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9" r:id="rId11"/>
    <p:sldMasterId id="2147483781" r:id="rId12"/>
  </p:sldMasterIdLst>
  <p:notesMasterIdLst>
    <p:notesMasterId r:id="rId85"/>
  </p:notesMasterIdLst>
  <p:sldIdLst>
    <p:sldId id="453" r:id="rId13"/>
    <p:sldId id="454" r:id="rId14"/>
    <p:sldId id="452" r:id="rId15"/>
    <p:sldId id="450" r:id="rId16"/>
    <p:sldId id="394" r:id="rId17"/>
    <p:sldId id="388" r:id="rId18"/>
    <p:sldId id="395" r:id="rId19"/>
    <p:sldId id="396" r:id="rId20"/>
    <p:sldId id="397" r:id="rId21"/>
    <p:sldId id="409" r:id="rId22"/>
    <p:sldId id="382" r:id="rId23"/>
    <p:sldId id="306" r:id="rId24"/>
    <p:sldId id="352" r:id="rId25"/>
    <p:sldId id="353" r:id="rId26"/>
    <p:sldId id="398" r:id="rId27"/>
    <p:sldId id="399" r:id="rId28"/>
    <p:sldId id="389" r:id="rId29"/>
    <p:sldId id="386" r:id="rId30"/>
    <p:sldId id="374" r:id="rId31"/>
    <p:sldId id="400" r:id="rId32"/>
    <p:sldId id="401" r:id="rId33"/>
    <p:sldId id="402" r:id="rId34"/>
    <p:sldId id="357" r:id="rId35"/>
    <p:sldId id="403" r:id="rId36"/>
    <p:sldId id="391" r:id="rId37"/>
    <p:sldId id="392" r:id="rId38"/>
    <p:sldId id="390" r:id="rId39"/>
    <p:sldId id="393" r:id="rId40"/>
    <p:sldId id="376" r:id="rId41"/>
    <p:sldId id="365" r:id="rId42"/>
    <p:sldId id="366" r:id="rId43"/>
    <p:sldId id="410" r:id="rId44"/>
    <p:sldId id="411" r:id="rId45"/>
    <p:sldId id="412" r:id="rId46"/>
    <p:sldId id="413" r:id="rId47"/>
    <p:sldId id="414" r:id="rId48"/>
    <p:sldId id="415" r:id="rId49"/>
    <p:sldId id="416" r:id="rId50"/>
    <p:sldId id="417" r:id="rId51"/>
    <p:sldId id="418" r:id="rId52"/>
    <p:sldId id="419" r:id="rId53"/>
    <p:sldId id="420" r:id="rId54"/>
    <p:sldId id="421" r:id="rId55"/>
    <p:sldId id="422" r:id="rId56"/>
    <p:sldId id="423" r:id="rId57"/>
    <p:sldId id="424" r:id="rId58"/>
    <p:sldId id="425" r:id="rId59"/>
    <p:sldId id="426" r:id="rId60"/>
    <p:sldId id="427" r:id="rId61"/>
    <p:sldId id="428" r:id="rId62"/>
    <p:sldId id="429" r:id="rId63"/>
    <p:sldId id="430" r:id="rId64"/>
    <p:sldId id="431" r:id="rId65"/>
    <p:sldId id="432" r:id="rId66"/>
    <p:sldId id="433" r:id="rId67"/>
    <p:sldId id="434" r:id="rId68"/>
    <p:sldId id="435" r:id="rId69"/>
    <p:sldId id="436" r:id="rId70"/>
    <p:sldId id="437" r:id="rId71"/>
    <p:sldId id="438" r:id="rId72"/>
    <p:sldId id="439" r:id="rId73"/>
    <p:sldId id="440" r:id="rId74"/>
    <p:sldId id="441" r:id="rId75"/>
    <p:sldId id="442" r:id="rId76"/>
    <p:sldId id="443" r:id="rId77"/>
    <p:sldId id="444" r:id="rId78"/>
    <p:sldId id="445" r:id="rId79"/>
    <p:sldId id="446" r:id="rId80"/>
    <p:sldId id="447" r:id="rId81"/>
    <p:sldId id="448" r:id="rId82"/>
    <p:sldId id="451" r:id="rId83"/>
    <p:sldId id="259"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ô Việt Hoàn" initials="NVH" lastIdx="1" clrIdx="0">
    <p:extLst>
      <p:ext uri="{19B8F6BF-5375-455C-9EA6-DF929625EA0E}">
        <p15:presenceInfo xmlns:p15="http://schemas.microsoft.com/office/powerpoint/2012/main" xmlns="" userId="S::hoanngoviet@ntthnue.edu.vn::fbf56a55-40aa-4209-bd12-b7fbd6813d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0D07CD-56E4-4E3D-98E1-6864A2D35039}" v="242" dt="2021-12-13T23:57:19.4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58" autoAdjust="0"/>
    <p:restoredTop sz="94660"/>
  </p:normalViewPr>
  <p:slideViewPr>
    <p:cSldViewPr snapToGrid="0">
      <p:cViewPr varScale="1">
        <p:scale>
          <a:sx n="92" d="100"/>
          <a:sy n="92" d="100"/>
        </p:scale>
        <p:origin x="-216"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slide" Target="slides/slide64.xml"/><Relationship Id="rId84" Type="http://schemas.openxmlformats.org/officeDocument/2006/relationships/slide" Target="slides/slide72.xml"/><Relationship Id="rId89"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9.xml"/><Relationship Id="rId92"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87"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slide" Target="slides/slide70.xml"/><Relationship Id="rId90" Type="http://schemas.openxmlformats.org/officeDocument/2006/relationships/tableStyles" Target="tableStyles.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ô Việt Hoàn" userId="fbf56a55-40aa-4209-bd12-b7fbd6813d40" providerId="ADAL" clId="{740D07CD-56E4-4E3D-98E1-6864A2D35039}"/>
    <pc:docChg chg="undo custSel addSld delSld modSld">
      <pc:chgData name="Ngô Việt Hoàn" userId="fbf56a55-40aa-4209-bd12-b7fbd6813d40" providerId="ADAL" clId="{740D07CD-56E4-4E3D-98E1-6864A2D35039}" dt="2021-12-14T00:01:44.482" v="852" actId="14100"/>
      <pc:docMkLst>
        <pc:docMk/>
      </pc:docMkLst>
      <pc:sldChg chg="addSp delSp modSp mod modAnim">
        <pc:chgData name="Ngô Việt Hoàn" userId="fbf56a55-40aa-4209-bd12-b7fbd6813d40" providerId="ADAL" clId="{740D07CD-56E4-4E3D-98E1-6864A2D35039}" dt="2021-12-13T17:27:56.542" v="634" actId="14100"/>
        <pc:sldMkLst>
          <pc:docMk/>
          <pc:sldMk cId="2363950962" sldId="261"/>
        </pc:sldMkLst>
        <pc:spChg chg="mod">
          <ac:chgData name="Ngô Việt Hoàn" userId="fbf56a55-40aa-4209-bd12-b7fbd6813d40" providerId="ADAL" clId="{740D07CD-56E4-4E3D-98E1-6864A2D35039}" dt="2021-12-13T17:27:12.512" v="624" actId="1076"/>
          <ac:spMkLst>
            <pc:docMk/>
            <pc:sldMk cId="2363950962" sldId="261"/>
            <ac:spMk id="10" creationId="{00000000-0000-0000-0000-000000000000}"/>
          </ac:spMkLst>
        </pc:spChg>
        <pc:spChg chg="mod">
          <ac:chgData name="Ngô Việt Hoàn" userId="fbf56a55-40aa-4209-bd12-b7fbd6813d40" providerId="ADAL" clId="{740D07CD-56E4-4E3D-98E1-6864A2D35039}" dt="2021-12-13T17:27:16.575" v="625" actId="14100"/>
          <ac:spMkLst>
            <pc:docMk/>
            <pc:sldMk cId="2363950962" sldId="261"/>
            <ac:spMk id="11" creationId="{00000000-0000-0000-0000-000000000000}"/>
          </ac:spMkLst>
        </pc:spChg>
        <pc:spChg chg="mod">
          <ac:chgData name="Ngô Việt Hoàn" userId="fbf56a55-40aa-4209-bd12-b7fbd6813d40" providerId="ADAL" clId="{740D07CD-56E4-4E3D-98E1-6864A2D35039}" dt="2021-12-13T17:27:22.086" v="626" actId="1076"/>
          <ac:spMkLst>
            <pc:docMk/>
            <pc:sldMk cId="2363950962" sldId="261"/>
            <ac:spMk id="12" creationId="{5ADA6FB7-E037-47EF-9D83-968A50E1D13F}"/>
          </ac:spMkLst>
        </pc:spChg>
        <pc:spChg chg="mod">
          <ac:chgData name="Ngô Việt Hoàn" userId="fbf56a55-40aa-4209-bd12-b7fbd6813d40" providerId="ADAL" clId="{740D07CD-56E4-4E3D-98E1-6864A2D35039}" dt="2021-12-13T17:26:58.728" v="621" actId="1076"/>
          <ac:spMkLst>
            <pc:docMk/>
            <pc:sldMk cId="2363950962" sldId="261"/>
            <ac:spMk id="15" creationId="{00000000-0000-0000-0000-000000000000}"/>
          </ac:spMkLst>
        </pc:spChg>
        <pc:spChg chg="mod">
          <ac:chgData name="Ngô Việt Hoàn" userId="fbf56a55-40aa-4209-bd12-b7fbd6813d40" providerId="ADAL" clId="{740D07CD-56E4-4E3D-98E1-6864A2D35039}" dt="2021-12-13T17:27:26.192" v="627" actId="1076"/>
          <ac:spMkLst>
            <pc:docMk/>
            <pc:sldMk cId="2363950962" sldId="261"/>
            <ac:spMk id="16" creationId="{C3A2B849-84B9-4EAF-BB44-50EA72094083}"/>
          </ac:spMkLst>
        </pc:spChg>
        <pc:spChg chg="mod">
          <ac:chgData name="Ngô Việt Hoàn" userId="fbf56a55-40aa-4209-bd12-b7fbd6813d40" providerId="ADAL" clId="{740D07CD-56E4-4E3D-98E1-6864A2D35039}" dt="2021-12-13T17:27:30.004" v="628" actId="1076"/>
          <ac:spMkLst>
            <pc:docMk/>
            <pc:sldMk cId="2363950962" sldId="261"/>
            <ac:spMk id="20" creationId="{71BF546B-4A93-4F64-90E4-6ADBD9B6204E}"/>
          </ac:spMkLst>
        </pc:spChg>
        <pc:spChg chg="mod">
          <ac:chgData name="Ngô Việt Hoàn" userId="fbf56a55-40aa-4209-bd12-b7fbd6813d40" providerId="ADAL" clId="{740D07CD-56E4-4E3D-98E1-6864A2D35039}" dt="2021-12-13T17:25:55.617" v="609" actId="1076"/>
          <ac:spMkLst>
            <pc:docMk/>
            <pc:sldMk cId="2363950962" sldId="261"/>
            <ac:spMk id="21" creationId="{71BF546B-4A93-4F64-90E4-6ADBD9B6204E}"/>
          </ac:spMkLst>
        </pc:spChg>
        <pc:spChg chg="mod">
          <ac:chgData name="Ngô Việt Hoàn" userId="fbf56a55-40aa-4209-bd12-b7fbd6813d40" providerId="ADAL" clId="{740D07CD-56E4-4E3D-98E1-6864A2D35039}" dt="2021-12-13T17:24:58.375" v="598" actId="1076"/>
          <ac:spMkLst>
            <pc:docMk/>
            <pc:sldMk cId="2363950962" sldId="261"/>
            <ac:spMk id="22" creationId="{71BF546B-4A93-4F64-90E4-6ADBD9B6204E}"/>
          </ac:spMkLst>
        </pc:spChg>
        <pc:spChg chg="mod">
          <ac:chgData name="Ngô Việt Hoàn" userId="fbf56a55-40aa-4209-bd12-b7fbd6813d40" providerId="ADAL" clId="{740D07CD-56E4-4E3D-98E1-6864A2D35039}" dt="2021-12-13T17:26:35.872" v="616" actId="1076"/>
          <ac:spMkLst>
            <pc:docMk/>
            <pc:sldMk cId="2363950962" sldId="261"/>
            <ac:spMk id="27" creationId="{00000000-0000-0000-0000-000000000000}"/>
          </ac:spMkLst>
        </pc:spChg>
        <pc:spChg chg="mod">
          <ac:chgData name="Ngô Việt Hoàn" userId="fbf56a55-40aa-4209-bd12-b7fbd6813d40" providerId="ADAL" clId="{740D07CD-56E4-4E3D-98E1-6864A2D35039}" dt="2021-12-13T17:26:49.891" v="619" actId="1076"/>
          <ac:spMkLst>
            <pc:docMk/>
            <pc:sldMk cId="2363950962" sldId="261"/>
            <ac:spMk id="28" creationId="{00000000-0000-0000-0000-000000000000}"/>
          </ac:spMkLst>
        </pc:spChg>
        <pc:spChg chg="mod">
          <ac:chgData name="Ngô Việt Hoàn" userId="fbf56a55-40aa-4209-bd12-b7fbd6813d40" providerId="ADAL" clId="{740D07CD-56E4-4E3D-98E1-6864A2D35039}" dt="2021-12-13T17:24:44.548" v="593" actId="1076"/>
          <ac:spMkLst>
            <pc:docMk/>
            <pc:sldMk cId="2363950962" sldId="261"/>
            <ac:spMk id="30" creationId="{00000000-0000-0000-0000-000000000000}"/>
          </ac:spMkLst>
        </pc:spChg>
        <pc:spChg chg="mod">
          <ac:chgData name="Ngô Việt Hoàn" userId="fbf56a55-40aa-4209-bd12-b7fbd6813d40" providerId="ADAL" clId="{740D07CD-56E4-4E3D-98E1-6864A2D35039}" dt="2021-12-13T17:24:44.548" v="593" actId="1076"/>
          <ac:spMkLst>
            <pc:docMk/>
            <pc:sldMk cId="2363950962" sldId="261"/>
            <ac:spMk id="31" creationId="{00000000-0000-0000-0000-000000000000}"/>
          </ac:spMkLst>
        </pc:spChg>
        <pc:spChg chg="mod">
          <ac:chgData name="Ngô Việt Hoàn" userId="fbf56a55-40aa-4209-bd12-b7fbd6813d40" providerId="ADAL" clId="{740D07CD-56E4-4E3D-98E1-6864A2D35039}" dt="2021-12-13T17:23:54.790" v="590" actId="571"/>
          <ac:spMkLst>
            <pc:docMk/>
            <pc:sldMk cId="2363950962" sldId="261"/>
            <ac:spMk id="34" creationId="{17FA345C-5837-4B1A-8F3C-9E8E80CE15E7}"/>
          </ac:spMkLst>
        </pc:spChg>
        <pc:spChg chg="mod">
          <ac:chgData name="Ngô Việt Hoàn" userId="fbf56a55-40aa-4209-bd12-b7fbd6813d40" providerId="ADAL" clId="{740D07CD-56E4-4E3D-98E1-6864A2D35039}" dt="2021-12-13T17:23:54.790" v="590" actId="571"/>
          <ac:spMkLst>
            <pc:docMk/>
            <pc:sldMk cId="2363950962" sldId="261"/>
            <ac:spMk id="35" creationId="{974AAEC7-0F88-456E-B8C4-E795731A2474}"/>
          </ac:spMkLst>
        </pc:spChg>
        <pc:spChg chg="add mod">
          <ac:chgData name="Ngô Việt Hoàn" userId="fbf56a55-40aa-4209-bd12-b7fbd6813d40" providerId="ADAL" clId="{740D07CD-56E4-4E3D-98E1-6864A2D35039}" dt="2021-12-13T17:23:54.790" v="590" actId="571"/>
          <ac:spMkLst>
            <pc:docMk/>
            <pc:sldMk cId="2363950962" sldId="261"/>
            <ac:spMk id="36" creationId="{A839B83A-46E2-4C62-8831-07D9E9BC05F4}"/>
          </ac:spMkLst>
        </pc:spChg>
        <pc:spChg chg="mod">
          <ac:chgData name="Ngô Việt Hoàn" userId="fbf56a55-40aa-4209-bd12-b7fbd6813d40" providerId="ADAL" clId="{740D07CD-56E4-4E3D-98E1-6864A2D35039}" dt="2021-12-13T17:23:54.790" v="590" actId="571"/>
          <ac:spMkLst>
            <pc:docMk/>
            <pc:sldMk cId="2363950962" sldId="261"/>
            <ac:spMk id="38" creationId="{EB1C160F-EDC4-4275-B6B4-70678DBB5A35}"/>
          </ac:spMkLst>
        </pc:spChg>
        <pc:spChg chg="mod">
          <ac:chgData name="Ngô Việt Hoàn" userId="fbf56a55-40aa-4209-bd12-b7fbd6813d40" providerId="ADAL" clId="{740D07CD-56E4-4E3D-98E1-6864A2D35039}" dt="2021-12-13T17:23:54.790" v="590" actId="571"/>
          <ac:spMkLst>
            <pc:docMk/>
            <pc:sldMk cId="2363950962" sldId="261"/>
            <ac:spMk id="39" creationId="{C9A39C34-24AC-4557-8A86-20AE3E21FE3A}"/>
          </ac:spMkLst>
        </pc:spChg>
        <pc:spChg chg="add mod">
          <ac:chgData name="Ngô Việt Hoàn" userId="fbf56a55-40aa-4209-bd12-b7fbd6813d40" providerId="ADAL" clId="{740D07CD-56E4-4E3D-98E1-6864A2D35039}" dt="2021-12-13T17:23:54.790" v="590" actId="571"/>
          <ac:spMkLst>
            <pc:docMk/>
            <pc:sldMk cId="2363950962" sldId="261"/>
            <ac:spMk id="40" creationId="{11485771-1C00-4111-92A2-B94329EABFE5}"/>
          </ac:spMkLst>
        </pc:spChg>
        <pc:spChg chg="add mod">
          <ac:chgData name="Ngô Việt Hoàn" userId="fbf56a55-40aa-4209-bd12-b7fbd6813d40" providerId="ADAL" clId="{740D07CD-56E4-4E3D-98E1-6864A2D35039}" dt="2021-12-13T17:23:54.790" v="590" actId="571"/>
          <ac:spMkLst>
            <pc:docMk/>
            <pc:sldMk cId="2363950962" sldId="261"/>
            <ac:spMk id="41" creationId="{E0D2E733-5DCE-4B04-A3C1-C569CCD9740F}"/>
          </ac:spMkLst>
        </pc:spChg>
        <pc:spChg chg="add mod">
          <ac:chgData name="Ngô Việt Hoàn" userId="fbf56a55-40aa-4209-bd12-b7fbd6813d40" providerId="ADAL" clId="{740D07CD-56E4-4E3D-98E1-6864A2D35039}" dt="2021-12-13T17:23:54.790" v="590" actId="571"/>
          <ac:spMkLst>
            <pc:docMk/>
            <pc:sldMk cId="2363950962" sldId="261"/>
            <ac:spMk id="42" creationId="{19F57AC8-A70B-458B-9D91-FBFB26588F39}"/>
          </ac:spMkLst>
        </pc:spChg>
        <pc:spChg chg="add mod">
          <ac:chgData name="Ngô Việt Hoàn" userId="fbf56a55-40aa-4209-bd12-b7fbd6813d40" providerId="ADAL" clId="{740D07CD-56E4-4E3D-98E1-6864A2D35039}" dt="2021-12-13T17:23:54.790" v="590" actId="571"/>
          <ac:spMkLst>
            <pc:docMk/>
            <pc:sldMk cId="2363950962" sldId="261"/>
            <ac:spMk id="43" creationId="{A8277956-1F12-4FD7-8E0A-DD73C38C2EEB}"/>
          </ac:spMkLst>
        </pc:spChg>
        <pc:spChg chg="mod">
          <ac:chgData name="Ngô Việt Hoàn" userId="fbf56a55-40aa-4209-bd12-b7fbd6813d40" providerId="ADAL" clId="{740D07CD-56E4-4E3D-98E1-6864A2D35039}" dt="2021-12-13T17:23:54.790" v="590" actId="571"/>
          <ac:spMkLst>
            <pc:docMk/>
            <pc:sldMk cId="2363950962" sldId="261"/>
            <ac:spMk id="45" creationId="{25005D89-588E-46A6-88D7-AC3EDBF8C6F0}"/>
          </ac:spMkLst>
        </pc:spChg>
        <pc:spChg chg="mod">
          <ac:chgData name="Ngô Việt Hoàn" userId="fbf56a55-40aa-4209-bd12-b7fbd6813d40" providerId="ADAL" clId="{740D07CD-56E4-4E3D-98E1-6864A2D35039}" dt="2021-12-13T17:23:54.790" v="590" actId="571"/>
          <ac:spMkLst>
            <pc:docMk/>
            <pc:sldMk cId="2363950962" sldId="261"/>
            <ac:spMk id="46" creationId="{5CC2795F-57BA-40BA-B097-02DC42EEADCC}"/>
          </ac:spMkLst>
        </pc:spChg>
        <pc:spChg chg="mod">
          <ac:chgData name="Ngô Việt Hoàn" userId="fbf56a55-40aa-4209-bd12-b7fbd6813d40" providerId="ADAL" clId="{740D07CD-56E4-4E3D-98E1-6864A2D35039}" dt="2021-12-13T17:23:54.790" v="590" actId="571"/>
          <ac:spMkLst>
            <pc:docMk/>
            <pc:sldMk cId="2363950962" sldId="261"/>
            <ac:spMk id="48" creationId="{C7A5A9D7-036E-461A-A52C-20CFDC5BDD3C}"/>
          </ac:spMkLst>
        </pc:spChg>
        <pc:spChg chg="mod">
          <ac:chgData name="Ngô Việt Hoàn" userId="fbf56a55-40aa-4209-bd12-b7fbd6813d40" providerId="ADAL" clId="{740D07CD-56E4-4E3D-98E1-6864A2D35039}" dt="2021-12-13T17:23:54.790" v="590" actId="571"/>
          <ac:spMkLst>
            <pc:docMk/>
            <pc:sldMk cId="2363950962" sldId="261"/>
            <ac:spMk id="49" creationId="{8B337996-7BE4-4D0E-8DB0-91ABCF8EBC60}"/>
          </ac:spMkLst>
        </pc:spChg>
        <pc:spChg chg="mod">
          <ac:chgData name="Ngô Việt Hoàn" userId="fbf56a55-40aa-4209-bd12-b7fbd6813d40" providerId="ADAL" clId="{740D07CD-56E4-4E3D-98E1-6864A2D35039}" dt="2021-12-13T17:23:54.790" v="590" actId="571"/>
          <ac:spMkLst>
            <pc:docMk/>
            <pc:sldMk cId="2363950962" sldId="261"/>
            <ac:spMk id="51" creationId="{9C9EB48B-F2F1-405A-BCEC-EBBCEDA6DEA0}"/>
          </ac:spMkLst>
        </pc:spChg>
        <pc:spChg chg="mod">
          <ac:chgData name="Ngô Việt Hoàn" userId="fbf56a55-40aa-4209-bd12-b7fbd6813d40" providerId="ADAL" clId="{740D07CD-56E4-4E3D-98E1-6864A2D35039}" dt="2021-12-13T17:23:54.790" v="590" actId="571"/>
          <ac:spMkLst>
            <pc:docMk/>
            <pc:sldMk cId="2363950962" sldId="261"/>
            <ac:spMk id="52" creationId="{11C2F03E-F5A5-422A-AB0C-1E14FD16DA16}"/>
          </ac:spMkLst>
        </pc:spChg>
        <pc:grpChg chg="mod">
          <ac:chgData name="Ngô Việt Hoàn" userId="fbf56a55-40aa-4209-bd12-b7fbd6813d40" providerId="ADAL" clId="{740D07CD-56E4-4E3D-98E1-6864A2D35039}" dt="2021-12-13T17:26:55.378" v="620" actId="1076"/>
          <ac:grpSpMkLst>
            <pc:docMk/>
            <pc:sldMk cId="2363950962" sldId="261"/>
            <ac:grpSpMk id="13" creationId="{00000000-0000-0000-0000-000000000000}"/>
          </ac:grpSpMkLst>
        </pc:grpChg>
        <pc:grpChg chg="mod">
          <ac:chgData name="Ngô Việt Hoàn" userId="fbf56a55-40aa-4209-bd12-b7fbd6813d40" providerId="ADAL" clId="{740D07CD-56E4-4E3D-98E1-6864A2D35039}" dt="2021-12-13T17:25:23.783" v="602" actId="1076"/>
          <ac:grpSpMkLst>
            <pc:docMk/>
            <pc:sldMk cId="2363950962" sldId="261"/>
            <ac:grpSpMk id="23" creationId="{00000000-0000-0000-0000-000000000000}"/>
          </ac:grpSpMkLst>
        </pc:grpChg>
        <pc:grpChg chg="add mod">
          <ac:chgData name="Ngô Việt Hoàn" userId="fbf56a55-40aa-4209-bd12-b7fbd6813d40" providerId="ADAL" clId="{740D07CD-56E4-4E3D-98E1-6864A2D35039}" dt="2021-12-13T17:23:54.790" v="590" actId="571"/>
          <ac:grpSpMkLst>
            <pc:docMk/>
            <pc:sldMk cId="2363950962" sldId="261"/>
            <ac:grpSpMk id="33" creationId="{37FB2887-980F-4A57-85AB-3CB04CF59CF0}"/>
          </ac:grpSpMkLst>
        </pc:grpChg>
        <pc:grpChg chg="add mod">
          <ac:chgData name="Ngô Việt Hoàn" userId="fbf56a55-40aa-4209-bd12-b7fbd6813d40" providerId="ADAL" clId="{740D07CD-56E4-4E3D-98E1-6864A2D35039}" dt="2021-12-13T17:23:54.790" v="590" actId="571"/>
          <ac:grpSpMkLst>
            <pc:docMk/>
            <pc:sldMk cId="2363950962" sldId="261"/>
            <ac:grpSpMk id="37" creationId="{98C5D8F8-C4D1-4E3D-8EDC-4118E28C9AC1}"/>
          </ac:grpSpMkLst>
        </pc:grpChg>
        <pc:grpChg chg="add mod">
          <ac:chgData name="Ngô Việt Hoàn" userId="fbf56a55-40aa-4209-bd12-b7fbd6813d40" providerId="ADAL" clId="{740D07CD-56E4-4E3D-98E1-6864A2D35039}" dt="2021-12-13T17:23:54.790" v="590" actId="571"/>
          <ac:grpSpMkLst>
            <pc:docMk/>
            <pc:sldMk cId="2363950962" sldId="261"/>
            <ac:grpSpMk id="44" creationId="{3B7ECF20-6360-4578-B39B-31E49915DC84}"/>
          </ac:grpSpMkLst>
        </pc:grpChg>
        <pc:grpChg chg="add mod">
          <ac:chgData name="Ngô Việt Hoàn" userId="fbf56a55-40aa-4209-bd12-b7fbd6813d40" providerId="ADAL" clId="{740D07CD-56E4-4E3D-98E1-6864A2D35039}" dt="2021-12-13T17:23:54.790" v="590" actId="571"/>
          <ac:grpSpMkLst>
            <pc:docMk/>
            <pc:sldMk cId="2363950962" sldId="261"/>
            <ac:grpSpMk id="47" creationId="{33F4E3CE-D1EB-490A-8C40-9B7F6606AE7E}"/>
          </ac:grpSpMkLst>
        </pc:grpChg>
        <pc:grpChg chg="add mod">
          <ac:chgData name="Ngô Việt Hoàn" userId="fbf56a55-40aa-4209-bd12-b7fbd6813d40" providerId="ADAL" clId="{740D07CD-56E4-4E3D-98E1-6864A2D35039}" dt="2021-12-13T17:23:54.790" v="590" actId="571"/>
          <ac:grpSpMkLst>
            <pc:docMk/>
            <pc:sldMk cId="2363950962" sldId="261"/>
            <ac:grpSpMk id="50" creationId="{6CD3D832-F9C1-4473-ABAB-F87EF1D2FF8E}"/>
          </ac:grpSpMkLst>
        </pc:grpChg>
        <pc:picChg chg="add mod">
          <ac:chgData name="Ngô Việt Hoàn" userId="fbf56a55-40aa-4209-bd12-b7fbd6813d40" providerId="ADAL" clId="{740D07CD-56E4-4E3D-98E1-6864A2D35039}" dt="2021-12-13T17:27:56.542" v="634" actId="14100"/>
          <ac:picMkLst>
            <pc:docMk/>
            <pc:sldMk cId="2363950962" sldId="261"/>
            <ac:picMk id="3" creationId="{31C24D3A-4E21-464C-97A8-FBD61D0EE1A6}"/>
          </ac:picMkLst>
        </pc:picChg>
        <pc:picChg chg="mod">
          <ac:chgData name="Ngô Việt Hoàn" userId="fbf56a55-40aa-4209-bd12-b7fbd6813d40" providerId="ADAL" clId="{740D07CD-56E4-4E3D-98E1-6864A2D35039}" dt="2021-12-13T17:26:42.778" v="618" actId="1076"/>
          <ac:picMkLst>
            <pc:docMk/>
            <pc:sldMk cId="2363950962" sldId="261"/>
            <ac:picMk id="4" creationId="{00000000-0000-0000-0000-000000000000}"/>
          </ac:picMkLst>
        </pc:picChg>
        <pc:picChg chg="del mod">
          <ac:chgData name="Ngô Việt Hoàn" userId="fbf56a55-40aa-4209-bd12-b7fbd6813d40" providerId="ADAL" clId="{740D07CD-56E4-4E3D-98E1-6864A2D35039}" dt="2021-12-13T17:22:52.495" v="583" actId="478"/>
          <ac:picMkLst>
            <pc:docMk/>
            <pc:sldMk cId="2363950962" sldId="261"/>
            <ac:picMk id="6" creationId="{770C776F-65A7-4A68-BE43-EA88A17D8AC1}"/>
          </ac:picMkLst>
        </pc:picChg>
        <pc:picChg chg="add mod">
          <ac:chgData name="Ngô Việt Hoàn" userId="fbf56a55-40aa-4209-bd12-b7fbd6813d40" providerId="ADAL" clId="{740D07CD-56E4-4E3D-98E1-6864A2D35039}" dt="2021-12-13T17:23:54.790" v="590" actId="571"/>
          <ac:picMkLst>
            <pc:docMk/>
            <pc:sldMk cId="2363950962" sldId="261"/>
            <ac:picMk id="32" creationId="{7F06EA39-E0F9-4C19-8105-8ABAB649CA63}"/>
          </ac:picMkLst>
        </pc:picChg>
      </pc:sldChg>
      <pc:sldChg chg="addSp delSp modSp mod">
        <pc:chgData name="Ngô Việt Hoàn" userId="fbf56a55-40aa-4209-bd12-b7fbd6813d40" providerId="ADAL" clId="{740D07CD-56E4-4E3D-98E1-6864A2D35039}" dt="2021-12-13T16:20:55.178" v="264" actId="403"/>
        <pc:sldMkLst>
          <pc:docMk/>
          <pc:sldMk cId="811577644" sldId="279"/>
        </pc:sldMkLst>
        <pc:spChg chg="mod">
          <ac:chgData name="Ngô Việt Hoàn" userId="fbf56a55-40aa-4209-bd12-b7fbd6813d40" providerId="ADAL" clId="{740D07CD-56E4-4E3D-98E1-6864A2D35039}" dt="2021-12-13T16:13:04.579" v="213"/>
          <ac:spMkLst>
            <pc:docMk/>
            <pc:sldMk cId="811577644" sldId="279"/>
            <ac:spMk id="3" creationId="{00000000-0000-0000-0000-000000000000}"/>
          </ac:spMkLst>
        </pc:spChg>
        <pc:graphicFrameChg chg="add mod modGraphic">
          <ac:chgData name="Ngô Việt Hoàn" userId="fbf56a55-40aa-4209-bd12-b7fbd6813d40" providerId="ADAL" clId="{740D07CD-56E4-4E3D-98E1-6864A2D35039}" dt="2021-12-13T16:20:55.178" v="264" actId="403"/>
          <ac:graphicFrameMkLst>
            <pc:docMk/>
            <pc:sldMk cId="811577644" sldId="279"/>
            <ac:graphicFrameMk id="2" creationId="{F99F5A38-4F94-4393-9A3D-EA5332924EB3}"/>
          </ac:graphicFrameMkLst>
        </pc:graphicFrameChg>
        <pc:graphicFrameChg chg="del mod modGraphic">
          <ac:chgData name="Ngô Việt Hoàn" userId="fbf56a55-40aa-4209-bd12-b7fbd6813d40" providerId="ADAL" clId="{740D07CD-56E4-4E3D-98E1-6864A2D35039}" dt="2021-12-13T16:17:48.941" v="239" actId="478"/>
          <ac:graphicFrameMkLst>
            <pc:docMk/>
            <pc:sldMk cId="811577644" sldId="279"/>
            <ac:graphicFrameMk id="9" creationId="{4D80DC8B-D934-4267-B8F8-5F806C70C4AE}"/>
          </ac:graphicFrameMkLst>
        </pc:graphicFrameChg>
      </pc:sldChg>
      <pc:sldChg chg="addSp delSp modSp mod">
        <pc:chgData name="Ngô Việt Hoàn" userId="fbf56a55-40aa-4209-bd12-b7fbd6813d40" providerId="ADAL" clId="{740D07CD-56E4-4E3D-98E1-6864A2D35039}" dt="2021-12-13T17:28:50.892" v="642" actId="1076"/>
        <pc:sldMkLst>
          <pc:docMk/>
          <pc:sldMk cId="518626795" sldId="306"/>
        </pc:sldMkLst>
        <pc:spChg chg="mod">
          <ac:chgData name="Ngô Việt Hoàn" userId="fbf56a55-40aa-4209-bd12-b7fbd6813d40" providerId="ADAL" clId="{740D07CD-56E4-4E3D-98E1-6864A2D35039}" dt="2021-12-13T15:40:18.322" v="102"/>
          <ac:spMkLst>
            <pc:docMk/>
            <pc:sldMk cId="518626795" sldId="306"/>
            <ac:spMk id="180" creationId="{49BBB3A9-8CBC-4098-8AAB-9869F90F6576}"/>
          </ac:spMkLst>
        </pc:spChg>
        <pc:spChg chg="mod">
          <ac:chgData name="Ngô Việt Hoàn" userId="fbf56a55-40aa-4209-bd12-b7fbd6813d40" providerId="ADAL" clId="{740D07CD-56E4-4E3D-98E1-6864A2D35039}" dt="2021-12-13T15:40:34.441" v="103"/>
          <ac:spMkLst>
            <pc:docMk/>
            <pc:sldMk cId="518626795" sldId="306"/>
            <ac:spMk id="236" creationId="{00000000-0000-0000-0000-000000000000}"/>
          </ac:spMkLst>
        </pc:spChg>
        <pc:spChg chg="mod">
          <ac:chgData name="Ngô Việt Hoàn" userId="fbf56a55-40aa-4209-bd12-b7fbd6813d40" providerId="ADAL" clId="{740D07CD-56E4-4E3D-98E1-6864A2D35039}" dt="2021-12-13T15:40:43.927" v="104"/>
          <ac:spMkLst>
            <pc:docMk/>
            <pc:sldMk cId="518626795" sldId="306"/>
            <ac:spMk id="237" creationId="{00000000-0000-0000-0000-000000000000}"/>
          </ac:spMkLst>
        </pc:spChg>
        <pc:spChg chg="mod">
          <ac:chgData name="Ngô Việt Hoàn" userId="fbf56a55-40aa-4209-bd12-b7fbd6813d40" providerId="ADAL" clId="{740D07CD-56E4-4E3D-98E1-6864A2D35039}" dt="2021-12-13T15:40:52.827" v="105"/>
          <ac:spMkLst>
            <pc:docMk/>
            <pc:sldMk cId="518626795" sldId="306"/>
            <ac:spMk id="238" creationId="{00000000-0000-0000-0000-000000000000}"/>
          </ac:spMkLst>
        </pc:spChg>
        <pc:picChg chg="add mod">
          <ac:chgData name="Ngô Việt Hoàn" userId="fbf56a55-40aa-4209-bd12-b7fbd6813d40" providerId="ADAL" clId="{740D07CD-56E4-4E3D-98E1-6864A2D35039}" dt="2021-12-13T17:28:50.892" v="642" actId="1076"/>
          <ac:picMkLst>
            <pc:docMk/>
            <pc:sldMk cId="518626795" sldId="306"/>
            <ac:picMk id="3" creationId="{2CD79AC2-C083-4F44-9102-F7CA906C937B}"/>
          </ac:picMkLst>
        </pc:picChg>
        <pc:picChg chg="del">
          <ac:chgData name="Ngô Việt Hoàn" userId="fbf56a55-40aa-4209-bd12-b7fbd6813d40" providerId="ADAL" clId="{740D07CD-56E4-4E3D-98E1-6864A2D35039}" dt="2021-12-13T17:28:32.700" v="636" actId="478"/>
          <ac:picMkLst>
            <pc:docMk/>
            <pc:sldMk cId="518626795" sldId="306"/>
            <ac:picMk id="182" creationId="{4DA135D4-09A2-44DD-9742-ED59C8C787A7}"/>
          </ac:picMkLst>
        </pc:picChg>
      </pc:sldChg>
      <pc:sldChg chg="modSp mod">
        <pc:chgData name="Ngô Việt Hoàn" userId="fbf56a55-40aa-4209-bd12-b7fbd6813d40" providerId="ADAL" clId="{740D07CD-56E4-4E3D-98E1-6864A2D35039}" dt="2021-12-13T15:43:28.274" v="121"/>
        <pc:sldMkLst>
          <pc:docMk/>
          <pc:sldMk cId="3820479260" sldId="308"/>
        </pc:sldMkLst>
        <pc:spChg chg="mod">
          <ac:chgData name="Ngô Việt Hoàn" userId="fbf56a55-40aa-4209-bd12-b7fbd6813d40" providerId="ADAL" clId="{740D07CD-56E4-4E3D-98E1-6864A2D35039}" dt="2021-12-13T15:43:05.286" v="118"/>
          <ac:spMkLst>
            <pc:docMk/>
            <pc:sldMk cId="3820479260" sldId="308"/>
            <ac:spMk id="133" creationId="{5ADA6FB7-E037-47EF-9D83-968A50E1D13F}"/>
          </ac:spMkLst>
        </pc:spChg>
        <pc:spChg chg="mod">
          <ac:chgData name="Ngô Việt Hoàn" userId="fbf56a55-40aa-4209-bd12-b7fbd6813d40" providerId="ADAL" clId="{740D07CD-56E4-4E3D-98E1-6864A2D35039}" dt="2021-12-13T15:42:35.810" v="116"/>
          <ac:spMkLst>
            <pc:docMk/>
            <pc:sldMk cId="3820479260" sldId="308"/>
            <ac:spMk id="134" creationId="{CF34BA56-C1FB-45F5-877E-7C5AC66D6E4F}"/>
          </ac:spMkLst>
        </pc:spChg>
        <pc:spChg chg="mod">
          <ac:chgData name="Ngô Việt Hoàn" userId="fbf56a55-40aa-4209-bd12-b7fbd6813d40" providerId="ADAL" clId="{740D07CD-56E4-4E3D-98E1-6864A2D35039}" dt="2021-12-13T15:43:14.153" v="119"/>
          <ac:spMkLst>
            <pc:docMk/>
            <pc:sldMk cId="3820479260" sldId="308"/>
            <ac:spMk id="153" creationId="{76960587-0C70-4D96-9063-32FC3F02CEE6}"/>
          </ac:spMkLst>
        </pc:spChg>
        <pc:spChg chg="mod">
          <ac:chgData name="Ngô Việt Hoàn" userId="fbf56a55-40aa-4209-bd12-b7fbd6813d40" providerId="ADAL" clId="{740D07CD-56E4-4E3D-98E1-6864A2D35039}" dt="2021-12-13T15:43:21.043" v="120"/>
          <ac:spMkLst>
            <pc:docMk/>
            <pc:sldMk cId="3820479260" sldId="308"/>
            <ac:spMk id="154" creationId="{95A4276E-890C-431B-AEBD-31BB8173B802}"/>
          </ac:spMkLst>
        </pc:spChg>
        <pc:spChg chg="mod">
          <ac:chgData name="Ngô Việt Hoàn" userId="fbf56a55-40aa-4209-bd12-b7fbd6813d40" providerId="ADAL" clId="{740D07CD-56E4-4E3D-98E1-6864A2D35039}" dt="2021-12-13T15:43:28.274" v="121"/>
          <ac:spMkLst>
            <pc:docMk/>
            <pc:sldMk cId="3820479260" sldId="308"/>
            <ac:spMk id="155" creationId="{211A70DF-1358-44D8-9430-0483D2FEA9C7}"/>
          </ac:spMkLst>
        </pc:spChg>
      </pc:sldChg>
      <pc:sldChg chg="delSp modSp mod delAnim">
        <pc:chgData name="Ngô Việt Hoàn" userId="fbf56a55-40aa-4209-bd12-b7fbd6813d40" providerId="ADAL" clId="{740D07CD-56E4-4E3D-98E1-6864A2D35039}" dt="2021-12-13T15:34:42.603" v="101" actId="403"/>
        <pc:sldMkLst>
          <pc:docMk/>
          <pc:sldMk cId="3932226486" sldId="318"/>
        </pc:sldMkLst>
        <pc:spChg chg="mod">
          <ac:chgData name="Ngô Việt Hoàn" userId="fbf56a55-40aa-4209-bd12-b7fbd6813d40" providerId="ADAL" clId="{740D07CD-56E4-4E3D-98E1-6864A2D35039}" dt="2021-12-13T15:34:42.603" v="101" actId="403"/>
          <ac:spMkLst>
            <pc:docMk/>
            <pc:sldMk cId="3932226486" sldId="318"/>
            <ac:spMk id="3" creationId="{00000000-0000-0000-0000-000000000000}"/>
          </ac:spMkLst>
        </pc:spChg>
        <pc:spChg chg="del">
          <ac:chgData name="Ngô Việt Hoàn" userId="fbf56a55-40aa-4209-bd12-b7fbd6813d40" providerId="ADAL" clId="{740D07CD-56E4-4E3D-98E1-6864A2D35039}" dt="2021-12-13T15:33:09.794" v="86" actId="478"/>
          <ac:spMkLst>
            <pc:docMk/>
            <pc:sldMk cId="3932226486" sldId="318"/>
            <ac:spMk id="5" creationId="{D8C4281D-355F-4AEE-897C-68DDAD932F26}"/>
          </ac:spMkLst>
        </pc:spChg>
        <pc:spChg chg="del">
          <ac:chgData name="Ngô Việt Hoàn" userId="fbf56a55-40aa-4209-bd12-b7fbd6813d40" providerId="ADAL" clId="{740D07CD-56E4-4E3D-98E1-6864A2D35039}" dt="2021-12-13T15:33:11.529" v="87" actId="478"/>
          <ac:spMkLst>
            <pc:docMk/>
            <pc:sldMk cId="3932226486" sldId="318"/>
            <ac:spMk id="6" creationId="{2A1EF4ED-9110-464B-8B23-9C049053CE8C}"/>
          </ac:spMkLst>
        </pc:spChg>
        <pc:spChg chg="del">
          <ac:chgData name="Ngô Việt Hoàn" userId="fbf56a55-40aa-4209-bd12-b7fbd6813d40" providerId="ADAL" clId="{740D07CD-56E4-4E3D-98E1-6864A2D35039}" dt="2021-12-13T15:33:12.813" v="88" actId="478"/>
          <ac:spMkLst>
            <pc:docMk/>
            <pc:sldMk cId="3932226486" sldId="318"/>
            <ac:spMk id="8" creationId="{AF6DEB2F-726D-41DB-9A0C-021D119CE65D}"/>
          </ac:spMkLst>
        </pc:spChg>
      </pc:sldChg>
      <pc:sldChg chg="addSp delSp modSp mod">
        <pc:chgData name="Ngô Việt Hoàn" userId="fbf56a55-40aa-4209-bd12-b7fbd6813d40" providerId="ADAL" clId="{740D07CD-56E4-4E3D-98E1-6864A2D35039}" dt="2021-12-13T17:49:21.355" v="744" actId="1076"/>
        <pc:sldMkLst>
          <pc:docMk/>
          <pc:sldMk cId="3100920120" sldId="319"/>
        </pc:sldMkLst>
        <pc:spChg chg="mod">
          <ac:chgData name="Ngô Việt Hoàn" userId="fbf56a55-40aa-4209-bd12-b7fbd6813d40" providerId="ADAL" clId="{740D07CD-56E4-4E3D-98E1-6864A2D35039}" dt="2021-12-13T17:16:44.131" v="557" actId="14100"/>
          <ac:spMkLst>
            <pc:docMk/>
            <pc:sldMk cId="3100920120" sldId="319"/>
            <ac:spMk id="3" creationId="{00000000-0000-0000-0000-000000000000}"/>
          </ac:spMkLst>
        </pc:spChg>
        <pc:spChg chg="mod">
          <ac:chgData name="Ngô Việt Hoàn" userId="fbf56a55-40aa-4209-bd12-b7fbd6813d40" providerId="ADAL" clId="{740D07CD-56E4-4E3D-98E1-6864A2D35039}" dt="2021-12-13T17:17:18.504" v="564" actId="14100"/>
          <ac:spMkLst>
            <pc:docMk/>
            <pc:sldMk cId="3100920120" sldId="319"/>
            <ac:spMk id="6" creationId="{2A1EF4ED-9110-464B-8B23-9C049053CE8C}"/>
          </ac:spMkLst>
        </pc:spChg>
        <pc:spChg chg="mod">
          <ac:chgData name="Ngô Việt Hoàn" userId="fbf56a55-40aa-4209-bd12-b7fbd6813d40" providerId="ADAL" clId="{740D07CD-56E4-4E3D-98E1-6864A2D35039}" dt="2021-12-13T17:18:24.065" v="571" actId="1076"/>
          <ac:spMkLst>
            <pc:docMk/>
            <pc:sldMk cId="3100920120" sldId="319"/>
            <ac:spMk id="8" creationId="{3E6D85C5-B7C6-472D-A1BD-763640EEBB98}"/>
          </ac:spMkLst>
        </pc:spChg>
        <pc:picChg chg="del mod">
          <ac:chgData name="Ngô Việt Hoàn" userId="fbf56a55-40aa-4209-bd12-b7fbd6813d40" providerId="ADAL" clId="{740D07CD-56E4-4E3D-98E1-6864A2D35039}" dt="2021-12-13T17:46:46.527" v="723" actId="478"/>
          <ac:picMkLst>
            <pc:docMk/>
            <pc:sldMk cId="3100920120" sldId="319"/>
            <ac:picMk id="5" creationId="{8916C031-5787-4CDE-9B24-766BBE189CA6}"/>
          </ac:picMkLst>
        </pc:picChg>
        <pc:picChg chg="add del mod">
          <ac:chgData name="Ngô Việt Hoàn" userId="fbf56a55-40aa-4209-bd12-b7fbd6813d40" providerId="ADAL" clId="{740D07CD-56E4-4E3D-98E1-6864A2D35039}" dt="2021-12-13T17:47:03.483" v="727" actId="21"/>
          <ac:picMkLst>
            <pc:docMk/>
            <pc:sldMk cId="3100920120" sldId="319"/>
            <ac:picMk id="7" creationId="{BAD5F9C5-D903-4C82-9D93-4B93FC334977}"/>
          </ac:picMkLst>
        </pc:picChg>
        <pc:picChg chg="add mod">
          <ac:chgData name="Ngô Việt Hoàn" userId="fbf56a55-40aa-4209-bd12-b7fbd6813d40" providerId="ADAL" clId="{740D07CD-56E4-4E3D-98E1-6864A2D35039}" dt="2021-12-13T17:49:21.355" v="744" actId="1076"/>
          <ac:picMkLst>
            <pc:docMk/>
            <pc:sldMk cId="3100920120" sldId="319"/>
            <ac:picMk id="9" creationId="{3805B3BD-650F-4DEC-B347-39CD0C2AA435}"/>
          </ac:picMkLst>
        </pc:picChg>
        <pc:picChg chg="add mod">
          <ac:chgData name="Ngô Việt Hoàn" userId="fbf56a55-40aa-4209-bd12-b7fbd6813d40" providerId="ADAL" clId="{740D07CD-56E4-4E3D-98E1-6864A2D35039}" dt="2021-12-13T17:49:18.790" v="743" actId="1076"/>
          <ac:picMkLst>
            <pc:docMk/>
            <pc:sldMk cId="3100920120" sldId="319"/>
            <ac:picMk id="11" creationId="{E85B60CB-3381-4D85-A7B9-FE0421C80828}"/>
          </ac:picMkLst>
        </pc:picChg>
      </pc:sldChg>
      <pc:sldChg chg="addSp delSp modSp mod">
        <pc:chgData name="Ngô Việt Hoàn" userId="fbf56a55-40aa-4209-bd12-b7fbd6813d40" providerId="ADAL" clId="{740D07CD-56E4-4E3D-98E1-6864A2D35039}" dt="2021-12-14T00:01:44.482" v="852" actId="14100"/>
        <pc:sldMkLst>
          <pc:docMk/>
          <pc:sldMk cId="3454738414" sldId="352"/>
        </pc:sldMkLst>
        <pc:spChg chg="mod">
          <ac:chgData name="Ngô Việt Hoàn" userId="fbf56a55-40aa-4209-bd12-b7fbd6813d40" providerId="ADAL" clId="{740D07CD-56E4-4E3D-98E1-6864A2D35039}" dt="2021-12-13T15:41:11.836" v="106"/>
          <ac:spMkLst>
            <pc:docMk/>
            <pc:sldMk cId="3454738414" sldId="352"/>
            <ac:spMk id="182" creationId="{8CA78FEC-F2C0-470E-8DB4-BB71B365B0FE}"/>
          </ac:spMkLst>
        </pc:spChg>
        <pc:spChg chg="mod">
          <ac:chgData name="Ngô Việt Hoàn" userId="fbf56a55-40aa-4209-bd12-b7fbd6813d40" providerId="ADAL" clId="{740D07CD-56E4-4E3D-98E1-6864A2D35039}" dt="2021-12-13T15:41:20.858" v="107"/>
          <ac:spMkLst>
            <pc:docMk/>
            <pc:sldMk cId="3454738414" sldId="352"/>
            <ac:spMk id="236" creationId="{00000000-0000-0000-0000-000000000000}"/>
          </ac:spMkLst>
        </pc:spChg>
        <pc:spChg chg="mod">
          <ac:chgData name="Ngô Việt Hoàn" userId="fbf56a55-40aa-4209-bd12-b7fbd6813d40" providerId="ADAL" clId="{740D07CD-56E4-4E3D-98E1-6864A2D35039}" dt="2021-12-13T15:41:27.873" v="108"/>
          <ac:spMkLst>
            <pc:docMk/>
            <pc:sldMk cId="3454738414" sldId="352"/>
            <ac:spMk id="237" creationId="{00000000-0000-0000-0000-000000000000}"/>
          </ac:spMkLst>
        </pc:spChg>
        <pc:picChg chg="add del mod">
          <ac:chgData name="Ngô Việt Hoàn" userId="fbf56a55-40aa-4209-bd12-b7fbd6813d40" providerId="ADAL" clId="{740D07CD-56E4-4E3D-98E1-6864A2D35039}" dt="2021-12-13T17:30:21.742" v="649" actId="478"/>
          <ac:picMkLst>
            <pc:docMk/>
            <pc:sldMk cId="3454738414" sldId="352"/>
            <ac:picMk id="3" creationId="{5843DF11-21F7-4806-9609-C629FF563CF4}"/>
          </ac:picMkLst>
        </pc:picChg>
        <pc:picChg chg="add mod">
          <ac:chgData name="Ngô Việt Hoàn" userId="fbf56a55-40aa-4209-bd12-b7fbd6813d40" providerId="ADAL" clId="{740D07CD-56E4-4E3D-98E1-6864A2D35039}" dt="2021-12-14T00:01:08.677" v="850" actId="14100"/>
          <ac:picMkLst>
            <pc:docMk/>
            <pc:sldMk cId="3454738414" sldId="352"/>
            <ac:picMk id="3" creationId="{F327894F-3B7D-4E21-A4E9-597BC9130F70}"/>
          </ac:picMkLst>
        </pc:picChg>
        <pc:picChg chg="del">
          <ac:chgData name="Ngô Việt Hoàn" userId="fbf56a55-40aa-4209-bd12-b7fbd6813d40" providerId="ADAL" clId="{740D07CD-56E4-4E3D-98E1-6864A2D35039}" dt="2021-12-13T17:29:53.177" v="645" actId="478"/>
          <ac:picMkLst>
            <pc:docMk/>
            <pc:sldMk cId="3454738414" sldId="352"/>
            <ac:picMk id="6" creationId="{A584EF06-93E3-49DC-BBC7-BE17D4E2457E}"/>
          </ac:picMkLst>
        </pc:picChg>
        <pc:picChg chg="add mod">
          <ac:chgData name="Ngô Việt Hoàn" userId="fbf56a55-40aa-4209-bd12-b7fbd6813d40" providerId="ADAL" clId="{740D07CD-56E4-4E3D-98E1-6864A2D35039}" dt="2021-12-14T00:01:44.482" v="852" actId="14100"/>
          <ac:picMkLst>
            <pc:docMk/>
            <pc:sldMk cId="3454738414" sldId="352"/>
            <ac:picMk id="6" creationId="{E21BE10A-DD3F-441D-A427-474AC8CD53C2}"/>
          </ac:picMkLst>
        </pc:picChg>
        <pc:picChg chg="add del mod">
          <ac:chgData name="Ngô Việt Hoàn" userId="fbf56a55-40aa-4209-bd12-b7fbd6813d40" providerId="ADAL" clId="{740D07CD-56E4-4E3D-98E1-6864A2D35039}" dt="2021-12-13T18:03:19.920" v="813" actId="478"/>
          <ac:picMkLst>
            <pc:docMk/>
            <pc:sldMk cId="3454738414" sldId="352"/>
            <ac:picMk id="7" creationId="{EC51A1C7-0087-4C11-A4A9-ABDFCB6E1D62}"/>
          </ac:picMkLst>
        </pc:picChg>
        <pc:picChg chg="add del mod">
          <ac:chgData name="Ngô Việt Hoàn" userId="fbf56a55-40aa-4209-bd12-b7fbd6813d40" providerId="ADAL" clId="{740D07CD-56E4-4E3D-98E1-6864A2D35039}" dt="2021-12-13T18:03:51.938" v="816" actId="478"/>
          <ac:picMkLst>
            <pc:docMk/>
            <pc:sldMk cId="3454738414" sldId="352"/>
            <ac:picMk id="9" creationId="{AD56E4FB-390B-43B2-A6BF-C182A7BE5009}"/>
          </ac:picMkLst>
        </pc:picChg>
        <pc:picChg chg="add del mod">
          <ac:chgData name="Ngô Việt Hoàn" userId="fbf56a55-40aa-4209-bd12-b7fbd6813d40" providerId="ADAL" clId="{740D07CD-56E4-4E3D-98E1-6864A2D35039}" dt="2021-12-13T23:59:15.595" v="838" actId="478"/>
          <ac:picMkLst>
            <pc:docMk/>
            <pc:sldMk cId="3454738414" sldId="352"/>
            <ac:picMk id="11" creationId="{3240B1ED-BEAB-4815-9D16-D2DA81FF3D58}"/>
          </ac:picMkLst>
        </pc:picChg>
      </pc:sldChg>
      <pc:sldChg chg="addSp delSp modSp mod">
        <pc:chgData name="Ngô Việt Hoàn" userId="fbf56a55-40aa-4209-bd12-b7fbd6813d40" providerId="ADAL" clId="{740D07CD-56E4-4E3D-98E1-6864A2D35039}" dt="2021-12-13T17:33:21.270" v="662" actId="14100"/>
        <pc:sldMkLst>
          <pc:docMk/>
          <pc:sldMk cId="2311509601" sldId="353"/>
        </pc:sldMkLst>
        <pc:spChg chg="mod">
          <ac:chgData name="Ngô Việt Hoàn" userId="fbf56a55-40aa-4209-bd12-b7fbd6813d40" providerId="ADAL" clId="{740D07CD-56E4-4E3D-98E1-6864A2D35039}" dt="2021-12-13T17:32:00.173" v="658" actId="14100"/>
          <ac:spMkLst>
            <pc:docMk/>
            <pc:sldMk cId="2311509601" sldId="353"/>
            <ac:spMk id="116" creationId="{7030E543-4BA1-48C6-824F-740AEBC9E15A}"/>
          </ac:spMkLst>
        </pc:spChg>
        <pc:spChg chg="mod">
          <ac:chgData name="Ngô Việt Hoàn" userId="fbf56a55-40aa-4209-bd12-b7fbd6813d40" providerId="ADAL" clId="{740D07CD-56E4-4E3D-98E1-6864A2D35039}" dt="2021-12-13T17:32:02.967" v="659" actId="14100"/>
          <ac:spMkLst>
            <pc:docMk/>
            <pc:sldMk cId="2311509601" sldId="353"/>
            <ac:spMk id="117" creationId="{E89DE0AA-877A-44D5-8842-758A82AAA835}"/>
          </ac:spMkLst>
        </pc:spChg>
        <pc:spChg chg="mod">
          <ac:chgData name="Ngô Việt Hoàn" userId="fbf56a55-40aa-4209-bd12-b7fbd6813d40" providerId="ADAL" clId="{740D07CD-56E4-4E3D-98E1-6864A2D35039}" dt="2021-12-13T15:45:27.504" v="136" actId="20577"/>
          <ac:spMkLst>
            <pc:docMk/>
            <pc:sldMk cId="2311509601" sldId="353"/>
            <ac:spMk id="232" creationId="{B4A5DA41-064D-49F6-8DF6-3E9EF47C6448}"/>
          </ac:spMkLst>
        </pc:spChg>
        <pc:spChg chg="mod">
          <ac:chgData name="Ngô Việt Hoàn" userId="fbf56a55-40aa-4209-bd12-b7fbd6813d40" providerId="ADAL" clId="{740D07CD-56E4-4E3D-98E1-6864A2D35039}" dt="2021-12-13T15:41:51.366" v="111"/>
          <ac:spMkLst>
            <pc:docMk/>
            <pc:sldMk cId="2311509601" sldId="353"/>
            <ac:spMk id="236" creationId="{00000000-0000-0000-0000-000000000000}"/>
          </ac:spMkLst>
        </pc:spChg>
        <pc:spChg chg="mod">
          <ac:chgData name="Ngô Việt Hoàn" userId="fbf56a55-40aa-4209-bd12-b7fbd6813d40" providerId="ADAL" clId="{740D07CD-56E4-4E3D-98E1-6864A2D35039}" dt="2021-12-13T15:42:06.341" v="113"/>
          <ac:spMkLst>
            <pc:docMk/>
            <pc:sldMk cId="2311509601" sldId="353"/>
            <ac:spMk id="237" creationId="{00000000-0000-0000-0000-000000000000}"/>
          </ac:spMkLst>
        </pc:spChg>
        <pc:picChg chg="add del mod">
          <ac:chgData name="Ngô Việt Hoàn" userId="fbf56a55-40aa-4209-bd12-b7fbd6813d40" providerId="ADAL" clId="{740D07CD-56E4-4E3D-98E1-6864A2D35039}" dt="2021-12-13T17:31:21.434" v="654" actId="478"/>
          <ac:picMkLst>
            <pc:docMk/>
            <pc:sldMk cId="2311509601" sldId="353"/>
            <ac:picMk id="3" creationId="{AA711A9D-6CD2-47C5-9BA9-A84A880F5352}"/>
          </ac:picMkLst>
        </pc:picChg>
        <pc:picChg chg="del">
          <ac:chgData name="Ngô Việt Hoàn" userId="fbf56a55-40aa-4209-bd12-b7fbd6813d40" providerId="ADAL" clId="{740D07CD-56E4-4E3D-98E1-6864A2D35039}" dt="2021-12-13T17:30:29.576" v="651" actId="478"/>
          <ac:picMkLst>
            <pc:docMk/>
            <pc:sldMk cId="2311509601" sldId="353"/>
            <ac:picMk id="6" creationId="{CCACA007-7EF0-4E89-A6EC-2034FAA7F046}"/>
          </ac:picMkLst>
        </pc:picChg>
        <pc:picChg chg="add del mod">
          <ac:chgData name="Ngô Việt Hoàn" userId="fbf56a55-40aa-4209-bd12-b7fbd6813d40" providerId="ADAL" clId="{740D07CD-56E4-4E3D-98E1-6864A2D35039}" dt="2021-12-13T17:31:53.691" v="657" actId="478"/>
          <ac:picMkLst>
            <pc:docMk/>
            <pc:sldMk cId="2311509601" sldId="353"/>
            <ac:picMk id="7" creationId="{FC45751A-7AC6-481D-B0F2-5C8D900B56B0}"/>
          </ac:picMkLst>
        </pc:picChg>
        <pc:picChg chg="add mod">
          <ac:chgData name="Ngô Việt Hoàn" userId="fbf56a55-40aa-4209-bd12-b7fbd6813d40" providerId="ADAL" clId="{740D07CD-56E4-4E3D-98E1-6864A2D35039}" dt="2021-12-13T17:33:21.270" v="662" actId="14100"/>
          <ac:picMkLst>
            <pc:docMk/>
            <pc:sldMk cId="2311509601" sldId="353"/>
            <ac:picMk id="9" creationId="{52283BAE-953F-492C-87D3-56692719574C}"/>
          </ac:picMkLst>
        </pc:picChg>
      </pc:sldChg>
      <pc:sldChg chg="addSp modSp mod modAnim">
        <pc:chgData name="Ngô Việt Hoàn" userId="fbf56a55-40aa-4209-bd12-b7fbd6813d40" providerId="ADAL" clId="{740D07CD-56E4-4E3D-98E1-6864A2D35039}" dt="2021-12-13T18:05:47.169" v="828"/>
        <pc:sldMkLst>
          <pc:docMk/>
          <pc:sldMk cId="408834239" sldId="354"/>
        </pc:sldMkLst>
        <pc:spChg chg="mod">
          <ac:chgData name="Ngô Việt Hoàn" userId="fbf56a55-40aa-4209-bd12-b7fbd6813d40" providerId="ADAL" clId="{740D07CD-56E4-4E3D-98E1-6864A2D35039}" dt="2021-12-13T16:03:09.570" v="191" actId="1076"/>
          <ac:spMkLst>
            <pc:docMk/>
            <pc:sldMk cId="408834239" sldId="354"/>
            <ac:spMk id="2" creationId="{00000000-0000-0000-0000-000000000000}"/>
          </ac:spMkLst>
        </pc:spChg>
        <pc:spChg chg="mod">
          <ac:chgData name="Ngô Việt Hoàn" userId="fbf56a55-40aa-4209-bd12-b7fbd6813d40" providerId="ADAL" clId="{740D07CD-56E4-4E3D-98E1-6864A2D35039}" dt="2021-12-13T16:10:44.988" v="197" actId="113"/>
          <ac:spMkLst>
            <pc:docMk/>
            <pc:sldMk cId="408834239" sldId="354"/>
            <ac:spMk id="3" creationId="{00000000-0000-0000-0000-000000000000}"/>
          </ac:spMkLst>
        </pc:spChg>
        <pc:spChg chg="mod">
          <ac:chgData name="Ngô Việt Hoàn" userId="fbf56a55-40aa-4209-bd12-b7fbd6813d40" providerId="ADAL" clId="{740D07CD-56E4-4E3D-98E1-6864A2D35039}" dt="2021-12-13T16:03:11.768" v="192" actId="1076"/>
          <ac:spMkLst>
            <pc:docMk/>
            <pc:sldMk cId="408834239" sldId="354"/>
            <ac:spMk id="181" creationId="{0CC0C685-FE4D-428B-8C79-303CDD0D9D58}"/>
          </ac:spMkLst>
        </pc:spChg>
        <pc:spChg chg="mod">
          <ac:chgData name="Ngô Việt Hoàn" userId="fbf56a55-40aa-4209-bd12-b7fbd6813d40" providerId="ADAL" clId="{740D07CD-56E4-4E3D-98E1-6864A2D35039}" dt="2021-12-13T16:03:14.406" v="193" actId="1076"/>
          <ac:spMkLst>
            <pc:docMk/>
            <pc:sldMk cId="408834239" sldId="354"/>
            <ac:spMk id="182" creationId="{CAB0646C-1E37-4923-9C14-351C8F0472BC}"/>
          </ac:spMkLst>
        </pc:spChg>
        <pc:spChg chg="mod">
          <ac:chgData name="Ngô Việt Hoàn" userId="fbf56a55-40aa-4209-bd12-b7fbd6813d40" providerId="ADAL" clId="{740D07CD-56E4-4E3D-98E1-6864A2D35039}" dt="2021-12-13T16:03:17.908" v="194" actId="1076"/>
          <ac:spMkLst>
            <pc:docMk/>
            <pc:sldMk cId="408834239" sldId="354"/>
            <ac:spMk id="183" creationId="{32924F73-182D-4380-B87D-07FCA7C0BB81}"/>
          </ac:spMkLst>
        </pc:spChg>
        <pc:picChg chg="mod">
          <ac:chgData name="Ngô Việt Hoàn" userId="fbf56a55-40aa-4209-bd12-b7fbd6813d40" providerId="ADAL" clId="{740D07CD-56E4-4E3D-98E1-6864A2D35039}" dt="2021-12-13T17:58:33.484" v="783" actId="1076"/>
          <ac:picMkLst>
            <pc:docMk/>
            <pc:sldMk cId="408834239" sldId="354"/>
            <ac:picMk id="4" creationId="{00000000-0000-0000-0000-000000000000}"/>
          </ac:picMkLst>
        </pc:picChg>
        <pc:picChg chg="add mod">
          <ac:chgData name="Ngô Việt Hoàn" userId="fbf56a55-40aa-4209-bd12-b7fbd6813d40" providerId="ADAL" clId="{740D07CD-56E4-4E3D-98E1-6864A2D35039}" dt="2021-12-13T18:02:04.948" v="807" actId="14100"/>
          <ac:picMkLst>
            <pc:docMk/>
            <pc:sldMk cId="408834239" sldId="354"/>
            <ac:picMk id="6" creationId="{6A61C072-405F-4040-B7DD-BC92D0217630}"/>
          </ac:picMkLst>
        </pc:picChg>
        <pc:picChg chg="add mod">
          <ac:chgData name="Ngô Việt Hoàn" userId="fbf56a55-40aa-4209-bd12-b7fbd6813d40" providerId="ADAL" clId="{740D07CD-56E4-4E3D-98E1-6864A2D35039}" dt="2021-12-13T18:01:57.522" v="805" actId="14100"/>
          <ac:picMkLst>
            <pc:docMk/>
            <pc:sldMk cId="408834239" sldId="354"/>
            <ac:picMk id="8" creationId="{02AD6E9E-5C2A-48E8-9468-8B538BEF6733}"/>
          </ac:picMkLst>
        </pc:picChg>
        <pc:picChg chg="add mod">
          <ac:chgData name="Ngô Việt Hoàn" userId="fbf56a55-40aa-4209-bd12-b7fbd6813d40" providerId="ADAL" clId="{740D07CD-56E4-4E3D-98E1-6864A2D35039}" dt="2021-12-13T18:01:54.523" v="804" actId="1076"/>
          <ac:picMkLst>
            <pc:docMk/>
            <pc:sldMk cId="408834239" sldId="354"/>
            <ac:picMk id="10" creationId="{FFEA2C41-118B-4D5A-9116-F2F69C882A42}"/>
          </ac:picMkLst>
        </pc:picChg>
      </pc:sldChg>
      <pc:sldChg chg="addSp delSp modSp mod">
        <pc:chgData name="Ngô Việt Hoàn" userId="fbf56a55-40aa-4209-bd12-b7fbd6813d40" providerId="ADAL" clId="{740D07CD-56E4-4E3D-98E1-6864A2D35039}" dt="2021-12-13T17:36:13.207" v="667" actId="1076"/>
        <pc:sldMkLst>
          <pc:docMk/>
          <pc:sldMk cId="1264272413" sldId="355"/>
        </pc:sldMkLst>
        <pc:spChg chg="mod">
          <ac:chgData name="Ngô Việt Hoàn" userId="fbf56a55-40aa-4209-bd12-b7fbd6813d40" providerId="ADAL" clId="{740D07CD-56E4-4E3D-98E1-6864A2D35039}" dt="2021-12-13T15:45:34.619" v="138" actId="20577"/>
          <ac:spMkLst>
            <pc:docMk/>
            <pc:sldMk cId="1264272413" sldId="355"/>
            <ac:spMk id="34" creationId="{2E6C629E-BAB7-45B2-804E-02FE46D3545A}"/>
          </ac:spMkLst>
        </pc:spChg>
        <pc:spChg chg="mod">
          <ac:chgData name="Ngô Việt Hoàn" userId="fbf56a55-40aa-4209-bd12-b7fbd6813d40" providerId="ADAL" clId="{740D07CD-56E4-4E3D-98E1-6864A2D35039}" dt="2021-12-13T15:44:03.651" v="125"/>
          <ac:spMkLst>
            <pc:docMk/>
            <pc:sldMk cId="1264272413" sldId="355"/>
            <ac:spMk id="151" creationId="{EBDC2139-FCB1-4DEA-9601-8780D6F9F733}"/>
          </ac:spMkLst>
        </pc:spChg>
        <pc:spChg chg="mod">
          <ac:chgData name="Ngô Việt Hoàn" userId="fbf56a55-40aa-4209-bd12-b7fbd6813d40" providerId="ADAL" clId="{740D07CD-56E4-4E3D-98E1-6864A2D35039}" dt="2021-12-13T15:43:55.248" v="124"/>
          <ac:spMkLst>
            <pc:docMk/>
            <pc:sldMk cId="1264272413" sldId="355"/>
            <ac:spMk id="152" creationId="{52EE198F-29FF-406C-9A16-4A226BABAEE1}"/>
          </ac:spMkLst>
        </pc:spChg>
        <pc:spChg chg="mod">
          <ac:chgData name="Ngô Việt Hoàn" userId="fbf56a55-40aa-4209-bd12-b7fbd6813d40" providerId="ADAL" clId="{740D07CD-56E4-4E3D-98E1-6864A2D35039}" dt="2021-12-13T15:44:12.065" v="126"/>
          <ac:spMkLst>
            <pc:docMk/>
            <pc:sldMk cId="1264272413" sldId="355"/>
            <ac:spMk id="153" creationId="{56A87006-6B00-4979-B588-43647880E425}"/>
          </ac:spMkLst>
        </pc:spChg>
        <pc:picChg chg="add mod">
          <ac:chgData name="Ngô Việt Hoàn" userId="fbf56a55-40aa-4209-bd12-b7fbd6813d40" providerId="ADAL" clId="{740D07CD-56E4-4E3D-98E1-6864A2D35039}" dt="2021-12-13T17:36:13.207" v="667" actId="1076"/>
          <ac:picMkLst>
            <pc:docMk/>
            <pc:sldMk cId="1264272413" sldId="355"/>
            <ac:picMk id="3" creationId="{97B8C21A-B9CC-4DDE-8A6F-70D5F58D7BB4}"/>
          </ac:picMkLst>
        </pc:picChg>
        <pc:picChg chg="del">
          <ac:chgData name="Ngô Việt Hoàn" userId="fbf56a55-40aa-4209-bd12-b7fbd6813d40" providerId="ADAL" clId="{740D07CD-56E4-4E3D-98E1-6864A2D35039}" dt="2021-12-13T17:33:32.042" v="663" actId="478"/>
          <ac:picMkLst>
            <pc:docMk/>
            <pc:sldMk cId="1264272413" sldId="355"/>
            <ac:picMk id="5" creationId="{7E40D875-361E-4EE9-8C3E-E703938CEC82}"/>
          </ac:picMkLst>
        </pc:picChg>
      </pc:sldChg>
      <pc:sldChg chg="modSp mod">
        <pc:chgData name="Ngô Việt Hoàn" userId="fbf56a55-40aa-4209-bd12-b7fbd6813d40" providerId="ADAL" clId="{740D07CD-56E4-4E3D-98E1-6864A2D35039}" dt="2021-12-13T15:45:14.870" v="134" actId="1076"/>
        <pc:sldMkLst>
          <pc:docMk/>
          <pc:sldMk cId="693540685" sldId="356"/>
        </pc:sldMkLst>
        <pc:spChg chg="mod">
          <ac:chgData name="Ngô Việt Hoàn" userId="fbf56a55-40aa-4209-bd12-b7fbd6813d40" providerId="ADAL" clId="{740D07CD-56E4-4E3D-98E1-6864A2D35039}" dt="2021-12-13T15:44:26.977" v="127"/>
          <ac:spMkLst>
            <pc:docMk/>
            <pc:sldMk cId="693540685" sldId="356"/>
            <ac:spMk id="50" creationId="{DC996F1D-F0EB-43F1-8C9B-9EBB90E7410F}"/>
          </ac:spMkLst>
        </pc:spChg>
        <pc:spChg chg="mod">
          <ac:chgData name="Ngô Việt Hoàn" userId="fbf56a55-40aa-4209-bd12-b7fbd6813d40" providerId="ADAL" clId="{740D07CD-56E4-4E3D-98E1-6864A2D35039}" dt="2021-12-13T15:45:00.787" v="131"/>
          <ac:spMkLst>
            <pc:docMk/>
            <pc:sldMk cId="693540685" sldId="356"/>
            <ac:spMk id="74" creationId="{3AF98B1C-799C-4EF9-9D23-32EF5906DB1F}"/>
          </ac:spMkLst>
        </pc:spChg>
        <pc:spChg chg="mod">
          <ac:chgData name="Ngô Việt Hoàn" userId="fbf56a55-40aa-4209-bd12-b7fbd6813d40" providerId="ADAL" clId="{740D07CD-56E4-4E3D-98E1-6864A2D35039}" dt="2021-12-13T15:45:14.870" v="134" actId="1076"/>
          <ac:spMkLst>
            <pc:docMk/>
            <pc:sldMk cId="693540685" sldId="356"/>
            <ac:spMk id="78" creationId="{6456A710-7014-4DB0-BA02-AF01A3F9C4E5}"/>
          </ac:spMkLst>
        </pc:spChg>
        <pc:spChg chg="mod">
          <ac:chgData name="Ngô Việt Hoàn" userId="fbf56a55-40aa-4209-bd12-b7fbd6813d40" providerId="ADAL" clId="{740D07CD-56E4-4E3D-98E1-6864A2D35039}" dt="2021-12-13T15:44:52.962" v="130" actId="14100"/>
          <ac:spMkLst>
            <pc:docMk/>
            <pc:sldMk cId="693540685" sldId="356"/>
            <ac:spMk id="151" creationId="{EBDC2139-FCB1-4DEA-9601-8780D6F9F733}"/>
          </ac:spMkLst>
        </pc:spChg>
        <pc:spChg chg="mod">
          <ac:chgData name="Ngô Việt Hoàn" userId="fbf56a55-40aa-4209-bd12-b7fbd6813d40" providerId="ADAL" clId="{740D07CD-56E4-4E3D-98E1-6864A2D35039}" dt="2021-12-13T15:44:39.739" v="128"/>
          <ac:spMkLst>
            <pc:docMk/>
            <pc:sldMk cId="693540685" sldId="356"/>
            <ac:spMk id="152" creationId="{52EE198F-29FF-406C-9A16-4A226BABAEE1}"/>
          </ac:spMkLst>
        </pc:spChg>
      </pc:sldChg>
      <pc:sldChg chg="addSp delSp modSp mod">
        <pc:chgData name="Ngô Việt Hoàn" userId="fbf56a55-40aa-4209-bd12-b7fbd6813d40" providerId="ADAL" clId="{740D07CD-56E4-4E3D-98E1-6864A2D35039}" dt="2021-12-13T17:42:04.949" v="699" actId="1076"/>
        <pc:sldMkLst>
          <pc:docMk/>
          <pc:sldMk cId="237557377" sldId="357"/>
        </pc:sldMkLst>
        <pc:spChg chg="mod">
          <ac:chgData name="Ngô Việt Hoàn" userId="fbf56a55-40aa-4209-bd12-b7fbd6813d40" providerId="ADAL" clId="{740D07CD-56E4-4E3D-98E1-6864A2D35039}" dt="2021-12-13T16:47:27.264" v="309"/>
          <ac:spMkLst>
            <pc:docMk/>
            <pc:sldMk cId="237557377" sldId="357"/>
            <ac:spMk id="3" creationId="{00000000-0000-0000-0000-000000000000}"/>
          </ac:spMkLst>
        </pc:spChg>
        <pc:spChg chg="mod">
          <ac:chgData name="Ngô Việt Hoàn" userId="fbf56a55-40aa-4209-bd12-b7fbd6813d40" providerId="ADAL" clId="{740D07CD-56E4-4E3D-98E1-6864A2D35039}" dt="2021-12-13T16:47:35.817" v="310"/>
          <ac:spMkLst>
            <pc:docMk/>
            <pc:sldMk cId="237557377" sldId="357"/>
            <ac:spMk id="181" creationId="{0CC0C685-FE4D-428B-8C79-303CDD0D9D58}"/>
          </ac:spMkLst>
        </pc:spChg>
        <pc:spChg chg="mod">
          <ac:chgData name="Ngô Việt Hoàn" userId="fbf56a55-40aa-4209-bd12-b7fbd6813d40" providerId="ADAL" clId="{740D07CD-56E4-4E3D-98E1-6864A2D35039}" dt="2021-12-13T16:47:43.648" v="311"/>
          <ac:spMkLst>
            <pc:docMk/>
            <pc:sldMk cId="237557377" sldId="357"/>
            <ac:spMk id="182" creationId="{CAB0646C-1E37-4923-9C14-351C8F0472BC}"/>
          </ac:spMkLst>
        </pc:spChg>
        <pc:spChg chg="mod">
          <ac:chgData name="Ngô Việt Hoàn" userId="fbf56a55-40aa-4209-bd12-b7fbd6813d40" providerId="ADAL" clId="{740D07CD-56E4-4E3D-98E1-6864A2D35039}" dt="2021-12-13T16:47:51.668" v="312"/>
          <ac:spMkLst>
            <pc:docMk/>
            <pc:sldMk cId="237557377" sldId="357"/>
            <ac:spMk id="183" creationId="{32924F73-182D-4380-B87D-07FCA7C0BB81}"/>
          </ac:spMkLst>
        </pc:spChg>
        <pc:picChg chg="del">
          <ac:chgData name="Ngô Việt Hoàn" userId="fbf56a55-40aa-4209-bd12-b7fbd6813d40" providerId="ADAL" clId="{740D07CD-56E4-4E3D-98E1-6864A2D35039}" dt="2021-12-13T16:47:56.138" v="313" actId="478"/>
          <ac:picMkLst>
            <pc:docMk/>
            <pc:sldMk cId="237557377" sldId="357"/>
            <ac:picMk id="6" creationId="{297F1073-D34C-4D6D-A0B2-1165BAF90FEB}"/>
          </ac:picMkLst>
        </pc:picChg>
        <pc:picChg chg="add mod">
          <ac:chgData name="Ngô Việt Hoàn" userId="fbf56a55-40aa-4209-bd12-b7fbd6813d40" providerId="ADAL" clId="{740D07CD-56E4-4E3D-98E1-6864A2D35039}" dt="2021-12-13T17:42:04.949" v="699" actId="1076"/>
          <ac:picMkLst>
            <pc:docMk/>
            <pc:sldMk cId="237557377" sldId="357"/>
            <ac:picMk id="7" creationId="{912C3711-EC68-460B-ADFF-2225E162728D}"/>
          </ac:picMkLst>
        </pc:picChg>
      </pc:sldChg>
      <pc:sldChg chg="addSp delSp modSp mod">
        <pc:chgData name="Ngô Việt Hoàn" userId="fbf56a55-40aa-4209-bd12-b7fbd6813d40" providerId="ADAL" clId="{740D07CD-56E4-4E3D-98E1-6864A2D35039}" dt="2021-12-13T17:42:52.623" v="702" actId="1076"/>
        <pc:sldMkLst>
          <pc:docMk/>
          <pc:sldMk cId="3151045306" sldId="358"/>
        </pc:sldMkLst>
        <pc:spChg chg="mod">
          <ac:chgData name="Ngô Việt Hoàn" userId="fbf56a55-40aa-4209-bd12-b7fbd6813d40" providerId="ADAL" clId="{740D07CD-56E4-4E3D-98E1-6864A2D35039}" dt="2021-12-13T16:48:15.916" v="314"/>
          <ac:spMkLst>
            <pc:docMk/>
            <pc:sldMk cId="3151045306" sldId="358"/>
            <ac:spMk id="3" creationId="{00000000-0000-0000-0000-000000000000}"/>
          </ac:spMkLst>
        </pc:spChg>
        <pc:spChg chg="mod">
          <ac:chgData name="Ngô Việt Hoàn" userId="fbf56a55-40aa-4209-bd12-b7fbd6813d40" providerId="ADAL" clId="{740D07CD-56E4-4E3D-98E1-6864A2D35039}" dt="2021-12-13T16:48:23.234" v="315"/>
          <ac:spMkLst>
            <pc:docMk/>
            <pc:sldMk cId="3151045306" sldId="358"/>
            <ac:spMk id="181" creationId="{0CC0C685-FE4D-428B-8C79-303CDD0D9D58}"/>
          </ac:spMkLst>
        </pc:spChg>
        <pc:spChg chg="mod">
          <ac:chgData name="Ngô Việt Hoàn" userId="fbf56a55-40aa-4209-bd12-b7fbd6813d40" providerId="ADAL" clId="{740D07CD-56E4-4E3D-98E1-6864A2D35039}" dt="2021-12-13T16:48:30.626" v="316"/>
          <ac:spMkLst>
            <pc:docMk/>
            <pc:sldMk cId="3151045306" sldId="358"/>
            <ac:spMk id="182" creationId="{CAB0646C-1E37-4923-9C14-351C8F0472BC}"/>
          </ac:spMkLst>
        </pc:spChg>
        <pc:spChg chg="mod">
          <ac:chgData name="Ngô Việt Hoàn" userId="fbf56a55-40aa-4209-bd12-b7fbd6813d40" providerId="ADAL" clId="{740D07CD-56E4-4E3D-98E1-6864A2D35039}" dt="2021-12-13T16:48:37.438" v="317"/>
          <ac:spMkLst>
            <pc:docMk/>
            <pc:sldMk cId="3151045306" sldId="358"/>
            <ac:spMk id="183" creationId="{32924F73-182D-4380-B87D-07FCA7C0BB81}"/>
          </ac:spMkLst>
        </pc:spChg>
        <pc:picChg chg="add mod">
          <ac:chgData name="Ngô Việt Hoàn" userId="fbf56a55-40aa-4209-bd12-b7fbd6813d40" providerId="ADAL" clId="{740D07CD-56E4-4E3D-98E1-6864A2D35039}" dt="2021-12-13T17:42:52.623" v="702" actId="1076"/>
          <ac:picMkLst>
            <pc:docMk/>
            <pc:sldMk cId="3151045306" sldId="358"/>
            <ac:picMk id="6" creationId="{24A08AC6-C363-4E7E-ADE7-E01FA6E40B4F}"/>
          </ac:picMkLst>
        </pc:picChg>
        <pc:picChg chg="del">
          <ac:chgData name="Ngô Việt Hoàn" userId="fbf56a55-40aa-4209-bd12-b7fbd6813d40" providerId="ADAL" clId="{740D07CD-56E4-4E3D-98E1-6864A2D35039}" dt="2021-12-13T16:49:24.786" v="318" actId="478"/>
          <ac:picMkLst>
            <pc:docMk/>
            <pc:sldMk cId="3151045306" sldId="358"/>
            <ac:picMk id="8" creationId="{BEFECEF0-8CA4-4937-810E-445ADED12FB6}"/>
          </ac:picMkLst>
        </pc:picChg>
      </pc:sldChg>
      <pc:sldChg chg="addSp delSp modSp mod delAnim modAnim">
        <pc:chgData name="Ngô Việt Hoàn" userId="fbf56a55-40aa-4209-bd12-b7fbd6813d40" providerId="ADAL" clId="{740D07CD-56E4-4E3D-98E1-6864A2D35039}" dt="2021-12-13T17:54:16.565" v="763"/>
        <pc:sldMkLst>
          <pc:docMk/>
          <pc:sldMk cId="968166074" sldId="359"/>
        </pc:sldMkLst>
        <pc:spChg chg="del mod">
          <ac:chgData name="Ngô Việt Hoàn" userId="fbf56a55-40aa-4209-bd12-b7fbd6813d40" providerId="ADAL" clId="{740D07CD-56E4-4E3D-98E1-6864A2D35039}" dt="2021-12-13T16:55:20.419" v="360" actId="478"/>
          <ac:spMkLst>
            <pc:docMk/>
            <pc:sldMk cId="968166074" sldId="359"/>
            <ac:spMk id="3" creationId="{00000000-0000-0000-0000-000000000000}"/>
          </ac:spMkLst>
        </pc:spChg>
        <pc:spChg chg="mod">
          <ac:chgData name="Ngô Việt Hoàn" userId="fbf56a55-40aa-4209-bd12-b7fbd6813d40" providerId="ADAL" clId="{740D07CD-56E4-4E3D-98E1-6864A2D35039}" dt="2021-12-13T16:57:45.778" v="394" actId="14100"/>
          <ac:spMkLst>
            <pc:docMk/>
            <pc:sldMk cId="968166074" sldId="359"/>
            <ac:spMk id="13" creationId="{1569B74F-F97E-48F9-BE38-3714F7BE0C3D}"/>
          </ac:spMkLst>
        </pc:spChg>
        <pc:spChg chg="mod">
          <ac:chgData name="Ngô Việt Hoàn" userId="fbf56a55-40aa-4209-bd12-b7fbd6813d40" providerId="ADAL" clId="{740D07CD-56E4-4E3D-98E1-6864A2D35039}" dt="2021-12-13T16:57:45.778" v="394" actId="14100"/>
          <ac:spMkLst>
            <pc:docMk/>
            <pc:sldMk cId="968166074" sldId="359"/>
            <ac:spMk id="14" creationId="{4C94BE84-D8D2-4D32-AA9C-798A810A2F7C}"/>
          </ac:spMkLst>
        </pc:spChg>
        <pc:spChg chg="add mod">
          <ac:chgData name="Ngô Việt Hoàn" userId="fbf56a55-40aa-4209-bd12-b7fbd6813d40" providerId="ADAL" clId="{740D07CD-56E4-4E3D-98E1-6864A2D35039}" dt="2021-12-13T16:56:45.630" v="382" actId="14100"/>
          <ac:spMkLst>
            <pc:docMk/>
            <pc:sldMk cId="968166074" sldId="359"/>
            <ac:spMk id="15" creationId="{B300B2B8-DD0A-44D1-8D68-D6F5980ADAA2}"/>
          </ac:spMkLst>
        </pc:spChg>
        <pc:spChg chg="mod">
          <ac:chgData name="Ngô Việt Hoàn" userId="fbf56a55-40aa-4209-bd12-b7fbd6813d40" providerId="ADAL" clId="{740D07CD-56E4-4E3D-98E1-6864A2D35039}" dt="2021-12-13T16:54:50.003" v="354" actId="571"/>
          <ac:spMkLst>
            <pc:docMk/>
            <pc:sldMk cId="968166074" sldId="359"/>
            <ac:spMk id="22" creationId="{05EE25D4-E20D-4AB2-90D6-164F239428B7}"/>
          </ac:spMkLst>
        </pc:spChg>
        <pc:spChg chg="mod">
          <ac:chgData name="Ngô Việt Hoàn" userId="fbf56a55-40aa-4209-bd12-b7fbd6813d40" providerId="ADAL" clId="{740D07CD-56E4-4E3D-98E1-6864A2D35039}" dt="2021-12-13T16:54:50.003" v="354" actId="571"/>
          <ac:spMkLst>
            <pc:docMk/>
            <pc:sldMk cId="968166074" sldId="359"/>
            <ac:spMk id="23" creationId="{26A4F64C-FB5A-4125-B9DE-2B7B4DA00264}"/>
          </ac:spMkLst>
        </pc:spChg>
        <pc:spChg chg="add del mod">
          <ac:chgData name="Ngô Việt Hoàn" userId="fbf56a55-40aa-4209-bd12-b7fbd6813d40" providerId="ADAL" clId="{740D07CD-56E4-4E3D-98E1-6864A2D35039}" dt="2021-12-13T16:56:23.132" v="376" actId="478"/>
          <ac:spMkLst>
            <pc:docMk/>
            <pc:sldMk cId="968166074" sldId="359"/>
            <ac:spMk id="24" creationId="{47B77602-3F92-4491-9244-99AF4081FFAA}"/>
          </ac:spMkLst>
        </pc:spChg>
        <pc:spChg chg="mod">
          <ac:chgData name="Ngô Việt Hoàn" userId="fbf56a55-40aa-4209-bd12-b7fbd6813d40" providerId="ADAL" clId="{740D07CD-56E4-4E3D-98E1-6864A2D35039}" dt="2021-12-13T16:54:51.871" v="355" actId="571"/>
          <ac:spMkLst>
            <pc:docMk/>
            <pc:sldMk cId="968166074" sldId="359"/>
            <ac:spMk id="27" creationId="{23B40AE0-86D8-4A18-A9FE-B448562FF0C1}"/>
          </ac:spMkLst>
        </pc:spChg>
        <pc:spChg chg="mod">
          <ac:chgData name="Ngô Việt Hoàn" userId="fbf56a55-40aa-4209-bd12-b7fbd6813d40" providerId="ADAL" clId="{740D07CD-56E4-4E3D-98E1-6864A2D35039}" dt="2021-12-13T16:54:51.871" v="355" actId="571"/>
          <ac:spMkLst>
            <pc:docMk/>
            <pc:sldMk cId="968166074" sldId="359"/>
            <ac:spMk id="28" creationId="{9798F138-09AA-469E-BD80-A2D200C5543D}"/>
          </ac:spMkLst>
        </pc:spChg>
        <pc:spChg chg="add del mod">
          <ac:chgData name="Ngô Việt Hoàn" userId="fbf56a55-40aa-4209-bd12-b7fbd6813d40" providerId="ADAL" clId="{740D07CD-56E4-4E3D-98E1-6864A2D35039}" dt="2021-12-13T16:56:18.737" v="373" actId="478"/>
          <ac:spMkLst>
            <pc:docMk/>
            <pc:sldMk cId="968166074" sldId="359"/>
            <ac:spMk id="29" creationId="{DDC5AF12-21A1-4B61-8A3C-8D1744263A65}"/>
          </ac:spMkLst>
        </pc:spChg>
        <pc:spChg chg="mod">
          <ac:chgData name="Ngô Việt Hoàn" userId="fbf56a55-40aa-4209-bd12-b7fbd6813d40" providerId="ADAL" clId="{740D07CD-56E4-4E3D-98E1-6864A2D35039}" dt="2021-12-13T16:57:09.342" v="387" actId="1076"/>
          <ac:spMkLst>
            <pc:docMk/>
            <pc:sldMk cId="968166074" sldId="359"/>
            <ac:spMk id="32" creationId="{E4BDD157-E363-4742-80F5-0F3CF6D8ADC0}"/>
          </ac:spMkLst>
        </pc:spChg>
        <pc:spChg chg="mod">
          <ac:chgData name="Ngô Việt Hoàn" userId="fbf56a55-40aa-4209-bd12-b7fbd6813d40" providerId="ADAL" clId="{740D07CD-56E4-4E3D-98E1-6864A2D35039}" dt="2021-12-13T16:57:09.342" v="387" actId="1076"/>
          <ac:spMkLst>
            <pc:docMk/>
            <pc:sldMk cId="968166074" sldId="359"/>
            <ac:spMk id="33" creationId="{C78E205E-746A-4B7A-A188-3CEF1B2AEFFC}"/>
          </ac:spMkLst>
        </pc:spChg>
        <pc:spChg chg="add mod">
          <ac:chgData name="Ngô Việt Hoàn" userId="fbf56a55-40aa-4209-bd12-b7fbd6813d40" providerId="ADAL" clId="{740D07CD-56E4-4E3D-98E1-6864A2D35039}" dt="2021-12-13T16:57:14.302" v="389" actId="14100"/>
          <ac:spMkLst>
            <pc:docMk/>
            <pc:sldMk cId="968166074" sldId="359"/>
            <ac:spMk id="34" creationId="{E7FC4ED1-7DB4-42A8-8203-1CD2E2F237FB}"/>
          </ac:spMkLst>
        </pc:spChg>
        <pc:spChg chg="mod">
          <ac:chgData name="Ngô Việt Hoàn" userId="fbf56a55-40aa-4209-bd12-b7fbd6813d40" providerId="ADAL" clId="{740D07CD-56E4-4E3D-98E1-6864A2D35039}" dt="2021-12-13T16:57:35.811" v="392" actId="571"/>
          <ac:spMkLst>
            <pc:docMk/>
            <pc:sldMk cId="968166074" sldId="359"/>
            <ac:spMk id="37" creationId="{CA6A3371-BC09-4C69-AFFD-07560379D312}"/>
          </ac:spMkLst>
        </pc:spChg>
        <pc:spChg chg="mod">
          <ac:chgData name="Ngô Việt Hoàn" userId="fbf56a55-40aa-4209-bd12-b7fbd6813d40" providerId="ADAL" clId="{740D07CD-56E4-4E3D-98E1-6864A2D35039}" dt="2021-12-13T16:57:35.811" v="392" actId="571"/>
          <ac:spMkLst>
            <pc:docMk/>
            <pc:sldMk cId="968166074" sldId="359"/>
            <ac:spMk id="38" creationId="{0347C12F-9347-4913-882F-C06D295859E9}"/>
          </ac:spMkLst>
        </pc:spChg>
        <pc:spChg chg="add mod">
          <ac:chgData name="Ngô Việt Hoàn" userId="fbf56a55-40aa-4209-bd12-b7fbd6813d40" providerId="ADAL" clId="{740D07CD-56E4-4E3D-98E1-6864A2D35039}" dt="2021-12-13T16:57:41.047" v="393"/>
          <ac:spMkLst>
            <pc:docMk/>
            <pc:sldMk cId="968166074" sldId="359"/>
            <ac:spMk id="39" creationId="{561E2794-DC21-4FF0-B0E0-19BD16591708}"/>
          </ac:spMkLst>
        </pc:spChg>
        <pc:spChg chg="del mod">
          <ac:chgData name="Ngô Việt Hoàn" userId="fbf56a55-40aa-4209-bd12-b7fbd6813d40" providerId="ADAL" clId="{740D07CD-56E4-4E3D-98E1-6864A2D35039}" dt="2021-12-13T16:57:18.722" v="390" actId="478"/>
          <ac:spMkLst>
            <pc:docMk/>
            <pc:sldMk cId="968166074" sldId="359"/>
            <ac:spMk id="181" creationId="{0CC0C685-FE4D-428B-8C79-303CDD0D9D58}"/>
          </ac:spMkLst>
        </pc:spChg>
        <pc:spChg chg="del mod">
          <ac:chgData name="Ngô Việt Hoàn" userId="fbf56a55-40aa-4209-bd12-b7fbd6813d40" providerId="ADAL" clId="{740D07CD-56E4-4E3D-98E1-6864A2D35039}" dt="2021-12-13T16:57:49.855" v="395" actId="478"/>
          <ac:spMkLst>
            <pc:docMk/>
            <pc:sldMk cId="968166074" sldId="359"/>
            <ac:spMk id="182" creationId="{CAB0646C-1E37-4923-9C14-351C8F0472BC}"/>
          </ac:spMkLst>
        </pc:spChg>
        <pc:spChg chg="del">
          <ac:chgData name="Ngô Việt Hoàn" userId="fbf56a55-40aa-4209-bd12-b7fbd6813d40" providerId="ADAL" clId="{740D07CD-56E4-4E3D-98E1-6864A2D35039}" dt="2021-12-13T16:50:39.790" v="326" actId="478"/>
          <ac:spMkLst>
            <pc:docMk/>
            <pc:sldMk cId="968166074" sldId="359"/>
            <ac:spMk id="183" creationId="{32924F73-182D-4380-B87D-07FCA7C0BB81}"/>
          </ac:spMkLst>
        </pc:spChg>
        <pc:grpChg chg="add mod">
          <ac:chgData name="Ngô Việt Hoàn" userId="fbf56a55-40aa-4209-bd12-b7fbd6813d40" providerId="ADAL" clId="{740D07CD-56E4-4E3D-98E1-6864A2D35039}" dt="2021-12-13T16:57:45.778" v="394" actId="14100"/>
          <ac:grpSpMkLst>
            <pc:docMk/>
            <pc:sldMk cId="968166074" sldId="359"/>
            <ac:grpSpMk id="12" creationId="{2171F913-DB9B-4D62-8F20-59FA7D23BE18}"/>
          </ac:grpSpMkLst>
        </pc:grpChg>
        <pc:grpChg chg="add del mod">
          <ac:chgData name="Ngô Việt Hoàn" userId="fbf56a55-40aa-4209-bd12-b7fbd6813d40" providerId="ADAL" clId="{740D07CD-56E4-4E3D-98E1-6864A2D35039}" dt="2021-12-13T16:56:24.012" v="377" actId="478"/>
          <ac:grpSpMkLst>
            <pc:docMk/>
            <pc:sldMk cId="968166074" sldId="359"/>
            <ac:grpSpMk id="17" creationId="{00BF8DA2-402A-4066-B43A-A08D3EA0688D}"/>
          </ac:grpSpMkLst>
        </pc:grpChg>
        <pc:grpChg chg="add del mod">
          <ac:chgData name="Ngô Việt Hoàn" userId="fbf56a55-40aa-4209-bd12-b7fbd6813d40" providerId="ADAL" clId="{740D07CD-56E4-4E3D-98E1-6864A2D35039}" dt="2021-12-13T16:56:16.052" v="371" actId="478"/>
          <ac:grpSpMkLst>
            <pc:docMk/>
            <pc:sldMk cId="968166074" sldId="359"/>
            <ac:grpSpMk id="26" creationId="{84C9399B-82E5-45BC-805F-397C1DD45937}"/>
          </ac:grpSpMkLst>
        </pc:grpChg>
        <pc:grpChg chg="add mod">
          <ac:chgData name="Ngô Việt Hoàn" userId="fbf56a55-40aa-4209-bd12-b7fbd6813d40" providerId="ADAL" clId="{740D07CD-56E4-4E3D-98E1-6864A2D35039}" dt="2021-12-13T16:57:09.342" v="387" actId="1076"/>
          <ac:grpSpMkLst>
            <pc:docMk/>
            <pc:sldMk cId="968166074" sldId="359"/>
            <ac:grpSpMk id="31" creationId="{0BC968DA-3C2A-4BE7-BB5C-5C974F0A236B}"/>
          </ac:grpSpMkLst>
        </pc:grpChg>
        <pc:grpChg chg="add mod">
          <ac:chgData name="Ngô Việt Hoàn" userId="fbf56a55-40aa-4209-bd12-b7fbd6813d40" providerId="ADAL" clId="{740D07CD-56E4-4E3D-98E1-6864A2D35039}" dt="2021-12-13T16:57:35.811" v="392" actId="571"/>
          <ac:grpSpMkLst>
            <pc:docMk/>
            <pc:sldMk cId="968166074" sldId="359"/>
            <ac:grpSpMk id="36" creationId="{8AD33B78-4FF4-46AC-87A9-64856AB7DA00}"/>
          </ac:grpSpMkLst>
        </pc:grpChg>
        <pc:picChg chg="mod">
          <ac:chgData name="Ngô Việt Hoàn" userId="fbf56a55-40aa-4209-bd12-b7fbd6813d40" providerId="ADAL" clId="{740D07CD-56E4-4E3D-98E1-6864A2D35039}" dt="2021-12-13T16:56:31.140" v="380" actId="1076"/>
          <ac:picMkLst>
            <pc:docMk/>
            <pc:sldMk cId="968166074" sldId="359"/>
            <ac:picMk id="4" creationId="{00000000-0000-0000-0000-000000000000}"/>
          </ac:picMkLst>
        </pc:picChg>
        <pc:picChg chg="add mod">
          <ac:chgData name="Ngô Việt Hoàn" userId="fbf56a55-40aa-4209-bd12-b7fbd6813d40" providerId="ADAL" clId="{740D07CD-56E4-4E3D-98E1-6864A2D35039}" dt="2021-12-13T16:56:51.158" v="383" actId="14100"/>
          <ac:picMkLst>
            <pc:docMk/>
            <pc:sldMk cId="968166074" sldId="359"/>
            <ac:picMk id="16" creationId="{8A4BF760-B9DA-4698-A6E1-52B4D70D6FA3}"/>
          </ac:picMkLst>
        </pc:picChg>
        <pc:picChg chg="add del mod">
          <ac:chgData name="Ngô Việt Hoàn" userId="fbf56a55-40aa-4209-bd12-b7fbd6813d40" providerId="ADAL" clId="{740D07CD-56E4-4E3D-98E1-6864A2D35039}" dt="2021-12-13T16:56:20.161" v="375" actId="478"/>
          <ac:picMkLst>
            <pc:docMk/>
            <pc:sldMk cId="968166074" sldId="359"/>
            <ac:picMk id="25" creationId="{13E18EA4-F1E0-4981-9873-AF2CBFE0D0AC}"/>
          </ac:picMkLst>
        </pc:picChg>
        <pc:picChg chg="add del mod">
          <ac:chgData name="Ngô Việt Hoàn" userId="fbf56a55-40aa-4209-bd12-b7fbd6813d40" providerId="ADAL" clId="{740D07CD-56E4-4E3D-98E1-6864A2D35039}" dt="2021-12-13T16:56:19.359" v="374" actId="478"/>
          <ac:picMkLst>
            <pc:docMk/>
            <pc:sldMk cId="968166074" sldId="359"/>
            <ac:picMk id="30" creationId="{F1B74042-AC55-43D7-8AAD-CD29031040C1}"/>
          </ac:picMkLst>
        </pc:picChg>
        <pc:picChg chg="add mod">
          <ac:chgData name="Ngô Việt Hoàn" userId="fbf56a55-40aa-4209-bd12-b7fbd6813d40" providerId="ADAL" clId="{740D07CD-56E4-4E3D-98E1-6864A2D35039}" dt="2021-12-13T16:57:04.703" v="386" actId="1076"/>
          <ac:picMkLst>
            <pc:docMk/>
            <pc:sldMk cId="968166074" sldId="359"/>
            <ac:picMk id="35" creationId="{B6A2B8F0-0981-47FB-ADCB-83F6D2024769}"/>
          </ac:picMkLst>
        </pc:picChg>
        <pc:picChg chg="add mod">
          <ac:chgData name="Ngô Việt Hoàn" userId="fbf56a55-40aa-4209-bd12-b7fbd6813d40" providerId="ADAL" clId="{740D07CD-56E4-4E3D-98E1-6864A2D35039}" dt="2021-12-13T16:57:35.811" v="392" actId="571"/>
          <ac:picMkLst>
            <pc:docMk/>
            <pc:sldMk cId="968166074" sldId="359"/>
            <ac:picMk id="40" creationId="{67ABB8BC-6462-4C4E-8552-30C2C8A89A42}"/>
          </ac:picMkLst>
        </pc:picChg>
      </pc:sldChg>
      <pc:sldChg chg="del">
        <pc:chgData name="Ngô Việt Hoàn" userId="fbf56a55-40aa-4209-bd12-b7fbd6813d40" providerId="ADAL" clId="{740D07CD-56E4-4E3D-98E1-6864A2D35039}" dt="2021-12-13T17:14:54.106" v="546" actId="2696"/>
        <pc:sldMkLst>
          <pc:docMk/>
          <pc:sldMk cId="1856682997" sldId="360"/>
        </pc:sldMkLst>
      </pc:sldChg>
      <pc:sldChg chg="del">
        <pc:chgData name="Ngô Việt Hoàn" userId="fbf56a55-40aa-4209-bd12-b7fbd6813d40" providerId="ADAL" clId="{740D07CD-56E4-4E3D-98E1-6864A2D35039}" dt="2021-12-13T17:14:57.721" v="547" actId="2696"/>
        <pc:sldMkLst>
          <pc:docMk/>
          <pc:sldMk cId="141613059" sldId="361"/>
        </pc:sldMkLst>
      </pc:sldChg>
      <pc:sldChg chg="del">
        <pc:chgData name="Ngô Việt Hoàn" userId="fbf56a55-40aa-4209-bd12-b7fbd6813d40" providerId="ADAL" clId="{740D07CD-56E4-4E3D-98E1-6864A2D35039}" dt="2021-12-13T17:15:00.576" v="548" actId="2696"/>
        <pc:sldMkLst>
          <pc:docMk/>
          <pc:sldMk cId="4149435840" sldId="362"/>
        </pc:sldMkLst>
      </pc:sldChg>
      <pc:sldChg chg="del">
        <pc:chgData name="Ngô Việt Hoàn" userId="fbf56a55-40aa-4209-bd12-b7fbd6813d40" providerId="ADAL" clId="{740D07CD-56E4-4E3D-98E1-6864A2D35039}" dt="2021-12-13T17:15:03.336" v="549" actId="2696"/>
        <pc:sldMkLst>
          <pc:docMk/>
          <pc:sldMk cId="4218243989" sldId="363"/>
        </pc:sldMkLst>
      </pc:sldChg>
      <pc:sldChg chg="del">
        <pc:chgData name="Ngô Việt Hoàn" userId="fbf56a55-40aa-4209-bd12-b7fbd6813d40" providerId="ADAL" clId="{740D07CD-56E4-4E3D-98E1-6864A2D35039}" dt="2021-12-13T17:15:05.207" v="550" actId="2696"/>
        <pc:sldMkLst>
          <pc:docMk/>
          <pc:sldMk cId="1030403996" sldId="364"/>
        </pc:sldMkLst>
      </pc:sldChg>
      <pc:sldChg chg="addSp modSp mod">
        <pc:chgData name="Ngô Việt Hoàn" userId="fbf56a55-40aa-4209-bd12-b7fbd6813d40" providerId="ADAL" clId="{740D07CD-56E4-4E3D-98E1-6864A2D35039}" dt="2021-12-13T17:45:33.377" v="714" actId="1076"/>
        <pc:sldMkLst>
          <pc:docMk/>
          <pc:sldMk cId="1944152554" sldId="365"/>
        </pc:sldMkLst>
        <pc:spChg chg="mod">
          <ac:chgData name="Ngô Việt Hoàn" userId="fbf56a55-40aa-4209-bd12-b7fbd6813d40" providerId="ADAL" clId="{740D07CD-56E4-4E3D-98E1-6864A2D35039}" dt="2021-12-13T17:15:18.258" v="551"/>
          <ac:spMkLst>
            <pc:docMk/>
            <pc:sldMk cId="1944152554" sldId="365"/>
            <ac:spMk id="2" creationId="{00000000-0000-0000-0000-000000000000}"/>
          </ac:spMkLst>
        </pc:spChg>
        <pc:spChg chg="mod">
          <ac:chgData name="Ngô Việt Hoàn" userId="fbf56a55-40aa-4209-bd12-b7fbd6813d40" providerId="ADAL" clId="{740D07CD-56E4-4E3D-98E1-6864A2D35039}" dt="2021-12-13T17:15:29.273" v="552"/>
          <ac:spMkLst>
            <pc:docMk/>
            <pc:sldMk cId="1944152554" sldId="365"/>
            <ac:spMk id="3" creationId="{00000000-0000-0000-0000-000000000000}"/>
          </ac:spMkLst>
        </pc:spChg>
        <pc:spChg chg="mod">
          <ac:chgData name="Ngô Việt Hoàn" userId="fbf56a55-40aa-4209-bd12-b7fbd6813d40" providerId="ADAL" clId="{740D07CD-56E4-4E3D-98E1-6864A2D35039}" dt="2021-12-13T17:15:36.720" v="553"/>
          <ac:spMkLst>
            <pc:docMk/>
            <pc:sldMk cId="1944152554" sldId="365"/>
            <ac:spMk id="181" creationId="{0CC0C685-FE4D-428B-8C79-303CDD0D9D58}"/>
          </ac:spMkLst>
        </pc:spChg>
        <pc:spChg chg="mod">
          <ac:chgData name="Ngô Việt Hoàn" userId="fbf56a55-40aa-4209-bd12-b7fbd6813d40" providerId="ADAL" clId="{740D07CD-56E4-4E3D-98E1-6864A2D35039}" dt="2021-12-13T17:15:44.550" v="554"/>
          <ac:spMkLst>
            <pc:docMk/>
            <pc:sldMk cId="1944152554" sldId="365"/>
            <ac:spMk id="182" creationId="{CAB0646C-1E37-4923-9C14-351C8F0472BC}"/>
          </ac:spMkLst>
        </pc:spChg>
        <pc:spChg chg="mod">
          <ac:chgData name="Ngô Việt Hoàn" userId="fbf56a55-40aa-4209-bd12-b7fbd6813d40" providerId="ADAL" clId="{740D07CD-56E4-4E3D-98E1-6864A2D35039}" dt="2021-12-13T17:15:52.220" v="555"/>
          <ac:spMkLst>
            <pc:docMk/>
            <pc:sldMk cId="1944152554" sldId="365"/>
            <ac:spMk id="183" creationId="{32924F73-182D-4380-B87D-07FCA7C0BB81}"/>
          </ac:spMkLst>
        </pc:spChg>
        <pc:picChg chg="add mod">
          <ac:chgData name="Ngô Việt Hoàn" userId="fbf56a55-40aa-4209-bd12-b7fbd6813d40" providerId="ADAL" clId="{740D07CD-56E4-4E3D-98E1-6864A2D35039}" dt="2021-12-13T17:45:33.377" v="714" actId="1076"/>
          <ac:picMkLst>
            <pc:docMk/>
            <pc:sldMk cId="1944152554" sldId="365"/>
            <ac:picMk id="6" creationId="{200D4A87-746D-420D-9C59-CEB7B08FB9BC}"/>
          </ac:picMkLst>
        </pc:picChg>
      </pc:sldChg>
      <pc:sldChg chg="addSp delSp modSp mod">
        <pc:chgData name="Ngô Việt Hoàn" userId="fbf56a55-40aa-4209-bd12-b7fbd6813d40" providerId="ADAL" clId="{740D07CD-56E4-4E3D-98E1-6864A2D35039}" dt="2021-12-13T17:46:35.435" v="720" actId="478"/>
        <pc:sldMkLst>
          <pc:docMk/>
          <pc:sldMk cId="4012485436" sldId="366"/>
        </pc:sldMkLst>
        <pc:picChg chg="del">
          <ac:chgData name="Ngô Việt Hoàn" userId="fbf56a55-40aa-4209-bd12-b7fbd6813d40" providerId="ADAL" clId="{740D07CD-56E4-4E3D-98E1-6864A2D35039}" dt="2021-12-13T17:44:43.925" v="708" actId="478"/>
          <ac:picMkLst>
            <pc:docMk/>
            <pc:sldMk cId="4012485436" sldId="366"/>
            <ac:picMk id="6" creationId="{2E223756-04C2-433F-9323-038F1FAE13A7}"/>
          </ac:picMkLst>
        </pc:picChg>
        <pc:picChg chg="add del mod">
          <ac:chgData name="Ngô Việt Hoàn" userId="fbf56a55-40aa-4209-bd12-b7fbd6813d40" providerId="ADAL" clId="{740D07CD-56E4-4E3D-98E1-6864A2D35039}" dt="2021-12-13T17:46:35.435" v="720" actId="478"/>
          <ac:picMkLst>
            <pc:docMk/>
            <pc:sldMk cId="4012485436" sldId="366"/>
            <ac:picMk id="8" creationId="{7D6BD0AF-D71D-4E94-AF7E-52F8131B2358}"/>
          </ac:picMkLst>
        </pc:picChg>
        <pc:picChg chg="add mod">
          <ac:chgData name="Ngô Việt Hoàn" userId="fbf56a55-40aa-4209-bd12-b7fbd6813d40" providerId="ADAL" clId="{740D07CD-56E4-4E3D-98E1-6864A2D35039}" dt="2021-12-13T17:46:28.841" v="719" actId="1076"/>
          <ac:picMkLst>
            <pc:docMk/>
            <pc:sldMk cId="4012485436" sldId="366"/>
            <ac:picMk id="10" creationId="{E7723138-7202-40C5-BC38-4DCA8EE2C3B9}"/>
          </ac:picMkLst>
        </pc:picChg>
      </pc:sldChg>
      <pc:sldChg chg="del">
        <pc:chgData name="Ngô Việt Hoàn" userId="fbf56a55-40aa-4209-bd12-b7fbd6813d40" providerId="ADAL" clId="{740D07CD-56E4-4E3D-98E1-6864A2D35039}" dt="2021-12-13T17:18:31.439" v="573" actId="2696"/>
        <pc:sldMkLst>
          <pc:docMk/>
          <pc:sldMk cId="2422786221" sldId="367"/>
        </pc:sldMkLst>
      </pc:sldChg>
      <pc:sldChg chg="add del">
        <pc:chgData name="Ngô Việt Hoàn" userId="fbf56a55-40aa-4209-bd12-b7fbd6813d40" providerId="ADAL" clId="{740D07CD-56E4-4E3D-98E1-6864A2D35039}" dt="2021-12-13T15:46:48.793" v="140"/>
        <pc:sldMkLst>
          <pc:docMk/>
          <pc:sldMk cId="1002405029" sldId="368"/>
        </pc:sldMkLst>
      </pc:sldChg>
      <pc:sldChg chg="delSp modSp add mod">
        <pc:chgData name="Ngô Việt Hoàn" userId="fbf56a55-40aa-4209-bd12-b7fbd6813d40" providerId="ADAL" clId="{740D07CD-56E4-4E3D-98E1-6864A2D35039}" dt="2021-12-13T15:48:10.916" v="154" actId="1076"/>
        <pc:sldMkLst>
          <pc:docMk/>
          <pc:sldMk cId="2613832071" sldId="368"/>
        </pc:sldMkLst>
        <pc:spChg chg="mod">
          <ac:chgData name="Ngô Việt Hoàn" userId="fbf56a55-40aa-4209-bd12-b7fbd6813d40" providerId="ADAL" clId="{740D07CD-56E4-4E3D-98E1-6864A2D35039}" dt="2021-12-13T15:47:15.371" v="145"/>
          <ac:spMkLst>
            <pc:docMk/>
            <pc:sldMk cId="2613832071" sldId="368"/>
            <ac:spMk id="133" creationId="{5ADA6FB7-E037-47EF-9D83-968A50E1D13F}"/>
          </ac:spMkLst>
        </pc:spChg>
        <pc:spChg chg="del">
          <ac:chgData name="Ngô Việt Hoàn" userId="fbf56a55-40aa-4209-bd12-b7fbd6813d40" providerId="ADAL" clId="{740D07CD-56E4-4E3D-98E1-6864A2D35039}" dt="2021-12-13T15:47:03.557" v="142" actId="478"/>
          <ac:spMkLst>
            <pc:docMk/>
            <pc:sldMk cId="2613832071" sldId="368"/>
            <ac:spMk id="134" creationId="{CF34BA56-C1FB-45F5-877E-7C5AC66D6E4F}"/>
          </ac:spMkLst>
        </pc:spChg>
        <pc:spChg chg="mod">
          <ac:chgData name="Ngô Việt Hoàn" userId="fbf56a55-40aa-4209-bd12-b7fbd6813d40" providerId="ADAL" clId="{740D07CD-56E4-4E3D-98E1-6864A2D35039}" dt="2021-12-13T15:47:52.137" v="149" actId="1076"/>
          <ac:spMkLst>
            <pc:docMk/>
            <pc:sldMk cId="2613832071" sldId="368"/>
            <ac:spMk id="153" creationId="{76960587-0C70-4D96-9063-32FC3F02CEE6}"/>
          </ac:spMkLst>
        </pc:spChg>
        <pc:spChg chg="mod">
          <ac:chgData name="Ngô Việt Hoàn" userId="fbf56a55-40aa-4209-bd12-b7fbd6813d40" providerId="ADAL" clId="{740D07CD-56E4-4E3D-98E1-6864A2D35039}" dt="2021-12-13T15:47:55.075" v="150" actId="1076"/>
          <ac:spMkLst>
            <pc:docMk/>
            <pc:sldMk cId="2613832071" sldId="368"/>
            <ac:spMk id="154" creationId="{95A4276E-890C-431B-AEBD-31BB8173B802}"/>
          </ac:spMkLst>
        </pc:spChg>
        <pc:spChg chg="mod">
          <ac:chgData name="Ngô Việt Hoàn" userId="fbf56a55-40aa-4209-bd12-b7fbd6813d40" providerId="ADAL" clId="{740D07CD-56E4-4E3D-98E1-6864A2D35039}" dt="2021-12-13T15:47:58.576" v="151" actId="1076"/>
          <ac:spMkLst>
            <pc:docMk/>
            <pc:sldMk cId="2613832071" sldId="368"/>
            <ac:spMk id="155" creationId="{211A70DF-1358-44D8-9430-0483D2FEA9C7}"/>
          </ac:spMkLst>
        </pc:spChg>
        <pc:grpChg chg="del">
          <ac:chgData name="Ngô Việt Hoàn" userId="fbf56a55-40aa-4209-bd12-b7fbd6813d40" providerId="ADAL" clId="{740D07CD-56E4-4E3D-98E1-6864A2D35039}" dt="2021-12-13T15:47:06.590" v="143" actId="478"/>
          <ac:grpSpMkLst>
            <pc:docMk/>
            <pc:sldMk cId="2613832071" sldId="368"/>
            <ac:grpSpMk id="15" creationId="{255F8490-F111-486A-B6FA-A3908A801AE1}"/>
          </ac:grpSpMkLst>
        </pc:grpChg>
        <pc:picChg chg="mod">
          <ac:chgData name="Ngô Việt Hoàn" userId="fbf56a55-40aa-4209-bd12-b7fbd6813d40" providerId="ADAL" clId="{740D07CD-56E4-4E3D-98E1-6864A2D35039}" dt="2021-12-13T15:48:05.795" v="152" actId="1076"/>
          <ac:picMkLst>
            <pc:docMk/>
            <pc:sldMk cId="2613832071" sldId="368"/>
            <ac:picMk id="151" creationId="{61A87DFA-8FA8-4416-8E6E-3544E25ABA29}"/>
          </ac:picMkLst>
        </pc:picChg>
        <pc:picChg chg="mod">
          <ac:chgData name="Ngô Việt Hoàn" userId="fbf56a55-40aa-4209-bd12-b7fbd6813d40" providerId="ADAL" clId="{740D07CD-56E4-4E3D-98E1-6864A2D35039}" dt="2021-12-13T15:48:08.575" v="153" actId="1076"/>
          <ac:picMkLst>
            <pc:docMk/>
            <pc:sldMk cId="2613832071" sldId="368"/>
            <ac:picMk id="156" creationId="{D4A41E34-E649-494B-B451-61FD8333D8AD}"/>
          </ac:picMkLst>
        </pc:picChg>
        <pc:picChg chg="mod">
          <ac:chgData name="Ngô Việt Hoàn" userId="fbf56a55-40aa-4209-bd12-b7fbd6813d40" providerId="ADAL" clId="{740D07CD-56E4-4E3D-98E1-6864A2D35039}" dt="2021-12-13T15:48:10.916" v="154" actId="1076"/>
          <ac:picMkLst>
            <pc:docMk/>
            <pc:sldMk cId="2613832071" sldId="368"/>
            <ac:picMk id="157" creationId="{EE358C59-B86B-4DE8-A8C4-913AD2C888FE}"/>
          </ac:picMkLst>
        </pc:picChg>
      </pc:sldChg>
      <pc:sldChg chg="addSp delSp modSp add mod delAnim">
        <pc:chgData name="Ngô Việt Hoàn" userId="fbf56a55-40aa-4209-bd12-b7fbd6813d40" providerId="ADAL" clId="{740D07CD-56E4-4E3D-98E1-6864A2D35039}" dt="2021-12-13T17:38:11.546" v="683" actId="1076"/>
        <pc:sldMkLst>
          <pc:docMk/>
          <pc:sldMk cId="2731730664" sldId="369"/>
        </pc:sldMkLst>
        <pc:spChg chg="mod">
          <ac:chgData name="Ngô Việt Hoàn" userId="fbf56a55-40aa-4209-bd12-b7fbd6813d40" providerId="ADAL" clId="{740D07CD-56E4-4E3D-98E1-6864A2D35039}" dt="2021-12-13T15:52:50.746" v="156"/>
          <ac:spMkLst>
            <pc:docMk/>
            <pc:sldMk cId="2731730664" sldId="369"/>
            <ac:spMk id="133" creationId="{5ADA6FB7-E037-47EF-9D83-968A50E1D13F}"/>
          </ac:spMkLst>
        </pc:spChg>
        <pc:spChg chg="mod">
          <ac:chgData name="Ngô Việt Hoàn" userId="fbf56a55-40aa-4209-bd12-b7fbd6813d40" providerId="ADAL" clId="{740D07CD-56E4-4E3D-98E1-6864A2D35039}" dt="2021-12-13T17:37:44.659" v="674" actId="1076"/>
          <ac:spMkLst>
            <pc:docMk/>
            <pc:sldMk cId="2731730664" sldId="369"/>
            <ac:spMk id="153" creationId="{76960587-0C70-4D96-9063-32FC3F02CEE6}"/>
          </ac:spMkLst>
        </pc:spChg>
        <pc:spChg chg="mod">
          <ac:chgData name="Ngô Việt Hoàn" userId="fbf56a55-40aa-4209-bd12-b7fbd6813d40" providerId="ADAL" clId="{740D07CD-56E4-4E3D-98E1-6864A2D35039}" dt="2021-12-13T17:37:47.013" v="675" actId="1076"/>
          <ac:spMkLst>
            <pc:docMk/>
            <pc:sldMk cId="2731730664" sldId="369"/>
            <ac:spMk id="154" creationId="{95A4276E-890C-431B-AEBD-31BB8173B802}"/>
          </ac:spMkLst>
        </pc:spChg>
        <pc:spChg chg="del">
          <ac:chgData name="Ngô Việt Hoàn" userId="fbf56a55-40aa-4209-bd12-b7fbd6813d40" providerId="ADAL" clId="{740D07CD-56E4-4E3D-98E1-6864A2D35039}" dt="2021-12-13T15:53:12.772" v="159" actId="478"/>
          <ac:spMkLst>
            <pc:docMk/>
            <pc:sldMk cId="2731730664" sldId="369"/>
            <ac:spMk id="155" creationId="{211A70DF-1358-44D8-9430-0483D2FEA9C7}"/>
          </ac:spMkLst>
        </pc:spChg>
        <pc:picChg chg="add mod">
          <ac:chgData name="Ngô Việt Hoàn" userId="fbf56a55-40aa-4209-bd12-b7fbd6813d40" providerId="ADAL" clId="{740D07CD-56E4-4E3D-98E1-6864A2D35039}" dt="2021-12-13T17:38:11.546" v="683" actId="1076"/>
          <ac:picMkLst>
            <pc:docMk/>
            <pc:sldMk cId="2731730664" sldId="369"/>
            <ac:picMk id="3" creationId="{9D2B9F52-CCB6-457C-BE0D-48559A5DA2D5}"/>
          </ac:picMkLst>
        </pc:picChg>
        <pc:picChg chg="mod">
          <ac:chgData name="Ngô Việt Hoàn" userId="fbf56a55-40aa-4209-bd12-b7fbd6813d40" providerId="ADAL" clId="{740D07CD-56E4-4E3D-98E1-6864A2D35039}" dt="2021-12-13T17:38:00.791" v="680" actId="1076"/>
          <ac:picMkLst>
            <pc:docMk/>
            <pc:sldMk cId="2731730664" sldId="369"/>
            <ac:picMk id="151" creationId="{61A87DFA-8FA8-4416-8E6E-3544E25ABA29}"/>
          </ac:picMkLst>
        </pc:picChg>
        <pc:picChg chg="mod">
          <ac:chgData name="Ngô Việt Hoàn" userId="fbf56a55-40aa-4209-bd12-b7fbd6813d40" providerId="ADAL" clId="{740D07CD-56E4-4E3D-98E1-6864A2D35039}" dt="2021-12-13T17:37:58.882" v="679" actId="1076"/>
          <ac:picMkLst>
            <pc:docMk/>
            <pc:sldMk cId="2731730664" sldId="369"/>
            <ac:picMk id="156" creationId="{D4A41E34-E649-494B-B451-61FD8333D8AD}"/>
          </ac:picMkLst>
        </pc:picChg>
        <pc:picChg chg="del">
          <ac:chgData name="Ngô Việt Hoàn" userId="fbf56a55-40aa-4209-bd12-b7fbd6813d40" providerId="ADAL" clId="{740D07CD-56E4-4E3D-98E1-6864A2D35039}" dt="2021-12-13T15:53:14.736" v="160" actId="478"/>
          <ac:picMkLst>
            <pc:docMk/>
            <pc:sldMk cId="2731730664" sldId="369"/>
            <ac:picMk id="157" creationId="{EE358C59-B86B-4DE8-A8C4-913AD2C888FE}"/>
          </ac:picMkLst>
        </pc:picChg>
      </pc:sldChg>
      <pc:sldChg chg="addSp delSp modSp add mod modAnim">
        <pc:chgData name="Ngô Việt Hoàn" userId="fbf56a55-40aa-4209-bd12-b7fbd6813d40" providerId="ADAL" clId="{740D07CD-56E4-4E3D-98E1-6864A2D35039}" dt="2021-12-13T17:52:18.912" v="753" actId="14100"/>
        <pc:sldMkLst>
          <pc:docMk/>
          <pc:sldMk cId="3266031318" sldId="370"/>
        </pc:sldMkLst>
        <pc:spChg chg="add mod">
          <ac:chgData name="Ngô Việt Hoàn" userId="fbf56a55-40aa-4209-bd12-b7fbd6813d40" providerId="ADAL" clId="{740D07CD-56E4-4E3D-98E1-6864A2D35039}" dt="2021-12-13T15:54:30.421" v="175" actId="1076"/>
          <ac:spMkLst>
            <pc:docMk/>
            <pc:sldMk cId="3266031318" sldId="370"/>
            <ac:spMk id="8" creationId="{5548F427-BFE7-45B3-9231-1AD0A1082F7B}"/>
          </ac:spMkLst>
        </pc:spChg>
        <pc:spChg chg="del">
          <ac:chgData name="Ngô Việt Hoàn" userId="fbf56a55-40aa-4209-bd12-b7fbd6813d40" providerId="ADAL" clId="{740D07CD-56E4-4E3D-98E1-6864A2D35039}" dt="2021-12-13T15:54:18.153" v="172" actId="478"/>
          <ac:spMkLst>
            <pc:docMk/>
            <pc:sldMk cId="3266031318" sldId="370"/>
            <ac:spMk id="133" creationId="{5ADA6FB7-E037-47EF-9D83-968A50E1D13F}"/>
          </ac:spMkLst>
        </pc:spChg>
        <pc:spChg chg="mod">
          <ac:chgData name="Ngô Việt Hoàn" userId="fbf56a55-40aa-4209-bd12-b7fbd6813d40" providerId="ADAL" clId="{740D07CD-56E4-4E3D-98E1-6864A2D35039}" dt="2021-12-13T15:54:24.376" v="173" actId="1076"/>
          <ac:spMkLst>
            <pc:docMk/>
            <pc:sldMk cId="3266031318" sldId="370"/>
            <ac:spMk id="153" creationId="{76960587-0C70-4D96-9063-32FC3F02CEE6}"/>
          </ac:spMkLst>
        </pc:spChg>
        <pc:spChg chg="mod">
          <ac:chgData name="Ngô Việt Hoàn" userId="fbf56a55-40aa-4209-bd12-b7fbd6813d40" providerId="ADAL" clId="{740D07CD-56E4-4E3D-98E1-6864A2D35039}" dt="2021-12-13T15:54:26.887" v="174" actId="1076"/>
          <ac:spMkLst>
            <pc:docMk/>
            <pc:sldMk cId="3266031318" sldId="370"/>
            <ac:spMk id="154" creationId="{95A4276E-890C-431B-AEBD-31BB8173B802}"/>
          </ac:spMkLst>
        </pc:spChg>
        <pc:picChg chg="add mod">
          <ac:chgData name="Ngô Việt Hoàn" userId="fbf56a55-40aa-4209-bd12-b7fbd6813d40" providerId="ADAL" clId="{740D07CD-56E4-4E3D-98E1-6864A2D35039}" dt="2021-12-13T17:52:18.912" v="753" actId="14100"/>
          <ac:picMkLst>
            <pc:docMk/>
            <pc:sldMk cId="3266031318" sldId="370"/>
            <ac:picMk id="3" creationId="{F3C6FD0B-E6EF-4569-9EB6-0E2F6CB04C8E}"/>
          </ac:picMkLst>
        </pc:picChg>
        <pc:picChg chg="add del mod">
          <ac:chgData name="Ngô Việt Hoàn" userId="fbf56a55-40aa-4209-bd12-b7fbd6813d40" providerId="ADAL" clId="{740D07CD-56E4-4E3D-98E1-6864A2D35039}" dt="2021-12-13T17:52:08.879" v="750" actId="478"/>
          <ac:picMkLst>
            <pc:docMk/>
            <pc:sldMk cId="3266031318" sldId="370"/>
            <ac:picMk id="6" creationId="{9BE94E8D-B88B-4876-A2D0-1F2FF114B4B1}"/>
          </ac:picMkLst>
        </pc:picChg>
        <pc:picChg chg="add mod">
          <ac:chgData name="Ngô Việt Hoàn" userId="fbf56a55-40aa-4209-bd12-b7fbd6813d40" providerId="ADAL" clId="{740D07CD-56E4-4E3D-98E1-6864A2D35039}" dt="2021-12-13T15:54:37.277" v="178" actId="1076"/>
          <ac:picMkLst>
            <pc:docMk/>
            <pc:sldMk cId="3266031318" sldId="370"/>
            <ac:picMk id="9" creationId="{9F125427-E5F9-4909-A707-5DFC4A88714C}"/>
          </ac:picMkLst>
        </pc:picChg>
        <pc:picChg chg="mod">
          <ac:chgData name="Ngô Việt Hoàn" userId="fbf56a55-40aa-4209-bd12-b7fbd6813d40" providerId="ADAL" clId="{740D07CD-56E4-4E3D-98E1-6864A2D35039}" dt="2021-12-13T15:54:33.454" v="176" actId="1076"/>
          <ac:picMkLst>
            <pc:docMk/>
            <pc:sldMk cId="3266031318" sldId="370"/>
            <ac:picMk id="151" creationId="{61A87DFA-8FA8-4416-8E6E-3544E25ABA29}"/>
          </ac:picMkLst>
        </pc:picChg>
        <pc:picChg chg="mod">
          <ac:chgData name="Ngô Việt Hoàn" userId="fbf56a55-40aa-4209-bd12-b7fbd6813d40" providerId="ADAL" clId="{740D07CD-56E4-4E3D-98E1-6864A2D35039}" dt="2021-12-13T15:54:35.611" v="177" actId="1076"/>
          <ac:picMkLst>
            <pc:docMk/>
            <pc:sldMk cId="3266031318" sldId="370"/>
            <ac:picMk id="156" creationId="{D4A41E34-E649-494B-B451-61FD8333D8AD}"/>
          </ac:picMkLst>
        </pc:picChg>
      </pc:sldChg>
      <pc:sldChg chg="modSp add mod">
        <pc:chgData name="Ngô Việt Hoàn" userId="fbf56a55-40aa-4209-bd12-b7fbd6813d40" providerId="ADAL" clId="{740D07CD-56E4-4E3D-98E1-6864A2D35039}" dt="2021-12-13T15:58:59.072" v="184" actId="20577"/>
        <pc:sldMkLst>
          <pc:docMk/>
          <pc:sldMk cId="1342301887" sldId="371"/>
        </pc:sldMkLst>
        <pc:spChg chg="mod">
          <ac:chgData name="Ngô Việt Hoàn" userId="fbf56a55-40aa-4209-bd12-b7fbd6813d40" providerId="ADAL" clId="{740D07CD-56E4-4E3D-98E1-6864A2D35039}" dt="2021-12-13T15:58:59.072" v="184" actId="20577"/>
          <ac:spMkLst>
            <pc:docMk/>
            <pc:sldMk cId="1342301887" sldId="371"/>
            <ac:spMk id="133" creationId="{5ADA6FB7-E037-47EF-9D83-968A50E1D13F}"/>
          </ac:spMkLst>
        </pc:spChg>
        <pc:spChg chg="mod">
          <ac:chgData name="Ngô Việt Hoàn" userId="fbf56a55-40aa-4209-bd12-b7fbd6813d40" providerId="ADAL" clId="{740D07CD-56E4-4E3D-98E1-6864A2D35039}" dt="2021-12-13T15:58:39.802" v="181"/>
          <ac:spMkLst>
            <pc:docMk/>
            <pc:sldMk cId="1342301887" sldId="371"/>
            <ac:spMk id="153" creationId="{76960587-0C70-4D96-9063-32FC3F02CEE6}"/>
          </ac:spMkLst>
        </pc:spChg>
        <pc:spChg chg="mod">
          <ac:chgData name="Ngô Việt Hoàn" userId="fbf56a55-40aa-4209-bd12-b7fbd6813d40" providerId="ADAL" clId="{740D07CD-56E4-4E3D-98E1-6864A2D35039}" dt="2021-12-13T15:58:47.912" v="182"/>
          <ac:spMkLst>
            <pc:docMk/>
            <pc:sldMk cId="1342301887" sldId="371"/>
            <ac:spMk id="154" creationId="{95A4276E-890C-431B-AEBD-31BB8173B802}"/>
          </ac:spMkLst>
        </pc:spChg>
        <pc:spChg chg="mod">
          <ac:chgData name="Ngô Việt Hoàn" userId="fbf56a55-40aa-4209-bd12-b7fbd6813d40" providerId="ADAL" clId="{740D07CD-56E4-4E3D-98E1-6864A2D35039}" dt="2021-12-13T15:58:55.044" v="183"/>
          <ac:spMkLst>
            <pc:docMk/>
            <pc:sldMk cId="1342301887" sldId="371"/>
            <ac:spMk id="155" creationId="{211A70DF-1358-44D8-9430-0483D2FEA9C7}"/>
          </ac:spMkLst>
        </pc:spChg>
      </pc:sldChg>
      <pc:sldChg chg="addSp modSp add mod">
        <pc:chgData name="Ngô Việt Hoàn" userId="fbf56a55-40aa-4209-bd12-b7fbd6813d40" providerId="ADAL" clId="{740D07CD-56E4-4E3D-98E1-6864A2D35039}" dt="2021-12-13T18:02:45.030" v="810" actId="14100"/>
        <pc:sldMkLst>
          <pc:docMk/>
          <pc:sldMk cId="2935212786" sldId="372"/>
        </pc:sldMkLst>
        <pc:spChg chg="mod">
          <ac:chgData name="Ngô Việt Hoàn" userId="fbf56a55-40aa-4209-bd12-b7fbd6813d40" providerId="ADAL" clId="{740D07CD-56E4-4E3D-98E1-6864A2D35039}" dt="2021-12-13T16:12:08.541" v="203"/>
          <ac:spMkLst>
            <pc:docMk/>
            <pc:sldMk cId="2935212786" sldId="372"/>
            <ac:spMk id="8" creationId="{5548F427-BFE7-45B3-9231-1AD0A1082F7B}"/>
          </ac:spMkLst>
        </pc:spChg>
        <pc:spChg chg="mod">
          <ac:chgData name="Ngô Việt Hoàn" userId="fbf56a55-40aa-4209-bd12-b7fbd6813d40" providerId="ADAL" clId="{740D07CD-56E4-4E3D-98E1-6864A2D35039}" dt="2021-12-13T16:12:22.747" v="207" actId="1076"/>
          <ac:spMkLst>
            <pc:docMk/>
            <pc:sldMk cId="2935212786" sldId="372"/>
            <ac:spMk id="153" creationId="{76960587-0C70-4D96-9063-32FC3F02CEE6}"/>
          </ac:spMkLst>
        </pc:spChg>
        <pc:spChg chg="mod">
          <ac:chgData name="Ngô Việt Hoàn" userId="fbf56a55-40aa-4209-bd12-b7fbd6813d40" providerId="ADAL" clId="{740D07CD-56E4-4E3D-98E1-6864A2D35039}" dt="2021-12-13T16:11:57.337" v="201" actId="1076"/>
          <ac:spMkLst>
            <pc:docMk/>
            <pc:sldMk cId="2935212786" sldId="372"/>
            <ac:spMk id="154" creationId="{95A4276E-890C-431B-AEBD-31BB8173B802}"/>
          </ac:spMkLst>
        </pc:spChg>
        <pc:picChg chg="add mod">
          <ac:chgData name="Ngô Việt Hoàn" userId="fbf56a55-40aa-4209-bd12-b7fbd6813d40" providerId="ADAL" clId="{740D07CD-56E4-4E3D-98E1-6864A2D35039}" dt="2021-12-13T18:02:45.030" v="810" actId="14100"/>
          <ac:picMkLst>
            <pc:docMk/>
            <pc:sldMk cId="2935212786" sldId="372"/>
            <ac:picMk id="3" creationId="{F3E28769-D076-4D21-B199-6915330D4387}"/>
          </ac:picMkLst>
        </pc:picChg>
        <pc:picChg chg="mod">
          <ac:chgData name="Ngô Việt Hoàn" userId="fbf56a55-40aa-4209-bd12-b7fbd6813d40" providerId="ADAL" clId="{740D07CD-56E4-4E3D-98E1-6864A2D35039}" dt="2021-12-13T16:12:39.395" v="211" actId="1076"/>
          <ac:picMkLst>
            <pc:docMk/>
            <pc:sldMk cId="2935212786" sldId="372"/>
            <ac:picMk id="9" creationId="{9F125427-E5F9-4909-A707-5DFC4A88714C}"/>
          </ac:picMkLst>
        </pc:picChg>
        <pc:picChg chg="mod">
          <ac:chgData name="Ngô Việt Hoàn" userId="fbf56a55-40aa-4209-bd12-b7fbd6813d40" providerId="ADAL" clId="{740D07CD-56E4-4E3D-98E1-6864A2D35039}" dt="2021-12-13T16:12:35.877" v="210" actId="1076"/>
          <ac:picMkLst>
            <pc:docMk/>
            <pc:sldMk cId="2935212786" sldId="372"/>
            <ac:picMk id="151" creationId="{61A87DFA-8FA8-4416-8E6E-3544E25ABA29}"/>
          </ac:picMkLst>
        </pc:picChg>
        <pc:picChg chg="mod">
          <ac:chgData name="Ngô Việt Hoàn" userId="fbf56a55-40aa-4209-bd12-b7fbd6813d40" providerId="ADAL" clId="{740D07CD-56E4-4E3D-98E1-6864A2D35039}" dt="2021-12-13T16:12:41.673" v="212" actId="1076"/>
          <ac:picMkLst>
            <pc:docMk/>
            <pc:sldMk cId="2935212786" sldId="372"/>
            <ac:picMk id="156" creationId="{D4A41E34-E649-494B-B451-61FD8333D8AD}"/>
          </ac:picMkLst>
        </pc:picChg>
      </pc:sldChg>
      <pc:sldChg chg="add del">
        <pc:chgData name="Ngô Việt Hoàn" userId="fbf56a55-40aa-4209-bd12-b7fbd6813d40" providerId="ADAL" clId="{740D07CD-56E4-4E3D-98E1-6864A2D35039}" dt="2021-12-13T16:46:55.154" v="308" actId="2696"/>
        <pc:sldMkLst>
          <pc:docMk/>
          <pc:sldMk cId="333874218" sldId="373"/>
        </pc:sldMkLst>
      </pc:sldChg>
      <pc:sldChg chg="modSp add mod">
        <pc:chgData name="Ngô Việt Hoàn" userId="fbf56a55-40aa-4209-bd12-b7fbd6813d40" providerId="ADAL" clId="{740D07CD-56E4-4E3D-98E1-6864A2D35039}" dt="2021-12-13T16:46:47.537" v="307" actId="14734"/>
        <pc:sldMkLst>
          <pc:docMk/>
          <pc:sldMk cId="2813579662" sldId="374"/>
        </pc:sldMkLst>
        <pc:spChg chg="mod">
          <ac:chgData name="Ngô Việt Hoàn" userId="fbf56a55-40aa-4209-bd12-b7fbd6813d40" providerId="ADAL" clId="{740D07CD-56E4-4E3D-98E1-6864A2D35039}" dt="2021-12-13T16:46:04.586" v="301" actId="1076"/>
          <ac:spMkLst>
            <pc:docMk/>
            <pc:sldMk cId="2813579662" sldId="374"/>
            <ac:spMk id="3" creationId="{00000000-0000-0000-0000-000000000000}"/>
          </ac:spMkLst>
        </pc:spChg>
        <pc:graphicFrameChg chg="mod modGraphic">
          <ac:chgData name="Ngô Việt Hoàn" userId="fbf56a55-40aa-4209-bd12-b7fbd6813d40" providerId="ADAL" clId="{740D07CD-56E4-4E3D-98E1-6864A2D35039}" dt="2021-12-13T16:46:47.537" v="307" actId="14734"/>
          <ac:graphicFrameMkLst>
            <pc:docMk/>
            <pc:sldMk cId="2813579662" sldId="374"/>
            <ac:graphicFrameMk id="2" creationId="{F99F5A38-4F94-4393-9A3D-EA5332924EB3}"/>
          </ac:graphicFrameMkLst>
        </pc:graphicFrameChg>
      </pc:sldChg>
      <pc:sldChg chg="delSp modSp add del mod">
        <pc:chgData name="Ngô Việt Hoàn" userId="fbf56a55-40aa-4209-bd12-b7fbd6813d40" providerId="ADAL" clId="{740D07CD-56E4-4E3D-98E1-6864A2D35039}" dt="2021-12-13T16:58:34.645" v="396" actId="2696"/>
        <pc:sldMkLst>
          <pc:docMk/>
          <pc:sldMk cId="450458" sldId="375"/>
        </pc:sldMkLst>
        <pc:spChg chg="del">
          <ac:chgData name="Ngô Việt Hoàn" userId="fbf56a55-40aa-4209-bd12-b7fbd6813d40" providerId="ADAL" clId="{740D07CD-56E4-4E3D-98E1-6864A2D35039}" dt="2021-12-13T16:51:30.653" v="335" actId="478"/>
          <ac:spMkLst>
            <pc:docMk/>
            <pc:sldMk cId="450458" sldId="375"/>
            <ac:spMk id="2" creationId="{00000000-0000-0000-0000-000000000000}"/>
          </ac:spMkLst>
        </pc:spChg>
        <pc:spChg chg="mod">
          <ac:chgData name="Ngô Việt Hoàn" userId="fbf56a55-40aa-4209-bd12-b7fbd6813d40" providerId="ADAL" clId="{740D07CD-56E4-4E3D-98E1-6864A2D35039}" dt="2021-12-13T16:51:46.618" v="336"/>
          <ac:spMkLst>
            <pc:docMk/>
            <pc:sldMk cId="450458" sldId="375"/>
            <ac:spMk id="3" creationId="{00000000-0000-0000-0000-000000000000}"/>
          </ac:spMkLst>
        </pc:spChg>
        <pc:spChg chg="del">
          <ac:chgData name="Ngô Việt Hoàn" userId="fbf56a55-40aa-4209-bd12-b7fbd6813d40" providerId="ADAL" clId="{740D07CD-56E4-4E3D-98E1-6864A2D35039}" dt="2021-12-13T16:51:25.768" v="333" actId="478"/>
          <ac:spMkLst>
            <pc:docMk/>
            <pc:sldMk cId="450458" sldId="375"/>
            <ac:spMk id="18" creationId="{00000000-0000-0000-0000-000000000000}"/>
          </ac:spMkLst>
        </pc:spChg>
        <pc:spChg chg="mod">
          <ac:chgData name="Ngô Việt Hoàn" userId="fbf56a55-40aa-4209-bd12-b7fbd6813d40" providerId="ADAL" clId="{740D07CD-56E4-4E3D-98E1-6864A2D35039}" dt="2021-12-13T16:51:53.453" v="337"/>
          <ac:spMkLst>
            <pc:docMk/>
            <pc:sldMk cId="450458" sldId="375"/>
            <ac:spMk id="181" creationId="{0CC0C685-FE4D-428B-8C79-303CDD0D9D58}"/>
          </ac:spMkLst>
        </pc:spChg>
        <pc:grpChg chg="del">
          <ac:chgData name="Ngô Việt Hoàn" userId="fbf56a55-40aa-4209-bd12-b7fbd6813d40" providerId="ADAL" clId="{740D07CD-56E4-4E3D-98E1-6864A2D35039}" dt="2021-12-13T16:51:28.187" v="334" actId="478"/>
          <ac:grpSpMkLst>
            <pc:docMk/>
            <pc:sldMk cId="450458" sldId="375"/>
            <ac:grpSpMk id="19" creationId="{00000000-0000-0000-0000-000000000000}"/>
          </ac:grpSpMkLst>
        </pc:grpChg>
      </pc:sldChg>
      <pc:sldChg chg="addSp delSp modSp add mod delAnim modAnim">
        <pc:chgData name="Ngô Việt Hoàn" userId="fbf56a55-40aa-4209-bd12-b7fbd6813d40" providerId="ADAL" clId="{740D07CD-56E4-4E3D-98E1-6864A2D35039}" dt="2021-12-13T16:54:15.527" v="351" actId="1076"/>
        <pc:sldMkLst>
          <pc:docMk/>
          <pc:sldMk cId="87488111" sldId="376"/>
        </pc:sldMkLst>
        <pc:spChg chg="mod">
          <ac:chgData name="Ngô Việt Hoàn" userId="fbf56a55-40aa-4209-bd12-b7fbd6813d40" providerId="ADAL" clId="{740D07CD-56E4-4E3D-98E1-6864A2D35039}" dt="2021-12-13T16:53:46.492" v="347" actId="1076"/>
          <ac:spMkLst>
            <pc:docMk/>
            <pc:sldMk cId="87488111" sldId="376"/>
            <ac:spMk id="38" creationId="{ABA3251C-6216-479E-B581-F0E55BE6F4DD}"/>
          </ac:spMkLst>
        </pc:spChg>
        <pc:spChg chg="mod">
          <ac:chgData name="Ngô Việt Hoàn" userId="fbf56a55-40aa-4209-bd12-b7fbd6813d40" providerId="ADAL" clId="{740D07CD-56E4-4E3D-98E1-6864A2D35039}" dt="2021-12-13T16:53:46.492" v="347" actId="1076"/>
          <ac:spMkLst>
            <pc:docMk/>
            <pc:sldMk cId="87488111" sldId="376"/>
            <ac:spMk id="40" creationId="{B1712E31-01EB-499C-9878-DE7D1B357FC2}"/>
          </ac:spMkLst>
        </pc:spChg>
        <pc:spChg chg="mod">
          <ac:chgData name="Ngô Việt Hoàn" userId="fbf56a55-40aa-4209-bd12-b7fbd6813d40" providerId="ADAL" clId="{740D07CD-56E4-4E3D-98E1-6864A2D35039}" dt="2021-12-13T16:53:46.492" v="347" actId="1076"/>
          <ac:spMkLst>
            <pc:docMk/>
            <pc:sldMk cId="87488111" sldId="376"/>
            <ac:spMk id="41" creationId="{585D0387-0FDC-4056-9473-84375B08BA0B}"/>
          </ac:spMkLst>
        </pc:spChg>
        <pc:spChg chg="del">
          <ac:chgData name="Ngô Việt Hoàn" userId="fbf56a55-40aa-4209-bd12-b7fbd6813d40" providerId="ADAL" clId="{740D07CD-56E4-4E3D-98E1-6864A2D35039}" dt="2021-12-13T16:53:20.397" v="345" actId="478"/>
          <ac:spMkLst>
            <pc:docMk/>
            <pc:sldMk cId="87488111" sldId="376"/>
            <ac:spMk id="42" creationId="{286819C3-8B1C-49BB-84AC-1B7EA10EE010}"/>
          </ac:spMkLst>
        </pc:spChg>
        <pc:spChg chg="mod">
          <ac:chgData name="Ngô Việt Hoàn" userId="fbf56a55-40aa-4209-bd12-b7fbd6813d40" providerId="ADAL" clId="{740D07CD-56E4-4E3D-98E1-6864A2D35039}" dt="2021-12-13T16:53:58.603" v="348" actId="571"/>
          <ac:spMkLst>
            <pc:docMk/>
            <pc:sldMk cId="87488111" sldId="376"/>
            <ac:spMk id="45" creationId="{318E3ABA-3463-4095-B49D-2FA0422AAAB7}"/>
          </ac:spMkLst>
        </pc:spChg>
        <pc:spChg chg="mod">
          <ac:chgData name="Ngô Việt Hoàn" userId="fbf56a55-40aa-4209-bd12-b7fbd6813d40" providerId="ADAL" clId="{740D07CD-56E4-4E3D-98E1-6864A2D35039}" dt="2021-12-13T16:53:46.492" v="347" actId="1076"/>
          <ac:spMkLst>
            <pc:docMk/>
            <pc:sldMk cId="87488111" sldId="376"/>
            <ac:spMk id="47" creationId="{76DECAEA-B9D3-4604-8398-9EE623BA2D83}"/>
          </ac:spMkLst>
        </pc:spChg>
        <pc:spChg chg="mod">
          <ac:chgData name="Ngô Việt Hoàn" userId="fbf56a55-40aa-4209-bd12-b7fbd6813d40" providerId="ADAL" clId="{740D07CD-56E4-4E3D-98E1-6864A2D35039}" dt="2021-12-13T16:53:46.492" v="347" actId="1076"/>
          <ac:spMkLst>
            <pc:docMk/>
            <pc:sldMk cId="87488111" sldId="376"/>
            <ac:spMk id="48" creationId="{02AF5324-74FA-4C7B-AF6D-B900E2469A27}"/>
          </ac:spMkLst>
        </pc:spChg>
        <pc:spChg chg="mod">
          <ac:chgData name="Ngô Việt Hoàn" userId="fbf56a55-40aa-4209-bd12-b7fbd6813d40" providerId="ADAL" clId="{740D07CD-56E4-4E3D-98E1-6864A2D35039}" dt="2021-12-13T16:53:58.603" v="348" actId="571"/>
          <ac:spMkLst>
            <pc:docMk/>
            <pc:sldMk cId="87488111" sldId="376"/>
            <ac:spMk id="49" creationId="{32080991-E444-4B3E-9D4B-D9CC23A03A1B}"/>
          </ac:spMkLst>
        </pc:spChg>
        <pc:spChg chg="mod">
          <ac:chgData name="Ngô Việt Hoàn" userId="fbf56a55-40aa-4209-bd12-b7fbd6813d40" providerId="ADAL" clId="{740D07CD-56E4-4E3D-98E1-6864A2D35039}" dt="2021-12-13T16:53:46.492" v="347" actId="1076"/>
          <ac:spMkLst>
            <pc:docMk/>
            <pc:sldMk cId="87488111" sldId="376"/>
            <ac:spMk id="50" creationId="{DC996F1D-F0EB-43F1-8C9B-9EBB90E7410F}"/>
          </ac:spMkLst>
        </pc:spChg>
        <pc:spChg chg="add mod">
          <ac:chgData name="Ngô Việt Hoàn" userId="fbf56a55-40aa-4209-bd12-b7fbd6813d40" providerId="ADAL" clId="{740D07CD-56E4-4E3D-98E1-6864A2D35039}" dt="2021-12-13T16:54:15.527" v="351" actId="1076"/>
          <ac:spMkLst>
            <pc:docMk/>
            <pc:sldMk cId="87488111" sldId="376"/>
            <ac:spMk id="52" creationId="{65B88FB5-9C54-4035-9E83-70FF1A069F20}"/>
          </ac:spMkLst>
        </pc:spChg>
        <pc:spChg chg="mod">
          <ac:chgData name="Ngô Việt Hoàn" userId="fbf56a55-40aa-4209-bd12-b7fbd6813d40" providerId="ADAL" clId="{740D07CD-56E4-4E3D-98E1-6864A2D35039}" dt="2021-12-13T16:53:46.492" v="347" actId="1076"/>
          <ac:spMkLst>
            <pc:docMk/>
            <pc:sldMk cId="87488111" sldId="376"/>
            <ac:spMk id="73" creationId="{7EEC07D4-ED76-4F38-82B7-0F2D1160AE6D}"/>
          </ac:spMkLst>
        </pc:spChg>
        <pc:spChg chg="mod">
          <ac:chgData name="Ngô Việt Hoàn" userId="fbf56a55-40aa-4209-bd12-b7fbd6813d40" providerId="ADAL" clId="{740D07CD-56E4-4E3D-98E1-6864A2D35039}" dt="2021-12-13T16:53:46.492" v="347" actId="1076"/>
          <ac:spMkLst>
            <pc:docMk/>
            <pc:sldMk cId="87488111" sldId="376"/>
            <ac:spMk id="74" creationId="{3AF98B1C-799C-4EF9-9D23-32EF5906DB1F}"/>
          </ac:spMkLst>
        </pc:spChg>
        <pc:spChg chg="del">
          <ac:chgData name="Ngô Việt Hoàn" userId="fbf56a55-40aa-4209-bd12-b7fbd6813d40" providerId="ADAL" clId="{740D07CD-56E4-4E3D-98E1-6864A2D35039}" dt="2021-12-13T16:53:17.731" v="343" actId="478"/>
          <ac:spMkLst>
            <pc:docMk/>
            <pc:sldMk cId="87488111" sldId="376"/>
            <ac:spMk id="77" creationId="{D1107FEF-BBDF-42A9-8C22-5BC6D1D8A955}"/>
          </ac:spMkLst>
        </pc:spChg>
        <pc:spChg chg="del">
          <ac:chgData name="Ngô Việt Hoàn" userId="fbf56a55-40aa-4209-bd12-b7fbd6813d40" providerId="ADAL" clId="{740D07CD-56E4-4E3D-98E1-6864A2D35039}" dt="2021-12-13T16:53:19.775" v="344" actId="478"/>
          <ac:spMkLst>
            <pc:docMk/>
            <pc:sldMk cId="87488111" sldId="376"/>
            <ac:spMk id="78" creationId="{6456A710-7014-4DB0-BA02-AF01A3F9C4E5}"/>
          </ac:spMkLst>
        </pc:spChg>
        <pc:spChg chg="mod">
          <ac:chgData name="Ngô Việt Hoàn" userId="fbf56a55-40aa-4209-bd12-b7fbd6813d40" providerId="ADAL" clId="{740D07CD-56E4-4E3D-98E1-6864A2D35039}" dt="2021-12-13T16:53:46.492" v="347" actId="1076"/>
          <ac:spMkLst>
            <pc:docMk/>
            <pc:sldMk cId="87488111" sldId="376"/>
            <ac:spMk id="139" creationId="{65CA1155-A073-42E0-9874-CF26FF68DB34}"/>
          </ac:spMkLst>
        </pc:spChg>
        <pc:spChg chg="mod">
          <ac:chgData name="Ngô Việt Hoàn" userId="fbf56a55-40aa-4209-bd12-b7fbd6813d40" providerId="ADAL" clId="{740D07CD-56E4-4E3D-98E1-6864A2D35039}" dt="2021-12-13T16:53:46.492" v="347" actId="1076"/>
          <ac:spMkLst>
            <pc:docMk/>
            <pc:sldMk cId="87488111" sldId="376"/>
            <ac:spMk id="142" creationId="{7DA8A5E8-BEEA-4AC4-BF6B-F06F5B3EBFD8}"/>
          </ac:spMkLst>
        </pc:spChg>
        <pc:spChg chg="mod">
          <ac:chgData name="Ngô Việt Hoàn" userId="fbf56a55-40aa-4209-bd12-b7fbd6813d40" providerId="ADAL" clId="{740D07CD-56E4-4E3D-98E1-6864A2D35039}" dt="2021-12-13T16:53:46.492" v="347" actId="1076"/>
          <ac:spMkLst>
            <pc:docMk/>
            <pc:sldMk cId="87488111" sldId="376"/>
            <ac:spMk id="151" creationId="{EBDC2139-FCB1-4DEA-9601-8780D6F9F733}"/>
          </ac:spMkLst>
        </pc:spChg>
        <pc:spChg chg="mod">
          <ac:chgData name="Ngô Việt Hoàn" userId="fbf56a55-40aa-4209-bd12-b7fbd6813d40" providerId="ADAL" clId="{740D07CD-56E4-4E3D-98E1-6864A2D35039}" dt="2021-12-13T16:53:46.492" v="347" actId="1076"/>
          <ac:spMkLst>
            <pc:docMk/>
            <pc:sldMk cId="87488111" sldId="376"/>
            <ac:spMk id="152" creationId="{52EE198F-29FF-406C-9A16-4A226BABAEE1}"/>
          </ac:spMkLst>
        </pc:spChg>
        <pc:spChg chg="mod">
          <ac:chgData name="Ngô Việt Hoàn" userId="fbf56a55-40aa-4209-bd12-b7fbd6813d40" providerId="ADAL" clId="{740D07CD-56E4-4E3D-98E1-6864A2D35039}" dt="2021-12-13T16:53:46.492" v="347" actId="1076"/>
          <ac:spMkLst>
            <pc:docMk/>
            <pc:sldMk cId="87488111" sldId="376"/>
            <ac:spMk id="158" creationId="{5A70CBF0-9531-4A0F-A404-AACC8CA3231B}"/>
          </ac:spMkLst>
        </pc:spChg>
        <pc:spChg chg="mod">
          <ac:chgData name="Ngô Việt Hoàn" userId="fbf56a55-40aa-4209-bd12-b7fbd6813d40" providerId="ADAL" clId="{740D07CD-56E4-4E3D-98E1-6864A2D35039}" dt="2021-12-13T16:53:46.492" v="347" actId="1076"/>
          <ac:spMkLst>
            <pc:docMk/>
            <pc:sldMk cId="87488111" sldId="376"/>
            <ac:spMk id="159" creationId="{49178824-389D-4737-991B-9BEC5A6A7D52}"/>
          </ac:spMkLst>
        </pc:spChg>
        <pc:spChg chg="mod">
          <ac:chgData name="Ngô Việt Hoàn" userId="fbf56a55-40aa-4209-bd12-b7fbd6813d40" providerId="ADAL" clId="{740D07CD-56E4-4E3D-98E1-6864A2D35039}" dt="2021-12-13T16:53:46.492" v="347" actId="1076"/>
          <ac:spMkLst>
            <pc:docMk/>
            <pc:sldMk cId="87488111" sldId="376"/>
            <ac:spMk id="160" creationId="{6F64EF17-81B6-4D78-B10A-368FA6D918CE}"/>
          </ac:spMkLst>
        </pc:spChg>
        <pc:spChg chg="mod">
          <ac:chgData name="Ngô Việt Hoàn" userId="fbf56a55-40aa-4209-bd12-b7fbd6813d40" providerId="ADAL" clId="{740D07CD-56E4-4E3D-98E1-6864A2D35039}" dt="2021-12-13T16:53:46.492" v="347" actId="1076"/>
          <ac:spMkLst>
            <pc:docMk/>
            <pc:sldMk cId="87488111" sldId="376"/>
            <ac:spMk id="161" creationId="{1040040E-1DB1-43A8-9126-029A28ABFBE7}"/>
          </ac:spMkLst>
        </pc:spChg>
        <pc:spChg chg="mod">
          <ac:chgData name="Ngô Việt Hoàn" userId="fbf56a55-40aa-4209-bd12-b7fbd6813d40" providerId="ADAL" clId="{740D07CD-56E4-4E3D-98E1-6864A2D35039}" dt="2021-12-13T16:53:46.492" v="347" actId="1076"/>
          <ac:spMkLst>
            <pc:docMk/>
            <pc:sldMk cId="87488111" sldId="376"/>
            <ac:spMk id="181" creationId="{9F325B70-5F70-49E3-970D-31A964DB3C5D}"/>
          </ac:spMkLst>
        </pc:spChg>
        <pc:spChg chg="mod">
          <ac:chgData name="Ngô Việt Hoàn" userId="fbf56a55-40aa-4209-bd12-b7fbd6813d40" providerId="ADAL" clId="{740D07CD-56E4-4E3D-98E1-6864A2D35039}" dt="2021-12-13T16:53:46.492" v="347" actId="1076"/>
          <ac:spMkLst>
            <pc:docMk/>
            <pc:sldMk cId="87488111" sldId="376"/>
            <ac:spMk id="182" creationId="{A5535A58-14EE-47F2-ADAE-5A8BC9576526}"/>
          </ac:spMkLst>
        </pc:spChg>
        <pc:spChg chg="mod">
          <ac:chgData name="Ngô Việt Hoàn" userId="fbf56a55-40aa-4209-bd12-b7fbd6813d40" providerId="ADAL" clId="{740D07CD-56E4-4E3D-98E1-6864A2D35039}" dt="2021-12-13T16:53:46.492" v="347" actId="1076"/>
          <ac:spMkLst>
            <pc:docMk/>
            <pc:sldMk cId="87488111" sldId="376"/>
            <ac:spMk id="183" creationId="{58C7EF21-7E4D-45E5-AB19-EB541BDE977B}"/>
          </ac:spMkLst>
        </pc:spChg>
        <pc:spChg chg="mod">
          <ac:chgData name="Ngô Việt Hoàn" userId="fbf56a55-40aa-4209-bd12-b7fbd6813d40" providerId="ADAL" clId="{740D07CD-56E4-4E3D-98E1-6864A2D35039}" dt="2021-12-13T16:53:46.492" v="347" actId="1076"/>
          <ac:spMkLst>
            <pc:docMk/>
            <pc:sldMk cId="87488111" sldId="376"/>
            <ac:spMk id="184" creationId="{811DC63E-902B-4B97-BD34-2EF4C5E36FB9}"/>
          </ac:spMkLst>
        </pc:spChg>
        <pc:spChg chg="mod">
          <ac:chgData name="Ngô Việt Hoàn" userId="fbf56a55-40aa-4209-bd12-b7fbd6813d40" providerId="ADAL" clId="{740D07CD-56E4-4E3D-98E1-6864A2D35039}" dt="2021-12-13T16:53:46.492" v="347" actId="1076"/>
          <ac:spMkLst>
            <pc:docMk/>
            <pc:sldMk cId="87488111" sldId="376"/>
            <ac:spMk id="202" creationId="{D88ED0D9-FA35-499C-ADCF-FD4663985E60}"/>
          </ac:spMkLst>
        </pc:spChg>
        <pc:spChg chg="mod">
          <ac:chgData name="Ngô Việt Hoàn" userId="fbf56a55-40aa-4209-bd12-b7fbd6813d40" providerId="ADAL" clId="{740D07CD-56E4-4E3D-98E1-6864A2D35039}" dt="2021-12-13T16:53:46.492" v="347" actId="1076"/>
          <ac:spMkLst>
            <pc:docMk/>
            <pc:sldMk cId="87488111" sldId="376"/>
            <ac:spMk id="203" creationId="{84371A7A-3A08-4686-86EF-054BAA83BE8E}"/>
          </ac:spMkLst>
        </pc:spChg>
        <pc:spChg chg="mod">
          <ac:chgData name="Ngô Việt Hoàn" userId="fbf56a55-40aa-4209-bd12-b7fbd6813d40" providerId="ADAL" clId="{740D07CD-56E4-4E3D-98E1-6864A2D35039}" dt="2021-12-13T16:53:46.492" v="347" actId="1076"/>
          <ac:spMkLst>
            <pc:docMk/>
            <pc:sldMk cId="87488111" sldId="376"/>
            <ac:spMk id="204" creationId="{2694ABBD-E21C-4C25-972C-4DBBDC575CE8}"/>
          </ac:spMkLst>
        </pc:spChg>
        <pc:spChg chg="mod">
          <ac:chgData name="Ngô Việt Hoàn" userId="fbf56a55-40aa-4209-bd12-b7fbd6813d40" providerId="ADAL" clId="{740D07CD-56E4-4E3D-98E1-6864A2D35039}" dt="2021-12-13T16:53:46.492" v="347" actId="1076"/>
          <ac:spMkLst>
            <pc:docMk/>
            <pc:sldMk cId="87488111" sldId="376"/>
            <ac:spMk id="205" creationId="{07C5E8BD-7D8B-4C95-BADB-1F661E572A7F}"/>
          </ac:spMkLst>
        </pc:spChg>
        <pc:grpChg chg="add mod">
          <ac:chgData name="Ngô Việt Hoàn" userId="fbf56a55-40aa-4209-bd12-b7fbd6813d40" providerId="ADAL" clId="{740D07CD-56E4-4E3D-98E1-6864A2D35039}" dt="2021-12-13T16:53:58.603" v="348" actId="571"/>
          <ac:grpSpMkLst>
            <pc:docMk/>
            <pc:sldMk cId="87488111" sldId="376"/>
            <ac:grpSpMk id="44" creationId="{2B986041-3CE2-4625-92E2-A47C0D95CAE7}"/>
          </ac:grpSpMkLst>
        </pc:grpChg>
        <pc:grpChg chg="mod">
          <ac:chgData name="Ngô Việt Hoàn" userId="fbf56a55-40aa-4209-bd12-b7fbd6813d40" providerId="ADAL" clId="{740D07CD-56E4-4E3D-98E1-6864A2D35039}" dt="2021-12-13T16:53:46.492" v="347" actId="1076"/>
          <ac:grpSpMkLst>
            <pc:docMk/>
            <pc:sldMk cId="87488111" sldId="376"/>
            <ac:grpSpMk id="46" creationId="{43325E30-D1D6-47DF-885A-D5938FAACD38}"/>
          </ac:grpSpMkLst>
        </pc:grpChg>
        <pc:grpChg chg="del">
          <ac:chgData name="Ngô Việt Hoàn" userId="fbf56a55-40aa-4209-bd12-b7fbd6813d40" providerId="ADAL" clId="{740D07CD-56E4-4E3D-98E1-6864A2D35039}" dt="2021-12-13T16:53:15.939" v="342" actId="478"/>
          <ac:grpSpMkLst>
            <pc:docMk/>
            <pc:sldMk cId="87488111" sldId="376"/>
            <ac:grpSpMk id="146" creationId="{F8FD09C7-BB1C-43B9-8B51-A73553B834BA}"/>
          </ac:grpSpMkLst>
        </pc:grpChg>
        <pc:grpChg chg="mod">
          <ac:chgData name="Ngô Việt Hoàn" userId="fbf56a55-40aa-4209-bd12-b7fbd6813d40" providerId="ADAL" clId="{740D07CD-56E4-4E3D-98E1-6864A2D35039}" dt="2021-12-13T16:53:46.492" v="347" actId="1076"/>
          <ac:grpSpMkLst>
            <pc:docMk/>
            <pc:sldMk cId="87488111" sldId="376"/>
            <ac:grpSpMk id="156" creationId="{96939626-4EE9-4E0A-9362-4552A2B98ABB}"/>
          </ac:grpSpMkLst>
        </pc:grpChg>
        <pc:grpChg chg="mod">
          <ac:chgData name="Ngô Việt Hoàn" userId="fbf56a55-40aa-4209-bd12-b7fbd6813d40" providerId="ADAL" clId="{740D07CD-56E4-4E3D-98E1-6864A2D35039}" dt="2021-12-13T16:53:46.492" v="347" actId="1076"/>
          <ac:grpSpMkLst>
            <pc:docMk/>
            <pc:sldMk cId="87488111" sldId="376"/>
            <ac:grpSpMk id="179" creationId="{162D8CFD-1F07-4E65-B309-136648D604B9}"/>
          </ac:grpSpMkLst>
        </pc:grpChg>
        <pc:grpChg chg="mod">
          <ac:chgData name="Ngô Việt Hoàn" userId="fbf56a55-40aa-4209-bd12-b7fbd6813d40" providerId="ADAL" clId="{740D07CD-56E4-4E3D-98E1-6864A2D35039}" dt="2021-12-13T16:53:46.492" v="347" actId="1076"/>
          <ac:grpSpMkLst>
            <pc:docMk/>
            <pc:sldMk cId="87488111" sldId="376"/>
            <ac:grpSpMk id="200" creationId="{AFA80273-33AA-4509-9BA6-F45A5BEFE58C}"/>
          </ac:grpSpMkLst>
        </pc:grpChg>
        <pc:picChg chg="mod">
          <ac:chgData name="Ngô Việt Hoàn" userId="fbf56a55-40aa-4209-bd12-b7fbd6813d40" providerId="ADAL" clId="{740D07CD-56E4-4E3D-98E1-6864A2D35039}" dt="2021-12-13T16:53:46.492" v="347" actId="1076"/>
          <ac:picMkLst>
            <pc:docMk/>
            <pc:sldMk cId="87488111" sldId="376"/>
            <ac:picMk id="51" creationId="{BCB041DE-520F-4B54-8400-249A3063A213}"/>
          </ac:picMkLst>
        </pc:picChg>
        <pc:picChg chg="add mod">
          <ac:chgData name="Ngô Việt Hoàn" userId="fbf56a55-40aa-4209-bd12-b7fbd6813d40" providerId="ADAL" clId="{740D07CD-56E4-4E3D-98E1-6864A2D35039}" dt="2021-12-13T16:53:58.603" v="348" actId="571"/>
          <ac:picMkLst>
            <pc:docMk/>
            <pc:sldMk cId="87488111" sldId="376"/>
            <ac:picMk id="53" creationId="{9F3475E3-EE54-47F6-9A40-B625D14D947B}"/>
          </ac:picMkLst>
        </pc:picChg>
        <pc:picChg chg="mod">
          <ac:chgData name="Ngô Việt Hoàn" userId="fbf56a55-40aa-4209-bd12-b7fbd6813d40" providerId="ADAL" clId="{740D07CD-56E4-4E3D-98E1-6864A2D35039}" dt="2021-12-13T16:53:46.492" v="347" actId="1076"/>
          <ac:picMkLst>
            <pc:docMk/>
            <pc:sldMk cId="87488111" sldId="376"/>
            <ac:picMk id="157" creationId="{F3D22286-1601-4F67-84EE-9FAA8B2F5854}"/>
          </ac:picMkLst>
        </pc:picChg>
        <pc:picChg chg="mod">
          <ac:chgData name="Ngô Việt Hoàn" userId="fbf56a55-40aa-4209-bd12-b7fbd6813d40" providerId="ADAL" clId="{740D07CD-56E4-4E3D-98E1-6864A2D35039}" dt="2021-12-13T16:53:46.492" v="347" actId="1076"/>
          <ac:picMkLst>
            <pc:docMk/>
            <pc:sldMk cId="87488111" sldId="376"/>
            <ac:picMk id="180" creationId="{40DAB656-A888-4C6D-91F6-7D072D3D1617}"/>
          </ac:picMkLst>
        </pc:picChg>
        <pc:picChg chg="mod">
          <ac:chgData name="Ngô Việt Hoàn" userId="fbf56a55-40aa-4209-bd12-b7fbd6813d40" providerId="ADAL" clId="{740D07CD-56E4-4E3D-98E1-6864A2D35039}" dt="2021-12-13T16:53:46.492" v="347" actId="1076"/>
          <ac:picMkLst>
            <pc:docMk/>
            <pc:sldMk cId="87488111" sldId="376"/>
            <ac:picMk id="201" creationId="{1C11EFD0-2045-45D2-9055-63E332C09B7B}"/>
          </ac:picMkLst>
        </pc:picChg>
      </pc:sldChg>
      <pc:sldChg chg="addSp delSp modSp add mod modAnim">
        <pc:chgData name="Ngô Việt Hoàn" userId="fbf56a55-40aa-4209-bd12-b7fbd6813d40" providerId="ADAL" clId="{740D07CD-56E4-4E3D-98E1-6864A2D35039}" dt="2021-12-13T17:55:47.903" v="770"/>
        <pc:sldMkLst>
          <pc:docMk/>
          <pc:sldMk cId="637816839" sldId="377"/>
        </pc:sldMkLst>
        <pc:spChg chg="mod">
          <ac:chgData name="Ngô Việt Hoàn" userId="fbf56a55-40aa-4209-bd12-b7fbd6813d40" providerId="ADAL" clId="{740D07CD-56E4-4E3D-98E1-6864A2D35039}" dt="2021-12-13T17:03:45.658" v="431" actId="403"/>
          <ac:spMkLst>
            <pc:docMk/>
            <pc:sldMk cId="637816839" sldId="377"/>
            <ac:spMk id="2" creationId="{00000000-0000-0000-0000-000000000000}"/>
          </ac:spMkLst>
        </pc:spChg>
        <pc:spChg chg="mod">
          <ac:chgData name="Ngô Việt Hoàn" userId="fbf56a55-40aa-4209-bd12-b7fbd6813d40" providerId="ADAL" clId="{740D07CD-56E4-4E3D-98E1-6864A2D35039}" dt="2021-12-13T17:01:09.293" v="406" actId="207"/>
          <ac:spMkLst>
            <pc:docMk/>
            <pc:sldMk cId="637816839" sldId="377"/>
            <ac:spMk id="13" creationId="{1569B74F-F97E-48F9-BE38-3714F7BE0C3D}"/>
          </ac:spMkLst>
        </pc:spChg>
        <pc:spChg chg="mod">
          <ac:chgData name="Ngô Việt Hoàn" userId="fbf56a55-40aa-4209-bd12-b7fbd6813d40" providerId="ADAL" clId="{740D07CD-56E4-4E3D-98E1-6864A2D35039}" dt="2021-12-13T17:02:15.114" v="410" actId="207"/>
          <ac:spMkLst>
            <pc:docMk/>
            <pc:sldMk cId="637816839" sldId="377"/>
            <ac:spMk id="14" creationId="{4C94BE84-D8D2-4D32-AA9C-798A810A2F7C}"/>
          </ac:spMkLst>
        </pc:spChg>
        <pc:spChg chg="mod">
          <ac:chgData name="Ngô Việt Hoàn" userId="fbf56a55-40aa-4209-bd12-b7fbd6813d40" providerId="ADAL" clId="{740D07CD-56E4-4E3D-98E1-6864A2D35039}" dt="2021-12-13T17:04:05.440" v="433" actId="1076"/>
          <ac:spMkLst>
            <pc:docMk/>
            <pc:sldMk cId="637816839" sldId="377"/>
            <ac:spMk id="15" creationId="{B300B2B8-DD0A-44D1-8D68-D6F5980ADAA2}"/>
          </ac:spMkLst>
        </pc:spChg>
        <pc:spChg chg="del">
          <ac:chgData name="Ngô Việt Hoàn" userId="fbf56a55-40aa-4209-bd12-b7fbd6813d40" providerId="ADAL" clId="{740D07CD-56E4-4E3D-98E1-6864A2D35039}" dt="2021-12-13T17:03:28.873" v="424" actId="478"/>
          <ac:spMkLst>
            <pc:docMk/>
            <pc:sldMk cId="637816839" sldId="377"/>
            <ac:spMk id="18" creationId="{00000000-0000-0000-0000-000000000000}"/>
          </ac:spMkLst>
        </pc:spChg>
        <pc:spChg chg="mod">
          <ac:chgData name="Ngô Việt Hoàn" userId="fbf56a55-40aa-4209-bd12-b7fbd6813d40" providerId="ADAL" clId="{740D07CD-56E4-4E3D-98E1-6864A2D35039}" dt="2021-12-13T17:03:33.883" v="428" actId="6549"/>
          <ac:spMkLst>
            <pc:docMk/>
            <pc:sldMk cId="637816839" sldId="377"/>
            <ac:spMk id="21" creationId="{00000000-0000-0000-0000-000000000000}"/>
          </ac:spMkLst>
        </pc:spChg>
        <pc:spChg chg="mod">
          <ac:chgData name="Ngô Việt Hoàn" userId="fbf56a55-40aa-4209-bd12-b7fbd6813d40" providerId="ADAL" clId="{740D07CD-56E4-4E3D-98E1-6864A2D35039}" dt="2021-12-13T17:02:59.846" v="420" actId="571"/>
          <ac:spMkLst>
            <pc:docMk/>
            <pc:sldMk cId="637816839" sldId="377"/>
            <ac:spMk id="24" creationId="{3EA121F1-767F-42E7-B331-1BCDA75FD21B}"/>
          </ac:spMkLst>
        </pc:spChg>
        <pc:spChg chg="mod">
          <ac:chgData name="Ngô Việt Hoàn" userId="fbf56a55-40aa-4209-bd12-b7fbd6813d40" providerId="ADAL" clId="{740D07CD-56E4-4E3D-98E1-6864A2D35039}" dt="2021-12-13T17:02:59.846" v="420" actId="571"/>
          <ac:spMkLst>
            <pc:docMk/>
            <pc:sldMk cId="637816839" sldId="377"/>
            <ac:spMk id="25" creationId="{7955C936-C1A2-4D4F-8428-F2C1100D83B5}"/>
          </ac:spMkLst>
        </pc:spChg>
        <pc:spChg chg="add mod">
          <ac:chgData name="Ngô Việt Hoàn" userId="fbf56a55-40aa-4209-bd12-b7fbd6813d40" providerId="ADAL" clId="{740D07CD-56E4-4E3D-98E1-6864A2D35039}" dt="2021-12-13T17:04:05.440" v="433" actId="1076"/>
          <ac:spMkLst>
            <pc:docMk/>
            <pc:sldMk cId="637816839" sldId="377"/>
            <ac:spMk id="26" creationId="{8EF4C358-103B-48A3-AA71-0F413A6D9C7F}"/>
          </ac:spMkLst>
        </pc:spChg>
        <pc:spChg chg="mod">
          <ac:chgData name="Ngô Việt Hoàn" userId="fbf56a55-40aa-4209-bd12-b7fbd6813d40" providerId="ADAL" clId="{740D07CD-56E4-4E3D-98E1-6864A2D35039}" dt="2021-12-13T17:03:05.711" v="421" actId="571"/>
          <ac:spMkLst>
            <pc:docMk/>
            <pc:sldMk cId="637816839" sldId="377"/>
            <ac:spMk id="29" creationId="{8DB6BFB4-2379-4010-B229-E29F5ECFD587}"/>
          </ac:spMkLst>
        </pc:spChg>
        <pc:spChg chg="mod">
          <ac:chgData name="Ngô Việt Hoàn" userId="fbf56a55-40aa-4209-bd12-b7fbd6813d40" providerId="ADAL" clId="{740D07CD-56E4-4E3D-98E1-6864A2D35039}" dt="2021-12-13T17:03:05.711" v="421" actId="571"/>
          <ac:spMkLst>
            <pc:docMk/>
            <pc:sldMk cId="637816839" sldId="377"/>
            <ac:spMk id="30" creationId="{14E9E64C-6FCD-4285-B9B7-4BEC72FE3007}"/>
          </ac:spMkLst>
        </pc:spChg>
        <pc:spChg chg="del">
          <ac:chgData name="Ngô Việt Hoàn" userId="fbf56a55-40aa-4209-bd12-b7fbd6813d40" providerId="ADAL" clId="{740D07CD-56E4-4E3D-98E1-6864A2D35039}" dt="2021-12-13T17:02:25.543" v="412" actId="478"/>
          <ac:spMkLst>
            <pc:docMk/>
            <pc:sldMk cId="637816839" sldId="377"/>
            <ac:spMk id="34" creationId="{E7FC4ED1-7DB4-42A8-8203-1CD2E2F237FB}"/>
          </ac:spMkLst>
        </pc:spChg>
        <pc:spChg chg="del mod">
          <ac:chgData name="Ngô Việt Hoàn" userId="fbf56a55-40aa-4209-bd12-b7fbd6813d40" providerId="ADAL" clId="{740D07CD-56E4-4E3D-98E1-6864A2D35039}" dt="2021-12-13T17:02:29.338" v="416" actId="478"/>
          <ac:spMkLst>
            <pc:docMk/>
            <pc:sldMk cId="637816839" sldId="377"/>
            <ac:spMk id="39" creationId="{561E2794-DC21-4FF0-B0E0-19BD16591708}"/>
          </ac:spMkLst>
        </pc:spChg>
        <pc:spChg chg="add mod">
          <ac:chgData name="Ngô Việt Hoàn" userId="fbf56a55-40aa-4209-bd12-b7fbd6813d40" providerId="ADAL" clId="{740D07CD-56E4-4E3D-98E1-6864A2D35039}" dt="2021-12-13T17:04:05.440" v="433" actId="1076"/>
          <ac:spMkLst>
            <pc:docMk/>
            <pc:sldMk cId="637816839" sldId="377"/>
            <ac:spMk id="41" creationId="{29155268-D535-4347-B5A5-BC7FD29E7034}"/>
          </ac:spMkLst>
        </pc:spChg>
        <pc:grpChg chg="mod">
          <ac:chgData name="Ngô Việt Hoàn" userId="fbf56a55-40aa-4209-bd12-b7fbd6813d40" providerId="ADAL" clId="{740D07CD-56E4-4E3D-98E1-6864A2D35039}" dt="2021-12-13T17:04:05.440" v="433" actId="1076"/>
          <ac:grpSpMkLst>
            <pc:docMk/>
            <pc:sldMk cId="637816839" sldId="377"/>
            <ac:grpSpMk id="12" creationId="{2171F913-DB9B-4D62-8F20-59FA7D23BE18}"/>
          </ac:grpSpMkLst>
        </pc:grpChg>
        <pc:grpChg chg="del">
          <ac:chgData name="Ngô Việt Hoàn" userId="fbf56a55-40aa-4209-bd12-b7fbd6813d40" providerId="ADAL" clId="{740D07CD-56E4-4E3D-98E1-6864A2D35039}" dt="2021-12-13T17:03:36.889" v="429" actId="478"/>
          <ac:grpSpMkLst>
            <pc:docMk/>
            <pc:sldMk cId="637816839" sldId="377"/>
            <ac:grpSpMk id="19" creationId="{00000000-0000-0000-0000-000000000000}"/>
          </ac:grpSpMkLst>
        </pc:grpChg>
        <pc:grpChg chg="add mod">
          <ac:chgData name="Ngô Việt Hoàn" userId="fbf56a55-40aa-4209-bd12-b7fbd6813d40" providerId="ADAL" clId="{740D07CD-56E4-4E3D-98E1-6864A2D35039}" dt="2021-12-13T17:04:05.440" v="433" actId="1076"/>
          <ac:grpSpMkLst>
            <pc:docMk/>
            <pc:sldMk cId="637816839" sldId="377"/>
            <ac:grpSpMk id="23" creationId="{9E89868F-4F31-4B3F-867B-082DFE0FA920}"/>
          </ac:grpSpMkLst>
        </pc:grpChg>
        <pc:grpChg chg="add mod">
          <ac:chgData name="Ngô Việt Hoàn" userId="fbf56a55-40aa-4209-bd12-b7fbd6813d40" providerId="ADAL" clId="{740D07CD-56E4-4E3D-98E1-6864A2D35039}" dt="2021-12-13T17:04:05.440" v="433" actId="1076"/>
          <ac:grpSpMkLst>
            <pc:docMk/>
            <pc:sldMk cId="637816839" sldId="377"/>
            <ac:grpSpMk id="28" creationId="{0BE36473-C7BF-42D2-AE38-9D5FA7841E23}"/>
          </ac:grpSpMkLst>
        </pc:grpChg>
        <pc:grpChg chg="del">
          <ac:chgData name="Ngô Việt Hoàn" userId="fbf56a55-40aa-4209-bd12-b7fbd6813d40" providerId="ADAL" clId="{740D07CD-56E4-4E3D-98E1-6864A2D35039}" dt="2021-12-13T17:02:24.131" v="411" actId="478"/>
          <ac:grpSpMkLst>
            <pc:docMk/>
            <pc:sldMk cId="637816839" sldId="377"/>
            <ac:grpSpMk id="31" creationId="{0BC968DA-3C2A-4BE7-BB5C-5C974F0A236B}"/>
          </ac:grpSpMkLst>
        </pc:grpChg>
        <pc:grpChg chg="del">
          <ac:chgData name="Ngô Việt Hoàn" userId="fbf56a55-40aa-4209-bd12-b7fbd6813d40" providerId="ADAL" clId="{740D07CD-56E4-4E3D-98E1-6864A2D35039}" dt="2021-12-13T17:02:27.558" v="414" actId="478"/>
          <ac:grpSpMkLst>
            <pc:docMk/>
            <pc:sldMk cId="637816839" sldId="377"/>
            <ac:grpSpMk id="36" creationId="{8AD33B78-4FF4-46AC-87A9-64856AB7DA00}"/>
          </ac:grpSpMkLst>
        </pc:grpChg>
        <pc:picChg chg="add del mod">
          <ac:chgData name="Ngô Việt Hoàn" userId="fbf56a55-40aa-4209-bd12-b7fbd6813d40" providerId="ADAL" clId="{740D07CD-56E4-4E3D-98E1-6864A2D35039}" dt="2021-12-13T17:03:47.278" v="432" actId="1076"/>
          <ac:picMkLst>
            <pc:docMk/>
            <pc:sldMk cId="637816839" sldId="377"/>
            <ac:picMk id="4" creationId="{00000000-0000-0000-0000-000000000000}"/>
          </ac:picMkLst>
        </pc:picChg>
        <pc:picChg chg="add mod">
          <ac:chgData name="Ngô Việt Hoàn" userId="fbf56a55-40aa-4209-bd12-b7fbd6813d40" providerId="ADAL" clId="{740D07CD-56E4-4E3D-98E1-6864A2D35039}" dt="2021-12-13T17:43:44.950" v="706" actId="1076"/>
          <ac:picMkLst>
            <pc:docMk/>
            <pc:sldMk cId="637816839" sldId="377"/>
            <ac:picMk id="5" creationId="{358C7257-B5C8-43A4-BACD-3EB2894880D5}"/>
          </ac:picMkLst>
        </pc:picChg>
        <pc:picChg chg="mod">
          <ac:chgData name="Ngô Việt Hoàn" userId="fbf56a55-40aa-4209-bd12-b7fbd6813d40" providerId="ADAL" clId="{740D07CD-56E4-4E3D-98E1-6864A2D35039}" dt="2021-12-13T17:04:05.440" v="433" actId="1076"/>
          <ac:picMkLst>
            <pc:docMk/>
            <pc:sldMk cId="637816839" sldId="377"/>
            <ac:picMk id="16" creationId="{8A4BF760-B9DA-4698-A6E1-52B4D70D6FA3}"/>
          </ac:picMkLst>
        </pc:picChg>
        <pc:picChg chg="add mod">
          <ac:chgData name="Ngô Việt Hoàn" userId="fbf56a55-40aa-4209-bd12-b7fbd6813d40" providerId="ADAL" clId="{740D07CD-56E4-4E3D-98E1-6864A2D35039}" dt="2021-12-13T17:04:05.440" v="433" actId="1076"/>
          <ac:picMkLst>
            <pc:docMk/>
            <pc:sldMk cId="637816839" sldId="377"/>
            <ac:picMk id="27" creationId="{AE0EBB5A-4DF8-4D29-81A3-594CD817E658}"/>
          </ac:picMkLst>
        </pc:picChg>
        <pc:picChg chg="del">
          <ac:chgData name="Ngô Việt Hoàn" userId="fbf56a55-40aa-4209-bd12-b7fbd6813d40" providerId="ADAL" clId="{740D07CD-56E4-4E3D-98E1-6864A2D35039}" dt="2021-12-13T17:02:26.317" v="413" actId="478"/>
          <ac:picMkLst>
            <pc:docMk/>
            <pc:sldMk cId="637816839" sldId="377"/>
            <ac:picMk id="35" creationId="{B6A2B8F0-0981-47FB-ADCB-83F6D2024769}"/>
          </ac:picMkLst>
        </pc:picChg>
        <pc:picChg chg="del">
          <ac:chgData name="Ngô Việt Hoàn" userId="fbf56a55-40aa-4209-bd12-b7fbd6813d40" providerId="ADAL" clId="{740D07CD-56E4-4E3D-98E1-6864A2D35039}" dt="2021-12-13T17:02:30" v="417" actId="478"/>
          <ac:picMkLst>
            <pc:docMk/>
            <pc:sldMk cId="637816839" sldId="377"/>
            <ac:picMk id="40" creationId="{67ABB8BC-6462-4C4E-8552-30C2C8A89A42}"/>
          </ac:picMkLst>
        </pc:picChg>
        <pc:picChg chg="add mod">
          <ac:chgData name="Ngô Việt Hoàn" userId="fbf56a55-40aa-4209-bd12-b7fbd6813d40" providerId="ADAL" clId="{740D07CD-56E4-4E3D-98E1-6864A2D35039}" dt="2021-12-13T17:04:05.440" v="433" actId="1076"/>
          <ac:picMkLst>
            <pc:docMk/>
            <pc:sldMk cId="637816839" sldId="377"/>
            <ac:picMk id="42" creationId="{D7D4BFA8-A6FE-4C5D-95D1-8864ED3F5E86}"/>
          </ac:picMkLst>
        </pc:picChg>
      </pc:sldChg>
      <pc:sldChg chg="addSp delSp modSp add mod modAnim">
        <pc:chgData name="Ngô Việt Hoàn" userId="fbf56a55-40aa-4209-bd12-b7fbd6813d40" providerId="ADAL" clId="{740D07CD-56E4-4E3D-98E1-6864A2D35039}" dt="2021-12-13T17:10:31.560" v="515" actId="14100"/>
        <pc:sldMkLst>
          <pc:docMk/>
          <pc:sldMk cId="2185648131" sldId="378"/>
        </pc:sldMkLst>
        <pc:spChg chg="mod">
          <ac:chgData name="Ngô Việt Hoàn" userId="fbf56a55-40aa-4209-bd12-b7fbd6813d40" providerId="ADAL" clId="{740D07CD-56E4-4E3D-98E1-6864A2D35039}" dt="2021-12-13T17:07:03.500" v="466" actId="1076"/>
          <ac:spMkLst>
            <pc:docMk/>
            <pc:sldMk cId="2185648131" sldId="378"/>
            <ac:spMk id="38" creationId="{ABA3251C-6216-479E-B581-F0E55BE6F4DD}"/>
          </ac:spMkLst>
        </pc:spChg>
        <pc:spChg chg="mod">
          <ac:chgData name="Ngô Việt Hoàn" userId="fbf56a55-40aa-4209-bd12-b7fbd6813d40" providerId="ADAL" clId="{740D07CD-56E4-4E3D-98E1-6864A2D35039}" dt="2021-12-13T17:09:19.805" v="496" actId="1076"/>
          <ac:spMkLst>
            <pc:docMk/>
            <pc:sldMk cId="2185648131" sldId="378"/>
            <ac:spMk id="40" creationId="{B1712E31-01EB-499C-9878-DE7D1B357FC2}"/>
          </ac:spMkLst>
        </pc:spChg>
        <pc:spChg chg="mod">
          <ac:chgData name="Ngô Việt Hoàn" userId="fbf56a55-40aa-4209-bd12-b7fbd6813d40" providerId="ADAL" clId="{740D07CD-56E4-4E3D-98E1-6864A2D35039}" dt="2021-12-13T17:10:01.159" v="507" actId="1076"/>
          <ac:spMkLst>
            <pc:docMk/>
            <pc:sldMk cId="2185648131" sldId="378"/>
            <ac:spMk id="41" creationId="{585D0387-0FDC-4056-9473-84375B08BA0B}"/>
          </ac:spMkLst>
        </pc:spChg>
        <pc:spChg chg="mod">
          <ac:chgData name="Ngô Việt Hoàn" userId="fbf56a55-40aa-4209-bd12-b7fbd6813d40" providerId="ADAL" clId="{740D07CD-56E4-4E3D-98E1-6864A2D35039}" dt="2021-12-13T17:04:52.364" v="437"/>
          <ac:spMkLst>
            <pc:docMk/>
            <pc:sldMk cId="2185648131" sldId="378"/>
            <ac:spMk id="43" creationId="{E74F41ED-CEFC-46A9-A10D-86AFDA6FC80B}"/>
          </ac:spMkLst>
        </pc:spChg>
        <pc:spChg chg="del">
          <ac:chgData name="Ngô Việt Hoàn" userId="fbf56a55-40aa-4209-bd12-b7fbd6813d40" providerId="ADAL" clId="{740D07CD-56E4-4E3D-98E1-6864A2D35039}" dt="2021-12-13T17:05:41.499" v="448" actId="478"/>
          <ac:spMkLst>
            <pc:docMk/>
            <pc:sldMk cId="2185648131" sldId="378"/>
            <ac:spMk id="50" creationId="{DC996F1D-F0EB-43F1-8C9B-9EBB90E7410F}"/>
          </ac:spMkLst>
        </pc:spChg>
        <pc:spChg chg="del">
          <ac:chgData name="Ngô Việt Hoàn" userId="fbf56a55-40aa-4209-bd12-b7fbd6813d40" providerId="ADAL" clId="{740D07CD-56E4-4E3D-98E1-6864A2D35039}" dt="2021-12-13T17:04:35.838" v="435" actId="478"/>
          <ac:spMkLst>
            <pc:docMk/>
            <pc:sldMk cId="2185648131" sldId="378"/>
            <ac:spMk id="52" creationId="{65B88FB5-9C54-4035-9E83-70FF1A069F20}"/>
          </ac:spMkLst>
        </pc:spChg>
        <pc:spChg chg="mod">
          <ac:chgData name="Ngô Việt Hoàn" userId="fbf56a55-40aa-4209-bd12-b7fbd6813d40" providerId="ADAL" clId="{740D07CD-56E4-4E3D-98E1-6864A2D35039}" dt="2021-12-13T17:04:52.364" v="437"/>
          <ac:spMkLst>
            <pc:docMk/>
            <pc:sldMk cId="2185648131" sldId="378"/>
            <ac:spMk id="54" creationId="{1FF634CC-4856-4943-B613-887A4D3CE40F}"/>
          </ac:spMkLst>
        </pc:spChg>
        <pc:spChg chg="add mod">
          <ac:chgData name="Ngô Việt Hoàn" userId="fbf56a55-40aa-4209-bd12-b7fbd6813d40" providerId="ADAL" clId="{740D07CD-56E4-4E3D-98E1-6864A2D35039}" dt="2021-12-13T17:08:51.268" v="485" actId="1076"/>
          <ac:spMkLst>
            <pc:docMk/>
            <pc:sldMk cId="2185648131" sldId="378"/>
            <ac:spMk id="55" creationId="{3363EB85-C6EF-4113-9800-55AB04ACB5CA}"/>
          </ac:spMkLst>
        </pc:spChg>
        <pc:spChg chg="mod">
          <ac:chgData name="Ngô Việt Hoàn" userId="fbf56a55-40aa-4209-bd12-b7fbd6813d40" providerId="ADAL" clId="{740D07CD-56E4-4E3D-98E1-6864A2D35039}" dt="2021-12-13T17:09:02.089" v="489" actId="571"/>
          <ac:spMkLst>
            <pc:docMk/>
            <pc:sldMk cId="2185648131" sldId="378"/>
            <ac:spMk id="61" creationId="{442CA088-944A-442B-8F30-39CDDF1C40EF}"/>
          </ac:spMkLst>
        </pc:spChg>
        <pc:spChg chg="mod">
          <ac:chgData name="Ngô Việt Hoàn" userId="fbf56a55-40aa-4209-bd12-b7fbd6813d40" providerId="ADAL" clId="{740D07CD-56E4-4E3D-98E1-6864A2D35039}" dt="2021-12-13T17:09:02.089" v="489" actId="571"/>
          <ac:spMkLst>
            <pc:docMk/>
            <pc:sldMk cId="2185648131" sldId="378"/>
            <ac:spMk id="62" creationId="{5A905E81-CD91-435E-9177-9BAF73E5D027}"/>
          </ac:spMkLst>
        </pc:spChg>
        <pc:spChg chg="mod">
          <ac:chgData name="Ngô Việt Hoàn" userId="fbf56a55-40aa-4209-bd12-b7fbd6813d40" providerId="ADAL" clId="{740D07CD-56E4-4E3D-98E1-6864A2D35039}" dt="2021-12-13T17:09:02.089" v="489" actId="571"/>
          <ac:spMkLst>
            <pc:docMk/>
            <pc:sldMk cId="2185648131" sldId="378"/>
            <ac:spMk id="63" creationId="{18D83364-DAF4-4BC2-B3D6-02B27A32AE0A}"/>
          </ac:spMkLst>
        </pc:spChg>
        <pc:spChg chg="mod">
          <ac:chgData name="Ngô Việt Hoàn" userId="fbf56a55-40aa-4209-bd12-b7fbd6813d40" providerId="ADAL" clId="{740D07CD-56E4-4E3D-98E1-6864A2D35039}" dt="2021-12-13T17:09:02.089" v="489" actId="571"/>
          <ac:spMkLst>
            <pc:docMk/>
            <pc:sldMk cId="2185648131" sldId="378"/>
            <ac:spMk id="64" creationId="{3BA86EE5-C800-48AC-A9E3-A74F7D3905B3}"/>
          </ac:spMkLst>
        </pc:spChg>
        <pc:spChg chg="add mod">
          <ac:chgData name="Ngô Việt Hoàn" userId="fbf56a55-40aa-4209-bd12-b7fbd6813d40" providerId="ADAL" clId="{740D07CD-56E4-4E3D-98E1-6864A2D35039}" dt="2021-12-13T17:09:02.089" v="489" actId="571"/>
          <ac:spMkLst>
            <pc:docMk/>
            <pc:sldMk cId="2185648131" sldId="378"/>
            <ac:spMk id="65" creationId="{5EE2B266-608A-40A5-8A4C-C2E8FA7DFA7A}"/>
          </ac:spMkLst>
        </pc:spChg>
        <pc:spChg chg="mod">
          <ac:chgData name="Ngô Việt Hoàn" userId="fbf56a55-40aa-4209-bd12-b7fbd6813d40" providerId="ADAL" clId="{740D07CD-56E4-4E3D-98E1-6864A2D35039}" dt="2021-12-13T17:09:07.747" v="491" actId="571"/>
          <ac:spMkLst>
            <pc:docMk/>
            <pc:sldMk cId="2185648131" sldId="378"/>
            <ac:spMk id="69" creationId="{3F798235-ED54-4664-85CA-40797C3C6304}"/>
          </ac:spMkLst>
        </pc:spChg>
        <pc:spChg chg="mod">
          <ac:chgData name="Ngô Việt Hoàn" userId="fbf56a55-40aa-4209-bd12-b7fbd6813d40" providerId="ADAL" clId="{740D07CD-56E4-4E3D-98E1-6864A2D35039}" dt="2021-12-13T17:09:07.747" v="491" actId="571"/>
          <ac:spMkLst>
            <pc:docMk/>
            <pc:sldMk cId="2185648131" sldId="378"/>
            <ac:spMk id="70" creationId="{FF24444A-A47B-4DC9-A3C0-2499A2CA662C}"/>
          </ac:spMkLst>
        </pc:spChg>
        <pc:spChg chg="mod">
          <ac:chgData name="Ngô Việt Hoàn" userId="fbf56a55-40aa-4209-bd12-b7fbd6813d40" providerId="ADAL" clId="{740D07CD-56E4-4E3D-98E1-6864A2D35039}" dt="2021-12-13T17:09:07.747" v="491" actId="571"/>
          <ac:spMkLst>
            <pc:docMk/>
            <pc:sldMk cId="2185648131" sldId="378"/>
            <ac:spMk id="71" creationId="{A06A2A98-95FD-437E-987C-1F5DD618CA65}"/>
          </ac:spMkLst>
        </pc:spChg>
        <pc:spChg chg="mod">
          <ac:chgData name="Ngô Việt Hoàn" userId="fbf56a55-40aa-4209-bd12-b7fbd6813d40" providerId="ADAL" clId="{740D07CD-56E4-4E3D-98E1-6864A2D35039}" dt="2021-12-13T17:09:07.747" v="491" actId="571"/>
          <ac:spMkLst>
            <pc:docMk/>
            <pc:sldMk cId="2185648131" sldId="378"/>
            <ac:spMk id="72" creationId="{01EC7481-0F83-45CB-A6D9-9124A110AAC0}"/>
          </ac:spMkLst>
        </pc:spChg>
        <pc:spChg chg="mod">
          <ac:chgData name="Ngô Việt Hoàn" userId="fbf56a55-40aa-4209-bd12-b7fbd6813d40" providerId="ADAL" clId="{740D07CD-56E4-4E3D-98E1-6864A2D35039}" dt="2021-12-13T17:10:31.560" v="515" actId="14100"/>
          <ac:spMkLst>
            <pc:docMk/>
            <pc:sldMk cId="2185648131" sldId="378"/>
            <ac:spMk id="73" creationId="{7EEC07D4-ED76-4F38-82B7-0F2D1160AE6D}"/>
          </ac:spMkLst>
        </pc:spChg>
        <pc:spChg chg="mod">
          <ac:chgData name="Ngô Việt Hoàn" userId="fbf56a55-40aa-4209-bd12-b7fbd6813d40" providerId="ADAL" clId="{740D07CD-56E4-4E3D-98E1-6864A2D35039}" dt="2021-12-13T17:10:22.453" v="514" actId="14100"/>
          <ac:spMkLst>
            <pc:docMk/>
            <pc:sldMk cId="2185648131" sldId="378"/>
            <ac:spMk id="74" creationId="{3AF98B1C-799C-4EF9-9D23-32EF5906DB1F}"/>
          </ac:spMkLst>
        </pc:spChg>
        <pc:spChg chg="add mod">
          <ac:chgData name="Ngô Việt Hoàn" userId="fbf56a55-40aa-4209-bd12-b7fbd6813d40" providerId="ADAL" clId="{740D07CD-56E4-4E3D-98E1-6864A2D35039}" dt="2021-12-13T17:09:07.747" v="491" actId="571"/>
          <ac:spMkLst>
            <pc:docMk/>
            <pc:sldMk cId="2185648131" sldId="378"/>
            <ac:spMk id="75" creationId="{989F4454-AC1C-4CBE-BAA1-16F4BAF77053}"/>
          </ac:spMkLst>
        </pc:spChg>
        <pc:spChg chg="mod">
          <ac:chgData name="Ngô Việt Hoàn" userId="fbf56a55-40aa-4209-bd12-b7fbd6813d40" providerId="ADAL" clId="{740D07CD-56E4-4E3D-98E1-6864A2D35039}" dt="2021-12-13T17:08:43.012" v="483" actId="1076"/>
          <ac:spMkLst>
            <pc:docMk/>
            <pc:sldMk cId="2185648131" sldId="378"/>
            <ac:spMk id="139" creationId="{65CA1155-A073-42E0-9874-CF26FF68DB34}"/>
          </ac:spMkLst>
        </pc:spChg>
        <pc:spChg chg="mod">
          <ac:chgData name="Ngô Việt Hoàn" userId="fbf56a55-40aa-4209-bd12-b7fbd6813d40" providerId="ADAL" clId="{740D07CD-56E4-4E3D-98E1-6864A2D35039}" dt="2021-12-13T17:09:35.808" v="499" actId="14100"/>
          <ac:spMkLst>
            <pc:docMk/>
            <pc:sldMk cId="2185648131" sldId="378"/>
            <ac:spMk id="142" creationId="{7DA8A5E8-BEEA-4AC4-BF6B-F06F5B3EBFD8}"/>
          </ac:spMkLst>
        </pc:spChg>
        <pc:spChg chg="mod">
          <ac:chgData name="Ngô Việt Hoàn" userId="fbf56a55-40aa-4209-bd12-b7fbd6813d40" providerId="ADAL" clId="{740D07CD-56E4-4E3D-98E1-6864A2D35039}" dt="2021-12-13T17:09:47.606" v="502" actId="14100"/>
          <ac:spMkLst>
            <pc:docMk/>
            <pc:sldMk cId="2185648131" sldId="378"/>
            <ac:spMk id="151" creationId="{EBDC2139-FCB1-4DEA-9601-8780D6F9F733}"/>
          </ac:spMkLst>
        </pc:spChg>
        <pc:spChg chg="mod">
          <ac:chgData name="Ngô Việt Hoàn" userId="fbf56a55-40aa-4209-bd12-b7fbd6813d40" providerId="ADAL" clId="{740D07CD-56E4-4E3D-98E1-6864A2D35039}" dt="2021-12-13T17:08:48.364" v="484" actId="1076"/>
          <ac:spMkLst>
            <pc:docMk/>
            <pc:sldMk cId="2185648131" sldId="378"/>
            <ac:spMk id="152" creationId="{52EE198F-29FF-406C-9A16-4A226BABAEE1}"/>
          </ac:spMkLst>
        </pc:spChg>
        <pc:spChg chg="mod">
          <ac:chgData name="Ngô Việt Hoàn" userId="fbf56a55-40aa-4209-bd12-b7fbd6813d40" providerId="ADAL" clId="{740D07CD-56E4-4E3D-98E1-6864A2D35039}" dt="2021-12-13T17:06:58.948" v="465" actId="1076"/>
          <ac:spMkLst>
            <pc:docMk/>
            <pc:sldMk cId="2185648131" sldId="378"/>
            <ac:spMk id="158" creationId="{5A70CBF0-9531-4A0F-A404-AACC8CA3231B}"/>
          </ac:spMkLst>
        </pc:spChg>
        <pc:spChg chg="mod">
          <ac:chgData name="Ngô Việt Hoàn" userId="fbf56a55-40aa-4209-bd12-b7fbd6813d40" providerId="ADAL" clId="{740D07CD-56E4-4E3D-98E1-6864A2D35039}" dt="2021-12-13T17:06:58.948" v="465" actId="1076"/>
          <ac:spMkLst>
            <pc:docMk/>
            <pc:sldMk cId="2185648131" sldId="378"/>
            <ac:spMk id="159" creationId="{49178824-389D-4737-991B-9BEC5A6A7D52}"/>
          </ac:spMkLst>
        </pc:spChg>
        <pc:spChg chg="mod">
          <ac:chgData name="Ngô Việt Hoàn" userId="fbf56a55-40aa-4209-bd12-b7fbd6813d40" providerId="ADAL" clId="{740D07CD-56E4-4E3D-98E1-6864A2D35039}" dt="2021-12-13T17:06:58.948" v="465" actId="1076"/>
          <ac:spMkLst>
            <pc:docMk/>
            <pc:sldMk cId="2185648131" sldId="378"/>
            <ac:spMk id="160" creationId="{6F64EF17-81B6-4D78-B10A-368FA6D918CE}"/>
          </ac:spMkLst>
        </pc:spChg>
        <pc:spChg chg="mod">
          <ac:chgData name="Ngô Việt Hoàn" userId="fbf56a55-40aa-4209-bd12-b7fbd6813d40" providerId="ADAL" clId="{740D07CD-56E4-4E3D-98E1-6864A2D35039}" dt="2021-12-13T17:06:58.948" v="465" actId="1076"/>
          <ac:spMkLst>
            <pc:docMk/>
            <pc:sldMk cId="2185648131" sldId="378"/>
            <ac:spMk id="161" creationId="{1040040E-1DB1-43A8-9126-029A28ABFBE7}"/>
          </ac:spMkLst>
        </pc:spChg>
        <pc:spChg chg="mod">
          <ac:chgData name="Ngô Việt Hoàn" userId="fbf56a55-40aa-4209-bd12-b7fbd6813d40" providerId="ADAL" clId="{740D07CD-56E4-4E3D-98E1-6864A2D35039}" dt="2021-12-13T17:09:15.786" v="495" actId="1076"/>
          <ac:spMkLst>
            <pc:docMk/>
            <pc:sldMk cId="2185648131" sldId="378"/>
            <ac:spMk id="181" creationId="{9F325B70-5F70-49E3-970D-31A964DB3C5D}"/>
          </ac:spMkLst>
        </pc:spChg>
        <pc:spChg chg="mod">
          <ac:chgData name="Ngô Việt Hoàn" userId="fbf56a55-40aa-4209-bd12-b7fbd6813d40" providerId="ADAL" clId="{740D07CD-56E4-4E3D-98E1-6864A2D35039}" dt="2021-12-13T17:09:15.786" v="495" actId="1076"/>
          <ac:spMkLst>
            <pc:docMk/>
            <pc:sldMk cId="2185648131" sldId="378"/>
            <ac:spMk id="182" creationId="{A5535A58-14EE-47F2-ADAE-5A8BC9576526}"/>
          </ac:spMkLst>
        </pc:spChg>
        <pc:spChg chg="mod">
          <ac:chgData name="Ngô Việt Hoàn" userId="fbf56a55-40aa-4209-bd12-b7fbd6813d40" providerId="ADAL" clId="{740D07CD-56E4-4E3D-98E1-6864A2D35039}" dt="2021-12-13T17:09:15.786" v="495" actId="1076"/>
          <ac:spMkLst>
            <pc:docMk/>
            <pc:sldMk cId="2185648131" sldId="378"/>
            <ac:spMk id="183" creationId="{58C7EF21-7E4D-45E5-AB19-EB541BDE977B}"/>
          </ac:spMkLst>
        </pc:spChg>
        <pc:spChg chg="mod">
          <ac:chgData name="Ngô Việt Hoàn" userId="fbf56a55-40aa-4209-bd12-b7fbd6813d40" providerId="ADAL" clId="{740D07CD-56E4-4E3D-98E1-6864A2D35039}" dt="2021-12-13T17:09:15.786" v="495" actId="1076"/>
          <ac:spMkLst>
            <pc:docMk/>
            <pc:sldMk cId="2185648131" sldId="378"/>
            <ac:spMk id="184" creationId="{811DC63E-902B-4B97-BD34-2EF4C5E36FB9}"/>
          </ac:spMkLst>
        </pc:spChg>
        <pc:spChg chg="mod">
          <ac:chgData name="Ngô Việt Hoàn" userId="fbf56a55-40aa-4209-bd12-b7fbd6813d40" providerId="ADAL" clId="{740D07CD-56E4-4E3D-98E1-6864A2D35039}" dt="2021-12-13T17:10:04.511" v="509" actId="1076"/>
          <ac:spMkLst>
            <pc:docMk/>
            <pc:sldMk cId="2185648131" sldId="378"/>
            <ac:spMk id="202" creationId="{D88ED0D9-FA35-499C-ADCF-FD4663985E60}"/>
          </ac:spMkLst>
        </pc:spChg>
        <pc:spChg chg="mod">
          <ac:chgData name="Ngô Việt Hoàn" userId="fbf56a55-40aa-4209-bd12-b7fbd6813d40" providerId="ADAL" clId="{740D07CD-56E4-4E3D-98E1-6864A2D35039}" dt="2021-12-13T17:10:04.511" v="509" actId="1076"/>
          <ac:spMkLst>
            <pc:docMk/>
            <pc:sldMk cId="2185648131" sldId="378"/>
            <ac:spMk id="203" creationId="{84371A7A-3A08-4686-86EF-054BAA83BE8E}"/>
          </ac:spMkLst>
        </pc:spChg>
        <pc:spChg chg="mod">
          <ac:chgData name="Ngô Việt Hoàn" userId="fbf56a55-40aa-4209-bd12-b7fbd6813d40" providerId="ADAL" clId="{740D07CD-56E4-4E3D-98E1-6864A2D35039}" dt="2021-12-13T17:10:04.511" v="509" actId="1076"/>
          <ac:spMkLst>
            <pc:docMk/>
            <pc:sldMk cId="2185648131" sldId="378"/>
            <ac:spMk id="204" creationId="{2694ABBD-E21C-4C25-972C-4DBBDC575CE8}"/>
          </ac:spMkLst>
        </pc:spChg>
        <pc:spChg chg="mod">
          <ac:chgData name="Ngô Việt Hoàn" userId="fbf56a55-40aa-4209-bd12-b7fbd6813d40" providerId="ADAL" clId="{740D07CD-56E4-4E3D-98E1-6864A2D35039}" dt="2021-12-13T17:10:04.511" v="509" actId="1076"/>
          <ac:spMkLst>
            <pc:docMk/>
            <pc:sldMk cId="2185648131" sldId="378"/>
            <ac:spMk id="205" creationId="{07C5E8BD-7D8B-4C95-BADB-1F661E572A7F}"/>
          </ac:spMkLst>
        </pc:spChg>
        <pc:grpChg chg="add mod">
          <ac:chgData name="Ngô Việt Hoàn" userId="fbf56a55-40aa-4209-bd12-b7fbd6813d40" providerId="ADAL" clId="{740D07CD-56E4-4E3D-98E1-6864A2D35039}" dt="2021-12-13T17:09:38.925" v="500" actId="14100"/>
          <ac:grpSpMkLst>
            <pc:docMk/>
            <pc:sldMk cId="2185648131" sldId="378"/>
            <ac:grpSpMk id="42" creationId="{EBA1BA87-BA90-498F-B2A9-2BD07CBF9326}"/>
          </ac:grpSpMkLst>
        </pc:grpChg>
        <pc:grpChg chg="del">
          <ac:chgData name="Ngô Việt Hoàn" userId="fbf56a55-40aa-4209-bd12-b7fbd6813d40" providerId="ADAL" clId="{740D07CD-56E4-4E3D-98E1-6864A2D35039}" dt="2021-12-13T17:04:35.838" v="435" actId="478"/>
          <ac:grpSpMkLst>
            <pc:docMk/>
            <pc:sldMk cId="2185648131" sldId="378"/>
            <ac:grpSpMk id="44" creationId="{2B986041-3CE2-4625-92E2-A47C0D95CAE7}"/>
          </ac:grpSpMkLst>
        </pc:grpChg>
        <pc:grpChg chg="del">
          <ac:chgData name="Ngô Việt Hoàn" userId="fbf56a55-40aa-4209-bd12-b7fbd6813d40" providerId="ADAL" clId="{740D07CD-56E4-4E3D-98E1-6864A2D35039}" dt="2021-12-13T17:05:39.135" v="447" actId="478"/>
          <ac:grpSpMkLst>
            <pc:docMk/>
            <pc:sldMk cId="2185648131" sldId="378"/>
            <ac:grpSpMk id="46" creationId="{43325E30-D1D6-47DF-885A-D5938FAACD38}"/>
          </ac:grpSpMkLst>
        </pc:grpChg>
        <pc:grpChg chg="add mod">
          <ac:chgData name="Ngô Việt Hoàn" userId="fbf56a55-40aa-4209-bd12-b7fbd6813d40" providerId="ADAL" clId="{740D07CD-56E4-4E3D-98E1-6864A2D35039}" dt="2021-12-13T17:09:02.089" v="489" actId="571"/>
          <ac:grpSpMkLst>
            <pc:docMk/>
            <pc:sldMk cId="2185648131" sldId="378"/>
            <ac:grpSpMk id="59" creationId="{C85FF453-7D16-4900-9108-D3688FD48681}"/>
          </ac:grpSpMkLst>
        </pc:grpChg>
        <pc:grpChg chg="add mod">
          <ac:chgData name="Ngô Việt Hoàn" userId="fbf56a55-40aa-4209-bd12-b7fbd6813d40" providerId="ADAL" clId="{740D07CD-56E4-4E3D-98E1-6864A2D35039}" dt="2021-12-13T17:09:07.747" v="491" actId="571"/>
          <ac:grpSpMkLst>
            <pc:docMk/>
            <pc:sldMk cId="2185648131" sldId="378"/>
            <ac:grpSpMk id="67" creationId="{954E5257-716E-4C29-A13D-CFA6BCF8C927}"/>
          </ac:grpSpMkLst>
        </pc:grpChg>
        <pc:grpChg chg="mod">
          <ac:chgData name="Ngô Việt Hoàn" userId="fbf56a55-40aa-4209-bd12-b7fbd6813d40" providerId="ADAL" clId="{740D07CD-56E4-4E3D-98E1-6864A2D35039}" dt="2021-12-13T17:06:58.948" v="465" actId="1076"/>
          <ac:grpSpMkLst>
            <pc:docMk/>
            <pc:sldMk cId="2185648131" sldId="378"/>
            <ac:grpSpMk id="156" creationId="{96939626-4EE9-4E0A-9362-4552A2B98ABB}"/>
          </ac:grpSpMkLst>
        </pc:grpChg>
        <pc:grpChg chg="mod">
          <ac:chgData name="Ngô Việt Hoàn" userId="fbf56a55-40aa-4209-bd12-b7fbd6813d40" providerId="ADAL" clId="{740D07CD-56E4-4E3D-98E1-6864A2D35039}" dt="2021-12-13T17:09:15.786" v="495" actId="1076"/>
          <ac:grpSpMkLst>
            <pc:docMk/>
            <pc:sldMk cId="2185648131" sldId="378"/>
            <ac:grpSpMk id="179" creationId="{162D8CFD-1F07-4E65-B309-136648D604B9}"/>
          </ac:grpSpMkLst>
        </pc:grpChg>
        <pc:grpChg chg="mod">
          <ac:chgData name="Ngô Việt Hoàn" userId="fbf56a55-40aa-4209-bd12-b7fbd6813d40" providerId="ADAL" clId="{740D07CD-56E4-4E3D-98E1-6864A2D35039}" dt="2021-12-13T17:10:04.511" v="509" actId="1076"/>
          <ac:grpSpMkLst>
            <pc:docMk/>
            <pc:sldMk cId="2185648131" sldId="378"/>
            <ac:grpSpMk id="200" creationId="{AFA80273-33AA-4509-9BA6-F45A5BEFE58C}"/>
          </ac:grpSpMkLst>
        </pc:grpChg>
        <pc:picChg chg="mod">
          <ac:chgData name="Ngô Việt Hoàn" userId="fbf56a55-40aa-4209-bd12-b7fbd6813d40" providerId="ADAL" clId="{740D07CD-56E4-4E3D-98E1-6864A2D35039}" dt="2021-12-13T17:09:57.843" v="506" actId="1076"/>
          <ac:picMkLst>
            <pc:docMk/>
            <pc:sldMk cId="2185648131" sldId="378"/>
            <ac:picMk id="4" creationId="{00000000-0000-0000-0000-000000000000}"/>
          </ac:picMkLst>
        </pc:picChg>
        <pc:picChg chg="del">
          <ac:chgData name="Ngô Việt Hoàn" userId="fbf56a55-40aa-4209-bd12-b7fbd6813d40" providerId="ADAL" clId="{740D07CD-56E4-4E3D-98E1-6864A2D35039}" dt="2021-12-13T17:05:42.094" v="449" actId="478"/>
          <ac:picMkLst>
            <pc:docMk/>
            <pc:sldMk cId="2185648131" sldId="378"/>
            <ac:picMk id="51" creationId="{BCB041DE-520F-4B54-8400-249A3063A213}"/>
          </ac:picMkLst>
        </pc:picChg>
        <pc:picChg chg="del">
          <ac:chgData name="Ngô Việt Hoàn" userId="fbf56a55-40aa-4209-bd12-b7fbd6813d40" providerId="ADAL" clId="{740D07CD-56E4-4E3D-98E1-6864A2D35039}" dt="2021-12-13T17:04:37.440" v="436" actId="478"/>
          <ac:picMkLst>
            <pc:docMk/>
            <pc:sldMk cId="2185648131" sldId="378"/>
            <ac:picMk id="53" creationId="{9F3475E3-EE54-47F6-9A40-B625D14D947B}"/>
          </ac:picMkLst>
        </pc:picChg>
        <pc:picChg chg="add mod">
          <ac:chgData name="Ngô Việt Hoàn" userId="fbf56a55-40aa-4209-bd12-b7fbd6813d40" providerId="ADAL" clId="{740D07CD-56E4-4E3D-98E1-6864A2D35039}" dt="2021-12-13T17:08:26.618" v="480" actId="1076"/>
          <ac:picMkLst>
            <pc:docMk/>
            <pc:sldMk cId="2185648131" sldId="378"/>
            <ac:picMk id="56" creationId="{403FFB43-DCE6-450F-9BC3-47BD5D683ACE}"/>
          </ac:picMkLst>
        </pc:picChg>
        <pc:picChg chg="add mod">
          <ac:chgData name="Ngô Việt Hoàn" userId="fbf56a55-40aa-4209-bd12-b7fbd6813d40" providerId="ADAL" clId="{740D07CD-56E4-4E3D-98E1-6864A2D35039}" dt="2021-12-13T17:06:47.282" v="462" actId="571"/>
          <ac:picMkLst>
            <pc:docMk/>
            <pc:sldMk cId="2185648131" sldId="378"/>
            <ac:picMk id="57" creationId="{21C3E6BD-A1F0-4F2E-ABD2-90D3EEE8A38E}"/>
          </ac:picMkLst>
        </pc:picChg>
        <pc:picChg chg="add mod">
          <ac:chgData name="Ngô Việt Hoàn" userId="fbf56a55-40aa-4209-bd12-b7fbd6813d40" providerId="ADAL" clId="{740D07CD-56E4-4E3D-98E1-6864A2D35039}" dt="2021-12-13T17:09:02.089" v="489" actId="571"/>
          <ac:picMkLst>
            <pc:docMk/>
            <pc:sldMk cId="2185648131" sldId="378"/>
            <ac:picMk id="58" creationId="{45617789-5925-4C32-9A37-70C0ACCCC302}"/>
          </ac:picMkLst>
        </pc:picChg>
        <pc:picChg chg="mod">
          <ac:chgData name="Ngô Việt Hoàn" userId="fbf56a55-40aa-4209-bd12-b7fbd6813d40" providerId="ADAL" clId="{740D07CD-56E4-4E3D-98E1-6864A2D35039}" dt="2021-12-13T17:09:02.089" v="489" actId="571"/>
          <ac:picMkLst>
            <pc:docMk/>
            <pc:sldMk cId="2185648131" sldId="378"/>
            <ac:picMk id="60" creationId="{54C25B76-E4AA-43E4-8CD3-9DFF085A8B0B}"/>
          </ac:picMkLst>
        </pc:picChg>
        <pc:picChg chg="add mod">
          <ac:chgData name="Ngô Việt Hoàn" userId="fbf56a55-40aa-4209-bd12-b7fbd6813d40" providerId="ADAL" clId="{740D07CD-56E4-4E3D-98E1-6864A2D35039}" dt="2021-12-13T17:09:07.747" v="491" actId="571"/>
          <ac:picMkLst>
            <pc:docMk/>
            <pc:sldMk cId="2185648131" sldId="378"/>
            <ac:picMk id="66" creationId="{37430132-BDCF-4585-8404-50BE1450BC13}"/>
          </ac:picMkLst>
        </pc:picChg>
        <pc:picChg chg="mod">
          <ac:chgData name="Ngô Việt Hoàn" userId="fbf56a55-40aa-4209-bd12-b7fbd6813d40" providerId="ADAL" clId="{740D07CD-56E4-4E3D-98E1-6864A2D35039}" dt="2021-12-13T17:09:07.747" v="491" actId="571"/>
          <ac:picMkLst>
            <pc:docMk/>
            <pc:sldMk cId="2185648131" sldId="378"/>
            <ac:picMk id="68" creationId="{EA7C9F6E-75DF-4700-8231-03F79D7EDB0F}"/>
          </ac:picMkLst>
        </pc:picChg>
        <pc:picChg chg="mod">
          <ac:chgData name="Ngô Việt Hoàn" userId="fbf56a55-40aa-4209-bd12-b7fbd6813d40" providerId="ADAL" clId="{740D07CD-56E4-4E3D-98E1-6864A2D35039}" dt="2021-12-13T17:06:58.948" v="465" actId="1076"/>
          <ac:picMkLst>
            <pc:docMk/>
            <pc:sldMk cId="2185648131" sldId="378"/>
            <ac:picMk id="157" creationId="{F3D22286-1601-4F67-84EE-9FAA8B2F5854}"/>
          </ac:picMkLst>
        </pc:picChg>
        <pc:picChg chg="mod">
          <ac:chgData name="Ngô Việt Hoàn" userId="fbf56a55-40aa-4209-bd12-b7fbd6813d40" providerId="ADAL" clId="{740D07CD-56E4-4E3D-98E1-6864A2D35039}" dt="2021-12-13T17:09:15.786" v="495" actId="1076"/>
          <ac:picMkLst>
            <pc:docMk/>
            <pc:sldMk cId="2185648131" sldId="378"/>
            <ac:picMk id="180" creationId="{40DAB656-A888-4C6D-91F6-7D072D3D1617}"/>
          </ac:picMkLst>
        </pc:picChg>
        <pc:picChg chg="mod">
          <ac:chgData name="Ngô Việt Hoàn" userId="fbf56a55-40aa-4209-bd12-b7fbd6813d40" providerId="ADAL" clId="{740D07CD-56E4-4E3D-98E1-6864A2D35039}" dt="2021-12-13T17:10:04.511" v="509" actId="1076"/>
          <ac:picMkLst>
            <pc:docMk/>
            <pc:sldMk cId="2185648131" sldId="378"/>
            <ac:picMk id="201" creationId="{1C11EFD0-2045-45D2-9055-63E332C09B7B}"/>
          </ac:picMkLst>
        </pc:picChg>
      </pc:sldChg>
      <pc:sldChg chg="delSp modSp add mod modAnim">
        <pc:chgData name="Ngô Việt Hoàn" userId="fbf56a55-40aa-4209-bd12-b7fbd6813d40" providerId="ADAL" clId="{740D07CD-56E4-4E3D-98E1-6864A2D35039}" dt="2021-12-13T23:57:19.463" v="832" actId="1076"/>
        <pc:sldMkLst>
          <pc:docMk/>
          <pc:sldMk cId="1713850845" sldId="379"/>
        </pc:sldMkLst>
        <pc:spChg chg="mod">
          <ac:chgData name="Ngô Việt Hoàn" userId="fbf56a55-40aa-4209-bd12-b7fbd6813d40" providerId="ADAL" clId="{740D07CD-56E4-4E3D-98E1-6864A2D35039}" dt="2021-12-13T23:56:44.371" v="829" actId="403"/>
          <ac:spMkLst>
            <pc:docMk/>
            <pc:sldMk cId="1713850845" sldId="379"/>
            <ac:spMk id="2" creationId="{00000000-0000-0000-0000-000000000000}"/>
          </ac:spMkLst>
        </pc:spChg>
        <pc:spChg chg="mod">
          <ac:chgData name="Ngô Việt Hoàn" userId="fbf56a55-40aa-4209-bd12-b7fbd6813d40" providerId="ADAL" clId="{740D07CD-56E4-4E3D-98E1-6864A2D35039}" dt="2021-12-13T23:57:12.902" v="831" actId="1076"/>
          <ac:spMkLst>
            <pc:docMk/>
            <pc:sldMk cId="1713850845" sldId="379"/>
            <ac:spMk id="13" creationId="{1569B74F-F97E-48F9-BE38-3714F7BE0C3D}"/>
          </ac:spMkLst>
        </pc:spChg>
        <pc:spChg chg="mod">
          <ac:chgData name="Ngô Việt Hoàn" userId="fbf56a55-40aa-4209-bd12-b7fbd6813d40" providerId="ADAL" clId="{740D07CD-56E4-4E3D-98E1-6864A2D35039}" dt="2021-12-13T23:57:12.902" v="831" actId="1076"/>
          <ac:spMkLst>
            <pc:docMk/>
            <pc:sldMk cId="1713850845" sldId="379"/>
            <ac:spMk id="14" creationId="{4C94BE84-D8D2-4D32-AA9C-798A810A2F7C}"/>
          </ac:spMkLst>
        </pc:spChg>
        <pc:spChg chg="mod">
          <ac:chgData name="Ngô Việt Hoàn" userId="fbf56a55-40aa-4209-bd12-b7fbd6813d40" providerId="ADAL" clId="{740D07CD-56E4-4E3D-98E1-6864A2D35039}" dt="2021-12-13T23:57:12.902" v="831" actId="1076"/>
          <ac:spMkLst>
            <pc:docMk/>
            <pc:sldMk cId="1713850845" sldId="379"/>
            <ac:spMk id="15" creationId="{B300B2B8-DD0A-44D1-8D68-D6F5980ADAA2}"/>
          </ac:spMkLst>
        </pc:spChg>
        <pc:spChg chg="del">
          <ac:chgData name="Ngô Việt Hoàn" userId="fbf56a55-40aa-4209-bd12-b7fbd6813d40" providerId="ADAL" clId="{740D07CD-56E4-4E3D-98E1-6864A2D35039}" dt="2021-12-13T17:11:14.199" v="517" actId="478"/>
          <ac:spMkLst>
            <pc:docMk/>
            <pc:sldMk cId="1713850845" sldId="379"/>
            <ac:spMk id="18" creationId="{00000000-0000-0000-0000-000000000000}"/>
          </ac:spMkLst>
        </pc:spChg>
        <pc:spChg chg="mod">
          <ac:chgData name="Ngô Việt Hoàn" userId="fbf56a55-40aa-4209-bd12-b7fbd6813d40" providerId="ADAL" clId="{740D07CD-56E4-4E3D-98E1-6864A2D35039}" dt="2021-12-13T23:57:01.881" v="830" actId="1076"/>
          <ac:spMkLst>
            <pc:docMk/>
            <pc:sldMk cId="1713850845" sldId="379"/>
            <ac:spMk id="32" creationId="{E4BDD157-E363-4742-80F5-0F3CF6D8ADC0}"/>
          </ac:spMkLst>
        </pc:spChg>
        <pc:spChg chg="mod">
          <ac:chgData name="Ngô Việt Hoàn" userId="fbf56a55-40aa-4209-bd12-b7fbd6813d40" providerId="ADAL" clId="{740D07CD-56E4-4E3D-98E1-6864A2D35039}" dt="2021-12-13T23:57:01.881" v="830" actId="1076"/>
          <ac:spMkLst>
            <pc:docMk/>
            <pc:sldMk cId="1713850845" sldId="379"/>
            <ac:spMk id="33" creationId="{C78E205E-746A-4B7A-A188-3CEF1B2AEFFC}"/>
          </ac:spMkLst>
        </pc:spChg>
        <pc:spChg chg="mod">
          <ac:chgData name="Ngô Việt Hoàn" userId="fbf56a55-40aa-4209-bd12-b7fbd6813d40" providerId="ADAL" clId="{740D07CD-56E4-4E3D-98E1-6864A2D35039}" dt="2021-12-13T23:57:01.881" v="830" actId="1076"/>
          <ac:spMkLst>
            <pc:docMk/>
            <pc:sldMk cId="1713850845" sldId="379"/>
            <ac:spMk id="34" creationId="{E7FC4ED1-7DB4-42A8-8203-1CD2E2F237FB}"/>
          </ac:spMkLst>
        </pc:spChg>
        <pc:spChg chg="mod">
          <ac:chgData name="Ngô Việt Hoàn" userId="fbf56a55-40aa-4209-bd12-b7fbd6813d40" providerId="ADAL" clId="{740D07CD-56E4-4E3D-98E1-6864A2D35039}" dt="2021-12-13T23:57:19.463" v="832" actId="1076"/>
          <ac:spMkLst>
            <pc:docMk/>
            <pc:sldMk cId="1713850845" sldId="379"/>
            <ac:spMk id="37" creationId="{CA6A3371-BC09-4C69-AFFD-07560379D312}"/>
          </ac:spMkLst>
        </pc:spChg>
        <pc:spChg chg="mod">
          <ac:chgData name="Ngô Việt Hoàn" userId="fbf56a55-40aa-4209-bd12-b7fbd6813d40" providerId="ADAL" clId="{740D07CD-56E4-4E3D-98E1-6864A2D35039}" dt="2021-12-13T23:57:19.463" v="832" actId="1076"/>
          <ac:spMkLst>
            <pc:docMk/>
            <pc:sldMk cId="1713850845" sldId="379"/>
            <ac:spMk id="38" creationId="{0347C12F-9347-4913-882F-C06D295859E9}"/>
          </ac:spMkLst>
        </pc:spChg>
        <pc:spChg chg="mod">
          <ac:chgData name="Ngô Việt Hoàn" userId="fbf56a55-40aa-4209-bd12-b7fbd6813d40" providerId="ADAL" clId="{740D07CD-56E4-4E3D-98E1-6864A2D35039}" dt="2021-12-13T23:57:19.463" v="832" actId="1076"/>
          <ac:spMkLst>
            <pc:docMk/>
            <pc:sldMk cId="1713850845" sldId="379"/>
            <ac:spMk id="39" creationId="{561E2794-DC21-4FF0-B0E0-19BD16591708}"/>
          </ac:spMkLst>
        </pc:spChg>
        <pc:grpChg chg="mod">
          <ac:chgData name="Ngô Việt Hoàn" userId="fbf56a55-40aa-4209-bd12-b7fbd6813d40" providerId="ADAL" clId="{740D07CD-56E4-4E3D-98E1-6864A2D35039}" dt="2021-12-13T23:57:12.902" v="831" actId="1076"/>
          <ac:grpSpMkLst>
            <pc:docMk/>
            <pc:sldMk cId="1713850845" sldId="379"/>
            <ac:grpSpMk id="12" creationId="{2171F913-DB9B-4D62-8F20-59FA7D23BE18}"/>
          </ac:grpSpMkLst>
        </pc:grpChg>
        <pc:grpChg chg="del">
          <ac:chgData name="Ngô Việt Hoàn" userId="fbf56a55-40aa-4209-bd12-b7fbd6813d40" providerId="ADAL" clId="{740D07CD-56E4-4E3D-98E1-6864A2D35039}" dt="2021-12-13T17:11:16.300" v="518" actId="478"/>
          <ac:grpSpMkLst>
            <pc:docMk/>
            <pc:sldMk cId="1713850845" sldId="379"/>
            <ac:grpSpMk id="19" creationId="{00000000-0000-0000-0000-000000000000}"/>
          </ac:grpSpMkLst>
        </pc:grpChg>
        <pc:grpChg chg="mod">
          <ac:chgData name="Ngô Việt Hoàn" userId="fbf56a55-40aa-4209-bd12-b7fbd6813d40" providerId="ADAL" clId="{740D07CD-56E4-4E3D-98E1-6864A2D35039}" dt="2021-12-13T23:57:01.881" v="830" actId="1076"/>
          <ac:grpSpMkLst>
            <pc:docMk/>
            <pc:sldMk cId="1713850845" sldId="379"/>
            <ac:grpSpMk id="31" creationId="{0BC968DA-3C2A-4BE7-BB5C-5C974F0A236B}"/>
          </ac:grpSpMkLst>
        </pc:grpChg>
        <pc:grpChg chg="mod">
          <ac:chgData name="Ngô Việt Hoàn" userId="fbf56a55-40aa-4209-bd12-b7fbd6813d40" providerId="ADAL" clId="{740D07CD-56E4-4E3D-98E1-6864A2D35039}" dt="2021-12-13T23:57:19.463" v="832" actId="1076"/>
          <ac:grpSpMkLst>
            <pc:docMk/>
            <pc:sldMk cId="1713850845" sldId="379"/>
            <ac:grpSpMk id="36" creationId="{8AD33B78-4FF4-46AC-87A9-64856AB7DA00}"/>
          </ac:grpSpMkLst>
        </pc:grpChg>
        <pc:picChg chg="mod">
          <ac:chgData name="Ngô Việt Hoàn" userId="fbf56a55-40aa-4209-bd12-b7fbd6813d40" providerId="ADAL" clId="{740D07CD-56E4-4E3D-98E1-6864A2D35039}" dt="2021-12-13T23:57:12.902" v="831" actId="1076"/>
          <ac:picMkLst>
            <pc:docMk/>
            <pc:sldMk cId="1713850845" sldId="379"/>
            <ac:picMk id="16" creationId="{8A4BF760-B9DA-4698-A6E1-52B4D70D6FA3}"/>
          </ac:picMkLst>
        </pc:picChg>
        <pc:picChg chg="mod">
          <ac:chgData name="Ngô Việt Hoàn" userId="fbf56a55-40aa-4209-bd12-b7fbd6813d40" providerId="ADAL" clId="{740D07CD-56E4-4E3D-98E1-6864A2D35039}" dt="2021-12-13T23:57:01.881" v="830" actId="1076"/>
          <ac:picMkLst>
            <pc:docMk/>
            <pc:sldMk cId="1713850845" sldId="379"/>
            <ac:picMk id="35" creationId="{B6A2B8F0-0981-47FB-ADCB-83F6D2024769}"/>
          </ac:picMkLst>
        </pc:picChg>
        <pc:picChg chg="mod">
          <ac:chgData name="Ngô Việt Hoàn" userId="fbf56a55-40aa-4209-bd12-b7fbd6813d40" providerId="ADAL" clId="{740D07CD-56E4-4E3D-98E1-6864A2D35039}" dt="2021-12-13T23:57:19.463" v="832" actId="1076"/>
          <ac:picMkLst>
            <pc:docMk/>
            <pc:sldMk cId="1713850845" sldId="379"/>
            <ac:picMk id="40" creationId="{67ABB8BC-6462-4C4E-8552-30C2C8A89A42}"/>
          </ac:picMkLst>
        </pc:picChg>
      </pc:sldChg>
      <pc:sldChg chg="addSp modSp add mod modAnim">
        <pc:chgData name="Ngô Việt Hoàn" userId="fbf56a55-40aa-4209-bd12-b7fbd6813d40" providerId="ADAL" clId="{740D07CD-56E4-4E3D-98E1-6864A2D35039}" dt="2021-12-13T17:56:48.166" v="779"/>
        <pc:sldMkLst>
          <pc:docMk/>
          <pc:sldMk cId="3305451464" sldId="380"/>
        </pc:sldMkLst>
        <pc:spChg chg="mod">
          <ac:chgData name="Ngô Việt Hoàn" userId="fbf56a55-40aa-4209-bd12-b7fbd6813d40" providerId="ADAL" clId="{740D07CD-56E4-4E3D-98E1-6864A2D35039}" dt="2021-12-13T17:12:53.336" v="528"/>
          <ac:spMkLst>
            <pc:docMk/>
            <pc:sldMk cId="3305451464" sldId="380"/>
            <ac:spMk id="2" creationId="{00000000-0000-0000-0000-000000000000}"/>
          </ac:spMkLst>
        </pc:spChg>
        <pc:spChg chg="mod">
          <ac:chgData name="Ngô Việt Hoàn" userId="fbf56a55-40aa-4209-bd12-b7fbd6813d40" providerId="ADAL" clId="{740D07CD-56E4-4E3D-98E1-6864A2D35039}" dt="2021-12-13T17:14:23.476" v="541" actId="123"/>
          <ac:spMkLst>
            <pc:docMk/>
            <pc:sldMk cId="3305451464" sldId="380"/>
            <ac:spMk id="15" creationId="{B300B2B8-DD0A-44D1-8D68-D6F5980ADAA2}"/>
          </ac:spMkLst>
        </pc:spChg>
        <pc:spChg chg="mod">
          <ac:chgData name="Ngô Việt Hoàn" userId="fbf56a55-40aa-4209-bd12-b7fbd6813d40" providerId="ADAL" clId="{740D07CD-56E4-4E3D-98E1-6864A2D35039}" dt="2021-12-13T17:13:28.043" v="533" actId="571"/>
          <ac:spMkLst>
            <pc:docMk/>
            <pc:sldMk cId="3305451464" sldId="380"/>
            <ac:spMk id="20" creationId="{E92589C6-EF47-462B-8640-9604BD2B8078}"/>
          </ac:spMkLst>
        </pc:spChg>
        <pc:spChg chg="mod">
          <ac:chgData name="Ngô Việt Hoàn" userId="fbf56a55-40aa-4209-bd12-b7fbd6813d40" providerId="ADAL" clId="{740D07CD-56E4-4E3D-98E1-6864A2D35039}" dt="2021-12-13T17:13:28.043" v="533" actId="571"/>
          <ac:spMkLst>
            <pc:docMk/>
            <pc:sldMk cId="3305451464" sldId="380"/>
            <ac:spMk id="21" creationId="{4A1C4CF1-9D15-4E76-AAD8-75AC8E10F7A3}"/>
          </ac:spMkLst>
        </pc:spChg>
        <pc:spChg chg="add mod">
          <ac:chgData name="Ngô Việt Hoàn" userId="fbf56a55-40aa-4209-bd12-b7fbd6813d40" providerId="ADAL" clId="{740D07CD-56E4-4E3D-98E1-6864A2D35039}" dt="2021-12-13T17:14:25.948" v="542" actId="123"/>
          <ac:spMkLst>
            <pc:docMk/>
            <pc:sldMk cId="3305451464" sldId="380"/>
            <ac:spMk id="22" creationId="{10DEB94E-D9C3-4FF1-BBB0-45385DAFE051}"/>
          </ac:spMkLst>
        </pc:spChg>
        <pc:spChg chg="mod">
          <ac:chgData name="Ngô Việt Hoàn" userId="fbf56a55-40aa-4209-bd12-b7fbd6813d40" providerId="ADAL" clId="{740D07CD-56E4-4E3D-98E1-6864A2D35039}" dt="2021-12-13T17:14:21.778" v="540" actId="123"/>
          <ac:spMkLst>
            <pc:docMk/>
            <pc:sldMk cId="3305451464" sldId="380"/>
            <ac:spMk id="34" creationId="{E7FC4ED1-7DB4-42A8-8203-1CD2E2F237FB}"/>
          </ac:spMkLst>
        </pc:spChg>
        <pc:spChg chg="mod">
          <ac:chgData name="Ngô Việt Hoàn" userId="fbf56a55-40aa-4209-bd12-b7fbd6813d40" providerId="ADAL" clId="{740D07CD-56E4-4E3D-98E1-6864A2D35039}" dt="2021-12-13T17:14:19.445" v="539" actId="123"/>
          <ac:spMkLst>
            <pc:docMk/>
            <pc:sldMk cId="3305451464" sldId="380"/>
            <ac:spMk id="39" creationId="{561E2794-DC21-4FF0-B0E0-19BD16591708}"/>
          </ac:spMkLst>
        </pc:spChg>
        <pc:grpChg chg="add mod">
          <ac:chgData name="Ngô Việt Hoàn" userId="fbf56a55-40aa-4209-bd12-b7fbd6813d40" providerId="ADAL" clId="{740D07CD-56E4-4E3D-98E1-6864A2D35039}" dt="2021-12-13T17:13:28.043" v="533" actId="571"/>
          <ac:grpSpMkLst>
            <pc:docMk/>
            <pc:sldMk cId="3305451464" sldId="380"/>
            <ac:grpSpMk id="19" creationId="{B808C98A-B50A-4F62-9B91-503E09829F17}"/>
          </ac:grpSpMkLst>
        </pc:grpChg>
        <pc:picChg chg="add mod">
          <ac:chgData name="Ngô Việt Hoàn" userId="fbf56a55-40aa-4209-bd12-b7fbd6813d40" providerId="ADAL" clId="{740D07CD-56E4-4E3D-98E1-6864A2D35039}" dt="2021-12-13T17:13:28.043" v="533" actId="571"/>
          <ac:picMkLst>
            <pc:docMk/>
            <pc:sldMk cId="3305451464" sldId="380"/>
            <ac:picMk id="23" creationId="{2193BB19-DC76-4F44-9CA9-C8F00B7FC1EA}"/>
          </ac:picMkLst>
        </pc:picChg>
      </pc:sldChg>
      <pc:sldChg chg="addSp delSp modSp add mod">
        <pc:chgData name="Ngô Việt Hoàn" userId="fbf56a55-40aa-4209-bd12-b7fbd6813d40" providerId="ADAL" clId="{740D07CD-56E4-4E3D-98E1-6864A2D35039}" dt="2021-12-13T17:50:17.153" v="749" actId="14100"/>
        <pc:sldMkLst>
          <pc:docMk/>
          <pc:sldMk cId="1759589273" sldId="381"/>
        </pc:sldMkLst>
        <pc:spChg chg="mod">
          <ac:chgData name="Ngô Việt Hoàn" userId="fbf56a55-40aa-4209-bd12-b7fbd6813d40" providerId="ADAL" clId="{740D07CD-56E4-4E3D-98E1-6864A2D35039}" dt="2021-12-13T17:17:57.366" v="567"/>
          <ac:spMkLst>
            <pc:docMk/>
            <pc:sldMk cId="1759589273" sldId="381"/>
            <ac:spMk id="6" creationId="{2A1EF4ED-9110-464B-8B23-9C049053CE8C}"/>
          </ac:spMkLst>
        </pc:spChg>
        <pc:spChg chg="mod">
          <ac:chgData name="Ngô Việt Hoàn" userId="fbf56a55-40aa-4209-bd12-b7fbd6813d40" providerId="ADAL" clId="{740D07CD-56E4-4E3D-98E1-6864A2D35039}" dt="2021-12-13T17:18:05.285" v="568"/>
          <ac:spMkLst>
            <pc:docMk/>
            <pc:sldMk cId="1759589273" sldId="381"/>
            <ac:spMk id="8" creationId="{3E6D85C5-B7C6-472D-A1BD-763640EEBB98}"/>
          </ac:spMkLst>
        </pc:spChg>
        <pc:picChg chg="del mod">
          <ac:chgData name="Ngô Việt Hoàn" userId="fbf56a55-40aa-4209-bd12-b7fbd6813d40" providerId="ADAL" clId="{740D07CD-56E4-4E3D-98E1-6864A2D35039}" dt="2021-12-13T17:46:57.960" v="726" actId="478"/>
          <ac:picMkLst>
            <pc:docMk/>
            <pc:sldMk cId="1759589273" sldId="381"/>
            <ac:picMk id="5" creationId="{8916C031-5787-4CDE-9B24-766BBE189CA6}"/>
          </ac:picMkLst>
        </pc:picChg>
        <pc:picChg chg="add mod">
          <ac:chgData name="Ngô Việt Hoàn" userId="fbf56a55-40aa-4209-bd12-b7fbd6813d40" providerId="ADAL" clId="{740D07CD-56E4-4E3D-98E1-6864A2D35039}" dt="2021-12-13T17:50:07.413" v="746" actId="1076"/>
          <ac:picMkLst>
            <pc:docMk/>
            <pc:sldMk cId="1759589273" sldId="381"/>
            <ac:picMk id="7" creationId="{F4D8157B-7C9B-4911-954A-966916412E8E}"/>
          </ac:picMkLst>
        </pc:picChg>
        <pc:picChg chg="add mod">
          <ac:chgData name="Ngô Việt Hoàn" userId="fbf56a55-40aa-4209-bd12-b7fbd6813d40" providerId="ADAL" clId="{740D07CD-56E4-4E3D-98E1-6864A2D35039}" dt="2021-12-13T17:50:17.153" v="749" actId="14100"/>
          <ac:picMkLst>
            <pc:docMk/>
            <pc:sldMk cId="1759589273" sldId="381"/>
            <ac:picMk id="9" creationId="{1C3A6812-1DE7-44F5-A6F8-350ADE53D8D6}"/>
          </ac:picMkLst>
        </pc:picChg>
      </pc:sldChg>
    </pc:docChg>
  </pc:docChgLst>
  <pc:docChgLst>
    <pc:chgData name="Ngô Việt Hoàn" userId="fbf56a55-40aa-4209-bd12-b7fbd6813d40" providerId="ADAL" clId="{71C5F8FA-2476-454B-99FA-39065B7846F2}"/>
    <pc:docChg chg="undo redo custSel addSld delSld modSld">
      <pc:chgData name="Ngô Việt Hoàn" userId="fbf56a55-40aa-4209-bd12-b7fbd6813d40" providerId="ADAL" clId="{71C5F8FA-2476-454B-99FA-39065B7846F2}" dt="2021-11-23T07:56:33.775" v="1852"/>
      <pc:docMkLst>
        <pc:docMk/>
      </pc:docMkLst>
      <pc:sldChg chg="modSp add mod">
        <pc:chgData name="Ngô Việt Hoàn" userId="fbf56a55-40aa-4209-bd12-b7fbd6813d40" providerId="ADAL" clId="{71C5F8FA-2476-454B-99FA-39065B7846F2}" dt="2021-11-22T16:48:28.575" v="760" actId="14100"/>
        <pc:sldMkLst>
          <pc:docMk/>
          <pc:sldMk cId="2581354949" sldId="259"/>
        </pc:sldMkLst>
        <pc:picChg chg="mod">
          <ac:chgData name="Ngô Việt Hoàn" userId="fbf56a55-40aa-4209-bd12-b7fbd6813d40" providerId="ADAL" clId="{71C5F8FA-2476-454B-99FA-39065B7846F2}" dt="2021-11-22T16:48:28.575" v="760" actId="14100"/>
          <ac:picMkLst>
            <pc:docMk/>
            <pc:sldMk cId="2581354949" sldId="259"/>
            <ac:picMk id="4" creationId="{00000000-0000-0000-0000-000000000000}"/>
          </ac:picMkLst>
        </pc:picChg>
      </pc:sldChg>
      <pc:sldChg chg="modSp add del mod">
        <pc:chgData name="Ngô Việt Hoàn" userId="fbf56a55-40aa-4209-bd12-b7fbd6813d40" providerId="ADAL" clId="{71C5F8FA-2476-454B-99FA-39065B7846F2}" dt="2021-11-22T15:13:10.874" v="81" actId="2696"/>
        <pc:sldMkLst>
          <pc:docMk/>
          <pc:sldMk cId="1757464992" sldId="260"/>
        </pc:sldMkLst>
        <pc:picChg chg="mod">
          <ac:chgData name="Ngô Việt Hoàn" userId="fbf56a55-40aa-4209-bd12-b7fbd6813d40" providerId="ADAL" clId="{71C5F8FA-2476-454B-99FA-39065B7846F2}" dt="2021-11-22T15:08:18.088" v="2" actId="14100"/>
          <ac:picMkLst>
            <pc:docMk/>
            <pc:sldMk cId="1757464992" sldId="260"/>
            <ac:picMk id="4" creationId="{00000000-0000-0000-0000-000000000000}"/>
          </ac:picMkLst>
        </pc:picChg>
      </pc:sldChg>
      <pc:sldChg chg="addSp delSp modSp add mod">
        <pc:chgData name="Ngô Việt Hoàn" userId="fbf56a55-40aa-4209-bd12-b7fbd6813d40" providerId="ADAL" clId="{71C5F8FA-2476-454B-99FA-39065B7846F2}" dt="2021-11-23T07:40:20.151" v="1833" actId="14100"/>
        <pc:sldMkLst>
          <pc:docMk/>
          <pc:sldMk cId="2363950962" sldId="261"/>
        </pc:sldMkLst>
        <pc:spChg chg="mod">
          <ac:chgData name="Ngô Việt Hoàn" userId="fbf56a55-40aa-4209-bd12-b7fbd6813d40" providerId="ADAL" clId="{71C5F8FA-2476-454B-99FA-39065B7846F2}" dt="2021-11-22T16:58:11.841" v="781" actId="1076"/>
          <ac:spMkLst>
            <pc:docMk/>
            <pc:sldMk cId="2363950962" sldId="261"/>
            <ac:spMk id="8" creationId="{5A9E6C3A-F774-4A50-9948-D69F08E5588E}"/>
          </ac:spMkLst>
        </pc:spChg>
        <pc:spChg chg="mod">
          <ac:chgData name="Ngô Việt Hoàn" userId="fbf56a55-40aa-4209-bd12-b7fbd6813d40" providerId="ADAL" clId="{71C5F8FA-2476-454B-99FA-39065B7846F2}" dt="2021-11-22T16:57:13.409" v="770" actId="14100"/>
          <ac:spMkLst>
            <pc:docMk/>
            <pc:sldMk cId="2363950962" sldId="261"/>
            <ac:spMk id="12" creationId="{5ADA6FB7-E037-47EF-9D83-968A50E1D13F}"/>
          </ac:spMkLst>
        </pc:spChg>
        <pc:spChg chg="mod">
          <ac:chgData name="Ngô Việt Hoàn" userId="fbf56a55-40aa-4209-bd12-b7fbd6813d40" providerId="ADAL" clId="{71C5F8FA-2476-454B-99FA-39065B7846F2}" dt="2021-11-22T16:58:20.550" v="782" actId="1076"/>
          <ac:spMkLst>
            <pc:docMk/>
            <pc:sldMk cId="2363950962" sldId="261"/>
            <ac:spMk id="16" creationId="{C3A2B849-84B9-4EAF-BB44-50EA72094083}"/>
          </ac:spMkLst>
        </pc:spChg>
        <pc:spChg chg="mod">
          <ac:chgData name="Ngô Việt Hoàn" userId="fbf56a55-40aa-4209-bd12-b7fbd6813d40" providerId="ADAL" clId="{71C5F8FA-2476-454B-99FA-39065B7846F2}" dt="2021-11-22T16:58:23.375" v="783" actId="1076"/>
          <ac:spMkLst>
            <pc:docMk/>
            <pc:sldMk cId="2363950962" sldId="261"/>
            <ac:spMk id="20" creationId="{71BF546B-4A93-4F64-90E4-6ADBD9B6204E}"/>
          </ac:spMkLst>
        </pc:spChg>
        <pc:spChg chg="mod">
          <ac:chgData name="Ngô Việt Hoàn" userId="fbf56a55-40aa-4209-bd12-b7fbd6813d40" providerId="ADAL" clId="{71C5F8FA-2476-454B-99FA-39065B7846F2}" dt="2021-11-22T16:58:25.744" v="784" actId="1076"/>
          <ac:spMkLst>
            <pc:docMk/>
            <pc:sldMk cId="2363950962" sldId="261"/>
            <ac:spMk id="21" creationId="{71BF546B-4A93-4F64-90E4-6ADBD9B6204E}"/>
          </ac:spMkLst>
        </pc:spChg>
        <pc:spChg chg="mod">
          <ac:chgData name="Ngô Việt Hoàn" userId="fbf56a55-40aa-4209-bd12-b7fbd6813d40" providerId="ADAL" clId="{71C5F8FA-2476-454B-99FA-39065B7846F2}" dt="2021-11-22T16:58:28.295" v="785" actId="1076"/>
          <ac:spMkLst>
            <pc:docMk/>
            <pc:sldMk cId="2363950962" sldId="261"/>
            <ac:spMk id="22" creationId="{71BF546B-4A93-4F64-90E4-6ADBD9B6204E}"/>
          </ac:spMkLst>
        </pc:spChg>
        <pc:picChg chg="add del mod">
          <ac:chgData name="Ngô Việt Hoàn" userId="fbf56a55-40aa-4209-bd12-b7fbd6813d40" providerId="ADAL" clId="{71C5F8FA-2476-454B-99FA-39065B7846F2}" dt="2021-11-22T17:32:34.291" v="1082" actId="21"/>
          <ac:picMkLst>
            <pc:docMk/>
            <pc:sldMk cId="2363950962" sldId="261"/>
            <ac:picMk id="3" creationId="{BB8C8339-E113-4308-8A42-A85730B1A1BA}"/>
          </ac:picMkLst>
        </pc:picChg>
        <pc:picChg chg="mod">
          <ac:chgData name="Ngô Việt Hoàn" userId="fbf56a55-40aa-4209-bd12-b7fbd6813d40" providerId="ADAL" clId="{71C5F8FA-2476-454B-99FA-39065B7846F2}" dt="2021-11-22T16:58:01.697" v="779" actId="1076"/>
          <ac:picMkLst>
            <pc:docMk/>
            <pc:sldMk cId="2363950962" sldId="261"/>
            <ac:picMk id="4" creationId="{00000000-0000-0000-0000-000000000000}"/>
          </ac:picMkLst>
        </pc:picChg>
        <pc:picChg chg="add mod">
          <ac:chgData name="Ngô Việt Hoàn" userId="fbf56a55-40aa-4209-bd12-b7fbd6813d40" providerId="ADAL" clId="{71C5F8FA-2476-454B-99FA-39065B7846F2}" dt="2021-11-23T07:40:20.151" v="1833" actId="14100"/>
          <ac:picMkLst>
            <pc:docMk/>
            <pc:sldMk cId="2363950962" sldId="261"/>
            <ac:picMk id="6" creationId="{770C776F-65A7-4A68-BE43-EA88A17D8AC1}"/>
          </ac:picMkLst>
        </pc:picChg>
      </pc:sldChg>
      <pc:sldChg chg="modSp add mod">
        <pc:chgData name="Ngô Việt Hoàn" userId="fbf56a55-40aa-4209-bd12-b7fbd6813d40" providerId="ADAL" clId="{71C5F8FA-2476-454B-99FA-39065B7846F2}" dt="2021-11-23T04:40:59.857" v="1460" actId="1076"/>
        <pc:sldMkLst>
          <pc:docMk/>
          <pc:sldMk cId="811577644" sldId="279"/>
        </pc:sldMkLst>
        <pc:spChg chg="mod">
          <ac:chgData name="Ngô Việt Hoàn" userId="fbf56a55-40aa-4209-bd12-b7fbd6813d40" providerId="ADAL" clId="{71C5F8FA-2476-454B-99FA-39065B7846F2}" dt="2021-11-22T16:51:16.930" v="763"/>
          <ac:spMkLst>
            <pc:docMk/>
            <pc:sldMk cId="811577644" sldId="279"/>
            <ac:spMk id="3" creationId="{00000000-0000-0000-0000-000000000000}"/>
          </ac:spMkLst>
        </pc:spChg>
        <pc:graphicFrameChg chg="mod modGraphic">
          <ac:chgData name="Ngô Việt Hoàn" userId="fbf56a55-40aa-4209-bd12-b7fbd6813d40" providerId="ADAL" clId="{71C5F8FA-2476-454B-99FA-39065B7846F2}" dt="2021-11-23T04:40:59.857" v="1460" actId="1076"/>
          <ac:graphicFrameMkLst>
            <pc:docMk/>
            <pc:sldMk cId="811577644" sldId="279"/>
            <ac:graphicFrameMk id="9" creationId="{4D80DC8B-D934-4267-B8F8-5F806C70C4AE}"/>
          </ac:graphicFrameMkLst>
        </pc:graphicFrameChg>
        <pc:picChg chg="mod">
          <ac:chgData name="Ngô Việt Hoàn" userId="fbf56a55-40aa-4209-bd12-b7fbd6813d40" providerId="ADAL" clId="{71C5F8FA-2476-454B-99FA-39065B7846F2}" dt="2021-11-22T16:23:14.411" v="558" actId="14100"/>
          <ac:picMkLst>
            <pc:docMk/>
            <pc:sldMk cId="811577644" sldId="279"/>
            <ac:picMk id="4" creationId="{00000000-0000-0000-0000-000000000000}"/>
          </ac:picMkLst>
        </pc:picChg>
      </pc:sldChg>
      <pc:sldChg chg="addSp delSp modSp add mod modTransition delAnim modAnim">
        <pc:chgData name="Ngô Việt Hoàn" userId="fbf56a55-40aa-4209-bd12-b7fbd6813d40" providerId="ADAL" clId="{71C5F8FA-2476-454B-99FA-39065B7846F2}" dt="2021-11-23T04:17:17.025" v="1393" actId="207"/>
        <pc:sldMkLst>
          <pc:docMk/>
          <pc:sldMk cId="518626795" sldId="306"/>
        </pc:sldMkLst>
        <pc:spChg chg="del">
          <ac:chgData name="Ngô Việt Hoàn" userId="fbf56a55-40aa-4209-bd12-b7fbd6813d40" providerId="ADAL" clId="{71C5F8FA-2476-454B-99FA-39065B7846F2}" dt="2021-11-22T16:50:18.280" v="761" actId="478"/>
          <ac:spMkLst>
            <pc:docMk/>
            <pc:sldMk cId="518626795" sldId="306"/>
            <ac:spMk id="2" creationId="{00000000-0000-0000-0000-000000000000}"/>
          </ac:spMkLst>
        </pc:spChg>
        <pc:spChg chg="del mod">
          <ac:chgData name="Ngô Việt Hoàn" userId="fbf56a55-40aa-4209-bd12-b7fbd6813d40" providerId="ADAL" clId="{71C5F8FA-2476-454B-99FA-39065B7846F2}" dt="2021-11-22T17:02:18.101" v="822" actId="478"/>
          <ac:spMkLst>
            <pc:docMk/>
            <pc:sldMk cId="518626795" sldId="306"/>
            <ac:spMk id="3" creationId="{00000000-0000-0000-0000-000000000000}"/>
          </ac:spMkLst>
        </pc:spChg>
        <pc:spChg chg="mod">
          <ac:chgData name="Ngô Việt Hoàn" userId="fbf56a55-40aa-4209-bd12-b7fbd6813d40" providerId="ADAL" clId="{71C5F8FA-2476-454B-99FA-39065B7846F2}" dt="2021-11-22T16:59:28.756" v="792" actId="14100"/>
          <ac:spMkLst>
            <pc:docMk/>
            <pc:sldMk cId="518626795" sldId="306"/>
            <ac:spMk id="18" creationId="{00000000-0000-0000-0000-000000000000}"/>
          </ac:spMkLst>
        </pc:spChg>
        <pc:spChg chg="mod">
          <ac:chgData name="Ngô Việt Hoàn" userId="fbf56a55-40aa-4209-bd12-b7fbd6813d40" providerId="ADAL" clId="{71C5F8FA-2476-454B-99FA-39065B7846F2}" dt="2021-11-23T04:17:17.025" v="1393" actId="207"/>
          <ac:spMkLst>
            <pc:docMk/>
            <pc:sldMk cId="518626795" sldId="306"/>
            <ac:spMk id="20" creationId="{00000000-0000-0000-0000-000000000000}"/>
          </ac:spMkLst>
        </pc:spChg>
        <pc:spChg chg="mod">
          <ac:chgData name="Ngô Việt Hoàn" userId="fbf56a55-40aa-4209-bd12-b7fbd6813d40" providerId="ADAL" clId="{71C5F8FA-2476-454B-99FA-39065B7846F2}" dt="2021-11-22T16:59:52.669" v="796" actId="14100"/>
          <ac:spMkLst>
            <pc:docMk/>
            <pc:sldMk cId="518626795" sldId="306"/>
            <ac:spMk id="21" creationId="{00000000-0000-0000-0000-000000000000}"/>
          </ac:spMkLst>
        </pc:spChg>
        <pc:spChg chg="mod">
          <ac:chgData name="Ngô Việt Hoàn" userId="fbf56a55-40aa-4209-bd12-b7fbd6813d40" providerId="ADAL" clId="{71C5F8FA-2476-454B-99FA-39065B7846F2}" dt="2021-11-22T17:03:53.420" v="838" actId="14100"/>
          <ac:spMkLst>
            <pc:docMk/>
            <pc:sldMk cId="518626795" sldId="306"/>
            <ac:spMk id="178" creationId="{F229C9CC-EB69-4EEB-BABA-294FE46FD0C4}"/>
          </ac:spMkLst>
        </pc:spChg>
        <pc:spChg chg="mod">
          <ac:chgData name="Ngô Việt Hoàn" userId="fbf56a55-40aa-4209-bd12-b7fbd6813d40" providerId="ADAL" clId="{71C5F8FA-2476-454B-99FA-39065B7846F2}" dt="2021-11-22T17:03:53.420" v="838" actId="14100"/>
          <ac:spMkLst>
            <pc:docMk/>
            <pc:sldMk cId="518626795" sldId="306"/>
            <ac:spMk id="179" creationId="{4020A91E-B736-42D4-9B24-3F22435C6674}"/>
          </ac:spMkLst>
        </pc:spChg>
        <pc:spChg chg="add del mod">
          <ac:chgData name="Ngô Việt Hoàn" userId="fbf56a55-40aa-4209-bd12-b7fbd6813d40" providerId="ADAL" clId="{71C5F8FA-2476-454B-99FA-39065B7846F2}" dt="2021-11-22T17:03:44.296" v="836" actId="1076"/>
          <ac:spMkLst>
            <pc:docMk/>
            <pc:sldMk cId="518626795" sldId="306"/>
            <ac:spMk id="180" creationId="{49BBB3A9-8CBC-4098-8AAB-9869F90F6576}"/>
          </ac:spMkLst>
        </pc:spChg>
        <pc:spChg chg="mod">
          <ac:chgData name="Ngô Việt Hoàn" userId="fbf56a55-40aa-4209-bd12-b7fbd6813d40" providerId="ADAL" clId="{71C5F8FA-2476-454B-99FA-39065B7846F2}" dt="2021-11-22T17:00:22.639" v="800" actId="14100"/>
          <ac:spMkLst>
            <pc:docMk/>
            <pc:sldMk cId="518626795" sldId="306"/>
            <ac:spMk id="236" creationId="{00000000-0000-0000-0000-000000000000}"/>
          </ac:spMkLst>
        </pc:spChg>
        <pc:spChg chg="mod">
          <ac:chgData name="Ngô Việt Hoàn" userId="fbf56a55-40aa-4209-bd12-b7fbd6813d40" providerId="ADAL" clId="{71C5F8FA-2476-454B-99FA-39065B7846F2}" dt="2021-11-22T17:03:21.018" v="830" actId="1076"/>
          <ac:spMkLst>
            <pc:docMk/>
            <pc:sldMk cId="518626795" sldId="306"/>
            <ac:spMk id="237" creationId="{00000000-0000-0000-0000-000000000000}"/>
          </ac:spMkLst>
        </pc:spChg>
        <pc:spChg chg="mod">
          <ac:chgData name="Ngô Việt Hoàn" userId="fbf56a55-40aa-4209-bd12-b7fbd6813d40" providerId="ADAL" clId="{71C5F8FA-2476-454B-99FA-39065B7846F2}" dt="2021-11-22T17:00:35.875" v="804" actId="14100"/>
          <ac:spMkLst>
            <pc:docMk/>
            <pc:sldMk cId="518626795" sldId="306"/>
            <ac:spMk id="238"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474"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477"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478"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479"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480"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481"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482"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483"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484"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485"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486"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487"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488"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489"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490"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491"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492"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493"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494"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495"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496"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497"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498"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499"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500"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501"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502"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503"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504"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505"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506"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507"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508"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509"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510"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511"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512"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513"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514"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515"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516"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517"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518"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519"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520"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521"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522"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523"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524"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525"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526"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527" creationId="{00000000-0000-0000-0000-000000000000}"/>
          </ac:spMkLst>
        </pc:spChg>
        <pc:spChg chg="mod">
          <ac:chgData name="Ngô Việt Hoàn" userId="fbf56a55-40aa-4209-bd12-b7fbd6813d40" providerId="ADAL" clId="{71C5F8FA-2476-454B-99FA-39065B7846F2}" dt="2021-11-22T17:00:39.945" v="805" actId="1076"/>
          <ac:spMkLst>
            <pc:docMk/>
            <pc:sldMk cId="518626795" sldId="306"/>
            <ac:spMk id="528"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30"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33"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34"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35"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36"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37"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38"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39"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40"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41"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42"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43"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44"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45"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46"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47"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48"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49"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50"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51"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52"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53"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54"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55"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56"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57"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58"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59"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60"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61"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62"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63"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64"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65"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66"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67"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68"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69"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70"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71"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72"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73"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74"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75"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76"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77"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78"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79"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80"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81"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82"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83" creationId="{00000000-0000-0000-0000-000000000000}"/>
          </ac:spMkLst>
        </pc:spChg>
        <pc:spChg chg="mod">
          <ac:chgData name="Ngô Việt Hoàn" userId="fbf56a55-40aa-4209-bd12-b7fbd6813d40" providerId="ADAL" clId="{71C5F8FA-2476-454B-99FA-39065B7846F2}" dt="2021-11-22T17:03:23.232" v="831" actId="1076"/>
          <ac:spMkLst>
            <pc:docMk/>
            <pc:sldMk cId="518626795" sldId="306"/>
            <ac:spMk id="584"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586"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589"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590"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591"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592"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593"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594"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595"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596"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597"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598"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599"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600"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601"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602"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603"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604"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605"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606"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607"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608"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609"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610"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611"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612"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613"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614"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615"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616"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617"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618"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619"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620"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621"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622"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623"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624"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625"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626"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627"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628"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629"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630"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631"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632"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633"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634"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635"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636"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637"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638"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639" creationId="{00000000-0000-0000-0000-000000000000}"/>
          </ac:spMkLst>
        </pc:spChg>
        <pc:spChg chg="mod">
          <ac:chgData name="Ngô Việt Hoàn" userId="fbf56a55-40aa-4209-bd12-b7fbd6813d40" providerId="ADAL" clId="{71C5F8FA-2476-454B-99FA-39065B7846F2}" dt="2021-11-22T17:00:44.133" v="807" actId="1076"/>
          <ac:spMkLst>
            <pc:docMk/>
            <pc:sldMk cId="518626795" sldId="306"/>
            <ac:spMk id="640" creationId="{00000000-0000-0000-0000-000000000000}"/>
          </ac:spMkLst>
        </pc:spChg>
        <pc:grpChg chg="mod">
          <ac:chgData name="Ngô Việt Hoàn" userId="fbf56a55-40aa-4209-bd12-b7fbd6813d40" providerId="ADAL" clId="{71C5F8FA-2476-454B-99FA-39065B7846F2}" dt="2021-11-22T16:59:31.840" v="793" actId="1076"/>
          <ac:grpSpMkLst>
            <pc:docMk/>
            <pc:sldMk cId="518626795" sldId="306"/>
            <ac:grpSpMk id="19" creationId="{00000000-0000-0000-0000-000000000000}"/>
          </ac:grpSpMkLst>
        </pc:grpChg>
        <pc:grpChg chg="add mod">
          <ac:chgData name="Ngô Việt Hoàn" userId="fbf56a55-40aa-4209-bd12-b7fbd6813d40" providerId="ADAL" clId="{71C5F8FA-2476-454B-99FA-39065B7846F2}" dt="2021-11-22T17:03:53.420" v="838" actId="14100"/>
          <ac:grpSpMkLst>
            <pc:docMk/>
            <pc:sldMk cId="518626795" sldId="306"/>
            <ac:grpSpMk id="177" creationId="{ADF04FD3-FE16-4EE4-B3C1-3CB2B1666265}"/>
          </ac:grpSpMkLst>
        </pc:grpChg>
        <pc:grpChg chg="mod">
          <ac:chgData name="Ngô Việt Hoàn" userId="fbf56a55-40aa-4209-bd12-b7fbd6813d40" providerId="ADAL" clId="{71C5F8FA-2476-454B-99FA-39065B7846F2}" dt="2021-11-22T17:00:39.945" v="805" actId="1076"/>
          <ac:grpSpMkLst>
            <pc:docMk/>
            <pc:sldMk cId="518626795" sldId="306"/>
            <ac:grpSpMk id="473" creationId="{00000000-0000-0000-0000-000000000000}"/>
          </ac:grpSpMkLst>
        </pc:grpChg>
        <pc:grpChg chg="mod">
          <ac:chgData name="Ngô Việt Hoàn" userId="fbf56a55-40aa-4209-bd12-b7fbd6813d40" providerId="ADAL" clId="{71C5F8FA-2476-454B-99FA-39065B7846F2}" dt="2021-11-22T17:00:39.945" v="805" actId="1076"/>
          <ac:grpSpMkLst>
            <pc:docMk/>
            <pc:sldMk cId="518626795" sldId="306"/>
            <ac:grpSpMk id="476" creationId="{00000000-0000-0000-0000-000000000000}"/>
          </ac:grpSpMkLst>
        </pc:grpChg>
        <pc:grpChg chg="mod">
          <ac:chgData name="Ngô Việt Hoàn" userId="fbf56a55-40aa-4209-bd12-b7fbd6813d40" providerId="ADAL" clId="{71C5F8FA-2476-454B-99FA-39065B7846F2}" dt="2021-11-22T17:03:23.232" v="831" actId="1076"/>
          <ac:grpSpMkLst>
            <pc:docMk/>
            <pc:sldMk cId="518626795" sldId="306"/>
            <ac:grpSpMk id="529" creationId="{00000000-0000-0000-0000-000000000000}"/>
          </ac:grpSpMkLst>
        </pc:grpChg>
        <pc:grpChg chg="mod">
          <ac:chgData name="Ngô Việt Hoàn" userId="fbf56a55-40aa-4209-bd12-b7fbd6813d40" providerId="ADAL" clId="{71C5F8FA-2476-454B-99FA-39065B7846F2}" dt="2021-11-22T17:03:23.232" v="831" actId="1076"/>
          <ac:grpSpMkLst>
            <pc:docMk/>
            <pc:sldMk cId="518626795" sldId="306"/>
            <ac:grpSpMk id="532" creationId="{00000000-0000-0000-0000-000000000000}"/>
          </ac:grpSpMkLst>
        </pc:grpChg>
        <pc:grpChg chg="mod">
          <ac:chgData name="Ngô Việt Hoàn" userId="fbf56a55-40aa-4209-bd12-b7fbd6813d40" providerId="ADAL" clId="{71C5F8FA-2476-454B-99FA-39065B7846F2}" dt="2021-11-22T17:00:44.133" v="807" actId="1076"/>
          <ac:grpSpMkLst>
            <pc:docMk/>
            <pc:sldMk cId="518626795" sldId="306"/>
            <ac:grpSpMk id="585" creationId="{00000000-0000-0000-0000-000000000000}"/>
          </ac:grpSpMkLst>
        </pc:grpChg>
        <pc:grpChg chg="mod">
          <ac:chgData name="Ngô Việt Hoàn" userId="fbf56a55-40aa-4209-bd12-b7fbd6813d40" providerId="ADAL" clId="{71C5F8FA-2476-454B-99FA-39065B7846F2}" dt="2021-11-22T17:00:44.133" v="807" actId="1076"/>
          <ac:grpSpMkLst>
            <pc:docMk/>
            <pc:sldMk cId="518626795" sldId="306"/>
            <ac:grpSpMk id="588" creationId="{00000000-0000-0000-0000-000000000000}"/>
          </ac:grpSpMkLst>
        </pc:grpChg>
        <pc:picChg chg="mod">
          <ac:chgData name="Ngô Việt Hoàn" userId="fbf56a55-40aa-4209-bd12-b7fbd6813d40" providerId="ADAL" clId="{71C5F8FA-2476-454B-99FA-39065B7846F2}" dt="2021-11-22T16:59:03.810" v="787" actId="1076"/>
          <ac:picMkLst>
            <pc:docMk/>
            <pc:sldMk cId="518626795" sldId="306"/>
            <ac:picMk id="4" creationId="{00000000-0000-0000-0000-000000000000}"/>
          </ac:picMkLst>
        </pc:picChg>
        <pc:picChg chg="add mod">
          <ac:chgData name="Ngô Việt Hoàn" userId="fbf56a55-40aa-4209-bd12-b7fbd6813d40" providerId="ADAL" clId="{71C5F8FA-2476-454B-99FA-39065B7846F2}" dt="2021-11-22T17:03:36.475" v="834" actId="1076"/>
          <ac:picMkLst>
            <pc:docMk/>
            <pc:sldMk cId="518626795" sldId="306"/>
            <ac:picMk id="181" creationId="{564FC07D-7A72-4DCF-92C3-7FA4F129B6CB}"/>
          </ac:picMkLst>
        </pc:picChg>
        <pc:picChg chg="add mod">
          <ac:chgData name="Ngô Việt Hoàn" userId="fbf56a55-40aa-4209-bd12-b7fbd6813d40" providerId="ADAL" clId="{71C5F8FA-2476-454B-99FA-39065B7846F2}" dt="2021-11-22T17:35:20.891" v="1098" actId="14100"/>
          <ac:picMkLst>
            <pc:docMk/>
            <pc:sldMk cId="518626795" sldId="306"/>
            <ac:picMk id="182" creationId="{4DA135D4-09A2-44DD-9742-ED59C8C787A7}"/>
          </ac:picMkLst>
        </pc:picChg>
      </pc:sldChg>
      <pc:sldChg chg="addSp delSp modSp add mod delAnim modAnim">
        <pc:chgData name="Ngô Việt Hoàn" userId="fbf56a55-40aa-4209-bd12-b7fbd6813d40" providerId="ADAL" clId="{71C5F8FA-2476-454B-99FA-39065B7846F2}" dt="2021-11-23T04:27:45.179" v="1443"/>
        <pc:sldMkLst>
          <pc:docMk/>
          <pc:sldMk cId="3820479260" sldId="308"/>
        </pc:sldMkLst>
        <pc:spChg chg="add del mod">
          <ac:chgData name="Ngô Việt Hoàn" userId="fbf56a55-40aa-4209-bd12-b7fbd6813d40" providerId="ADAL" clId="{71C5F8FA-2476-454B-99FA-39065B7846F2}" dt="2021-11-23T04:18:07.886" v="1402" actId="478"/>
          <ac:spMkLst>
            <pc:docMk/>
            <pc:sldMk cId="3820479260" sldId="308"/>
            <ac:spMk id="12" creationId="{D7DB9F60-221D-40C0-8CD8-939E2BC3E10C}"/>
          </ac:spMkLst>
        </pc:spChg>
        <pc:spChg chg="del">
          <ac:chgData name="Ngô Việt Hoàn" userId="fbf56a55-40aa-4209-bd12-b7fbd6813d40" providerId="ADAL" clId="{71C5F8FA-2476-454B-99FA-39065B7846F2}" dt="2021-11-22T15:48:21.736" v="192" actId="478"/>
          <ac:spMkLst>
            <pc:docMk/>
            <pc:sldMk cId="3820479260" sldId="308"/>
            <ac:spMk id="13" creationId="{00000000-0000-0000-0000-000000000000}"/>
          </ac:spMkLst>
        </pc:spChg>
        <pc:spChg chg="add del mod">
          <ac:chgData name="Ngô Việt Hoàn" userId="fbf56a55-40aa-4209-bd12-b7fbd6813d40" providerId="ADAL" clId="{71C5F8FA-2476-454B-99FA-39065B7846F2}" dt="2021-11-23T04:18:26.375" v="1404"/>
          <ac:spMkLst>
            <pc:docMk/>
            <pc:sldMk cId="3820479260" sldId="308"/>
            <ac:spMk id="13" creationId="{01537042-1F93-4092-8314-ACC4F0BE47D6}"/>
          </ac:spMkLst>
        </pc:spChg>
        <pc:spChg chg="add del mod">
          <ac:chgData name="Ngô Việt Hoàn" userId="fbf56a55-40aa-4209-bd12-b7fbd6813d40" providerId="ADAL" clId="{71C5F8FA-2476-454B-99FA-39065B7846F2}" dt="2021-11-23T04:18:36.780" v="1406"/>
          <ac:spMkLst>
            <pc:docMk/>
            <pc:sldMk cId="3820479260" sldId="308"/>
            <ac:spMk id="14" creationId="{59825B03-FEA6-48E8-AE99-FAEA06440C8D}"/>
          </ac:spMkLst>
        </pc:spChg>
        <pc:spChg chg="mod">
          <ac:chgData name="Ngô Việt Hoàn" userId="fbf56a55-40aa-4209-bd12-b7fbd6813d40" providerId="ADAL" clId="{71C5F8FA-2476-454B-99FA-39065B7846F2}" dt="2021-11-23T04:19:00.254" v="1411" actId="1076"/>
          <ac:spMkLst>
            <pc:docMk/>
            <pc:sldMk cId="3820479260" sldId="308"/>
            <ac:spMk id="16" creationId="{BFBEB7D1-E8CB-4187-B1AC-5FCC71EBA229}"/>
          </ac:spMkLst>
        </pc:spChg>
        <pc:spChg chg="mod">
          <ac:chgData name="Ngô Việt Hoàn" userId="fbf56a55-40aa-4209-bd12-b7fbd6813d40" providerId="ADAL" clId="{71C5F8FA-2476-454B-99FA-39065B7846F2}" dt="2021-11-23T04:18:56.876" v="1410" actId="14100"/>
          <ac:spMkLst>
            <pc:docMk/>
            <pc:sldMk cId="3820479260" sldId="308"/>
            <ac:spMk id="17" creationId="{F24910A2-8669-4906-9193-E2EB3013A598}"/>
          </ac:spMkLst>
        </pc:spChg>
        <pc:spChg chg="mod">
          <ac:chgData name="Ngô Việt Hoàn" userId="fbf56a55-40aa-4209-bd12-b7fbd6813d40" providerId="ADAL" clId="{71C5F8FA-2476-454B-99FA-39065B7846F2}" dt="2021-11-22T16:05:46.048" v="233" actId="1076"/>
          <ac:spMkLst>
            <pc:docMk/>
            <pc:sldMk cId="3820479260" sldId="308"/>
            <ac:spMk id="35" creationId="{00000000-0000-0000-0000-000000000000}"/>
          </ac:spMkLst>
        </pc:spChg>
        <pc:spChg chg="mod">
          <ac:chgData name="Ngô Việt Hoàn" userId="fbf56a55-40aa-4209-bd12-b7fbd6813d40" providerId="ADAL" clId="{71C5F8FA-2476-454B-99FA-39065B7846F2}" dt="2021-11-22T17:15:55.203" v="949" actId="6549"/>
          <ac:spMkLst>
            <pc:docMk/>
            <pc:sldMk cId="3820479260" sldId="308"/>
            <ac:spMk id="38" creationId="{00000000-0000-0000-0000-000000000000}"/>
          </ac:spMkLst>
        </pc:spChg>
        <pc:spChg chg="mod">
          <ac:chgData name="Ngô Việt Hoàn" userId="fbf56a55-40aa-4209-bd12-b7fbd6813d40" providerId="ADAL" clId="{71C5F8FA-2476-454B-99FA-39065B7846F2}" dt="2021-11-22T16:05:46.048" v="233" actId="1076"/>
          <ac:spMkLst>
            <pc:docMk/>
            <pc:sldMk cId="3820479260" sldId="308"/>
            <ac:spMk id="39" creationId="{00000000-0000-0000-0000-000000000000}"/>
          </ac:spMkLst>
        </pc:spChg>
        <pc:spChg chg="mod">
          <ac:chgData name="Ngô Việt Hoàn" userId="fbf56a55-40aa-4209-bd12-b7fbd6813d40" providerId="ADAL" clId="{71C5F8FA-2476-454B-99FA-39065B7846F2}" dt="2021-11-22T16:05:46.048" v="233" actId="1076"/>
          <ac:spMkLst>
            <pc:docMk/>
            <pc:sldMk cId="3820479260" sldId="308"/>
            <ac:spMk id="40" creationId="{00000000-0000-0000-0000-000000000000}"/>
          </ac:spMkLst>
        </pc:spChg>
        <pc:spChg chg="mod">
          <ac:chgData name="Ngô Việt Hoàn" userId="fbf56a55-40aa-4209-bd12-b7fbd6813d40" providerId="ADAL" clId="{71C5F8FA-2476-454B-99FA-39065B7846F2}" dt="2021-11-22T16:05:46.048" v="233" actId="1076"/>
          <ac:spMkLst>
            <pc:docMk/>
            <pc:sldMk cId="3820479260" sldId="308"/>
            <ac:spMk id="41" creationId="{00000000-0000-0000-0000-000000000000}"/>
          </ac:spMkLst>
        </pc:spChg>
        <pc:spChg chg="mod">
          <ac:chgData name="Ngô Việt Hoàn" userId="fbf56a55-40aa-4209-bd12-b7fbd6813d40" providerId="ADAL" clId="{71C5F8FA-2476-454B-99FA-39065B7846F2}" dt="2021-11-22T16:05:46.048" v="233" actId="1076"/>
          <ac:spMkLst>
            <pc:docMk/>
            <pc:sldMk cId="3820479260" sldId="308"/>
            <ac:spMk id="42" creationId="{00000000-0000-0000-0000-000000000000}"/>
          </ac:spMkLst>
        </pc:spChg>
        <pc:spChg chg="mod">
          <ac:chgData name="Ngô Việt Hoàn" userId="fbf56a55-40aa-4209-bd12-b7fbd6813d40" providerId="ADAL" clId="{71C5F8FA-2476-454B-99FA-39065B7846F2}" dt="2021-11-22T16:05:46.048" v="233" actId="1076"/>
          <ac:spMkLst>
            <pc:docMk/>
            <pc:sldMk cId="3820479260" sldId="308"/>
            <ac:spMk id="43" creationId="{00000000-0000-0000-0000-000000000000}"/>
          </ac:spMkLst>
        </pc:spChg>
        <pc:spChg chg="mod">
          <ac:chgData name="Ngô Việt Hoàn" userId="fbf56a55-40aa-4209-bd12-b7fbd6813d40" providerId="ADAL" clId="{71C5F8FA-2476-454B-99FA-39065B7846F2}" dt="2021-11-22T16:05:46.048" v="233" actId="1076"/>
          <ac:spMkLst>
            <pc:docMk/>
            <pc:sldMk cId="3820479260" sldId="308"/>
            <ac:spMk id="44" creationId="{00000000-0000-0000-0000-000000000000}"/>
          </ac:spMkLst>
        </pc:spChg>
        <pc:spChg chg="mod">
          <ac:chgData name="Ngô Việt Hoàn" userId="fbf56a55-40aa-4209-bd12-b7fbd6813d40" providerId="ADAL" clId="{71C5F8FA-2476-454B-99FA-39065B7846F2}" dt="2021-11-22T16:05:46.048" v="233" actId="1076"/>
          <ac:spMkLst>
            <pc:docMk/>
            <pc:sldMk cId="3820479260" sldId="308"/>
            <ac:spMk id="45" creationId="{00000000-0000-0000-0000-000000000000}"/>
          </ac:spMkLst>
        </pc:spChg>
        <pc:spChg chg="mod">
          <ac:chgData name="Ngô Việt Hoàn" userId="fbf56a55-40aa-4209-bd12-b7fbd6813d40" providerId="ADAL" clId="{71C5F8FA-2476-454B-99FA-39065B7846F2}" dt="2021-11-22T16:05:46.048" v="233" actId="1076"/>
          <ac:spMkLst>
            <pc:docMk/>
            <pc:sldMk cId="3820479260" sldId="308"/>
            <ac:spMk id="46" creationId="{00000000-0000-0000-0000-000000000000}"/>
          </ac:spMkLst>
        </pc:spChg>
        <pc:spChg chg="mod">
          <ac:chgData name="Ngô Việt Hoàn" userId="fbf56a55-40aa-4209-bd12-b7fbd6813d40" providerId="ADAL" clId="{71C5F8FA-2476-454B-99FA-39065B7846F2}" dt="2021-11-22T16:05:46.048" v="233" actId="1076"/>
          <ac:spMkLst>
            <pc:docMk/>
            <pc:sldMk cId="3820479260" sldId="308"/>
            <ac:spMk id="47" creationId="{00000000-0000-0000-0000-000000000000}"/>
          </ac:spMkLst>
        </pc:spChg>
        <pc:spChg chg="mod">
          <ac:chgData name="Ngô Việt Hoàn" userId="fbf56a55-40aa-4209-bd12-b7fbd6813d40" providerId="ADAL" clId="{71C5F8FA-2476-454B-99FA-39065B7846F2}" dt="2021-11-22T16:05:46.048" v="233" actId="1076"/>
          <ac:spMkLst>
            <pc:docMk/>
            <pc:sldMk cId="3820479260" sldId="308"/>
            <ac:spMk id="48" creationId="{00000000-0000-0000-0000-000000000000}"/>
          </ac:spMkLst>
        </pc:spChg>
        <pc:spChg chg="mod">
          <ac:chgData name="Ngô Việt Hoàn" userId="fbf56a55-40aa-4209-bd12-b7fbd6813d40" providerId="ADAL" clId="{71C5F8FA-2476-454B-99FA-39065B7846F2}" dt="2021-11-22T16:05:46.048" v="233" actId="1076"/>
          <ac:spMkLst>
            <pc:docMk/>
            <pc:sldMk cId="3820479260" sldId="308"/>
            <ac:spMk id="49" creationId="{00000000-0000-0000-0000-000000000000}"/>
          </ac:spMkLst>
        </pc:spChg>
        <pc:spChg chg="mod">
          <ac:chgData name="Ngô Việt Hoàn" userId="fbf56a55-40aa-4209-bd12-b7fbd6813d40" providerId="ADAL" clId="{71C5F8FA-2476-454B-99FA-39065B7846F2}" dt="2021-11-22T16:05:46.048" v="233" actId="1076"/>
          <ac:spMkLst>
            <pc:docMk/>
            <pc:sldMk cId="3820479260" sldId="308"/>
            <ac:spMk id="50" creationId="{00000000-0000-0000-0000-000000000000}"/>
          </ac:spMkLst>
        </pc:spChg>
        <pc:spChg chg="mod">
          <ac:chgData name="Ngô Việt Hoàn" userId="fbf56a55-40aa-4209-bd12-b7fbd6813d40" providerId="ADAL" clId="{71C5F8FA-2476-454B-99FA-39065B7846F2}" dt="2021-11-22T16:05:46.048" v="233" actId="1076"/>
          <ac:spMkLst>
            <pc:docMk/>
            <pc:sldMk cId="3820479260" sldId="308"/>
            <ac:spMk id="51" creationId="{00000000-0000-0000-0000-000000000000}"/>
          </ac:spMkLst>
        </pc:spChg>
        <pc:spChg chg="mod">
          <ac:chgData name="Ngô Việt Hoàn" userId="fbf56a55-40aa-4209-bd12-b7fbd6813d40" providerId="ADAL" clId="{71C5F8FA-2476-454B-99FA-39065B7846F2}" dt="2021-11-22T16:05:46.048" v="233" actId="1076"/>
          <ac:spMkLst>
            <pc:docMk/>
            <pc:sldMk cId="3820479260" sldId="308"/>
            <ac:spMk id="52" creationId="{00000000-0000-0000-0000-000000000000}"/>
          </ac:spMkLst>
        </pc:spChg>
        <pc:spChg chg="mod">
          <ac:chgData name="Ngô Việt Hoàn" userId="fbf56a55-40aa-4209-bd12-b7fbd6813d40" providerId="ADAL" clId="{71C5F8FA-2476-454B-99FA-39065B7846F2}" dt="2021-11-22T16:05:46.048" v="233" actId="1076"/>
          <ac:spMkLst>
            <pc:docMk/>
            <pc:sldMk cId="3820479260" sldId="308"/>
            <ac:spMk id="53" creationId="{00000000-0000-0000-0000-000000000000}"/>
          </ac:spMkLst>
        </pc:spChg>
        <pc:spChg chg="mod">
          <ac:chgData name="Ngô Việt Hoàn" userId="fbf56a55-40aa-4209-bd12-b7fbd6813d40" providerId="ADAL" clId="{71C5F8FA-2476-454B-99FA-39065B7846F2}" dt="2021-11-22T16:05:46.048" v="233" actId="1076"/>
          <ac:spMkLst>
            <pc:docMk/>
            <pc:sldMk cId="3820479260" sldId="308"/>
            <ac:spMk id="54" creationId="{00000000-0000-0000-0000-000000000000}"/>
          </ac:spMkLst>
        </pc:spChg>
        <pc:spChg chg="mod">
          <ac:chgData name="Ngô Việt Hoàn" userId="fbf56a55-40aa-4209-bd12-b7fbd6813d40" providerId="ADAL" clId="{71C5F8FA-2476-454B-99FA-39065B7846F2}" dt="2021-11-22T16:05:46.048" v="233" actId="1076"/>
          <ac:spMkLst>
            <pc:docMk/>
            <pc:sldMk cId="3820479260" sldId="308"/>
            <ac:spMk id="55" creationId="{00000000-0000-0000-0000-000000000000}"/>
          </ac:spMkLst>
        </pc:spChg>
        <pc:spChg chg="mod">
          <ac:chgData name="Ngô Việt Hoàn" userId="fbf56a55-40aa-4209-bd12-b7fbd6813d40" providerId="ADAL" clId="{71C5F8FA-2476-454B-99FA-39065B7846F2}" dt="2021-11-22T16:05:46.048" v="233" actId="1076"/>
          <ac:spMkLst>
            <pc:docMk/>
            <pc:sldMk cId="3820479260" sldId="308"/>
            <ac:spMk id="56" creationId="{00000000-0000-0000-0000-000000000000}"/>
          </ac:spMkLst>
        </pc:spChg>
        <pc:spChg chg="mod">
          <ac:chgData name="Ngô Việt Hoàn" userId="fbf56a55-40aa-4209-bd12-b7fbd6813d40" providerId="ADAL" clId="{71C5F8FA-2476-454B-99FA-39065B7846F2}" dt="2021-11-22T16:05:46.048" v="233" actId="1076"/>
          <ac:spMkLst>
            <pc:docMk/>
            <pc:sldMk cId="3820479260" sldId="308"/>
            <ac:spMk id="57" creationId="{00000000-0000-0000-0000-000000000000}"/>
          </ac:spMkLst>
        </pc:spChg>
        <pc:spChg chg="mod">
          <ac:chgData name="Ngô Việt Hoàn" userId="fbf56a55-40aa-4209-bd12-b7fbd6813d40" providerId="ADAL" clId="{71C5F8FA-2476-454B-99FA-39065B7846F2}" dt="2021-11-22T16:05:46.048" v="233" actId="1076"/>
          <ac:spMkLst>
            <pc:docMk/>
            <pc:sldMk cId="3820479260" sldId="308"/>
            <ac:spMk id="58" creationId="{00000000-0000-0000-0000-000000000000}"/>
          </ac:spMkLst>
        </pc:spChg>
        <pc:spChg chg="mod">
          <ac:chgData name="Ngô Việt Hoàn" userId="fbf56a55-40aa-4209-bd12-b7fbd6813d40" providerId="ADAL" clId="{71C5F8FA-2476-454B-99FA-39065B7846F2}" dt="2021-11-22T16:05:46.048" v="233" actId="1076"/>
          <ac:spMkLst>
            <pc:docMk/>
            <pc:sldMk cId="3820479260" sldId="308"/>
            <ac:spMk id="59" creationId="{00000000-0000-0000-0000-000000000000}"/>
          </ac:spMkLst>
        </pc:spChg>
        <pc:spChg chg="mod">
          <ac:chgData name="Ngô Việt Hoàn" userId="fbf56a55-40aa-4209-bd12-b7fbd6813d40" providerId="ADAL" clId="{71C5F8FA-2476-454B-99FA-39065B7846F2}" dt="2021-11-22T16:05:46.048" v="233" actId="1076"/>
          <ac:spMkLst>
            <pc:docMk/>
            <pc:sldMk cId="3820479260" sldId="308"/>
            <ac:spMk id="62" creationId="{00000000-0000-0000-0000-000000000000}"/>
          </ac:spMkLst>
        </pc:spChg>
        <pc:spChg chg="mod">
          <ac:chgData name="Ngô Việt Hoàn" userId="fbf56a55-40aa-4209-bd12-b7fbd6813d40" providerId="ADAL" clId="{71C5F8FA-2476-454B-99FA-39065B7846F2}" dt="2021-11-22T16:05:46.048" v="233" actId="1076"/>
          <ac:spMkLst>
            <pc:docMk/>
            <pc:sldMk cId="3820479260" sldId="308"/>
            <ac:spMk id="63" creationId="{00000000-0000-0000-0000-000000000000}"/>
          </ac:spMkLst>
        </pc:spChg>
        <pc:spChg chg="mod">
          <ac:chgData name="Ngô Việt Hoàn" userId="fbf56a55-40aa-4209-bd12-b7fbd6813d40" providerId="ADAL" clId="{71C5F8FA-2476-454B-99FA-39065B7846F2}" dt="2021-11-22T16:05:46.048" v="233" actId="1076"/>
          <ac:spMkLst>
            <pc:docMk/>
            <pc:sldMk cId="3820479260" sldId="308"/>
            <ac:spMk id="64" creationId="{00000000-0000-0000-0000-000000000000}"/>
          </ac:spMkLst>
        </pc:spChg>
        <pc:spChg chg="mod">
          <ac:chgData name="Ngô Việt Hoàn" userId="fbf56a55-40aa-4209-bd12-b7fbd6813d40" providerId="ADAL" clId="{71C5F8FA-2476-454B-99FA-39065B7846F2}" dt="2021-11-22T16:05:46.048" v="233" actId="1076"/>
          <ac:spMkLst>
            <pc:docMk/>
            <pc:sldMk cId="3820479260" sldId="308"/>
            <ac:spMk id="65" creationId="{00000000-0000-0000-0000-000000000000}"/>
          </ac:spMkLst>
        </pc:spChg>
        <pc:spChg chg="mod">
          <ac:chgData name="Ngô Việt Hoàn" userId="fbf56a55-40aa-4209-bd12-b7fbd6813d40" providerId="ADAL" clId="{71C5F8FA-2476-454B-99FA-39065B7846F2}" dt="2021-11-22T16:05:46.048" v="233" actId="1076"/>
          <ac:spMkLst>
            <pc:docMk/>
            <pc:sldMk cId="3820479260" sldId="308"/>
            <ac:spMk id="66" creationId="{00000000-0000-0000-0000-000000000000}"/>
          </ac:spMkLst>
        </pc:spChg>
        <pc:spChg chg="mod">
          <ac:chgData name="Ngô Việt Hoàn" userId="fbf56a55-40aa-4209-bd12-b7fbd6813d40" providerId="ADAL" clId="{71C5F8FA-2476-454B-99FA-39065B7846F2}" dt="2021-11-22T16:05:41.776" v="232" actId="1076"/>
          <ac:spMkLst>
            <pc:docMk/>
            <pc:sldMk cId="3820479260" sldId="308"/>
            <ac:spMk id="68" creationId="{00000000-0000-0000-0000-000000000000}"/>
          </ac:spMkLst>
        </pc:spChg>
        <pc:spChg chg="mod">
          <ac:chgData name="Ngô Việt Hoàn" userId="fbf56a55-40aa-4209-bd12-b7fbd6813d40" providerId="ADAL" clId="{71C5F8FA-2476-454B-99FA-39065B7846F2}" dt="2021-11-22T16:05:41.776" v="232" actId="1076"/>
          <ac:spMkLst>
            <pc:docMk/>
            <pc:sldMk cId="3820479260" sldId="308"/>
            <ac:spMk id="71" creationId="{00000000-0000-0000-0000-000000000000}"/>
          </ac:spMkLst>
        </pc:spChg>
        <pc:spChg chg="mod">
          <ac:chgData name="Ngô Việt Hoàn" userId="fbf56a55-40aa-4209-bd12-b7fbd6813d40" providerId="ADAL" clId="{71C5F8FA-2476-454B-99FA-39065B7846F2}" dt="2021-11-22T16:05:41.776" v="232" actId="1076"/>
          <ac:spMkLst>
            <pc:docMk/>
            <pc:sldMk cId="3820479260" sldId="308"/>
            <ac:spMk id="72" creationId="{00000000-0000-0000-0000-000000000000}"/>
          </ac:spMkLst>
        </pc:spChg>
        <pc:spChg chg="mod">
          <ac:chgData name="Ngô Việt Hoàn" userId="fbf56a55-40aa-4209-bd12-b7fbd6813d40" providerId="ADAL" clId="{71C5F8FA-2476-454B-99FA-39065B7846F2}" dt="2021-11-22T16:05:41.776" v="232" actId="1076"/>
          <ac:spMkLst>
            <pc:docMk/>
            <pc:sldMk cId="3820479260" sldId="308"/>
            <ac:spMk id="73" creationId="{00000000-0000-0000-0000-000000000000}"/>
          </ac:spMkLst>
        </pc:spChg>
        <pc:spChg chg="mod">
          <ac:chgData name="Ngô Việt Hoàn" userId="fbf56a55-40aa-4209-bd12-b7fbd6813d40" providerId="ADAL" clId="{71C5F8FA-2476-454B-99FA-39065B7846F2}" dt="2021-11-22T16:05:41.776" v="232" actId="1076"/>
          <ac:spMkLst>
            <pc:docMk/>
            <pc:sldMk cId="3820479260" sldId="308"/>
            <ac:spMk id="74" creationId="{00000000-0000-0000-0000-000000000000}"/>
          </ac:spMkLst>
        </pc:spChg>
        <pc:spChg chg="mod">
          <ac:chgData name="Ngô Việt Hoàn" userId="fbf56a55-40aa-4209-bd12-b7fbd6813d40" providerId="ADAL" clId="{71C5F8FA-2476-454B-99FA-39065B7846F2}" dt="2021-11-22T16:05:41.776" v="232" actId="1076"/>
          <ac:spMkLst>
            <pc:docMk/>
            <pc:sldMk cId="3820479260" sldId="308"/>
            <ac:spMk id="75" creationId="{00000000-0000-0000-0000-000000000000}"/>
          </ac:spMkLst>
        </pc:spChg>
        <pc:spChg chg="mod">
          <ac:chgData name="Ngô Việt Hoàn" userId="fbf56a55-40aa-4209-bd12-b7fbd6813d40" providerId="ADAL" clId="{71C5F8FA-2476-454B-99FA-39065B7846F2}" dt="2021-11-22T16:05:41.776" v="232" actId="1076"/>
          <ac:spMkLst>
            <pc:docMk/>
            <pc:sldMk cId="3820479260" sldId="308"/>
            <ac:spMk id="76" creationId="{00000000-0000-0000-0000-000000000000}"/>
          </ac:spMkLst>
        </pc:spChg>
        <pc:spChg chg="mod">
          <ac:chgData name="Ngô Việt Hoàn" userId="fbf56a55-40aa-4209-bd12-b7fbd6813d40" providerId="ADAL" clId="{71C5F8FA-2476-454B-99FA-39065B7846F2}" dt="2021-11-22T16:05:41.776" v="232" actId="1076"/>
          <ac:spMkLst>
            <pc:docMk/>
            <pc:sldMk cId="3820479260" sldId="308"/>
            <ac:spMk id="77" creationId="{00000000-0000-0000-0000-000000000000}"/>
          </ac:spMkLst>
        </pc:spChg>
        <pc:spChg chg="mod">
          <ac:chgData name="Ngô Việt Hoàn" userId="fbf56a55-40aa-4209-bd12-b7fbd6813d40" providerId="ADAL" clId="{71C5F8FA-2476-454B-99FA-39065B7846F2}" dt="2021-11-22T16:05:41.776" v="232" actId="1076"/>
          <ac:spMkLst>
            <pc:docMk/>
            <pc:sldMk cId="3820479260" sldId="308"/>
            <ac:spMk id="78" creationId="{00000000-0000-0000-0000-000000000000}"/>
          </ac:spMkLst>
        </pc:spChg>
        <pc:spChg chg="mod">
          <ac:chgData name="Ngô Việt Hoàn" userId="fbf56a55-40aa-4209-bd12-b7fbd6813d40" providerId="ADAL" clId="{71C5F8FA-2476-454B-99FA-39065B7846F2}" dt="2021-11-22T16:05:41.776" v="232" actId="1076"/>
          <ac:spMkLst>
            <pc:docMk/>
            <pc:sldMk cId="3820479260" sldId="308"/>
            <ac:spMk id="79" creationId="{00000000-0000-0000-0000-000000000000}"/>
          </ac:spMkLst>
        </pc:spChg>
        <pc:spChg chg="mod">
          <ac:chgData name="Ngô Việt Hoàn" userId="fbf56a55-40aa-4209-bd12-b7fbd6813d40" providerId="ADAL" clId="{71C5F8FA-2476-454B-99FA-39065B7846F2}" dt="2021-11-22T16:05:41.776" v="232" actId="1076"/>
          <ac:spMkLst>
            <pc:docMk/>
            <pc:sldMk cId="3820479260" sldId="308"/>
            <ac:spMk id="80" creationId="{00000000-0000-0000-0000-000000000000}"/>
          </ac:spMkLst>
        </pc:spChg>
        <pc:spChg chg="mod">
          <ac:chgData name="Ngô Việt Hoàn" userId="fbf56a55-40aa-4209-bd12-b7fbd6813d40" providerId="ADAL" clId="{71C5F8FA-2476-454B-99FA-39065B7846F2}" dt="2021-11-22T16:05:41.776" v="232" actId="1076"/>
          <ac:spMkLst>
            <pc:docMk/>
            <pc:sldMk cId="3820479260" sldId="308"/>
            <ac:spMk id="81" creationId="{00000000-0000-0000-0000-000000000000}"/>
          </ac:spMkLst>
        </pc:spChg>
        <pc:spChg chg="mod">
          <ac:chgData name="Ngô Việt Hoàn" userId="fbf56a55-40aa-4209-bd12-b7fbd6813d40" providerId="ADAL" clId="{71C5F8FA-2476-454B-99FA-39065B7846F2}" dt="2021-11-22T16:05:41.776" v="232" actId="1076"/>
          <ac:spMkLst>
            <pc:docMk/>
            <pc:sldMk cId="3820479260" sldId="308"/>
            <ac:spMk id="82" creationId="{00000000-0000-0000-0000-000000000000}"/>
          </ac:spMkLst>
        </pc:spChg>
        <pc:spChg chg="mod">
          <ac:chgData name="Ngô Việt Hoàn" userId="fbf56a55-40aa-4209-bd12-b7fbd6813d40" providerId="ADAL" clId="{71C5F8FA-2476-454B-99FA-39065B7846F2}" dt="2021-11-22T16:05:41.776" v="232" actId="1076"/>
          <ac:spMkLst>
            <pc:docMk/>
            <pc:sldMk cId="3820479260" sldId="308"/>
            <ac:spMk id="83" creationId="{00000000-0000-0000-0000-000000000000}"/>
          </ac:spMkLst>
        </pc:spChg>
        <pc:spChg chg="mod">
          <ac:chgData name="Ngô Việt Hoàn" userId="fbf56a55-40aa-4209-bd12-b7fbd6813d40" providerId="ADAL" clId="{71C5F8FA-2476-454B-99FA-39065B7846F2}" dt="2021-11-22T16:05:41.776" v="232" actId="1076"/>
          <ac:spMkLst>
            <pc:docMk/>
            <pc:sldMk cId="3820479260" sldId="308"/>
            <ac:spMk id="84" creationId="{00000000-0000-0000-0000-000000000000}"/>
          </ac:spMkLst>
        </pc:spChg>
        <pc:spChg chg="mod">
          <ac:chgData name="Ngô Việt Hoàn" userId="fbf56a55-40aa-4209-bd12-b7fbd6813d40" providerId="ADAL" clId="{71C5F8FA-2476-454B-99FA-39065B7846F2}" dt="2021-11-22T16:05:41.776" v="232" actId="1076"/>
          <ac:spMkLst>
            <pc:docMk/>
            <pc:sldMk cId="3820479260" sldId="308"/>
            <ac:spMk id="85" creationId="{00000000-0000-0000-0000-000000000000}"/>
          </ac:spMkLst>
        </pc:spChg>
        <pc:spChg chg="mod">
          <ac:chgData name="Ngô Việt Hoàn" userId="fbf56a55-40aa-4209-bd12-b7fbd6813d40" providerId="ADAL" clId="{71C5F8FA-2476-454B-99FA-39065B7846F2}" dt="2021-11-22T16:05:41.776" v="232" actId="1076"/>
          <ac:spMkLst>
            <pc:docMk/>
            <pc:sldMk cId="3820479260" sldId="308"/>
            <ac:spMk id="86" creationId="{00000000-0000-0000-0000-000000000000}"/>
          </ac:spMkLst>
        </pc:spChg>
        <pc:spChg chg="mod">
          <ac:chgData name="Ngô Việt Hoàn" userId="fbf56a55-40aa-4209-bd12-b7fbd6813d40" providerId="ADAL" clId="{71C5F8FA-2476-454B-99FA-39065B7846F2}" dt="2021-11-22T16:05:41.776" v="232" actId="1076"/>
          <ac:spMkLst>
            <pc:docMk/>
            <pc:sldMk cId="3820479260" sldId="308"/>
            <ac:spMk id="87" creationId="{00000000-0000-0000-0000-000000000000}"/>
          </ac:spMkLst>
        </pc:spChg>
        <pc:spChg chg="mod">
          <ac:chgData name="Ngô Việt Hoàn" userId="fbf56a55-40aa-4209-bd12-b7fbd6813d40" providerId="ADAL" clId="{71C5F8FA-2476-454B-99FA-39065B7846F2}" dt="2021-11-22T16:05:41.776" v="232" actId="1076"/>
          <ac:spMkLst>
            <pc:docMk/>
            <pc:sldMk cId="3820479260" sldId="308"/>
            <ac:spMk id="88" creationId="{00000000-0000-0000-0000-000000000000}"/>
          </ac:spMkLst>
        </pc:spChg>
        <pc:spChg chg="mod">
          <ac:chgData name="Ngô Việt Hoàn" userId="fbf56a55-40aa-4209-bd12-b7fbd6813d40" providerId="ADAL" clId="{71C5F8FA-2476-454B-99FA-39065B7846F2}" dt="2021-11-22T16:05:41.776" v="232" actId="1076"/>
          <ac:spMkLst>
            <pc:docMk/>
            <pc:sldMk cId="3820479260" sldId="308"/>
            <ac:spMk id="89" creationId="{00000000-0000-0000-0000-000000000000}"/>
          </ac:spMkLst>
        </pc:spChg>
        <pc:spChg chg="mod">
          <ac:chgData name="Ngô Việt Hoàn" userId="fbf56a55-40aa-4209-bd12-b7fbd6813d40" providerId="ADAL" clId="{71C5F8FA-2476-454B-99FA-39065B7846F2}" dt="2021-11-22T16:05:41.776" v="232" actId="1076"/>
          <ac:spMkLst>
            <pc:docMk/>
            <pc:sldMk cId="3820479260" sldId="308"/>
            <ac:spMk id="90" creationId="{00000000-0000-0000-0000-000000000000}"/>
          </ac:spMkLst>
        </pc:spChg>
        <pc:spChg chg="mod">
          <ac:chgData name="Ngô Việt Hoàn" userId="fbf56a55-40aa-4209-bd12-b7fbd6813d40" providerId="ADAL" clId="{71C5F8FA-2476-454B-99FA-39065B7846F2}" dt="2021-11-22T16:05:41.776" v="232" actId="1076"/>
          <ac:spMkLst>
            <pc:docMk/>
            <pc:sldMk cId="3820479260" sldId="308"/>
            <ac:spMk id="91" creationId="{00000000-0000-0000-0000-000000000000}"/>
          </ac:spMkLst>
        </pc:spChg>
        <pc:spChg chg="mod">
          <ac:chgData name="Ngô Việt Hoàn" userId="fbf56a55-40aa-4209-bd12-b7fbd6813d40" providerId="ADAL" clId="{71C5F8FA-2476-454B-99FA-39065B7846F2}" dt="2021-11-22T16:05:41.776" v="232" actId="1076"/>
          <ac:spMkLst>
            <pc:docMk/>
            <pc:sldMk cId="3820479260" sldId="308"/>
            <ac:spMk id="92" creationId="{00000000-0000-0000-0000-000000000000}"/>
          </ac:spMkLst>
        </pc:spChg>
        <pc:spChg chg="mod">
          <ac:chgData name="Ngô Việt Hoàn" userId="fbf56a55-40aa-4209-bd12-b7fbd6813d40" providerId="ADAL" clId="{71C5F8FA-2476-454B-99FA-39065B7846F2}" dt="2021-11-22T16:05:41.776" v="232" actId="1076"/>
          <ac:spMkLst>
            <pc:docMk/>
            <pc:sldMk cId="3820479260" sldId="308"/>
            <ac:spMk id="95" creationId="{00000000-0000-0000-0000-000000000000}"/>
          </ac:spMkLst>
        </pc:spChg>
        <pc:spChg chg="mod">
          <ac:chgData name="Ngô Việt Hoàn" userId="fbf56a55-40aa-4209-bd12-b7fbd6813d40" providerId="ADAL" clId="{71C5F8FA-2476-454B-99FA-39065B7846F2}" dt="2021-11-22T16:05:41.776" v="232" actId="1076"/>
          <ac:spMkLst>
            <pc:docMk/>
            <pc:sldMk cId="3820479260" sldId="308"/>
            <ac:spMk id="96" creationId="{00000000-0000-0000-0000-000000000000}"/>
          </ac:spMkLst>
        </pc:spChg>
        <pc:spChg chg="mod">
          <ac:chgData name="Ngô Việt Hoàn" userId="fbf56a55-40aa-4209-bd12-b7fbd6813d40" providerId="ADAL" clId="{71C5F8FA-2476-454B-99FA-39065B7846F2}" dt="2021-11-22T16:05:41.776" v="232" actId="1076"/>
          <ac:spMkLst>
            <pc:docMk/>
            <pc:sldMk cId="3820479260" sldId="308"/>
            <ac:spMk id="97" creationId="{00000000-0000-0000-0000-000000000000}"/>
          </ac:spMkLst>
        </pc:spChg>
        <pc:spChg chg="mod">
          <ac:chgData name="Ngô Việt Hoàn" userId="fbf56a55-40aa-4209-bd12-b7fbd6813d40" providerId="ADAL" clId="{71C5F8FA-2476-454B-99FA-39065B7846F2}" dt="2021-11-22T16:05:41.776" v="232" actId="1076"/>
          <ac:spMkLst>
            <pc:docMk/>
            <pc:sldMk cId="3820479260" sldId="308"/>
            <ac:spMk id="98" creationId="{00000000-0000-0000-0000-000000000000}"/>
          </ac:spMkLst>
        </pc:spChg>
        <pc:spChg chg="mod">
          <ac:chgData name="Ngô Việt Hoàn" userId="fbf56a55-40aa-4209-bd12-b7fbd6813d40" providerId="ADAL" clId="{71C5F8FA-2476-454B-99FA-39065B7846F2}" dt="2021-11-22T16:05:41.776" v="232" actId="1076"/>
          <ac:spMkLst>
            <pc:docMk/>
            <pc:sldMk cId="3820479260" sldId="308"/>
            <ac:spMk id="99" creationId="{00000000-0000-0000-0000-000000000000}"/>
          </ac:spMkLst>
        </pc:spChg>
        <pc:spChg chg="del mod">
          <ac:chgData name="Ngô Việt Hoàn" userId="fbf56a55-40aa-4209-bd12-b7fbd6813d40" providerId="ADAL" clId="{71C5F8FA-2476-454B-99FA-39065B7846F2}" dt="2021-11-22T17:14:04.038" v="911" actId="478"/>
          <ac:spMkLst>
            <pc:docMk/>
            <pc:sldMk cId="3820479260" sldId="308"/>
            <ac:spMk id="101" creationId="{00000000-0000-0000-0000-000000000000}"/>
          </ac:spMkLst>
        </pc:spChg>
        <pc:spChg chg="add del mod">
          <ac:chgData name="Ngô Việt Hoàn" userId="fbf56a55-40aa-4209-bd12-b7fbd6813d40" providerId="ADAL" clId="{71C5F8FA-2476-454B-99FA-39065B7846F2}" dt="2021-11-22T17:14:59.174" v="935" actId="1076"/>
          <ac:spMkLst>
            <pc:docMk/>
            <pc:sldMk cId="3820479260" sldId="308"/>
            <ac:spMk id="104" creationId="{00000000-0000-0000-0000-000000000000}"/>
          </ac:spMkLst>
        </pc:spChg>
        <pc:spChg chg="mod">
          <ac:chgData name="Ngô Việt Hoàn" userId="fbf56a55-40aa-4209-bd12-b7fbd6813d40" providerId="ADAL" clId="{71C5F8FA-2476-454B-99FA-39065B7846F2}" dt="2021-11-22T17:14:59.174" v="935" actId="1076"/>
          <ac:spMkLst>
            <pc:docMk/>
            <pc:sldMk cId="3820479260" sldId="308"/>
            <ac:spMk id="105" creationId="{00000000-0000-0000-0000-000000000000}"/>
          </ac:spMkLst>
        </pc:spChg>
        <pc:spChg chg="mod">
          <ac:chgData name="Ngô Việt Hoàn" userId="fbf56a55-40aa-4209-bd12-b7fbd6813d40" providerId="ADAL" clId="{71C5F8FA-2476-454B-99FA-39065B7846F2}" dt="2021-11-22T17:14:59.174" v="935" actId="1076"/>
          <ac:spMkLst>
            <pc:docMk/>
            <pc:sldMk cId="3820479260" sldId="308"/>
            <ac:spMk id="106" creationId="{00000000-0000-0000-0000-000000000000}"/>
          </ac:spMkLst>
        </pc:spChg>
        <pc:spChg chg="add del mod">
          <ac:chgData name="Ngô Việt Hoàn" userId="fbf56a55-40aa-4209-bd12-b7fbd6813d40" providerId="ADAL" clId="{71C5F8FA-2476-454B-99FA-39065B7846F2}" dt="2021-11-22T17:14:59.174" v="935" actId="1076"/>
          <ac:spMkLst>
            <pc:docMk/>
            <pc:sldMk cId="3820479260" sldId="308"/>
            <ac:spMk id="107" creationId="{00000000-0000-0000-0000-000000000000}"/>
          </ac:spMkLst>
        </pc:spChg>
        <pc:spChg chg="mod">
          <ac:chgData name="Ngô Việt Hoàn" userId="fbf56a55-40aa-4209-bd12-b7fbd6813d40" providerId="ADAL" clId="{71C5F8FA-2476-454B-99FA-39065B7846F2}" dt="2021-11-22T17:14:59.174" v="935" actId="1076"/>
          <ac:spMkLst>
            <pc:docMk/>
            <pc:sldMk cId="3820479260" sldId="308"/>
            <ac:spMk id="108" creationId="{00000000-0000-0000-0000-000000000000}"/>
          </ac:spMkLst>
        </pc:spChg>
        <pc:spChg chg="mod">
          <ac:chgData name="Ngô Việt Hoàn" userId="fbf56a55-40aa-4209-bd12-b7fbd6813d40" providerId="ADAL" clId="{71C5F8FA-2476-454B-99FA-39065B7846F2}" dt="2021-11-22T17:14:59.174" v="935" actId="1076"/>
          <ac:spMkLst>
            <pc:docMk/>
            <pc:sldMk cId="3820479260" sldId="308"/>
            <ac:spMk id="109" creationId="{00000000-0000-0000-0000-000000000000}"/>
          </ac:spMkLst>
        </pc:spChg>
        <pc:spChg chg="mod">
          <ac:chgData name="Ngô Việt Hoàn" userId="fbf56a55-40aa-4209-bd12-b7fbd6813d40" providerId="ADAL" clId="{71C5F8FA-2476-454B-99FA-39065B7846F2}" dt="2021-11-22T17:14:59.174" v="935" actId="1076"/>
          <ac:spMkLst>
            <pc:docMk/>
            <pc:sldMk cId="3820479260" sldId="308"/>
            <ac:spMk id="110" creationId="{00000000-0000-0000-0000-000000000000}"/>
          </ac:spMkLst>
        </pc:spChg>
        <pc:spChg chg="mod">
          <ac:chgData name="Ngô Việt Hoàn" userId="fbf56a55-40aa-4209-bd12-b7fbd6813d40" providerId="ADAL" clId="{71C5F8FA-2476-454B-99FA-39065B7846F2}" dt="2021-11-22T17:14:59.174" v="935" actId="1076"/>
          <ac:spMkLst>
            <pc:docMk/>
            <pc:sldMk cId="3820479260" sldId="308"/>
            <ac:spMk id="111" creationId="{00000000-0000-0000-0000-000000000000}"/>
          </ac:spMkLst>
        </pc:spChg>
        <pc:spChg chg="mod">
          <ac:chgData name="Ngô Việt Hoàn" userId="fbf56a55-40aa-4209-bd12-b7fbd6813d40" providerId="ADAL" clId="{71C5F8FA-2476-454B-99FA-39065B7846F2}" dt="2021-11-22T17:14:59.174" v="935" actId="1076"/>
          <ac:spMkLst>
            <pc:docMk/>
            <pc:sldMk cId="3820479260" sldId="308"/>
            <ac:spMk id="112" creationId="{00000000-0000-0000-0000-000000000000}"/>
          </ac:spMkLst>
        </pc:spChg>
        <pc:spChg chg="mod">
          <ac:chgData name="Ngô Việt Hoàn" userId="fbf56a55-40aa-4209-bd12-b7fbd6813d40" providerId="ADAL" clId="{71C5F8FA-2476-454B-99FA-39065B7846F2}" dt="2021-11-22T17:14:59.174" v="935" actId="1076"/>
          <ac:spMkLst>
            <pc:docMk/>
            <pc:sldMk cId="3820479260" sldId="308"/>
            <ac:spMk id="113" creationId="{00000000-0000-0000-0000-000000000000}"/>
          </ac:spMkLst>
        </pc:spChg>
        <pc:spChg chg="mod">
          <ac:chgData name="Ngô Việt Hoàn" userId="fbf56a55-40aa-4209-bd12-b7fbd6813d40" providerId="ADAL" clId="{71C5F8FA-2476-454B-99FA-39065B7846F2}" dt="2021-11-22T17:14:59.174" v="935" actId="1076"/>
          <ac:spMkLst>
            <pc:docMk/>
            <pc:sldMk cId="3820479260" sldId="308"/>
            <ac:spMk id="114" creationId="{00000000-0000-0000-0000-000000000000}"/>
          </ac:spMkLst>
        </pc:spChg>
        <pc:spChg chg="add del mod">
          <ac:chgData name="Ngô Việt Hoàn" userId="fbf56a55-40aa-4209-bd12-b7fbd6813d40" providerId="ADAL" clId="{71C5F8FA-2476-454B-99FA-39065B7846F2}" dt="2021-11-22T17:14:59.174" v="935" actId="1076"/>
          <ac:spMkLst>
            <pc:docMk/>
            <pc:sldMk cId="3820479260" sldId="308"/>
            <ac:spMk id="115" creationId="{00000000-0000-0000-0000-000000000000}"/>
          </ac:spMkLst>
        </pc:spChg>
        <pc:spChg chg="mod">
          <ac:chgData name="Ngô Việt Hoàn" userId="fbf56a55-40aa-4209-bd12-b7fbd6813d40" providerId="ADAL" clId="{71C5F8FA-2476-454B-99FA-39065B7846F2}" dt="2021-11-22T17:14:59.174" v="935" actId="1076"/>
          <ac:spMkLst>
            <pc:docMk/>
            <pc:sldMk cId="3820479260" sldId="308"/>
            <ac:spMk id="116" creationId="{00000000-0000-0000-0000-000000000000}"/>
          </ac:spMkLst>
        </pc:spChg>
        <pc:spChg chg="add del mod">
          <ac:chgData name="Ngô Việt Hoàn" userId="fbf56a55-40aa-4209-bd12-b7fbd6813d40" providerId="ADAL" clId="{71C5F8FA-2476-454B-99FA-39065B7846F2}" dt="2021-11-22T17:14:59.174" v="935" actId="1076"/>
          <ac:spMkLst>
            <pc:docMk/>
            <pc:sldMk cId="3820479260" sldId="308"/>
            <ac:spMk id="117" creationId="{00000000-0000-0000-0000-000000000000}"/>
          </ac:spMkLst>
        </pc:spChg>
        <pc:spChg chg="mod">
          <ac:chgData name="Ngô Việt Hoàn" userId="fbf56a55-40aa-4209-bd12-b7fbd6813d40" providerId="ADAL" clId="{71C5F8FA-2476-454B-99FA-39065B7846F2}" dt="2021-11-22T17:14:59.174" v="935" actId="1076"/>
          <ac:spMkLst>
            <pc:docMk/>
            <pc:sldMk cId="3820479260" sldId="308"/>
            <ac:spMk id="118" creationId="{00000000-0000-0000-0000-000000000000}"/>
          </ac:spMkLst>
        </pc:spChg>
        <pc:spChg chg="mod">
          <ac:chgData name="Ngô Việt Hoàn" userId="fbf56a55-40aa-4209-bd12-b7fbd6813d40" providerId="ADAL" clId="{71C5F8FA-2476-454B-99FA-39065B7846F2}" dt="2021-11-22T17:14:59.174" v="935" actId="1076"/>
          <ac:spMkLst>
            <pc:docMk/>
            <pc:sldMk cId="3820479260" sldId="308"/>
            <ac:spMk id="119" creationId="{00000000-0000-0000-0000-000000000000}"/>
          </ac:spMkLst>
        </pc:spChg>
        <pc:spChg chg="add del mod">
          <ac:chgData name="Ngô Việt Hoàn" userId="fbf56a55-40aa-4209-bd12-b7fbd6813d40" providerId="ADAL" clId="{71C5F8FA-2476-454B-99FA-39065B7846F2}" dt="2021-11-22T17:14:59.174" v="935" actId="1076"/>
          <ac:spMkLst>
            <pc:docMk/>
            <pc:sldMk cId="3820479260" sldId="308"/>
            <ac:spMk id="120" creationId="{00000000-0000-0000-0000-000000000000}"/>
          </ac:spMkLst>
        </pc:spChg>
        <pc:spChg chg="del mod">
          <ac:chgData name="Ngô Việt Hoàn" userId="fbf56a55-40aa-4209-bd12-b7fbd6813d40" providerId="ADAL" clId="{71C5F8FA-2476-454B-99FA-39065B7846F2}" dt="2021-11-22T17:13:50.203" v="907" actId="478"/>
          <ac:spMkLst>
            <pc:docMk/>
            <pc:sldMk cId="3820479260" sldId="308"/>
            <ac:spMk id="121" creationId="{00000000-0000-0000-0000-000000000000}"/>
          </ac:spMkLst>
        </pc:spChg>
        <pc:spChg chg="mod">
          <ac:chgData name="Ngô Việt Hoàn" userId="fbf56a55-40aa-4209-bd12-b7fbd6813d40" providerId="ADAL" clId="{71C5F8FA-2476-454B-99FA-39065B7846F2}" dt="2021-11-22T17:14:59.174" v="935" actId="1076"/>
          <ac:spMkLst>
            <pc:docMk/>
            <pc:sldMk cId="3820479260" sldId="308"/>
            <ac:spMk id="122" creationId="{00000000-0000-0000-0000-000000000000}"/>
          </ac:spMkLst>
        </pc:spChg>
        <pc:spChg chg="mod">
          <ac:chgData name="Ngô Việt Hoàn" userId="fbf56a55-40aa-4209-bd12-b7fbd6813d40" providerId="ADAL" clId="{71C5F8FA-2476-454B-99FA-39065B7846F2}" dt="2021-11-22T17:14:59.174" v="935" actId="1076"/>
          <ac:spMkLst>
            <pc:docMk/>
            <pc:sldMk cId="3820479260" sldId="308"/>
            <ac:spMk id="123" creationId="{00000000-0000-0000-0000-000000000000}"/>
          </ac:spMkLst>
        </pc:spChg>
        <pc:spChg chg="mod">
          <ac:chgData name="Ngô Việt Hoàn" userId="fbf56a55-40aa-4209-bd12-b7fbd6813d40" providerId="ADAL" clId="{71C5F8FA-2476-454B-99FA-39065B7846F2}" dt="2021-11-22T17:14:59.174" v="935" actId="1076"/>
          <ac:spMkLst>
            <pc:docMk/>
            <pc:sldMk cId="3820479260" sldId="308"/>
            <ac:spMk id="124" creationId="{00000000-0000-0000-0000-000000000000}"/>
          </ac:spMkLst>
        </pc:spChg>
        <pc:spChg chg="mod">
          <ac:chgData name="Ngô Việt Hoàn" userId="fbf56a55-40aa-4209-bd12-b7fbd6813d40" providerId="ADAL" clId="{71C5F8FA-2476-454B-99FA-39065B7846F2}" dt="2021-11-22T17:14:59.174" v="935" actId="1076"/>
          <ac:spMkLst>
            <pc:docMk/>
            <pc:sldMk cId="3820479260" sldId="308"/>
            <ac:spMk id="125" creationId="{00000000-0000-0000-0000-000000000000}"/>
          </ac:spMkLst>
        </pc:spChg>
        <pc:spChg chg="add del mod">
          <ac:chgData name="Ngô Việt Hoàn" userId="fbf56a55-40aa-4209-bd12-b7fbd6813d40" providerId="ADAL" clId="{71C5F8FA-2476-454B-99FA-39065B7846F2}" dt="2021-11-22T17:14:59.174" v="935" actId="1076"/>
          <ac:spMkLst>
            <pc:docMk/>
            <pc:sldMk cId="3820479260" sldId="308"/>
            <ac:spMk id="128" creationId="{00000000-0000-0000-0000-000000000000}"/>
          </ac:spMkLst>
        </pc:spChg>
        <pc:spChg chg="mod">
          <ac:chgData name="Ngô Việt Hoàn" userId="fbf56a55-40aa-4209-bd12-b7fbd6813d40" providerId="ADAL" clId="{71C5F8FA-2476-454B-99FA-39065B7846F2}" dt="2021-11-22T17:14:59.174" v="935" actId="1076"/>
          <ac:spMkLst>
            <pc:docMk/>
            <pc:sldMk cId="3820479260" sldId="308"/>
            <ac:spMk id="129" creationId="{00000000-0000-0000-0000-000000000000}"/>
          </ac:spMkLst>
        </pc:spChg>
        <pc:spChg chg="mod">
          <ac:chgData name="Ngô Việt Hoàn" userId="fbf56a55-40aa-4209-bd12-b7fbd6813d40" providerId="ADAL" clId="{71C5F8FA-2476-454B-99FA-39065B7846F2}" dt="2021-11-22T17:14:59.174" v="935" actId="1076"/>
          <ac:spMkLst>
            <pc:docMk/>
            <pc:sldMk cId="3820479260" sldId="308"/>
            <ac:spMk id="130" creationId="{00000000-0000-0000-0000-000000000000}"/>
          </ac:spMkLst>
        </pc:spChg>
        <pc:spChg chg="del mod">
          <ac:chgData name="Ngô Việt Hoàn" userId="fbf56a55-40aa-4209-bd12-b7fbd6813d40" providerId="ADAL" clId="{71C5F8FA-2476-454B-99FA-39065B7846F2}" dt="2021-11-22T17:14:07.375" v="912" actId="478"/>
          <ac:spMkLst>
            <pc:docMk/>
            <pc:sldMk cId="3820479260" sldId="308"/>
            <ac:spMk id="131" creationId="{00000000-0000-0000-0000-000000000000}"/>
          </ac:spMkLst>
        </pc:spChg>
        <pc:spChg chg="mod">
          <ac:chgData name="Ngô Việt Hoàn" userId="fbf56a55-40aa-4209-bd12-b7fbd6813d40" providerId="ADAL" clId="{71C5F8FA-2476-454B-99FA-39065B7846F2}" dt="2021-11-22T17:14:59.174" v="935" actId="1076"/>
          <ac:spMkLst>
            <pc:docMk/>
            <pc:sldMk cId="3820479260" sldId="308"/>
            <ac:spMk id="132" creationId="{00000000-0000-0000-0000-000000000000}"/>
          </ac:spMkLst>
        </pc:spChg>
        <pc:spChg chg="mod">
          <ac:chgData name="Ngô Việt Hoàn" userId="fbf56a55-40aa-4209-bd12-b7fbd6813d40" providerId="ADAL" clId="{71C5F8FA-2476-454B-99FA-39065B7846F2}" dt="2021-11-23T04:26:55.871" v="1434" actId="1076"/>
          <ac:spMkLst>
            <pc:docMk/>
            <pc:sldMk cId="3820479260" sldId="308"/>
            <ac:spMk id="133" creationId="{5ADA6FB7-E037-47EF-9D83-968A50E1D13F}"/>
          </ac:spMkLst>
        </pc:spChg>
        <pc:spChg chg="add mod">
          <ac:chgData name="Ngô Việt Hoàn" userId="fbf56a55-40aa-4209-bd12-b7fbd6813d40" providerId="ADAL" clId="{71C5F8FA-2476-454B-99FA-39065B7846F2}" dt="2021-11-23T04:19:22.646" v="1416" actId="14100"/>
          <ac:spMkLst>
            <pc:docMk/>
            <pc:sldMk cId="3820479260" sldId="308"/>
            <ac:spMk id="134" creationId="{CF34BA56-C1FB-45F5-877E-7C5AC66D6E4F}"/>
          </ac:spMkLst>
        </pc:spChg>
        <pc:spChg chg="add del">
          <ac:chgData name="Ngô Việt Hoàn" userId="fbf56a55-40aa-4209-bd12-b7fbd6813d40" providerId="ADAL" clId="{71C5F8FA-2476-454B-99FA-39065B7846F2}" dt="2021-11-22T16:02:08.282" v="196" actId="22"/>
          <ac:spMkLst>
            <pc:docMk/>
            <pc:sldMk cId="3820479260" sldId="308"/>
            <ac:spMk id="135" creationId="{1C4A28F1-108B-4773-B237-22BA32E1EB75}"/>
          </ac:spMkLst>
        </pc:spChg>
        <pc:spChg chg="add del mod">
          <ac:chgData name="Ngô Việt Hoàn" userId="fbf56a55-40aa-4209-bd12-b7fbd6813d40" providerId="ADAL" clId="{71C5F8FA-2476-454B-99FA-39065B7846F2}" dt="2021-11-23T04:19:03.136" v="1412" actId="478"/>
          <ac:spMkLst>
            <pc:docMk/>
            <pc:sldMk cId="3820479260" sldId="308"/>
            <ac:spMk id="136" creationId="{A4F9CABE-FA40-4102-B957-8FD61241B9CE}"/>
          </ac:spMkLst>
        </pc:spChg>
        <pc:spChg chg="mod">
          <ac:chgData name="Ngô Việt Hoàn" userId="fbf56a55-40aa-4209-bd12-b7fbd6813d40" providerId="ADAL" clId="{71C5F8FA-2476-454B-99FA-39065B7846F2}" dt="2021-11-22T16:13:37.183" v="343" actId="1076"/>
          <ac:spMkLst>
            <pc:docMk/>
            <pc:sldMk cId="3820479260" sldId="308"/>
            <ac:spMk id="139" creationId="{58E388BE-7CD5-4349-B345-3EDB7147B2DD}"/>
          </ac:spMkLst>
        </pc:spChg>
        <pc:spChg chg="mod">
          <ac:chgData name="Ngô Việt Hoàn" userId="fbf56a55-40aa-4209-bd12-b7fbd6813d40" providerId="ADAL" clId="{71C5F8FA-2476-454B-99FA-39065B7846F2}" dt="2021-11-22T16:13:37.183" v="343" actId="1076"/>
          <ac:spMkLst>
            <pc:docMk/>
            <pc:sldMk cId="3820479260" sldId="308"/>
            <ac:spMk id="140" creationId="{BE8E7D70-2107-49FD-8278-E2146F0CA208}"/>
          </ac:spMkLst>
        </pc:spChg>
        <pc:spChg chg="mod">
          <ac:chgData name="Ngô Việt Hoàn" userId="fbf56a55-40aa-4209-bd12-b7fbd6813d40" providerId="ADAL" clId="{71C5F8FA-2476-454B-99FA-39065B7846F2}" dt="2021-11-22T16:13:37.183" v="343" actId="1076"/>
          <ac:spMkLst>
            <pc:docMk/>
            <pc:sldMk cId="3820479260" sldId="308"/>
            <ac:spMk id="141" creationId="{F7839D97-3B19-4D5F-AA8C-B3C7F7A35E12}"/>
          </ac:spMkLst>
        </pc:spChg>
        <pc:spChg chg="mod">
          <ac:chgData name="Ngô Việt Hoàn" userId="fbf56a55-40aa-4209-bd12-b7fbd6813d40" providerId="ADAL" clId="{71C5F8FA-2476-454B-99FA-39065B7846F2}" dt="2021-11-22T16:13:37.183" v="343" actId="1076"/>
          <ac:spMkLst>
            <pc:docMk/>
            <pc:sldMk cId="3820479260" sldId="308"/>
            <ac:spMk id="142" creationId="{0A3744A0-59D1-46C3-8705-5EB891487E0A}"/>
          </ac:spMkLst>
        </pc:spChg>
        <pc:spChg chg="add del mod">
          <ac:chgData name="Ngô Việt Hoàn" userId="fbf56a55-40aa-4209-bd12-b7fbd6813d40" providerId="ADAL" clId="{71C5F8FA-2476-454B-99FA-39065B7846F2}" dt="2021-11-22T16:13:45.822" v="348"/>
          <ac:spMkLst>
            <pc:docMk/>
            <pc:sldMk cId="3820479260" sldId="308"/>
            <ac:spMk id="143" creationId="{309F2AD0-149C-4277-AE87-092693BE71D4}"/>
          </ac:spMkLst>
        </pc:spChg>
        <pc:spChg chg="mod">
          <ac:chgData name="Ngô Việt Hoàn" userId="fbf56a55-40aa-4209-bd12-b7fbd6813d40" providerId="ADAL" clId="{71C5F8FA-2476-454B-99FA-39065B7846F2}" dt="2021-11-22T17:11:32.319" v="890"/>
          <ac:spMkLst>
            <pc:docMk/>
            <pc:sldMk cId="3820479260" sldId="308"/>
            <ac:spMk id="146" creationId="{3B72745D-5BE0-43F5-9325-21D4484E0B97}"/>
          </ac:spMkLst>
        </pc:spChg>
        <pc:spChg chg="mod">
          <ac:chgData name="Ngô Việt Hoàn" userId="fbf56a55-40aa-4209-bd12-b7fbd6813d40" providerId="ADAL" clId="{71C5F8FA-2476-454B-99FA-39065B7846F2}" dt="2021-11-22T17:11:32.319" v="890"/>
          <ac:spMkLst>
            <pc:docMk/>
            <pc:sldMk cId="3820479260" sldId="308"/>
            <ac:spMk id="148" creationId="{EA6A895B-D660-41AB-8440-AE91B0A7FBD9}"/>
          </ac:spMkLst>
        </pc:spChg>
        <pc:spChg chg="mod">
          <ac:chgData name="Ngô Việt Hoàn" userId="fbf56a55-40aa-4209-bd12-b7fbd6813d40" providerId="ADAL" clId="{71C5F8FA-2476-454B-99FA-39065B7846F2}" dt="2021-11-22T17:11:32.319" v="890"/>
          <ac:spMkLst>
            <pc:docMk/>
            <pc:sldMk cId="3820479260" sldId="308"/>
            <ac:spMk id="149" creationId="{96041254-8C88-49E2-BC2C-EADCDE9B8068}"/>
          </ac:spMkLst>
        </pc:spChg>
        <pc:spChg chg="add del mod">
          <ac:chgData name="Ngô Việt Hoàn" userId="fbf56a55-40aa-4209-bd12-b7fbd6813d40" providerId="ADAL" clId="{71C5F8FA-2476-454B-99FA-39065B7846F2}" dt="2021-11-22T17:12:37.931" v="903" actId="22"/>
          <ac:spMkLst>
            <pc:docMk/>
            <pc:sldMk cId="3820479260" sldId="308"/>
            <ac:spMk id="150" creationId="{1BB4583F-2F94-4FE0-A55B-814A87BA9858}"/>
          </ac:spMkLst>
        </pc:spChg>
        <pc:spChg chg="add del mod">
          <ac:chgData name="Ngô Việt Hoàn" userId="fbf56a55-40aa-4209-bd12-b7fbd6813d40" providerId="ADAL" clId="{71C5F8FA-2476-454B-99FA-39065B7846F2}" dt="2021-11-22T17:14:42.478" v="931" actId="22"/>
          <ac:spMkLst>
            <pc:docMk/>
            <pc:sldMk cId="3820479260" sldId="308"/>
            <ac:spMk id="152" creationId="{CFFFBF8E-F7ED-418C-803F-5E8B999B539D}"/>
          </ac:spMkLst>
        </pc:spChg>
        <pc:spChg chg="add mod">
          <ac:chgData name="Ngô Việt Hoàn" userId="fbf56a55-40aa-4209-bd12-b7fbd6813d40" providerId="ADAL" clId="{71C5F8FA-2476-454B-99FA-39065B7846F2}" dt="2021-11-23T04:26:18.332" v="1422" actId="403"/>
          <ac:spMkLst>
            <pc:docMk/>
            <pc:sldMk cId="3820479260" sldId="308"/>
            <ac:spMk id="153" creationId="{76960587-0C70-4D96-9063-32FC3F02CEE6}"/>
          </ac:spMkLst>
        </pc:spChg>
        <pc:spChg chg="add mod">
          <ac:chgData name="Ngô Việt Hoàn" userId="fbf56a55-40aa-4209-bd12-b7fbd6813d40" providerId="ADAL" clId="{71C5F8FA-2476-454B-99FA-39065B7846F2}" dt="2021-11-23T04:26:28.532" v="1426" actId="403"/>
          <ac:spMkLst>
            <pc:docMk/>
            <pc:sldMk cId="3820479260" sldId="308"/>
            <ac:spMk id="154" creationId="{95A4276E-890C-431B-AEBD-31BB8173B802}"/>
          </ac:spMkLst>
        </pc:spChg>
        <pc:spChg chg="add mod">
          <ac:chgData name="Ngô Việt Hoàn" userId="fbf56a55-40aa-4209-bd12-b7fbd6813d40" providerId="ADAL" clId="{71C5F8FA-2476-454B-99FA-39065B7846F2}" dt="2021-11-23T04:26:35.891" v="1428" actId="1076"/>
          <ac:spMkLst>
            <pc:docMk/>
            <pc:sldMk cId="3820479260" sldId="308"/>
            <ac:spMk id="155" creationId="{211A70DF-1358-44D8-9430-0483D2FEA9C7}"/>
          </ac:spMkLst>
        </pc:spChg>
        <pc:grpChg chg="add mod">
          <ac:chgData name="Ngô Việt Hoàn" userId="fbf56a55-40aa-4209-bd12-b7fbd6813d40" providerId="ADAL" clId="{71C5F8FA-2476-454B-99FA-39065B7846F2}" dt="2021-11-23T04:19:27.557" v="1417" actId="1076"/>
          <ac:grpSpMkLst>
            <pc:docMk/>
            <pc:sldMk cId="3820479260" sldId="308"/>
            <ac:grpSpMk id="15" creationId="{255F8490-F111-486A-B6FA-A3908A801AE1}"/>
          </ac:grpSpMkLst>
        </pc:grpChg>
        <pc:grpChg chg="del mod">
          <ac:chgData name="Ngô Việt Hoàn" userId="fbf56a55-40aa-4209-bd12-b7fbd6813d40" providerId="ADAL" clId="{71C5F8FA-2476-454B-99FA-39065B7846F2}" dt="2021-11-22T17:15:57.073" v="950" actId="478"/>
          <ac:grpSpMkLst>
            <pc:docMk/>
            <pc:sldMk cId="3820479260" sldId="308"/>
            <ac:grpSpMk id="34" creationId="{00000000-0000-0000-0000-000000000000}"/>
          </ac:grpSpMkLst>
        </pc:grpChg>
        <pc:grpChg chg="mod">
          <ac:chgData name="Ngô Việt Hoàn" userId="fbf56a55-40aa-4209-bd12-b7fbd6813d40" providerId="ADAL" clId="{71C5F8FA-2476-454B-99FA-39065B7846F2}" dt="2021-11-22T16:05:46.048" v="233" actId="1076"/>
          <ac:grpSpMkLst>
            <pc:docMk/>
            <pc:sldMk cId="3820479260" sldId="308"/>
            <ac:grpSpMk id="36" creationId="{00000000-0000-0000-0000-000000000000}"/>
          </ac:grpSpMkLst>
        </pc:grpChg>
        <pc:grpChg chg="mod">
          <ac:chgData name="Ngô Việt Hoàn" userId="fbf56a55-40aa-4209-bd12-b7fbd6813d40" providerId="ADAL" clId="{71C5F8FA-2476-454B-99FA-39065B7846F2}" dt="2021-11-22T16:05:46.048" v="233" actId="1076"/>
          <ac:grpSpMkLst>
            <pc:docMk/>
            <pc:sldMk cId="3820479260" sldId="308"/>
            <ac:grpSpMk id="37" creationId="{00000000-0000-0000-0000-000000000000}"/>
          </ac:grpSpMkLst>
        </pc:grpChg>
        <pc:grpChg chg="mod">
          <ac:chgData name="Ngô Việt Hoàn" userId="fbf56a55-40aa-4209-bd12-b7fbd6813d40" providerId="ADAL" clId="{71C5F8FA-2476-454B-99FA-39065B7846F2}" dt="2021-11-22T16:05:46.048" v="233" actId="1076"/>
          <ac:grpSpMkLst>
            <pc:docMk/>
            <pc:sldMk cId="3820479260" sldId="308"/>
            <ac:grpSpMk id="60" creationId="{00000000-0000-0000-0000-000000000000}"/>
          </ac:grpSpMkLst>
        </pc:grpChg>
        <pc:grpChg chg="mod">
          <ac:chgData name="Ngô Việt Hoàn" userId="fbf56a55-40aa-4209-bd12-b7fbd6813d40" providerId="ADAL" clId="{71C5F8FA-2476-454B-99FA-39065B7846F2}" dt="2021-11-22T16:05:46.048" v="233" actId="1076"/>
          <ac:grpSpMkLst>
            <pc:docMk/>
            <pc:sldMk cId="3820479260" sldId="308"/>
            <ac:grpSpMk id="61" creationId="{00000000-0000-0000-0000-000000000000}"/>
          </ac:grpSpMkLst>
        </pc:grpChg>
        <pc:grpChg chg="del mod">
          <ac:chgData name="Ngô Việt Hoàn" userId="fbf56a55-40aa-4209-bd12-b7fbd6813d40" providerId="ADAL" clId="{71C5F8FA-2476-454B-99FA-39065B7846F2}" dt="2021-11-22T17:15:33.021" v="944" actId="478"/>
          <ac:grpSpMkLst>
            <pc:docMk/>
            <pc:sldMk cId="3820479260" sldId="308"/>
            <ac:grpSpMk id="67" creationId="{00000000-0000-0000-0000-000000000000}"/>
          </ac:grpSpMkLst>
        </pc:grpChg>
        <pc:grpChg chg="mod">
          <ac:chgData name="Ngô Việt Hoàn" userId="fbf56a55-40aa-4209-bd12-b7fbd6813d40" providerId="ADAL" clId="{71C5F8FA-2476-454B-99FA-39065B7846F2}" dt="2021-11-22T16:05:41.776" v="232" actId="1076"/>
          <ac:grpSpMkLst>
            <pc:docMk/>
            <pc:sldMk cId="3820479260" sldId="308"/>
            <ac:grpSpMk id="69" creationId="{00000000-0000-0000-0000-000000000000}"/>
          </ac:grpSpMkLst>
        </pc:grpChg>
        <pc:grpChg chg="mod">
          <ac:chgData name="Ngô Việt Hoàn" userId="fbf56a55-40aa-4209-bd12-b7fbd6813d40" providerId="ADAL" clId="{71C5F8FA-2476-454B-99FA-39065B7846F2}" dt="2021-11-22T16:05:41.776" v="232" actId="1076"/>
          <ac:grpSpMkLst>
            <pc:docMk/>
            <pc:sldMk cId="3820479260" sldId="308"/>
            <ac:grpSpMk id="70" creationId="{00000000-0000-0000-0000-000000000000}"/>
          </ac:grpSpMkLst>
        </pc:grpChg>
        <pc:grpChg chg="mod">
          <ac:chgData name="Ngô Việt Hoàn" userId="fbf56a55-40aa-4209-bd12-b7fbd6813d40" providerId="ADAL" clId="{71C5F8FA-2476-454B-99FA-39065B7846F2}" dt="2021-11-22T16:05:41.776" v="232" actId="1076"/>
          <ac:grpSpMkLst>
            <pc:docMk/>
            <pc:sldMk cId="3820479260" sldId="308"/>
            <ac:grpSpMk id="93" creationId="{00000000-0000-0000-0000-000000000000}"/>
          </ac:grpSpMkLst>
        </pc:grpChg>
        <pc:grpChg chg="mod">
          <ac:chgData name="Ngô Việt Hoàn" userId="fbf56a55-40aa-4209-bd12-b7fbd6813d40" providerId="ADAL" clId="{71C5F8FA-2476-454B-99FA-39065B7846F2}" dt="2021-11-22T16:05:41.776" v="232" actId="1076"/>
          <ac:grpSpMkLst>
            <pc:docMk/>
            <pc:sldMk cId="3820479260" sldId="308"/>
            <ac:grpSpMk id="94" creationId="{00000000-0000-0000-0000-000000000000}"/>
          </ac:grpSpMkLst>
        </pc:grpChg>
        <pc:grpChg chg="add del mod">
          <ac:chgData name="Ngô Việt Hoàn" userId="fbf56a55-40aa-4209-bd12-b7fbd6813d40" providerId="ADAL" clId="{71C5F8FA-2476-454B-99FA-39065B7846F2}" dt="2021-11-22T17:14:04.038" v="911" actId="478"/>
          <ac:grpSpMkLst>
            <pc:docMk/>
            <pc:sldMk cId="3820479260" sldId="308"/>
            <ac:grpSpMk id="100" creationId="{00000000-0000-0000-0000-000000000000}"/>
          </ac:grpSpMkLst>
        </pc:grpChg>
        <pc:grpChg chg="add del mod">
          <ac:chgData name="Ngô Việt Hoàn" userId="fbf56a55-40aa-4209-bd12-b7fbd6813d40" providerId="ADAL" clId="{71C5F8FA-2476-454B-99FA-39065B7846F2}" dt="2021-11-22T17:15:12.624" v="938" actId="478"/>
          <ac:grpSpMkLst>
            <pc:docMk/>
            <pc:sldMk cId="3820479260" sldId="308"/>
            <ac:grpSpMk id="102" creationId="{00000000-0000-0000-0000-000000000000}"/>
          </ac:grpSpMkLst>
        </pc:grpChg>
        <pc:grpChg chg="add del mod">
          <ac:chgData name="Ngô Việt Hoàn" userId="fbf56a55-40aa-4209-bd12-b7fbd6813d40" providerId="ADAL" clId="{71C5F8FA-2476-454B-99FA-39065B7846F2}" dt="2021-11-22T17:14:59.174" v="935" actId="1076"/>
          <ac:grpSpMkLst>
            <pc:docMk/>
            <pc:sldMk cId="3820479260" sldId="308"/>
            <ac:grpSpMk id="103" creationId="{00000000-0000-0000-0000-000000000000}"/>
          </ac:grpSpMkLst>
        </pc:grpChg>
        <pc:grpChg chg="del mod">
          <ac:chgData name="Ngô Việt Hoàn" userId="fbf56a55-40aa-4209-bd12-b7fbd6813d40" providerId="ADAL" clId="{71C5F8FA-2476-454B-99FA-39065B7846F2}" dt="2021-11-22T17:14:07.375" v="912" actId="478"/>
          <ac:grpSpMkLst>
            <pc:docMk/>
            <pc:sldMk cId="3820479260" sldId="308"/>
            <ac:grpSpMk id="126" creationId="{00000000-0000-0000-0000-000000000000}"/>
          </ac:grpSpMkLst>
        </pc:grpChg>
        <pc:grpChg chg="mod">
          <ac:chgData name="Ngô Việt Hoàn" userId="fbf56a55-40aa-4209-bd12-b7fbd6813d40" providerId="ADAL" clId="{71C5F8FA-2476-454B-99FA-39065B7846F2}" dt="2021-11-22T17:14:59.174" v="935" actId="1076"/>
          <ac:grpSpMkLst>
            <pc:docMk/>
            <pc:sldMk cId="3820479260" sldId="308"/>
            <ac:grpSpMk id="127" creationId="{00000000-0000-0000-0000-000000000000}"/>
          </ac:grpSpMkLst>
        </pc:grpChg>
        <pc:grpChg chg="add del mod">
          <ac:chgData name="Ngô Việt Hoàn" userId="fbf56a55-40aa-4209-bd12-b7fbd6813d40" providerId="ADAL" clId="{71C5F8FA-2476-454B-99FA-39065B7846F2}" dt="2021-11-22T16:13:45.822" v="348"/>
          <ac:grpSpMkLst>
            <pc:docMk/>
            <pc:sldMk cId="3820479260" sldId="308"/>
            <ac:grpSpMk id="137" creationId="{984401FD-6A56-4180-8BE2-9563E4DC599D}"/>
          </ac:grpSpMkLst>
        </pc:grpChg>
        <pc:grpChg chg="add del mod">
          <ac:chgData name="Ngô Việt Hoàn" userId="fbf56a55-40aa-4209-bd12-b7fbd6813d40" providerId="ADAL" clId="{71C5F8FA-2476-454B-99FA-39065B7846F2}" dt="2021-11-22T17:12:39.640" v="904" actId="478"/>
          <ac:grpSpMkLst>
            <pc:docMk/>
            <pc:sldMk cId="3820479260" sldId="308"/>
            <ac:grpSpMk id="145" creationId="{4AF5C54A-5AC7-4AD5-9825-0F3D6305EBFD}"/>
          </ac:grpSpMkLst>
        </pc:grpChg>
        <pc:grpChg chg="mod">
          <ac:chgData name="Ngô Việt Hoàn" userId="fbf56a55-40aa-4209-bd12-b7fbd6813d40" providerId="ADAL" clId="{71C5F8FA-2476-454B-99FA-39065B7846F2}" dt="2021-11-22T17:11:32.319" v="890"/>
          <ac:grpSpMkLst>
            <pc:docMk/>
            <pc:sldMk cId="3820479260" sldId="308"/>
            <ac:grpSpMk id="147" creationId="{6BF5ABA7-A8DE-434E-9D9C-453BAEBEA88B}"/>
          </ac:grpSpMkLst>
        </pc:grpChg>
        <pc:picChg chg="add del mod">
          <ac:chgData name="Ngô Việt Hoàn" userId="fbf56a55-40aa-4209-bd12-b7fbd6813d40" providerId="ADAL" clId="{71C5F8FA-2476-454B-99FA-39065B7846F2}" dt="2021-11-23T04:26:51.242" v="1433" actId="1076"/>
          <ac:picMkLst>
            <pc:docMk/>
            <pc:sldMk cId="3820479260" sldId="308"/>
            <ac:picMk id="4" creationId="{00000000-0000-0000-0000-000000000000}"/>
          </ac:picMkLst>
        </pc:picChg>
        <pc:picChg chg="add del mod">
          <ac:chgData name="Ngô Việt Hoàn" userId="fbf56a55-40aa-4209-bd12-b7fbd6813d40" providerId="ADAL" clId="{71C5F8FA-2476-454B-99FA-39065B7846F2}" dt="2021-11-22T17:46:22.328" v="1189" actId="478"/>
          <ac:picMkLst>
            <pc:docMk/>
            <pc:sldMk cId="3820479260" sldId="308"/>
            <ac:picMk id="10" creationId="{7800C4C8-83A7-4CC7-9901-34CD6EDE998C}"/>
          </ac:picMkLst>
        </pc:picChg>
        <pc:picChg chg="mod">
          <ac:chgData name="Ngô Việt Hoàn" userId="fbf56a55-40aa-4209-bd12-b7fbd6813d40" providerId="ADAL" clId="{71C5F8FA-2476-454B-99FA-39065B7846F2}" dt="2021-11-22T16:13:37.183" v="343" actId="1076"/>
          <ac:picMkLst>
            <pc:docMk/>
            <pc:sldMk cId="3820479260" sldId="308"/>
            <ac:picMk id="138" creationId="{2E541620-DB40-480E-857A-F7A922B70F48}"/>
          </ac:picMkLst>
        </pc:picChg>
        <pc:picChg chg="add del mod">
          <ac:chgData name="Ngô Việt Hoàn" userId="fbf56a55-40aa-4209-bd12-b7fbd6813d40" providerId="ADAL" clId="{71C5F8FA-2476-454B-99FA-39065B7846F2}" dt="2021-11-22T16:13:52.007" v="350"/>
          <ac:picMkLst>
            <pc:docMk/>
            <pc:sldMk cId="3820479260" sldId="308"/>
            <ac:picMk id="144" creationId="{B8D1E317-A5AE-4955-AB5C-05FFD5B8D26B}"/>
          </ac:picMkLst>
        </pc:picChg>
        <pc:picChg chg="add mod">
          <ac:chgData name="Ngô Việt Hoàn" userId="fbf56a55-40aa-4209-bd12-b7fbd6813d40" providerId="ADAL" clId="{71C5F8FA-2476-454B-99FA-39065B7846F2}" dt="2021-11-23T04:27:02.612" v="1435" actId="1076"/>
          <ac:picMkLst>
            <pc:docMk/>
            <pc:sldMk cId="3820479260" sldId="308"/>
            <ac:picMk id="151" creationId="{61A87DFA-8FA8-4416-8E6E-3544E25ABA29}"/>
          </ac:picMkLst>
        </pc:picChg>
        <pc:picChg chg="add mod">
          <ac:chgData name="Ngô Việt Hoàn" userId="fbf56a55-40aa-4209-bd12-b7fbd6813d40" providerId="ADAL" clId="{71C5F8FA-2476-454B-99FA-39065B7846F2}" dt="2021-11-23T04:27:04.913" v="1436" actId="1076"/>
          <ac:picMkLst>
            <pc:docMk/>
            <pc:sldMk cId="3820479260" sldId="308"/>
            <ac:picMk id="156" creationId="{D4A41E34-E649-494B-B451-61FD8333D8AD}"/>
          </ac:picMkLst>
        </pc:picChg>
        <pc:picChg chg="add mod">
          <ac:chgData name="Ngô Việt Hoàn" userId="fbf56a55-40aa-4209-bd12-b7fbd6813d40" providerId="ADAL" clId="{71C5F8FA-2476-454B-99FA-39065B7846F2}" dt="2021-11-23T04:27:06.705" v="1437" actId="1076"/>
          <ac:picMkLst>
            <pc:docMk/>
            <pc:sldMk cId="3820479260" sldId="308"/>
            <ac:picMk id="157" creationId="{EE358C59-B86B-4DE8-A8C4-913AD2C888FE}"/>
          </ac:picMkLst>
        </pc:picChg>
        <pc:picChg chg="del">
          <ac:chgData name="Ngô Việt Hoàn" userId="fbf56a55-40aa-4209-bd12-b7fbd6813d40" providerId="ADAL" clId="{71C5F8FA-2476-454B-99FA-39065B7846F2}" dt="2021-11-22T16:01:33.828" v="194" actId="478"/>
          <ac:picMkLst>
            <pc:docMk/>
            <pc:sldMk cId="3820479260" sldId="308"/>
            <ac:picMk id="5122" creationId="{00000000-0000-0000-0000-000000000000}"/>
          </ac:picMkLst>
        </pc:picChg>
      </pc:sldChg>
      <pc:sldChg chg="del">
        <pc:chgData name="Ngô Việt Hoàn" userId="fbf56a55-40aa-4209-bd12-b7fbd6813d40" providerId="ADAL" clId="{71C5F8FA-2476-454B-99FA-39065B7846F2}" dt="2021-11-22T16:54:47.483" v="765" actId="2696"/>
        <pc:sldMkLst>
          <pc:docMk/>
          <pc:sldMk cId="429732968" sldId="317"/>
        </pc:sldMkLst>
      </pc:sldChg>
      <pc:sldChg chg="addSp delSp modSp mod delAnim modAnim">
        <pc:chgData name="Ngô Việt Hoàn" userId="fbf56a55-40aa-4209-bd12-b7fbd6813d40" providerId="ADAL" clId="{71C5F8FA-2476-454B-99FA-39065B7846F2}" dt="2021-11-23T07:39:47.796" v="1832" actId="1076"/>
        <pc:sldMkLst>
          <pc:docMk/>
          <pc:sldMk cId="3932226486" sldId="318"/>
        </pc:sldMkLst>
        <pc:spChg chg="mod">
          <ac:chgData name="Ngô Việt Hoàn" userId="fbf56a55-40aa-4209-bd12-b7fbd6813d40" providerId="ADAL" clId="{71C5F8FA-2476-454B-99FA-39065B7846F2}" dt="2021-11-22T15:08:58.695" v="8" actId="14100"/>
          <ac:spMkLst>
            <pc:docMk/>
            <pc:sldMk cId="3932226486" sldId="318"/>
            <ac:spMk id="3" creationId="{00000000-0000-0000-0000-000000000000}"/>
          </ac:spMkLst>
        </pc:spChg>
        <pc:spChg chg="add mod">
          <ac:chgData name="Ngô Việt Hoàn" userId="fbf56a55-40aa-4209-bd12-b7fbd6813d40" providerId="ADAL" clId="{71C5F8FA-2476-454B-99FA-39065B7846F2}" dt="2021-11-23T07:39:47.796" v="1832" actId="1076"/>
          <ac:spMkLst>
            <pc:docMk/>
            <pc:sldMk cId="3932226486" sldId="318"/>
            <ac:spMk id="5" creationId="{D8C4281D-355F-4AEE-897C-68DDAD932F26}"/>
          </ac:spMkLst>
        </pc:spChg>
        <pc:spChg chg="mod">
          <ac:chgData name="Ngô Việt Hoàn" userId="fbf56a55-40aa-4209-bd12-b7fbd6813d40" providerId="ADAL" clId="{71C5F8FA-2476-454B-99FA-39065B7846F2}" dt="2021-11-23T07:39:46.776" v="1831" actId="1076"/>
          <ac:spMkLst>
            <pc:docMk/>
            <pc:sldMk cId="3932226486" sldId="318"/>
            <ac:spMk id="6" creationId="{2A1EF4ED-9110-464B-8B23-9C049053CE8C}"/>
          </ac:spMkLst>
        </pc:spChg>
        <pc:spChg chg="add del mod">
          <ac:chgData name="Ngô Việt Hoàn" userId="fbf56a55-40aa-4209-bd12-b7fbd6813d40" providerId="ADAL" clId="{71C5F8FA-2476-454B-99FA-39065B7846F2}" dt="2021-11-22T15:12:08.737" v="72" actId="478"/>
          <ac:spMkLst>
            <pc:docMk/>
            <pc:sldMk cId="3932226486" sldId="318"/>
            <ac:spMk id="7" creationId="{EE994C5F-D2D4-4F85-8D19-01BBEB7E88F0}"/>
          </ac:spMkLst>
        </pc:spChg>
        <pc:spChg chg="add mod">
          <ac:chgData name="Ngô Việt Hoàn" userId="fbf56a55-40aa-4209-bd12-b7fbd6813d40" providerId="ADAL" clId="{71C5F8FA-2476-454B-99FA-39065B7846F2}" dt="2021-11-22T15:13:05.794" v="80" actId="1076"/>
          <ac:spMkLst>
            <pc:docMk/>
            <pc:sldMk cId="3932226486" sldId="318"/>
            <ac:spMk id="8" creationId="{AF6DEB2F-726D-41DB-9A0C-021D119CE65D}"/>
          </ac:spMkLst>
        </pc:spChg>
      </pc:sldChg>
      <pc:sldChg chg="addSp delSp modSp mod modAnim">
        <pc:chgData name="Ngô Việt Hoàn" userId="fbf56a55-40aa-4209-bd12-b7fbd6813d40" providerId="ADAL" clId="{71C5F8FA-2476-454B-99FA-39065B7846F2}" dt="2021-11-23T05:59:30.184" v="1768" actId="14100"/>
        <pc:sldMkLst>
          <pc:docMk/>
          <pc:sldMk cId="3100920120" sldId="319"/>
        </pc:sldMkLst>
        <pc:spChg chg="mod">
          <ac:chgData name="Ngô Việt Hoàn" userId="fbf56a55-40aa-4209-bd12-b7fbd6813d40" providerId="ADAL" clId="{71C5F8FA-2476-454B-99FA-39065B7846F2}" dt="2021-11-23T05:58:25.732" v="1755" actId="1076"/>
          <ac:spMkLst>
            <pc:docMk/>
            <pc:sldMk cId="3100920120" sldId="319"/>
            <ac:spMk id="3" creationId="{00000000-0000-0000-0000-000000000000}"/>
          </ac:spMkLst>
        </pc:spChg>
        <pc:spChg chg="add del mod">
          <ac:chgData name="Ngô Việt Hoàn" userId="fbf56a55-40aa-4209-bd12-b7fbd6813d40" providerId="ADAL" clId="{71C5F8FA-2476-454B-99FA-39065B7846F2}" dt="2021-11-22T15:14:02.919" v="83"/>
          <ac:spMkLst>
            <pc:docMk/>
            <pc:sldMk cId="3100920120" sldId="319"/>
            <ac:spMk id="5" creationId="{77B73111-1DC8-4DD9-B051-486B504B19A8}"/>
          </ac:spMkLst>
        </pc:spChg>
        <pc:spChg chg="mod">
          <ac:chgData name="Ngô Việt Hoàn" userId="fbf56a55-40aa-4209-bd12-b7fbd6813d40" providerId="ADAL" clId="{71C5F8FA-2476-454B-99FA-39065B7846F2}" dt="2021-11-23T05:59:13.638" v="1764" actId="14100"/>
          <ac:spMkLst>
            <pc:docMk/>
            <pc:sldMk cId="3100920120" sldId="319"/>
            <ac:spMk id="6" creationId="{2A1EF4ED-9110-464B-8B23-9C049053CE8C}"/>
          </ac:spMkLst>
        </pc:spChg>
        <pc:spChg chg="add mod">
          <ac:chgData name="Ngô Việt Hoàn" userId="fbf56a55-40aa-4209-bd12-b7fbd6813d40" providerId="ADAL" clId="{71C5F8FA-2476-454B-99FA-39065B7846F2}" dt="2021-11-23T05:59:22.845" v="1766" actId="14100"/>
          <ac:spMkLst>
            <pc:docMk/>
            <pc:sldMk cId="3100920120" sldId="319"/>
            <ac:spMk id="8" creationId="{3E6D85C5-B7C6-472D-A1BD-763640EEBB98}"/>
          </ac:spMkLst>
        </pc:spChg>
        <pc:picChg chg="add del">
          <ac:chgData name="Ngô Việt Hoàn" userId="fbf56a55-40aa-4209-bd12-b7fbd6813d40" providerId="ADAL" clId="{71C5F8FA-2476-454B-99FA-39065B7846F2}" dt="2021-11-22T15:14:20.284" v="86" actId="478"/>
          <ac:picMkLst>
            <pc:docMk/>
            <pc:sldMk cId="3100920120" sldId="319"/>
            <ac:picMk id="2" creationId="{6655F564-93EE-4015-AAB3-928944FE07AC}"/>
          </ac:picMkLst>
        </pc:picChg>
        <pc:picChg chg="add mod">
          <ac:chgData name="Ngô Việt Hoàn" userId="fbf56a55-40aa-4209-bd12-b7fbd6813d40" providerId="ADAL" clId="{71C5F8FA-2476-454B-99FA-39065B7846F2}" dt="2021-11-23T05:59:30.184" v="1768" actId="14100"/>
          <ac:picMkLst>
            <pc:docMk/>
            <pc:sldMk cId="3100920120" sldId="319"/>
            <ac:picMk id="5" creationId="{8916C031-5787-4CDE-9B24-766BBE189CA6}"/>
          </ac:picMkLst>
        </pc:picChg>
        <pc:picChg chg="add del mod">
          <ac:chgData name="Ngô Việt Hoàn" userId="fbf56a55-40aa-4209-bd12-b7fbd6813d40" providerId="ADAL" clId="{71C5F8FA-2476-454B-99FA-39065B7846F2}" dt="2021-11-22T15:14:43.058" v="88"/>
          <ac:picMkLst>
            <pc:docMk/>
            <pc:sldMk cId="3100920120" sldId="319"/>
            <ac:picMk id="7" creationId="{64984BD9-F350-4F31-8B89-DEAEADC5900D}"/>
          </ac:picMkLst>
        </pc:picChg>
      </pc:sldChg>
      <pc:sldChg chg="del">
        <pc:chgData name="Ngô Việt Hoàn" userId="fbf56a55-40aa-4209-bd12-b7fbd6813d40" providerId="ADAL" clId="{71C5F8FA-2476-454B-99FA-39065B7846F2}" dt="2021-11-22T16:47:14.518" v="728" actId="2696"/>
        <pc:sldMkLst>
          <pc:docMk/>
          <pc:sldMk cId="864164960" sldId="320"/>
        </pc:sldMkLst>
      </pc:sldChg>
      <pc:sldChg chg="del">
        <pc:chgData name="Ngô Việt Hoàn" userId="fbf56a55-40aa-4209-bd12-b7fbd6813d40" providerId="ADAL" clId="{71C5F8FA-2476-454B-99FA-39065B7846F2}" dt="2021-11-22T16:47:16.457" v="729" actId="2696"/>
        <pc:sldMkLst>
          <pc:docMk/>
          <pc:sldMk cId="3023202119" sldId="321"/>
        </pc:sldMkLst>
      </pc:sldChg>
      <pc:sldChg chg="del">
        <pc:chgData name="Ngô Việt Hoàn" userId="fbf56a55-40aa-4209-bd12-b7fbd6813d40" providerId="ADAL" clId="{71C5F8FA-2476-454B-99FA-39065B7846F2}" dt="2021-11-22T16:47:17.991" v="730" actId="2696"/>
        <pc:sldMkLst>
          <pc:docMk/>
          <pc:sldMk cId="1050483289" sldId="322"/>
        </pc:sldMkLst>
      </pc:sldChg>
      <pc:sldChg chg="del">
        <pc:chgData name="Ngô Việt Hoàn" userId="fbf56a55-40aa-4209-bd12-b7fbd6813d40" providerId="ADAL" clId="{71C5F8FA-2476-454B-99FA-39065B7846F2}" dt="2021-11-22T16:47:19.698" v="731" actId="2696"/>
        <pc:sldMkLst>
          <pc:docMk/>
          <pc:sldMk cId="499604872" sldId="323"/>
        </pc:sldMkLst>
      </pc:sldChg>
      <pc:sldChg chg="del">
        <pc:chgData name="Ngô Việt Hoàn" userId="fbf56a55-40aa-4209-bd12-b7fbd6813d40" providerId="ADAL" clId="{71C5F8FA-2476-454B-99FA-39065B7846F2}" dt="2021-11-22T16:47:20.697" v="732" actId="2696"/>
        <pc:sldMkLst>
          <pc:docMk/>
          <pc:sldMk cId="1254469599" sldId="324"/>
        </pc:sldMkLst>
      </pc:sldChg>
      <pc:sldChg chg="del">
        <pc:chgData name="Ngô Việt Hoàn" userId="fbf56a55-40aa-4209-bd12-b7fbd6813d40" providerId="ADAL" clId="{71C5F8FA-2476-454B-99FA-39065B7846F2}" dt="2021-11-22T16:47:21.579" v="733" actId="2696"/>
        <pc:sldMkLst>
          <pc:docMk/>
          <pc:sldMk cId="2088142552" sldId="325"/>
        </pc:sldMkLst>
      </pc:sldChg>
      <pc:sldChg chg="del">
        <pc:chgData name="Ngô Việt Hoàn" userId="fbf56a55-40aa-4209-bd12-b7fbd6813d40" providerId="ADAL" clId="{71C5F8FA-2476-454B-99FA-39065B7846F2}" dt="2021-11-22T16:47:22.441" v="734" actId="2696"/>
        <pc:sldMkLst>
          <pc:docMk/>
          <pc:sldMk cId="53251535" sldId="327"/>
        </pc:sldMkLst>
      </pc:sldChg>
      <pc:sldChg chg="del">
        <pc:chgData name="Ngô Việt Hoàn" userId="fbf56a55-40aa-4209-bd12-b7fbd6813d40" providerId="ADAL" clId="{71C5F8FA-2476-454B-99FA-39065B7846F2}" dt="2021-11-22T16:47:23.272" v="735" actId="2696"/>
        <pc:sldMkLst>
          <pc:docMk/>
          <pc:sldMk cId="1486140367" sldId="328"/>
        </pc:sldMkLst>
      </pc:sldChg>
      <pc:sldChg chg="del">
        <pc:chgData name="Ngô Việt Hoàn" userId="fbf56a55-40aa-4209-bd12-b7fbd6813d40" providerId="ADAL" clId="{71C5F8FA-2476-454B-99FA-39065B7846F2}" dt="2021-11-22T16:47:24.544" v="736" actId="2696"/>
        <pc:sldMkLst>
          <pc:docMk/>
          <pc:sldMk cId="2044655427" sldId="329"/>
        </pc:sldMkLst>
      </pc:sldChg>
      <pc:sldChg chg="del">
        <pc:chgData name="Ngô Việt Hoàn" userId="fbf56a55-40aa-4209-bd12-b7fbd6813d40" providerId="ADAL" clId="{71C5F8FA-2476-454B-99FA-39065B7846F2}" dt="2021-11-22T16:47:25.694" v="737" actId="2696"/>
        <pc:sldMkLst>
          <pc:docMk/>
          <pc:sldMk cId="2642913315" sldId="330"/>
        </pc:sldMkLst>
      </pc:sldChg>
      <pc:sldChg chg="del">
        <pc:chgData name="Ngô Việt Hoàn" userId="fbf56a55-40aa-4209-bd12-b7fbd6813d40" providerId="ADAL" clId="{71C5F8FA-2476-454B-99FA-39065B7846F2}" dt="2021-11-22T16:47:26.578" v="738" actId="2696"/>
        <pc:sldMkLst>
          <pc:docMk/>
          <pc:sldMk cId="1697440231" sldId="331"/>
        </pc:sldMkLst>
      </pc:sldChg>
      <pc:sldChg chg="del">
        <pc:chgData name="Ngô Việt Hoàn" userId="fbf56a55-40aa-4209-bd12-b7fbd6813d40" providerId="ADAL" clId="{71C5F8FA-2476-454B-99FA-39065B7846F2}" dt="2021-11-22T16:47:27.427" v="739" actId="2696"/>
        <pc:sldMkLst>
          <pc:docMk/>
          <pc:sldMk cId="2357167438" sldId="332"/>
        </pc:sldMkLst>
      </pc:sldChg>
      <pc:sldChg chg="del">
        <pc:chgData name="Ngô Việt Hoàn" userId="fbf56a55-40aa-4209-bd12-b7fbd6813d40" providerId="ADAL" clId="{71C5F8FA-2476-454B-99FA-39065B7846F2}" dt="2021-11-22T16:47:28.262" v="740" actId="2696"/>
        <pc:sldMkLst>
          <pc:docMk/>
          <pc:sldMk cId="1425887888" sldId="333"/>
        </pc:sldMkLst>
      </pc:sldChg>
      <pc:sldChg chg="del">
        <pc:chgData name="Ngô Việt Hoàn" userId="fbf56a55-40aa-4209-bd12-b7fbd6813d40" providerId="ADAL" clId="{71C5F8FA-2476-454B-99FA-39065B7846F2}" dt="2021-11-22T16:47:29.439" v="741" actId="2696"/>
        <pc:sldMkLst>
          <pc:docMk/>
          <pc:sldMk cId="1157529219" sldId="334"/>
        </pc:sldMkLst>
      </pc:sldChg>
      <pc:sldChg chg="del">
        <pc:chgData name="Ngô Việt Hoàn" userId="fbf56a55-40aa-4209-bd12-b7fbd6813d40" providerId="ADAL" clId="{71C5F8FA-2476-454B-99FA-39065B7846F2}" dt="2021-11-22T16:47:30.309" v="742" actId="2696"/>
        <pc:sldMkLst>
          <pc:docMk/>
          <pc:sldMk cId="1260011512" sldId="335"/>
        </pc:sldMkLst>
      </pc:sldChg>
      <pc:sldChg chg="del">
        <pc:chgData name="Ngô Việt Hoàn" userId="fbf56a55-40aa-4209-bd12-b7fbd6813d40" providerId="ADAL" clId="{71C5F8FA-2476-454B-99FA-39065B7846F2}" dt="2021-11-22T16:47:31.078" v="743" actId="2696"/>
        <pc:sldMkLst>
          <pc:docMk/>
          <pc:sldMk cId="370775728" sldId="336"/>
        </pc:sldMkLst>
      </pc:sldChg>
      <pc:sldChg chg="del">
        <pc:chgData name="Ngô Việt Hoàn" userId="fbf56a55-40aa-4209-bd12-b7fbd6813d40" providerId="ADAL" clId="{71C5F8FA-2476-454B-99FA-39065B7846F2}" dt="2021-11-22T16:47:31.916" v="744" actId="2696"/>
        <pc:sldMkLst>
          <pc:docMk/>
          <pc:sldMk cId="2887032778" sldId="337"/>
        </pc:sldMkLst>
      </pc:sldChg>
      <pc:sldChg chg="del">
        <pc:chgData name="Ngô Việt Hoàn" userId="fbf56a55-40aa-4209-bd12-b7fbd6813d40" providerId="ADAL" clId="{71C5F8FA-2476-454B-99FA-39065B7846F2}" dt="2021-11-22T16:47:32.949" v="745" actId="2696"/>
        <pc:sldMkLst>
          <pc:docMk/>
          <pc:sldMk cId="979734295" sldId="338"/>
        </pc:sldMkLst>
      </pc:sldChg>
      <pc:sldChg chg="del">
        <pc:chgData name="Ngô Việt Hoàn" userId="fbf56a55-40aa-4209-bd12-b7fbd6813d40" providerId="ADAL" clId="{71C5F8FA-2476-454B-99FA-39065B7846F2}" dt="2021-11-22T16:47:33.847" v="746" actId="2696"/>
        <pc:sldMkLst>
          <pc:docMk/>
          <pc:sldMk cId="3179331816" sldId="339"/>
        </pc:sldMkLst>
      </pc:sldChg>
      <pc:sldChg chg="del">
        <pc:chgData name="Ngô Việt Hoàn" userId="fbf56a55-40aa-4209-bd12-b7fbd6813d40" providerId="ADAL" clId="{71C5F8FA-2476-454B-99FA-39065B7846F2}" dt="2021-11-22T16:47:34.814" v="747" actId="2696"/>
        <pc:sldMkLst>
          <pc:docMk/>
          <pc:sldMk cId="297484184" sldId="340"/>
        </pc:sldMkLst>
      </pc:sldChg>
      <pc:sldChg chg="del">
        <pc:chgData name="Ngô Việt Hoàn" userId="fbf56a55-40aa-4209-bd12-b7fbd6813d40" providerId="ADAL" clId="{71C5F8FA-2476-454B-99FA-39065B7846F2}" dt="2021-11-22T16:47:35.781" v="748" actId="2696"/>
        <pc:sldMkLst>
          <pc:docMk/>
          <pc:sldMk cId="3903712961" sldId="341"/>
        </pc:sldMkLst>
      </pc:sldChg>
      <pc:sldChg chg="del">
        <pc:chgData name="Ngô Việt Hoàn" userId="fbf56a55-40aa-4209-bd12-b7fbd6813d40" providerId="ADAL" clId="{71C5F8FA-2476-454B-99FA-39065B7846F2}" dt="2021-11-22T16:47:36.675" v="749" actId="2696"/>
        <pc:sldMkLst>
          <pc:docMk/>
          <pc:sldMk cId="3074677641" sldId="342"/>
        </pc:sldMkLst>
      </pc:sldChg>
      <pc:sldChg chg="del">
        <pc:chgData name="Ngô Việt Hoàn" userId="fbf56a55-40aa-4209-bd12-b7fbd6813d40" providerId="ADAL" clId="{71C5F8FA-2476-454B-99FA-39065B7846F2}" dt="2021-11-22T16:47:37.505" v="750" actId="2696"/>
        <pc:sldMkLst>
          <pc:docMk/>
          <pc:sldMk cId="1314000647" sldId="343"/>
        </pc:sldMkLst>
      </pc:sldChg>
      <pc:sldChg chg="del">
        <pc:chgData name="Ngô Việt Hoàn" userId="fbf56a55-40aa-4209-bd12-b7fbd6813d40" providerId="ADAL" clId="{71C5F8FA-2476-454B-99FA-39065B7846F2}" dt="2021-11-22T16:47:40.155" v="753" actId="2696"/>
        <pc:sldMkLst>
          <pc:docMk/>
          <pc:sldMk cId="1606222635" sldId="345"/>
        </pc:sldMkLst>
      </pc:sldChg>
      <pc:sldChg chg="del">
        <pc:chgData name="Ngô Việt Hoàn" userId="fbf56a55-40aa-4209-bd12-b7fbd6813d40" providerId="ADAL" clId="{71C5F8FA-2476-454B-99FA-39065B7846F2}" dt="2021-11-22T16:47:38.363" v="751" actId="2696"/>
        <pc:sldMkLst>
          <pc:docMk/>
          <pc:sldMk cId="1249986510" sldId="346"/>
        </pc:sldMkLst>
      </pc:sldChg>
      <pc:sldChg chg="del">
        <pc:chgData name="Ngô Việt Hoàn" userId="fbf56a55-40aa-4209-bd12-b7fbd6813d40" providerId="ADAL" clId="{71C5F8FA-2476-454B-99FA-39065B7846F2}" dt="2021-11-22T16:47:39.288" v="752" actId="2696"/>
        <pc:sldMkLst>
          <pc:docMk/>
          <pc:sldMk cId="2653575602" sldId="347"/>
        </pc:sldMkLst>
      </pc:sldChg>
      <pc:sldChg chg="del">
        <pc:chgData name="Ngô Việt Hoàn" userId="fbf56a55-40aa-4209-bd12-b7fbd6813d40" providerId="ADAL" clId="{71C5F8FA-2476-454B-99FA-39065B7846F2}" dt="2021-11-22T16:47:41.071" v="754" actId="2696"/>
        <pc:sldMkLst>
          <pc:docMk/>
          <pc:sldMk cId="1413873651" sldId="348"/>
        </pc:sldMkLst>
      </pc:sldChg>
      <pc:sldChg chg="del">
        <pc:chgData name="Ngô Việt Hoàn" userId="fbf56a55-40aa-4209-bd12-b7fbd6813d40" providerId="ADAL" clId="{71C5F8FA-2476-454B-99FA-39065B7846F2}" dt="2021-11-22T16:47:41.864" v="755" actId="2696"/>
        <pc:sldMkLst>
          <pc:docMk/>
          <pc:sldMk cId="156908288" sldId="349"/>
        </pc:sldMkLst>
      </pc:sldChg>
      <pc:sldChg chg="del">
        <pc:chgData name="Ngô Việt Hoàn" userId="fbf56a55-40aa-4209-bd12-b7fbd6813d40" providerId="ADAL" clId="{71C5F8FA-2476-454B-99FA-39065B7846F2}" dt="2021-11-22T16:47:42.699" v="756" actId="2696"/>
        <pc:sldMkLst>
          <pc:docMk/>
          <pc:sldMk cId="2888642086" sldId="350"/>
        </pc:sldMkLst>
      </pc:sldChg>
      <pc:sldChg chg="del">
        <pc:chgData name="Ngô Việt Hoàn" userId="fbf56a55-40aa-4209-bd12-b7fbd6813d40" providerId="ADAL" clId="{71C5F8FA-2476-454B-99FA-39065B7846F2}" dt="2021-11-22T16:55:50.393" v="766" actId="2696"/>
        <pc:sldMkLst>
          <pc:docMk/>
          <pc:sldMk cId="3147495015" sldId="351"/>
        </pc:sldMkLst>
      </pc:sldChg>
      <pc:sldChg chg="addSp delSp modSp add mod delAnim modAnim">
        <pc:chgData name="Ngô Việt Hoàn" userId="fbf56a55-40aa-4209-bd12-b7fbd6813d40" providerId="ADAL" clId="{71C5F8FA-2476-454B-99FA-39065B7846F2}" dt="2021-11-23T03:36:19.423" v="1199"/>
        <pc:sldMkLst>
          <pc:docMk/>
          <pc:sldMk cId="3454738414" sldId="352"/>
        </pc:sldMkLst>
        <pc:spChg chg="del">
          <ac:chgData name="Ngô Việt Hoàn" userId="fbf56a55-40aa-4209-bd12-b7fbd6813d40" providerId="ADAL" clId="{71C5F8FA-2476-454B-99FA-39065B7846F2}" dt="2021-11-22T15:27:47.807" v="109" actId="478"/>
          <ac:spMkLst>
            <pc:docMk/>
            <pc:sldMk cId="3454738414" sldId="352"/>
            <ac:spMk id="2" creationId="{00000000-0000-0000-0000-000000000000}"/>
          </ac:spMkLst>
        </pc:spChg>
        <pc:spChg chg="del mod">
          <ac:chgData name="Ngô Việt Hoàn" userId="fbf56a55-40aa-4209-bd12-b7fbd6813d40" providerId="ADAL" clId="{71C5F8FA-2476-454B-99FA-39065B7846F2}" dt="2021-11-22T17:04:57.760" v="845" actId="478"/>
          <ac:spMkLst>
            <pc:docMk/>
            <pc:sldMk cId="3454738414" sldId="352"/>
            <ac:spMk id="3" creationId="{00000000-0000-0000-0000-000000000000}"/>
          </ac:spMkLst>
        </pc:spChg>
        <pc:spChg chg="del mod">
          <ac:chgData name="Ngô Việt Hoàn" userId="fbf56a55-40aa-4209-bd12-b7fbd6813d40" providerId="ADAL" clId="{71C5F8FA-2476-454B-99FA-39065B7846F2}" dt="2021-11-22T15:27:45.925" v="108" actId="478"/>
          <ac:spMkLst>
            <pc:docMk/>
            <pc:sldMk cId="3454738414" sldId="352"/>
            <ac:spMk id="18" creationId="{00000000-0000-0000-0000-000000000000}"/>
          </ac:spMkLst>
        </pc:spChg>
        <pc:spChg chg="add del mod">
          <ac:chgData name="Ngô Việt Hoàn" userId="fbf56a55-40aa-4209-bd12-b7fbd6813d40" providerId="ADAL" clId="{71C5F8FA-2476-454B-99FA-39065B7846F2}" dt="2021-11-22T17:04:24.873" v="840"/>
          <ac:spMkLst>
            <pc:docMk/>
            <pc:sldMk cId="3454738414" sldId="352"/>
            <ac:spMk id="177" creationId="{9EAB623B-5061-48FF-AA83-B5A3120F394A}"/>
          </ac:spMkLst>
        </pc:spChg>
        <pc:spChg chg="mod">
          <ac:chgData name="Ngô Việt Hoàn" userId="fbf56a55-40aa-4209-bd12-b7fbd6813d40" providerId="ADAL" clId="{71C5F8FA-2476-454B-99FA-39065B7846F2}" dt="2021-11-22T17:39:45.523" v="1136" actId="14100"/>
          <ac:spMkLst>
            <pc:docMk/>
            <pc:sldMk cId="3454738414" sldId="352"/>
            <ac:spMk id="180" creationId="{4C00D437-6C2E-407F-AD4D-EE47E5984F45}"/>
          </ac:spMkLst>
        </pc:spChg>
        <pc:spChg chg="mod">
          <ac:chgData name="Ngô Việt Hoàn" userId="fbf56a55-40aa-4209-bd12-b7fbd6813d40" providerId="ADAL" clId="{71C5F8FA-2476-454B-99FA-39065B7846F2}" dt="2021-11-22T17:39:45.523" v="1136" actId="14100"/>
          <ac:spMkLst>
            <pc:docMk/>
            <pc:sldMk cId="3454738414" sldId="352"/>
            <ac:spMk id="181" creationId="{3DF3A199-2420-4903-A4CB-D0F5EE26CCF6}"/>
          </ac:spMkLst>
        </pc:spChg>
        <pc:spChg chg="add mod">
          <ac:chgData name="Ngô Việt Hoàn" userId="fbf56a55-40aa-4209-bd12-b7fbd6813d40" providerId="ADAL" clId="{71C5F8FA-2476-454B-99FA-39065B7846F2}" dt="2021-11-22T17:39:26.160" v="1132" actId="14100"/>
          <ac:spMkLst>
            <pc:docMk/>
            <pc:sldMk cId="3454738414" sldId="352"/>
            <ac:spMk id="182" creationId="{8CA78FEC-F2C0-470E-8DB4-BB71B365B0FE}"/>
          </ac:spMkLst>
        </pc:spChg>
        <pc:spChg chg="mod">
          <ac:chgData name="Ngô Việt Hoàn" userId="fbf56a55-40aa-4209-bd12-b7fbd6813d40" providerId="ADAL" clId="{71C5F8FA-2476-454B-99FA-39065B7846F2}" dt="2021-11-22T17:39:01.807" v="1128" actId="14100"/>
          <ac:spMkLst>
            <pc:docMk/>
            <pc:sldMk cId="3454738414" sldId="352"/>
            <ac:spMk id="236" creationId="{00000000-0000-0000-0000-000000000000}"/>
          </ac:spMkLst>
        </pc:spChg>
        <pc:spChg chg="mod">
          <ac:chgData name="Ngô Việt Hoàn" userId="fbf56a55-40aa-4209-bd12-b7fbd6813d40" providerId="ADAL" clId="{71C5F8FA-2476-454B-99FA-39065B7846F2}" dt="2021-11-22T17:37:40.633" v="1115" actId="1076"/>
          <ac:spMkLst>
            <pc:docMk/>
            <pc:sldMk cId="3454738414" sldId="352"/>
            <ac:spMk id="237" creationId="{00000000-0000-0000-0000-000000000000}"/>
          </ac:spMkLst>
        </pc:spChg>
        <pc:spChg chg="del">
          <ac:chgData name="Ngô Việt Hoàn" userId="fbf56a55-40aa-4209-bd12-b7fbd6813d40" providerId="ADAL" clId="{71C5F8FA-2476-454B-99FA-39065B7846F2}" dt="2021-11-22T15:17:30.524" v="99" actId="478"/>
          <ac:spMkLst>
            <pc:docMk/>
            <pc:sldMk cId="3454738414" sldId="352"/>
            <ac:spMk id="238"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474"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477"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478"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479"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480"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481"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482"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483"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484"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485"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486"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487"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488"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489"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490"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491"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492"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493"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494"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495"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496"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497"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498"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499"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500"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501"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502"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503"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504"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505"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506"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507"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508"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509"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510"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511"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512"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513"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514"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515"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516"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517"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518"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519"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520"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521"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522"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523"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524"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525"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526"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527" creationId="{00000000-0000-0000-0000-000000000000}"/>
          </ac:spMkLst>
        </pc:spChg>
        <pc:spChg chg="mod">
          <ac:chgData name="Ngô Việt Hoàn" userId="fbf56a55-40aa-4209-bd12-b7fbd6813d40" providerId="ADAL" clId="{71C5F8FA-2476-454B-99FA-39065B7846F2}" dt="2021-11-22T17:37:47.017" v="1117" actId="1076"/>
          <ac:spMkLst>
            <pc:docMk/>
            <pc:sldMk cId="3454738414" sldId="352"/>
            <ac:spMk id="528"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30"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33"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34"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35"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36"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37"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38"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39"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40"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41"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42"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43"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44"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45"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46"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47"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48"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49"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50"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51"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52"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53"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54"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55"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56"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57"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58"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59"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60"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61"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62"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63"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64"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65"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66"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67"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68"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69"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70"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71"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72"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73"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74"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75"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76"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77"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78"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79"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80"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81"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82"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83" creationId="{00000000-0000-0000-0000-000000000000}"/>
          </ac:spMkLst>
        </pc:spChg>
        <pc:spChg chg="mod">
          <ac:chgData name="Ngô Việt Hoàn" userId="fbf56a55-40aa-4209-bd12-b7fbd6813d40" providerId="ADAL" clId="{71C5F8FA-2476-454B-99FA-39065B7846F2}" dt="2021-11-22T17:37:42.582" v="1116" actId="1076"/>
          <ac:spMkLst>
            <pc:docMk/>
            <pc:sldMk cId="3454738414" sldId="352"/>
            <ac:spMk id="584" creationId="{00000000-0000-0000-0000-000000000000}"/>
          </ac:spMkLst>
        </pc:spChg>
        <pc:grpChg chg="del">
          <ac:chgData name="Ngô Việt Hoàn" userId="fbf56a55-40aa-4209-bd12-b7fbd6813d40" providerId="ADAL" clId="{71C5F8FA-2476-454B-99FA-39065B7846F2}" dt="2021-11-22T15:27:52.808" v="112" actId="478"/>
          <ac:grpSpMkLst>
            <pc:docMk/>
            <pc:sldMk cId="3454738414" sldId="352"/>
            <ac:grpSpMk id="19" creationId="{00000000-0000-0000-0000-000000000000}"/>
          </ac:grpSpMkLst>
        </pc:grpChg>
        <pc:grpChg chg="add mod">
          <ac:chgData name="Ngô Việt Hoàn" userId="fbf56a55-40aa-4209-bd12-b7fbd6813d40" providerId="ADAL" clId="{71C5F8FA-2476-454B-99FA-39065B7846F2}" dt="2021-11-22T17:39:45.523" v="1136" actId="14100"/>
          <ac:grpSpMkLst>
            <pc:docMk/>
            <pc:sldMk cId="3454738414" sldId="352"/>
            <ac:grpSpMk id="179" creationId="{56FCB8C7-8F55-42D3-B686-DFE327CF1F1B}"/>
          </ac:grpSpMkLst>
        </pc:grpChg>
        <pc:grpChg chg="mod">
          <ac:chgData name="Ngô Việt Hoàn" userId="fbf56a55-40aa-4209-bd12-b7fbd6813d40" providerId="ADAL" clId="{71C5F8FA-2476-454B-99FA-39065B7846F2}" dt="2021-11-22T17:37:47.017" v="1117" actId="1076"/>
          <ac:grpSpMkLst>
            <pc:docMk/>
            <pc:sldMk cId="3454738414" sldId="352"/>
            <ac:grpSpMk id="473" creationId="{00000000-0000-0000-0000-000000000000}"/>
          </ac:grpSpMkLst>
        </pc:grpChg>
        <pc:grpChg chg="mod">
          <ac:chgData name="Ngô Việt Hoàn" userId="fbf56a55-40aa-4209-bd12-b7fbd6813d40" providerId="ADAL" clId="{71C5F8FA-2476-454B-99FA-39065B7846F2}" dt="2021-11-22T17:37:47.017" v="1117" actId="1076"/>
          <ac:grpSpMkLst>
            <pc:docMk/>
            <pc:sldMk cId="3454738414" sldId="352"/>
            <ac:grpSpMk id="476" creationId="{00000000-0000-0000-0000-000000000000}"/>
          </ac:grpSpMkLst>
        </pc:grpChg>
        <pc:grpChg chg="mod">
          <ac:chgData name="Ngô Việt Hoàn" userId="fbf56a55-40aa-4209-bd12-b7fbd6813d40" providerId="ADAL" clId="{71C5F8FA-2476-454B-99FA-39065B7846F2}" dt="2021-11-22T17:37:42.582" v="1116" actId="1076"/>
          <ac:grpSpMkLst>
            <pc:docMk/>
            <pc:sldMk cId="3454738414" sldId="352"/>
            <ac:grpSpMk id="529" creationId="{00000000-0000-0000-0000-000000000000}"/>
          </ac:grpSpMkLst>
        </pc:grpChg>
        <pc:grpChg chg="mod">
          <ac:chgData name="Ngô Việt Hoàn" userId="fbf56a55-40aa-4209-bd12-b7fbd6813d40" providerId="ADAL" clId="{71C5F8FA-2476-454B-99FA-39065B7846F2}" dt="2021-11-22T17:37:42.582" v="1116" actId="1076"/>
          <ac:grpSpMkLst>
            <pc:docMk/>
            <pc:sldMk cId="3454738414" sldId="352"/>
            <ac:grpSpMk id="532" creationId="{00000000-0000-0000-0000-000000000000}"/>
          </ac:grpSpMkLst>
        </pc:grpChg>
        <pc:grpChg chg="del">
          <ac:chgData name="Ngô Việt Hoàn" userId="fbf56a55-40aa-4209-bd12-b7fbd6813d40" providerId="ADAL" clId="{71C5F8FA-2476-454B-99FA-39065B7846F2}" dt="2021-11-22T15:17:32.035" v="100" actId="478"/>
          <ac:grpSpMkLst>
            <pc:docMk/>
            <pc:sldMk cId="3454738414" sldId="352"/>
            <ac:grpSpMk id="585" creationId="{00000000-0000-0000-0000-000000000000}"/>
          </ac:grpSpMkLst>
        </pc:grpChg>
        <pc:picChg chg="add del mod">
          <ac:chgData name="Ngô Việt Hoàn" userId="fbf56a55-40aa-4209-bd12-b7fbd6813d40" providerId="ADAL" clId="{71C5F8FA-2476-454B-99FA-39065B7846F2}" dt="2021-11-22T17:37:36.557" v="1114" actId="1076"/>
          <ac:picMkLst>
            <pc:docMk/>
            <pc:sldMk cId="3454738414" sldId="352"/>
            <ac:picMk id="4" creationId="{00000000-0000-0000-0000-000000000000}"/>
          </ac:picMkLst>
        </pc:picChg>
        <pc:picChg chg="add mod">
          <ac:chgData name="Ngô Việt Hoàn" userId="fbf56a55-40aa-4209-bd12-b7fbd6813d40" providerId="ADAL" clId="{71C5F8FA-2476-454B-99FA-39065B7846F2}" dt="2021-11-22T17:37:31.115" v="1112" actId="1076"/>
          <ac:picMkLst>
            <pc:docMk/>
            <pc:sldMk cId="3454738414" sldId="352"/>
            <ac:picMk id="6" creationId="{A584EF06-93E3-49DC-BBC7-BE17D4E2457E}"/>
          </ac:picMkLst>
        </pc:picChg>
        <pc:picChg chg="add del mod">
          <ac:chgData name="Ngô Việt Hoàn" userId="fbf56a55-40aa-4209-bd12-b7fbd6813d40" providerId="ADAL" clId="{71C5F8FA-2476-454B-99FA-39065B7846F2}" dt="2021-11-22T17:04:24.873" v="840"/>
          <ac:picMkLst>
            <pc:docMk/>
            <pc:sldMk cId="3454738414" sldId="352"/>
            <ac:picMk id="178" creationId="{836EBCA4-DDC7-454F-A5B9-537609E6105D}"/>
          </ac:picMkLst>
        </pc:picChg>
        <pc:picChg chg="add mod">
          <ac:chgData name="Ngô Việt Hoàn" userId="fbf56a55-40aa-4209-bd12-b7fbd6813d40" providerId="ADAL" clId="{71C5F8FA-2476-454B-99FA-39065B7846F2}" dt="2021-11-22T17:39:59.349" v="1139" actId="1076"/>
          <ac:picMkLst>
            <pc:docMk/>
            <pc:sldMk cId="3454738414" sldId="352"/>
            <ac:picMk id="183" creationId="{4778B938-81B3-482C-A810-900C8B1BB503}"/>
          </ac:picMkLst>
        </pc:picChg>
      </pc:sldChg>
      <pc:sldChg chg="addSp delSp modSp add mod delAnim modAnim">
        <pc:chgData name="Ngô Việt Hoàn" userId="fbf56a55-40aa-4209-bd12-b7fbd6813d40" providerId="ADAL" clId="{71C5F8FA-2476-454B-99FA-39065B7846F2}" dt="2021-11-23T07:40:50.751" v="1834"/>
        <pc:sldMkLst>
          <pc:docMk/>
          <pc:sldMk cId="2311509601" sldId="353"/>
        </pc:sldMkLst>
        <pc:spChg chg="del mod">
          <ac:chgData name="Ngô Việt Hoàn" userId="fbf56a55-40aa-4209-bd12-b7fbd6813d40" providerId="ADAL" clId="{71C5F8FA-2476-454B-99FA-39065B7846F2}" dt="2021-11-22T17:06:39.832" v="864" actId="478"/>
          <ac:spMkLst>
            <pc:docMk/>
            <pc:sldMk cId="2311509601" sldId="353"/>
            <ac:spMk id="3" creationId="{00000000-0000-0000-0000-000000000000}"/>
          </ac:spMkLst>
        </pc:spChg>
        <pc:spChg chg="add mod">
          <ac:chgData name="Ngô Việt Hoàn" userId="fbf56a55-40aa-4209-bd12-b7fbd6813d40" providerId="ADAL" clId="{71C5F8FA-2476-454B-99FA-39065B7846F2}" dt="2021-11-22T17:44:35.278" v="1177" actId="1076"/>
          <ac:spMkLst>
            <pc:docMk/>
            <pc:sldMk cId="2311509601" sldId="353"/>
            <ac:spMk id="116" creationId="{7030E543-4BA1-48C6-824F-740AEBC9E15A}"/>
          </ac:spMkLst>
        </pc:spChg>
        <pc:spChg chg="add mod">
          <ac:chgData name="Ngô Việt Hoàn" userId="fbf56a55-40aa-4209-bd12-b7fbd6813d40" providerId="ADAL" clId="{71C5F8FA-2476-454B-99FA-39065B7846F2}" dt="2021-11-22T17:45:08.041" v="1183" actId="1076"/>
          <ac:spMkLst>
            <pc:docMk/>
            <pc:sldMk cId="2311509601" sldId="353"/>
            <ac:spMk id="117" creationId="{E89DE0AA-877A-44D5-8842-758A82AAA835}"/>
          </ac:spMkLst>
        </pc:spChg>
        <pc:spChg chg="mod">
          <ac:chgData name="Ngô Việt Hoàn" userId="fbf56a55-40aa-4209-bd12-b7fbd6813d40" providerId="ADAL" clId="{71C5F8FA-2476-454B-99FA-39065B7846F2}" dt="2021-11-22T17:45:03.686" v="1182" actId="1076"/>
          <ac:spMkLst>
            <pc:docMk/>
            <pc:sldMk cId="2311509601" sldId="353"/>
            <ac:spMk id="119" creationId="{B90D7E21-B000-4A56-AF68-4448B46D4CD1}"/>
          </ac:spMkLst>
        </pc:spChg>
        <pc:spChg chg="mod">
          <ac:chgData name="Ngô Việt Hoàn" userId="fbf56a55-40aa-4209-bd12-b7fbd6813d40" providerId="ADAL" clId="{71C5F8FA-2476-454B-99FA-39065B7846F2}" dt="2021-11-22T17:45:03.686" v="1182" actId="1076"/>
          <ac:spMkLst>
            <pc:docMk/>
            <pc:sldMk cId="2311509601" sldId="353"/>
            <ac:spMk id="121" creationId="{5DCF2134-932F-45AE-B05F-529053805133}"/>
          </ac:spMkLst>
        </pc:spChg>
        <pc:spChg chg="mod">
          <ac:chgData name="Ngô Việt Hoàn" userId="fbf56a55-40aa-4209-bd12-b7fbd6813d40" providerId="ADAL" clId="{71C5F8FA-2476-454B-99FA-39065B7846F2}" dt="2021-11-22T17:45:03.686" v="1182" actId="1076"/>
          <ac:spMkLst>
            <pc:docMk/>
            <pc:sldMk cId="2311509601" sldId="353"/>
            <ac:spMk id="122" creationId="{CA694225-1891-41CC-B46E-080285DC2F93}"/>
          </ac:spMkLst>
        </pc:spChg>
        <pc:spChg chg="mod">
          <ac:chgData name="Ngô Việt Hoàn" userId="fbf56a55-40aa-4209-bd12-b7fbd6813d40" providerId="ADAL" clId="{71C5F8FA-2476-454B-99FA-39065B7846F2}" dt="2021-11-22T17:45:03.686" v="1182" actId="1076"/>
          <ac:spMkLst>
            <pc:docMk/>
            <pc:sldMk cId="2311509601" sldId="353"/>
            <ac:spMk id="123" creationId="{86559D19-FED4-4600-BFA7-E54767F30421}"/>
          </ac:spMkLst>
        </pc:spChg>
        <pc:spChg chg="mod">
          <ac:chgData name="Ngô Việt Hoàn" userId="fbf56a55-40aa-4209-bd12-b7fbd6813d40" providerId="ADAL" clId="{71C5F8FA-2476-454B-99FA-39065B7846F2}" dt="2021-11-22T17:45:03.686" v="1182" actId="1076"/>
          <ac:spMkLst>
            <pc:docMk/>
            <pc:sldMk cId="2311509601" sldId="353"/>
            <ac:spMk id="124" creationId="{EA618CF4-488D-4F8A-9BB9-6146A592D699}"/>
          </ac:spMkLst>
        </pc:spChg>
        <pc:spChg chg="mod">
          <ac:chgData name="Ngô Việt Hoàn" userId="fbf56a55-40aa-4209-bd12-b7fbd6813d40" providerId="ADAL" clId="{71C5F8FA-2476-454B-99FA-39065B7846F2}" dt="2021-11-22T17:45:03.686" v="1182" actId="1076"/>
          <ac:spMkLst>
            <pc:docMk/>
            <pc:sldMk cId="2311509601" sldId="353"/>
            <ac:spMk id="125" creationId="{400E6F0F-0F4E-4A13-9788-9E48E0D2320D}"/>
          </ac:spMkLst>
        </pc:spChg>
        <pc:spChg chg="mod">
          <ac:chgData name="Ngô Việt Hoàn" userId="fbf56a55-40aa-4209-bd12-b7fbd6813d40" providerId="ADAL" clId="{71C5F8FA-2476-454B-99FA-39065B7846F2}" dt="2021-11-22T17:45:03.686" v="1182" actId="1076"/>
          <ac:spMkLst>
            <pc:docMk/>
            <pc:sldMk cId="2311509601" sldId="353"/>
            <ac:spMk id="126" creationId="{E7D4B7BA-C700-43CE-8ADB-87A088589B14}"/>
          </ac:spMkLst>
        </pc:spChg>
        <pc:spChg chg="mod">
          <ac:chgData name="Ngô Việt Hoàn" userId="fbf56a55-40aa-4209-bd12-b7fbd6813d40" providerId="ADAL" clId="{71C5F8FA-2476-454B-99FA-39065B7846F2}" dt="2021-11-22T17:45:03.686" v="1182" actId="1076"/>
          <ac:spMkLst>
            <pc:docMk/>
            <pc:sldMk cId="2311509601" sldId="353"/>
            <ac:spMk id="127" creationId="{34A5D5FD-BE98-4072-B8C9-79749D344121}"/>
          </ac:spMkLst>
        </pc:spChg>
        <pc:spChg chg="mod">
          <ac:chgData name="Ngô Việt Hoàn" userId="fbf56a55-40aa-4209-bd12-b7fbd6813d40" providerId="ADAL" clId="{71C5F8FA-2476-454B-99FA-39065B7846F2}" dt="2021-11-22T17:45:03.686" v="1182" actId="1076"/>
          <ac:spMkLst>
            <pc:docMk/>
            <pc:sldMk cId="2311509601" sldId="353"/>
            <ac:spMk id="128" creationId="{27C1899B-CDC4-40D9-B6BD-D6A662E22471}"/>
          </ac:spMkLst>
        </pc:spChg>
        <pc:spChg chg="mod">
          <ac:chgData name="Ngô Việt Hoàn" userId="fbf56a55-40aa-4209-bd12-b7fbd6813d40" providerId="ADAL" clId="{71C5F8FA-2476-454B-99FA-39065B7846F2}" dt="2021-11-22T17:45:03.686" v="1182" actId="1076"/>
          <ac:spMkLst>
            <pc:docMk/>
            <pc:sldMk cId="2311509601" sldId="353"/>
            <ac:spMk id="129" creationId="{A1272CCC-4618-42A0-A79C-208612F270D0}"/>
          </ac:spMkLst>
        </pc:spChg>
        <pc:spChg chg="mod">
          <ac:chgData name="Ngô Việt Hoàn" userId="fbf56a55-40aa-4209-bd12-b7fbd6813d40" providerId="ADAL" clId="{71C5F8FA-2476-454B-99FA-39065B7846F2}" dt="2021-11-22T17:45:03.686" v="1182" actId="1076"/>
          <ac:spMkLst>
            <pc:docMk/>
            <pc:sldMk cId="2311509601" sldId="353"/>
            <ac:spMk id="130" creationId="{B1B2B029-AAEF-42AE-99C7-CDF656607CC2}"/>
          </ac:spMkLst>
        </pc:spChg>
        <pc:spChg chg="mod">
          <ac:chgData name="Ngô Việt Hoàn" userId="fbf56a55-40aa-4209-bd12-b7fbd6813d40" providerId="ADAL" clId="{71C5F8FA-2476-454B-99FA-39065B7846F2}" dt="2021-11-22T17:45:03.686" v="1182" actId="1076"/>
          <ac:spMkLst>
            <pc:docMk/>
            <pc:sldMk cId="2311509601" sldId="353"/>
            <ac:spMk id="131" creationId="{2C8818AE-4D60-491B-924E-E999C05546F5}"/>
          </ac:spMkLst>
        </pc:spChg>
        <pc:spChg chg="mod">
          <ac:chgData name="Ngô Việt Hoàn" userId="fbf56a55-40aa-4209-bd12-b7fbd6813d40" providerId="ADAL" clId="{71C5F8FA-2476-454B-99FA-39065B7846F2}" dt="2021-11-22T17:45:03.686" v="1182" actId="1076"/>
          <ac:spMkLst>
            <pc:docMk/>
            <pc:sldMk cId="2311509601" sldId="353"/>
            <ac:spMk id="132" creationId="{F33B64FC-0BF4-4EEE-A83A-A43E8BFB35ED}"/>
          </ac:spMkLst>
        </pc:spChg>
        <pc:spChg chg="mod">
          <ac:chgData name="Ngô Việt Hoàn" userId="fbf56a55-40aa-4209-bd12-b7fbd6813d40" providerId="ADAL" clId="{71C5F8FA-2476-454B-99FA-39065B7846F2}" dt="2021-11-22T17:45:03.686" v="1182" actId="1076"/>
          <ac:spMkLst>
            <pc:docMk/>
            <pc:sldMk cId="2311509601" sldId="353"/>
            <ac:spMk id="133" creationId="{F53FC4F9-BC27-4D41-B791-942FF9EF439A}"/>
          </ac:spMkLst>
        </pc:spChg>
        <pc:spChg chg="mod">
          <ac:chgData name="Ngô Việt Hoàn" userId="fbf56a55-40aa-4209-bd12-b7fbd6813d40" providerId="ADAL" clId="{71C5F8FA-2476-454B-99FA-39065B7846F2}" dt="2021-11-22T17:45:03.686" v="1182" actId="1076"/>
          <ac:spMkLst>
            <pc:docMk/>
            <pc:sldMk cId="2311509601" sldId="353"/>
            <ac:spMk id="134" creationId="{A393E851-DD5F-45DA-BC83-69782D6C2038}"/>
          </ac:spMkLst>
        </pc:spChg>
        <pc:spChg chg="mod">
          <ac:chgData name="Ngô Việt Hoàn" userId="fbf56a55-40aa-4209-bd12-b7fbd6813d40" providerId="ADAL" clId="{71C5F8FA-2476-454B-99FA-39065B7846F2}" dt="2021-11-22T17:45:03.686" v="1182" actId="1076"/>
          <ac:spMkLst>
            <pc:docMk/>
            <pc:sldMk cId="2311509601" sldId="353"/>
            <ac:spMk id="135" creationId="{D0B72B88-5083-4460-AF96-D5F73B28F669}"/>
          </ac:spMkLst>
        </pc:spChg>
        <pc:spChg chg="mod">
          <ac:chgData name="Ngô Việt Hoàn" userId="fbf56a55-40aa-4209-bd12-b7fbd6813d40" providerId="ADAL" clId="{71C5F8FA-2476-454B-99FA-39065B7846F2}" dt="2021-11-22T17:45:03.686" v="1182" actId="1076"/>
          <ac:spMkLst>
            <pc:docMk/>
            <pc:sldMk cId="2311509601" sldId="353"/>
            <ac:spMk id="136" creationId="{588CE0FE-B525-4584-B5DB-7B203DBC05A5}"/>
          </ac:spMkLst>
        </pc:spChg>
        <pc:spChg chg="mod">
          <ac:chgData name="Ngô Việt Hoàn" userId="fbf56a55-40aa-4209-bd12-b7fbd6813d40" providerId="ADAL" clId="{71C5F8FA-2476-454B-99FA-39065B7846F2}" dt="2021-11-22T17:45:03.686" v="1182" actId="1076"/>
          <ac:spMkLst>
            <pc:docMk/>
            <pc:sldMk cId="2311509601" sldId="353"/>
            <ac:spMk id="137" creationId="{67502E56-BBE8-4EB1-B066-B4226FA0D291}"/>
          </ac:spMkLst>
        </pc:spChg>
        <pc:spChg chg="mod">
          <ac:chgData name="Ngô Việt Hoàn" userId="fbf56a55-40aa-4209-bd12-b7fbd6813d40" providerId="ADAL" clId="{71C5F8FA-2476-454B-99FA-39065B7846F2}" dt="2021-11-22T17:45:03.686" v="1182" actId="1076"/>
          <ac:spMkLst>
            <pc:docMk/>
            <pc:sldMk cId="2311509601" sldId="353"/>
            <ac:spMk id="138" creationId="{C9A1D6F7-84B6-4334-97EA-A5E25A0FE60A}"/>
          </ac:spMkLst>
        </pc:spChg>
        <pc:spChg chg="mod">
          <ac:chgData name="Ngô Việt Hoàn" userId="fbf56a55-40aa-4209-bd12-b7fbd6813d40" providerId="ADAL" clId="{71C5F8FA-2476-454B-99FA-39065B7846F2}" dt="2021-11-22T17:45:03.686" v="1182" actId="1076"/>
          <ac:spMkLst>
            <pc:docMk/>
            <pc:sldMk cId="2311509601" sldId="353"/>
            <ac:spMk id="139" creationId="{3E40F78F-DF7E-43D3-8F38-89666F55DCE3}"/>
          </ac:spMkLst>
        </pc:spChg>
        <pc:spChg chg="mod">
          <ac:chgData name="Ngô Việt Hoàn" userId="fbf56a55-40aa-4209-bd12-b7fbd6813d40" providerId="ADAL" clId="{71C5F8FA-2476-454B-99FA-39065B7846F2}" dt="2021-11-22T17:45:03.686" v="1182" actId="1076"/>
          <ac:spMkLst>
            <pc:docMk/>
            <pc:sldMk cId="2311509601" sldId="353"/>
            <ac:spMk id="140" creationId="{68FAAA34-C0EB-4269-A479-F45921135499}"/>
          </ac:spMkLst>
        </pc:spChg>
        <pc:spChg chg="mod">
          <ac:chgData name="Ngô Việt Hoàn" userId="fbf56a55-40aa-4209-bd12-b7fbd6813d40" providerId="ADAL" clId="{71C5F8FA-2476-454B-99FA-39065B7846F2}" dt="2021-11-22T17:45:03.686" v="1182" actId="1076"/>
          <ac:spMkLst>
            <pc:docMk/>
            <pc:sldMk cId="2311509601" sldId="353"/>
            <ac:spMk id="141" creationId="{DED369F0-A16F-4F85-B1B0-0FB991652613}"/>
          </ac:spMkLst>
        </pc:spChg>
        <pc:spChg chg="mod">
          <ac:chgData name="Ngô Việt Hoàn" userId="fbf56a55-40aa-4209-bd12-b7fbd6813d40" providerId="ADAL" clId="{71C5F8FA-2476-454B-99FA-39065B7846F2}" dt="2021-11-22T17:45:03.686" v="1182" actId="1076"/>
          <ac:spMkLst>
            <pc:docMk/>
            <pc:sldMk cId="2311509601" sldId="353"/>
            <ac:spMk id="142" creationId="{A38D9F95-DF2C-46E8-A0F6-12EE8A1CD526}"/>
          </ac:spMkLst>
        </pc:spChg>
        <pc:spChg chg="mod">
          <ac:chgData name="Ngô Việt Hoàn" userId="fbf56a55-40aa-4209-bd12-b7fbd6813d40" providerId="ADAL" clId="{71C5F8FA-2476-454B-99FA-39065B7846F2}" dt="2021-11-22T17:45:03.686" v="1182" actId="1076"/>
          <ac:spMkLst>
            <pc:docMk/>
            <pc:sldMk cId="2311509601" sldId="353"/>
            <ac:spMk id="143" creationId="{11F99233-3E6B-4EC3-8705-D24E6CC20CCD}"/>
          </ac:spMkLst>
        </pc:spChg>
        <pc:spChg chg="mod">
          <ac:chgData name="Ngô Việt Hoàn" userId="fbf56a55-40aa-4209-bd12-b7fbd6813d40" providerId="ADAL" clId="{71C5F8FA-2476-454B-99FA-39065B7846F2}" dt="2021-11-22T17:45:03.686" v="1182" actId="1076"/>
          <ac:spMkLst>
            <pc:docMk/>
            <pc:sldMk cId="2311509601" sldId="353"/>
            <ac:spMk id="144" creationId="{98F650EE-F9CD-4D8F-9671-94027D45ACE9}"/>
          </ac:spMkLst>
        </pc:spChg>
        <pc:spChg chg="mod">
          <ac:chgData name="Ngô Việt Hoàn" userId="fbf56a55-40aa-4209-bd12-b7fbd6813d40" providerId="ADAL" clId="{71C5F8FA-2476-454B-99FA-39065B7846F2}" dt="2021-11-22T17:45:03.686" v="1182" actId="1076"/>
          <ac:spMkLst>
            <pc:docMk/>
            <pc:sldMk cId="2311509601" sldId="353"/>
            <ac:spMk id="145" creationId="{7C514F36-227E-45F5-9C27-7D62F7ADB59B}"/>
          </ac:spMkLst>
        </pc:spChg>
        <pc:spChg chg="mod">
          <ac:chgData name="Ngô Việt Hoàn" userId="fbf56a55-40aa-4209-bd12-b7fbd6813d40" providerId="ADAL" clId="{71C5F8FA-2476-454B-99FA-39065B7846F2}" dt="2021-11-22T17:45:03.686" v="1182" actId="1076"/>
          <ac:spMkLst>
            <pc:docMk/>
            <pc:sldMk cId="2311509601" sldId="353"/>
            <ac:spMk id="146" creationId="{A9AB6DE7-3107-437C-BE21-2EAD0BAC9374}"/>
          </ac:spMkLst>
        </pc:spChg>
        <pc:spChg chg="mod">
          <ac:chgData name="Ngô Việt Hoàn" userId="fbf56a55-40aa-4209-bd12-b7fbd6813d40" providerId="ADAL" clId="{71C5F8FA-2476-454B-99FA-39065B7846F2}" dt="2021-11-22T17:45:03.686" v="1182" actId="1076"/>
          <ac:spMkLst>
            <pc:docMk/>
            <pc:sldMk cId="2311509601" sldId="353"/>
            <ac:spMk id="147" creationId="{A50D7F06-4F38-451B-8BBB-5A8F1FEA3147}"/>
          </ac:spMkLst>
        </pc:spChg>
        <pc:spChg chg="mod">
          <ac:chgData name="Ngô Việt Hoàn" userId="fbf56a55-40aa-4209-bd12-b7fbd6813d40" providerId="ADAL" clId="{71C5F8FA-2476-454B-99FA-39065B7846F2}" dt="2021-11-22T17:45:03.686" v="1182" actId="1076"/>
          <ac:spMkLst>
            <pc:docMk/>
            <pc:sldMk cId="2311509601" sldId="353"/>
            <ac:spMk id="148" creationId="{9AF7155E-D81F-4EB2-A369-2F1580AA726D}"/>
          </ac:spMkLst>
        </pc:spChg>
        <pc:spChg chg="mod">
          <ac:chgData name="Ngô Việt Hoàn" userId="fbf56a55-40aa-4209-bd12-b7fbd6813d40" providerId="ADAL" clId="{71C5F8FA-2476-454B-99FA-39065B7846F2}" dt="2021-11-22T17:45:03.686" v="1182" actId="1076"/>
          <ac:spMkLst>
            <pc:docMk/>
            <pc:sldMk cId="2311509601" sldId="353"/>
            <ac:spMk id="149" creationId="{10709E38-28D0-48B0-8C41-FC9AEC6ACEC9}"/>
          </ac:spMkLst>
        </pc:spChg>
        <pc:spChg chg="mod">
          <ac:chgData name="Ngô Việt Hoàn" userId="fbf56a55-40aa-4209-bd12-b7fbd6813d40" providerId="ADAL" clId="{71C5F8FA-2476-454B-99FA-39065B7846F2}" dt="2021-11-22T17:45:03.686" v="1182" actId="1076"/>
          <ac:spMkLst>
            <pc:docMk/>
            <pc:sldMk cId="2311509601" sldId="353"/>
            <ac:spMk id="150" creationId="{4EE4E3A8-C7E4-44FB-B6BE-653A79584CA2}"/>
          </ac:spMkLst>
        </pc:spChg>
        <pc:spChg chg="mod">
          <ac:chgData name="Ngô Việt Hoàn" userId="fbf56a55-40aa-4209-bd12-b7fbd6813d40" providerId="ADAL" clId="{71C5F8FA-2476-454B-99FA-39065B7846F2}" dt="2021-11-22T17:45:03.686" v="1182" actId="1076"/>
          <ac:spMkLst>
            <pc:docMk/>
            <pc:sldMk cId="2311509601" sldId="353"/>
            <ac:spMk id="151" creationId="{723ADB7C-672F-4287-8164-2BD4757DD6D4}"/>
          </ac:spMkLst>
        </pc:spChg>
        <pc:spChg chg="mod">
          <ac:chgData name="Ngô Việt Hoàn" userId="fbf56a55-40aa-4209-bd12-b7fbd6813d40" providerId="ADAL" clId="{71C5F8FA-2476-454B-99FA-39065B7846F2}" dt="2021-11-22T17:45:03.686" v="1182" actId="1076"/>
          <ac:spMkLst>
            <pc:docMk/>
            <pc:sldMk cId="2311509601" sldId="353"/>
            <ac:spMk id="152" creationId="{7C97A20E-9EF5-46CB-B308-B07C1BEFF236}"/>
          </ac:spMkLst>
        </pc:spChg>
        <pc:spChg chg="mod">
          <ac:chgData name="Ngô Việt Hoàn" userId="fbf56a55-40aa-4209-bd12-b7fbd6813d40" providerId="ADAL" clId="{71C5F8FA-2476-454B-99FA-39065B7846F2}" dt="2021-11-22T17:45:03.686" v="1182" actId="1076"/>
          <ac:spMkLst>
            <pc:docMk/>
            <pc:sldMk cId="2311509601" sldId="353"/>
            <ac:spMk id="153" creationId="{848DD09C-B95B-4CB5-A7B2-4AD7CC8C9B8B}"/>
          </ac:spMkLst>
        </pc:spChg>
        <pc:spChg chg="mod">
          <ac:chgData name="Ngô Việt Hoàn" userId="fbf56a55-40aa-4209-bd12-b7fbd6813d40" providerId="ADAL" clId="{71C5F8FA-2476-454B-99FA-39065B7846F2}" dt="2021-11-22T17:45:03.686" v="1182" actId="1076"/>
          <ac:spMkLst>
            <pc:docMk/>
            <pc:sldMk cId="2311509601" sldId="353"/>
            <ac:spMk id="154" creationId="{35159B31-F526-48C9-A068-8B6EF7B7C670}"/>
          </ac:spMkLst>
        </pc:spChg>
        <pc:spChg chg="mod">
          <ac:chgData name="Ngô Việt Hoàn" userId="fbf56a55-40aa-4209-bd12-b7fbd6813d40" providerId="ADAL" clId="{71C5F8FA-2476-454B-99FA-39065B7846F2}" dt="2021-11-22T17:45:03.686" v="1182" actId="1076"/>
          <ac:spMkLst>
            <pc:docMk/>
            <pc:sldMk cId="2311509601" sldId="353"/>
            <ac:spMk id="155" creationId="{4DF4CF38-5926-477E-A896-F678BC62812C}"/>
          </ac:spMkLst>
        </pc:spChg>
        <pc:spChg chg="mod">
          <ac:chgData name="Ngô Việt Hoàn" userId="fbf56a55-40aa-4209-bd12-b7fbd6813d40" providerId="ADAL" clId="{71C5F8FA-2476-454B-99FA-39065B7846F2}" dt="2021-11-22T17:45:03.686" v="1182" actId="1076"/>
          <ac:spMkLst>
            <pc:docMk/>
            <pc:sldMk cId="2311509601" sldId="353"/>
            <ac:spMk id="156" creationId="{54BF4F17-5D3F-4348-85EB-4D295F473A7A}"/>
          </ac:spMkLst>
        </pc:spChg>
        <pc:spChg chg="mod">
          <ac:chgData name="Ngô Việt Hoàn" userId="fbf56a55-40aa-4209-bd12-b7fbd6813d40" providerId="ADAL" clId="{71C5F8FA-2476-454B-99FA-39065B7846F2}" dt="2021-11-22T17:45:03.686" v="1182" actId="1076"/>
          <ac:spMkLst>
            <pc:docMk/>
            <pc:sldMk cId="2311509601" sldId="353"/>
            <ac:spMk id="157" creationId="{2F0871A4-807C-448D-994C-C2D7B1D67E59}"/>
          </ac:spMkLst>
        </pc:spChg>
        <pc:spChg chg="mod">
          <ac:chgData name="Ngô Việt Hoàn" userId="fbf56a55-40aa-4209-bd12-b7fbd6813d40" providerId="ADAL" clId="{71C5F8FA-2476-454B-99FA-39065B7846F2}" dt="2021-11-22T17:45:03.686" v="1182" actId="1076"/>
          <ac:spMkLst>
            <pc:docMk/>
            <pc:sldMk cId="2311509601" sldId="353"/>
            <ac:spMk id="158" creationId="{85C41E13-788E-4213-A9D2-D4E605F4FA6F}"/>
          </ac:spMkLst>
        </pc:spChg>
        <pc:spChg chg="mod">
          <ac:chgData name="Ngô Việt Hoàn" userId="fbf56a55-40aa-4209-bd12-b7fbd6813d40" providerId="ADAL" clId="{71C5F8FA-2476-454B-99FA-39065B7846F2}" dt="2021-11-22T17:45:03.686" v="1182" actId="1076"/>
          <ac:spMkLst>
            <pc:docMk/>
            <pc:sldMk cId="2311509601" sldId="353"/>
            <ac:spMk id="159" creationId="{53DD4A5B-93DF-466F-8EBB-C5AF357A1AD8}"/>
          </ac:spMkLst>
        </pc:spChg>
        <pc:spChg chg="mod">
          <ac:chgData name="Ngô Việt Hoàn" userId="fbf56a55-40aa-4209-bd12-b7fbd6813d40" providerId="ADAL" clId="{71C5F8FA-2476-454B-99FA-39065B7846F2}" dt="2021-11-22T17:45:03.686" v="1182" actId="1076"/>
          <ac:spMkLst>
            <pc:docMk/>
            <pc:sldMk cId="2311509601" sldId="353"/>
            <ac:spMk id="160" creationId="{6685B869-B34D-4F84-99E4-F044951A505E}"/>
          </ac:spMkLst>
        </pc:spChg>
        <pc:spChg chg="mod">
          <ac:chgData name="Ngô Việt Hoàn" userId="fbf56a55-40aa-4209-bd12-b7fbd6813d40" providerId="ADAL" clId="{71C5F8FA-2476-454B-99FA-39065B7846F2}" dt="2021-11-22T17:45:03.686" v="1182" actId="1076"/>
          <ac:spMkLst>
            <pc:docMk/>
            <pc:sldMk cId="2311509601" sldId="353"/>
            <ac:spMk id="161" creationId="{82EB74CB-7D7D-45B5-8385-B869788DF61A}"/>
          </ac:spMkLst>
        </pc:spChg>
        <pc:spChg chg="mod">
          <ac:chgData name="Ngô Việt Hoàn" userId="fbf56a55-40aa-4209-bd12-b7fbd6813d40" providerId="ADAL" clId="{71C5F8FA-2476-454B-99FA-39065B7846F2}" dt="2021-11-22T17:45:03.686" v="1182" actId="1076"/>
          <ac:spMkLst>
            <pc:docMk/>
            <pc:sldMk cId="2311509601" sldId="353"/>
            <ac:spMk id="162" creationId="{6F299301-181B-4B60-AB1B-76E6125A0362}"/>
          </ac:spMkLst>
        </pc:spChg>
        <pc:spChg chg="mod">
          <ac:chgData name="Ngô Việt Hoàn" userId="fbf56a55-40aa-4209-bd12-b7fbd6813d40" providerId="ADAL" clId="{71C5F8FA-2476-454B-99FA-39065B7846F2}" dt="2021-11-22T17:45:03.686" v="1182" actId="1076"/>
          <ac:spMkLst>
            <pc:docMk/>
            <pc:sldMk cId="2311509601" sldId="353"/>
            <ac:spMk id="163" creationId="{73873DF9-3695-4EEA-8143-8C5989BF84E0}"/>
          </ac:spMkLst>
        </pc:spChg>
        <pc:spChg chg="mod">
          <ac:chgData name="Ngô Việt Hoàn" userId="fbf56a55-40aa-4209-bd12-b7fbd6813d40" providerId="ADAL" clId="{71C5F8FA-2476-454B-99FA-39065B7846F2}" dt="2021-11-22T17:45:03.686" v="1182" actId="1076"/>
          <ac:spMkLst>
            <pc:docMk/>
            <pc:sldMk cId="2311509601" sldId="353"/>
            <ac:spMk id="164" creationId="{6B021088-AE77-42D6-9F22-644701DD7C15}"/>
          </ac:spMkLst>
        </pc:spChg>
        <pc:spChg chg="mod">
          <ac:chgData name="Ngô Việt Hoàn" userId="fbf56a55-40aa-4209-bd12-b7fbd6813d40" providerId="ADAL" clId="{71C5F8FA-2476-454B-99FA-39065B7846F2}" dt="2021-11-22T17:45:03.686" v="1182" actId="1076"/>
          <ac:spMkLst>
            <pc:docMk/>
            <pc:sldMk cId="2311509601" sldId="353"/>
            <ac:spMk id="165" creationId="{D82D7168-A556-4E72-8021-C7365A151B2E}"/>
          </ac:spMkLst>
        </pc:spChg>
        <pc:spChg chg="mod">
          <ac:chgData name="Ngô Việt Hoàn" userId="fbf56a55-40aa-4209-bd12-b7fbd6813d40" providerId="ADAL" clId="{71C5F8FA-2476-454B-99FA-39065B7846F2}" dt="2021-11-22T17:45:03.686" v="1182" actId="1076"/>
          <ac:spMkLst>
            <pc:docMk/>
            <pc:sldMk cId="2311509601" sldId="353"/>
            <ac:spMk id="166" creationId="{3D3718EB-3E3F-4CE6-841D-12B976DF4BA9}"/>
          </ac:spMkLst>
        </pc:spChg>
        <pc:spChg chg="mod">
          <ac:chgData name="Ngô Việt Hoàn" userId="fbf56a55-40aa-4209-bd12-b7fbd6813d40" providerId="ADAL" clId="{71C5F8FA-2476-454B-99FA-39065B7846F2}" dt="2021-11-22T17:45:03.686" v="1182" actId="1076"/>
          <ac:spMkLst>
            <pc:docMk/>
            <pc:sldMk cId="2311509601" sldId="353"/>
            <ac:spMk id="167" creationId="{37F656A6-31B7-48CC-B09C-DAE47BBF4CAD}"/>
          </ac:spMkLst>
        </pc:spChg>
        <pc:spChg chg="mod">
          <ac:chgData name="Ngô Việt Hoàn" userId="fbf56a55-40aa-4209-bd12-b7fbd6813d40" providerId="ADAL" clId="{71C5F8FA-2476-454B-99FA-39065B7846F2}" dt="2021-11-22T17:45:03.686" v="1182" actId="1076"/>
          <ac:spMkLst>
            <pc:docMk/>
            <pc:sldMk cId="2311509601" sldId="353"/>
            <ac:spMk id="168" creationId="{63E1235F-BE2B-4522-AF7F-2DEF32E7E89A}"/>
          </ac:spMkLst>
        </pc:spChg>
        <pc:spChg chg="mod">
          <ac:chgData name="Ngô Việt Hoàn" userId="fbf56a55-40aa-4209-bd12-b7fbd6813d40" providerId="ADAL" clId="{71C5F8FA-2476-454B-99FA-39065B7846F2}" dt="2021-11-22T17:45:03.686" v="1182" actId="1076"/>
          <ac:spMkLst>
            <pc:docMk/>
            <pc:sldMk cId="2311509601" sldId="353"/>
            <ac:spMk id="169" creationId="{03F7E746-3AB9-443A-88B5-9881135142A6}"/>
          </ac:spMkLst>
        </pc:spChg>
        <pc:spChg chg="mod">
          <ac:chgData name="Ngô Việt Hoàn" userId="fbf56a55-40aa-4209-bd12-b7fbd6813d40" providerId="ADAL" clId="{71C5F8FA-2476-454B-99FA-39065B7846F2}" dt="2021-11-22T17:45:03.686" v="1182" actId="1076"/>
          <ac:spMkLst>
            <pc:docMk/>
            <pc:sldMk cId="2311509601" sldId="353"/>
            <ac:spMk id="170" creationId="{EAEE7F43-54F6-4316-9735-81C11D825421}"/>
          </ac:spMkLst>
        </pc:spChg>
        <pc:spChg chg="mod">
          <ac:chgData name="Ngô Việt Hoàn" userId="fbf56a55-40aa-4209-bd12-b7fbd6813d40" providerId="ADAL" clId="{71C5F8FA-2476-454B-99FA-39065B7846F2}" dt="2021-11-22T17:45:03.686" v="1182" actId="1076"/>
          <ac:spMkLst>
            <pc:docMk/>
            <pc:sldMk cId="2311509601" sldId="353"/>
            <ac:spMk id="171" creationId="{959442EB-0B3F-4418-A1CB-445801EAE42A}"/>
          </ac:spMkLst>
        </pc:spChg>
        <pc:spChg chg="mod">
          <ac:chgData name="Ngô Việt Hoàn" userId="fbf56a55-40aa-4209-bd12-b7fbd6813d40" providerId="ADAL" clId="{71C5F8FA-2476-454B-99FA-39065B7846F2}" dt="2021-11-22T17:45:03.686" v="1182" actId="1076"/>
          <ac:spMkLst>
            <pc:docMk/>
            <pc:sldMk cId="2311509601" sldId="353"/>
            <ac:spMk id="172" creationId="{524A6DC5-734C-4FF4-9463-DFC9F9AFC8EE}"/>
          </ac:spMkLst>
        </pc:spChg>
        <pc:spChg chg="mod">
          <ac:chgData name="Ngô Việt Hoàn" userId="fbf56a55-40aa-4209-bd12-b7fbd6813d40" providerId="ADAL" clId="{71C5F8FA-2476-454B-99FA-39065B7846F2}" dt="2021-11-22T17:45:11.660" v="1184" actId="1076"/>
          <ac:spMkLst>
            <pc:docMk/>
            <pc:sldMk cId="2311509601" sldId="353"/>
            <ac:spMk id="174" creationId="{2550CD94-9AB2-4122-93B6-AD33772A5585}"/>
          </ac:spMkLst>
        </pc:spChg>
        <pc:spChg chg="mod">
          <ac:chgData name="Ngô Việt Hoàn" userId="fbf56a55-40aa-4209-bd12-b7fbd6813d40" providerId="ADAL" clId="{71C5F8FA-2476-454B-99FA-39065B7846F2}" dt="2021-11-22T17:45:11.660" v="1184" actId="1076"/>
          <ac:spMkLst>
            <pc:docMk/>
            <pc:sldMk cId="2311509601" sldId="353"/>
            <ac:spMk id="176" creationId="{78941982-6FCA-47DA-B9E2-07772A53725A}"/>
          </ac:spMkLst>
        </pc:spChg>
        <pc:spChg chg="mod">
          <ac:chgData name="Ngô Việt Hoàn" userId="fbf56a55-40aa-4209-bd12-b7fbd6813d40" providerId="ADAL" clId="{71C5F8FA-2476-454B-99FA-39065B7846F2}" dt="2021-11-22T17:45:11.660" v="1184" actId="1076"/>
          <ac:spMkLst>
            <pc:docMk/>
            <pc:sldMk cId="2311509601" sldId="353"/>
            <ac:spMk id="177" creationId="{8590D54D-158B-4507-AFB6-371E91E0938F}"/>
          </ac:spMkLst>
        </pc:spChg>
        <pc:spChg chg="mod">
          <ac:chgData name="Ngô Việt Hoàn" userId="fbf56a55-40aa-4209-bd12-b7fbd6813d40" providerId="ADAL" clId="{71C5F8FA-2476-454B-99FA-39065B7846F2}" dt="2021-11-22T17:45:11.660" v="1184" actId="1076"/>
          <ac:spMkLst>
            <pc:docMk/>
            <pc:sldMk cId="2311509601" sldId="353"/>
            <ac:spMk id="178" creationId="{799C3A48-C14C-4724-8E73-A2709695CA6B}"/>
          </ac:spMkLst>
        </pc:spChg>
        <pc:spChg chg="mod">
          <ac:chgData name="Ngô Việt Hoàn" userId="fbf56a55-40aa-4209-bd12-b7fbd6813d40" providerId="ADAL" clId="{71C5F8FA-2476-454B-99FA-39065B7846F2}" dt="2021-11-22T17:45:11.660" v="1184" actId="1076"/>
          <ac:spMkLst>
            <pc:docMk/>
            <pc:sldMk cId="2311509601" sldId="353"/>
            <ac:spMk id="179" creationId="{6E71AF8B-0D55-4FE2-B1C8-A72427C442CB}"/>
          </ac:spMkLst>
        </pc:spChg>
        <pc:spChg chg="mod">
          <ac:chgData name="Ngô Việt Hoàn" userId="fbf56a55-40aa-4209-bd12-b7fbd6813d40" providerId="ADAL" clId="{71C5F8FA-2476-454B-99FA-39065B7846F2}" dt="2021-11-22T17:45:11.660" v="1184" actId="1076"/>
          <ac:spMkLst>
            <pc:docMk/>
            <pc:sldMk cId="2311509601" sldId="353"/>
            <ac:spMk id="180" creationId="{F1C02A8E-3AB7-4D52-B5DA-1116D339BA26}"/>
          </ac:spMkLst>
        </pc:spChg>
        <pc:spChg chg="mod">
          <ac:chgData name="Ngô Việt Hoàn" userId="fbf56a55-40aa-4209-bd12-b7fbd6813d40" providerId="ADAL" clId="{71C5F8FA-2476-454B-99FA-39065B7846F2}" dt="2021-11-22T17:45:11.660" v="1184" actId="1076"/>
          <ac:spMkLst>
            <pc:docMk/>
            <pc:sldMk cId="2311509601" sldId="353"/>
            <ac:spMk id="181" creationId="{E0ECD564-EC09-40B6-8E96-E5568F760FEA}"/>
          </ac:spMkLst>
        </pc:spChg>
        <pc:spChg chg="mod">
          <ac:chgData name="Ngô Việt Hoàn" userId="fbf56a55-40aa-4209-bd12-b7fbd6813d40" providerId="ADAL" clId="{71C5F8FA-2476-454B-99FA-39065B7846F2}" dt="2021-11-22T17:45:11.660" v="1184" actId="1076"/>
          <ac:spMkLst>
            <pc:docMk/>
            <pc:sldMk cId="2311509601" sldId="353"/>
            <ac:spMk id="182" creationId="{7D118A07-583D-479F-8F1A-F228196D2C58}"/>
          </ac:spMkLst>
        </pc:spChg>
        <pc:spChg chg="mod">
          <ac:chgData name="Ngô Việt Hoàn" userId="fbf56a55-40aa-4209-bd12-b7fbd6813d40" providerId="ADAL" clId="{71C5F8FA-2476-454B-99FA-39065B7846F2}" dt="2021-11-22T17:45:11.660" v="1184" actId="1076"/>
          <ac:spMkLst>
            <pc:docMk/>
            <pc:sldMk cId="2311509601" sldId="353"/>
            <ac:spMk id="183" creationId="{1CFCDDE9-6A34-4F7F-BB6D-A9B0B2A63417}"/>
          </ac:spMkLst>
        </pc:spChg>
        <pc:spChg chg="mod">
          <ac:chgData name="Ngô Việt Hoàn" userId="fbf56a55-40aa-4209-bd12-b7fbd6813d40" providerId="ADAL" clId="{71C5F8FA-2476-454B-99FA-39065B7846F2}" dt="2021-11-22T17:45:11.660" v="1184" actId="1076"/>
          <ac:spMkLst>
            <pc:docMk/>
            <pc:sldMk cId="2311509601" sldId="353"/>
            <ac:spMk id="184" creationId="{72BDC5F9-136C-4018-BB55-D26FE22C7BE8}"/>
          </ac:spMkLst>
        </pc:spChg>
        <pc:spChg chg="mod">
          <ac:chgData name="Ngô Việt Hoàn" userId="fbf56a55-40aa-4209-bd12-b7fbd6813d40" providerId="ADAL" clId="{71C5F8FA-2476-454B-99FA-39065B7846F2}" dt="2021-11-22T17:45:11.660" v="1184" actId="1076"/>
          <ac:spMkLst>
            <pc:docMk/>
            <pc:sldMk cId="2311509601" sldId="353"/>
            <ac:spMk id="185" creationId="{3A043EFA-4792-41F6-BBDC-8B2B9AE79212}"/>
          </ac:spMkLst>
        </pc:spChg>
        <pc:spChg chg="mod">
          <ac:chgData name="Ngô Việt Hoàn" userId="fbf56a55-40aa-4209-bd12-b7fbd6813d40" providerId="ADAL" clId="{71C5F8FA-2476-454B-99FA-39065B7846F2}" dt="2021-11-22T17:45:11.660" v="1184" actId="1076"/>
          <ac:spMkLst>
            <pc:docMk/>
            <pc:sldMk cId="2311509601" sldId="353"/>
            <ac:spMk id="186" creationId="{90821521-8FAA-4FD0-A8EA-8ADDBE6EBD67}"/>
          </ac:spMkLst>
        </pc:spChg>
        <pc:spChg chg="mod">
          <ac:chgData name="Ngô Việt Hoàn" userId="fbf56a55-40aa-4209-bd12-b7fbd6813d40" providerId="ADAL" clId="{71C5F8FA-2476-454B-99FA-39065B7846F2}" dt="2021-11-22T17:45:11.660" v="1184" actId="1076"/>
          <ac:spMkLst>
            <pc:docMk/>
            <pc:sldMk cId="2311509601" sldId="353"/>
            <ac:spMk id="187" creationId="{6B0F08D0-F3AC-4E76-A5CB-1BF45C7918AA}"/>
          </ac:spMkLst>
        </pc:spChg>
        <pc:spChg chg="mod">
          <ac:chgData name="Ngô Việt Hoàn" userId="fbf56a55-40aa-4209-bd12-b7fbd6813d40" providerId="ADAL" clId="{71C5F8FA-2476-454B-99FA-39065B7846F2}" dt="2021-11-22T17:45:11.660" v="1184" actId="1076"/>
          <ac:spMkLst>
            <pc:docMk/>
            <pc:sldMk cId="2311509601" sldId="353"/>
            <ac:spMk id="188" creationId="{2A072EC0-4170-45B9-9C15-8BF04D26EB54}"/>
          </ac:spMkLst>
        </pc:spChg>
        <pc:spChg chg="mod">
          <ac:chgData name="Ngô Việt Hoàn" userId="fbf56a55-40aa-4209-bd12-b7fbd6813d40" providerId="ADAL" clId="{71C5F8FA-2476-454B-99FA-39065B7846F2}" dt="2021-11-22T17:45:11.660" v="1184" actId="1076"/>
          <ac:spMkLst>
            <pc:docMk/>
            <pc:sldMk cId="2311509601" sldId="353"/>
            <ac:spMk id="189" creationId="{FC2673F7-8487-43BF-9B47-8CB8FD3BEF5A}"/>
          </ac:spMkLst>
        </pc:spChg>
        <pc:spChg chg="mod">
          <ac:chgData name="Ngô Việt Hoàn" userId="fbf56a55-40aa-4209-bd12-b7fbd6813d40" providerId="ADAL" clId="{71C5F8FA-2476-454B-99FA-39065B7846F2}" dt="2021-11-22T17:45:11.660" v="1184" actId="1076"/>
          <ac:spMkLst>
            <pc:docMk/>
            <pc:sldMk cId="2311509601" sldId="353"/>
            <ac:spMk id="190" creationId="{C2B8307A-0FD1-4BEF-AFA0-22B0DB4A6D8A}"/>
          </ac:spMkLst>
        </pc:spChg>
        <pc:spChg chg="mod">
          <ac:chgData name="Ngô Việt Hoàn" userId="fbf56a55-40aa-4209-bd12-b7fbd6813d40" providerId="ADAL" clId="{71C5F8FA-2476-454B-99FA-39065B7846F2}" dt="2021-11-22T17:45:11.660" v="1184" actId="1076"/>
          <ac:spMkLst>
            <pc:docMk/>
            <pc:sldMk cId="2311509601" sldId="353"/>
            <ac:spMk id="191" creationId="{082A03EE-8543-497D-85F8-0824EF32C9D7}"/>
          </ac:spMkLst>
        </pc:spChg>
        <pc:spChg chg="mod">
          <ac:chgData name="Ngô Việt Hoàn" userId="fbf56a55-40aa-4209-bd12-b7fbd6813d40" providerId="ADAL" clId="{71C5F8FA-2476-454B-99FA-39065B7846F2}" dt="2021-11-22T17:45:11.660" v="1184" actId="1076"/>
          <ac:spMkLst>
            <pc:docMk/>
            <pc:sldMk cId="2311509601" sldId="353"/>
            <ac:spMk id="192" creationId="{DEE82F8E-8792-427E-B6DF-0456891155AF}"/>
          </ac:spMkLst>
        </pc:spChg>
        <pc:spChg chg="mod">
          <ac:chgData name="Ngô Việt Hoàn" userId="fbf56a55-40aa-4209-bd12-b7fbd6813d40" providerId="ADAL" clId="{71C5F8FA-2476-454B-99FA-39065B7846F2}" dt="2021-11-22T17:45:11.660" v="1184" actId="1076"/>
          <ac:spMkLst>
            <pc:docMk/>
            <pc:sldMk cId="2311509601" sldId="353"/>
            <ac:spMk id="193" creationId="{6CEA0320-B18F-4E47-BED6-5A0899EA3248}"/>
          </ac:spMkLst>
        </pc:spChg>
        <pc:spChg chg="mod">
          <ac:chgData name="Ngô Việt Hoàn" userId="fbf56a55-40aa-4209-bd12-b7fbd6813d40" providerId="ADAL" clId="{71C5F8FA-2476-454B-99FA-39065B7846F2}" dt="2021-11-22T17:45:11.660" v="1184" actId="1076"/>
          <ac:spMkLst>
            <pc:docMk/>
            <pc:sldMk cId="2311509601" sldId="353"/>
            <ac:spMk id="194" creationId="{C59BA41D-1F63-4A82-A78E-A9FB4915C2B0}"/>
          </ac:spMkLst>
        </pc:spChg>
        <pc:spChg chg="mod">
          <ac:chgData name="Ngô Việt Hoàn" userId="fbf56a55-40aa-4209-bd12-b7fbd6813d40" providerId="ADAL" clId="{71C5F8FA-2476-454B-99FA-39065B7846F2}" dt="2021-11-22T17:45:11.660" v="1184" actId="1076"/>
          <ac:spMkLst>
            <pc:docMk/>
            <pc:sldMk cId="2311509601" sldId="353"/>
            <ac:spMk id="195" creationId="{CCD8D4A4-ACA3-4C1F-86C4-076A015A5546}"/>
          </ac:spMkLst>
        </pc:spChg>
        <pc:spChg chg="mod">
          <ac:chgData name="Ngô Việt Hoàn" userId="fbf56a55-40aa-4209-bd12-b7fbd6813d40" providerId="ADAL" clId="{71C5F8FA-2476-454B-99FA-39065B7846F2}" dt="2021-11-22T17:45:11.660" v="1184" actId="1076"/>
          <ac:spMkLst>
            <pc:docMk/>
            <pc:sldMk cId="2311509601" sldId="353"/>
            <ac:spMk id="196" creationId="{4EDCC5E9-C2CE-46CA-824E-CECC103BD572}"/>
          </ac:spMkLst>
        </pc:spChg>
        <pc:spChg chg="mod">
          <ac:chgData name="Ngô Việt Hoàn" userId="fbf56a55-40aa-4209-bd12-b7fbd6813d40" providerId="ADAL" clId="{71C5F8FA-2476-454B-99FA-39065B7846F2}" dt="2021-11-22T17:45:11.660" v="1184" actId="1076"/>
          <ac:spMkLst>
            <pc:docMk/>
            <pc:sldMk cId="2311509601" sldId="353"/>
            <ac:spMk id="197" creationId="{2209E41A-8EDA-4B39-B419-A188F5124958}"/>
          </ac:spMkLst>
        </pc:spChg>
        <pc:spChg chg="mod">
          <ac:chgData name="Ngô Việt Hoàn" userId="fbf56a55-40aa-4209-bd12-b7fbd6813d40" providerId="ADAL" clId="{71C5F8FA-2476-454B-99FA-39065B7846F2}" dt="2021-11-22T17:45:11.660" v="1184" actId="1076"/>
          <ac:spMkLst>
            <pc:docMk/>
            <pc:sldMk cId="2311509601" sldId="353"/>
            <ac:spMk id="198" creationId="{6DB1EF3F-C0C8-4264-95B0-BCD110CDAF26}"/>
          </ac:spMkLst>
        </pc:spChg>
        <pc:spChg chg="mod">
          <ac:chgData name="Ngô Việt Hoàn" userId="fbf56a55-40aa-4209-bd12-b7fbd6813d40" providerId="ADAL" clId="{71C5F8FA-2476-454B-99FA-39065B7846F2}" dt="2021-11-22T17:45:11.660" v="1184" actId="1076"/>
          <ac:spMkLst>
            <pc:docMk/>
            <pc:sldMk cId="2311509601" sldId="353"/>
            <ac:spMk id="199" creationId="{BFCD9245-2370-4A3F-8D6C-C33A0058329C}"/>
          </ac:spMkLst>
        </pc:spChg>
        <pc:spChg chg="mod">
          <ac:chgData name="Ngô Việt Hoàn" userId="fbf56a55-40aa-4209-bd12-b7fbd6813d40" providerId="ADAL" clId="{71C5F8FA-2476-454B-99FA-39065B7846F2}" dt="2021-11-22T17:45:11.660" v="1184" actId="1076"/>
          <ac:spMkLst>
            <pc:docMk/>
            <pc:sldMk cId="2311509601" sldId="353"/>
            <ac:spMk id="200" creationId="{0FA91691-113D-4B2B-A101-9B61CB50ADC6}"/>
          </ac:spMkLst>
        </pc:spChg>
        <pc:spChg chg="mod">
          <ac:chgData name="Ngô Việt Hoàn" userId="fbf56a55-40aa-4209-bd12-b7fbd6813d40" providerId="ADAL" clId="{71C5F8FA-2476-454B-99FA-39065B7846F2}" dt="2021-11-22T17:45:11.660" v="1184" actId="1076"/>
          <ac:spMkLst>
            <pc:docMk/>
            <pc:sldMk cId="2311509601" sldId="353"/>
            <ac:spMk id="201" creationId="{36E77A09-DB88-49E0-8CCD-A32C7D6BDE8E}"/>
          </ac:spMkLst>
        </pc:spChg>
        <pc:spChg chg="mod">
          <ac:chgData name="Ngô Việt Hoàn" userId="fbf56a55-40aa-4209-bd12-b7fbd6813d40" providerId="ADAL" clId="{71C5F8FA-2476-454B-99FA-39065B7846F2}" dt="2021-11-22T17:45:11.660" v="1184" actId="1076"/>
          <ac:spMkLst>
            <pc:docMk/>
            <pc:sldMk cId="2311509601" sldId="353"/>
            <ac:spMk id="202" creationId="{7741A8CB-4D1C-4503-8E74-78026B0309E0}"/>
          </ac:spMkLst>
        </pc:spChg>
        <pc:spChg chg="mod">
          <ac:chgData name="Ngô Việt Hoàn" userId="fbf56a55-40aa-4209-bd12-b7fbd6813d40" providerId="ADAL" clId="{71C5F8FA-2476-454B-99FA-39065B7846F2}" dt="2021-11-22T17:45:11.660" v="1184" actId="1076"/>
          <ac:spMkLst>
            <pc:docMk/>
            <pc:sldMk cId="2311509601" sldId="353"/>
            <ac:spMk id="203" creationId="{091705F6-D6E2-4360-A8ED-F5275CC2A126}"/>
          </ac:spMkLst>
        </pc:spChg>
        <pc:spChg chg="mod">
          <ac:chgData name="Ngô Việt Hoàn" userId="fbf56a55-40aa-4209-bd12-b7fbd6813d40" providerId="ADAL" clId="{71C5F8FA-2476-454B-99FA-39065B7846F2}" dt="2021-11-22T17:45:11.660" v="1184" actId="1076"/>
          <ac:spMkLst>
            <pc:docMk/>
            <pc:sldMk cId="2311509601" sldId="353"/>
            <ac:spMk id="204" creationId="{CCAEBF39-84CB-4085-8DF8-ECC83B7FAC37}"/>
          </ac:spMkLst>
        </pc:spChg>
        <pc:spChg chg="mod">
          <ac:chgData name="Ngô Việt Hoàn" userId="fbf56a55-40aa-4209-bd12-b7fbd6813d40" providerId="ADAL" clId="{71C5F8FA-2476-454B-99FA-39065B7846F2}" dt="2021-11-22T17:45:11.660" v="1184" actId="1076"/>
          <ac:spMkLst>
            <pc:docMk/>
            <pc:sldMk cId="2311509601" sldId="353"/>
            <ac:spMk id="205" creationId="{BF66D619-633D-419F-AA0D-6A325C3F5C1C}"/>
          </ac:spMkLst>
        </pc:spChg>
        <pc:spChg chg="mod">
          <ac:chgData name="Ngô Việt Hoàn" userId="fbf56a55-40aa-4209-bd12-b7fbd6813d40" providerId="ADAL" clId="{71C5F8FA-2476-454B-99FA-39065B7846F2}" dt="2021-11-22T17:45:11.660" v="1184" actId="1076"/>
          <ac:spMkLst>
            <pc:docMk/>
            <pc:sldMk cId="2311509601" sldId="353"/>
            <ac:spMk id="206" creationId="{F3F93856-5C60-464C-96A3-2D07A7F145E2}"/>
          </ac:spMkLst>
        </pc:spChg>
        <pc:spChg chg="mod">
          <ac:chgData name="Ngô Việt Hoàn" userId="fbf56a55-40aa-4209-bd12-b7fbd6813d40" providerId="ADAL" clId="{71C5F8FA-2476-454B-99FA-39065B7846F2}" dt="2021-11-22T17:45:11.660" v="1184" actId="1076"/>
          <ac:spMkLst>
            <pc:docMk/>
            <pc:sldMk cId="2311509601" sldId="353"/>
            <ac:spMk id="207" creationId="{03CE32A2-AEDF-4F3F-9F2B-46FC87189BB0}"/>
          </ac:spMkLst>
        </pc:spChg>
        <pc:spChg chg="mod">
          <ac:chgData name="Ngô Việt Hoàn" userId="fbf56a55-40aa-4209-bd12-b7fbd6813d40" providerId="ADAL" clId="{71C5F8FA-2476-454B-99FA-39065B7846F2}" dt="2021-11-22T17:45:11.660" v="1184" actId="1076"/>
          <ac:spMkLst>
            <pc:docMk/>
            <pc:sldMk cId="2311509601" sldId="353"/>
            <ac:spMk id="208" creationId="{83E1F09D-3094-4FDF-97D1-7E553B64F999}"/>
          </ac:spMkLst>
        </pc:spChg>
        <pc:spChg chg="mod">
          <ac:chgData name="Ngô Việt Hoàn" userId="fbf56a55-40aa-4209-bd12-b7fbd6813d40" providerId="ADAL" clId="{71C5F8FA-2476-454B-99FA-39065B7846F2}" dt="2021-11-22T17:45:11.660" v="1184" actId="1076"/>
          <ac:spMkLst>
            <pc:docMk/>
            <pc:sldMk cId="2311509601" sldId="353"/>
            <ac:spMk id="209" creationId="{4162FA54-0279-434A-8370-79F29EF53295}"/>
          </ac:spMkLst>
        </pc:spChg>
        <pc:spChg chg="mod">
          <ac:chgData name="Ngô Việt Hoàn" userId="fbf56a55-40aa-4209-bd12-b7fbd6813d40" providerId="ADAL" clId="{71C5F8FA-2476-454B-99FA-39065B7846F2}" dt="2021-11-22T17:45:11.660" v="1184" actId="1076"/>
          <ac:spMkLst>
            <pc:docMk/>
            <pc:sldMk cId="2311509601" sldId="353"/>
            <ac:spMk id="210" creationId="{789284AA-9B84-478A-A4B1-1DD2C9637407}"/>
          </ac:spMkLst>
        </pc:spChg>
        <pc:spChg chg="mod">
          <ac:chgData name="Ngô Việt Hoàn" userId="fbf56a55-40aa-4209-bd12-b7fbd6813d40" providerId="ADAL" clId="{71C5F8FA-2476-454B-99FA-39065B7846F2}" dt="2021-11-22T17:45:11.660" v="1184" actId="1076"/>
          <ac:spMkLst>
            <pc:docMk/>
            <pc:sldMk cId="2311509601" sldId="353"/>
            <ac:spMk id="211" creationId="{DA7F9BEF-6FD8-4F26-9A4F-237375AF1833}"/>
          </ac:spMkLst>
        </pc:spChg>
        <pc:spChg chg="mod">
          <ac:chgData name="Ngô Việt Hoàn" userId="fbf56a55-40aa-4209-bd12-b7fbd6813d40" providerId="ADAL" clId="{71C5F8FA-2476-454B-99FA-39065B7846F2}" dt="2021-11-22T17:45:11.660" v="1184" actId="1076"/>
          <ac:spMkLst>
            <pc:docMk/>
            <pc:sldMk cId="2311509601" sldId="353"/>
            <ac:spMk id="212" creationId="{56CD0D46-4BFA-44F0-96EB-B8E5BBC7B5A2}"/>
          </ac:spMkLst>
        </pc:spChg>
        <pc:spChg chg="mod">
          <ac:chgData name="Ngô Việt Hoàn" userId="fbf56a55-40aa-4209-bd12-b7fbd6813d40" providerId="ADAL" clId="{71C5F8FA-2476-454B-99FA-39065B7846F2}" dt="2021-11-22T17:45:11.660" v="1184" actId="1076"/>
          <ac:spMkLst>
            <pc:docMk/>
            <pc:sldMk cId="2311509601" sldId="353"/>
            <ac:spMk id="213" creationId="{DC543CF2-A556-45B0-B09D-3CC3F3552006}"/>
          </ac:spMkLst>
        </pc:spChg>
        <pc:spChg chg="mod">
          <ac:chgData name="Ngô Việt Hoàn" userId="fbf56a55-40aa-4209-bd12-b7fbd6813d40" providerId="ADAL" clId="{71C5F8FA-2476-454B-99FA-39065B7846F2}" dt="2021-11-22T17:45:11.660" v="1184" actId="1076"/>
          <ac:spMkLst>
            <pc:docMk/>
            <pc:sldMk cId="2311509601" sldId="353"/>
            <ac:spMk id="214" creationId="{3CD56D99-7299-408B-A804-2DF2FB30C532}"/>
          </ac:spMkLst>
        </pc:spChg>
        <pc:spChg chg="mod">
          <ac:chgData name="Ngô Việt Hoàn" userId="fbf56a55-40aa-4209-bd12-b7fbd6813d40" providerId="ADAL" clId="{71C5F8FA-2476-454B-99FA-39065B7846F2}" dt="2021-11-22T17:45:11.660" v="1184" actId="1076"/>
          <ac:spMkLst>
            <pc:docMk/>
            <pc:sldMk cId="2311509601" sldId="353"/>
            <ac:spMk id="215" creationId="{02A00CC5-CBD8-4888-A3AA-4A003878DB67}"/>
          </ac:spMkLst>
        </pc:spChg>
        <pc:spChg chg="mod">
          <ac:chgData name="Ngô Việt Hoàn" userId="fbf56a55-40aa-4209-bd12-b7fbd6813d40" providerId="ADAL" clId="{71C5F8FA-2476-454B-99FA-39065B7846F2}" dt="2021-11-22T17:45:11.660" v="1184" actId="1076"/>
          <ac:spMkLst>
            <pc:docMk/>
            <pc:sldMk cId="2311509601" sldId="353"/>
            <ac:spMk id="216" creationId="{73B924A9-6177-4F8A-B9E7-75280DAB231B}"/>
          </ac:spMkLst>
        </pc:spChg>
        <pc:spChg chg="mod">
          <ac:chgData name="Ngô Việt Hoàn" userId="fbf56a55-40aa-4209-bd12-b7fbd6813d40" providerId="ADAL" clId="{71C5F8FA-2476-454B-99FA-39065B7846F2}" dt="2021-11-22T17:45:11.660" v="1184" actId="1076"/>
          <ac:spMkLst>
            <pc:docMk/>
            <pc:sldMk cId="2311509601" sldId="353"/>
            <ac:spMk id="217" creationId="{62FDBAFF-653E-4244-8570-0D0383298FE1}"/>
          </ac:spMkLst>
        </pc:spChg>
        <pc:spChg chg="mod">
          <ac:chgData name="Ngô Việt Hoàn" userId="fbf56a55-40aa-4209-bd12-b7fbd6813d40" providerId="ADAL" clId="{71C5F8FA-2476-454B-99FA-39065B7846F2}" dt="2021-11-22T17:45:11.660" v="1184" actId="1076"/>
          <ac:spMkLst>
            <pc:docMk/>
            <pc:sldMk cId="2311509601" sldId="353"/>
            <ac:spMk id="218" creationId="{AB116242-E988-4DC5-84C9-D5E55F8EB1AD}"/>
          </ac:spMkLst>
        </pc:spChg>
        <pc:spChg chg="mod">
          <ac:chgData name="Ngô Việt Hoàn" userId="fbf56a55-40aa-4209-bd12-b7fbd6813d40" providerId="ADAL" clId="{71C5F8FA-2476-454B-99FA-39065B7846F2}" dt="2021-11-22T17:45:11.660" v="1184" actId="1076"/>
          <ac:spMkLst>
            <pc:docMk/>
            <pc:sldMk cId="2311509601" sldId="353"/>
            <ac:spMk id="219" creationId="{238B6572-07A4-45B3-88EC-02B6DA712973}"/>
          </ac:spMkLst>
        </pc:spChg>
        <pc:spChg chg="mod">
          <ac:chgData name="Ngô Việt Hoàn" userId="fbf56a55-40aa-4209-bd12-b7fbd6813d40" providerId="ADAL" clId="{71C5F8FA-2476-454B-99FA-39065B7846F2}" dt="2021-11-22T17:45:11.660" v="1184" actId="1076"/>
          <ac:spMkLst>
            <pc:docMk/>
            <pc:sldMk cId="2311509601" sldId="353"/>
            <ac:spMk id="220" creationId="{AA1C278E-3D85-499B-A4D2-6B75CC2C4475}"/>
          </ac:spMkLst>
        </pc:spChg>
        <pc:spChg chg="mod">
          <ac:chgData name="Ngô Việt Hoàn" userId="fbf56a55-40aa-4209-bd12-b7fbd6813d40" providerId="ADAL" clId="{71C5F8FA-2476-454B-99FA-39065B7846F2}" dt="2021-11-22T17:45:11.660" v="1184" actId="1076"/>
          <ac:spMkLst>
            <pc:docMk/>
            <pc:sldMk cId="2311509601" sldId="353"/>
            <ac:spMk id="221" creationId="{617ABDD4-1DE1-472C-9D5D-D25BCD3D5B43}"/>
          </ac:spMkLst>
        </pc:spChg>
        <pc:spChg chg="mod">
          <ac:chgData name="Ngô Việt Hoàn" userId="fbf56a55-40aa-4209-bd12-b7fbd6813d40" providerId="ADAL" clId="{71C5F8FA-2476-454B-99FA-39065B7846F2}" dt="2021-11-22T17:45:11.660" v="1184" actId="1076"/>
          <ac:spMkLst>
            <pc:docMk/>
            <pc:sldMk cId="2311509601" sldId="353"/>
            <ac:spMk id="222" creationId="{52727399-A8C9-4CF9-A894-381DE6FCDE4A}"/>
          </ac:spMkLst>
        </pc:spChg>
        <pc:spChg chg="mod">
          <ac:chgData name="Ngô Việt Hoàn" userId="fbf56a55-40aa-4209-bd12-b7fbd6813d40" providerId="ADAL" clId="{71C5F8FA-2476-454B-99FA-39065B7846F2}" dt="2021-11-22T17:45:11.660" v="1184" actId="1076"/>
          <ac:spMkLst>
            <pc:docMk/>
            <pc:sldMk cId="2311509601" sldId="353"/>
            <ac:spMk id="223" creationId="{CEB31C57-B727-4F68-AF2A-C55C71FAF366}"/>
          </ac:spMkLst>
        </pc:spChg>
        <pc:spChg chg="mod">
          <ac:chgData name="Ngô Việt Hoàn" userId="fbf56a55-40aa-4209-bd12-b7fbd6813d40" providerId="ADAL" clId="{71C5F8FA-2476-454B-99FA-39065B7846F2}" dt="2021-11-22T17:45:11.660" v="1184" actId="1076"/>
          <ac:spMkLst>
            <pc:docMk/>
            <pc:sldMk cId="2311509601" sldId="353"/>
            <ac:spMk id="224" creationId="{0C382B5A-591E-4C47-9B6F-8414BE69359B}"/>
          </ac:spMkLst>
        </pc:spChg>
        <pc:spChg chg="mod">
          <ac:chgData name="Ngô Việt Hoàn" userId="fbf56a55-40aa-4209-bd12-b7fbd6813d40" providerId="ADAL" clId="{71C5F8FA-2476-454B-99FA-39065B7846F2}" dt="2021-11-22T17:45:11.660" v="1184" actId="1076"/>
          <ac:spMkLst>
            <pc:docMk/>
            <pc:sldMk cId="2311509601" sldId="353"/>
            <ac:spMk id="225" creationId="{ACC555A2-4A7D-49D5-8202-34E7C114873F}"/>
          </ac:spMkLst>
        </pc:spChg>
        <pc:spChg chg="mod">
          <ac:chgData name="Ngô Việt Hoàn" userId="fbf56a55-40aa-4209-bd12-b7fbd6813d40" providerId="ADAL" clId="{71C5F8FA-2476-454B-99FA-39065B7846F2}" dt="2021-11-22T17:45:11.660" v="1184" actId="1076"/>
          <ac:spMkLst>
            <pc:docMk/>
            <pc:sldMk cId="2311509601" sldId="353"/>
            <ac:spMk id="226" creationId="{A0D14CA1-C181-4A2E-9761-045306FA8F03}"/>
          </ac:spMkLst>
        </pc:spChg>
        <pc:spChg chg="mod">
          <ac:chgData name="Ngô Việt Hoàn" userId="fbf56a55-40aa-4209-bd12-b7fbd6813d40" providerId="ADAL" clId="{71C5F8FA-2476-454B-99FA-39065B7846F2}" dt="2021-11-22T17:45:11.660" v="1184" actId="1076"/>
          <ac:spMkLst>
            <pc:docMk/>
            <pc:sldMk cId="2311509601" sldId="353"/>
            <ac:spMk id="227" creationId="{98D1CBEA-3278-4E59-AF1A-36F100006EA7}"/>
          </ac:spMkLst>
        </pc:spChg>
        <pc:spChg chg="mod">
          <ac:chgData name="Ngô Việt Hoàn" userId="fbf56a55-40aa-4209-bd12-b7fbd6813d40" providerId="ADAL" clId="{71C5F8FA-2476-454B-99FA-39065B7846F2}" dt="2021-11-22T17:41:07.787" v="1147" actId="14100"/>
          <ac:spMkLst>
            <pc:docMk/>
            <pc:sldMk cId="2311509601" sldId="353"/>
            <ac:spMk id="229" creationId="{F13A0047-1EC7-469F-AE8F-CB0C65EFB583}"/>
          </ac:spMkLst>
        </pc:spChg>
        <pc:spChg chg="mod">
          <ac:chgData name="Ngô Việt Hoàn" userId="fbf56a55-40aa-4209-bd12-b7fbd6813d40" providerId="ADAL" clId="{71C5F8FA-2476-454B-99FA-39065B7846F2}" dt="2021-11-22T17:41:07.787" v="1147" actId="14100"/>
          <ac:spMkLst>
            <pc:docMk/>
            <pc:sldMk cId="2311509601" sldId="353"/>
            <ac:spMk id="230" creationId="{B5E9D506-316B-4AA2-83B6-73796155101E}"/>
          </ac:spMkLst>
        </pc:spChg>
        <pc:spChg chg="add mod">
          <ac:chgData name="Ngô Việt Hoàn" userId="fbf56a55-40aa-4209-bd12-b7fbd6813d40" providerId="ADAL" clId="{71C5F8FA-2476-454B-99FA-39065B7846F2}" dt="2021-11-22T17:41:01.698" v="1146" actId="14100"/>
          <ac:spMkLst>
            <pc:docMk/>
            <pc:sldMk cId="2311509601" sldId="353"/>
            <ac:spMk id="232" creationId="{B4A5DA41-064D-49F6-8DF6-3E9EF47C6448}"/>
          </ac:spMkLst>
        </pc:spChg>
        <pc:spChg chg="mod">
          <ac:chgData name="Ngô Việt Hoàn" userId="fbf56a55-40aa-4209-bd12-b7fbd6813d40" providerId="ADAL" clId="{71C5F8FA-2476-454B-99FA-39065B7846F2}" dt="2021-11-22T17:44:41.619" v="1179" actId="1076"/>
          <ac:spMkLst>
            <pc:docMk/>
            <pc:sldMk cId="2311509601" sldId="353"/>
            <ac:spMk id="236" creationId="{00000000-0000-0000-0000-000000000000}"/>
          </ac:spMkLst>
        </pc:spChg>
        <pc:spChg chg="mod">
          <ac:chgData name="Ngô Việt Hoàn" userId="fbf56a55-40aa-4209-bd12-b7fbd6813d40" providerId="ADAL" clId="{71C5F8FA-2476-454B-99FA-39065B7846F2}" dt="2021-11-22T17:44:48.238" v="1180" actId="14100"/>
          <ac:spMkLst>
            <pc:docMk/>
            <pc:sldMk cId="2311509601" sldId="353"/>
            <ac:spMk id="237"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474"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477"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478"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479"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480"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481"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482"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483"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484"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485"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486"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487"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488"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489"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490"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491"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492"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493"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494"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495"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496"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497"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498"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499"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500"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501"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502"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503"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504"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505"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506"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507"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508"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509"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510"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511"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512"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513"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514"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515"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516"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517"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518"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519"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520"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521"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522"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523"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524"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525"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526"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527" creationId="{00000000-0000-0000-0000-000000000000}"/>
          </ac:spMkLst>
        </pc:spChg>
        <pc:spChg chg="mod">
          <ac:chgData name="Ngô Việt Hoàn" userId="fbf56a55-40aa-4209-bd12-b7fbd6813d40" providerId="ADAL" clId="{71C5F8FA-2476-454B-99FA-39065B7846F2}" dt="2021-11-22T17:43:17.817" v="1158" actId="1076"/>
          <ac:spMkLst>
            <pc:docMk/>
            <pc:sldMk cId="2311509601" sldId="353"/>
            <ac:spMk id="528"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30"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33"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34"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35"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36"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37"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38"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39"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40"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41"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42"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43"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44"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45"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46"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47"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48"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49"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50"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51"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52"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53"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54"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55"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56"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57"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58"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59"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60"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61"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62"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63"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64"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65"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66"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67"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68"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69"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70"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71"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72"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73"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74"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75"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76"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77"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78"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79"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80"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81"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82"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83" creationId="{00000000-0000-0000-0000-000000000000}"/>
          </ac:spMkLst>
        </pc:spChg>
        <pc:spChg chg="mod">
          <ac:chgData name="Ngô Việt Hoàn" userId="fbf56a55-40aa-4209-bd12-b7fbd6813d40" providerId="ADAL" clId="{71C5F8FA-2476-454B-99FA-39065B7846F2}" dt="2021-11-22T17:45:00.750" v="1181" actId="1076"/>
          <ac:spMkLst>
            <pc:docMk/>
            <pc:sldMk cId="2311509601" sldId="353"/>
            <ac:spMk id="584" creationId="{00000000-0000-0000-0000-000000000000}"/>
          </ac:spMkLst>
        </pc:spChg>
        <pc:grpChg chg="add mod">
          <ac:chgData name="Ngô Việt Hoàn" userId="fbf56a55-40aa-4209-bd12-b7fbd6813d40" providerId="ADAL" clId="{71C5F8FA-2476-454B-99FA-39065B7846F2}" dt="2021-11-22T17:45:03.686" v="1182" actId="1076"/>
          <ac:grpSpMkLst>
            <pc:docMk/>
            <pc:sldMk cId="2311509601" sldId="353"/>
            <ac:grpSpMk id="118" creationId="{23A82BFA-070F-40A9-BFBD-727D187C2D8B}"/>
          </ac:grpSpMkLst>
        </pc:grpChg>
        <pc:grpChg chg="mod">
          <ac:chgData name="Ngô Việt Hoàn" userId="fbf56a55-40aa-4209-bd12-b7fbd6813d40" providerId="ADAL" clId="{71C5F8FA-2476-454B-99FA-39065B7846F2}" dt="2021-11-22T17:45:03.686" v="1182" actId="1076"/>
          <ac:grpSpMkLst>
            <pc:docMk/>
            <pc:sldMk cId="2311509601" sldId="353"/>
            <ac:grpSpMk id="120" creationId="{2779F8B1-6DCD-4900-9859-15873FFB9B28}"/>
          </ac:grpSpMkLst>
        </pc:grpChg>
        <pc:grpChg chg="add mod">
          <ac:chgData name="Ngô Việt Hoàn" userId="fbf56a55-40aa-4209-bd12-b7fbd6813d40" providerId="ADAL" clId="{71C5F8FA-2476-454B-99FA-39065B7846F2}" dt="2021-11-22T17:45:11.660" v="1184" actId="1076"/>
          <ac:grpSpMkLst>
            <pc:docMk/>
            <pc:sldMk cId="2311509601" sldId="353"/>
            <ac:grpSpMk id="173" creationId="{A821DC2D-3C58-4AAA-AE86-08CEAFEDB226}"/>
          </ac:grpSpMkLst>
        </pc:grpChg>
        <pc:grpChg chg="mod">
          <ac:chgData name="Ngô Việt Hoàn" userId="fbf56a55-40aa-4209-bd12-b7fbd6813d40" providerId="ADAL" clId="{71C5F8FA-2476-454B-99FA-39065B7846F2}" dt="2021-11-22T17:45:11.660" v="1184" actId="1076"/>
          <ac:grpSpMkLst>
            <pc:docMk/>
            <pc:sldMk cId="2311509601" sldId="353"/>
            <ac:grpSpMk id="175" creationId="{9EF08176-A0BC-4DA3-8311-3A9424B258E8}"/>
          </ac:grpSpMkLst>
        </pc:grpChg>
        <pc:grpChg chg="add mod">
          <ac:chgData name="Ngô Việt Hoàn" userId="fbf56a55-40aa-4209-bd12-b7fbd6813d40" providerId="ADAL" clId="{71C5F8FA-2476-454B-99FA-39065B7846F2}" dt="2021-11-22T17:41:07.787" v="1147" actId="14100"/>
          <ac:grpSpMkLst>
            <pc:docMk/>
            <pc:sldMk cId="2311509601" sldId="353"/>
            <ac:grpSpMk id="228" creationId="{73AEF6FD-7F28-434E-A9EA-024D5AE4E6A1}"/>
          </ac:grpSpMkLst>
        </pc:grpChg>
        <pc:grpChg chg="mod">
          <ac:chgData name="Ngô Việt Hoàn" userId="fbf56a55-40aa-4209-bd12-b7fbd6813d40" providerId="ADAL" clId="{71C5F8FA-2476-454B-99FA-39065B7846F2}" dt="2021-11-22T17:43:17.817" v="1158" actId="1076"/>
          <ac:grpSpMkLst>
            <pc:docMk/>
            <pc:sldMk cId="2311509601" sldId="353"/>
            <ac:grpSpMk id="473" creationId="{00000000-0000-0000-0000-000000000000}"/>
          </ac:grpSpMkLst>
        </pc:grpChg>
        <pc:grpChg chg="mod">
          <ac:chgData name="Ngô Việt Hoàn" userId="fbf56a55-40aa-4209-bd12-b7fbd6813d40" providerId="ADAL" clId="{71C5F8FA-2476-454B-99FA-39065B7846F2}" dt="2021-11-22T17:43:17.817" v="1158" actId="1076"/>
          <ac:grpSpMkLst>
            <pc:docMk/>
            <pc:sldMk cId="2311509601" sldId="353"/>
            <ac:grpSpMk id="476" creationId="{00000000-0000-0000-0000-000000000000}"/>
          </ac:grpSpMkLst>
        </pc:grpChg>
        <pc:grpChg chg="mod">
          <ac:chgData name="Ngô Việt Hoàn" userId="fbf56a55-40aa-4209-bd12-b7fbd6813d40" providerId="ADAL" clId="{71C5F8FA-2476-454B-99FA-39065B7846F2}" dt="2021-11-22T17:45:00.750" v="1181" actId="1076"/>
          <ac:grpSpMkLst>
            <pc:docMk/>
            <pc:sldMk cId="2311509601" sldId="353"/>
            <ac:grpSpMk id="529" creationId="{00000000-0000-0000-0000-000000000000}"/>
          </ac:grpSpMkLst>
        </pc:grpChg>
        <pc:grpChg chg="mod">
          <ac:chgData name="Ngô Việt Hoàn" userId="fbf56a55-40aa-4209-bd12-b7fbd6813d40" providerId="ADAL" clId="{71C5F8FA-2476-454B-99FA-39065B7846F2}" dt="2021-11-22T17:45:00.750" v="1181" actId="1076"/>
          <ac:grpSpMkLst>
            <pc:docMk/>
            <pc:sldMk cId="2311509601" sldId="353"/>
            <ac:grpSpMk id="532" creationId="{00000000-0000-0000-0000-000000000000}"/>
          </ac:grpSpMkLst>
        </pc:grpChg>
        <pc:picChg chg="mod">
          <ac:chgData name="Ngô Việt Hoàn" userId="fbf56a55-40aa-4209-bd12-b7fbd6813d40" providerId="ADAL" clId="{71C5F8FA-2476-454B-99FA-39065B7846F2}" dt="2021-11-22T17:43:39.253" v="1165" actId="1076"/>
          <ac:picMkLst>
            <pc:docMk/>
            <pc:sldMk cId="2311509601" sldId="353"/>
            <ac:picMk id="4" creationId="{00000000-0000-0000-0000-000000000000}"/>
          </ac:picMkLst>
        </pc:picChg>
        <pc:picChg chg="add mod">
          <ac:chgData name="Ngô Việt Hoàn" userId="fbf56a55-40aa-4209-bd12-b7fbd6813d40" providerId="ADAL" clId="{71C5F8FA-2476-454B-99FA-39065B7846F2}" dt="2021-11-22T17:42:42.518" v="1157" actId="1076"/>
          <ac:picMkLst>
            <pc:docMk/>
            <pc:sldMk cId="2311509601" sldId="353"/>
            <ac:picMk id="6" creationId="{CCACA007-7EF0-4E89-A6EC-2034FAA7F046}"/>
          </ac:picMkLst>
        </pc:picChg>
        <pc:picChg chg="add mod">
          <ac:chgData name="Ngô Việt Hoàn" userId="fbf56a55-40aa-4209-bd12-b7fbd6813d40" providerId="ADAL" clId="{71C5F8FA-2476-454B-99FA-39065B7846F2}" dt="2021-11-22T17:40:54.509" v="1144" actId="14100"/>
          <ac:picMkLst>
            <pc:docMk/>
            <pc:sldMk cId="2311509601" sldId="353"/>
            <ac:picMk id="233" creationId="{EA9EE7E1-D83E-4EA7-80E1-B3E8BBC24DEE}"/>
          </ac:picMkLst>
        </pc:picChg>
      </pc:sldChg>
      <pc:sldChg chg="addSp delSp modSp add mod delAnim modAnim">
        <pc:chgData name="Ngô Việt Hoàn" userId="fbf56a55-40aa-4209-bd12-b7fbd6813d40" providerId="ADAL" clId="{71C5F8FA-2476-454B-99FA-39065B7846F2}" dt="2021-11-23T07:54:33.451" v="1842" actId="113"/>
        <pc:sldMkLst>
          <pc:docMk/>
          <pc:sldMk cId="408834239" sldId="354"/>
        </pc:sldMkLst>
        <pc:spChg chg="mod">
          <ac:chgData name="Ngô Việt Hoàn" userId="fbf56a55-40aa-4209-bd12-b7fbd6813d40" providerId="ADAL" clId="{71C5F8FA-2476-454B-99FA-39065B7846F2}" dt="2021-11-22T16:22:07.149" v="550"/>
          <ac:spMkLst>
            <pc:docMk/>
            <pc:sldMk cId="408834239" sldId="354"/>
            <ac:spMk id="2" creationId="{00000000-0000-0000-0000-000000000000}"/>
          </ac:spMkLst>
        </pc:spChg>
        <pc:spChg chg="mod">
          <ac:chgData name="Ngô Việt Hoàn" userId="fbf56a55-40aa-4209-bd12-b7fbd6813d40" providerId="ADAL" clId="{71C5F8FA-2476-454B-99FA-39065B7846F2}" dt="2021-11-23T07:54:27.149" v="1839" actId="113"/>
          <ac:spMkLst>
            <pc:docMk/>
            <pc:sldMk cId="408834239" sldId="354"/>
            <ac:spMk id="3" creationId="{00000000-0000-0000-0000-000000000000}"/>
          </ac:spMkLst>
        </pc:spChg>
        <pc:spChg chg="mod">
          <ac:chgData name="Ngô Việt Hoàn" userId="fbf56a55-40aa-4209-bd12-b7fbd6813d40" providerId="ADAL" clId="{71C5F8FA-2476-454B-99FA-39065B7846F2}" dt="2021-11-22T17:29:36.432" v="1069" actId="2711"/>
          <ac:spMkLst>
            <pc:docMk/>
            <pc:sldMk cId="408834239" sldId="354"/>
            <ac:spMk id="18" creationId="{00000000-0000-0000-0000-000000000000}"/>
          </ac:spMkLst>
        </pc:spChg>
        <pc:spChg chg="mod">
          <ac:chgData name="Ngô Việt Hoàn" userId="fbf56a55-40aa-4209-bd12-b7fbd6813d40" providerId="ADAL" clId="{71C5F8FA-2476-454B-99FA-39065B7846F2}" dt="2021-11-23T04:16:46.948" v="1391" actId="207"/>
          <ac:spMkLst>
            <pc:docMk/>
            <pc:sldMk cId="408834239" sldId="354"/>
            <ac:spMk id="20" creationId="{00000000-0000-0000-0000-000000000000}"/>
          </ac:spMkLst>
        </pc:spChg>
        <pc:spChg chg="mod">
          <ac:chgData name="Ngô Việt Hoàn" userId="fbf56a55-40aa-4209-bd12-b7fbd6813d40" providerId="ADAL" clId="{71C5F8FA-2476-454B-99FA-39065B7846F2}" dt="2021-11-23T04:15:43.910" v="1388" actId="14100"/>
          <ac:spMkLst>
            <pc:docMk/>
            <pc:sldMk cId="408834239" sldId="354"/>
            <ac:spMk id="21" creationId="{00000000-0000-0000-0000-000000000000}"/>
          </ac:spMkLst>
        </pc:spChg>
        <pc:spChg chg="add mod">
          <ac:chgData name="Ngô Việt Hoàn" userId="fbf56a55-40aa-4209-bd12-b7fbd6813d40" providerId="ADAL" clId="{71C5F8FA-2476-454B-99FA-39065B7846F2}" dt="2021-11-22T15:46:03.969" v="179" actId="571"/>
          <ac:spMkLst>
            <pc:docMk/>
            <pc:sldMk cId="408834239" sldId="354"/>
            <ac:spMk id="178" creationId="{F166E0F1-5AAA-4675-B96B-7E2893843593}"/>
          </ac:spMkLst>
        </pc:spChg>
        <pc:spChg chg="add mod">
          <ac:chgData name="Ngô Việt Hoàn" userId="fbf56a55-40aa-4209-bd12-b7fbd6813d40" providerId="ADAL" clId="{71C5F8FA-2476-454B-99FA-39065B7846F2}" dt="2021-11-22T15:46:07.946" v="181" actId="571"/>
          <ac:spMkLst>
            <pc:docMk/>
            <pc:sldMk cId="408834239" sldId="354"/>
            <ac:spMk id="180" creationId="{E5A85A21-08D3-42A9-BEF5-0B924B4BF5BD}"/>
          </ac:spMkLst>
        </pc:spChg>
        <pc:spChg chg="add mod">
          <ac:chgData name="Ngô Việt Hoàn" userId="fbf56a55-40aa-4209-bd12-b7fbd6813d40" providerId="ADAL" clId="{71C5F8FA-2476-454B-99FA-39065B7846F2}" dt="2021-11-23T07:54:29.182" v="1840" actId="113"/>
          <ac:spMkLst>
            <pc:docMk/>
            <pc:sldMk cId="408834239" sldId="354"/>
            <ac:spMk id="181" creationId="{0CC0C685-FE4D-428B-8C79-303CDD0D9D58}"/>
          </ac:spMkLst>
        </pc:spChg>
        <pc:spChg chg="add mod">
          <ac:chgData name="Ngô Việt Hoàn" userId="fbf56a55-40aa-4209-bd12-b7fbd6813d40" providerId="ADAL" clId="{71C5F8FA-2476-454B-99FA-39065B7846F2}" dt="2021-11-23T07:54:31.391" v="1841" actId="113"/>
          <ac:spMkLst>
            <pc:docMk/>
            <pc:sldMk cId="408834239" sldId="354"/>
            <ac:spMk id="182" creationId="{CAB0646C-1E37-4923-9C14-351C8F0472BC}"/>
          </ac:spMkLst>
        </pc:spChg>
        <pc:spChg chg="add mod">
          <ac:chgData name="Ngô Việt Hoàn" userId="fbf56a55-40aa-4209-bd12-b7fbd6813d40" providerId="ADAL" clId="{71C5F8FA-2476-454B-99FA-39065B7846F2}" dt="2021-11-23T07:54:33.451" v="1842" actId="113"/>
          <ac:spMkLst>
            <pc:docMk/>
            <pc:sldMk cId="408834239" sldId="354"/>
            <ac:spMk id="183" creationId="{32924F73-182D-4380-B87D-07FCA7C0BB81}"/>
          </ac:spMkLst>
        </pc:spChg>
        <pc:spChg chg="del">
          <ac:chgData name="Ngô Việt Hoàn" userId="fbf56a55-40aa-4209-bd12-b7fbd6813d40" providerId="ADAL" clId="{71C5F8FA-2476-454B-99FA-39065B7846F2}" dt="2021-11-22T15:45:53.779" v="171" actId="478"/>
          <ac:spMkLst>
            <pc:docMk/>
            <pc:sldMk cId="408834239" sldId="354"/>
            <ac:spMk id="236" creationId="{00000000-0000-0000-0000-000000000000}"/>
          </ac:spMkLst>
        </pc:spChg>
        <pc:spChg chg="del">
          <ac:chgData name="Ngô Việt Hoàn" userId="fbf56a55-40aa-4209-bd12-b7fbd6813d40" providerId="ADAL" clId="{71C5F8FA-2476-454B-99FA-39065B7846F2}" dt="2021-11-22T15:45:56.102" v="173" actId="478"/>
          <ac:spMkLst>
            <pc:docMk/>
            <pc:sldMk cId="408834239" sldId="354"/>
            <ac:spMk id="237" creationId="{00000000-0000-0000-0000-000000000000}"/>
          </ac:spMkLst>
        </pc:spChg>
        <pc:spChg chg="del mod">
          <ac:chgData name="Ngô Việt Hoàn" userId="fbf56a55-40aa-4209-bd12-b7fbd6813d40" providerId="ADAL" clId="{71C5F8FA-2476-454B-99FA-39065B7846F2}" dt="2021-11-22T15:45:58.385" v="176" actId="478"/>
          <ac:spMkLst>
            <pc:docMk/>
            <pc:sldMk cId="408834239" sldId="354"/>
            <ac:spMk id="238" creationId="{00000000-0000-0000-0000-000000000000}"/>
          </ac:spMkLst>
        </pc:spChg>
        <pc:grpChg chg="del">
          <ac:chgData name="Ngô Việt Hoàn" userId="fbf56a55-40aa-4209-bd12-b7fbd6813d40" providerId="ADAL" clId="{71C5F8FA-2476-454B-99FA-39065B7846F2}" dt="2021-11-22T15:45:54.702" v="172" actId="478"/>
          <ac:grpSpMkLst>
            <pc:docMk/>
            <pc:sldMk cId="408834239" sldId="354"/>
            <ac:grpSpMk id="473" creationId="{00000000-0000-0000-0000-000000000000}"/>
          </ac:grpSpMkLst>
        </pc:grpChg>
        <pc:grpChg chg="del">
          <ac:chgData name="Ngô Việt Hoàn" userId="fbf56a55-40aa-4209-bd12-b7fbd6813d40" providerId="ADAL" clId="{71C5F8FA-2476-454B-99FA-39065B7846F2}" dt="2021-11-22T15:45:56.757" v="174" actId="478"/>
          <ac:grpSpMkLst>
            <pc:docMk/>
            <pc:sldMk cId="408834239" sldId="354"/>
            <ac:grpSpMk id="529" creationId="{00000000-0000-0000-0000-000000000000}"/>
          </ac:grpSpMkLst>
        </pc:grpChg>
        <pc:grpChg chg="del">
          <ac:chgData name="Ngô Việt Hoàn" userId="fbf56a55-40aa-4209-bd12-b7fbd6813d40" providerId="ADAL" clId="{71C5F8FA-2476-454B-99FA-39065B7846F2}" dt="2021-11-22T15:45:59.597" v="177" actId="478"/>
          <ac:grpSpMkLst>
            <pc:docMk/>
            <pc:sldMk cId="408834239" sldId="354"/>
            <ac:grpSpMk id="585" creationId="{00000000-0000-0000-0000-000000000000}"/>
          </ac:grpSpMkLst>
        </pc:grpChg>
        <pc:picChg chg="mod">
          <ac:chgData name="Ngô Việt Hoàn" userId="fbf56a55-40aa-4209-bd12-b7fbd6813d40" providerId="ADAL" clId="{71C5F8FA-2476-454B-99FA-39065B7846F2}" dt="2021-11-23T04:15:30.329" v="1386" actId="1076"/>
          <ac:picMkLst>
            <pc:docMk/>
            <pc:sldMk cId="408834239" sldId="354"/>
            <ac:picMk id="4" creationId="{00000000-0000-0000-0000-000000000000}"/>
          </ac:picMkLst>
        </pc:picChg>
        <pc:picChg chg="add mod">
          <ac:chgData name="Ngô Việt Hoàn" userId="fbf56a55-40aa-4209-bd12-b7fbd6813d40" providerId="ADAL" clId="{71C5F8FA-2476-454B-99FA-39065B7846F2}" dt="2021-11-22T15:46:03.969" v="179" actId="571"/>
          <ac:picMkLst>
            <pc:docMk/>
            <pc:sldMk cId="408834239" sldId="354"/>
            <ac:picMk id="177" creationId="{E711D058-1198-4C64-A904-EBB87137FC28}"/>
          </ac:picMkLst>
        </pc:picChg>
        <pc:picChg chg="add mod">
          <ac:chgData name="Ngô Việt Hoàn" userId="fbf56a55-40aa-4209-bd12-b7fbd6813d40" providerId="ADAL" clId="{71C5F8FA-2476-454B-99FA-39065B7846F2}" dt="2021-11-22T15:46:07.946" v="181" actId="571"/>
          <ac:picMkLst>
            <pc:docMk/>
            <pc:sldMk cId="408834239" sldId="354"/>
            <ac:picMk id="179" creationId="{274D8806-2484-4EF7-B61C-4B876BA8D224}"/>
          </ac:picMkLst>
        </pc:picChg>
      </pc:sldChg>
      <pc:sldChg chg="addSp delSp modSp add mod addAnim delAnim modAnim">
        <pc:chgData name="Ngô Việt Hoàn" userId="fbf56a55-40aa-4209-bd12-b7fbd6813d40" providerId="ADAL" clId="{71C5F8FA-2476-454B-99FA-39065B7846F2}" dt="2021-11-23T07:54:53.779" v="1845" actId="113"/>
        <pc:sldMkLst>
          <pc:docMk/>
          <pc:sldMk cId="1264272413" sldId="355"/>
        </pc:sldMkLst>
        <pc:spChg chg="mod">
          <ac:chgData name="Ngô Việt Hoàn" userId="fbf56a55-40aa-4209-bd12-b7fbd6813d40" providerId="ADAL" clId="{71C5F8FA-2476-454B-99FA-39065B7846F2}" dt="2021-11-23T03:37:51.925" v="1220" actId="14100"/>
          <ac:spMkLst>
            <pc:docMk/>
            <pc:sldMk cId="1264272413" sldId="355"/>
            <ac:spMk id="31" creationId="{C8E0EBA8-430B-4223-B6CC-4BA228E6D595}"/>
          </ac:spMkLst>
        </pc:spChg>
        <pc:spChg chg="mod">
          <ac:chgData name="Ngô Việt Hoàn" userId="fbf56a55-40aa-4209-bd12-b7fbd6813d40" providerId="ADAL" clId="{71C5F8FA-2476-454B-99FA-39065B7846F2}" dt="2021-11-23T03:37:51.925" v="1220" actId="14100"/>
          <ac:spMkLst>
            <pc:docMk/>
            <pc:sldMk cId="1264272413" sldId="355"/>
            <ac:spMk id="32" creationId="{BE04B6BF-AC8F-47D1-90BB-DC5B28BA46A7}"/>
          </ac:spMkLst>
        </pc:spChg>
        <pc:spChg chg="add mod">
          <ac:chgData name="Ngô Việt Hoàn" userId="fbf56a55-40aa-4209-bd12-b7fbd6813d40" providerId="ADAL" clId="{71C5F8FA-2476-454B-99FA-39065B7846F2}" dt="2021-11-23T03:37:35.328" v="1215" actId="14100"/>
          <ac:spMkLst>
            <pc:docMk/>
            <pc:sldMk cId="1264272413" sldId="355"/>
            <ac:spMk id="34" creationId="{2E6C629E-BAB7-45B2-804E-02FE46D3545A}"/>
          </ac:spMkLst>
        </pc:spChg>
        <pc:spChg chg="mod">
          <ac:chgData name="Ngô Việt Hoàn" userId="fbf56a55-40aa-4209-bd12-b7fbd6813d40" providerId="ADAL" clId="{71C5F8FA-2476-454B-99FA-39065B7846F2}" dt="2021-11-22T16:07:09.089" v="250" actId="478"/>
          <ac:spMkLst>
            <pc:docMk/>
            <pc:sldMk cId="1264272413" sldId="355"/>
            <ac:spMk id="35" creationId="{00000000-0000-0000-0000-000000000000}"/>
          </ac:spMkLst>
        </pc:spChg>
        <pc:spChg chg="add mod">
          <ac:chgData name="Ngô Việt Hoàn" userId="fbf56a55-40aa-4209-bd12-b7fbd6813d40" providerId="ADAL" clId="{71C5F8FA-2476-454B-99FA-39065B7846F2}" dt="2021-11-23T03:43:40.269" v="1269" actId="1076"/>
          <ac:spMkLst>
            <pc:docMk/>
            <pc:sldMk cId="1264272413" sldId="355"/>
            <ac:spMk id="36" creationId="{550CE292-E5B0-4C90-9495-9D16462B41CA}"/>
          </ac:spMkLst>
        </pc:spChg>
        <pc:spChg chg="add mod">
          <ac:chgData name="Ngô Việt Hoàn" userId="fbf56a55-40aa-4209-bd12-b7fbd6813d40" providerId="ADAL" clId="{71C5F8FA-2476-454B-99FA-39065B7846F2}" dt="2021-11-23T03:45:41.499" v="1279" actId="207"/>
          <ac:spMkLst>
            <pc:docMk/>
            <pc:sldMk cId="1264272413" sldId="355"/>
            <ac:spMk id="37" creationId="{7DB6F3BA-1070-489F-BF3C-BE4CAAD973D2}"/>
          </ac:spMkLst>
        </pc:spChg>
        <pc:spChg chg="del">
          <ac:chgData name="Ngô Việt Hoàn" userId="fbf56a55-40aa-4209-bd12-b7fbd6813d40" providerId="ADAL" clId="{71C5F8FA-2476-454B-99FA-39065B7846F2}" dt="2021-11-22T16:07:09.089" v="250" actId="478"/>
          <ac:spMkLst>
            <pc:docMk/>
            <pc:sldMk cId="1264272413" sldId="355"/>
            <ac:spMk id="38" creationId="{00000000-0000-0000-0000-000000000000}"/>
          </ac:spMkLst>
        </pc:spChg>
        <pc:spChg chg="add mod">
          <ac:chgData name="Ngô Việt Hoàn" userId="fbf56a55-40aa-4209-bd12-b7fbd6813d40" providerId="ADAL" clId="{71C5F8FA-2476-454B-99FA-39065B7846F2}" dt="2021-11-23T03:43:45.302" v="1271" actId="571"/>
          <ac:spMkLst>
            <pc:docMk/>
            <pc:sldMk cId="1264272413" sldId="355"/>
            <ac:spMk id="38" creationId="{6C6104EA-A215-43F2-9015-65F316DF4D8D}"/>
          </ac:spMkLst>
        </pc:spChg>
        <pc:spChg chg="mod">
          <ac:chgData name="Ngô Việt Hoàn" userId="fbf56a55-40aa-4209-bd12-b7fbd6813d40" providerId="ADAL" clId="{71C5F8FA-2476-454B-99FA-39065B7846F2}" dt="2021-11-22T16:07:09.089" v="250" actId="478"/>
          <ac:spMkLst>
            <pc:docMk/>
            <pc:sldMk cId="1264272413" sldId="355"/>
            <ac:spMk id="39" creationId="{00000000-0000-0000-0000-000000000000}"/>
          </ac:spMkLst>
        </pc:spChg>
        <pc:spChg chg="mod">
          <ac:chgData name="Ngô Việt Hoàn" userId="fbf56a55-40aa-4209-bd12-b7fbd6813d40" providerId="ADAL" clId="{71C5F8FA-2476-454B-99FA-39065B7846F2}" dt="2021-11-22T16:07:09.089" v="250" actId="478"/>
          <ac:spMkLst>
            <pc:docMk/>
            <pc:sldMk cId="1264272413" sldId="355"/>
            <ac:spMk id="40" creationId="{00000000-0000-0000-0000-000000000000}"/>
          </ac:spMkLst>
        </pc:spChg>
        <pc:spChg chg="mod">
          <ac:chgData name="Ngô Việt Hoàn" userId="fbf56a55-40aa-4209-bd12-b7fbd6813d40" providerId="ADAL" clId="{71C5F8FA-2476-454B-99FA-39065B7846F2}" dt="2021-11-22T16:07:09.089" v="250" actId="478"/>
          <ac:spMkLst>
            <pc:docMk/>
            <pc:sldMk cId="1264272413" sldId="355"/>
            <ac:spMk id="41" creationId="{00000000-0000-0000-0000-000000000000}"/>
          </ac:spMkLst>
        </pc:spChg>
        <pc:spChg chg="mod">
          <ac:chgData name="Ngô Việt Hoàn" userId="fbf56a55-40aa-4209-bd12-b7fbd6813d40" providerId="ADAL" clId="{71C5F8FA-2476-454B-99FA-39065B7846F2}" dt="2021-11-22T16:07:09.089" v="250" actId="478"/>
          <ac:spMkLst>
            <pc:docMk/>
            <pc:sldMk cId="1264272413" sldId="355"/>
            <ac:spMk id="42" creationId="{00000000-0000-0000-0000-000000000000}"/>
          </ac:spMkLst>
        </pc:spChg>
        <pc:spChg chg="mod">
          <ac:chgData name="Ngô Việt Hoàn" userId="fbf56a55-40aa-4209-bd12-b7fbd6813d40" providerId="ADAL" clId="{71C5F8FA-2476-454B-99FA-39065B7846F2}" dt="2021-11-22T16:07:09.089" v="250" actId="478"/>
          <ac:spMkLst>
            <pc:docMk/>
            <pc:sldMk cId="1264272413" sldId="355"/>
            <ac:spMk id="43" creationId="{00000000-0000-0000-0000-000000000000}"/>
          </ac:spMkLst>
        </pc:spChg>
        <pc:spChg chg="mod">
          <ac:chgData name="Ngô Việt Hoàn" userId="fbf56a55-40aa-4209-bd12-b7fbd6813d40" providerId="ADAL" clId="{71C5F8FA-2476-454B-99FA-39065B7846F2}" dt="2021-11-22T16:07:09.089" v="250" actId="478"/>
          <ac:spMkLst>
            <pc:docMk/>
            <pc:sldMk cId="1264272413" sldId="355"/>
            <ac:spMk id="44" creationId="{00000000-0000-0000-0000-000000000000}"/>
          </ac:spMkLst>
        </pc:spChg>
        <pc:spChg chg="mod">
          <ac:chgData name="Ngô Việt Hoàn" userId="fbf56a55-40aa-4209-bd12-b7fbd6813d40" providerId="ADAL" clId="{71C5F8FA-2476-454B-99FA-39065B7846F2}" dt="2021-11-22T16:07:09.089" v="250" actId="478"/>
          <ac:spMkLst>
            <pc:docMk/>
            <pc:sldMk cId="1264272413" sldId="355"/>
            <ac:spMk id="45" creationId="{00000000-0000-0000-0000-000000000000}"/>
          </ac:spMkLst>
        </pc:spChg>
        <pc:spChg chg="mod">
          <ac:chgData name="Ngô Việt Hoàn" userId="fbf56a55-40aa-4209-bd12-b7fbd6813d40" providerId="ADAL" clId="{71C5F8FA-2476-454B-99FA-39065B7846F2}" dt="2021-11-22T16:07:09.089" v="250" actId="478"/>
          <ac:spMkLst>
            <pc:docMk/>
            <pc:sldMk cId="1264272413" sldId="355"/>
            <ac:spMk id="46" creationId="{00000000-0000-0000-0000-000000000000}"/>
          </ac:spMkLst>
        </pc:spChg>
        <pc:spChg chg="mod">
          <ac:chgData name="Ngô Việt Hoàn" userId="fbf56a55-40aa-4209-bd12-b7fbd6813d40" providerId="ADAL" clId="{71C5F8FA-2476-454B-99FA-39065B7846F2}" dt="2021-11-22T16:07:09.089" v="250" actId="478"/>
          <ac:spMkLst>
            <pc:docMk/>
            <pc:sldMk cId="1264272413" sldId="355"/>
            <ac:spMk id="47" creationId="{00000000-0000-0000-0000-000000000000}"/>
          </ac:spMkLst>
        </pc:spChg>
        <pc:spChg chg="mod">
          <ac:chgData name="Ngô Việt Hoàn" userId="fbf56a55-40aa-4209-bd12-b7fbd6813d40" providerId="ADAL" clId="{71C5F8FA-2476-454B-99FA-39065B7846F2}" dt="2021-11-22T16:07:09.089" v="250" actId="478"/>
          <ac:spMkLst>
            <pc:docMk/>
            <pc:sldMk cId="1264272413" sldId="355"/>
            <ac:spMk id="48" creationId="{00000000-0000-0000-0000-000000000000}"/>
          </ac:spMkLst>
        </pc:spChg>
        <pc:spChg chg="mod">
          <ac:chgData name="Ngô Việt Hoàn" userId="fbf56a55-40aa-4209-bd12-b7fbd6813d40" providerId="ADAL" clId="{71C5F8FA-2476-454B-99FA-39065B7846F2}" dt="2021-11-22T16:07:09.089" v="250" actId="478"/>
          <ac:spMkLst>
            <pc:docMk/>
            <pc:sldMk cId="1264272413" sldId="355"/>
            <ac:spMk id="49" creationId="{00000000-0000-0000-0000-000000000000}"/>
          </ac:spMkLst>
        </pc:spChg>
        <pc:spChg chg="mod">
          <ac:chgData name="Ngô Việt Hoàn" userId="fbf56a55-40aa-4209-bd12-b7fbd6813d40" providerId="ADAL" clId="{71C5F8FA-2476-454B-99FA-39065B7846F2}" dt="2021-11-22T16:07:09.089" v="250" actId="478"/>
          <ac:spMkLst>
            <pc:docMk/>
            <pc:sldMk cId="1264272413" sldId="355"/>
            <ac:spMk id="50" creationId="{00000000-0000-0000-0000-000000000000}"/>
          </ac:spMkLst>
        </pc:spChg>
        <pc:spChg chg="mod">
          <ac:chgData name="Ngô Việt Hoàn" userId="fbf56a55-40aa-4209-bd12-b7fbd6813d40" providerId="ADAL" clId="{71C5F8FA-2476-454B-99FA-39065B7846F2}" dt="2021-11-22T16:07:09.089" v="250" actId="478"/>
          <ac:spMkLst>
            <pc:docMk/>
            <pc:sldMk cId="1264272413" sldId="355"/>
            <ac:spMk id="51" creationId="{00000000-0000-0000-0000-000000000000}"/>
          </ac:spMkLst>
        </pc:spChg>
        <pc:spChg chg="mod">
          <ac:chgData name="Ngô Việt Hoàn" userId="fbf56a55-40aa-4209-bd12-b7fbd6813d40" providerId="ADAL" clId="{71C5F8FA-2476-454B-99FA-39065B7846F2}" dt="2021-11-22T16:07:09.089" v="250" actId="478"/>
          <ac:spMkLst>
            <pc:docMk/>
            <pc:sldMk cId="1264272413" sldId="355"/>
            <ac:spMk id="52" creationId="{00000000-0000-0000-0000-000000000000}"/>
          </ac:spMkLst>
        </pc:spChg>
        <pc:spChg chg="mod">
          <ac:chgData name="Ngô Việt Hoàn" userId="fbf56a55-40aa-4209-bd12-b7fbd6813d40" providerId="ADAL" clId="{71C5F8FA-2476-454B-99FA-39065B7846F2}" dt="2021-11-22T16:07:09.089" v="250" actId="478"/>
          <ac:spMkLst>
            <pc:docMk/>
            <pc:sldMk cId="1264272413" sldId="355"/>
            <ac:spMk id="53" creationId="{00000000-0000-0000-0000-000000000000}"/>
          </ac:spMkLst>
        </pc:spChg>
        <pc:spChg chg="mod">
          <ac:chgData name="Ngô Việt Hoàn" userId="fbf56a55-40aa-4209-bd12-b7fbd6813d40" providerId="ADAL" clId="{71C5F8FA-2476-454B-99FA-39065B7846F2}" dt="2021-11-22T16:07:09.089" v="250" actId="478"/>
          <ac:spMkLst>
            <pc:docMk/>
            <pc:sldMk cId="1264272413" sldId="355"/>
            <ac:spMk id="54" creationId="{00000000-0000-0000-0000-000000000000}"/>
          </ac:spMkLst>
        </pc:spChg>
        <pc:spChg chg="mod">
          <ac:chgData name="Ngô Việt Hoàn" userId="fbf56a55-40aa-4209-bd12-b7fbd6813d40" providerId="ADAL" clId="{71C5F8FA-2476-454B-99FA-39065B7846F2}" dt="2021-11-22T16:07:09.089" v="250" actId="478"/>
          <ac:spMkLst>
            <pc:docMk/>
            <pc:sldMk cId="1264272413" sldId="355"/>
            <ac:spMk id="55" creationId="{00000000-0000-0000-0000-000000000000}"/>
          </ac:spMkLst>
        </pc:spChg>
        <pc:spChg chg="mod">
          <ac:chgData name="Ngô Việt Hoàn" userId="fbf56a55-40aa-4209-bd12-b7fbd6813d40" providerId="ADAL" clId="{71C5F8FA-2476-454B-99FA-39065B7846F2}" dt="2021-11-22T16:07:09.089" v="250" actId="478"/>
          <ac:spMkLst>
            <pc:docMk/>
            <pc:sldMk cId="1264272413" sldId="355"/>
            <ac:spMk id="56" creationId="{00000000-0000-0000-0000-000000000000}"/>
          </ac:spMkLst>
        </pc:spChg>
        <pc:spChg chg="mod">
          <ac:chgData name="Ngô Việt Hoàn" userId="fbf56a55-40aa-4209-bd12-b7fbd6813d40" providerId="ADAL" clId="{71C5F8FA-2476-454B-99FA-39065B7846F2}" dt="2021-11-22T16:07:09.089" v="250" actId="478"/>
          <ac:spMkLst>
            <pc:docMk/>
            <pc:sldMk cId="1264272413" sldId="355"/>
            <ac:spMk id="57" creationId="{00000000-0000-0000-0000-000000000000}"/>
          </ac:spMkLst>
        </pc:spChg>
        <pc:spChg chg="mod">
          <ac:chgData name="Ngô Việt Hoàn" userId="fbf56a55-40aa-4209-bd12-b7fbd6813d40" providerId="ADAL" clId="{71C5F8FA-2476-454B-99FA-39065B7846F2}" dt="2021-11-22T16:07:09.089" v="250" actId="478"/>
          <ac:spMkLst>
            <pc:docMk/>
            <pc:sldMk cId="1264272413" sldId="355"/>
            <ac:spMk id="58" creationId="{00000000-0000-0000-0000-000000000000}"/>
          </ac:spMkLst>
        </pc:spChg>
        <pc:spChg chg="mod">
          <ac:chgData name="Ngô Việt Hoàn" userId="fbf56a55-40aa-4209-bd12-b7fbd6813d40" providerId="ADAL" clId="{71C5F8FA-2476-454B-99FA-39065B7846F2}" dt="2021-11-22T16:07:09.089" v="250" actId="478"/>
          <ac:spMkLst>
            <pc:docMk/>
            <pc:sldMk cId="1264272413" sldId="355"/>
            <ac:spMk id="59" creationId="{00000000-0000-0000-0000-000000000000}"/>
          </ac:spMkLst>
        </pc:spChg>
        <pc:spChg chg="mod">
          <ac:chgData name="Ngô Việt Hoàn" userId="fbf56a55-40aa-4209-bd12-b7fbd6813d40" providerId="ADAL" clId="{71C5F8FA-2476-454B-99FA-39065B7846F2}" dt="2021-11-22T16:07:09.089" v="250" actId="478"/>
          <ac:spMkLst>
            <pc:docMk/>
            <pc:sldMk cId="1264272413" sldId="355"/>
            <ac:spMk id="62" creationId="{00000000-0000-0000-0000-000000000000}"/>
          </ac:spMkLst>
        </pc:spChg>
        <pc:spChg chg="mod">
          <ac:chgData name="Ngô Việt Hoàn" userId="fbf56a55-40aa-4209-bd12-b7fbd6813d40" providerId="ADAL" clId="{71C5F8FA-2476-454B-99FA-39065B7846F2}" dt="2021-11-22T16:07:09.089" v="250" actId="478"/>
          <ac:spMkLst>
            <pc:docMk/>
            <pc:sldMk cId="1264272413" sldId="355"/>
            <ac:spMk id="63" creationId="{00000000-0000-0000-0000-000000000000}"/>
          </ac:spMkLst>
        </pc:spChg>
        <pc:spChg chg="mod">
          <ac:chgData name="Ngô Việt Hoàn" userId="fbf56a55-40aa-4209-bd12-b7fbd6813d40" providerId="ADAL" clId="{71C5F8FA-2476-454B-99FA-39065B7846F2}" dt="2021-11-22T16:07:09.089" v="250" actId="478"/>
          <ac:spMkLst>
            <pc:docMk/>
            <pc:sldMk cId="1264272413" sldId="355"/>
            <ac:spMk id="64" creationId="{00000000-0000-0000-0000-000000000000}"/>
          </ac:spMkLst>
        </pc:spChg>
        <pc:spChg chg="mod">
          <ac:chgData name="Ngô Việt Hoàn" userId="fbf56a55-40aa-4209-bd12-b7fbd6813d40" providerId="ADAL" clId="{71C5F8FA-2476-454B-99FA-39065B7846F2}" dt="2021-11-22T16:07:09.089" v="250" actId="478"/>
          <ac:spMkLst>
            <pc:docMk/>
            <pc:sldMk cId="1264272413" sldId="355"/>
            <ac:spMk id="65" creationId="{00000000-0000-0000-0000-000000000000}"/>
          </ac:spMkLst>
        </pc:spChg>
        <pc:spChg chg="mod">
          <ac:chgData name="Ngô Việt Hoàn" userId="fbf56a55-40aa-4209-bd12-b7fbd6813d40" providerId="ADAL" clId="{71C5F8FA-2476-454B-99FA-39065B7846F2}" dt="2021-11-22T16:07:09.089" v="250" actId="478"/>
          <ac:spMkLst>
            <pc:docMk/>
            <pc:sldMk cId="1264272413" sldId="355"/>
            <ac:spMk id="66" creationId="{00000000-0000-0000-0000-000000000000}"/>
          </ac:spMkLst>
        </pc:spChg>
        <pc:spChg chg="mod">
          <ac:chgData name="Ngô Việt Hoàn" userId="fbf56a55-40aa-4209-bd12-b7fbd6813d40" providerId="ADAL" clId="{71C5F8FA-2476-454B-99FA-39065B7846F2}" dt="2021-11-22T16:09:58.688" v="292" actId="1076"/>
          <ac:spMkLst>
            <pc:docMk/>
            <pc:sldMk cId="1264272413" sldId="355"/>
            <ac:spMk id="101" creationId="{00000000-0000-0000-0000-000000000000}"/>
          </ac:spMkLst>
        </pc:spChg>
        <pc:spChg chg="mod">
          <ac:chgData name="Ngô Việt Hoàn" userId="fbf56a55-40aa-4209-bd12-b7fbd6813d40" providerId="ADAL" clId="{71C5F8FA-2476-454B-99FA-39065B7846F2}" dt="2021-11-22T17:22:01.733" v="973" actId="6549"/>
          <ac:spMkLst>
            <pc:docMk/>
            <pc:sldMk cId="1264272413" sldId="355"/>
            <ac:spMk id="104" creationId="{00000000-0000-0000-0000-000000000000}"/>
          </ac:spMkLst>
        </pc:spChg>
        <pc:spChg chg="mod">
          <ac:chgData name="Ngô Việt Hoàn" userId="fbf56a55-40aa-4209-bd12-b7fbd6813d40" providerId="ADAL" clId="{71C5F8FA-2476-454B-99FA-39065B7846F2}" dt="2021-11-22T16:09:58.688" v="292" actId="1076"/>
          <ac:spMkLst>
            <pc:docMk/>
            <pc:sldMk cId="1264272413" sldId="355"/>
            <ac:spMk id="105" creationId="{00000000-0000-0000-0000-000000000000}"/>
          </ac:spMkLst>
        </pc:spChg>
        <pc:spChg chg="mod">
          <ac:chgData name="Ngô Việt Hoàn" userId="fbf56a55-40aa-4209-bd12-b7fbd6813d40" providerId="ADAL" clId="{71C5F8FA-2476-454B-99FA-39065B7846F2}" dt="2021-11-22T16:09:58.688" v="292" actId="1076"/>
          <ac:spMkLst>
            <pc:docMk/>
            <pc:sldMk cId="1264272413" sldId="355"/>
            <ac:spMk id="106" creationId="{00000000-0000-0000-0000-000000000000}"/>
          </ac:spMkLst>
        </pc:spChg>
        <pc:spChg chg="mod">
          <ac:chgData name="Ngô Việt Hoàn" userId="fbf56a55-40aa-4209-bd12-b7fbd6813d40" providerId="ADAL" clId="{71C5F8FA-2476-454B-99FA-39065B7846F2}" dt="2021-11-22T16:09:58.688" v="292" actId="1076"/>
          <ac:spMkLst>
            <pc:docMk/>
            <pc:sldMk cId="1264272413" sldId="355"/>
            <ac:spMk id="107" creationId="{00000000-0000-0000-0000-000000000000}"/>
          </ac:spMkLst>
        </pc:spChg>
        <pc:spChg chg="mod">
          <ac:chgData name="Ngô Việt Hoàn" userId="fbf56a55-40aa-4209-bd12-b7fbd6813d40" providerId="ADAL" clId="{71C5F8FA-2476-454B-99FA-39065B7846F2}" dt="2021-11-22T16:09:58.688" v="292" actId="1076"/>
          <ac:spMkLst>
            <pc:docMk/>
            <pc:sldMk cId="1264272413" sldId="355"/>
            <ac:spMk id="108" creationId="{00000000-0000-0000-0000-000000000000}"/>
          </ac:spMkLst>
        </pc:spChg>
        <pc:spChg chg="mod">
          <ac:chgData name="Ngô Việt Hoàn" userId="fbf56a55-40aa-4209-bd12-b7fbd6813d40" providerId="ADAL" clId="{71C5F8FA-2476-454B-99FA-39065B7846F2}" dt="2021-11-22T16:09:58.688" v="292" actId="1076"/>
          <ac:spMkLst>
            <pc:docMk/>
            <pc:sldMk cId="1264272413" sldId="355"/>
            <ac:spMk id="109" creationId="{00000000-0000-0000-0000-000000000000}"/>
          </ac:spMkLst>
        </pc:spChg>
        <pc:spChg chg="mod">
          <ac:chgData name="Ngô Việt Hoàn" userId="fbf56a55-40aa-4209-bd12-b7fbd6813d40" providerId="ADAL" clId="{71C5F8FA-2476-454B-99FA-39065B7846F2}" dt="2021-11-22T16:09:58.688" v="292" actId="1076"/>
          <ac:spMkLst>
            <pc:docMk/>
            <pc:sldMk cId="1264272413" sldId="355"/>
            <ac:spMk id="110" creationId="{00000000-0000-0000-0000-000000000000}"/>
          </ac:spMkLst>
        </pc:spChg>
        <pc:spChg chg="mod">
          <ac:chgData name="Ngô Việt Hoàn" userId="fbf56a55-40aa-4209-bd12-b7fbd6813d40" providerId="ADAL" clId="{71C5F8FA-2476-454B-99FA-39065B7846F2}" dt="2021-11-22T16:09:58.688" v="292" actId="1076"/>
          <ac:spMkLst>
            <pc:docMk/>
            <pc:sldMk cId="1264272413" sldId="355"/>
            <ac:spMk id="111" creationId="{00000000-0000-0000-0000-000000000000}"/>
          </ac:spMkLst>
        </pc:spChg>
        <pc:spChg chg="mod">
          <ac:chgData name="Ngô Việt Hoàn" userId="fbf56a55-40aa-4209-bd12-b7fbd6813d40" providerId="ADAL" clId="{71C5F8FA-2476-454B-99FA-39065B7846F2}" dt="2021-11-22T16:09:58.688" v="292" actId="1076"/>
          <ac:spMkLst>
            <pc:docMk/>
            <pc:sldMk cId="1264272413" sldId="355"/>
            <ac:spMk id="112" creationId="{00000000-0000-0000-0000-000000000000}"/>
          </ac:spMkLst>
        </pc:spChg>
        <pc:spChg chg="mod">
          <ac:chgData name="Ngô Việt Hoàn" userId="fbf56a55-40aa-4209-bd12-b7fbd6813d40" providerId="ADAL" clId="{71C5F8FA-2476-454B-99FA-39065B7846F2}" dt="2021-11-22T16:09:58.688" v="292" actId="1076"/>
          <ac:spMkLst>
            <pc:docMk/>
            <pc:sldMk cId="1264272413" sldId="355"/>
            <ac:spMk id="113" creationId="{00000000-0000-0000-0000-000000000000}"/>
          </ac:spMkLst>
        </pc:spChg>
        <pc:spChg chg="mod">
          <ac:chgData name="Ngô Việt Hoàn" userId="fbf56a55-40aa-4209-bd12-b7fbd6813d40" providerId="ADAL" clId="{71C5F8FA-2476-454B-99FA-39065B7846F2}" dt="2021-11-22T16:09:58.688" v="292" actId="1076"/>
          <ac:spMkLst>
            <pc:docMk/>
            <pc:sldMk cId="1264272413" sldId="355"/>
            <ac:spMk id="114" creationId="{00000000-0000-0000-0000-000000000000}"/>
          </ac:spMkLst>
        </pc:spChg>
        <pc:spChg chg="mod">
          <ac:chgData name="Ngô Việt Hoàn" userId="fbf56a55-40aa-4209-bd12-b7fbd6813d40" providerId="ADAL" clId="{71C5F8FA-2476-454B-99FA-39065B7846F2}" dt="2021-11-22T16:09:58.688" v="292" actId="1076"/>
          <ac:spMkLst>
            <pc:docMk/>
            <pc:sldMk cId="1264272413" sldId="355"/>
            <ac:spMk id="115" creationId="{00000000-0000-0000-0000-000000000000}"/>
          </ac:spMkLst>
        </pc:spChg>
        <pc:spChg chg="mod">
          <ac:chgData name="Ngô Việt Hoàn" userId="fbf56a55-40aa-4209-bd12-b7fbd6813d40" providerId="ADAL" clId="{71C5F8FA-2476-454B-99FA-39065B7846F2}" dt="2021-11-22T16:09:58.688" v="292" actId="1076"/>
          <ac:spMkLst>
            <pc:docMk/>
            <pc:sldMk cId="1264272413" sldId="355"/>
            <ac:spMk id="116" creationId="{00000000-0000-0000-0000-000000000000}"/>
          </ac:spMkLst>
        </pc:spChg>
        <pc:spChg chg="mod">
          <ac:chgData name="Ngô Việt Hoàn" userId="fbf56a55-40aa-4209-bd12-b7fbd6813d40" providerId="ADAL" clId="{71C5F8FA-2476-454B-99FA-39065B7846F2}" dt="2021-11-22T16:09:58.688" v="292" actId="1076"/>
          <ac:spMkLst>
            <pc:docMk/>
            <pc:sldMk cId="1264272413" sldId="355"/>
            <ac:spMk id="117" creationId="{00000000-0000-0000-0000-000000000000}"/>
          </ac:spMkLst>
        </pc:spChg>
        <pc:spChg chg="mod">
          <ac:chgData name="Ngô Việt Hoàn" userId="fbf56a55-40aa-4209-bd12-b7fbd6813d40" providerId="ADAL" clId="{71C5F8FA-2476-454B-99FA-39065B7846F2}" dt="2021-11-22T16:09:58.688" v="292" actId="1076"/>
          <ac:spMkLst>
            <pc:docMk/>
            <pc:sldMk cId="1264272413" sldId="355"/>
            <ac:spMk id="118" creationId="{00000000-0000-0000-0000-000000000000}"/>
          </ac:spMkLst>
        </pc:spChg>
        <pc:spChg chg="mod">
          <ac:chgData name="Ngô Việt Hoàn" userId="fbf56a55-40aa-4209-bd12-b7fbd6813d40" providerId="ADAL" clId="{71C5F8FA-2476-454B-99FA-39065B7846F2}" dt="2021-11-22T16:09:58.688" v="292" actId="1076"/>
          <ac:spMkLst>
            <pc:docMk/>
            <pc:sldMk cId="1264272413" sldId="355"/>
            <ac:spMk id="119" creationId="{00000000-0000-0000-0000-000000000000}"/>
          </ac:spMkLst>
        </pc:spChg>
        <pc:spChg chg="mod">
          <ac:chgData name="Ngô Việt Hoàn" userId="fbf56a55-40aa-4209-bd12-b7fbd6813d40" providerId="ADAL" clId="{71C5F8FA-2476-454B-99FA-39065B7846F2}" dt="2021-11-22T16:09:58.688" v="292" actId="1076"/>
          <ac:spMkLst>
            <pc:docMk/>
            <pc:sldMk cId="1264272413" sldId="355"/>
            <ac:spMk id="120" creationId="{00000000-0000-0000-0000-000000000000}"/>
          </ac:spMkLst>
        </pc:spChg>
        <pc:spChg chg="mod">
          <ac:chgData name="Ngô Việt Hoàn" userId="fbf56a55-40aa-4209-bd12-b7fbd6813d40" providerId="ADAL" clId="{71C5F8FA-2476-454B-99FA-39065B7846F2}" dt="2021-11-22T16:09:58.688" v="292" actId="1076"/>
          <ac:spMkLst>
            <pc:docMk/>
            <pc:sldMk cId="1264272413" sldId="355"/>
            <ac:spMk id="121" creationId="{00000000-0000-0000-0000-000000000000}"/>
          </ac:spMkLst>
        </pc:spChg>
        <pc:spChg chg="mod">
          <ac:chgData name="Ngô Việt Hoàn" userId="fbf56a55-40aa-4209-bd12-b7fbd6813d40" providerId="ADAL" clId="{71C5F8FA-2476-454B-99FA-39065B7846F2}" dt="2021-11-22T16:09:58.688" v="292" actId="1076"/>
          <ac:spMkLst>
            <pc:docMk/>
            <pc:sldMk cId="1264272413" sldId="355"/>
            <ac:spMk id="122" creationId="{00000000-0000-0000-0000-000000000000}"/>
          </ac:spMkLst>
        </pc:spChg>
        <pc:spChg chg="mod">
          <ac:chgData name="Ngô Việt Hoàn" userId="fbf56a55-40aa-4209-bd12-b7fbd6813d40" providerId="ADAL" clId="{71C5F8FA-2476-454B-99FA-39065B7846F2}" dt="2021-11-22T16:09:58.688" v="292" actId="1076"/>
          <ac:spMkLst>
            <pc:docMk/>
            <pc:sldMk cId="1264272413" sldId="355"/>
            <ac:spMk id="123" creationId="{00000000-0000-0000-0000-000000000000}"/>
          </ac:spMkLst>
        </pc:spChg>
        <pc:spChg chg="mod">
          <ac:chgData name="Ngô Việt Hoàn" userId="fbf56a55-40aa-4209-bd12-b7fbd6813d40" providerId="ADAL" clId="{71C5F8FA-2476-454B-99FA-39065B7846F2}" dt="2021-11-22T16:09:58.688" v="292" actId="1076"/>
          <ac:spMkLst>
            <pc:docMk/>
            <pc:sldMk cId="1264272413" sldId="355"/>
            <ac:spMk id="124" creationId="{00000000-0000-0000-0000-000000000000}"/>
          </ac:spMkLst>
        </pc:spChg>
        <pc:spChg chg="mod">
          <ac:chgData name="Ngô Việt Hoàn" userId="fbf56a55-40aa-4209-bd12-b7fbd6813d40" providerId="ADAL" clId="{71C5F8FA-2476-454B-99FA-39065B7846F2}" dt="2021-11-22T16:09:58.688" v="292" actId="1076"/>
          <ac:spMkLst>
            <pc:docMk/>
            <pc:sldMk cId="1264272413" sldId="355"/>
            <ac:spMk id="125" creationId="{00000000-0000-0000-0000-000000000000}"/>
          </ac:spMkLst>
        </pc:spChg>
        <pc:spChg chg="mod">
          <ac:chgData name="Ngô Việt Hoàn" userId="fbf56a55-40aa-4209-bd12-b7fbd6813d40" providerId="ADAL" clId="{71C5F8FA-2476-454B-99FA-39065B7846F2}" dt="2021-11-22T16:09:58.688" v="292" actId="1076"/>
          <ac:spMkLst>
            <pc:docMk/>
            <pc:sldMk cId="1264272413" sldId="355"/>
            <ac:spMk id="128" creationId="{00000000-0000-0000-0000-000000000000}"/>
          </ac:spMkLst>
        </pc:spChg>
        <pc:spChg chg="mod">
          <ac:chgData name="Ngô Việt Hoàn" userId="fbf56a55-40aa-4209-bd12-b7fbd6813d40" providerId="ADAL" clId="{71C5F8FA-2476-454B-99FA-39065B7846F2}" dt="2021-11-22T16:09:58.688" v="292" actId="1076"/>
          <ac:spMkLst>
            <pc:docMk/>
            <pc:sldMk cId="1264272413" sldId="355"/>
            <ac:spMk id="129" creationId="{00000000-0000-0000-0000-000000000000}"/>
          </ac:spMkLst>
        </pc:spChg>
        <pc:spChg chg="mod">
          <ac:chgData name="Ngô Việt Hoàn" userId="fbf56a55-40aa-4209-bd12-b7fbd6813d40" providerId="ADAL" clId="{71C5F8FA-2476-454B-99FA-39065B7846F2}" dt="2021-11-22T16:09:58.688" v="292" actId="1076"/>
          <ac:spMkLst>
            <pc:docMk/>
            <pc:sldMk cId="1264272413" sldId="355"/>
            <ac:spMk id="130" creationId="{00000000-0000-0000-0000-000000000000}"/>
          </ac:spMkLst>
        </pc:spChg>
        <pc:spChg chg="mod">
          <ac:chgData name="Ngô Việt Hoàn" userId="fbf56a55-40aa-4209-bd12-b7fbd6813d40" providerId="ADAL" clId="{71C5F8FA-2476-454B-99FA-39065B7846F2}" dt="2021-11-22T16:09:58.688" v="292" actId="1076"/>
          <ac:spMkLst>
            <pc:docMk/>
            <pc:sldMk cId="1264272413" sldId="355"/>
            <ac:spMk id="131" creationId="{00000000-0000-0000-0000-000000000000}"/>
          </ac:spMkLst>
        </pc:spChg>
        <pc:spChg chg="mod">
          <ac:chgData name="Ngô Việt Hoàn" userId="fbf56a55-40aa-4209-bd12-b7fbd6813d40" providerId="ADAL" clId="{71C5F8FA-2476-454B-99FA-39065B7846F2}" dt="2021-11-22T16:09:58.688" v="292" actId="1076"/>
          <ac:spMkLst>
            <pc:docMk/>
            <pc:sldMk cId="1264272413" sldId="355"/>
            <ac:spMk id="132" creationId="{00000000-0000-0000-0000-000000000000}"/>
          </ac:spMkLst>
        </pc:spChg>
        <pc:spChg chg="add del mod">
          <ac:chgData name="Ngô Việt Hoàn" userId="fbf56a55-40aa-4209-bd12-b7fbd6813d40" providerId="ADAL" clId="{71C5F8FA-2476-454B-99FA-39065B7846F2}" dt="2021-11-22T16:07:01.226" v="247" actId="478"/>
          <ac:spMkLst>
            <pc:docMk/>
            <pc:sldMk cId="1264272413" sldId="355"/>
            <ac:spMk id="133" creationId="{5ADA6FB7-E037-47EF-9D83-968A50E1D13F}"/>
          </ac:spMkLst>
        </pc:spChg>
        <pc:spChg chg="del mod">
          <ac:chgData name="Ngô Việt Hoàn" userId="fbf56a55-40aa-4209-bd12-b7fbd6813d40" providerId="ADAL" clId="{71C5F8FA-2476-454B-99FA-39065B7846F2}" dt="2021-11-22T16:06:15.428" v="240" actId="478"/>
          <ac:spMkLst>
            <pc:docMk/>
            <pc:sldMk cId="1264272413" sldId="355"/>
            <ac:spMk id="134" creationId="{CF34BA56-C1FB-45F5-877E-7C5AC66D6E4F}"/>
          </ac:spMkLst>
        </pc:spChg>
        <pc:spChg chg="del">
          <ac:chgData name="Ngô Việt Hoàn" userId="fbf56a55-40aa-4209-bd12-b7fbd6813d40" providerId="ADAL" clId="{71C5F8FA-2476-454B-99FA-39065B7846F2}" dt="2021-11-22T16:06:18.470" v="241" actId="478"/>
          <ac:spMkLst>
            <pc:docMk/>
            <pc:sldMk cId="1264272413" sldId="355"/>
            <ac:spMk id="136" creationId="{A4F9CABE-FA40-4102-B957-8FD61241B9CE}"/>
          </ac:spMkLst>
        </pc:spChg>
        <pc:spChg chg="add del mod">
          <ac:chgData name="Ngô Việt Hoàn" userId="fbf56a55-40aa-4209-bd12-b7fbd6813d40" providerId="ADAL" clId="{71C5F8FA-2476-454B-99FA-39065B7846F2}" dt="2021-11-22T16:07:48.357" v="256" actId="478"/>
          <ac:spMkLst>
            <pc:docMk/>
            <pc:sldMk cId="1264272413" sldId="355"/>
            <ac:spMk id="137" creationId="{B5F7A960-F7E6-4110-B552-FE0686B57B34}"/>
          </ac:spMkLst>
        </pc:spChg>
        <pc:spChg chg="mod">
          <ac:chgData name="Ngô Việt Hoàn" userId="fbf56a55-40aa-4209-bd12-b7fbd6813d40" providerId="ADAL" clId="{71C5F8FA-2476-454B-99FA-39065B7846F2}" dt="2021-11-23T03:37:54.007" v="1221" actId="14100"/>
          <ac:spMkLst>
            <pc:docMk/>
            <pc:sldMk cId="1264272413" sldId="355"/>
            <ac:spMk id="139" creationId="{65CA1155-A073-42E0-9874-CF26FF68DB34}"/>
          </ac:spMkLst>
        </pc:spChg>
        <pc:spChg chg="del mod">
          <ac:chgData name="Ngô Việt Hoàn" userId="fbf56a55-40aa-4209-bd12-b7fbd6813d40" providerId="ADAL" clId="{71C5F8FA-2476-454B-99FA-39065B7846F2}" dt="2021-11-22T16:12:23.558" v="298" actId="478"/>
          <ac:spMkLst>
            <pc:docMk/>
            <pc:sldMk cId="1264272413" sldId="355"/>
            <ac:spMk id="140" creationId="{3607D931-A1B6-490E-B667-19809AB6107F}"/>
          </ac:spMkLst>
        </pc:spChg>
        <pc:spChg chg="mod">
          <ac:chgData name="Ngô Việt Hoàn" userId="fbf56a55-40aa-4209-bd12-b7fbd6813d40" providerId="ADAL" clId="{71C5F8FA-2476-454B-99FA-39065B7846F2}" dt="2021-11-23T03:39:31.921" v="1230" actId="1076"/>
          <ac:spMkLst>
            <pc:docMk/>
            <pc:sldMk cId="1264272413" sldId="355"/>
            <ac:spMk id="142" creationId="{7DA8A5E8-BEEA-4AC4-BF6B-F06F5B3EBFD8}"/>
          </ac:spMkLst>
        </pc:spChg>
        <pc:spChg chg="del mod">
          <ac:chgData name="Ngô Việt Hoàn" userId="fbf56a55-40aa-4209-bd12-b7fbd6813d40" providerId="ADAL" clId="{71C5F8FA-2476-454B-99FA-39065B7846F2}" dt="2021-11-22T16:14:24.079" v="352" actId="478"/>
          <ac:spMkLst>
            <pc:docMk/>
            <pc:sldMk cId="1264272413" sldId="355"/>
            <ac:spMk id="143" creationId="{95D449C8-45A4-4A33-8101-E99AF9ACF4CA}"/>
          </ac:spMkLst>
        </pc:spChg>
        <pc:spChg chg="mod">
          <ac:chgData name="Ngô Việt Hoàn" userId="fbf56a55-40aa-4209-bd12-b7fbd6813d40" providerId="ADAL" clId="{71C5F8FA-2476-454B-99FA-39065B7846F2}" dt="2021-11-23T03:39:46.477" v="1231" actId="1076"/>
          <ac:spMkLst>
            <pc:docMk/>
            <pc:sldMk cId="1264272413" sldId="355"/>
            <ac:spMk id="145" creationId="{FE381339-B166-4279-BC8D-7C6234D32A6A}"/>
          </ac:spMkLst>
        </pc:spChg>
        <pc:spChg chg="del mod">
          <ac:chgData name="Ngô Việt Hoàn" userId="fbf56a55-40aa-4209-bd12-b7fbd6813d40" providerId="ADAL" clId="{71C5F8FA-2476-454B-99FA-39065B7846F2}" dt="2021-11-22T16:14:26.217" v="353" actId="478"/>
          <ac:spMkLst>
            <pc:docMk/>
            <pc:sldMk cId="1264272413" sldId="355"/>
            <ac:spMk id="146" creationId="{7E65DF0B-2B36-4B34-9609-0DAF13D0C64B}"/>
          </ac:spMkLst>
        </pc:spChg>
        <pc:spChg chg="mod">
          <ac:chgData name="Ngô Việt Hoàn" userId="fbf56a55-40aa-4209-bd12-b7fbd6813d40" providerId="ADAL" clId="{71C5F8FA-2476-454B-99FA-39065B7846F2}" dt="2021-11-22T16:07:45.951" v="255" actId="1076"/>
          <ac:spMkLst>
            <pc:docMk/>
            <pc:sldMk cId="1264272413" sldId="355"/>
            <ac:spMk id="148" creationId="{9E99327B-9D35-4729-ABB5-4DBDDB37A43B}"/>
          </ac:spMkLst>
        </pc:spChg>
        <pc:spChg chg="mod">
          <ac:chgData name="Ngô Việt Hoàn" userId="fbf56a55-40aa-4209-bd12-b7fbd6813d40" providerId="ADAL" clId="{71C5F8FA-2476-454B-99FA-39065B7846F2}" dt="2021-11-22T16:07:45.951" v="255" actId="1076"/>
          <ac:spMkLst>
            <pc:docMk/>
            <pc:sldMk cId="1264272413" sldId="355"/>
            <ac:spMk id="149" creationId="{E84F36AB-4E46-408B-B395-B35B310F8D75}"/>
          </ac:spMkLst>
        </pc:spChg>
        <pc:spChg chg="add del mod">
          <ac:chgData name="Ngô Việt Hoàn" userId="fbf56a55-40aa-4209-bd12-b7fbd6813d40" providerId="ADAL" clId="{71C5F8FA-2476-454B-99FA-39065B7846F2}" dt="2021-11-22T16:07:56.724" v="260" actId="478"/>
          <ac:spMkLst>
            <pc:docMk/>
            <pc:sldMk cId="1264272413" sldId="355"/>
            <ac:spMk id="150" creationId="{840BB904-CD5B-4837-B557-193CB2A7BC74}"/>
          </ac:spMkLst>
        </pc:spChg>
        <pc:spChg chg="add mod">
          <ac:chgData name="Ngô Việt Hoàn" userId="fbf56a55-40aa-4209-bd12-b7fbd6813d40" providerId="ADAL" clId="{71C5F8FA-2476-454B-99FA-39065B7846F2}" dt="2021-11-23T07:54:51.566" v="1844" actId="113"/>
          <ac:spMkLst>
            <pc:docMk/>
            <pc:sldMk cId="1264272413" sldId="355"/>
            <ac:spMk id="151" creationId="{EBDC2139-FCB1-4DEA-9601-8780D6F9F733}"/>
          </ac:spMkLst>
        </pc:spChg>
        <pc:spChg chg="add mod">
          <ac:chgData name="Ngô Việt Hoàn" userId="fbf56a55-40aa-4209-bd12-b7fbd6813d40" providerId="ADAL" clId="{71C5F8FA-2476-454B-99FA-39065B7846F2}" dt="2021-11-23T07:54:49.275" v="1843" actId="113"/>
          <ac:spMkLst>
            <pc:docMk/>
            <pc:sldMk cId="1264272413" sldId="355"/>
            <ac:spMk id="152" creationId="{52EE198F-29FF-406C-9A16-4A226BABAEE1}"/>
          </ac:spMkLst>
        </pc:spChg>
        <pc:spChg chg="add mod">
          <ac:chgData name="Ngô Việt Hoàn" userId="fbf56a55-40aa-4209-bd12-b7fbd6813d40" providerId="ADAL" clId="{71C5F8FA-2476-454B-99FA-39065B7846F2}" dt="2021-11-23T07:54:53.779" v="1845" actId="113"/>
          <ac:spMkLst>
            <pc:docMk/>
            <pc:sldMk cId="1264272413" sldId="355"/>
            <ac:spMk id="153" creationId="{56A87006-6B00-4979-B588-43647880E425}"/>
          </ac:spMkLst>
        </pc:spChg>
        <pc:spChg chg="add del mod">
          <ac:chgData name="Ngô Việt Hoàn" userId="fbf56a55-40aa-4209-bd12-b7fbd6813d40" providerId="ADAL" clId="{71C5F8FA-2476-454B-99FA-39065B7846F2}" dt="2021-11-22T16:07:53.878" v="259" actId="478"/>
          <ac:spMkLst>
            <pc:docMk/>
            <pc:sldMk cId="1264272413" sldId="355"/>
            <ac:spMk id="154" creationId="{5F0E7024-1E85-4933-BD1C-A90504D19642}"/>
          </ac:spMkLst>
        </pc:spChg>
        <pc:spChg chg="mod">
          <ac:chgData name="Ngô Việt Hoàn" userId="fbf56a55-40aa-4209-bd12-b7fbd6813d40" providerId="ADAL" clId="{71C5F8FA-2476-454B-99FA-39065B7846F2}" dt="2021-11-22T17:23:59.152" v="997" actId="478"/>
          <ac:spMkLst>
            <pc:docMk/>
            <pc:sldMk cId="1264272413" sldId="355"/>
            <ac:spMk id="158" creationId="{5A70CBF0-9531-4A0F-A404-AACC8CA3231B}"/>
          </ac:spMkLst>
        </pc:spChg>
        <pc:spChg chg="mod">
          <ac:chgData name="Ngô Việt Hoàn" userId="fbf56a55-40aa-4209-bd12-b7fbd6813d40" providerId="ADAL" clId="{71C5F8FA-2476-454B-99FA-39065B7846F2}" dt="2021-11-22T17:23:59.152" v="997" actId="478"/>
          <ac:spMkLst>
            <pc:docMk/>
            <pc:sldMk cId="1264272413" sldId="355"/>
            <ac:spMk id="159" creationId="{49178824-389D-4737-991B-9BEC5A6A7D52}"/>
          </ac:spMkLst>
        </pc:spChg>
        <pc:spChg chg="mod">
          <ac:chgData name="Ngô Việt Hoàn" userId="fbf56a55-40aa-4209-bd12-b7fbd6813d40" providerId="ADAL" clId="{71C5F8FA-2476-454B-99FA-39065B7846F2}" dt="2021-11-22T17:23:59.152" v="997" actId="478"/>
          <ac:spMkLst>
            <pc:docMk/>
            <pc:sldMk cId="1264272413" sldId="355"/>
            <ac:spMk id="160" creationId="{6F64EF17-81B6-4D78-B10A-368FA6D918CE}"/>
          </ac:spMkLst>
        </pc:spChg>
        <pc:spChg chg="add del mod">
          <ac:chgData name="Ngô Việt Hoàn" userId="fbf56a55-40aa-4209-bd12-b7fbd6813d40" providerId="ADAL" clId="{71C5F8FA-2476-454B-99FA-39065B7846F2}" dt="2021-11-22T17:23:59.152" v="997" actId="478"/>
          <ac:spMkLst>
            <pc:docMk/>
            <pc:sldMk cId="1264272413" sldId="355"/>
            <ac:spMk id="161" creationId="{1040040E-1DB1-43A8-9126-029A28ABFBE7}"/>
          </ac:spMkLst>
        </pc:spChg>
        <pc:spChg chg="add del mod">
          <ac:chgData name="Ngô Việt Hoàn" userId="fbf56a55-40aa-4209-bd12-b7fbd6813d40" providerId="ADAL" clId="{71C5F8FA-2476-454B-99FA-39065B7846F2}" dt="2021-11-22T17:23:27.289" v="988" actId="478"/>
          <ac:spMkLst>
            <pc:docMk/>
            <pc:sldMk cId="1264272413" sldId="355"/>
            <ac:spMk id="162" creationId="{37C98EFE-E63E-421D-8A67-E5AE6A2C7430}"/>
          </ac:spMkLst>
        </pc:spChg>
        <pc:spChg chg="add mod">
          <ac:chgData name="Ngô Việt Hoàn" userId="fbf56a55-40aa-4209-bd12-b7fbd6813d40" providerId="ADAL" clId="{71C5F8FA-2476-454B-99FA-39065B7846F2}" dt="2021-11-22T16:14:33.288" v="355" actId="571"/>
          <ac:spMkLst>
            <pc:docMk/>
            <pc:sldMk cId="1264272413" sldId="355"/>
            <ac:spMk id="163" creationId="{4B02C5E3-8C23-4923-A4A9-630AB8FC6CF0}"/>
          </ac:spMkLst>
        </pc:spChg>
        <pc:spChg chg="mod">
          <ac:chgData name="Ngô Việt Hoàn" userId="fbf56a55-40aa-4209-bd12-b7fbd6813d40" providerId="ADAL" clId="{71C5F8FA-2476-454B-99FA-39065B7846F2}" dt="2021-11-22T16:14:40.505" v="357" actId="571"/>
          <ac:spMkLst>
            <pc:docMk/>
            <pc:sldMk cId="1264272413" sldId="355"/>
            <ac:spMk id="167" creationId="{B151E4F4-6134-4A41-AFB9-A885246942A3}"/>
          </ac:spMkLst>
        </pc:spChg>
        <pc:spChg chg="mod">
          <ac:chgData name="Ngô Việt Hoàn" userId="fbf56a55-40aa-4209-bd12-b7fbd6813d40" providerId="ADAL" clId="{71C5F8FA-2476-454B-99FA-39065B7846F2}" dt="2021-11-22T16:14:40.505" v="357" actId="571"/>
          <ac:spMkLst>
            <pc:docMk/>
            <pc:sldMk cId="1264272413" sldId="355"/>
            <ac:spMk id="168" creationId="{8D67050B-6597-41CC-8474-CAE1A43AACD6}"/>
          </ac:spMkLst>
        </pc:spChg>
        <pc:spChg chg="mod">
          <ac:chgData name="Ngô Việt Hoàn" userId="fbf56a55-40aa-4209-bd12-b7fbd6813d40" providerId="ADAL" clId="{71C5F8FA-2476-454B-99FA-39065B7846F2}" dt="2021-11-22T16:14:40.505" v="357" actId="571"/>
          <ac:spMkLst>
            <pc:docMk/>
            <pc:sldMk cId="1264272413" sldId="355"/>
            <ac:spMk id="169" creationId="{74A8E020-6461-4560-A06D-B97FB4862B8E}"/>
          </ac:spMkLst>
        </pc:spChg>
        <pc:spChg chg="mod">
          <ac:chgData name="Ngô Việt Hoàn" userId="fbf56a55-40aa-4209-bd12-b7fbd6813d40" providerId="ADAL" clId="{71C5F8FA-2476-454B-99FA-39065B7846F2}" dt="2021-11-22T16:14:40.505" v="357" actId="571"/>
          <ac:spMkLst>
            <pc:docMk/>
            <pc:sldMk cId="1264272413" sldId="355"/>
            <ac:spMk id="170" creationId="{8DAA37AC-067F-4582-95EF-E1C0A09BB625}"/>
          </ac:spMkLst>
        </pc:spChg>
        <pc:spChg chg="mod">
          <ac:chgData name="Ngô Việt Hoàn" userId="fbf56a55-40aa-4209-bd12-b7fbd6813d40" providerId="ADAL" clId="{71C5F8FA-2476-454B-99FA-39065B7846F2}" dt="2021-11-22T16:14:47.855" v="359" actId="571"/>
          <ac:spMkLst>
            <pc:docMk/>
            <pc:sldMk cId="1264272413" sldId="355"/>
            <ac:spMk id="174" creationId="{F539708A-1AF4-48C2-8268-9977409F6194}"/>
          </ac:spMkLst>
        </pc:spChg>
        <pc:spChg chg="mod">
          <ac:chgData name="Ngô Việt Hoàn" userId="fbf56a55-40aa-4209-bd12-b7fbd6813d40" providerId="ADAL" clId="{71C5F8FA-2476-454B-99FA-39065B7846F2}" dt="2021-11-22T16:14:47.855" v="359" actId="571"/>
          <ac:spMkLst>
            <pc:docMk/>
            <pc:sldMk cId="1264272413" sldId="355"/>
            <ac:spMk id="175" creationId="{50E6BB8A-2D9B-402B-A209-BF691C719046}"/>
          </ac:spMkLst>
        </pc:spChg>
        <pc:spChg chg="mod">
          <ac:chgData name="Ngô Việt Hoàn" userId="fbf56a55-40aa-4209-bd12-b7fbd6813d40" providerId="ADAL" clId="{71C5F8FA-2476-454B-99FA-39065B7846F2}" dt="2021-11-22T16:14:47.855" v="359" actId="571"/>
          <ac:spMkLst>
            <pc:docMk/>
            <pc:sldMk cId="1264272413" sldId="355"/>
            <ac:spMk id="176" creationId="{F747AB46-3DDC-4DE3-A3B4-A697104CAB46}"/>
          </ac:spMkLst>
        </pc:spChg>
        <pc:spChg chg="mod">
          <ac:chgData name="Ngô Việt Hoàn" userId="fbf56a55-40aa-4209-bd12-b7fbd6813d40" providerId="ADAL" clId="{71C5F8FA-2476-454B-99FA-39065B7846F2}" dt="2021-11-22T16:14:47.855" v="359" actId="571"/>
          <ac:spMkLst>
            <pc:docMk/>
            <pc:sldMk cId="1264272413" sldId="355"/>
            <ac:spMk id="177" creationId="{E9DA06B4-A09E-4246-9981-B6E638C28CBC}"/>
          </ac:spMkLst>
        </pc:spChg>
        <pc:spChg chg="add mod">
          <ac:chgData name="Ngô Việt Hoàn" userId="fbf56a55-40aa-4209-bd12-b7fbd6813d40" providerId="ADAL" clId="{71C5F8FA-2476-454B-99FA-39065B7846F2}" dt="2021-11-22T16:14:47.855" v="359" actId="571"/>
          <ac:spMkLst>
            <pc:docMk/>
            <pc:sldMk cId="1264272413" sldId="355"/>
            <ac:spMk id="178" creationId="{8D3437EF-BE13-4DA8-BEA2-8B43026AE547}"/>
          </ac:spMkLst>
        </pc:spChg>
        <pc:spChg chg="mod">
          <ac:chgData name="Ngô Việt Hoàn" userId="fbf56a55-40aa-4209-bd12-b7fbd6813d40" providerId="ADAL" clId="{71C5F8FA-2476-454B-99FA-39065B7846F2}" dt="2021-11-23T03:39:31.921" v="1230" actId="1076"/>
          <ac:spMkLst>
            <pc:docMk/>
            <pc:sldMk cId="1264272413" sldId="355"/>
            <ac:spMk id="181" creationId="{9F325B70-5F70-49E3-970D-31A964DB3C5D}"/>
          </ac:spMkLst>
        </pc:spChg>
        <pc:spChg chg="mod">
          <ac:chgData name="Ngô Việt Hoàn" userId="fbf56a55-40aa-4209-bd12-b7fbd6813d40" providerId="ADAL" clId="{71C5F8FA-2476-454B-99FA-39065B7846F2}" dt="2021-11-23T03:39:31.921" v="1230" actId="1076"/>
          <ac:spMkLst>
            <pc:docMk/>
            <pc:sldMk cId="1264272413" sldId="355"/>
            <ac:spMk id="182" creationId="{A5535A58-14EE-47F2-ADAE-5A8BC9576526}"/>
          </ac:spMkLst>
        </pc:spChg>
        <pc:spChg chg="mod">
          <ac:chgData name="Ngô Việt Hoàn" userId="fbf56a55-40aa-4209-bd12-b7fbd6813d40" providerId="ADAL" clId="{71C5F8FA-2476-454B-99FA-39065B7846F2}" dt="2021-11-23T03:39:31.921" v="1230" actId="1076"/>
          <ac:spMkLst>
            <pc:docMk/>
            <pc:sldMk cId="1264272413" sldId="355"/>
            <ac:spMk id="183" creationId="{58C7EF21-7E4D-45E5-AB19-EB541BDE977B}"/>
          </ac:spMkLst>
        </pc:spChg>
        <pc:spChg chg="mod">
          <ac:chgData name="Ngô Việt Hoàn" userId="fbf56a55-40aa-4209-bd12-b7fbd6813d40" providerId="ADAL" clId="{71C5F8FA-2476-454B-99FA-39065B7846F2}" dt="2021-11-23T03:39:31.921" v="1230" actId="1076"/>
          <ac:spMkLst>
            <pc:docMk/>
            <pc:sldMk cId="1264272413" sldId="355"/>
            <ac:spMk id="184" creationId="{811DC63E-902B-4B97-BD34-2EF4C5E36FB9}"/>
          </ac:spMkLst>
        </pc:spChg>
        <pc:spChg chg="add del mod">
          <ac:chgData name="Ngô Việt Hoàn" userId="fbf56a55-40aa-4209-bd12-b7fbd6813d40" providerId="ADAL" clId="{71C5F8FA-2476-454B-99FA-39065B7846F2}" dt="2021-11-22T17:23:25.228" v="987" actId="478"/>
          <ac:spMkLst>
            <pc:docMk/>
            <pc:sldMk cId="1264272413" sldId="355"/>
            <ac:spMk id="185" creationId="{2BF04B10-AD3A-4837-8CAE-CA54A864FC0C}"/>
          </ac:spMkLst>
        </pc:spChg>
        <pc:spChg chg="mod">
          <ac:chgData name="Ngô Việt Hoàn" userId="fbf56a55-40aa-4209-bd12-b7fbd6813d40" providerId="ADAL" clId="{71C5F8FA-2476-454B-99FA-39065B7846F2}" dt="2021-11-22T16:15:26.797" v="368" actId="571"/>
          <ac:spMkLst>
            <pc:docMk/>
            <pc:sldMk cId="1264272413" sldId="355"/>
            <ac:spMk id="189" creationId="{071F1BBA-F1FD-492D-BFDE-54C86EF8B3DD}"/>
          </ac:spMkLst>
        </pc:spChg>
        <pc:spChg chg="mod">
          <ac:chgData name="Ngô Việt Hoàn" userId="fbf56a55-40aa-4209-bd12-b7fbd6813d40" providerId="ADAL" clId="{71C5F8FA-2476-454B-99FA-39065B7846F2}" dt="2021-11-22T16:15:26.797" v="368" actId="571"/>
          <ac:spMkLst>
            <pc:docMk/>
            <pc:sldMk cId="1264272413" sldId="355"/>
            <ac:spMk id="190" creationId="{D4FE91B9-4CA1-4CF9-8014-51F7E9A695A5}"/>
          </ac:spMkLst>
        </pc:spChg>
        <pc:spChg chg="mod">
          <ac:chgData name="Ngô Việt Hoàn" userId="fbf56a55-40aa-4209-bd12-b7fbd6813d40" providerId="ADAL" clId="{71C5F8FA-2476-454B-99FA-39065B7846F2}" dt="2021-11-22T16:15:26.797" v="368" actId="571"/>
          <ac:spMkLst>
            <pc:docMk/>
            <pc:sldMk cId="1264272413" sldId="355"/>
            <ac:spMk id="191" creationId="{B2C24C43-F330-4635-8AC7-4251AFAE97F6}"/>
          </ac:spMkLst>
        </pc:spChg>
        <pc:spChg chg="mod">
          <ac:chgData name="Ngô Việt Hoàn" userId="fbf56a55-40aa-4209-bd12-b7fbd6813d40" providerId="ADAL" clId="{71C5F8FA-2476-454B-99FA-39065B7846F2}" dt="2021-11-22T16:15:26.797" v="368" actId="571"/>
          <ac:spMkLst>
            <pc:docMk/>
            <pc:sldMk cId="1264272413" sldId="355"/>
            <ac:spMk id="192" creationId="{2A7FC96F-E32B-4124-A5B1-18F060F0424D}"/>
          </ac:spMkLst>
        </pc:spChg>
        <pc:spChg chg="mod">
          <ac:chgData name="Ngô Việt Hoàn" userId="fbf56a55-40aa-4209-bd12-b7fbd6813d40" providerId="ADAL" clId="{71C5F8FA-2476-454B-99FA-39065B7846F2}" dt="2021-11-22T16:15:30.477" v="370" actId="571"/>
          <ac:spMkLst>
            <pc:docMk/>
            <pc:sldMk cId="1264272413" sldId="355"/>
            <ac:spMk id="196" creationId="{3ECBED0F-9DC4-4469-8D42-7101B5627885}"/>
          </ac:spMkLst>
        </pc:spChg>
        <pc:spChg chg="mod">
          <ac:chgData name="Ngô Việt Hoàn" userId="fbf56a55-40aa-4209-bd12-b7fbd6813d40" providerId="ADAL" clId="{71C5F8FA-2476-454B-99FA-39065B7846F2}" dt="2021-11-22T16:15:30.477" v="370" actId="571"/>
          <ac:spMkLst>
            <pc:docMk/>
            <pc:sldMk cId="1264272413" sldId="355"/>
            <ac:spMk id="197" creationId="{EC5C415D-82BE-4AA0-A103-C5654FE29478}"/>
          </ac:spMkLst>
        </pc:spChg>
        <pc:spChg chg="mod">
          <ac:chgData name="Ngô Việt Hoàn" userId="fbf56a55-40aa-4209-bd12-b7fbd6813d40" providerId="ADAL" clId="{71C5F8FA-2476-454B-99FA-39065B7846F2}" dt="2021-11-22T16:15:30.477" v="370" actId="571"/>
          <ac:spMkLst>
            <pc:docMk/>
            <pc:sldMk cId="1264272413" sldId="355"/>
            <ac:spMk id="198" creationId="{BFC95229-93C8-406C-BD1C-1F4229ED0D01}"/>
          </ac:spMkLst>
        </pc:spChg>
        <pc:spChg chg="mod">
          <ac:chgData name="Ngô Việt Hoàn" userId="fbf56a55-40aa-4209-bd12-b7fbd6813d40" providerId="ADAL" clId="{71C5F8FA-2476-454B-99FA-39065B7846F2}" dt="2021-11-22T16:15:30.477" v="370" actId="571"/>
          <ac:spMkLst>
            <pc:docMk/>
            <pc:sldMk cId="1264272413" sldId="355"/>
            <ac:spMk id="199" creationId="{64FD0378-A5D1-414C-991E-BBEF6452FC3E}"/>
          </ac:spMkLst>
        </pc:spChg>
        <pc:spChg chg="mod">
          <ac:chgData name="Ngô Việt Hoàn" userId="fbf56a55-40aa-4209-bd12-b7fbd6813d40" providerId="ADAL" clId="{71C5F8FA-2476-454B-99FA-39065B7846F2}" dt="2021-11-23T03:39:48.371" v="1232" actId="1076"/>
          <ac:spMkLst>
            <pc:docMk/>
            <pc:sldMk cId="1264272413" sldId="355"/>
            <ac:spMk id="202" creationId="{D88ED0D9-FA35-499C-ADCF-FD4663985E60}"/>
          </ac:spMkLst>
        </pc:spChg>
        <pc:spChg chg="mod">
          <ac:chgData name="Ngô Việt Hoàn" userId="fbf56a55-40aa-4209-bd12-b7fbd6813d40" providerId="ADAL" clId="{71C5F8FA-2476-454B-99FA-39065B7846F2}" dt="2021-11-23T03:39:48.371" v="1232" actId="1076"/>
          <ac:spMkLst>
            <pc:docMk/>
            <pc:sldMk cId="1264272413" sldId="355"/>
            <ac:spMk id="203" creationId="{84371A7A-3A08-4686-86EF-054BAA83BE8E}"/>
          </ac:spMkLst>
        </pc:spChg>
        <pc:spChg chg="mod">
          <ac:chgData name="Ngô Việt Hoàn" userId="fbf56a55-40aa-4209-bd12-b7fbd6813d40" providerId="ADAL" clId="{71C5F8FA-2476-454B-99FA-39065B7846F2}" dt="2021-11-23T03:39:48.371" v="1232" actId="1076"/>
          <ac:spMkLst>
            <pc:docMk/>
            <pc:sldMk cId="1264272413" sldId="355"/>
            <ac:spMk id="204" creationId="{2694ABBD-E21C-4C25-972C-4DBBDC575CE8}"/>
          </ac:spMkLst>
        </pc:spChg>
        <pc:spChg chg="mod">
          <ac:chgData name="Ngô Việt Hoàn" userId="fbf56a55-40aa-4209-bd12-b7fbd6813d40" providerId="ADAL" clId="{71C5F8FA-2476-454B-99FA-39065B7846F2}" dt="2021-11-23T03:39:48.371" v="1232" actId="1076"/>
          <ac:spMkLst>
            <pc:docMk/>
            <pc:sldMk cId="1264272413" sldId="355"/>
            <ac:spMk id="205" creationId="{07C5E8BD-7D8B-4C95-BADB-1F661E572A7F}"/>
          </ac:spMkLst>
        </pc:spChg>
        <pc:spChg chg="add del mod">
          <ac:chgData name="Ngô Việt Hoàn" userId="fbf56a55-40aa-4209-bd12-b7fbd6813d40" providerId="ADAL" clId="{71C5F8FA-2476-454B-99FA-39065B7846F2}" dt="2021-11-22T17:24:15.287" v="999" actId="478"/>
          <ac:spMkLst>
            <pc:docMk/>
            <pc:sldMk cId="1264272413" sldId="355"/>
            <ac:spMk id="206" creationId="{7D76CE7D-295B-4F59-8712-27500A3E3355}"/>
          </ac:spMkLst>
        </pc:spChg>
        <pc:spChg chg="mod">
          <ac:chgData name="Ngô Việt Hoàn" userId="fbf56a55-40aa-4209-bd12-b7fbd6813d40" providerId="ADAL" clId="{71C5F8FA-2476-454B-99FA-39065B7846F2}" dt="2021-11-22T16:16:08.538" v="382" actId="571"/>
          <ac:spMkLst>
            <pc:docMk/>
            <pc:sldMk cId="1264272413" sldId="355"/>
            <ac:spMk id="209" creationId="{65F56016-1433-4275-B79B-D2B05C66EE8E}"/>
          </ac:spMkLst>
        </pc:spChg>
        <pc:spChg chg="mod">
          <ac:chgData name="Ngô Việt Hoàn" userId="fbf56a55-40aa-4209-bd12-b7fbd6813d40" providerId="ADAL" clId="{71C5F8FA-2476-454B-99FA-39065B7846F2}" dt="2021-11-22T16:16:08.538" v="382" actId="571"/>
          <ac:spMkLst>
            <pc:docMk/>
            <pc:sldMk cId="1264272413" sldId="355"/>
            <ac:spMk id="210" creationId="{79D4F011-FD7B-4134-AE36-2A59AAEC413C}"/>
          </ac:spMkLst>
        </pc:spChg>
        <pc:spChg chg="mod">
          <ac:chgData name="Ngô Việt Hoàn" userId="fbf56a55-40aa-4209-bd12-b7fbd6813d40" providerId="ADAL" clId="{71C5F8FA-2476-454B-99FA-39065B7846F2}" dt="2021-11-22T16:16:08.538" v="382" actId="571"/>
          <ac:spMkLst>
            <pc:docMk/>
            <pc:sldMk cId="1264272413" sldId="355"/>
            <ac:spMk id="211" creationId="{F9201F90-A5E2-4599-B591-211BDC04E39E}"/>
          </ac:spMkLst>
        </pc:spChg>
        <pc:spChg chg="mod">
          <ac:chgData name="Ngô Việt Hoàn" userId="fbf56a55-40aa-4209-bd12-b7fbd6813d40" providerId="ADAL" clId="{71C5F8FA-2476-454B-99FA-39065B7846F2}" dt="2021-11-22T16:16:08.538" v="382" actId="571"/>
          <ac:spMkLst>
            <pc:docMk/>
            <pc:sldMk cId="1264272413" sldId="355"/>
            <ac:spMk id="212" creationId="{E09E123C-5DD7-44C2-9AB1-7E061120A054}"/>
          </ac:spMkLst>
        </pc:spChg>
        <pc:spChg chg="add del mod">
          <ac:chgData name="Ngô Việt Hoàn" userId="fbf56a55-40aa-4209-bd12-b7fbd6813d40" providerId="ADAL" clId="{71C5F8FA-2476-454B-99FA-39065B7846F2}" dt="2021-11-23T03:37:00.186" v="1204" actId="478"/>
          <ac:spMkLst>
            <pc:docMk/>
            <pc:sldMk cId="1264272413" sldId="355"/>
            <ac:spMk id="213" creationId="{76B1DF40-758F-4F2D-A255-4A6B97B66D9D}"/>
          </ac:spMkLst>
        </pc:spChg>
        <pc:grpChg chg="add mod">
          <ac:chgData name="Ngô Việt Hoàn" userId="fbf56a55-40aa-4209-bd12-b7fbd6813d40" providerId="ADAL" clId="{71C5F8FA-2476-454B-99FA-39065B7846F2}" dt="2021-11-23T03:37:51.925" v="1220" actId="14100"/>
          <ac:grpSpMkLst>
            <pc:docMk/>
            <pc:sldMk cId="1264272413" sldId="355"/>
            <ac:grpSpMk id="30" creationId="{4DEE1E0D-BE3B-4711-BDAC-B4ACA4E9F16D}"/>
          </ac:grpSpMkLst>
        </pc:grpChg>
        <pc:grpChg chg="del mod">
          <ac:chgData name="Ngô Việt Hoàn" userId="fbf56a55-40aa-4209-bd12-b7fbd6813d40" providerId="ADAL" clId="{71C5F8FA-2476-454B-99FA-39065B7846F2}" dt="2021-11-22T16:07:11.105" v="251" actId="478"/>
          <ac:grpSpMkLst>
            <pc:docMk/>
            <pc:sldMk cId="1264272413" sldId="355"/>
            <ac:grpSpMk id="34" creationId="{00000000-0000-0000-0000-000000000000}"/>
          </ac:grpSpMkLst>
        </pc:grpChg>
        <pc:grpChg chg="del mod">
          <ac:chgData name="Ngô Việt Hoàn" userId="fbf56a55-40aa-4209-bd12-b7fbd6813d40" providerId="ADAL" clId="{71C5F8FA-2476-454B-99FA-39065B7846F2}" dt="2021-11-22T16:07:09.089" v="250" actId="478"/>
          <ac:grpSpMkLst>
            <pc:docMk/>
            <pc:sldMk cId="1264272413" sldId="355"/>
            <ac:grpSpMk id="36" creationId="{00000000-0000-0000-0000-000000000000}"/>
          </ac:grpSpMkLst>
        </pc:grpChg>
        <pc:grpChg chg="mod">
          <ac:chgData name="Ngô Việt Hoàn" userId="fbf56a55-40aa-4209-bd12-b7fbd6813d40" providerId="ADAL" clId="{71C5F8FA-2476-454B-99FA-39065B7846F2}" dt="2021-11-22T16:07:09.089" v="250" actId="478"/>
          <ac:grpSpMkLst>
            <pc:docMk/>
            <pc:sldMk cId="1264272413" sldId="355"/>
            <ac:grpSpMk id="37" creationId="{00000000-0000-0000-0000-000000000000}"/>
          </ac:grpSpMkLst>
        </pc:grpChg>
        <pc:grpChg chg="mod">
          <ac:chgData name="Ngô Việt Hoàn" userId="fbf56a55-40aa-4209-bd12-b7fbd6813d40" providerId="ADAL" clId="{71C5F8FA-2476-454B-99FA-39065B7846F2}" dt="2021-11-22T16:07:09.089" v="250" actId="478"/>
          <ac:grpSpMkLst>
            <pc:docMk/>
            <pc:sldMk cId="1264272413" sldId="355"/>
            <ac:grpSpMk id="60" creationId="{00000000-0000-0000-0000-000000000000}"/>
          </ac:grpSpMkLst>
        </pc:grpChg>
        <pc:grpChg chg="mod">
          <ac:chgData name="Ngô Việt Hoàn" userId="fbf56a55-40aa-4209-bd12-b7fbd6813d40" providerId="ADAL" clId="{71C5F8FA-2476-454B-99FA-39065B7846F2}" dt="2021-11-22T16:07:09.089" v="250" actId="478"/>
          <ac:grpSpMkLst>
            <pc:docMk/>
            <pc:sldMk cId="1264272413" sldId="355"/>
            <ac:grpSpMk id="61" creationId="{00000000-0000-0000-0000-000000000000}"/>
          </ac:grpSpMkLst>
        </pc:grpChg>
        <pc:grpChg chg="del">
          <ac:chgData name="Ngô Việt Hoàn" userId="fbf56a55-40aa-4209-bd12-b7fbd6813d40" providerId="ADAL" clId="{71C5F8FA-2476-454B-99FA-39065B7846F2}" dt="2021-11-22T16:07:07.603" v="249" actId="478"/>
          <ac:grpSpMkLst>
            <pc:docMk/>
            <pc:sldMk cId="1264272413" sldId="355"/>
            <ac:grpSpMk id="67" creationId="{00000000-0000-0000-0000-000000000000}"/>
          </ac:grpSpMkLst>
        </pc:grpChg>
        <pc:grpChg chg="del mod">
          <ac:chgData name="Ngô Việt Hoàn" userId="fbf56a55-40aa-4209-bd12-b7fbd6813d40" providerId="ADAL" clId="{71C5F8FA-2476-454B-99FA-39065B7846F2}" dt="2021-11-22T17:22:03.064" v="974" actId="478"/>
          <ac:grpSpMkLst>
            <pc:docMk/>
            <pc:sldMk cId="1264272413" sldId="355"/>
            <ac:grpSpMk id="100" creationId="{00000000-0000-0000-0000-000000000000}"/>
          </ac:grpSpMkLst>
        </pc:grpChg>
        <pc:grpChg chg="mod">
          <ac:chgData name="Ngô Việt Hoàn" userId="fbf56a55-40aa-4209-bd12-b7fbd6813d40" providerId="ADAL" clId="{71C5F8FA-2476-454B-99FA-39065B7846F2}" dt="2021-11-22T16:09:58.688" v="292" actId="1076"/>
          <ac:grpSpMkLst>
            <pc:docMk/>
            <pc:sldMk cId="1264272413" sldId="355"/>
            <ac:grpSpMk id="102" creationId="{00000000-0000-0000-0000-000000000000}"/>
          </ac:grpSpMkLst>
        </pc:grpChg>
        <pc:grpChg chg="mod">
          <ac:chgData name="Ngô Việt Hoàn" userId="fbf56a55-40aa-4209-bd12-b7fbd6813d40" providerId="ADAL" clId="{71C5F8FA-2476-454B-99FA-39065B7846F2}" dt="2021-11-22T16:09:58.688" v="292" actId="1076"/>
          <ac:grpSpMkLst>
            <pc:docMk/>
            <pc:sldMk cId="1264272413" sldId="355"/>
            <ac:grpSpMk id="103" creationId="{00000000-0000-0000-0000-000000000000}"/>
          </ac:grpSpMkLst>
        </pc:grpChg>
        <pc:grpChg chg="mod">
          <ac:chgData name="Ngô Việt Hoàn" userId="fbf56a55-40aa-4209-bd12-b7fbd6813d40" providerId="ADAL" clId="{71C5F8FA-2476-454B-99FA-39065B7846F2}" dt="2021-11-22T16:09:58.688" v="292" actId="1076"/>
          <ac:grpSpMkLst>
            <pc:docMk/>
            <pc:sldMk cId="1264272413" sldId="355"/>
            <ac:grpSpMk id="126" creationId="{00000000-0000-0000-0000-000000000000}"/>
          </ac:grpSpMkLst>
        </pc:grpChg>
        <pc:grpChg chg="mod">
          <ac:chgData name="Ngô Việt Hoàn" userId="fbf56a55-40aa-4209-bd12-b7fbd6813d40" providerId="ADAL" clId="{71C5F8FA-2476-454B-99FA-39065B7846F2}" dt="2021-11-22T16:09:58.688" v="292" actId="1076"/>
          <ac:grpSpMkLst>
            <pc:docMk/>
            <pc:sldMk cId="1264272413" sldId="355"/>
            <ac:grpSpMk id="127" creationId="{00000000-0000-0000-0000-000000000000}"/>
          </ac:grpSpMkLst>
        </pc:grpChg>
        <pc:grpChg chg="add del mod">
          <ac:chgData name="Ngô Việt Hoàn" userId="fbf56a55-40aa-4209-bd12-b7fbd6813d40" providerId="ADAL" clId="{71C5F8FA-2476-454B-99FA-39065B7846F2}" dt="2021-11-22T16:12:23.558" v="298" actId="478"/>
          <ac:grpSpMkLst>
            <pc:docMk/>
            <pc:sldMk cId="1264272413" sldId="355"/>
            <ac:grpSpMk id="138" creationId="{F3F2A2F9-CF8D-4B00-A173-A599838BFC99}"/>
          </ac:grpSpMkLst>
        </pc:grpChg>
        <pc:grpChg chg="add del mod">
          <ac:chgData name="Ngô Việt Hoàn" userId="fbf56a55-40aa-4209-bd12-b7fbd6813d40" providerId="ADAL" clId="{71C5F8FA-2476-454B-99FA-39065B7846F2}" dt="2021-11-22T16:14:24.079" v="352" actId="478"/>
          <ac:grpSpMkLst>
            <pc:docMk/>
            <pc:sldMk cId="1264272413" sldId="355"/>
            <ac:grpSpMk id="141" creationId="{2D4CDFDB-8B05-4A3C-B606-9F44D8C1B585}"/>
          </ac:grpSpMkLst>
        </pc:grpChg>
        <pc:grpChg chg="add del mod">
          <ac:chgData name="Ngô Việt Hoàn" userId="fbf56a55-40aa-4209-bd12-b7fbd6813d40" providerId="ADAL" clId="{71C5F8FA-2476-454B-99FA-39065B7846F2}" dt="2021-11-22T16:14:26.217" v="353" actId="478"/>
          <ac:grpSpMkLst>
            <pc:docMk/>
            <pc:sldMk cId="1264272413" sldId="355"/>
            <ac:grpSpMk id="144" creationId="{CF903838-8515-4D8A-B2FB-24F659E09519}"/>
          </ac:grpSpMkLst>
        </pc:grpChg>
        <pc:grpChg chg="add del mod">
          <ac:chgData name="Ngô Việt Hoàn" userId="fbf56a55-40aa-4209-bd12-b7fbd6813d40" providerId="ADAL" clId="{71C5F8FA-2476-454B-99FA-39065B7846F2}" dt="2021-11-22T16:09:00.140" v="271" actId="478"/>
          <ac:grpSpMkLst>
            <pc:docMk/>
            <pc:sldMk cId="1264272413" sldId="355"/>
            <ac:grpSpMk id="147" creationId="{585915BF-72CD-48E0-B717-90E4E7B1E98F}"/>
          </ac:grpSpMkLst>
        </pc:grpChg>
        <pc:grpChg chg="add mod">
          <ac:chgData name="Ngô Việt Hoàn" userId="fbf56a55-40aa-4209-bd12-b7fbd6813d40" providerId="ADAL" clId="{71C5F8FA-2476-454B-99FA-39065B7846F2}" dt="2021-11-22T17:23:59.152" v="997" actId="478"/>
          <ac:grpSpMkLst>
            <pc:docMk/>
            <pc:sldMk cId="1264272413" sldId="355"/>
            <ac:grpSpMk id="156" creationId="{96939626-4EE9-4E0A-9362-4552A2B98ABB}"/>
          </ac:grpSpMkLst>
        </pc:grpChg>
        <pc:grpChg chg="add mod">
          <ac:chgData name="Ngô Việt Hoàn" userId="fbf56a55-40aa-4209-bd12-b7fbd6813d40" providerId="ADAL" clId="{71C5F8FA-2476-454B-99FA-39065B7846F2}" dt="2021-11-22T16:14:40.505" v="357" actId="571"/>
          <ac:grpSpMkLst>
            <pc:docMk/>
            <pc:sldMk cId="1264272413" sldId="355"/>
            <ac:grpSpMk id="165" creationId="{71E1569C-5E06-4151-96E7-D6A4817425BF}"/>
          </ac:grpSpMkLst>
        </pc:grpChg>
        <pc:grpChg chg="add mod">
          <ac:chgData name="Ngô Việt Hoàn" userId="fbf56a55-40aa-4209-bd12-b7fbd6813d40" providerId="ADAL" clId="{71C5F8FA-2476-454B-99FA-39065B7846F2}" dt="2021-11-22T16:14:47.855" v="359" actId="571"/>
          <ac:grpSpMkLst>
            <pc:docMk/>
            <pc:sldMk cId="1264272413" sldId="355"/>
            <ac:grpSpMk id="172" creationId="{454A9470-A041-4AC7-BC0A-8EDA592E197C}"/>
          </ac:grpSpMkLst>
        </pc:grpChg>
        <pc:grpChg chg="add mod">
          <ac:chgData name="Ngô Việt Hoàn" userId="fbf56a55-40aa-4209-bd12-b7fbd6813d40" providerId="ADAL" clId="{71C5F8FA-2476-454B-99FA-39065B7846F2}" dt="2021-11-23T03:39:31.921" v="1230" actId="1076"/>
          <ac:grpSpMkLst>
            <pc:docMk/>
            <pc:sldMk cId="1264272413" sldId="355"/>
            <ac:grpSpMk id="179" creationId="{162D8CFD-1F07-4E65-B309-136648D604B9}"/>
          </ac:grpSpMkLst>
        </pc:grpChg>
        <pc:grpChg chg="add mod">
          <ac:chgData name="Ngô Việt Hoàn" userId="fbf56a55-40aa-4209-bd12-b7fbd6813d40" providerId="ADAL" clId="{71C5F8FA-2476-454B-99FA-39065B7846F2}" dt="2021-11-22T16:15:26.797" v="368" actId="571"/>
          <ac:grpSpMkLst>
            <pc:docMk/>
            <pc:sldMk cId="1264272413" sldId="355"/>
            <ac:grpSpMk id="187" creationId="{F12F3FE1-05E7-48F5-BC87-36478F673F05}"/>
          </ac:grpSpMkLst>
        </pc:grpChg>
        <pc:grpChg chg="add mod">
          <ac:chgData name="Ngô Việt Hoàn" userId="fbf56a55-40aa-4209-bd12-b7fbd6813d40" providerId="ADAL" clId="{71C5F8FA-2476-454B-99FA-39065B7846F2}" dt="2021-11-22T16:15:30.477" v="370" actId="571"/>
          <ac:grpSpMkLst>
            <pc:docMk/>
            <pc:sldMk cId="1264272413" sldId="355"/>
            <ac:grpSpMk id="194" creationId="{A2B80634-52BD-471B-B49A-6B15E61EAE58}"/>
          </ac:grpSpMkLst>
        </pc:grpChg>
        <pc:grpChg chg="add mod">
          <ac:chgData name="Ngô Việt Hoàn" userId="fbf56a55-40aa-4209-bd12-b7fbd6813d40" providerId="ADAL" clId="{71C5F8FA-2476-454B-99FA-39065B7846F2}" dt="2021-11-23T03:39:48.371" v="1232" actId="1076"/>
          <ac:grpSpMkLst>
            <pc:docMk/>
            <pc:sldMk cId="1264272413" sldId="355"/>
            <ac:grpSpMk id="200" creationId="{AFA80273-33AA-4509-9BA6-F45A5BEFE58C}"/>
          </ac:grpSpMkLst>
        </pc:grpChg>
        <pc:grpChg chg="add mod">
          <ac:chgData name="Ngô Việt Hoàn" userId="fbf56a55-40aa-4209-bd12-b7fbd6813d40" providerId="ADAL" clId="{71C5F8FA-2476-454B-99FA-39065B7846F2}" dt="2021-11-22T16:16:08.538" v="382" actId="571"/>
          <ac:grpSpMkLst>
            <pc:docMk/>
            <pc:sldMk cId="1264272413" sldId="355"/>
            <ac:grpSpMk id="207" creationId="{BAA45B9C-EE0D-42FC-BAFE-E7777BDEA200}"/>
          </ac:grpSpMkLst>
        </pc:grpChg>
        <pc:picChg chg="add del mod">
          <ac:chgData name="Ngô Việt Hoàn" userId="fbf56a55-40aa-4209-bd12-b7fbd6813d40" providerId="ADAL" clId="{71C5F8FA-2476-454B-99FA-39065B7846F2}" dt="2021-11-23T03:45:48.982" v="1280" actId="1076"/>
          <ac:picMkLst>
            <pc:docMk/>
            <pc:sldMk cId="1264272413" sldId="355"/>
            <ac:picMk id="4" creationId="{00000000-0000-0000-0000-000000000000}"/>
          </ac:picMkLst>
        </pc:picChg>
        <pc:picChg chg="add del mod">
          <ac:chgData name="Ngô Việt Hoàn" userId="fbf56a55-40aa-4209-bd12-b7fbd6813d40" providerId="ADAL" clId="{71C5F8FA-2476-454B-99FA-39065B7846F2}" dt="2021-11-23T03:39:54.711" v="1234" actId="14100"/>
          <ac:picMkLst>
            <pc:docMk/>
            <pc:sldMk cId="1264272413" sldId="355"/>
            <ac:picMk id="5" creationId="{7E40D875-361E-4EE9-8C3E-E703938CEC82}"/>
          </ac:picMkLst>
        </pc:picChg>
        <pc:picChg chg="add mod">
          <ac:chgData name="Ngô Việt Hoàn" userId="fbf56a55-40aa-4209-bd12-b7fbd6813d40" providerId="ADAL" clId="{71C5F8FA-2476-454B-99FA-39065B7846F2}" dt="2021-11-23T03:37:40.787" v="1217" actId="1076"/>
          <ac:picMkLst>
            <pc:docMk/>
            <pc:sldMk cId="1264272413" sldId="355"/>
            <ac:picMk id="35" creationId="{29AEAEB3-A769-418C-82BC-9777F1387CC9}"/>
          </ac:picMkLst>
        </pc:picChg>
        <pc:picChg chg="add del mod">
          <ac:chgData name="Ngô Việt Hoàn" userId="fbf56a55-40aa-4209-bd12-b7fbd6813d40" providerId="ADAL" clId="{71C5F8FA-2476-454B-99FA-39065B7846F2}" dt="2021-11-22T16:07:33.572" v="254" actId="478"/>
          <ac:picMkLst>
            <pc:docMk/>
            <pc:sldMk cId="1264272413" sldId="355"/>
            <ac:picMk id="135" creationId="{B4788B63-4ED2-47D8-9441-537C4BE2926D}"/>
          </ac:picMkLst>
        </pc:picChg>
        <pc:picChg chg="add del mod">
          <ac:chgData name="Ngô Việt Hoàn" userId="fbf56a55-40aa-4209-bd12-b7fbd6813d40" providerId="ADAL" clId="{71C5F8FA-2476-454B-99FA-39065B7846F2}" dt="2021-11-22T16:07:31.393" v="253" actId="478"/>
          <ac:picMkLst>
            <pc:docMk/>
            <pc:sldMk cId="1264272413" sldId="355"/>
            <ac:picMk id="155" creationId="{AA18FA3B-51E6-4D99-B4C8-CDE8A72984DF}"/>
          </ac:picMkLst>
        </pc:picChg>
        <pc:picChg chg="mod">
          <ac:chgData name="Ngô Việt Hoàn" userId="fbf56a55-40aa-4209-bd12-b7fbd6813d40" providerId="ADAL" clId="{71C5F8FA-2476-454B-99FA-39065B7846F2}" dt="2021-11-22T17:23:59.152" v="997" actId="478"/>
          <ac:picMkLst>
            <pc:docMk/>
            <pc:sldMk cId="1264272413" sldId="355"/>
            <ac:picMk id="157" creationId="{F3D22286-1601-4F67-84EE-9FAA8B2F5854}"/>
          </ac:picMkLst>
        </pc:picChg>
        <pc:picChg chg="add mod">
          <ac:chgData name="Ngô Việt Hoàn" userId="fbf56a55-40aa-4209-bd12-b7fbd6813d40" providerId="ADAL" clId="{71C5F8FA-2476-454B-99FA-39065B7846F2}" dt="2021-11-22T16:14:40.505" v="357" actId="571"/>
          <ac:picMkLst>
            <pc:docMk/>
            <pc:sldMk cId="1264272413" sldId="355"/>
            <ac:picMk id="164" creationId="{45D6D5F5-9ADC-496A-94FD-428165343EDE}"/>
          </ac:picMkLst>
        </pc:picChg>
        <pc:picChg chg="mod">
          <ac:chgData name="Ngô Việt Hoàn" userId="fbf56a55-40aa-4209-bd12-b7fbd6813d40" providerId="ADAL" clId="{71C5F8FA-2476-454B-99FA-39065B7846F2}" dt="2021-11-22T16:14:40.505" v="357" actId="571"/>
          <ac:picMkLst>
            <pc:docMk/>
            <pc:sldMk cId="1264272413" sldId="355"/>
            <ac:picMk id="166" creationId="{5CA9B2EC-3FE2-45BC-931D-A9B5027326F2}"/>
          </ac:picMkLst>
        </pc:picChg>
        <pc:picChg chg="add mod">
          <ac:chgData name="Ngô Việt Hoàn" userId="fbf56a55-40aa-4209-bd12-b7fbd6813d40" providerId="ADAL" clId="{71C5F8FA-2476-454B-99FA-39065B7846F2}" dt="2021-11-22T16:14:47.855" v="359" actId="571"/>
          <ac:picMkLst>
            <pc:docMk/>
            <pc:sldMk cId="1264272413" sldId="355"/>
            <ac:picMk id="171" creationId="{EFE8580A-F72D-40CE-95AD-40444E4AB80B}"/>
          </ac:picMkLst>
        </pc:picChg>
        <pc:picChg chg="mod">
          <ac:chgData name="Ngô Việt Hoàn" userId="fbf56a55-40aa-4209-bd12-b7fbd6813d40" providerId="ADAL" clId="{71C5F8FA-2476-454B-99FA-39065B7846F2}" dt="2021-11-22T16:14:47.855" v="359" actId="571"/>
          <ac:picMkLst>
            <pc:docMk/>
            <pc:sldMk cId="1264272413" sldId="355"/>
            <ac:picMk id="173" creationId="{5C94397C-9973-416E-B7A1-99EA3163D45F}"/>
          </ac:picMkLst>
        </pc:picChg>
        <pc:picChg chg="mod">
          <ac:chgData name="Ngô Việt Hoàn" userId="fbf56a55-40aa-4209-bd12-b7fbd6813d40" providerId="ADAL" clId="{71C5F8FA-2476-454B-99FA-39065B7846F2}" dt="2021-11-23T03:39:31.921" v="1230" actId="1076"/>
          <ac:picMkLst>
            <pc:docMk/>
            <pc:sldMk cId="1264272413" sldId="355"/>
            <ac:picMk id="180" creationId="{40DAB656-A888-4C6D-91F6-7D072D3D1617}"/>
          </ac:picMkLst>
        </pc:picChg>
        <pc:picChg chg="add mod">
          <ac:chgData name="Ngô Việt Hoàn" userId="fbf56a55-40aa-4209-bd12-b7fbd6813d40" providerId="ADAL" clId="{71C5F8FA-2476-454B-99FA-39065B7846F2}" dt="2021-11-22T16:15:26.797" v="368" actId="571"/>
          <ac:picMkLst>
            <pc:docMk/>
            <pc:sldMk cId="1264272413" sldId="355"/>
            <ac:picMk id="186" creationId="{B7B2A8DC-8CD0-47A3-9929-E5841988014D}"/>
          </ac:picMkLst>
        </pc:picChg>
        <pc:picChg chg="mod">
          <ac:chgData name="Ngô Việt Hoàn" userId="fbf56a55-40aa-4209-bd12-b7fbd6813d40" providerId="ADAL" clId="{71C5F8FA-2476-454B-99FA-39065B7846F2}" dt="2021-11-22T16:15:26.797" v="368" actId="571"/>
          <ac:picMkLst>
            <pc:docMk/>
            <pc:sldMk cId="1264272413" sldId="355"/>
            <ac:picMk id="188" creationId="{233ADBAB-426F-47F0-B5CD-1931A4A88DB2}"/>
          </ac:picMkLst>
        </pc:picChg>
        <pc:picChg chg="add mod">
          <ac:chgData name="Ngô Việt Hoàn" userId="fbf56a55-40aa-4209-bd12-b7fbd6813d40" providerId="ADAL" clId="{71C5F8FA-2476-454B-99FA-39065B7846F2}" dt="2021-11-22T16:15:30.477" v="370" actId="571"/>
          <ac:picMkLst>
            <pc:docMk/>
            <pc:sldMk cId="1264272413" sldId="355"/>
            <ac:picMk id="193" creationId="{4D7109F6-0BD0-43F5-98B6-C03D0402EEA8}"/>
          </ac:picMkLst>
        </pc:picChg>
        <pc:picChg chg="mod">
          <ac:chgData name="Ngô Việt Hoàn" userId="fbf56a55-40aa-4209-bd12-b7fbd6813d40" providerId="ADAL" clId="{71C5F8FA-2476-454B-99FA-39065B7846F2}" dt="2021-11-22T16:15:30.477" v="370" actId="571"/>
          <ac:picMkLst>
            <pc:docMk/>
            <pc:sldMk cId="1264272413" sldId="355"/>
            <ac:picMk id="195" creationId="{5D0F1A83-7C79-47E0-8D98-1D1ED36EF99E}"/>
          </ac:picMkLst>
        </pc:picChg>
        <pc:picChg chg="mod">
          <ac:chgData name="Ngô Việt Hoàn" userId="fbf56a55-40aa-4209-bd12-b7fbd6813d40" providerId="ADAL" clId="{71C5F8FA-2476-454B-99FA-39065B7846F2}" dt="2021-11-23T03:39:48.371" v="1232" actId="1076"/>
          <ac:picMkLst>
            <pc:docMk/>
            <pc:sldMk cId="1264272413" sldId="355"/>
            <ac:picMk id="201" creationId="{1C11EFD0-2045-45D2-9055-63E332C09B7B}"/>
          </ac:picMkLst>
        </pc:picChg>
        <pc:picChg chg="mod">
          <ac:chgData name="Ngô Việt Hoàn" userId="fbf56a55-40aa-4209-bd12-b7fbd6813d40" providerId="ADAL" clId="{71C5F8FA-2476-454B-99FA-39065B7846F2}" dt="2021-11-22T16:16:08.538" v="382" actId="571"/>
          <ac:picMkLst>
            <pc:docMk/>
            <pc:sldMk cId="1264272413" sldId="355"/>
            <ac:picMk id="208" creationId="{367EFFE4-C1D0-4EC6-8315-E4B680B7F334}"/>
          </ac:picMkLst>
        </pc:picChg>
        <pc:picChg chg="add del mod">
          <ac:chgData name="Ngô Việt Hoàn" userId="fbf56a55-40aa-4209-bd12-b7fbd6813d40" providerId="ADAL" clId="{71C5F8FA-2476-454B-99FA-39065B7846F2}" dt="2021-11-23T03:37:42.073" v="1218" actId="478"/>
          <ac:picMkLst>
            <pc:docMk/>
            <pc:sldMk cId="1264272413" sldId="355"/>
            <ac:picMk id="214" creationId="{7FC2EFE7-1B00-42F9-8E29-3C7600521613}"/>
          </ac:picMkLst>
        </pc:picChg>
      </pc:sldChg>
      <pc:sldChg chg="addSp delSp modSp add mod delAnim modAnim">
        <pc:chgData name="Ngô Việt Hoàn" userId="fbf56a55-40aa-4209-bd12-b7fbd6813d40" providerId="ADAL" clId="{71C5F8FA-2476-454B-99FA-39065B7846F2}" dt="2021-11-23T07:55:08.626" v="1849" actId="113"/>
        <pc:sldMkLst>
          <pc:docMk/>
          <pc:sldMk cId="693540685" sldId="356"/>
        </pc:sldMkLst>
        <pc:spChg chg="mod topLvl">
          <ac:chgData name="Ngô Việt Hoàn" userId="fbf56a55-40aa-4209-bd12-b7fbd6813d40" providerId="ADAL" clId="{71C5F8FA-2476-454B-99FA-39065B7846F2}" dt="2021-11-23T03:57:24.213" v="1324" actId="1076"/>
          <ac:spMkLst>
            <pc:docMk/>
            <pc:sldMk cId="693540685" sldId="356"/>
            <ac:spMk id="38" creationId="{ABA3251C-6216-479E-B581-F0E55BE6F4DD}"/>
          </ac:spMkLst>
        </pc:spChg>
        <pc:spChg chg="del mod topLvl">
          <ac:chgData name="Ngô Việt Hoàn" userId="fbf56a55-40aa-4209-bd12-b7fbd6813d40" providerId="ADAL" clId="{71C5F8FA-2476-454B-99FA-39065B7846F2}" dt="2021-11-23T03:43:02.626" v="1261" actId="478"/>
          <ac:spMkLst>
            <pc:docMk/>
            <pc:sldMk cId="693540685" sldId="356"/>
            <ac:spMk id="39" creationId="{2A256DD6-3692-47A9-85C9-5EAAFE04BE3F}"/>
          </ac:spMkLst>
        </pc:spChg>
        <pc:spChg chg="add mod">
          <ac:chgData name="Ngô Việt Hoàn" userId="fbf56a55-40aa-4209-bd12-b7fbd6813d40" providerId="ADAL" clId="{71C5F8FA-2476-454B-99FA-39065B7846F2}" dt="2021-11-23T03:57:01.257" v="1318" actId="1076"/>
          <ac:spMkLst>
            <pc:docMk/>
            <pc:sldMk cId="693540685" sldId="356"/>
            <ac:spMk id="40" creationId="{B1712E31-01EB-499C-9878-DE7D1B357FC2}"/>
          </ac:spMkLst>
        </pc:spChg>
        <pc:spChg chg="add mod">
          <ac:chgData name="Ngô Việt Hoàn" userId="fbf56a55-40aa-4209-bd12-b7fbd6813d40" providerId="ADAL" clId="{71C5F8FA-2476-454B-99FA-39065B7846F2}" dt="2021-11-23T03:58:49.540" v="1344" actId="1076"/>
          <ac:spMkLst>
            <pc:docMk/>
            <pc:sldMk cId="693540685" sldId="356"/>
            <ac:spMk id="41" creationId="{585D0387-0FDC-4056-9473-84375B08BA0B}"/>
          </ac:spMkLst>
        </pc:spChg>
        <pc:spChg chg="add mod">
          <ac:chgData name="Ngô Việt Hoàn" userId="fbf56a55-40aa-4209-bd12-b7fbd6813d40" providerId="ADAL" clId="{71C5F8FA-2476-454B-99FA-39065B7846F2}" dt="2021-11-23T03:59:29.080" v="1353" actId="1076"/>
          <ac:spMkLst>
            <pc:docMk/>
            <pc:sldMk cId="693540685" sldId="356"/>
            <ac:spMk id="42" creationId="{286819C3-8B1C-49BB-84AC-1B7EA10EE010}"/>
          </ac:spMkLst>
        </pc:spChg>
        <pc:spChg chg="mod">
          <ac:chgData name="Ngô Việt Hoàn" userId="fbf56a55-40aa-4209-bd12-b7fbd6813d40" providerId="ADAL" clId="{71C5F8FA-2476-454B-99FA-39065B7846F2}" dt="2021-11-23T03:54:38.618" v="1293" actId="1076"/>
          <ac:spMkLst>
            <pc:docMk/>
            <pc:sldMk cId="693540685" sldId="356"/>
            <ac:spMk id="44" creationId="{4DDD0B32-14E8-419D-A273-ACC94686C320}"/>
          </ac:spMkLst>
        </pc:spChg>
        <pc:spChg chg="mod">
          <ac:chgData name="Ngô Việt Hoàn" userId="fbf56a55-40aa-4209-bd12-b7fbd6813d40" providerId="ADAL" clId="{71C5F8FA-2476-454B-99FA-39065B7846F2}" dt="2021-11-23T03:54:38.618" v="1293" actId="1076"/>
          <ac:spMkLst>
            <pc:docMk/>
            <pc:sldMk cId="693540685" sldId="356"/>
            <ac:spMk id="45" creationId="{D667ECA0-DEC0-48EB-AB3E-F66D98357E90}"/>
          </ac:spMkLst>
        </pc:spChg>
        <pc:spChg chg="mod">
          <ac:chgData name="Ngô Việt Hoàn" userId="fbf56a55-40aa-4209-bd12-b7fbd6813d40" providerId="ADAL" clId="{71C5F8FA-2476-454B-99FA-39065B7846F2}" dt="2021-11-23T03:57:29.351" v="1325" actId="1076"/>
          <ac:spMkLst>
            <pc:docMk/>
            <pc:sldMk cId="693540685" sldId="356"/>
            <ac:spMk id="47" creationId="{76DECAEA-B9D3-4604-8398-9EE623BA2D83}"/>
          </ac:spMkLst>
        </pc:spChg>
        <pc:spChg chg="mod">
          <ac:chgData name="Ngô Việt Hoàn" userId="fbf56a55-40aa-4209-bd12-b7fbd6813d40" providerId="ADAL" clId="{71C5F8FA-2476-454B-99FA-39065B7846F2}" dt="2021-11-23T03:57:29.351" v="1325" actId="1076"/>
          <ac:spMkLst>
            <pc:docMk/>
            <pc:sldMk cId="693540685" sldId="356"/>
            <ac:spMk id="48" creationId="{02AF5324-74FA-4C7B-AF6D-B900E2469A27}"/>
          </ac:spMkLst>
        </pc:spChg>
        <pc:spChg chg="add mod">
          <ac:chgData name="Ngô Việt Hoàn" userId="fbf56a55-40aa-4209-bd12-b7fbd6813d40" providerId="ADAL" clId="{71C5F8FA-2476-454B-99FA-39065B7846F2}" dt="2021-11-23T03:59:39.011" v="1354" actId="1076"/>
          <ac:spMkLst>
            <pc:docMk/>
            <pc:sldMk cId="693540685" sldId="356"/>
            <ac:spMk id="50" creationId="{DC996F1D-F0EB-43F1-8C9B-9EBB90E7410F}"/>
          </ac:spMkLst>
        </pc:spChg>
        <pc:spChg chg="mod">
          <ac:chgData name="Ngô Việt Hoàn" userId="fbf56a55-40aa-4209-bd12-b7fbd6813d40" providerId="ADAL" clId="{71C5F8FA-2476-454B-99FA-39065B7846F2}" dt="2021-11-23T03:59:13.683" v="1350" actId="571"/>
          <ac:spMkLst>
            <pc:docMk/>
            <pc:sldMk cId="693540685" sldId="356"/>
            <ac:spMk id="55" creationId="{BA3D7139-AF02-4CAD-9B1E-3026D8B05F2B}"/>
          </ac:spMkLst>
        </pc:spChg>
        <pc:spChg chg="mod">
          <ac:chgData name="Ngô Việt Hoàn" userId="fbf56a55-40aa-4209-bd12-b7fbd6813d40" providerId="ADAL" clId="{71C5F8FA-2476-454B-99FA-39065B7846F2}" dt="2021-11-23T03:59:13.683" v="1350" actId="571"/>
          <ac:spMkLst>
            <pc:docMk/>
            <pc:sldMk cId="693540685" sldId="356"/>
            <ac:spMk id="56" creationId="{9B03AC50-BE6D-4018-9122-D9EF76BEEF2A}"/>
          </ac:spMkLst>
        </pc:spChg>
        <pc:spChg chg="mod">
          <ac:chgData name="Ngô Việt Hoàn" userId="fbf56a55-40aa-4209-bd12-b7fbd6813d40" providerId="ADAL" clId="{71C5F8FA-2476-454B-99FA-39065B7846F2}" dt="2021-11-23T03:59:13.683" v="1350" actId="571"/>
          <ac:spMkLst>
            <pc:docMk/>
            <pc:sldMk cId="693540685" sldId="356"/>
            <ac:spMk id="57" creationId="{7AB44E64-B7B3-450D-A0C8-CB184BE0F50E}"/>
          </ac:spMkLst>
        </pc:spChg>
        <pc:spChg chg="mod">
          <ac:chgData name="Ngô Việt Hoàn" userId="fbf56a55-40aa-4209-bd12-b7fbd6813d40" providerId="ADAL" clId="{71C5F8FA-2476-454B-99FA-39065B7846F2}" dt="2021-11-23T03:59:13.683" v="1350" actId="571"/>
          <ac:spMkLst>
            <pc:docMk/>
            <pc:sldMk cId="693540685" sldId="356"/>
            <ac:spMk id="58" creationId="{7CA83493-B264-46A9-9A3B-276C0AF0FF9C}"/>
          </ac:spMkLst>
        </pc:spChg>
        <pc:spChg chg="add mod">
          <ac:chgData name="Ngô Việt Hoàn" userId="fbf56a55-40aa-4209-bd12-b7fbd6813d40" providerId="ADAL" clId="{71C5F8FA-2476-454B-99FA-39065B7846F2}" dt="2021-11-22T16:18:25.749" v="406" actId="571"/>
          <ac:spMkLst>
            <pc:docMk/>
            <pc:sldMk cId="693540685" sldId="356"/>
            <ac:spMk id="64" creationId="{A05798DB-5B20-43A0-A395-0ECCB9B0A1B7}"/>
          </ac:spMkLst>
        </pc:spChg>
        <pc:spChg chg="add mod">
          <ac:chgData name="Ngô Việt Hoàn" userId="fbf56a55-40aa-4209-bd12-b7fbd6813d40" providerId="ADAL" clId="{71C5F8FA-2476-454B-99FA-39065B7846F2}" dt="2021-11-22T16:18:25.749" v="406" actId="571"/>
          <ac:spMkLst>
            <pc:docMk/>
            <pc:sldMk cId="693540685" sldId="356"/>
            <ac:spMk id="65" creationId="{22E08BCB-5E04-4DCA-9360-997F443A854F}"/>
          </ac:spMkLst>
        </pc:spChg>
        <pc:spChg chg="mod">
          <ac:chgData name="Ngô Việt Hoàn" userId="fbf56a55-40aa-4209-bd12-b7fbd6813d40" providerId="ADAL" clId="{71C5F8FA-2476-454B-99FA-39065B7846F2}" dt="2021-11-22T16:18:25.749" v="406" actId="571"/>
          <ac:spMkLst>
            <pc:docMk/>
            <pc:sldMk cId="693540685" sldId="356"/>
            <ac:spMk id="68" creationId="{DBBA099D-E70B-43A9-A1D5-08311C844DB4}"/>
          </ac:spMkLst>
        </pc:spChg>
        <pc:spChg chg="mod">
          <ac:chgData name="Ngô Việt Hoàn" userId="fbf56a55-40aa-4209-bd12-b7fbd6813d40" providerId="ADAL" clId="{71C5F8FA-2476-454B-99FA-39065B7846F2}" dt="2021-11-22T16:18:25.749" v="406" actId="571"/>
          <ac:spMkLst>
            <pc:docMk/>
            <pc:sldMk cId="693540685" sldId="356"/>
            <ac:spMk id="69" creationId="{974CAEAF-BEDE-418B-8EBF-738AD4B1BBDE}"/>
          </ac:spMkLst>
        </pc:spChg>
        <pc:spChg chg="mod">
          <ac:chgData name="Ngô Việt Hoàn" userId="fbf56a55-40aa-4209-bd12-b7fbd6813d40" providerId="ADAL" clId="{71C5F8FA-2476-454B-99FA-39065B7846F2}" dt="2021-11-22T16:18:25.749" v="406" actId="571"/>
          <ac:spMkLst>
            <pc:docMk/>
            <pc:sldMk cId="693540685" sldId="356"/>
            <ac:spMk id="70" creationId="{14150EA9-5266-4BFB-991F-521BBD5F55E4}"/>
          </ac:spMkLst>
        </pc:spChg>
        <pc:spChg chg="mod">
          <ac:chgData name="Ngô Việt Hoàn" userId="fbf56a55-40aa-4209-bd12-b7fbd6813d40" providerId="ADAL" clId="{71C5F8FA-2476-454B-99FA-39065B7846F2}" dt="2021-11-22T16:18:25.749" v="406" actId="571"/>
          <ac:spMkLst>
            <pc:docMk/>
            <pc:sldMk cId="693540685" sldId="356"/>
            <ac:spMk id="71" creationId="{FC09FD06-25A1-40B6-BCB5-E8FD47AA791E}"/>
          </ac:spMkLst>
        </pc:spChg>
        <pc:spChg chg="add mod">
          <ac:chgData name="Ngô Việt Hoàn" userId="fbf56a55-40aa-4209-bd12-b7fbd6813d40" providerId="ADAL" clId="{71C5F8FA-2476-454B-99FA-39065B7846F2}" dt="2021-11-22T16:18:25.749" v="406" actId="571"/>
          <ac:spMkLst>
            <pc:docMk/>
            <pc:sldMk cId="693540685" sldId="356"/>
            <ac:spMk id="72" creationId="{79512361-5D2F-467F-AF41-F8FBBC57652C}"/>
          </ac:spMkLst>
        </pc:spChg>
        <pc:spChg chg="add mod">
          <ac:chgData name="Ngô Việt Hoàn" userId="fbf56a55-40aa-4209-bd12-b7fbd6813d40" providerId="ADAL" clId="{71C5F8FA-2476-454B-99FA-39065B7846F2}" dt="2021-11-23T07:44:32.639" v="1837" actId="14100"/>
          <ac:spMkLst>
            <pc:docMk/>
            <pc:sldMk cId="693540685" sldId="356"/>
            <ac:spMk id="73" creationId="{7EEC07D4-ED76-4F38-82B7-0F2D1160AE6D}"/>
          </ac:spMkLst>
        </pc:spChg>
        <pc:spChg chg="add mod">
          <ac:chgData name="Ngô Việt Hoàn" userId="fbf56a55-40aa-4209-bd12-b7fbd6813d40" providerId="ADAL" clId="{71C5F8FA-2476-454B-99FA-39065B7846F2}" dt="2021-11-23T07:55:06.336" v="1848" actId="113"/>
          <ac:spMkLst>
            <pc:docMk/>
            <pc:sldMk cId="693540685" sldId="356"/>
            <ac:spMk id="74" creationId="{3AF98B1C-799C-4EF9-9D23-32EF5906DB1F}"/>
          </ac:spMkLst>
        </pc:spChg>
        <pc:spChg chg="add mod">
          <ac:chgData name="Ngô Việt Hoàn" userId="fbf56a55-40aa-4209-bd12-b7fbd6813d40" providerId="ADAL" clId="{71C5F8FA-2476-454B-99FA-39065B7846F2}" dt="2021-11-22T16:18:49.224" v="409" actId="571"/>
          <ac:spMkLst>
            <pc:docMk/>
            <pc:sldMk cId="693540685" sldId="356"/>
            <ac:spMk id="75" creationId="{AF38CD4C-43E6-4742-AB52-C5F63166DE5C}"/>
          </ac:spMkLst>
        </pc:spChg>
        <pc:spChg chg="add mod">
          <ac:chgData name="Ngô Việt Hoàn" userId="fbf56a55-40aa-4209-bd12-b7fbd6813d40" providerId="ADAL" clId="{71C5F8FA-2476-454B-99FA-39065B7846F2}" dt="2021-11-22T16:18:49.224" v="409" actId="571"/>
          <ac:spMkLst>
            <pc:docMk/>
            <pc:sldMk cId="693540685" sldId="356"/>
            <ac:spMk id="76" creationId="{B9293288-4956-4F72-B305-646CD13AEC33}"/>
          </ac:spMkLst>
        </pc:spChg>
        <pc:spChg chg="add mod">
          <ac:chgData name="Ngô Việt Hoàn" userId="fbf56a55-40aa-4209-bd12-b7fbd6813d40" providerId="ADAL" clId="{71C5F8FA-2476-454B-99FA-39065B7846F2}" dt="2021-11-23T07:44:39.885" v="1838" actId="14100"/>
          <ac:spMkLst>
            <pc:docMk/>
            <pc:sldMk cId="693540685" sldId="356"/>
            <ac:spMk id="77" creationId="{D1107FEF-BBDF-42A9-8C22-5BC6D1D8A955}"/>
          </ac:spMkLst>
        </pc:spChg>
        <pc:spChg chg="add mod">
          <ac:chgData name="Ngô Việt Hoàn" userId="fbf56a55-40aa-4209-bd12-b7fbd6813d40" providerId="ADAL" clId="{71C5F8FA-2476-454B-99FA-39065B7846F2}" dt="2021-11-23T07:55:08.626" v="1849" actId="113"/>
          <ac:spMkLst>
            <pc:docMk/>
            <pc:sldMk cId="693540685" sldId="356"/>
            <ac:spMk id="78" creationId="{6456A710-7014-4DB0-BA02-AF01A3F9C4E5}"/>
          </ac:spMkLst>
        </pc:spChg>
        <pc:spChg chg="mod">
          <ac:chgData name="Ngô Việt Hoàn" userId="fbf56a55-40aa-4209-bd12-b7fbd6813d40" providerId="ADAL" clId="{71C5F8FA-2476-454B-99FA-39065B7846F2}" dt="2021-11-22T16:19:14.564" v="413" actId="571"/>
          <ac:spMkLst>
            <pc:docMk/>
            <pc:sldMk cId="693540685" sldId="356"/>
            <ac:spMk id="82" creationId="{C1283238-AEA7-439E-AA97-F3E471CE9ADD}"/>
          </ac:spMkLst>
        </pc:spChg>
        <pc:spChg chg="mod">
          <ac:chgData name="Ngô Việt Hoàn" userId="fbf56a55-40aa-4209-bd12-b7fbd6813d40" providerId="ADAL" clId="{71C5F8FA-2476-454B-99FA-39065B7846F2}" dt="2021-11-22T16:19:14.564" v="413" actId="571"/>
          <ac:spMkLst>
            <pc:docMk/>
            <pc:sldMk cId="693540685" sldId="356"/>
            <ac:spMk id="83" creationId="{8E4E0F8E-A103-4C9F-9CEF-83B8A8FFF1D3}"/>
          </ac:spMkLst>
        </pc:spChg>
        <pc:spChg chg="mod">
          <ac:chgData name="Ngô Việt Hoàn" userId="fbf56a55-40aa-4209-bd12-b7fbd6813d40" providerId="ADAL" clId="{71C5F8FA-2476-454B-99FA-39065B7846F2}" dt="2021-11-22T16:19:14.564" v="413" actId="571"/>
          <ac:spMkLst>
            <pc:docMk/>
            <pc:sldMk cId="693540685" sldId="356"/>
            <ac:spMk id="84" creationId="{E12B736D-64AF-4373-BF31-3A907F29F382}"/>
          </ac:spMkLst>
        </pc:spChg>
        <pc:spChg chg="mod">
          <ac:chgData name="Ngô Việt Hoàn" userId="fbf56a55-40aa-4209-bd12-b7fbd6813d40" providerId="ADAL" clId="{71C5F8FA-2476-454B-99FA-39065B7846F2}" dt="2021-11-22T16:19:14.564" v="413" actId="571"/>
          <ac:spMkLst>
            <pc:docMk/>
            <pc:sldMk cId="693540685" sldId="356"/>
            <ac:spMk id="85" creationId="{F3003C19-7A6C-4D54-9049-5FC839CCDF46}"/>
          </ac:spMkLst>
        </pc:spChg>
        <pc:spChg chg="add mod">
          <ac:chgData name="Ngô Việt Hoàn" userId="fbf56a55-40aa-4209-bd12-b7fbd6813d40" providerId="ADAL" clId="{71C5F8FA-2476-454B-99FA-39065B7846F2}" dt="2021-11-22T16:19:14.564" v="413" actId="571"/>
          <ac:spMkLst>
            <pc:docMk/>
            <pc:sldMk cId="693540685" sldId="356"/>
            <ac:spMk id="86" creationId="{6C62BBE2-0433-4354-A378-9B16ECEC5C53}"/>
          </ac:spMkLst>
        </pc:spChg>
        <pc:spChg chg="mod">
          <ac:chgData name="Ngô Việt Hoàn" userId="fbf56a55-40aa-4209-bd12-b7fbd6813d40" providerId="ADAL" clId="{71C5F8FA-2476-454B-99FA-39065B7846F2}" dt="2021-11-22T16:19:20.398" v="415" actId="571"/>
          <ac:spMkLst>
            <pc:docMk/>
            <pc:sldMk cId="693540685" sldId="356"/>
            <ac:spMk id="90" creationId="{DEFB2296-E079-458B-AF50-943CC255A452}"/>
          </ac:spMkLst>
        </pc:spChg>
        <pc:spChg chg="mod">
          <ac:chgData name="Ngô Việt Hoàn" userId="fbf56a55-40aa-4209-bd12-b7fbd6813d40" providerId="ADAL" clId="{71C5F8FA-2476-454B-99FA-39065B7846F2}" dt="2021-11-22T16:19:20.398" v="415" actId="571"/>
          <ac:spMkLst>
            <pc:docMk/>
            <pc:sldMk cId="693540685" sldId="356"/>
            <ac:spMk id="91" creationId="{25A70899-CAE4-4FFA-8D19-57A6B8668F6D}"/>
          </ac:spMkLst>
        </pc:spChg>
        <pc:spChg chg="mod">
          <ac:chgData name="Ngô Việt Hoàn" userId="fbf56a55-40aa-4209-bd12-b7fbd6813d40" providerId="ADAL" clId="{71C5F8FA-2476-454B-99FA-39065B7846F2}" dt="2021-11-22T16:19:20.398" v="415" actId="571"/>
          <ac:spMkLst>
            <pc:docMk/>
            <pc:sldMk cId="693540685" sldId="356"/>
            <ac:spMk id="92" creationId="{05959B8C-8787-43A3-847F-818BC84D7DB6}"/>
          </ac:spMkLst>
        </pc:spChg>
        <pc:spChg chg="mod">
          <ac:chgData name="Ngô Việt Hoàn" userId="fbf56a55-40aa-4209-bd12-b7fbd6813d40" providerId="ADAL" clId="{71C5F8FA-2476-454B-99FA-39065B7846F2}" dt="2021-11-22T16:19:20.398" v="415" actId="571"/>
          <ac:spMkLst>
            <pc:docMk/>
            <pc:sldMk cId="693540685" sldId="356"/>
            <ac:spMk id="93" creationId="{297960F6-4CF1-459B-813A-0B6024731767}"/>
          </ac:spMkLst>
        </pc:spChg>
        <pc:spChg chg="add mod">
          <ac:chgData name="Ngô Việt Hoàn" userId="fbf56a55-40aa-4209-bd12-b7fbd6813d40" providerId="ADAL" clId="{71C5F8FA-2476-454B-99FA-39065B7846F2}" dt="2021-11-22T16:19:20.398" v="415" actId="571"/>
          <ac:spMkLst>
            <pc:docMk/>
            <pc:sldMk cId="693540685" sldId="356"/>
            <ac:spMk id="94" creationId="{8DCCABC5-4EDA-4DF6-9B4C-B2DB76C7B5B4}"/>
          </ac:spMkLst>
        </pc:spChg>
        <pc:spChg chg="mod">
          <ac:chgData name="Ngô Việt Hoàn" userId="fbf56a55-40aa-4209-bd12-b7fbd6813d40" providerId="ADAL" clId="{71C5F8FA-2476-454B-99FA-39065B7846F2}" dt="2021-11-22T16:19:30.767" v="418" actId="571"/>
          <ac:spMkLst>
            <pc:docMk/>
            <pc:sldMk cId="693540685" sldId="356"/>
            <ac:spMk id="98" creationId="{4973FB88-5348-496E-B529-158E69533F8A}"/>
          </ac:spMkLst>
        </pc:spChg>
        <pc:spChg chg="mod">
          <ac:chgData name="Ngô Việt Hoàn" userId="fbf56a55-40aa-4209-bd12-b7fbd6813d40" providerId="ADAL" clId="{71C5F8FA-2476-454B-99FA-39065B7846F2}" dt="2021-11-22T16:19:30.767" v="418" actId="571"/>
          <ac:spMkLst>
            <pc:docMk/>
            <pc:sldMk cId="693540685" sldId="356"/>
            <ac:spMk id="99" creationId="{850F732A-DA72-4174-9C51-F72EC10D4003}"/>
          </ac:spMkLst>
        </pc:spChg>
        <pc:spChg chg="mod">
          <ac:chgData name="Ngô Việt Hoàn" userId="fbf56a55-40aa-4209-bd12-b7fbd6813d40" providerId="ADAL" clId="{71C5F8FA-2476-454B-99FA-39065B7846F2}" dt="2021-11-22T16:17:17.831" v="397"/>
          <ac:spMkLst>
            <pc:docMk/>
            <pc:sldMk cId="693540685" sldId="356"/>
            <ac:spMk id="104" creationId="{00000000-0000-0000-0000-000000000000}"/>
          </ac:spMkLst>
        </pc:spChg>
        <pc:spChg chg="mod">
          <ac:chgData name="Ngô Việt Hoàn" userId="fbf56a55-40aa-4209-bd12-b7fbd6813d40" providerId="ADAL" clId="{71C5F8FA-2476-454B-99FA-39065B7846F2}" dt="2021-11-22T16:19:30.767" v="418" actId="571"/>
          <ac:spMkLst>
            <pc:docMk/>
            <pc:sldMk cId="693540685" sldId="356"/>
            <ac:spMk id="133" creationId="{641E6C3A-0E17-45FF-9345-C3221F2A8134}"/>
          </ac:spMkLst>
        </pc:spChg>
        <pc:spChg chg="mod">
          <ac:chgData name="Ngô Việt Hoàn" userId="fbf56a55-40aa-4209-bd12-b7fbd6813d40" providerId="ADAL" clId="{71C5F8FA-2476-454B-99FA-39065B7846F2}" dt="2021-11-22T16:19:30.767" v="418" actId="571"/>
          <ac:spMkLst>
            <pc:docMk/>
            <pc:sldMk cId="693540685" sldId="356"/>
            <ac:spMk id="134" creationId="{AA6B71CB-F6E6-49A4-9E80-97BC4FB98FF5}"/>
          </ac:spMkLst>
        </pc:spChg>
        <pc:spChg chg="mod">
          <ac:chgData name="Ngô Việt Hoàn" userId="fbf56a55-40aa-4209-bd12-b7fbd6813d40" providerId="ADAL" clId="{71C5F8FA-2476-454B-99FA-39065B7846F2}" dt="2021-11-22T16:19:44.864" v="421" actId="571"/>
          <ac:spMkLst>
            <pc:docMk/>
            <pc:sldMk cId="693540685" sldId="356"/>
            <ac:spMk id="138" creationId="{BE1A5F65-8C95-49DC-836B-8E108DF6CE36}"/>
          </ac:spMkLst>
        </pc:spChg>
        <pc:spChg chg="mod">
          <ac:chgData name="Ngô Việt Hoàn" userId="fbf56a55-40aa-4209-bd12-b7fbd6813d40" providerId="ADAL" clId="{71C5F8FA-2476-454B-99FA-39065B7846F2}" dt="2021-11-23T03:57:05.288" v="1319" actId="1076"/>
          <ac:spMkLst>
            <pc:docMk/>
            <pc:sldMk cId="693540685" sldId="356"/>
            <ac:spMk id="139" creationId="{65CA1155-A073-42E0-9874-CF26FF68DB34}"/>
          </ac:spMkLst>
        </pc:spChg>
        <pc:spChg chg="mod">
          <ac:chgData name="Ngô Việt Hoàn" userId="fbf56a55-40aa-4209-bd12-b7fbd6813d40" providerId="ADAL" clId="{71C5F8FA-2476-454B-99FA-39065B7846F2}" dt="2021-11-22T16:19:44.864" v="421" actId="571"/>
          <ac:spMkLst>
            <pc:docMk/>
            <pc:sldMk cId="693540685" sldId="356"/>
            <ac:spMk id="140" creationId="{B5CB104B-7691-46E5-999D-85DEE870F387}"/>
          </ac:spMkLst>
        </pc:spChg>
        <pc:spChg chg="mod">
          <ac:chgData name="Ngô Việt Hoàn" userId="fbf56a55-40aa-4209-bd12-b7fbd6813d40" providerId="ADAL" clId="{71C5F8FA-2476-454B-99FA-39065B7846F2}" dt="2021-11-22T16:19:44.864" v="421" actId="571"/>
          <ac:spMkLst>
            <pc:docMk/>
            <pc:sldMk cId="693540685" sldId="356"/>
            <ac:spMk id="141" creationId="{8FF21FDB-C5B0-4172-8A00-192DBB97CFB2}"/>
          </ac:spMkLst>
        </pc:spChg>
        <pc:spChg chg="mod">
          <ac:chgData name="Ngô Việt Hoàn" userId="fbf56a55-40aa-4209-bd12-b7fbd6813d40" providerId="ADAL" clId="{71C5F8FA-2476-454B-99FA-39065B7846F2}" dt="2021-11-23T07:44:23.573" v="1836" actId="14100"/>
          <ac:spMkLst>
            <pc:docMk/>
            <pc:sldMk cId="693540685" sldId="356"/>
            <ac:spMk id="142" creationId="{7DA8A5E8-BEEA-4AC4-BF6B-F06F5B3EBFD8}"/>
          </ac:spMkLst>
        </pc:spChg>
        <pc:spChg chg="mod">
          <ac:chgData name="Ngô Việt Hoàn" userId="fbf56a55-40aa-4209-bd12-b7fbd6813d40" providerId="ADAL" clId="{71C5F8FA-2476-454B-99FA-39065B7846F2}" dt="2021-11-22T16:19:44.864" v="421" actId="571"/>
          <ac:spMkLst>
            <pc:docMk/>
            <pc:sldMk cId="693540685" sldId="356"/>
            <ac:spMk id="143" creationId="{C7183D4C-C98D-4902-BEF0-F6BF25FE7F02}"/>
          </ac:spMkLst>
        </pc:spChg>
        <pc:spChg chg="add mod">
          <ac:chgData name="Ngô Việt Hoàn" userId="fbf56a55-40aa-4209-bd12-b7fbd6813d40" providerId="ADAL" clId="{71C5F8FA-2476-454B-99FA-39065B7846F2}" dt="2021-11-22T16:19:44.864" v="421" actId="571"/>
          <ac:spMkLst>
            <pc:docMk/>
            <pc:sldMk cId="693540685" sldId="356"/>
            <ac:spMk id="144" creationId="{90142027-F343-4E5E-BE51-D214A56F6E44}"/>
          </ac:spMkLst>
        </pc:spChg>
        <pc:spChg chg="del mod">
          <ac:chgData name="Ngô Việt Hoàn" userId="fbf56a55-40aa-4209-bd12-b7fbd6813d40" providerId="ADAL" clId="{71C5F8FA-2476-454B-99FA-39065B7846F2}" dt="2021-11-22T17:28:38.916" v="1055" actId="478"/>
          <ac:spMkLst>
            <pc:docMk/>
            <pc:sldMk cId="693540685" sldId="356"/>
            <ac:spMk id="145" creationId="{FE381339-B166-4279-BC8D-7C6234D32A6A}"/>
          </ac:spMkLst>
        </pc:spChg>
        <pc:spChg chg="mod">
          <ac:chgData name="Ngô Việt Hoàn" userId="fbf56a55-40aa-4209-bd12-b7fbd6813d40" providerId="ADAL" clId="{71C5F8FA-2476-454B-99FA-39065B7846F2}" dt="2021-11-23T03:59:26.738" v="1352" actId="1076"/>
          <ac:spMkLst>
            <pc:docMk/>
            <pc:sldMk cId="693540685" sldId="356"/>
            <ac:spMk id="148" creationId="{09099C71-AC4F-4373-BFFB-AE5780AC8540}"/>
          </ac:spMkLst>
        </pc:spChg>
        <pc:spChg chg="mod">
          <ac:chgData name="Ngô Việt Hoàn" userId="fbf56a55-40aa-4209-bd12-b7fbd6813d40" providerId="ADAL" clId="{71C5F8FA-2476-454B-99FA-39065B7846F2}" dt="2021-11-23T03:59:26.738" v="1352" actId="1076"/>
          <ac:spMkLst>
            <pc:docMk/>
            <pc:sldMk cId="693540685" sldId="356"/>
            <ac:spMk id="149" creationId="{376A5133-3D4A-4F1B-B980-8D23CAD170F3}"/>
          </ac:spMkLst>
        </pc:spChg>
        <pc:spChg chg="mod">
          <ac:chgData name="Ngô Việt Hoàn" userId="fbf56a55-40aa-4209-bd12-b7fbd6813d40" providerId="ADAL" clId="{71C5F8FA-2476-454B-99FA-39065B7846F2}" dt="2021-11-23T03:59:26.738" v="1352" actId="1076"/>
          <ac:spMkLst>
            <pc:docMk/>
            <pc:sldMk cId="693540685" sldId="356"/>
            <ac:spMk id="150" creationId="{484F5948-80D9-42F5-BBF2-1FBDD07AE725}"/>
          </ac:spMkLst>
        </pc:spChg>
        <pc:spChg chg="mod">
          <ac:chgData name="Ngô Việt Hoàn" userId="fbf56a55-40aa-4209-bd12-b7fbd6813d40" providerId="ADAL" clId="{71C5F8FA-2476-454B-99FA-39065B7846F2}" dt="2021-11-23T07:55:03.839" v="1847" actId="113"/>
          <ac:spMkLst>
            <pc:docMk/>
            <pc:sldMk cId="693540685" sldId="356"/>
            <ac:spMk id="151" creationId="{EBDC2139-FCB1-4DEA-9601-8780D6F9F733}"/>
          </ac:spMkLst>
        </pc:spChg>
        <pc:spChg chg="mod">
          <ac:chgData name="Ngô Việt Hoàn" userId="fbf56a55-40aa-4209-bd12-b7fbd6813d40" providerId="ADAL" clId="{71C5F8FA-2476-454B-99FA-39065B7846F2}" dt="2021-11-23T07:55:01.453" v="1846" actId="113"/>
          <ac:spMkLst>
            <pc:docMk/>
            <pc:sldMk cId="693540685" sldId="356"/>
            <ac:spMk id="152" creationId="{52EE198F-29FF-406C-9A16-4A226BABAEE1}"/>
          </ac:spMkLst>
        </pc:spChg>
        <pc:spChg chg="del mod">
          <ac:chgData name="Ngô Việt Hoàn" userId="fbf56a55-40aa-4209-bd12-b7fbd6813d40" providerId="ADAL" clId="{71C5F8FA-2476-454B-99FA-39065B7846F2}" dt="2021-11-22T17:28:37.456" v="1054" actId="478"/>
          <ac:spMkLst>
            <pc:docMk/>
            <pc:sldMk cId="693540685" sldId="356"/>
            <ac:spMk id="153" creationId="{56A87006-6B00-4979-B588-43647880E425}"/>
          </ac:spMkLst>
        </pc:spChg>
        <pc:spChg chg="mod">
          <ac:chgData name="Ngô Việt Hoàn" userId="fbf56a55-40aa-4209-bd12-b7fbd6813d40" providerId="ADAL" clId="{71C5F8FA-2476-454B-99FA-39065B7846F2}" dt="2021-11-23T03:59:26.738" v="1352" actId="1076"/>
          <ac:spMkLst>
            <pc:docMk/>
            <pc:sldMk cId="693540685" sldId="356"/>
            <ac:spMk id="154" creationId="{B0B5F0C2-8C6D-4DF1-A94D-C12880626919}"/>
          </ac:spMkLst>
        </pc:spChg>
        <pc:spChg chg="add del mod">
          <ac:chgData name="Ngô Việt Hoàn" userId="fbf56a55-40aa-4209-bd12-b7fbd6813d40" providerId="ADAL" clId="{71C5F8FA-2476-454B-99FA-39065B7846F2}" dt="2021-11-22T17:28:12.135" v="1051" actId="478"/>
          <ac:spMkLst>
            <pc:docMk/>
            <pc:sldMk cId="693540685" sldId="356"/>
            <ac:spMk id="155" creationId="{74BF66E7-F712-4AD6-80EA-0DD798D3D5C8}"/>
          </ac:spMkLst>
        </pc:spChg>
        <pc:spChg chg="mod">
          <ac:chgData name="Ngô Việt Hoàn" userId="fbf56a55-40aa-4209-bd12-b7fbd6813d40" providerId="ADAL" clId="{71C5F8FA-2476-454B-99FA-39065B7846F2}" dt="2021-11-23T03:57:20.341" v="1323" actId="1076"/>
          <ac:spMkLst>
            <pc:docMk/>
            <pc:sldMk cId="693540685" sldId="356"/>
            <ac:spMk id="158" creationId="{5A70CBF0-9531-4A0F-A404-AACC8CA3231B}"/>
          </ac:spMkLst>
        </pc:spChg>
        <pc:spChg chg="mod">
          <ac:chgData name="Ngô Việt Hoàn" userId="fbf56a55-40aa-4209-bd12-b7fbd6813d40" providerId="ADAL" clId="{71C5F8FA-2476-454B-99FA-39065B7846F2}" dt="2021-11-23T03:57:20.341" v="1323" actId="1076"/>
          <ac:spMkLst>
            <pc:docMk/>
            <pc:sldMk cId="693540685" sldId="356"/>
            <ac:spMk id="159" creationId="{49178824-389D-4737-991B-9BEC5A6A7D52}"/>
          </ac:spMkLst>
        </pc:spChg>
        <pc:spChg chg="mod">
          <ac:chgData name="Ngô Việt Hoàn" userId="fbf56a55-40aa-4209-bd12-b7fbd6813d40" providerId="ADAL" clId="{71C5F8FA-2476-454B-99FA-39065B7846F2}" dt="2021-11-23T03:57:20.341" v="1323" actId="1076"/>
          <ac:spMkLst>
            <pc:docMk/>
            <pc:sldMk cId="693540685" sldId="356"/>
            <ac:spMk id="160" creationId="{6F64EF17-81B6-4D78-B10A-368FA6D918CE}"/>
          </ac:spMkLst>
        </pc:spChg>
        <pc:spChg chg="mod">
          <ac:chgData name="Ngô Việt Hoàn" userId="fbf56a55-40aa-4209-bd12-b7fbd6813d40" providerId="ADAL" clId="{71C5F8FA-2476-454B-99FA-39065B7846F2}" dt="2021-11-23T03:57:20.341" v="1323" actId="1076"/>
          <ac:spMkLst>
            <pc:docMk/>
            <pc:sldMk cId="693540685" sldId="356"/>
            <ac:spMk id="161" creationId="{1040040E-1DB1-43A8-9126-029A28ABFBE7}"/>
          </ac:spMkLst>
        </pc:spChg>
        <pc:spChg chg="del mod">
          <ac:chgData name="Ngô Việt Hoàn" userId="fbf56a55-40aa-4209-bd12-b7fbd6813d40" providerId="ADAL" clId="{71C5F8FA-2476-454B-99FA-39065B7846F2}" dt="2021-11-22T17:27:46.598" v="1040" actId="478"/>
          <ac:spMkLst>
            <pc:docMk/>
            <pc:sldMk cId="693540685" sldId="356"/>
            <ac:spMk id="162" creationId="{37C98EFE-E63E-421D-8A67-E5AE6A2C7430}"/>
          </ac:spMkLst>
        </pc:spChg>
        <pc:spChg chg="add del mod">
          <ac:chgData name="Ngô Việt Hoàn" userId="fbf56a55-40aa-4209-bd12-b7fbd6813d40" providerId="ADAL" clId="{71C5F8FA-2476-454B-99FA-39065B7846F2}" dt="2021-11-23T03:59:41.325" v="1355" actId="478"/>
          <ac:spMkLst>
            <pc:docMk/>
            <pc:sldMk cId="693540685" sldId="356"/>
            <ac:spMk id="163" creationId="{B02266EF-81D5-4D49-B68C-009EB3417036}"/>
          </ac:spMkLst>
        </pc:spChg>
        <pc:spChg chg="mod">
          <ac:chgData name="Ngô Việt Hoàn" userId="fbf56a55-40aa-4209-bd12-b7fbd6813d40" providerId="ADAL" clId="{71C5F8FA-2476-454B-99FA-39065B7846F2}" dt="2021-11-23T03:56:58.649" v="1317" actId="1076"/>
          <ac:spMkLst>
            <pc:docMk/>
            <pc:sldMk cId="693540685" sldId="356"/>
            <ac:spMk id="181" creationId="{9F325B70-5F70-49E3-970D-31A964DB3C5D}"/>
          </ac:spMkLst>
        </pc:spChg>
        <pc:spChg chg="mod">
          <ac:chgData name="Ngô Việt Hoàn" userId="fbf56a55-40aa-4209-bd12-b7fbd6813d40" providerId="ADAL" clId="{71C5F8FA-2476-454B-99FA-39065B7846F2}" dt="2021-11-23T03:56:58.649" v="1317" actId="1076"/>
          <ac:spMkLst>
            <pc:docMk/>
            <pc:sldMk cId="693540685" sldId="356"/>
            <ac:spMk id="182" creationId="{A5535A58-14EE-47F2-ADAE-5A8BC9576526}"/>
          </ac:spMkLst>
        </pc:spChg>
        <pc:spChg chg="mod">
          <ac:chgData name="Ngô Việt Hoàn" userId="fbf56a55-40aa-4209-bd12-b7fbd6813d40" providerId="ADAL" clId="{71C5F8FA-2476-454B-99FA-39065B7846F2}" dt="2021-11-23T03:56:58.649" v="1317" actId="1076"/>
          <ac:spMkLst>
            <pc:docMk/>
            <pc:sldMk cId="693540685" sldId="356"/>
            <ac:spMk id="183" creationId="{58C7EF21-7E4D-45E5-AB19-EB541BDE977B}"/>
          </ac:spMkLst>
        </pc:spChg>
        <pc:spChg chg="mod">
          <ac:chgData name="Ngô Việt Hoàn" userId="fbf56a55-40aa-4209-bd12-b7fbd6813d40" providerId="ADAL" clId="{71C5F8FA-2476-454B-99FA-39065B7846F2}" dt="2021-11-23T03:56:58.649" v="1317" actId="1076"/>
          <ac:spMkLst>
            <pc:docMk/>
            <pc:sldMk cId="693540685" sldId="356"/>
            <ac:spMk id="184" creationId="{811DC63E-902B-4B97-BD34-2EF4C5E36FB9}"/>
          </ac:spMkLst>
        </pc:spChg>
        <pc:spChg chg="del mod">
          <ac:chgData name="Ngô Việt Hoàn" userId="fbf56a55-40aa-4209-bd12-b7fbd6813d40" providerId="ADAL" clId="{71C5F8FA-2476-454B-99FA-39065B7846F2}" dt="2021-11-22T17:27:54.268" v="1042" actId="478"/>
          <ac:spMkLst>
            <pc:docMk/>
            <pc:sldMk cId="693540685" sldId="356"/>
            <ac:spMk id="185" creationId="{2BF04B10-AD3A-4837-8CAE-CA54A864FC0C}"/>
          </ac:spMkLst>
        </pc:spChg>
        <pc:spChg chg="mod">
          <ac:chgData name="Ngô Việt Hoàn" userId="fbf56a55-40aa-4209-bd12-b7fbd6813d40" providerId="ADAL" clId="{71C5F8FA-2476-454B-99FA-39065B7846F2}" dt="2021-11-23T03:58:45.515" v="1343" actId="14100"/>
          <ac:spMkLst>
            <pc:docMk/>
            <pc:sldMk cId="693540685" sldId="356"/>
            <ac:spMk id="202" creationId="{D88ED0D9-FA35-499C-ADCF-FD4663985E60}"/>
          </ac:spMkLst>
        </pc:spChg>
        <pc:spChg chg="mod">
          <ac:chgData name="Ngô Việt Hoàn" userId="fbf56a55-40aa-4209-bd12-b7fbd6813d40" providerId="ADAL" clId="{71C5F8FA-2476-454B-99FA-39065B7846F2}" dt="2021-11-23T03:58:45.515" v="1343" actId="14100"/>
          <ac:spMkLst>
            <pc:docMk/>
            <pc:sldMk cId="693540685" sldId="356"/>
            <ac:spMk id="203" creationId="{84371A7A-3A08-4686-86EF-054BAA83BE8E}"/>
          </ac:spMkLst>
        </pc:spChg>
        <pc:spChg chg="mod">
          <ac:chgData name="Ngô Việt Hoàn" userId="fbf56a55-40aa-4209-bd12-b7fbd6813d40" providerId="ADAL" clId="{71C5F8FA-2476-454B-99FA-39065B7846F2}" dt="2021-11-23T03:58:45.515" v="1343" actId="14100"/>
          <ac:spMkLst>
            <pc:docMk/>
            <pc:sldMk cId="693540685" sldId="356"/>
            <ac:spMk id="204" creationId="{2694ABBD-E21C-4C25-972C-4DBBDC575CE8}"/>
          </ac:spMkLst>
        </pc:spChg>
        <pc:spChg chg="mod">
          <ac:chgData name="Ngô Việt Hoàn" userId="fbf56a55-40aa-4209-bd12-b7fbd6813d40" providerId="ADAL" clId="{71C5F8FA-2476-454B-99FA-39065B7846F2}" dt="2021-11-23T03:58:45.515" v="1343" actId="14100"/>
          <ac:spMkLst>
            <pc:docMk/>
            <pc:sldMk cId="693540685" sldId="356"/>
            <ac:spMk id="205" creationId="{07C5E8BD-7D8B-4C95-BADB-1F661E572A7F}"/>
          </ac:spMkLst>
        </pc:spChg>
        <pc:spChg chg="del mod">
          <ac:chgData name="Ngô Việt Hoàn" userId="fbf56a55-40aa-4209-bd12-b7fbd6813d40" providerId="ADAL" clId="{71C5F8FA-2476-454B-99FA-39065B7846F2}" dt="2021-11-22T17:28:04.949" v="1048" actId="478"/>
          <ac:spMkLst>
            <pc:docMk/>
            <pc:sldMk cId="693540685" sldId="356"/>
            <ac:spMk id="206" creationId="{7D76CE7D-295B-4F59-8712-27500A3E3355}"/>
          </ac:spMkLst>
        </pc:spChg>
        <pc:grpChg chg="add del mod">
          <ac:chgData name="Ngô Việt Hoàn" userId="fbf56a55-40aa-4209-bd12-b7fbd6813d40" providerId="ADAL" clId="{71C5F8FA-2476-454B-99FA-39065B7846F2}" dt="2021-11-23T03:43:02.626" v="1261" actId="478"/>
          <ac:grpSpMkLst>
            <pc:docMk/>
            <pc:sldMk cId="693540685" sldId="356"/>
            <ac:grpSpMk id="37" creationId="{51BD7390-DE32-4060-ABE9-333A44B3BDA1}"/>
          </ac:grpSpMkLst>
        </pc:grpChg>
        <pc:grpChg chg="add del mod">
          <ac:chgData name="Ngô Việt Hoàn" userId="fbf56a55-40aa-4209-bd12-b7fbd6813d40" providerId="ADAL" clId="{71C5F8FA-2476-454B-99FA-39065B7846F2}" dt="2021-11-23T03:54:39.530" v="1294"/>
          <ac:grpSpMkLst>
            <pc:docMk/>
            <pc:sldMk cId="693540685" sldId="356"/>
            <ac:grpSpMk id="43" creationId="{3B383F8D-44B5-480D-B278-112BB3C16FF3}"/>
          </ac:grpSpMkLst>
        </pc:grpChg>
        <pc:grpChg chg="add mod">
          <ac:chgData name="Ngô Việt Hoàn" userId="fbf56a55-40aa-4209-bd12-b7fbd6813d40" providerId="ADAL" clId="{71C5F8FA-2476-454B-99FA-39065B7846F2}" dt="2021-11-23T03:57:29.351" v="1325" actId="1076"/>
          <ac:grpSpMkLst>
            <pc:docMk/>
            <pc:sldMk cId="693540685" sldId="356"/>
            <ac:grpSpMk id="46" creationId="{43325E30-D1D6-47DF-885A-D5938FAACD38}"/>
          </ac:grpSpMkLst>
        </pc:grpChg>
        <pc:grpChg chg="add mod">
          <ac:chgData name="Ngô Việt Hoàn" userId="fbf56a55-40aa-4209-bd12-b7fbd6813d40" providerId="ADAL" clId="{71C5F8FA-2476-454B-99FA-39065B7846F2}" dt="2021-11-23T03:59:13.683" v="1350" actId="571"/>
          <ac:grpSpMkLst>
            <pc:docMk/>
            <pc:sldMk cId="693540685" sldId="356"/>
            <ac:grpSpMk id="53" creationId="{783E8AE7-56DE-46C5-AE68-59D772E6A1C6}"/>
          </ac:grpSpMkLst>
        </pc:grpChg>
        <pc:grpChg chg="add mod">
          <ac:chgData name="Ngô Việt Hoàn" userId="fbf56a55-40aa-4209-bd12-b7fbd6813d40" providerId="ADAL" clId="{71C5F8FA-2476-454B-99FA-39065B7846F2}" dt="2021-11-22T16:18:25.749" v="406" actId="571"/>
          <ac:grpSpMkLst>
            <pc:docMk/>
            <pc:sldMk cId="693540685" sldId="356"/>
            <ac:grpSpMk id="66" creationId="{2F5DD703-1DE0-46F2-ACC7-BDBCE9E2FEA6}"/>
          </ac:grpSpMkLst>
        </pc:grpChg>
        <pc:grpChg chg="add mod">
          <ac:chgData name="Ngô Việt Hoàn" userId="fbf56a55-40aa-4209-bd12-b7fbd6813d40" providerId="ADAL" clId="{71C5F8FA-2476-454B-99FA-39065B7846F2}" dt="2021-11-22T16:19:14.564" v="413" actId="571"/>
          <ac:grpSpMkLst>
            <pc:docMk/>
            <pc:sldMk cId="693540685" sldId="356"/>
            <ac:grpSpMk id="80" creationId="{620009AC-E95E-4D44-9DAF-99919CAF1F42}"/>
          </ac:grpSpMkLst>
        </pc:grpChg>
        <pc:grpChg chg="add mod">
          <ac:chgData name="Ngô Việt Hoàn" userId="fbf56a55-40aa-4209-bd12-b7fbd6813d40" providerId="ADAL" clId="{71C5F8FA-2476-454B-99FA-39065B7846F2}" dt="2021-11-22T16:19:20.398" v="415" actId="571"/>
          <ac:grpSpMkLst>
            <pc:docMk/>
            <pc:sldMk cId="693540685" sldId="356"/>
            <ac:grpSpMk id="88" creationId="{CB71568D-849D-4B05-897E-DBCA48CDFB02}"/>
          </ac:grpSpMkLst>
        </pc:grpChg>
        <pc:grpChg chg="add mod">
          <ac:chgData name="Ngô Việt Hoàn" userId="fbf56a55-40aa-4209-bd12-b7fbd6813d40" providerId="ADAL" clId="{71C5F8FA-2476-454B-99FA-39065B7846F2}" dt="2021-11-22T16:19:30.767" v="418" actId="571"/>
          <ac:grpSpMkLst>
            <pc:docMk/>
            <pc:sldMk cId="693540685" sldId="356"/>
            <ac:grpSpMk id="96" creationId="{7499E9F8-4048-49CD-90FA-1DB80F6FC383}"/>
          </ac:grpSpMkLst>
        </pc:grpChg>
        <pc:grpChg chg="del">
          <ac:chgData name="Ngô Việt Hoàn" userId="fbf56a55-40aa-4209-bd12-b7fbd6813d40" providerId="ADAL" clId="{71C5F8FA-2476-454B-99FA-39065B7846F2}" dt="2021-11-22T17:25:16.585" v="1013" actId="478"/>
          <ac:grpSpMkLst>
            <pc:docMk/>
            <pc:sldMk cId="693540685" sldId="356"/>
            <ac:grpSpMk id="100" creationId="{00000000-0000-0000-0000-000000000000}"/>
          </ac:grpSpMkLst>
        </pc:grpChg>
        <pc:grpChg chg="add mod">
          <ac:chgData name="Ngô Việt Hoàn" userId="fbf56a55-40aa-4209-bd12-b7fbd6813d40" providerId="ADAL" clId="{71C5F8FA-2476-454B-99FA-39065B7846F2}" dt="2021-11-22T16:19:44.864" v="421" actId="571"/>
          <ac:grpSpMkLst>
            <pc:docMk/>
            <pc:sldMk cId="693540685" sldId="356"/>
            <ac:grpSpMk id="136" creationId="{6E386DB3-8E81-4559-8DEF-9B06D017872A}"/>
          </ac:grpSpMkLst>
        </pc:grpChg>
        <pc:grpChg chg="add mod">
          <ac:chgData name="Ngô Việt Hoàn" userId="fbf56a55-40aa-4209-bd12-b7fbd6813d40" providerId="ADAL" clId="{71C5F8FA-2476-454B-99FA-39065B7846F2}" dt="2021-11-23T03:59:26.738" v="1352" actId="1076"/>
          <ac:grpSpMkLst>
            <pc:docMk/>
            <pc:sldMk cId="693540685" sldId="356"/>
            <ac:grpSpMk id="146" creationId="{F8FD09C7-BB1C-43B9-8B51-A73553B834BA}"/>
          </ac:grpSpMkLst>
        </pc:grpChg>
        <pc:grpChg chg="mod">
          <ac:chgData name="Ngô Việt Hoàn" userId="fbf56a55-40aa-4209-bd12-b7fbd6813d40" providerId="ADAL" clId="{71C5F8FA-2476-454B-99FA-39065B7846F2}" dt="2021-11-23T03:57:20.341" v="1323" actId="1076"/>
          <ac:grpSpMkLst>
            <pc:docMk/>
            <pc:sldMk cId="693540685" sldId="356"/>
            <ac:grpSpMk id="156" creationId="{96939626-4EE9-4E0A-9362-4552A2B98ABB}"/>
          </ac:grpSpMkLst>
        </pc:grpChg>
        <pc:grpChg chg="mod">
          <ac:chgData name="Ngô Việt Hoàn" userId="fbf56a55-40aa-4209-bd12-b7fbd6813d40" providerId="ADAL" clId="{71C5F8FA-2476-454B-99FA-39065B7846F2}" dt="2021-11-23T03:56:58.649" v="1317" actId="1076"/>
          <ac:grpSpMkLst>
            <pc:docMk/>
            <pc:sldMk cId="693540685" sldId="356"/>
            <ac:grpSpMk id="179" creationId="{162D8CFD-1F07-4E65-B309-136648D604B9}"/>
          </ac:grpSpMkLst>
        </pc:grpChg>
        <pc:grpChg chg="add del mod">
          <ac:chgData name="Ngô Việt Hoàn" userId="fbf56a55-40aa-4209-bd12-b7fbd6813d40" providerId="ADAL" clId="{71C5F8FA-2476-454B-99FA-39065B7846F2}" dt="2021-11-23T03:58:45.515" v="1343" actId="14100"/>
          <ac:grpSpMkLst>
            <pc:docMk/>
            <pc:sldMk cId="693540685" sldId="356"/>
            <ac:grpSpMk id="200" creationId="{AFA80273-33AA-4509-9BA6-F45A5BEFE58C}"/>
          </ac:grpSpMkLst>
        </pc:grpChg>
        <pc:picChg chg="mod">
          <ac:chgData name="Ngô Việt Hoàn" userId="fbf56a55-40aa-4209-bd12-b7fbd6813d40" providerId="ADAL" clId="{71C5F8FA-2476-454B-99FA-39065B7846F2}" dt="2021-11-23T03:59:04.847" v="1348" actId="1076"/>
          <ac:picMkLst>
            <pc:docMk/>
            <pc:sldMk cId="693540685" sldId="356"/>
            <ac:picMk id="4" creationId="{00000000-0000-0000-0000-000000000000}"/>
          </ac:picMkLst>
        </pc:picChg>
        <pc:picChg chg="add mod">
          <ac:chgData name="Ngô Việt Hoàn" userId="fbf56a55-40aa-4209-bd12-b7fbd6813d40" providerId="ADAL" clId="{71C5F8FA-2476-454B-99FA-39065B7846F2}" dt="2021-11-23T03:58:10.189" v="1334" actId="1076"/>
          <ac:picMkLst>
            <pc:docMk/>
            <pc:sldMk cId="693540685" sldId="356"/>
            <ac:picMk id="51" creationId="{BCB041DE-520F-4B54-8400-249A3063A213}"/>
          </ac:picMkLst>
        </pc:picChg>
        <pc:picChg chg="add mod">
          <ac:chgData name="Ngô Việt Hoàn" userId="fbf56a55-40aa-4209-bd12-b7fbd6813d40" providerId="ADAL" clId="{71C5F8FA-2476-454B-99FA-39065B7846F2}" dt="2021-11-23T03:59:13.683" v="1350" actId="571"/>
          <ac:picMkLst>
            <pc:docMk/>
            <pc:sldMk cId="693540685" sldId="356"/>
            <ac:picMk id="52" creationId="{DDD2289E-37DE-4B34-8844-2E4590093543}"/>
          </ac:picMkLst>
        </pc:picChg>
        <pc:picChg chg="mod">
          <ac:chgData name="Ngô Việt Hoàn" userId="fbf56a55-40aa-4209-bd12-b7fbd6813d40" providerId="ADAL" clId="{71C5F8FA-2476-454B-99FA-39065B7846F2}" dt="2021-11-23T03:59:13.683" v="1350" actId="571"/>
          <ac:picMkLst>
            <pc:docMk/>
            <pc:sldMk cId="693540685" sldId="356"/>
            <ac:picMk id="54" creationId="{A7465142-59AB-400D-80D5-FF8F0C0E3FCB}"/>
          </ac:picMkLst>
        </pc:picChg>
        <pc:picChg chg="add mod">
          <ac:chgData name="Ngô Việt Hoàn" userId="fbf56a55-40aa-4209-bd12-b7fbd6813d40" providerId="ADAL" clId="{71C5F8FA-2476-454B-99FA-39065B7846F2}" dt="2021-11-22T16:18:25.749" v="406" actId="571"/>
          <ac:picMkLst>
            <pc:docMk/>
            <pc:sldMk cId="693540685" sldId="356"/>
            <ac:picMk id="63" creationId="{AF82F086-601B-479A-B7D9-3A58430FCE8D}"/>
          </ac:picMkLst>
        </pc:picChg>
        <pc:picChg chg="mod">
          <ac:chgData name="Ngô Việt Hoàn" userId="fbf56a55-40aa-4209-bd12-b7fbd6813d40" providerId="ADAL" clId="{71C5F8FA-2476-454B-99FA-39065B7846F2}" dt="2021-11-22T16:18:25.749" v="406" actId="571"/>
          <ac:picMkLst>
            <pc:docMk/>
            <pc:sldMk cId="693540685" sldId="356"/>
            <ac:picMk id="67" creationId="{B9642409-0CA5-455C-8C9C-7A79E6A7DE22}"/>
          </ac:picMkLst>
        </pc:picChg>
        <pc:picChg chg="add mod">
          <ac:chgData name="Ngô Việt Hoàn" userId="fbf56a55-40aa-4209-bd12-b7fbd6813d40" providerId="ADAL" clId="{71C5F8FA-2476-454B-99FA-39065B7846F2}" dt="2021-11-22T16:19:14.564" v="413" actId="571"/>
          <ac:picMkLst>
            <pc:docMk/>
            <pc:sldMk cId="693540685" sldId="356"/>
            <ac:picMk id="79" creationId="{31837336-8675-4B56-B4F3-5F9D922F5449}"/>
          </ac:picMkLst>
        </pc:picChg>
        <pc:picChg chg="mod">
          <ac:chgData name="Ngô Việt Hoàn" userId="fbf56a55-40aa-4209-bd12-b7fbd6813d40" providerId="ADAL" clId="{71C5F8FA-2476-454B-99FA-39065B7846F2}" dt="2021-11-22T16:19:14.564" v="413" actId="571"/>
          <ac:picMkLst>
            <pc:docMk/>
            <pc:sldMk cId="693540685" sldId="356"/>
            <ac:picMk id="81" creationId="{E08D109B-389E-4EFE-900C-C0433430F974}"/>
          </ac:picMkLst>
        </pc:picChg>
        <pc:picChg chg="add mod">
          <ac:chgData name="Ngô Việt Hoàn" userId="fbf56a55-40aa-4209-bd12-b7fbd6813d40" providerId="ADAL" clId="{71C5F8FA-2476-454B-99FA-39065B7846F2}" dt="2021-11-22T16:19:20.398" v="415" actId="571"/>
          <ac:picMkLst>
            <pc:docMk/>
            <pc:sldMk cId="693540685" sldId="356"/>
            <ac:picMk id="87" creationId="{8F6F2040-9194-4B96-80C5-C78A55A85BE7}"/>
          </ac:picMkLst>
        </pc:picChg>
        <pc:picChg chg="mod">
          <ac:chgData name="Ngô Việt Hoàn" userId="fbf56a55-40aa-4209-bd12-b7fbd6813d40" providerId="ADAL" clId="{71C5F8FA-2476-454B-99FA-39065B7846F2}" dt="2021-11-22T16:19:20.398" v="415" actId="571"/>
          <ac:picMkLst>
            <pc:docMk/>
            <pc:sldMk cId="693540685" sldId="356"/>
            <ac:picMk id="89" creationId="{D7385222-E898-41A0-8383-685024C828F7}"/>
          </ac:picMkLst>
        </pc:picChg>
        <pc:picChg chg="add mod">
          <ac:chgData name="Ngô Việt Hoàn" userId="fbf56a55-40aa-4209-bd12-b7fbd6813d40" providerId="ADAL" clId="{71C5F8FA-2476-454B-99FA-39065B7846F2}" dt="2021-11-22T16:19:30.767" v="418" actId="571"/>
          <ac:picMkLst>
            <pc:docMk/>
            <pc:sldMk cId="693540685" sldId="356"/>
            <ac:picMk id="95" creationId="{FFB41C81-7BAB-4298-97D7-5C84CDDCC929}"/>
          </ac:picMkLst>
        </pc:picChg>
        <pc:picChg chg="mod">
          <ac:chgData name="Ngô Việt Hoàn" userId="fbf56a55-40aa-4209-bd12-b7fbd6813d40" providerId="ADAL" clId="{71C5F8FA-2476-454B-99FA-39065B7846F2}" dt="2021-11-22T16:19:30.767" v="418" actId="571"/>
          <ac:picMkLst>
            <pc:docMk/>
            <pc:sldMk cId="693540685" sldId="356"/>
            <ac:picMk id="97" creationId="{72A656F6-9E9B-4113-8300-B5AC10E4FA2F}"/>
          </ac:picMkLst>
        </pc:picChg>
        <pc:picChg chg="add mod">
          <ac:chgData name="Ngô Việt Hoàn" userId="fbf56a55-40aa-4209-bd12-b7fbd6813d40" providerId="ADAL" clId="{71C5F8FA-2476-454B-99FA-39065B7846F2}" dt="2021-11-22T16:19:44.864" v="421" actId="571"/>
          <ac:picMkLst>
            <pc:docMk/>
            <pc:sldMk cId="693540685" sldId="356"/>
            <ac:picMk id="135" creationId="{2E006BCC-5E53-4584-8024-AA92587B46EF}"/>
          </ac:picMkLst>
        </pc:picChg>
        <pc:picChg chg="mod">
          <ac:chgData name="Ngô Việt Hoàn" userId="fbf56a55-40aa-4209-bd12-b7fbd6813d40" providerId="ADAL" clId="{71C5F8FA-2476-454B-99FA-39065B7846F2}" dt="2021-11-22T16:19:44.864" v="421" actId="571"/>
          <ac:picMkLst>
            <pc:docMk/>
            <pc:sldMk cId="693540685" sldId="356"/>
            <ac:picMk id="137" creationId="{F1DB0E15-784B-4A20-93C6-45705E07C527}"/>
          </ac:picMkLst>
        </pc:picChg>
        <pc:picChg chg="mod">
          <ac:chgData name="Ngô Việt Hoàn" userId="fbf56a55-40aa-4209-bd12-b7fbd6813d40" providerId="ADAL" clId="{71C5F8FA-2476-454B-99FA-39065B7846F2}" dt="2021-11-23T03:59:26.738" v="1352" actId="1076"/>
          <ac:picMkLst>
            <pc:docMk/>
            <pc:sldMk cId="693540685" sldId="356"/>
            <ac:picMk id="147" creationId="{785DD393-70F3-4A08-8F8D-69CC620448D7}"/>
          </ac:picMkLst>
        </pc:picChg>
        <pc:picChg chg="mod">
          <ac:chgData name="Ngô Việt Hoàn" userId="fbf56a55-40aa-4209-bd12-b7fbd6813d40" providerId="ADAL" clId="{71C5F8FA-2476-454B-99FA-39065B7846F2}" dt="2021-11-23T03:57:20.341" v="1323" actId="1076"/>
          <ac:picMkLst>
            <pc:docMk/>
            <pc:sldMk cId="693540685" sldId="356"/>
            <ac:picMk id="157" creationId="{F3D22286-1601-4F67-84EE-9FAA8B2F5854}"/>
          </ac:picMkLst>
        </pc:picChg>
        <pc:picChg chg="add del mod">
          <ac:chgData name="Ngô Việt Hoàn" userId="fbf56a55-40aa-4209-bd12-b7fbd6813d40" providerId="ADAL" clId="{71C5F8FA-2476-454B-99FA-39065B7846F2}" dt="2021-11-23T03:59:42.568" v="1356" actId="478"/>
          <ac:picMkLst>
            <pc:docMk/>
            <pc:sldMk cId="693540685" sldId="356"/>
            <ac:picMk id="164" creationId="{9E5F6A2F-D2EB-4A83-9DFC-012C0038D039}"/>
          </ac:picMkLst>
        </pc:picChg>
        <pc:picChg chg="mod">
          <ac:chgData name="Ngô Việt Hoàn" userId="fbf56a55-40aa-4209-bd12-b7fbd6813d40" providerId="ADAL" clId="{71C5F8FA-2476-454B-99FA-39065B7846F2}" dt="2021-11-23T03:56:58.649" v="1317" actId="1076"/>
          <ac:picMkLst>
            <pc:docMk/>
            <pc:sldMk cId="693540685" sldId="356"/>
            <ac:picMk id="180" creationId="{40DAB656-A888-4C6D-91F6-7D072D3D1617}"/>
          </ac:picMkLst>
        </pc:picChg>
        <pc:picChg chg="mod">
          <ac:chgData name="Ngô Việt Hoàn" userId="fbf56a55-40aa-4209-bd12-b7fbd6813d40" providerId="ADAL" clId="{71C5F8FA-2476-454B-99FA-39065B7846F2}" dt="2021-11-23T03:58:45.515" v="1343" actId="14100"/>
          <ac:picMkLst>
            <pc:docMk/>
            <pc:sldMk cId="693540685" sldId="356"/>
            <ac:picMk id="201" creationId="{1C11EFD0-2045-45D2-9055-63E332C09B7B}"/>
          </ac:picMkLst>
        </pc:picChg>
      </pc:sldChg>
      <pc:sldChg chg="addSp delSp modSp add mod modAnim">
        <pc:chgData name="Ngô Việt Hoàn" userId="fbf56a55-40aa-4209-bd12-b7fbd6813d40" providerId="ADAL" clId="{71C5F8FA-2476-454B-99FA-39065B7846F2}" dt="2021-11-23T05:50:03.446" v="1718" actId="1076"/>
        <pc:sldMkLst>
          <pc:docMk/>
          <pc:sldMk cId="237557377" sldId="357"/>
        </pc:sldMkLst>
        <pc:spChg chg="mod">
          <ac:chgData name="Ngô Việt Hoàn" userId="fbf56a55-40aa-4209-bd12-b7fbd6813d40" providerId="ADAL" clId="{71C5F8FA-2476-454B-99FA-39065B7846F2}" dt="2021-11-23T05:49:46.738" v="1712" actId="1076"/>
          <ac:spMkLst>
            <pc:docMk/>
            <pc:sldMk cId="237557377" sldId="357"/>
            <ac:spMk id="2" creationId="{00000000-0000-0000-0000-000000000000}"/>
          </ac:spMkLst>
        </pc:spChg>
        <pc:spChg chg="mod">
          <ac:chgData name="Ngô Việt Hoàn" userId="fbf56a55-40aa-4209-bd12-b7fbd6813d40" providerId="ADAL" clId="{71C5F8FA-2476-454B-99FA-39065B7846F2}" dt="2021-11-23T05:49:49.811" v="1713" actId="1076"/>
          <ac:spMkLst>
            <pc:docMk/>
            <pc:sldMk cId="237557377" sldId="357"/>
            <ac:spMk id="3" creationId="{00000000-0000-0000-0000-000000000000}"/>
          </ac:spMkLst>
        </pc:spChg>
        <pc:spChg chg="del">
          <ac:chgData name="Ngô Việt Hoàn" userId="fbf56a55-40aa-4209-bd12-b7fbd6813d40" providerId="ADAL" clId="{71C5F8FA-2476-454B-99FA-39065B7846F2}" dt="2021-11-22T16:32:30.495" v="630" actId="478"/>
          <ac:spMkLst>
            <pc:docMk/>
            <pc:sldMk cId="237557377" sldId="357"/>
            <ac:spMk id="18" creationId="{00000000-0000-0000-0000-000000000000}"/>
          </ac:spMkLst>
        </pc:spChg>
        <pc:spChg chg="mod">
          <ac:chgData name="Ngô Việt Hoàn" userId="fbf56a55-40aa-4209-bd12-b7fbd6813d40" providerId="ADAL" clId="{71C5F8FA-2476-454B-99FA-39065B7846F2}" dt="2021-11-23T05:49:52.035" v="1714" actId="1076"/>
          <ac:spMkLst>
            <pc:docMk/>
            <pc:sldMk cId="237557377" sldId="357"/>
            <ac:spMk id="181" creationId="{0CC0C685-FE4D-428B-8C79-303CDD0D9D58}"/>
          </ac:spMkLst>
        </pc:spChg>
        <pc:spChg chg="mod">
          <ac:chgData name="Ngô Việt Hoàn" userId="fbf56a55-40aa-4209-bd12-b7fbd6813d40" providerId="ADAL" clId="{71C5F8FA-2476-454B-99FA-39065B7846F2}" dt="2021-11-23T05:49:55.807" v="1715" actId="1076"/>
          <ac:spMkLst>
            <pc:docMk/>
            <pc:sldMk cId="237557377" sldId="357"/>
            <ac:spMk id="182" creationId="{CAB0646C-1E37-4923-9C14-351C8F0472BC}"/>
          </ac:spMkLst>
        </pc:spChg>
        <pc:spChg chg="mod">
          <ac:chgData name="Ngô Việt Hoàn" userId="fbf56a55-40aa-4209-bd12-b7fbd6813d40" providerId="ADAL" clId="{71C5F8FA-2476-454B-99FA-39065B7846F2}" dt="2021-11-23T05:50:03.446" v="1718" actId="1076"/>
          <ac:spMkLst>
            <pc:docMk/>
            <pc:sldMk cId="237557377" sldId="357"/>
            <ac:spMk id="183" creationId="{32924F73-182D-4380-B87D-07FCA7C0BB81}"/>
          </ac:spMkLst>
        </pc:spChg>
        <pc:grpChg chg="del">
          <ac:chgData name="Ngô Việt Hoàn" userId="fbf56a55-40aa-4209-bd12-b7fbd6813d40" providerId="ADAL" clId="{71C5F8FA-2476-454B-99FA-39065B7846F2}" dt="2021-11-22T16:32:32.097" v="631" actId="478"/>
          <ac:grpSpMkLst>
            <pc:docMk/>
            <pc:sldMk cId="237557377" sldId="357"/>
            <ac:grpSpMk id="19" creationId="{00000000-0000-0000-0000-000000000000}"/>
          </ac:grpSpMkLst>
        </pc:grpChg>
        <pc:picChg chg="mod">
          <ac:chgData name="Ngô Việt Hoàn" userId="fbf56a55-40aa-4209-bd12-b7fbd6813d40" providerId="ADAL" clId="{71C5F8FA-2476-454B-99FA-39065B7846F2}" dt="2021-11-23T05:49:59.465" v="1717" actId="1076"/>
          <ac:picMkLst>
            <pc:docMk/>
            <pc:sldMk cId="237557377" sldId="357"/>
            <ac:picMk id="4" creationId="{00000000-0000-0000-0000-000000000000}"/>
          </ac:picMkLst>
        </pc:picChg>
        <pc:picChg chg="add mod">
          <ac:chgData name="Ngô Việt Hoàn" userId="fbf56a55-40aa-4209-bd12-b7fbd6813d40" providerId="ADAL" clId="{71C5F8FA-2476-454B-99FA-39065B7846F2}" dt="2021-11-23T05:49:24.747" v="1711" actId="1076"/>
          <ac:picMkLst>
            <pc:docMk/>
            <pc:sldMk cId="237557377" sldId="357"/>
            <ac:picMk id="6" creationId="{297F1073-D34C-4D6D-A0B2-1165BAF90FEB}"/>
          </ac:picMkLst>
        </pc:picChg>
      </pc:sldChg>
      <pc:sldChg chg="addSp delSp modSp add mod modAnim">
        <pc:chgData name="Ngô Việt Hoàn" userId="fbf56a55-40aa-4209-bd12-b7fbd6813d40" providerId="ADAL" clId="{71C5F8FA-2476-454B-99FA-39065B7846F2}" dt="2021-11-23T06:02:38.793" v="1778" actId="1076"/>
        <pc:sldMkLst>
          <pc:docMk/>
          <pc:sldMk cId="3151045306" sldId="358"/>
        </pc:sldMkLst>
        <pc:spChg chg="mod">
          <ac:chgData name="Ngô Việt Hoàn" userId="fbf56a55-40aa-4209-bd12-b7fbd6813d40" providerId="ADAL" clId="{71C5F8FA-2476-454B-99FA-39065B7846F2}" dt="2021-11-23T04:53:11.461" v="1493" actId="1076"/>
          <ac:spMkLst>
            <pc:docMk/>
            <pc:sldMk cId="3151045306" sldId="358"/>
            <ac:spMk id="2" creationId="{00000000-0000-0000-0000-000000000000}"/>
          </ac:spMkLst>
        </pc:spChg>
        <pc:spChg chg="mod">
          <ac:chgData name="Ngô Việt Hoàn" userId="fbf56a55-40aa-4209-bd12-b7fbd6813d40" providerId="ADAL" clId="{71C5F8FA-2476-454B-99FA-39065B7846F2}" dt="2021-11-23T05:51:19.131" v="1722" actId="113"/>
          <ac:spMkLst>
            <pc:docMk/>
            <pc:sldMk cId="3151045306" sldId="358"/>
            <ac:spMk id="3" creationId="{00000000-0000-0000-0000-000000000000}"/>
          </ac:spMkLst>
        </pc:spChg>
        <pc:spChg chg="mod">
          <ac:chgData name="Ngô Việt Hoàn" userId="fbf56a55-40aa-4209-bd12-b7fbd6813d40" providerId="ADAL" clId="{71C5F8FA-2476-454B-99FA-39065B7846F2}" dt="2021-11-23T05:51:21.477" v="1723" actId="113"/>
          <ac:spMkLst>
            <pc:docMk/>
            <pc:sldMk cId="3151045306" sldId="358"/>
            <ac:spMk id="181" creationId="{0CC0C685-FE4D-428B-8C79-303CDD0D9D58}"/>
          </ac:spMkLst>
        </pc:spChg>
        <pc:spChg chg="mod">
          <ac:chgData name="Ngô Việt Hoàn" userId="fbf56a55-40aa-4209-bd12-b7fbd6813d40" providerId="ADAL" clId="{71C5F8FA-2476-454B-99FA-39065B7846F2}" dt="2021-11-23T05:51:30.325" v="1726" actId="1076"/>
          <ac:spMkLst>
            <pc:docMk/>
            <pc:sldMk cId="3151045306" sldId="358"/>
            <ac:spMk id="182" creationId="{CAB0646C-1E37-4923-9C14-351C8F0472BC}"/>
          </ac:spMkLst>
        </pc:spChg>
        <pc:spChg chg="mod">
          <ac:chgData name="Ngô Việt Hoàn" userId="fbf56a55-40aa-4209-bd12-b7fbd6813d40" providerId="ADAL" clId="{71C5F8FA-2476-454B-99FA-39065B7846F2}" dt="2021-11-23T05:51:32.541" v="1727" actId="1076"/>
          <ac:spMkLst>
            <pc:docMk/>
            <pc:sldMk cId="3151045306" sldId="358"/>
            <ac:spMk id="183" creationId="{32924F73-182D-4380-B87D-07FCA7C0BB81}"/>
          </ac:spMkLst>
        </pc:spChg>
        <pc:picChg chg="mod">
          <ac:chgData name="Ngô Việt Hoàn" userId="fbf56a55-40aa-4209-bd12-b7fbd6813d40" providerId="ADAL" clId="{71C5F8FA-2476-454B-99FA-39065B7846F2}" dt="2021-11-23T04:53:17.735" v="1496" actId="1076"/>
          <ac:picMkLst>
            <pc:docMk/>
            <pc:sldMk cId="3151045306" sldId="358"/>
            <ac:picMk id="4" creationId="{00000000-0000-0000-0000-000000000000}"/>
          </ac:picMkLst>
        </pc:picChg>
        <pc:picChg chg="add del mod">
          <ac:chgData name="Ngô Việt Hoàn" userId="fbf56a55-40aa-4209-bd12-b7fbd6813d40" providerId="ADAL" clId="{71C5F8FA-2476-454B-99FA-39065B7846F2}" dt="2021-11-23T06:02:32.194" v="1775" actId="478"/>
          <ac:picMkLst>
            <pc:docMk/>
            <pc:sldMk cId="3151045306" sldId="358"/>
            <ac:picMk id="6" creationId="{FF48A950-45BE-4EDD-9B27-C627BE499297}"/>
          </ac:picMkLst>
        </pc:picChg>
        <pc:picChg chg="add mod">
          <ac:chgData name="Ngô Việt Hoàn" userId="fbf56a55-40aa-4209-bd12-b7fbd6813d40" providerId="ADAL" clId="{71C5F8FA-2476-454B-99FA-39065B7846F2}" dt="2021-11-23T06:02:38.793" v="1778" actId="1076"/>
          <ac:picMkLst>
            <pc:docMk/>
            <pc:sldMk cId="3151045306" sldId="358"/>
            <ac:picMk id="8" creationId="{BEFECEF0-8CA4-4937-810E-445ADED12FB6}"/>
          </ac:picMkLst>
        </pc:picChg>
      </pc:sldChg>
      <pc:sldChg chg="addSp delSp modSp add mod addAnim delAnim modAnim">
        <pc:chgData name="Ngô Việt Hoàn" userId="fbf56a55-40aa-4209-bd12-b7fbd6813d40" providerId="ADAL" clId="{71C5F8FA-2476-454B-99FA-39065B7846F2}" dt="2021-11-23T05:09:13.090" v="1704"/>
        <pc:sldMkLst>
          <pc:docMk/>
          <pc:sldMk cId="968166074" sldId="359"/>
        </pc:sldMkLst>
        <pc:spChg chg="mod">
          <ac:chgData name="Ngô Việt Hoàn" userId="fbf56a55-40aa-4209-bd12-b7fbd6813d40" providerId="ADAL" clId="{71C5F8FA-2476-454B-99FA-39065B7846F2}" dt="2021-11-23T04:58:23.923" v="1546" actId="1076"/>
          <ac:spMkLst>
            <pc:docMk/>
            <pc:sldMk cId="968166074" sldId="359"/>
            <ac:spMk id="2" creationId="{00000000-0000-0000-0000-000000000000}"/>
          </ac:spMkLst>
        </pc:spChg>
        <pc:spChg chg="mod">
          <ac:chgData name="Ngô Việt Hoàn" userId="fbf56a55-40aa-4209-bd12-b7fbd6813d40" providerId="ADAL" clId="{71C5F8FA-2476-454B-99FA-39065B7846F2}" dt="2021-11-23T04:58:27.947" v="1547" actId="1076"/>
          <ac:spMkLst>
            <pc:docMk/>
            <pc:sldMk cId="968166074" sldId="359"/>
            <ac:spMk id="3" creationId="{00000000-0000-0000-0000-000000000000}"/>
          </ac:spMkLst>
        </pc:spChg>
        <pc:spChg chg="mod">
          <ac:chgData name="Ngô Việt Hoàn" userId="fbf56a55-40aa-4209-bd12-b7fbd6813d40" providerId="ADAL" clId="{71C5F8FA-2476-454B-99FA-39065B7846F2}" dt="2021-11-23T04:57:50.184" v="1540" actId="1076"/>
          <ac:spMkLst>
            <pc:docMk/>
            <pc:sldMk cId="968166074" sldId="359"/>
            <ac:spMk id="18" creationId="{00000000-0000-0000-0000-000000000000}"/>
          </ac:spMkLst>
        </pc:spChg>
        <pc:spChg chg="mod">
          <ac:chgData name="Ngô Việt Hoàn" userId="fbf56a55-40aa-4209-bd12-b7fbd6813d40" providerId="ADAL" clId="{71C5F8FA-2476-454B-99FA-39065B7846F2}" dt="2021-11-23T04:58:17.347" v="1545" actId="1076"/>
          <ac:spMkLst>
            <pc:docMk/>
            <pc:sldMk cId="968166074" sldId="359"/>
            <ac:spMk id="20" creationId="{00000000-0000-0000-0000-000000000000}"/>
          </ac:spMkLst>
        </pc:spChg>
        <pc:spChg chg="mod">
          <ac:chgData name="Ngô Việt Hoàn" userId="fbf56a55-40aa-4209-bd12-b7fbd6813d40" providerId="ADAL" clId="{71C5F8FA-2476-454B-99FA-39065B7846F2}" dt="2021-11-23T04:58:06.339" v="1543" actId="207"/>
          <ac:spMkLst>
            <pc:docMk/>
            <pc:sldMk cId="968166074" sldId="359"/>
            <ac:spMk id="21" creationId="{00000000-0000-0000-0000-000000000000}"/>
          </ac:spMkLst>
        </pc:spChg>
        <pc:spChg chg="mod">
          <ac:chgData name="Ngô Việt Hoàn" userId="fbf56a55-40aa-4209-bd12-b7fbd6813d40" providerId="ADAL" clId="{71C5F8FA-2476-454B-99FA-39065B7846F2}" dt="2021-11-23T04:58:30.374" v="1548" actId="1076"/>
          <ac:spMkLst>
            <pc:docMk/>
            <pc:sldMk cId="968166074" sldId="359"/>
            <ac:spMk id="181" creationId="{0CC0C685-FE4D-428B-8C79-303CDD0D9D58}"/>
          </ac:spMkLst>
        </pc:spChg>
        <pc:spChg chg="mod">
          <ac:chgData name="Ngô Việt Hoàn" userId="fbf56a55-40aa-4209-bd12-b7fbd6813d40" providerId="ADAL" clId="{71C5F8FA-2476-454B-99FA-39065B7846F2}" dt="2021-11-23T04:58:42.050" v="1553" actId="1076"/>
          <ac:spMkLst>
            <pc:docMk/>
            <pc:sldMk cId="968166074" sldId="359"/>
            <ac:spMk id="182" creationId="{CAB0646C-1E37-4923-9C14-351C8F0472BC}"/>
          </ac:spMkLst>
        </pc:spChg>
        <pc:spChg chg="add del mod">
          <ac:chgData name="Ngô Việt Hoàn" userId="fbf56a55-40aa-4209-bd12-b7fbd6813d40" providerId="ADAL" clId="{71C5F8FA-2476-454B-99FA-39065B7846F2}" dt="2021-11-23T04:58:47.792" v="1556" actId="1076"/>
          <ac:spMkLst>
            <pc:docMk/>
            <pc:sldMk cId="968166074" sldId="359"/>
            <ac:spMk id="183" creationId="{32924F73-182D-4380-B87D-07FCA7C0BB81}"/>
          </ac:spMkLst>
        </pc:spChg>
        <pc:grpChg chg="mod">
          <ac:chgData name="Ngô Việt Hoàn" userId="fbf56a55-40aa-4209-bd12-b7fbd6813d40" providerId="ADAL" clId="{71C5F8FA-2476-454B-99FA-39065B7846F2}" dt="2021-11-23T04:58:06.339" v="1543" actId="207"/>
          <ac:grpSpMkLst>
            <pc:docMk/>
            <pc:sldMk cId="968166074" sldId="359"/>
            <ac:grpSpMk id="19" creationId="{00000000-0000-0000-0000-000000000000}"/>
          </ac:grpSpMkLst>
        </pc:grpChg>
        <pc:picChg chg="mod">
          <ac:chgData name="Ngô Việt Hoàn" userId="fbf56a55-40aa-4209-bd12-b7fbd6813d40" providerId="ADAL" clId="{71C5F8FA-2476-454B-99FA-39065B7846F2}" dt="2021-11-23T05:07:38.449" v="1688" actId="1076"/>
          <ac:picMkLst>
            <pc:docMk/>
            <pc:sldMk cId="968166074" sldId="359"/>
            <ac:picMk id="4" creationId="{00000000-0000-0000-0000-000000000000}"/>
          </ac:picMkLst>
        </pc:picChg>
      </pc:sldChg>
      <pc:sldChg chg="addSp delSp modSp add mod modAnim">
        <pc:chgData name="Ngô Việt Hoàn" userId="fbf56a55-40aa-4209-bd12-b7fbd6813d40" providerId="ADAL" clId="{71C5F8FA-2476-454B-99FA-39065B7846F2}" dt="2021-11-23T06:04:50.788" v="1802" actId="14100"/>
        <pc:sldMkLst>
          <pc:docMk/>
          <pc:sldMk cId="1856682997" sldId="360"/>
        </pc:sldMkLst>
        <pc:spChg chg="del">
          <ac:chgData name="Ngô Việt Hoàn" userId="fbf56a55-40aa-4209-bd12-b7fbd6813d40" providerId="ADAL" clId="{71C5F8FA-2476-454B-99FA-39065B7846F2}" dt="2021-11-22T16:37:10.268" v="663" actId="478"/>
          <ac:spMkLst>
            <pc:docMk/>
            <pc:sldMk cId="1856682997" sldId="360"/>
            <ac:spMk id="2" creationId="{00000000-0000-0000-0000-000000000000}"/>
          </ac:spMkLst>
        </pc:spChg>
        <pc:spChg chg="mod">
          <ac:chgData name="Ngô Việt Hoàn" userId="fbf56a55-40aa-4209-bd12-b7fbd6813d40" providerId="ADAL" clId="{71C5F8FA-2476-454B-99FA-39065B7846F2}" dt="2021-11-23T06:04:07.236" v="1786" actId="1076"/>
          <ac:spMkLst>
            <pc:docMk/>
            <pc:sldMk cId="1856682997" sldId="360"/>
            <ac:spMk id="3" creationId="{00000000-0000-0000-0000-000000000000}"/>
          </ac:spMkLst>
        </pc:spChg>
        <pc:spChg chg="add mod">
          <ac:chgData name="Ngô Việt Hoàn" userId="fbf56a55-40aa-4209-bd12-b7fbd6813d40" providerId="ADAL" clId="{71C5F8FA-2476-454B-99FA-39065B7846F2}" dt="2021-11-23T06:04:30.943" v="1796" actId="1076"/>
          <ac:spMkLst>
            <pc:docMk/>
            <pc:sldMk cId="1856682997" sldId="360"/>
            <ac:spMk id="12" creationId="{90C96036-9142-41F5-8906-6F6B69EFBD37}"/>
          </ac:spMkLst>
        </pc:spChg>
        <pc:spChg chg="add mod">
          <ac:chgData name="Ngô Việt Hoàn" userId="fbf56a55-40aa-4209-bd12-b7fbd6813d40" providerId="ADAL" clId="{71C5F8FA-2476-454B-99FA-39065B7846F2}" dt="2021-11-23T06:04:50.788" v="1802" actId="14100"/>
          <ac:spMkLst>
            <pc:docMk/>
            <pc:sldMk cId="1856682997" sldId="360"/>
            <ac:spMk id="13" creationId="{06FC7A93-8E88-4BC6-87FB-B2471FFD16F7}"/>
          </ac:spMkLst>
        </pc:spChg>
        <pc:spChg chg="del">
          <ac:chgData name="Ngô Việt Hoàn" userId="fbf56a55-40aa-4209-bd12-b7fbd6813d40" providerId="ADAL" clId="{71C5F8FA-2476-454B-99FA-39065B7846F2}" dt="2021-11-22T16:37:00.223" v="659" actId="478"/>
          <ac:spMkLst>
            <pc:docMk/>
            <pc:sldMk cId="1856682997" sldId="360"/>
            <ac:spMk id="18" creationId="{00000000-0000-0000-0000-000000000000}"/>
          </ac:spMkLst>
        </pc:spChg>
        <pc:spChg chg="mod">
          <ac:chgData name="Ngô Việt Hoàn" userId="fbf56a55-40aa-4209-bd12-b7fbd6813d40" providerId="ADAL" clId="{71C5F8FA-2476-454B-99FA-39065B7846F2}" dt="2021-11-22T16:37:05.925" v="661" actId="20577"/>
          <ac:spMkLst>
            <pc:docMk/>
            <pc:sldMk cId="1856682997" sldId="360"/>
            <ac:spMk id="21" creationId="{00000000-0000-0000-0000-000000000000}"/>
          </ac:spMkLst>
        </pc:spChg>
        <pc:spChg chg="mod">
          <ac:chgData name="Ngô Việt Hoàn" userId="fbf56a55-40aa-4209-bd12-b7fbd6813d40" providerId="ADAL" clId="{71C5F8FA-2476-454B-99FA-39065B7846F2}" dt="2021-11-23T06:04:09.339" v="1787" actId="1076"/>
          <ac:spMkLst>
            <pc:docMk/>
            <pc:sldMk cId="1856682997" sldId="360"/>
            <ac:spMk id="181" creationId="{0CC0C685-FE4D-428B-8C79-303CDD0D9D58}"/>
          </ac:spMkLst>
        </pc:spChg>
        <pc:spChg chg="mod">
          <ac:chgData name="Ngô Việt Hoàn" userId="fbf56a55-40aa-4209-bd12-b7fbd6813d40" providerId="ADAL" clId="{71C5F8FA-2476-454B-99FA-39065B7846F2}" dt="2021-11-23T06:04:19.435" v="1792" actId="1076"/>
          <ac:spMkLst>
            <pc:docMk/>
            <pc:sldMk cId="1856682997" sldId="360"/>
            <ac:spMk id="182" creationId="{CAB0646C-1E37-4923-9C14-351C8F0472BC}"/>
          </ac:spMkLst>
        </pc:spChg>
        <pc:spChg chg="mod">
          <ac:chgData name="Ngô Việt Hoàn" userId="fbf56a55-40aa-4209-bd12-b7fbd6813d40" providerId="ADAL" clId="{71C5F8FA-2476-454B-99FA-39065B7846F2}" dt="2021-11-23T06:04:27.096" v="1795" actId="1076"/>
          <ac:spMkLst>
            <pc:docMk/>
            <pc:sldMk cId="1856682997" sldId="360"/>
            <ac:spMk id="183" creationId="{32924F73-182D-4380-B87D-07FCA7C0BB81}"/>
          </ac:spMkLst>
        </pc:spChg>
        <pc:grpChg chg="del">
          <ac:chgData name="Ngô Việt Hoàn" userId="fbf56a55-40aa-4209-bd12-b7fbd6813d40" providerId="ADAL" clId="{71C5F8FA-2476-454B-99FA-39065B7846F2}" dt="2021-11-22T16:37:07.380" v="662" actId="478"/>
          <ac:grpSpMkLst>
            <pc:docMk/>
            <pc:sldMk cId="1856682997" sldId="360"/>
            <ac:grpSpMk id="19" creationId="{00000000-0000-0000-0000-000000000000}"/>
          </ac:grpSpMkLst>
        </pc:grpChg>
        <pc:picChg chg="mod">
          <ac:chgData name="Ngô Việt Hoàn" userId="fbf56a55-40aa-4209-bd12-b7fbd6813d40" providerId="ADAL" clId="{71C5F8FA-2476-454B-99FA-39065B7846F2}" dt="2021-11-23T06:04:34.080" v="1798" actId="1076"/>
          <ac:picMkLst>
            <pc:docMk/>
            <pc:sldMk cId="1856682997" sldId="360"/>
            <ac:picMk id="4" creationId="{00000000-0000-0000-0000-000000000000}"/>
          </ac:picMkLst>
        </pc:picChg>
        <pc:picChg chg="add del mod">
          <ac:chgData name="Ngô Việt Hoàn" userId="fbf56a55-40aa-4209-bd12-b7fbd6813d40" providerId="ADAL" clId="{71C5F8FA-2476-454B-99FA-39065B7846F2}" dt="2021-11-23T06:03:37.935" v="1780" actId="478"/>
          <ac:picMkLst>
            <pc:docMk/>
            <pc:sldMk cId="1856682997" sldId="360"/>
            <ac:picMk id="5" creationId="{74942E41-1B0A-4532-8410-39F3D55E1C95}"/>
          </ac:picMkLst>
        </pc:picChg>
        <pc:picChg chg="add mod">
          <ac:chgData name="Ngô Việt Hoàn" userId="fbf56a55-40aa-4209-bd12-b7fbd6813d40" providerId="ADAL" clId="{71C5F8FA-2476-454B-99FA-39065B7846F2}" dt="2021-11-23T06:04:46.081" v="1801" actId="14100"/>
          <ac:picMkLst>
            <pc:docMk/>
            <pc:sldMk cId="1856682997" sldId="360"/>
            <ac:picMk id="7" creationId="{2892D8F9-CB04-45A0-9FF8-BE0024879A13}"/>
          </ac:picMkLst>
        </pc:picChg>
      </pc:sldChg>
      <pc:sldChg chg="addSp delSp modSp add mod delAnim modAnim">
        <pc:chgData name="Ngô Việt Hoàn" userId="fbf56a55-40aa-4209-bd12-b7fbd6813d40" providerId="ADAL" clId="{71C5F8FA-2476-454B-99FA-39065B7846F2}" dt="2021-11-23T06:06:51.209" v="1805"/>
        <pc:sldMkLst>
          <pc:docMk/>
          <pc:sldMk cId="141613059" sldId="361"/>
        </pc:sldMkLst>
        <pc:spChg chg="mod">
          <ac:chgData name="Ngô Việt Hoàn" userId="fbf56a55-40aa-4209-bd12-b7fbd6813d40" providerId="ADAL" clId="{71C5F8FA-2476-454B-99FA-39065B7846F2}" dt="2021-11-23T05:00:25.099" v="1578" actId="1076"/>
          <ac:spMkLst>
            <pc:docMk/>
            <pc:sldMk cId="141613059" sldId="361"/>
            <ac:spMk id="2" creationId="{00000000-0000-0000-0000-000000000000}"/>
          </ac:spMkLst>
        </pc:spChg>
        <pc:spChg chg="del">
          <ac:chgData name="Ngô Việt Hoàn" userId="fbf56a55-40aa-4209-bd12-b7fbd6813d40" providerId="ADAL" clId="{71C5F8FA-2476-454B-99FA-39065B7846F2}" dt="2021-11-22T16:52:17.840" v="764" actId="478"/>
          <ac:spMkLst>
            <pc:docMk/>
            <pc:sldMk cId="141613059" sldId="361"/>
            <ac:spMk id="3" creationId="{00000000-0000-0000-0000-000000000000}"/>
          </ac:spMkLst>
        </pc:spChg>
        <pc:spChg chg="mod">
          <ac:chgData name="Ngô Việt Hoàn" userId="fbf56a55-40aa-4209-bd12-b7fbd6813d40" providerId="ADAL" clId="{71C5F8FA-2476-454B-99FA-39065B7846F2}" dt="2021-11-23T05:01:31.424" v="1596" actId="1076"/>
          <ac:spMkLst>
            <pc:docMk/>
            <pc:sldMk cId="141613059" sldId="361"/>
            <ac:spMk id="181" creationId="{0CC0C685-FE4D-428B-8C79-303CDD0D9D58}"/>
          </ac:spMkLst>
        </pc:spChg>
        <pc:spChg chg="mod">
          <ac:chgData name="Ngô Việt Hoàn" userId="fbf56a55-40aa-4209-bd12-b7fbd6813d40" providerId="ADAL" clId="{71C5F8FA-2476-454B-99FA-39065B7846F2}" dt="2021-11-23T05:01:03.858" v="1587" actId="113"/>
          <ac:spMkLst>
            <pc:docMk/>
            <pc:sldMk cId="141613059" sldId="361"/>
            <ac:spMk id="182" creationId="{CAB0646C-1E37-4923-9C14-351C8F0472BC}"/>
          </ac:spMkLst>
        </pc:spChg>
        <pc:spChg chg="mod">
          <ac:chgData name="Ngô Việt Hoàn" userId="fbf56a55-40aa-4209-bd12-b7fbd6813d40" providerId="ADAL" clId="{71C5F8FA-2476-454B-99FA-39065B7846F2}" dt="2021-11-23T05:01:26.810" v="1595"/>
          <ac:spMkLst>
            <pc:docMk/>
            <pc:sldMk cId="141613059" sldId="361"/>
            <ac:spMk id="183" creationId="{32924F73-182D-4380-B87D-07FCA7C0BB81}"/>
          </ac:spMkLst>
        </pc:spChg>
        <pc:picChg chg="add mod">
          <ac:chgData name="Ngô Việt Hoàn" userId="fbf56a55-40aa-4209-bd12-b7fbd6813d40" providerId="ADAL" clId="{71C5F8FA-2476-454B-99FA-39065B7846F2}" dt="2021-11-23T05:53:33.839" v="1736" actId="14100"/>
          <ac:picMkLst>
            <pc:docMk/>
            <pc:sldMk cId="141613059" sldId="361"/>
            <ac:picMk id="5" creationId="{9553A12E-2E24-4E1F-BE73-4DA22EECA277}"/>
          </ac:picMkLst>
        </pc:picChg>
      </pc:sldChg>
      <pc:sldChg chg="add del">
        <pc:chgData name="Ngô Việt Hoàn" userId="fbf56a55-40aa-4209-bd12-b7fbd6813d40" providerId="ADAL" clId="{71C5F8FA-2476-454B-99FA-39065B7846F2}" dt="2021-11-22T16:38:30.433" v="675"/>
        <pc:sldMkLst>
          <pc:docMk/>
          <pc:sldMk cId="416193205" sldId="361"/>
        </pc:sldMkLst>
      </pc:sldChg>
      <pc:sldChg chg="addSp delSp modSp add mod modAnim">
        <pc:chgData name="Ngô Việt Hoàn" userId="fbf56a55-40aa-4209-bd12-b7fbd6813d40" providerId="ADAL" clId="{71C5F8FA-2476-454B-99FA-39065B7846F2}" dt="2021-11-23T06:07:10.638" v="1809"/>
        <pc:sldMkLst>
          <pc:docMk/>
          <pc:sldMk cId="4149435840" sldId="362"/>
        </pc:sldMkLst>
        <pc:spChg chg="del">
          <ac:chgData name="Ngô Việt Hoàn" userId="fbf56a55-40aa-4209-bd12-b7fbd6813d40" providerId="ADAL" clId="{71C5F8FA-2476-454B-99FA-39065B7846F2}" dt="2021-11-22T16:39:41.750" v="684" actId="478"/>
          <ac:spMkLst>
            <pc:docMk/>
            <pc:sldMk cId="4149435840" sldId="362"/>
            <ac:spMk id="2" creationId="{00000000-0000-0000-0000-000000000000}"/>
          </ac:spMkLst>
        </pc:spChg>
        <pc:spChg chg="mod">
          <ac:chgData name="Ngô Việt Hoàn" userId="fbf56a55-40aa-4209-bd12-b7fbd6813d40" providerId="ADAL" clId="{71C5F8FA-2476-454B-99FA-39065B7846F2}" dt="2021-11-23T05:02:02.585" v="1604" actId="403"/>
          <ac:spMkLst>
            <pc:docMk/>
            <pc:sldMk cId="4149435840" sldId="362"/>
            <ac:spMk id="3" creationId="{00000000-0000-0000-0000-000000000000}"/>
          </ac:spMkLst>
        </pc:spChg>
        <pc:spChg chg="mod">
          <ac:chgData name="Ngô Việt Hoàn" userId="fbf56a55-40aa-4209-bd12-b7fbd6813d40" providerId="ADAL" clId="{71C5F8FA-2476-454B-99FA-39065B7846F2}" dt="2021-11-23T05:02:17.677" v="1611" actId="14100"/>
          <ac:spMkLst>
            <pc:docMk/>
            <pc:sldMk cId="4149435840" sldId="362"/>
            <ac:spMk id="181" creationId="{0CC0C685-FE4D-428B-8C79-303CDD0D9D58}"/>
          </ac:spMkLst>
        </pc:spChg>
        <pc:spChg chg="mod">
          <ac:chgData name="Ngô Việt Hoàn" userId="fbf56a55-40aa-4209-bd12-b7fbd6813d40" providerId="ADAL" clId="{71C5F8FA-2476-454B-99FA-39065B7846F2}" dt="2021-11-23T05:02:28.909" v="1614" actId="1076"/>
          <ac:spMkLst>
            <pc:docMk/>
            <pc:sldMk cId="4149435840" sldId="362"/>
            <ac:spMk id="182" creationId="{CAB0646C-1E37-4923-9C14-351C8F0472BC}"/>
          </ac:spMkLst>
        </pc:spChg>
        <pc:spChg chg="mod">
          <ac:chgData name="Ngô Việt Hoàn" userId="fbf56a55-40aa-4209-bd12-b7fbd6813d40" providerId="ADAL" clId="{71C5F8FA-2476-454B-99FA-39065B7846F2}" dt="2021-11-23T05:02:32.038" v="1615" actId="1076"/>
          <ac:spMkLst>
            <pc:docMk/>
            <pc:sldMk cId="4149435840" sldId="362"/>
            <ac:spMk id="183" creationId="{32924F73-182D-4380-B87D-07FCA7C0BB81}"/>
          </ac:spMkLst>
        </pc:spChg>
        <pc:picChg chg="mod">
          <ac:chgData name="Ngô Việt Hoàn" userId="fbf56a55-40aa-4209-bd12-b7fbd6813d40" providerId="ADAL" clId="{71C5F8FA-2476-454B-99FA-39065B7846F2}" dt="2021-11-23T05:01:45.040" v="1599" actId="1076"/>
          <ac:picMkLst>
            <pc:docMk/>
            <pc:sldMk cId="4149435840" sldId="362"/>
            <ac:picMk id="4" creationId="{00000000-0000-0000-0000-000000000000}"/>
          </ac:picMkLst>
        </pc:picChg>
        <pc:picChg chg="add mod">
          <ac:chgData name="Ngô Việt Hoàn" userId="fbf56a55-40aa-4209-bd12-b7fbd6813d40" providerId="ADAL" clId="{71C5F8FA-2476-454B-99FA-39065B7846F2}" dt="2021-11-23T05:55:12.789" v="1745" actId="1076"/>
          <ac:picMkLst>
            <pc:docMk/>
            <pc:sldMk cId="4149435840" sldId="362"/>
            <ac:picMk id="5" creationId="{2F0D2DD6-2375-4D28-BBBF-674807273C28}"/>
          </ac:picMkLst>
        </pc:picChg>
      </pc:sldChg>
      <pc:sldChg chg="addSp delSp modSp add mod delAnim modAnim">
        <pc:chgData name="Ngô Việt Hoàn" userId="fbf56a55-40aa-4209-bd12-b7fbd6813d40" providerId="ADAL" clId="{71C5F8FA-2476-454B-99FA-39065B7846F2}" dt="2021-11-23T06:07:26.481" v="1812"/>
        <pc:sldMkLst>
          <pc:docMk/>
          <pc:sldMk cId="4218243989" sldId="363"/>
        </pc:sldMkLst>
        <pc:spChg chg="mod">
          <ac:chgData name="Ngô Việt Hoàn" userId="fbf56a55-40aa-4209-bd12-b7fbd6813d40" providerId="ADAL" clId="{71C5F8FA-2476-454B-99FA-39065B7846F2}" dt="2021-11-23T05:02:38.589" v="1616" actId="1076"/>
          <ac:spMkLst>
            <pc:docMk/>
            <pc:sldMk cId="4218243989" sldId="363"/>
            <ac:spMk id="2" creationId="{00000000-0000-0000-0000-000000000000}"/>
          </ac:spMkLst>
        </pc:spChg>
        <pc:spChg chg="mod">
          <ac:chgData name="Ngô Việt Hoàn" userId="fbf56a55-40aa-4209-bd12-b7fbd6813d40" providerId="ADAL" clId="{71C5F8FA-2476-454B-99FA-39065B7846F2}" dt="2021-11-23T05:02:59.944" v="1624" actId="14100"/>
          <ac:spMkLst>
            <pc:docMk/>
            <pc:sldMk cId="4218243989" sldId="363"/>
            <ac:spMk id="3" creationId="{00000000-0000-0000-0000-000000000000}"/>
          </ac:spMkLst>
        </pc:spChg>
        <pc:spChg chg="mod">
          <ac:chgData name="Ngô Việt Hoàn" userId="fbf56a55-40aa-4209-bd12-b7fbd6813d40" providerId="ADAL" clId="{71C5F8FA-2476-454B-99FA-39065B7846F2}" dt="2021-11-23T05:03:08.864" v="1628" actId="1076"/>
          <ac:spMkLst>
            <pc:docMk/>
            <pc:sldMk cId="4218243989" sldId="363"/>
            <ac:spMk id="181" creationId="{0CC0C685-FE4D-428B-8C79-303CDD0D9D58}"/>
          </ac:spMkLst>
        </pc:spChg>
        <pc:spChg chg="mod">
          <ac:chgData name="Ngô Việt Hoàn" userId="fbf56a55-40aa-4209-bd12-b7fbd6813d40" providerId="ADAL" clId="{71C5F8FA-2476-454B-99FA-39065B7846F2}" dt="2021-11-23T05:03:18.451" v="1632" actId="14100"/>
          <ac:spMkLst>
            <pc:docMk/>
            <pc:sldMk cId="4218243989" sldId="363"/>
            <ac:spMk id="182" creationId="{CAB0646C-1E37-4923-9C14-351C8F0472BC}"/>
          </ac:spMkLst>
        </pc:spChg>
        <pc:spChg chg="del">
          <ac:chgData name="Ngô Việt Hoàn" userId="fbf56a55-40aa-4209-bd12-b7fbd6813d40" providerId="ADAL" clId="{71C5F8FA-2476-454B-99FA-39065B7846F2}" dt="2021-11-22T16:41:06.955" v="693" actId="478"/>
          <ac:spMkLst>
            <pc:docMk/>
            <pc:sldMk cId="4218243989" sldId="363"/>
            <ac:spMk id="183" creationId="{32924F73-182D-4380-B87D-07FCA7C0BB81}"/>
          </ac:spMkLst>
        </pc:spChg>
        <pc:picChg chg="mod">
          <ac:chgData name="Ngô Việt Hoàn" userId="fbf56a55-40aa-4209-bd12-b7fbd6813d40" providerId="ADAL" clId="{71C5F8FA-2476-454B-99FA-39065B7846F2}" dt="2021-11-23T05:02:49.595" v="1620" actId="1076"/>
          <ac:picMkLst>
            <pc:docMk/>
            <pc:sldMk cId="4218243989" sldId="363"/>
            <ac:picMk id="4" creationId="{00000000-0000-0000-0000-000000000000}"/>
          </ac:picMkLst>
        </pc:picChg>
        <pc:picChg chg="add mod">
          <ac:chgData name="Ngô Việt Hoàn" userId="fbf56a55-40aa-4209-bd12-b7fbd6813d40" providerId="ADAL" clId="{71C5F8FA-2476-454B-99FA-39065B7846F2}" dt="2021-11-23T05:54:21.392" v="1739" actId="14100"/>
          <ac:picMkLst>
            <pc:docMk/>
            <pc:sldMk cId="4218243989" sldId="363"/>
            <ac:picMk id="6" creationId="{FB22C90C-5F56-4FB5-A897-99FFD9CBE604}"/>
          </ac:picMkLst>
        </pc:picChg>
      </pc:sldChg>
      <pc:sldChg chg="addSp modSp add mod modAnim">
        <pc:chgData name="Ngô Việt Hoàn" userId="fbf56a55-40aa-4209-bd12-b7fbd6813d40" providerId="ADAL" clId="{71C5F8FA-2476-454B-99FA-39065B7846F2}" dt="2021-11-23T06:07:43.573" v="1816"/>
        <pc:sldMkLst>
          <pc:docMk/>
          <pc:sldMk cId="1030403996" sldId="364"/>
        </pc:sldMkLst>
        <pc:spChg chg="mod">
          <ac:chgData name="Ngô Việt Hoàn" userId="fbf56a55-40aa-4209-bd12-b7fbd6813d40" providerId="ADAL" clId="{71C5F8FA-2476-454B-99FA-39065B7846F2}" dt="2021-11-23T05:03:25.334" v="1633" actId="1076"/>
          <ac:spMkLst>
            <pc:docMk/>
            <pc:sldMk cId="1030403996" sldId="364"/>
            <ac:spMk id="2" creationId="{00000000-0000-0000-0000-000000000000}"/>
          </ac:spMkLst>
        </pc:spChg>
        <pc:spChg chg="mod">
          <ac:chgData name="Ngô Việt Hoàn" userId="fbf56a55-40aa-4209-bd12-b7fbd6813d40" providerId="ADAL" clId="{71C5F8FA-2476-454B-99FA-39065B7846F2}" dt="2021-11-23T05:03:33.095" v="1637" actId="14100"/>
          <ac:spMkLst>
            <pc:docMk/>
            <pc:sldMk cId="1030403996" sldId="364"/>
            <ac:spMk id="3" creationId="{00000000-0000-0000-0000-000000000000}"/>
          </ac:spMkLst>
        </pc:spChg>
        <pc:spChg chg="add mod">
          <ac:chgData name="Ngô Việt Hoàn" userId="fbf56a55-40aa-4209-bd12-b7fbd6813d40" providerId="ADAL" clId="{71C5F8FA-2476-454B-99FA-39065B7846F2}" dt="2021-11-23T05:04:00.730" v="1649" actId="14100"/>
          <ac:spMkLst>
            <pc:docMk/>
            <pc:sldMk cId="1030403996" sldId="364"/>
            <ac:spMk id="7" creationId="{E441DEF8-F307-4869-B7C3-B427B150EA40}"/>
          </ac:spMkLst>
        </pc:spChg>
        <pc:spChg chg="mod">
          <ac:chgData name="Ngô Việt Hoàn" userId="fbf56a55-40aa-4209-bd12-b7fbd6813d40" providerId="ADAL" clId="{71C5F8FA-2476-454B-99FA-39065B7846F2}" dt="2021-11-23T05:03:42.634" v="1641" actId="113"/>
          <ac:spMkLst>
            <pc:docMk/>
            <pc:sldMk cId="1030403996" sldId="364"/>
            <ac:spMk id="181" creationId="{0CC0C685-FE4D-428B-8C79-303CDD0D9D58}"/>
          </ac:spMkLst>
        </pc:spChg>
        <pc:spChg chg="mod">
          <ac:chgData name="Ngô Việt Hoàn" userId="fbf56a55-40aa-4209-bd12-b7fbd6813d40" providerId="ADAL" clId="{71C5F8FA-2476-454B-99FA-39065B7846F2}" dt="2021-11-23T05:03:52.039" v="1645" actId="14100"/>
          <ac:spMkLst>
            <pc:docMk/>
            <pc:sldMk cId="1030403996" sldId="364"/>
            <ac:spMk id="182" creationId="{CAB0646C-1E37-4923-9C14-351C8F0472BC}"/>
          </ac:spMkLst>
        </pc:spChg>
        <pc:picChg chg="mod">
          <ac:chgData name="Ngô Việt Hoàn" userId="fbf56a55-40aa-4209-bd12-b7fbd6813d40" providerId="ADAL" clId="{71C5F8FA-2476-454B-99FA-39065B7846F2}" dt="2021-11-22T16:41:54.664" v="700" actId="1076"/>
          <ac:picMkLst>
            <pc:docMk/>
            <pc:sldMk cId="1030403996" sldId="364"/>
            <ac:picMk id="4" creationId="{00000000-0000-0000-0000-000000000000}"/>
          </ac:picMkLst>
        </pc:picChg>
        <pc:picChg chg="add mod">
          <ac:chgData name="Ngô Việt Hoàn" userId="fbf56a55-40aa-4209-bd12-b7fbd6813d40" providerId="ADAL" clId="{71C5F8FA-2476-454B-99FA-39065B7846F2}" dt="2021-11-23T05:56:22.463" v="1749" actId="1076"/>
          <ac:picMkLst>
            <pc:docMk/>
            <pc:sldMk cId="1030403996" sldId="364"/>
            <ac:picMk id="6" creationId="{F5AAE71F-8AF0-46D7-8108-CAA7F25E5E49}"/>
          </ac:picMkLst>
        </pc:picChg>
      </pc:sldChg>
      <pc:sldChg chg="modSp add mod modAnim">
        <pc:chgData name="Ngô Việt Hoàn" userId="fbf56a55-40aa-4209-bd12-b7fbd6813d40" providerId="ADAL" clId="{71C5F8FA-2476-454B-99FA-39065B7846F2}" dt="2021-11-23T06:08:15.797" v="1822"/>
        <pc:sldMkLst>
          <pc:docMk/>
          <pc:sldMk cId="1944152554" sldId="365"/>
        </pc:sldMkLst>
        <pc:spChg chg="mod">
          <ac:chgData name="Ngô Việt Hoàn" userId="fbf56a55-40aa-4209-bd12-b7fbd6813d40" providerId="ADAL" clId="{71C5F8FA-2476-454B-99FA-39065B7846F2}" dt="2021-11-23T05:04:46.382" v="1657" actId="1076"/>
          <ac:spMkLst>
            <pc:docMk/>
            <pc:sldMk cId="1944152554" sldId="365"/>
            <ac:spMk id="2" creationId="{00000000-0000-0000-0000-000000000000}"/>
          </ac:spMkLst>
        </pc:spChg>
        <pc:spChg chg="mod">
          <ac:chgData name="Ngô Việt Hoàn" userId="fbf56a55-40aa-4209-bd12-b7fbd6813d40" providerId="ADAL" clId="{71C5F8FA-2476-454B-99FA-39065B7846F2}" dt="2021-11-23T05:05:10.200" v="1667" actId="1076"/>
          <ac:spMkLst>
            <pc:docMk/>
            <pc:sldMk cId="1944152554" sldId="365"/>
            <ac:spMk id="3" creationId="{00000000-0000-0000-0000-000000000000}"/>
          </ac:spMkLst>
        </pc:spChg>
        <pc:spChg chg="mod">
          <ac:chgData name="Ngô Việt Hoàn" userId="fbf56a55-40aa-4209-bd12-b7fbd6813d40" providerId="ADAL" clId="{71C5F8FA-2476-454B-99FA-39065B7846F2}" dt="2021-11-23T05:04:25.921" v="1653" actId="1076"/>
          <ac:spMkLst>
            <pc:docMk/>
            <pc:sldMk cId="1944152554" sldId="365"/>
            <ac:spMk id="18" creationId="{00000000-0000-0000-0000-000000000000}"/>
          </ac:spMkLst>
        </pc:spChg>
        <pc:spChg chg="mod">
          <ac:chgData name="Ngô Việt Hoàn" userId="fbf56a55-40aa-4209-bd12-b7fbd6813d40" providerId="ADAL" clId="{71C5F8FA-2476-454B-99FA-39065B7846F2}" dt="2021-11-23T05:04:42.363" v="1656" actId="207"/>
          <ac:spMkLst>
            <pc:docMk/>
            <pc:sldMk cId="1944152554" sldId="365"/>
            <ac:spMk id="20" creationId="{00000000-0000-0000-0000-000000000000}"/>
          </ac:spMkLst>
        </pc:spChg>
        <pc:spChg chg="mod">
          <ac:chgData name="Ngô Việt Hoàn" userId="fbf56a55-40aa-4209-bd12-b7fbd6813d40" providerId="ADAL" clId="{71C5F8FA-2476-454B-99FA-39065B7846F2}" dt="2021-11-23T05:04:32.482" v="1655" actId="1076"/>
          <ac:spMkLst>
            <pc:docMk/>
            <pc:sldMk cId="1944152554" sldId="365"/>
            <ac:spMk id="21" creationId="{00000000-0000-0000-0000-000000000000}"/>
          </ac:spMkLst>
        </pc:spChg>
        <pc:spChg chg="mod">
          <ac:chgData name="Ngô Việt Hoàn" userId="fbf56a55-40aa-4209-bd12-b7fbd6813d40" providerId="ADAL" clId="{71C5F8FA-2476-454B-99FA-39065B7846F2}" dt="2021-11-23T05:05:06.082" v="1666" actId="1076"/>
          <ac:spMkLst>
            <pc:docMk/>
            <pc:sldMk cId="1944152554" sldId="365"/>
            <ac:spMk id="181" creationId="{0CC0C685-FE4D-428B-8C79-303CDD0D9D58}"/>
          </ac:spMkLst>
        </pc:spChg>
        <pc:spChg chg="mod">
          <ac:chgData name="Ngô Việt Hoàn" userId="fbf56a55-40aa-4209-bd12-b7fbd6813d40" providerId="ADAL" clId="{71C5F8FA-2476-454B-99FA-39065B7846F2}" dt="2021-11-23T05:05:13.546" v="1668" actId="1076"/>
          <ac:spMkLst>
            <pc:docMk/>
            <pc:sldMk cId="1944152554" sldId="365"/>
            <ac:spMk id="182" creationId="{CAB0646C-1E37-4923-9C14-351C8F0472BC}"/>
          </ac:spMkLst>
        </pc:spChg>
        <pc:spChg chg="mod">
          <ac:chgData name="Ngô Việt Hoàn" userId="fbf56a55-40aa-4209-bd12-b7fbd6813d40" providerId="ADAL" clId="{71C5F8FA-2476-454B-99FA-39065B7846F2}" dt="2021-11-23T05:05:17.743" v="1669" actId="1076"/>
          <ac:spMkLst>
            <pc:docMk/>
            <pc:sldMk cId="1944152554" sldId="365"/>
            <ac:spMk id="183" creationId="{32924F73-182D-4380-B87D-07FCA7C0BB81}"/>
          </ac:spMkLst>
        </pc:spChg>
      </pc:sldChg>
      <pc:sldChg chg="addSp modSp add mod modAnim">
        <pc:chgData name="Ngô Việt Hoàn" userId="fbf56a55-40aa-4209-bd12-b7fbd6813d40" providerId="ADAL" clId="{71C5F8FA-2476-454B-99FA-39065B7846F2}" dt="2021-11-23T07:56:33.775" v="1852"/>
        <pc:sldMkLst>
          <pc:docMk/>
          <pc:sldMk cId="4012485436" sldId="366"/>
        </pc:sldMkLst>
        <pc:spChg chg="mod">
          <ac:chgData name="Ngô Việt Hoàn" userId="fbf56a55-40aa-4209-bd12-b7fbd6813d40" providerId="ADAL" clId="{71C5F8FA-2476-454B-99FA-39065B7846F2}" dt="2021-11-23T05:05:27.721" v="1670" actId="1076"/>
          <ac:spMkLst>
            <pc:docMk/>
            <pc:sldMk cId="4012485436" sldId="366"/>
            <ac:spMk id="2" creationId="{00000000-0000-0000-0000-000000000000}"/>
          </ac:spMkLst>
        </pc:spChg>
        <pc:spChg chg="mod">
          <ac:chgData name="Ngô Việt Hoàn" userId="fbf56a55-40aa-4209-bd12-b7fbd6813d40" providerId="ADAL" clId="{71C5F8FA-2476-454B-99FA-39065B7846F2}" dt="2021-11-23T05:05:33.972" v="1672" actId="403"/>
          <ac:spMkLst>
            <pc:docMk/>
            <pc:sldMk cId="4012485436" sldId="366"/>
            <ac:spMk id="3" creationId="{00000000-0000-0000-0000-000000000000}"/>
          </ac:spMkLst>
        </pc:spChg>
        <pc:spChg chg="add mod">
          <ac:chgData name="Ngô Việt Hoàn" userId="fbf56a55-40aa-4209-bd12-b7fbd6813d40" providerId="ADAL" clId="{71C5F8FA-2476-454B-99FA-39065B7846F2}" dt="2021-11-23T05:05:50.706" v="1678" actId="403"/>
          <ac:spMkLst>
            <pc:docMk/>
            <pc:sldMk cId="4012485436" sldId="366"/>
            <ac:spMk id="7" creationId="{96047B85-78EF-4613-AE67-F6821AEA0658}"/>
          </ac:spMkLst>
        </pc:spChg>
        <pc:spChg chg="mod">
          <ac:chgData name="Ngô Việt Hoàn" userId="fbf56a55-40aa-4209-bd12-b7fbd6813d40" providerId="ADAL" clId="{71C5F8FA-2476-454B-99FA-39065B7846F2}" dt="2021-11-23T05:05:47.446" v="1677" actId="403"/>
          <ac:spMkLst>
            <pc:docMk/>
            <pc:sldMk cId="4012485436" sldId="366"/>
            <ac:spMk id="181" creationId="{0CC0C685-FE4D-428B-8C79-303CDD0D9D58}"/>
          </ac:spMkLst>
        </pc:spChg>
        <pc:spChg chg="mod">
          <ac:chgData name="Ngô Việt Hoàn" userId="fbf56a55-40aa-4209-bd12-b7fbd6813d40" providerId="ADAL" clId="{71C5F8FA-2476-454B-99FA-39065B7846F2}" dt="2021-11-23T05:05:53.041" v="1680" actId="113"/>
          <ac:spMkLst>
            <pc:docMk/>
            <pc:sldMk cId="4012485436" sldId="366"/>
            <ac:spMk id="182" creationId="{CAB0646C-1E37-4923-9C14-351C8F0472BC}"/>
          </ac:spMkLst>
        </pc:spChg>
        <pc:picChg chg="add mod">
          <ac:chgData name="Ngô Việt Hoàn" userId="fbf56a55-40aa-4209-bd12-b7fbd6813d40" providerId="ADAL" clId="{71C5F8FA-2476-454B-99FA-39065B7846F2}" dt="2021-11-23T05:57:19.943" v="1751" actId="1076"/>
          <ac:picMkLst>
            <pc:docMk/>
            <pc:sldMk cId="4012485436" sldId="366"/>
            <ac:picMk id="6" creationId="{2E223756-04C2-433F-9323-038F1FAE13A7}"/>
          </ac:picMkLst>
        </pc:picChg>
      </pc:sldChg>
      <pc:sldChg chg="addSp delSp modSp add mod">
        <pc:chgData name="Ngô Việt Hoàn" userId="fbf56a55-40aa-4209-bd12-b7fbd6813d40" providerId="ADAL" clId="{71C5F8FA-2476-454B-99FA-39065B7846F2}" dt="2021-11-23T07:42:32.438" v="1835" actId="14100"/>
        <pc:sldMkLst>
          <pc:docMk/>
          <pc:sldMk cId="2422786221" sldId="367"/>
        </pc:sldMkLst>
        <pc:spChg chg="del mod">
          <ac:chgData name="Ngô Việt Hoàn" userId="fbf56a55-40aa-4209-bd12-b7fbd6813d40" providerId="ADAL" clId="{71C5F8FA-2476-454B-99FA-39065B7846F2}" dt="2021-11-23T05:06:09.995" v="1682" actId="478"/>
          <ac:spMkLst>
            <pc:docMk/>
            <pc:sldMk cId="2422786221" sldId="367"/>
            <ac:spMk id="3" creationId="{00000000-0000-0000-0000-000000000000}"/>
          </ac:spMkLst>
        </pc:spChg>
        <pc:spChg chg="mod">
          <ac:chgData name="Ngô Việt Hoàn" userId="fbf56a55-40aa-4209-bd12-b7fbd6813d40" providerId="ADAL" clId="{71C5F8FA-2476-454B-99FA-39065B7846F2}" dt="2021-11-23T05:06:12.794" v="1683" actId="1076"/>
          <ac:spMkLst>
            <pc:docMk/>
            <pc:sldMk cId="2422786221" sldId="367"/>
            <ac:spMk id="6" creationId="{2A1EF4ED-9110-464B-8B23-9C049053CE8C}"/>
          </ac:spMkLst>
        </pc:spChg>
        <pc:spChg chg="mod">
          <ac:chgData name="Ngô Việt Hoàn" userId="fbf56a55-40aa-4209-bd12-b7fbd6813d40" providerId="ADAL" clId="{71C5F8FA-2476-454B-99FA-39065B7846F2}" dt="2021-11-23T05:06:17.076" v="1684" actId="1076"/>
          <ac:spMkLst>
            <pc:docMk/>
            <pc:sldMk cId="2422786221" sldId="367"/>
            <ac:spMk id="8" creationId="{3E6D85C5-B7C6-472D-A1BD-763640EEBB98}"/>
          </ac:spMkLst>
        </pc:spChg>
        <pc:picChg chg="mod">
          <ac:chgData name="Ngô Việt Hoàn" userId="fbf56a55-40aa-4209-bd12-b7fbd6813d40" providerId="ADAL" clId="{71C5F8FA-2476-454B-99FA-39065B7846F2}" dt="2021-11-23T06:00:54.662" v="1771" actId="1076"/>
          <ac:picMkLst>
            <pc:docMk/>
            <pc:sldMk cId="2422786221" sldId="367"/>
            <ac:picMk id="4" creationId="{00000000-0000-0000-0000-000000000000}"/>
          </ac:picMkLst>
        </pc:picChg>
        <pc:picChg chg="add mod">
          <ac:chgData name="Ngô Việt Hoàn" userId="fbf56a55-40aa-4209-bd12-b7fbd6813d40" providerId="ADAL" clId="{71C5F8FA-2476-454B-99FA-39065B7846F2}" dt="2021-11-23T07:42:32.438" v="1835" actId="14100"/>
          <ac:picMkLst>
            <pc:docMk/>
            <pc:sldMk cId="2422786221" sldId="367"/>
            <ac:picMk id="5" creationId="{B16AA882-5F7B-4A09-9C18-636D32896114}"/>
          </ac:picMkLst>
        </pc:picChg>
      </pc:sldChg>
      <pc:sldChg chg="add del">
        <pc:chgData name="Ngô Việt Hoàn" userId="fbf56a55-40aa-4209-bd12-b7fbd6813d40" providerId="ADAL" clId="{71C5F8FA-2476-454B-99FA-39065B7846F2}" dt="2021-11-22T17:33:40.890" v="1086"/>
        <pc:sldMkLst>
          <pc:docMk/>
          <pc:sldMk cId="633990948" sldId="368"/>
        </pc:sldMkLst>
      </pc:sldChg>
    </pc:docChg>
  </pc:docChgLst>
  <pc:docChgLst>
    <pc:chgData name="Ngô Việt Hoàn" userId="fbf56a55-40aa-4209-bd12-b7fbd6813d40" providerId="ADAL" clId="{C2631881-4F39-402D-9952-15CE9C55CD36}"/>
    <pc:docChg chg="undo custSel addSld delSld modSld sldOrd delMainMaster">
      <pc:chgData name="Ngô Việt Hoàn" userId="fbf56a55-40aa-4209-bd12-b7fbd6813d40" providerId="ADAL" clId="{C2631881-4F39-402D-9952-15CE9C55CD36}" dt="2021-09-11T16:38:23.623" v="509"/>
      <pc:docMkLst>
        <pc:docMk/>
      </pc:docMkLst>
      <pc:sldChg chg="del">
        <pc:chgData name="Ngô Việt Hoàn" userId="fbf56a55-40aa-4209-bd12-b7fbd6813d40" providerId="ADAL" clId="{C2631881-4F39-402D-9952-15CE9C55CD36}" dt="2021-09-11T14:04:13.068" v="0" actId="2696"/>
        <pc:sldMkLst>
          <pc:docMk/>
          <pc:sldMk cId="4180911297" sldId="256"/>
        </pc:sldMkLst>
      </pc:sldChg>
      <pc:sldChg chg="del">
        <pc:chgData name="Ngô Việt Hoàn" userId="fbf56a55-40aa-4209-bd12-b7fbd6813d40" providerId="ADAL" clId="{C2631881-4F39-402D-9952-15CE9C55CD36}" dt="2021-09-11T14:06:30.380" v="7" actId="2696"/>
        <pc:sldMkLst>
          <pc:docMk/>
          <pc:sldMk cId="254946470" sldId="257"/>
        </pc:sldMkLst>
      </pc:sldChg>
      <pc:sldChg chg="add del">
        <pc:chgData name="Ngô Việt Hoàn" userId="fbf56a55-40aa-4209-bd12-b7fbd6813d40" providerId="ADAL" clId="{C2631881-4F39-402D-9952-15CE9C55CD36}" dt="2021-09-11T14:06:26.557" v="5" actId="2696"/>
        <pc:sldMkLst>
          <pc:docMk/>
          <pc:sldMk cId="2363950962" sldId="261"/>
        </pc:sldMkLst>
      </pc:sldChg>
      <pc:sldChg chg="delSp modSp del mod">
        <pc:chgData name="Ngô Việt Hoàn" userId="fbf56a55-40aa-4209-bd12-b7fbd6813d40" providerId="ADAL" clId="{C2631881-4F39-402D-9952-15CE9C55CD36}" dt="2021-09-11T14:06:29.396" v="6" actId="2696"/>
        <pc:sldMkLst>
          <pc:docMk/>
          <pc:sldMk cId="3842823239" sldId="269"/>
        </pc:sldMkLst>
        <pc:spChg chg="mod">
          <ac:chgData name="Ngô Việt Hoàn" userId="fbf56a55-40aa-4209-bd12-b7fbd6813d40" providerId="ADAL" clId="{C2631881-4F39-402D-9952-15CE9C55CD36}" dt="2021-09-11T14:04:59.317" v="2"/>
          <ac:spMkLst>
            <pc:docMk/>
            <pc:sldMk cId="3842823239" sldId="269"/>
            <ac:spMk id="3" creationId="{00000000-0000-0000-0000-000000000000}"/>
          </ac:spMkLst>
        </pc:spChg>
        <pc:picChg chg="del">
          <ac:chgData name="Ngô Việt Hoàn" userId="fbf56a55-40aa-4209-bd12-b7fbd6813d40" providerId="ADAL" clId="{C2631881-4F39-402D-9952-15CE9C55CD36}" dt="2021-09-11T14:04:40.449" v="1" actId="478"/>
          <ac:picMkLst>
            <pc:docMk/>
            <pc:sldMk cId="3842823239" sldId="269"/>
            <ac:picMk id="5" creationId="{00000000-0000-0000-0000-000000000000}"/>
          </ac:picMkLst>
        </pc:picChg>
      </pc:sldChg>
      <pc:sldChg chg="modSp mod">
        <pc:chgData name="Ngô Việt Hoàn" userId="fbf56a55-40aa-4209-bd12-b7fbd6813d40" providerId="ADAL" clId="{C2631881-4F39-402D-9952-15CE9C55CD36}" dt="2021-09-11T16:23:47.170" v="446" actId="404"/>
        <pc:sldMkLst>
          <pc:docMk/>
          <pc:sldMk cId="429732968" sldId="317"/>
        </pc:sldMkLst>
        <pc:spChg chg="mod">
          <ac:chgData name="Ngô Việt Hoàn" userId="fbf56a55-40aa-4209-bd12-b7fbd6813d40" providerId="ADAL" clId="{C2631881-4F39-402D-9952-15CE9C55CD36}" dt="2021-09-11T16:23:43.796" v="444" actId="403"/>
          <ac:spMkLst>
            <pc:docMk/>
            <pc:sldMk cId="429732968" sldId="317"/>
            <ac:spMk id="3" creationId="{00000000-0000-0000-0000-000000000000}"/>
          </ac:spMkLst>
        </pc:spChg>
        <pc:spChg chg="mod">
          <ac:chgData name="Ngô Việt Hoàn" userId="fbf56a55-40aa-4209-bd12-b7fbd6813d40" providerId="ADAL" clId="{C2631881-4F39-402D-9952-15CE9C55CD36}" dt="2021-09-11T16:23:47.170" v="446" actId="404"/>
          <ac:spMkLst>
            <pc:docMk/>
            <pc:sldMk cId="429732968" sldId="317"/>
            <ac:spMk id="6" creationId="{2A1EF4ED-9110-464B-8B23-9C049053CE8C}"/>
          </ac:spMkLst>
        </pc:spChg>
      </pc:sldChg>
      <pc:sldChg chg="modSp add mod modAnim">
        <pc:chgData name="Ngô Việt Hoàn" userId="fbf56a55-40aa-4209-bd12-b7fbd6813d40" providerId="ADAL" clId="{C2631881-4F39-402D-9952-15CE9C55CD36}" dt="2021-09-11T16:31:04.445" v="450"/>
        <pc:sldMkLst>
          <pc:docMk/>
          <pc:sldMk cId="3932226486" sldId="318"/>
        </pc:sldMkLst>
        <pc:spChg chg="mod">
          <ac:chgData name="Ngô Việt Hoàn" userId="fbf56a55-40aa-4209-bd12-b7fbd6813d40" providerId="ADAL" clId="{C2631881-4F39-402D-9952-15CE9C55CD36}" dt="2021-09-11T14:25:33.090" v="15" actId="1076"/>
          <ac:spMkLst>
            <pc:docMk/>
            <pc:sldMk cId="3932226486" sldId="318"/>
            <ac:spMk id="3" creationId="{00000000-0000-0000-0000-000000000000}"/>
          </ac:spMkLst>
        </pc:spChg>
        <pc:spChg chg="mod">
          <ac:chgData name="Ngô Việt Hoàn" userId="fbf56a55-40aa-4209-bd12-b7fbd6813d40" providerId="ADAL" clId="{C2631881-4F39-402D-9952-15CE9C55CD36}" dt="2021-09-11T14:26:17.077" v="19" actId="14100"/>
          <ac:spMkLst>
            <pc:docMk/>
            <pc:sldMk cId="3932226486" sldId="318"/>
            <ac:spMk id="6" creationId="{2A1EF4ED-9110-464B-8B23-9C049053CE8C}"/>
          </ac:spMkLst>
        </pc:spChg>
      </pc:sldChg>
      <pc:sldChg chg="modSp add mod modAnim">
        <pc:chgData name="Ngô Việt Hoàn" userId="fbf56a55-40aa-4209-bd12-b7fbd6813d40" providerId="ADAL" clId="{C2631881-4F39-402D-9952-15CE9C55CD36}" dt="2021-09-11T16:31:34.990" v="456"/>
        <pc:sldMkLst>
          <pc:docMk/>
          <pc:sldMk cId="3100920120" sldId="319"/>
        </pc:sldMkLst>
        <pc:spChg chg="mod">
          <ac:chgData name="Ngô Việt Hoàn" userId="fbf56a55-40aa-4209-bd12-b7fbd6813d40" providerId="ADAL" clId="{C2631881-4F39-402D-9952-15CE9C55CD36}" dt="2021-09-11T14:27:19.089" v="26" actId="1076"/>
          <ac:spMkLst>
            <pc:docMk/>
            <pc:sldMk cId="3100920120" sldId="319"/>
            <ac:spMk id="3" creationId="{00000000-0000-0000-0000-000000000000}"/>
          </ac:spMkLst>
        </pc:spChg>
        <pc:spChg chg="mod">
          <ac:chgData name="Ngô Việt Hoàn" userId="fbf56a55-40aa-4209-bd12-b7fbd6813d40" providerId="ADAL" clId="{C2631881-4F39-402D-9952-15CE9C55CD36}" dt="2021-09-11T16:31:20.408" v="451" actId="113"/>
          <ac:spMkLst>
            <pc:docMk/>
            <pc:sldMk cId="3100920120" sldId="319"/>
            <ac:spMk id="6" creationId="{2A1EF4ED-9110-464B-8B23-9C049053CE8C}"/>
          </ac:spMkLst>
        </pc:spChg>
      </pc:sldChg>
      <pc:sldChg chg="modSp add mod modAnim">
        <pc:chgData name="Ngô Việt Hoàn" userId="fbf56a55-40aa-4209-bd12-b7fbd6813d40" providerId="ADAL" clId="{C2631881-4F39-402D-9952-15CE9C55CD36}" dt="2021-09-11T16:31:45.455" v="458"/>
        <pc:sldMkLst>
          <pc:docMk/>
          <pc:sldMk cId="864164960" sldId="320"/>
        </pc:sldMkLst>
        <pc:spChg chg="mod">
          <ac:chgData name="Ngô Việt Hoàn" userId="fbf56a55-40aa-4209-bd12-b7fbd6813d40" providerId="ADAL" clId="{C2631881-4F39-402D-9952-15CE9C55CD36}" dt="2021-09-11T14:27:54.395" v="29"/>
          <ac:spMkLst>
            <pc:docMk/>
            <pc:sldMk cId="864164960" sldId="320"/>
            <ac:spMk id="3" creationId="{00000000-0000-0000-0000-000000000000}"/>
          </ac:spMkLst>
        </pc:spChg>
        <pc:spChg chg="mod">
          <ac:chgData name="Ngô Việt Hoàn" userId="fbf56a55-40aa-4209-bd12-b7fbd6813d40" providerId="ADAL" clId="{C2631881-4F39-402D-9952-15CE9C55CD36}" dt="2021-09-11T16:31:42.002" v="457" actId="113"/>
          <ac:spMkLst>
            <pc:docMk/>
            <pc:sldMk cId="864164960" sldId="320"/>
            <ac:spMk id="6" creationId="{2A1EF4ED-9110-464B-8B23-9C049053CE8C}"/>
          </ac:spMkLst>
        </pc:spChg>
      </pc:sldChg>
      <pc:sldChg chg="modSp add mod modAnim addCm delCm">
        <pc:chgData name="Ngô Việt Hoàn" userId="fbf56a55-40aa-4209-bd12-b7fbd6813d40" providerId="ADAL" clId="{C2631881-4F39-402D-9952-15CE9C55CD36}" dt="2021-09-11T16:31:59.704" v="460"/>
        <pc:sldMkLst>
          <pc:docMk/>
          <pc:sldMk cId="3023202119" sldId="321"/>
        </pc:sldMkLst>
        <pc:spChg chg="mod">
          <ac:chgData name="Ngô Việt Hoàn" userId="fbf56a55-40aa-4209-bd12-b7fbd6813d40" providerId="ADAL" clId="{C2631881-4F39-402D-9952-15CE9C55CD36}" dt="2021-09-11T14:29:23.696" v="38"/>
          <ac:spMkLst>
            <pc:docMk/>
            <pc:sldMk cId="3023202119" sldId="321"/>
            <ac:spMk id="3" creationId="{00000000-0000-0000-0000-000000000000}"/>
          </ac:spMkLst>
        </pc:spChg>
        <pc:spChg chg="mod">
          <ac:chgData name="Ngô Việt Hoàn" userId="fbf56a55-40aa-4209-bd12-b7fbd6813d40" providerId="ADAL" clId="{C2631881-4F39-402D-9952-15CE9C55CD36}" dt="2021-09-11T16:31:55.001" v="459" actId="113"/>
          <ac:spMkLst>
            <pc:docMk/>
            <pc:sldMk cId="3023202119" sldId="321"/>
            <ac:spMk id="6" creationId="{2A1EF4ED-9110-464B-8B23-9C049053CE8C}"/>
          </ac:spMkLst>
        </pc:spChg>
      </pc:sldChg>
      <pc:sldChg chg="addSp delSp modSp add mod modAnim">
        <pc:chgData name="Ngô Việt Hoàn" userId="fbf56a55-40aa-4209-bd12-b7fbd6813d40" providerId="ADAL" clId="{C2631881-4F39-402D-9952-15CE9C55CD36}" dt="2021-09-11T16:32:20.527" v="462"/>
        <pc:sldMkLst>
          <pc:docMk/>
          <pc:sldMk cId="1050483289" sldId="322"/>
        </pc:sldMkLst>
        <pc:spChg chg="mod">
          <ac:chgData name="Ngô Việt Hoàn" userId="fbf56a55-40aa-4209-bd12-b7fbd6813d40" providerId="ADAL" clId="{C2631881-4F39-402D-9952-15CE9C55CD36}" dt="2021-09-11T14:39:29.777" v="49" actId="1076"/>
          <ac:spMkLst>
            <pc:docMk/>
            <pc:sldMk cId="1050483289" sldId="322"/>
            <ac:spMk id="3" creationId="{00000000-0000-0000-0000-000000000000}"/>
          </ac:spMkLst>
        </pc:spChg>
        <pc:spChg chg="mod">
          <ac:chgData name="Ngô Việt Hoàn" userId="fbf56a55-40aa-4209-bd12-b7fbd6813d40" providerId="ADAL" clId="{C2631881-4F39-402D-9952-15CE9C55CD36}" dt="2021-09-11T14:58:06.316" v="58" actId="1076"/>
          <ac:spMkLst>
            <pc:docMk/>
            <pc:sldMk cId="1050483289" sldId="322"/>
            <ac:spMk id="6" creationId="{2A1EF4ED-9110-464B-8B23-9C049053CE8C}"/>
          </ac:spMkLst>
        </pc:spChg>
        <pc:spChg chg="add del">
          <ac:chgData name="Ngô Việt Hoàn" userId="fbf56a55-40aa-4209-bd12-b7fbd6813d40" providerId="ADAL" clId="{C2631881-4F39-402D-9952-15CE9C55CD36}" dt="2021-09-11T14:58:12.919" v="60" actId="22"/>
          <ac:spMkLst>
            <pc:docMk/>
            <pc:sldMk cId="1050483289" sldId="322"/>
            <ac:spMk id="7" creationId="{5721F606-669C-4FEC-ABD1-2F078A3BA843}"/>
          </ac:spMkLst>
        </pc:spChg>
        <pc:spChg chg="add mod">
          <ac:chgData name="Ngô Việt Hoàn" userId="fbf56a55-40aa-4209-bd12-b7fbd6813d40" providerId="ADAL" clId="{C2631881-4F39-402D-9952-15CE9C55CD36}" dt="2021-09-11T14:58:29.554" v="66" actId="1076"/>
          <ac:spMkLst>
            <pc:docMk/>
            <pc:sldMk cId="1050483289" sldId="322"/>
            <ac:spMk id="8" creationId="{0D198A18-61EB-49EC-9EA4-AD83CA1B8F1E}"/>
          </ac:spMkLst>
        </pc:spChg>
      </pc:sldChg>
      <pc:sldChg chg="delSp modSp add mod modAnim">
        <pc:chgData name="Ngô Việt Hoàn" userId="fbf56a55-40aa-4209-bd12-b7fbd6813d40" providerId="ADAL" clId="{C2631881-4F39-402D-9952-15CE9C55CD36}" dt="2021-09-11T16:32:34.841" v="464"/>
        <pc:sldMkLst>
          <pc:docMk/>
          <pc:sldMk cId="499604872" sldId="323"/>
        </pc:sldMkLst>
        <pc:spChg chg="del">
          <ac:chgData name="Ngô Việt Hoàn" userId="fbf56a55-40aa-4209-bd12-b7fbd6813d40" providerId="ADAL" clId="{C2631881-4F39-402D-9952-15CE9C55CD36}" dt="2021-09-11T15:25:28.093" v="98" actId="478"/>
          <ac:spMkLst>
            <pc:docMk/>
            <pc:sldMk cId="499604872" sldId="323"/>
            <ac:spMk id="3" creationId="{00000000-0000-0000-0000-000000000000}"/>
          </ac:spMkLst>
        </pc:spChg>
        <pc:spChg chg="mod">
          <ac:chgData name="Ngô Việt Hoàn" userId="fbf56a55-40aa-4209-bd12-b7fbd6813d40" providerId="ADAL" clId="{C2631881-4F39-402D-9952-15CE9C55CD36}" dt="2021-09-11T15:25:45.713" v="104" actId="1076"/>
          <ac:spMkLst>
            <pc:docMk/>
            <pc:sldMk cId="499604872" sldId="323"/>
            <ac:spMk id="6" creationId="{2A1EF4ED-9110-464B-8B23-9C049053CE8C}"/>
          </ac:spMkLst>
        </pc:spChg>
        <pc:spChg chg="mod">
          <ac:chgData name="Ngô Việt Hoàn" userId="fbf56a55-40aa-4209-bd12-b7fbd6813d40" providerId="ADAL" clId="{C2631881-4F39-402D-9952-15CE9C55CD36}" dt="2021-09-11T15:25:42.239" v="103" actId="1076"/>
          <ac:spMkLst>
            <pc:docMk/>
            <pc:sldMk cId="499604872" sldId="323"/>
            <ac:spMk id="8" creationId="{0D198A18-61EB-49EC-9EA4-AD83CA1B8F1E}"/>
          </ac:spMkLst>
        </pc:spChg>
      </pc:sldChg>
      <pc:sldChg chg="addSp delSp modSp add mod modAnim">
        <pc:chgData name="Ngô Việt Hoàn" userId="fbf56a55-40aa-4209-bd12-b7fbd6813d40" providerId="ADAL" clId="{C2631881-4F39-402D-9952-15CE9C55CD36}" dt="2021-09-11T16:32:39.514" v="465"/>
        <pc:sldMkLst>
          <pc:docMk/>
          <pc:sldMk cId="1254469599" sldId="324"/>
        </pc:sldMkLst>
        <pc:spChg chg="del">
          <ac:chgData name="Ngô Việt Hoàn" userId="fbf56a55-40aa-4209-bd12-b7fbd6813d40" providerId="ADAL" clId="{C2631881-4F39-402D-9952-15CE9C55CD36}" dt="2021-09-11T15:25:51.488" v="105" actId="478"/>
          <ac:spMkLst>
            <pc:docMk/>
            <pc:sldMk cId="1254469599" sldId="324"/>
            <ac:spMk id="3" creationId="{00000000-0000-0000-0000-000000000000}"/>
          </ac:spMkLst>
        </pc:spChg>
        <pc:spChg chg="mod">
          <ac:chgData name="Ngô Việt Hoàn" userId="fbf56a55-40aa-4209-bd12-b7fbd6813d40" providerId="ADAL" clId="{C2631881-4F39-402D-9952-15CE9C55CD36}" dt="2021-09-11T15:25:56.352" v="107" actId="1076"/>
          <ac:spMkLst>
            <pc:docMk/>
            <pc:sldMk cId="1254469599" sldId="324"/>
            <ac:spMk id="6" creationId="{2A1EF4ED-9110-464B-8B23-9C049053CE8C}"/>
          </ac:spMkLst>
        </pc:spChg>
        <pc:spChg chg="add del">
          <ac:chgData name="Ngô Việt Hoàn" userId="fbf56a55-40aa-4209-bd12-b7fbd6813d40" providerId="ADAL" clId="{C2631881-4F39-402D-9952-15CE9C55CD36}" dt="2021-09-11T15:00:26.291" v="80" actId="22"/>
          <ac:spMkLst>
            <pc:docMk/>
            <pc:sldMk cId="1254469599" sldId="324"/>
            <ac:spMk id="7" creationId="{3E31E313-48F4-4726-B59B-061291DA22B6}"/>
          </ac:spMkLst>
        </pc:spChg>
        <pc:spChg chg="mod">
          <ac:chgData name="Ngô Việt Hoàn" userId="fbf56a55-40aa-4209-bd12-b7fbd6813d40" providerId="ADAL" clId="{C2631881-4F39-402D-9952-15CE9C55CD36}" dt="2021-09-11T15:25:54.361" v="106" actId="1076"/>
          <ac:spMkLst>
            <pc:docMk/>
            <pc:sldMk cId="1254469599" sldId="324"/>
            <ac:spMk id="8" creationId="{0D198A18-61EB-49EC-9EA4-AD83CA1B8F1E}"/>
          </ac:spMkLst>
        </pc:spChg>
      </pc:sldChg>
      <pc:sldChg chg="addSp delSp modSp add mod modAnim">
        <pc:chgData name="Ngô Việt Hoàn" userId="fbf56a55-40aa-4209-bd12-b7fbd6813d40" providerId="ADAL" clId="{C2631881-4F39-402D-9952-15CE9C55CD36}" dt="2021-09-11T16:32:52.934" v="467"/>
        <pc:sldMkLst>
          <pc:docMk/>
          <pc:sldMk cId="2088142552" sldId="325"/>
        </pc:sldMkLst>
        <pc:spChg chg="del">
          <ac:chgData name="Ngô Việt Hoàn" userId="fbf56a55-40aa-4209-bd12-b7fbd6813d40" providerId="ADAL" clId="{C2631881-4F39-402D-9952-15CE9C55CD36}" dt="2021-09-11T15:26:00.807" v="108" actId="478"/>
          <ac:spMkLst>
            <pc:docMk/>
            <pc:sldMk cId="2088142552" sldId="325"/>
            <ac:spMk id="3" creationId="{00000000-0000-0000-0000-000000000000}"/>
          </ac:spMkLst>
        </pc:spChg>
        <pc:spChg chg="mod">
          <ac:chgData name="Ngô Việt Hoàn" userId="fbf56a55-40aa-4209-bd12-b7fbd6813d40" providerId="ADAL" clId="{C2631881-4F39-402D-9952-15CE9C55CD36}" dt="2021-09-11T15:31:15.294" v="146" actId="1076"/>
          <ac:spMkLst>
            <pc:docMk/>
            <pc:sldMk cId="2088142552" sldId="325"/>
            <ac:spMk id="6" creationId="{2A1EF4ED-9110-464B-8B23-9C049053CE8C}"/>
          </ac:spMkLst>
        </pc:spChg>
        <pc:spChg chg="add mod">
          <ac:chgData name="Ngô Việt Hoàn" userId="fbf56a55-40aa-4209-bd12-b7fbd6813d40" providerId="ADAL" clId="{C2631881-4F39-402D-9952-15CE9C55CD36}" dt="2021-09-11T15:31:22.977" v="151" actId="1076"/>
          <ac:spMkLst>
            <pc:docMk/>
            <pc:sldMk cId="2088142552" sldId="325"/>
            <ac:spMk id="7" creationId="{2896D0A0-DC0F-46B9-B57B-EFD08C2BC8A4}"/>
          </ac:spMkLst>
        </pc:spChg>
        <pc:spChg chg="mod">
          <ac:chgData name="Ngô Việt Hoàn" userId="fbf56a55-40aa-4209-bd12-b7fbd6813d40" providerId="ADAL" clId="{C2631881-4F39-402D-9952-15CE9C55CD36}" dt="2021-09-11T15:31:01.969" v="142" actId="1076"/>
          <ac:spMkLst>
            <pc:docMk/>
            <pc:sldMk cId="2088142552" sldId="325"/>
            <ac:spMk id="8" creationId="{0D198A18-61EB-49EC-9EA4-AD83CA1B8F1E}"/>
          </ac:spMkLst>
        </pc:spChg>
        <pc:picChg chg="mod">
          <ac:chgData name="Ngô Việt Hoàn" userId="fbf56a55-40aa-4209-bd12-b7fbd6813d40" providerId="ADAL" clId="{C2631881-4F39-402D-9952-15CE9C55CD36}" dt="2021-09-11T15:30:59.064" v="141" actId="1076"/>
          <ac:picMkLst>
            <pc:docMk/>
            <pc:sldMk cId="2088142552" sldId="325"/>
            <ac:picMk id="4" creationId="{00000000-0000-0000-0000-000000000000}"/>
          </ac:picMkLst>
        </pc:picChg>
      </pc:sldChg>
      <pc:sldChg chg="delSp modSp add del mod">
        <pc:chgData name="Ngô Việt Hoàn" userId="fbf56a55-40aa-4209-bd12-b7fbd6813d40" providerId="ADAL" clId="{C2631881-4F39-402D-9952-15CE9C55CD36}" dt="2021-09-11T15:26:31.336" v="114" actId="2696"/>
        <pc:sldMkLst>
          <pc:docMk/>
          <pc:sldMk cId="2365957152" sldId="326"/>
        </pc:sldMkLst>
        <pc:spChg chg="del">
          <ac:chgData name="Ngô Việt Hoàn" userId="fbf56a55-40aa-4209-bd12-b7fbd6813d40" providerId="ADAL" clId="{C2631881-4F39-402D-9952-15CE9C55CD36}" dt="2021-09-11T15:26:11.779" v="111" actId="478"/>
          <ac:spMkLst>
            <pc:docMk/>
            <pc:sldMk cId="2365957152" sldId="326"/>
            <ac:spMk id="3" creationId="{00000000-0000-0000-0000-000000000000}"/>
          </ac:spMkLst>
        </pc:spChg>
        <pc:spChg chg="mod">
          <ac:chgData name="Ngô Việt Hoàn" userId="fbf56a55-40aa-4209-bd12-b7fbd6813d40" providerId="ADAL" clId="{C2631881-4F39-402D-9952-15CE9C55CD36}" dt="2021-09-11T15:26:15.797" v="113" actId="1076"/>
          <ac:spMkLst>
            <pc:docMk/>
            <pc:sldMk cId="2365957152" sldId="326"/>
            <ac:spMk id="6" creationId="{2A1EF4ED-9110-464B-8B23-9C049053CE8C}"/>
          </ac:spMkLst>
        </pc:spChg>
        <pc:spChg chg="del">
          <ac:chgData name="Ngô Việt Hoàn" userId="fbf56a55-40aa-4209-bd12-b7fbd6813d40" providerId="ADAL" clId="{C2631881-4F39-402D-9952-15CE9C55CD36}" dt="2021-09-11T15:26:13.971" v="112" actId="478"/>
          <ac:spMkLst>
            <pc:docMk/>
            <pc:sldMk cId="2365957152" sldId="326"/>
            <ac:spMk id="8" creationId="{0D198A18-61EB-49EC-9EA4-AD83CA1B8F1E}"/>
          </ac:spMkLst>
        </pc:spChg>
      </pc:sldChg>
      <pc:sldChg chg="delSp modSp add mod modAnim">
        <pc:chgData name="Ngô Việt Hoàn" userId="fbf56a55-40aa-4209-bd12-b7fbd6813d40" providerId="ADAL" clId="{C2631881-4F39-402D-9952-15CE9C55CD36}" dt="2021-09-11T16:33:08.059" v="468"/>
        <pc:sldMkLst>
          <pc:docMk/>
          <pc:sldMk cId="53251535" sldId="327"/>
        </pc:sldMkLst>
        <pc:spChg chg="del">
          <ac:chgData name="Ngô Việt Hoàn" userId="fbf56a55-40aa-4209-bd12-b7fbd6813d40" providerId="ADAL" clId="{C2631881-4F39-402D-9952-15CE9C55CD36}" dt="2021-09-11T15:02:08.545" v="96" actId="478"/>
          <ac:spMkLst>
            <pc:docMk/>
            <pc:sldMk cId="53251535" sldId="327"/>
            <ac:spMk id="3" creationId="{00000000-0000-0000-0000-000000000000}"/>
          </ac:spMkLst>
        </pc:spChg>
        <pc:spChg chg="mod">
          <ac:chgData name="Ngô Việt Hoàn" userId="fbf56a55-40aa-4209-bd12-b7fbd6813d40" providerId="ADAL" clId="{C2631881-4F39-402D-9952-15CE9C55CD36}" dt="2021-09-11T15:02:11.975" v="97" actId="1076"/>
          <ac:spMkLst>
            <pc:docMk/>
            <pc:sldMk cId="53251535" sldId="327"/>
            <ac:spMk id="6" creationId="{2A1EF4ED-9110-464B-8B23-9C049053CE8C}"/>
          </ac:spMkLst>
        </pc:spChg>
        <pc:spChg chg="del">
          <ac:chgData name="Ngô Việt Hoàn" userId="fbf56a55-40aa-4209-bd12-b7fbd6813d40" providerId="ADAL" clId="{C2631881-4F39-402D-9952-15CE9C55CD36}" dt="2021-09-11T15:02:01.659" v="94" actId="478"/>
          <ac:spMkLst>
            <pc:docMk/>
            <pc:sldMk cId="53251535" sldId="327"/>
            <ac:spMk id="8" creationId="{0D198A18-61EB-49EC-9EA4-AD83CA1B8F1E}"/>
          </ac:spMkLst>
        </pc:spChg>
      </pc:sldChg>
      <pc:sldChg chg="addSp delSp modSp add mod modAnim">
        <pc:chgData name="Ngô Việt Hoàn" userId="fbf56a55-40aa-4209-bd12-b7fbd6813d40" providerId="ADAL" clId="{C2631881-4F39-402D-9952-15CE9C55CD36}" dt="2021-09-11T16:33:16.080" v="470"/>
        <pc:sldMkLst>
          <pc:docMk/>
          <pc:sldMk cId="1486140367" sldId="328"/>
        </pc:sldMkLst>
        <pc:spChg chg="mod">
          <ac:chgData name="Ngô Việt Hoàn" userId="fbf56a55-40aa-4209-bd12-b7fbd6813d40" providerId="ADAL" clId="{C2631881-4F39-402D-9952-15CE9C55CD36}" dt="2021-09-11T15:30:44.532" v="139" actId="255"/>
          <ac:spMkLst>
            <pc:docMk/>
            <pc:sldMk cId="1486140367" sldId="328"/>
            <ac:spMk id="6" creationId="{2A1EF4ED-9110-464B-8B23-9C049053CE8C}"/>
          </ac:spMkLst>
        </pc:spChg>
        <pc:spChg chg="add mod">
          <ac:chgData name="Ngô Việt Hoàn" userId="fbf56a55-40aa-4209-bd12-b7fbd6813d40" providerId="ADAL" clId="{C2631881-4F39-402D-9952-15CE9C55CD36}" dt="2021-09-11T15:30:26.385" v="133" actId="1076"/>
          <ac:spMkLst>
            <pc:docMk/>
            <pc:sldMk cId="1486140367" sldId="328"/>
            <ac:spMk id="7" creationId="{5E854F19-5463-4387-A3C7-407C069257C5}"/>
          </ac:spMkLst>
        </pc:spChg>
        <pc:spChg chg="del">
          <ac:chgData name="Ngô Việt Hoàn" userId="fbf56a55-40aa-4209-bd12-b7fbd6813d40" providerId="ADAL" clId="{C2631881-4F39-402D-9952-15CE9C55CD36}" dt="2021-09-11T15:27:07.277" v="116" actId="478"/>
          <ac:spMkLst>
            <pc:docMk/>
            <pc:sldMk cId="1486140367" sldId="328"/>
            <ac:spMk id="8" creationId="{0D198A18-61EB-49EC-9EA4-AD83CA1B8F1E}"/>
          </ac:spMkLst>
        </pc:spChg>
        <pc:picChg chg="mod">
          <ac:chgData name="Ngô Việt Hoàn" userId="fbf56a55-40aa-4209-bd12-b7fbd6813d40" providerId="ADAL" clId="{C2631881-4F39-402D-9952-15CE9C55CD36}" dt="2021-09-11T15:27:39.609" v="126" actId="1076"/>
          <ac:picMkLst>
            <pc:docMk/>
            <pc:sldMk cId="1486140367" sldId="328"/>
            <ac:picMk id="4" creationId="{00000000-0000-0000-0000-000000000000}"/>
          </ac:picMkLst>
        </pc:picChg>
      </pc:sldChg>
      <pc:sldChg chg="modSp add mod modAnim">
        <pc:chgData name="Ngô Việt Hoàn" userId="fbf56a55-40aa-4209-bd12-b7fbd6813d40" providerId="ADAL" clId="{C2631881-4F39-402D-9952-15CE9C55CD36}" dt="2021-09-11T16:33:26.632" v="472"/>
        <pc:sldMkLst>
          <pc:docMk/>
          <pc:sldMk cId="2044655427" sldId="329"/>
        </pc:sldMkLst>
        <pc:spChg chg="mod">
          <ac:chgData name="Ngô Việt Hoàn" userId="fbf56a55-40aa-4209-bd12-b7fbd6813d40" providerId="ADAL" clId="{C2631881-4F39-402D-9952-15CE9C55CD36}" dt="2021-09-11T15:32:02.651" v="157" actId="1076"/>
          <ac:spMkLst>
            <pc:docMk/>
            <pc:sldMk cId="2044655427" sldId="329"/>
            <ac:spMk id="3" creationId="{00000000-0000-0000-0000-000000000000}"/>
          </ac:spMkLst>
        </pc:spChg>
        <pc:spChg chg="mod">
          <ac:chgData name="Ngô Việt Hoàn" userId="fbf56a55-40aa-4209-bd12-b7fbd6813d40" providerId="ADAL" clId="{C2631881-4F39-402D-9952-15CE9C55CD36}" dt="2021-09-11T16:33:21.090" v="471" actId="113"/>
          <ac:spMkLst>
            <pc:docMk/>
            <pc:sldMk cId="2044655427" sldId="329"/>
            <ac:spMk id="6" creationId="{2A1EF4ED-9110-464B-8B23-9C049053CE8C}"/>
          </ac:spMkLst>
        </pc:spChg>
        <pc:picChg chg="mod">
          <ac:chgData name="Ngô Việt Hoàn" userId="fbf56a55-40aa-4209-bd12-b7fbd6813d40" providerId="ADAL" clId="{C2631881-4F39-402D-9952-15CE9C55CD36}" dt="2021-09-11T15:32:00.640" v="156" actId="1076"/>
          <ac:picMkLst>
            <pc:docMk/>
            <pc:sldMk cId="2044655427" sldId="329"/>
            <ac:picMk id="4" creationId="{00000000-0000-0000-0000-000000000000}"/>
          </ac:picMkLst>
        </pc:picChg>
      </pc:sldChg>
      <pc:sldChg chg="addSp delSp modSp add mod modAnim">
        <pc:chgData name="Ngô Việt Hoàn" userId="fbf56a55-40aa-4209-bd12-b7fbd6813d40" providerId="ADAL" clId="{C2631881-4F39-402D-9952-15CE9C55CD36}" dt="2021-09-11T16:33:52.518" v="476"/>
        <pc:sldMkLst>
          <pc:docMk/>
          <pc:sldMk cId="2642913315" sldId="330"/>
        </pc:sldMkLst>
        <pc:spChg chg="mod">
          <ac:chgData name="Ngô Việt Hoàn" userId="fbf56a55-40aa-4209-bd12-b7fbd6813d40" providerId="ADAL" clId="{C2631881-4F39-402D-9952-15CE9C55CD36}" dt="2021-09-11T15:34:42.344" v="190" actId="114"/>
          <ac:spMkLst>
            <pc:docMk/>
            <pc:sldMk cId="2642913315" sldId="330"/>
            <ac:spMk id="6" creationId="{2A1EF4ED-9110-464B-8B23-9C049053CE8C}"/>
          </ac:spMkLst>
        </pc:spChg>
        <pc:spChg chg="mod">
          <ac:chgData name="Ngô Việt Hoàn" userId="fbf56a55-40aa-4209-bd12-b7fbd6813d40" providerId="ADAL" clId="{C2631881-4F39-402D-9952-15CE9C55CD36}" dt="2021-09-11T15:34:35.994" v="188" actId="1076"/>
          <ac:spMkLst>
            <pc:docMk/>
            <pc:sldMk cId="2642913315" sldId="330"/>
            <ac:spMk id="8" creationId="{0D198A18-61EB-49EC-9EA4-AD83CA1B8F1E}"/>
          </ac:spMkLst>
        </pc:spChg>
        <pc:graphicFrameChg chg="add del mod modGraphic">
          <ac:chgData name="Ngô Việt Hoàn" userId="fbf56a55-40aa-4209-bd12-b7fbd6813d40" providerId="ADAL" clId="{C2631881-4F39-402D-9952-15CE9C55CD36}" dt="2021-09-11T15:34:02.140" v="174" actId="478"/>
          <ac:graphicFrameMkLst>
            <pc:docMk/>
            <pc:sldMk cId="2642913315" sldId="330"/>
            <ac:graphicFrameMk id="5" creationId="{7EFDC509-05A5-450F-83C9-0560A3BFF7A2}"/>
          </ac:graphicFrameMkLst>
        </pc:graphicFrameChg>
        <pc:graphicFrameChg chg="add mod modGraphic">
          <ac:chgData name="Ngô Việt Hoàn" userId="fbf56a55-40aa-4209-bd12-b7fbd6813d40" providerId="ADAL" clId="{C2631881-4F39-402D-9952-15CE9C55CD36}" dt="2021-09-11T15:34:30.022" v="187" actId="1076"/>
          <ac:graphicFrameMkLst>
            <pc:docMk/>
            <pc:sldMk cId="2642913315" sldId="330"/>
            <ac:graphicFrameMk id="7" creationId="{F26CE574-1B31-4F71-B609-29638BCDACE2}"/>
          </ac:graphicFrameMkLst>
        </pc:graphicFrameChg>
        <pc:picChg chg="add del">
          <ac:chgData name="Ngô Việt Hoàn" userId="fbf56a55-40aa-4209-bd12-b7fbd6813d40" providerId="ADAL" clId="{C2631881-4F39-402D-9952-15CE9C55CD36}" dt="2021-09-11T15:33:20.070" v="165" actId="22"/>
          <ac:picMkLst>
            <pc:docMk/>
            <pc:sldMk cId="2642913315" sldId="330"/>
            <ac:picMk id="3" creationId="{197A49E3-4884-4431-B2BA-FD1FEB87F33E}"/>
          </ac:picMkLst>
        </pc:picChg>
      </pc:sldChg>
      <pc:sldChg chg="addSp delSp modSp add mod modAnim">
        <pc:chgData name="Ngô Việt Hoàn" userId="fbf56a55-40aa-4209-bd12-b7fbd6813d40" providerId="ADAL" clId="{C2631881-4F39-402D-9952-15CE9C55CD36}" dt="2021-09-11T16:34:10.096" v="477"/>
        <pc:sldMkLst>
          <pc:docMk/>
          <pc:sldMk cId="1697440231" sldId="331"/>
        </pc:sldMkLst>
        <pc:spChg chg="del">
          <ac:chgData name="Ngô Việt Hoàn" userId="fbf56a55-40aa-4209-bd12-b7fbd6813d40" providerId="ADAL" clId="{C2631881-4F39-402D-9952-15CE9C55CD36}" dt="2021-09-11T15:42:58.627" v="192" actId="478"/>
          <ac:spMkLst>
            <pc:docMk/>
            <pc:sldMk cId="1697440231" sldId="331"/>
            <ac:spMk id="6" creationId="{2A1EF4ED-9110-464B-8B23-9C049053CE8C}"/>
          </ac:spMkLst>
        </pc:spChg>
        <pc:spChg chg="mod">
          <ac:chgData name="Ngô Việt Hoàn" userId="fbf56a55-40aa-4209-bd12-b7fbd6813d40" providerId="ADAL" clId="{C2631881-4F39-402D-9952-15CE9C55CD36}" dt="2021-09-11T15:43:59.059" v="205" actId="1076"/>
          <ac:spMkLst>
            <pc:docMk/>
            <pc:sldMk cId="1697440231" sldId="331"/>
            <ac:spMk id="7" creationId="{5E854F19-5463-4387-A3C7-407C069257C5}"/>
          </ac:spMkLst>
        </pc:spChg>
        <pc:graphicFrameChg chg="add mod modGraphic">
          <ac:chgData name="Ngô Việt Hoàn" userId="fbf56a55-40aa-4209-bd12-b7fbd6813d40" providerId="ADAL" clId="{C2631881-4F39-402D-9952-15CE9C55CD36}" dt="2021-09-11T15:44:26.289" v="207" actId="2711"/>
          <ac:graphicFrameMkLst>
            <pc:docMk/>
            <pc:sldMk cId="1697440231" sldId="331"/>
            <ac:graphicFrameMk id="2" creationId="{4FFCAE5C-36AF-4A8A-AAEF-98B11385D53B}"/>
          </ac:graphicFrameMkLst>
        </pc:graphicFrameChg>
        <pc:graphicFrameChg chg="add del mod">
          <ac:chgData name="Ngô Việt Hoàn" userId="fbf56a55-40aa-4209-bd12-b7fbd6813d40" providerId="ADAL" clId="{C2631881-4F39-402D-9952-15CE9C55CD36}" dt="2021-09-11T15:44:59.752" v="209"/>
          <ac:graphicFrameMkLst>
            <pc:docMk/>
            <pc:sldMk cId="1697440231" sldId="331"/>
            <ac:graphicFrameMk id="3" creationId="{859C50C6-A929-4A41-A53C-68CF5953FDB1}"/>
          </ac:graphicFrameMkLst>
        </pc:graphicFrameChg>
      </pc:sldChg>
      <pc:sldChg chg="modSp add mod modAnim">
        <pc:chgData name="Ngô Việt Hoàn" userId="fbf56a55-40aa-4209-bd12-b7fbd6813d40" providerId="ADAL" clId="{C2631881-4F39-402D-9952-15CE9C55CD36}" dt="2021-09-11T16:34:18.942" v="478"/>
        <pc:sldMkLst>
          <pc:docMk/>
          <pc:sldMk cId="2357167438" sldId="332"/>
        </pc:sldMkLst>
        <pc:spChg chg="mod">
          <ac:chgData name="Ngô Việt Hoàn" userId="fbf56a55-40aa-4209-bd12-b7fbd6813d40" providerId="ADAL" clId="{C2631881-4F39-402D-9952-15CE9C55CD36}" dt="2021-09-11T15:46:00.662" v="211"/>
          <ac:spMkLst>
            <pc:docMk/>
            <pc:sldMk cId="2357167438" sldId="332"/>
            <ac:spMk id="7" creationId="{5E854F19-5463-4387-A3C7-407C069257C5}"/>
          </ac:spMkLst>
        </pc:spChg>
        <pc:graphicFrameChg chg="mod modGraphic">
          <ac:chgData name="Ngô Việt Hoàn" userId="fbf56a55-40aa-4209-bd12-b7fbd6813d40" providerId="ADAL" clId="{C2631881-4F39-402D-9952-15CE9C55CD36}" dt="2021-09-11T15:46:59.347" v="219" actId="14100"/>
          <ac:graphicFrameMkLst>
            <pc:docMk/>
            <pc:sldMk cId="2357167438" sldId="332"/>
            <ac:graphicFrameMk id="2" creationId="{4FFCAE5C-36AF-4A8A-AAEF-98B11385D53B}"/>
          </ac:graphicFrameMkLst>
        </pc:graphicFrameChg>
      </pc:sldChg>
      <pc:sldChg chg="addSp delSp modSp add mod modAnim">
        <pc:chgData name="Ngô Việt Hoàn" userId="fbf56a55-40aa-4209-bd12-b7fbd6813d40" providerId="ADAL" clId="{C2631881-4F39-402D-9952-15CE9C55CD36}" dt="2021-09-11T16:34:30.298" v="480"/>
        <pc:sldMkLst>
          <pc:docMk/>
          <pc:sldMk cId="1425887888" sldId="333"/>
        </pc:sldMkLst>
        <pc:spChg chg="del">
          <ac:chgData name="Ngô Việt Hoàn" userId="fbf56a55-40aa-4209-bd12-b7fbd6813d40" providerId="ADAL" clId="{C2631881-4F39-402D-9952-15CE9C55CD36}" dt="2021-09-11T15:47:37.181" v="221" actId="478"/>
          <ac:spMkLst>
            <pc:docMk/>
            <pc:sldMk cId="1425887888" sldId="333"/>
            <ac:spMk id="6" creationId="{2A1EF4ED-9110-464B-8B23-9C049053CE8C}"/>
          </ac:spMkLst>
        </pc:spChg>
        <pc:spChg chg="mod">
          <ac:chgData name="Ngô Việt Hoàn" userId="fbf56a55-40aa-4209-bd12-b7fbd6813d40" providerId="ADAL" clId="{C2631881-4F39-402D-9952-15CE9C55CD36}" dt="2021-09-11T15:48:00.222" v="225"/>
          <ac:spMkLst>
            <pc:docMk/>
            <pc:sldMk cId="1425887888" sldId="333"/>
            <ac:spMk id="7" creationId="{2896D0A0-DC0F-46B9-B57B-EFD08C2BC8A4}"/>
          </ac:spMkLst>
        </pc:spChg>
        <pc:spChg chg="mod">
          <ac:chgData name="Ngô Việt Hoàn" userId="fbf56a55-40aa-4209-bd12-b7fbd6813d40" providerId="ADAL" clId="{C2631881-4F39-402D-9952-15CE9C55CD36}" dt="2021-09-11T15:50:00.206" v="247" actId="1076"/>
          <ac:spMkLst>
            <pc:docMk/>
            <pc:sldMk cId="1425887888" sldId="333"/>
            <ac:spMk id="8" creationId="{0D198A18-61EB-49EC-9EA4-AD83CA1B8F1E}"/>
          </ac:spMkLst>
        </pc:spChg>
        <pc:graphicFrameChg chg="add mod modGraphic">
          <ac:chgData name="Ngô Việt Hoàn" userId="fbf56a55-40aa-4209-bd12-b7fbd6813d40" providerId="ADAL" clId="{C2631881-4F39-402D-9952-15CE9C55CD36}" dt="2021-09-11T15:49:55.126" v="246" actId="1076"/>
          <ac:graphicFrameMkLst>
            <pc:docMk/>
            <pc:sldMk cId="1425887888" sldId="333"/>
            <ac:graphicFrameMk id="2" creationId="{11E33758-E310-47E6-A7EA-9D32D10C1394}"/>
          </ac:graphicFrameMkLst>
        </pc:graphicFrameChg>
      </pc:sldChg>
      <pc:sldChg chg="modSp add mod modAnim">
        <pc:chgData name="Ngô Việt Hoàn" userId="fbf56a55-40aa-4209-bd12-b7fbd6813d40" providerId="ADAL" clId="{C2631881-4F39-402D-9952-15CE9C55CD36}" dt="2021-09-11T16:34:44.131" v="481"/>
        <pc:sldMkLst>
          <pc:docMk/>
          <pc:sldMk cId="1157529219" sldId="334"/>
        </pc:sldMkLst>
        <pc:spChg chg="mod">
          <ac:chgData name="Ngô Việt Hoàn" userId="fbf56a55-40aa-4209-bd12-b7fbd6813d40" providerId="ADAL" clId="{C2631881-4F39-402D-9952-15CE9C55CD36}" dt="2021-09-11T15:50:31.580" v="249"/>
          <ac:spMkLst>
            <pc:docMk/>
            <pc:sldMk cId="1157529219" sldId="334"/>
            <ac:spMk id="6" creationId="{2A1EF4ED-9110-464B-8B23-9C049053CE8C}"/>
          </ac:spMkLst>
        </pc:spChg>
        <pc:spChg chg="mod">
          <ac:chgData name="Ngô Việt Hoàn" userId="fbf56a55-40aa-4209-bd12-b7fbd6813d40" providerId="ADAL" clId="{C2631881-4F39-402D-9952-15CE9C55CD36}" dt="2021-09-11T15:50:38.274" v="250"/>
          <ac:spMkLst>
            <pc:docMk/>
            <pc:sldMk cId="1157529219" sldId="334"/>
            <ac:spMk id="7" creationId="{5E854F19-5463-4387-A3C7-407C069257C5}"/>
          </ac:spMkLst>
        </pc:spChg>
      </pc:sldChg>
      <pc:sldChg chg="modSp add mod modAnim">
        <pc:chgData name="Ngô Việt Hoàn" userId="fbf56a55-40aa-4209-bd12-b7fbd6813d40" providerId="ADAL" clId="{C2631881-4F39-402D-9952-15CE9C55CD36}" dt="2021-09-11T16:34:50.177" v="482"/>
        <pc:sldMkLst>
          <pc:docMk/>
          <pc:sldMk cId="1260011512" sldId="335"/>
        </pc:sldMkLst>
        <pc:spChg chg="mod">
          <ac:chgData name="Ngô Việt Hoàn" userId="fbf56a55-40aa-4209-bd12-b7fbd6813d40" providerId="ADAL" clId="{C2631881-4F39-402D-9952-15CE9C55CD36}" dt="2021-09-11T15:51:08.238" v="254"/>
          <ac:spMkLst>
            <pc:docMk/>
            <pc:sldMk cId="1260011512" sldId="335"/>
            <ac:spMk id="6" creationId="{2A1EF4ED-9110-464B-8B23-9C049053CE8C}"/>
          </ac:spMkLst>
        </pc:spChg>
        <pc:spChg chg="mod">
          <ac:chgData name="Ngô Việt Hoàn" userId="fbf56a55-40aa-4209-bd12-b7fbd6813d40" providerId="ADAL" clId="{C2631881-4F39-402D-9952-15CE9C55CD36}" dt="2021-09-11T15:50:59.525" v="253" actId="14100"/>
          <ac:spMkLst>
            <pc:docMk/>
            <pc:sldMk cId="1260011512" sldId="335"/>
            <ac:spMk id="7" creationId="{5E854F19-5463-4387-A3C7-407C069257C5}"/>
          </ac:spMkLst>
        </pc:spChg>
      </pc:sldChg>
      <pc:sldChg chg="delSp modSp add mod modAnim">
        <pc:chgData name="Ngô Việt Hoàn" userId="fbf56a55-40aa-4209-bd12-b7fbd6813d40" providerId="ADAL" clId="{C2631881-4F39-402D-9952-15CE9C55CD36}" dt="2021-09-11T16:35:11.216" v="486"/>
        <pc:sldMkLst>
          <pc:docMk/>
          <pc:sldMk cId="370775728" sldId="336"/>
        </pc:sldMkLst>
        <pc:spChg chg="mod">
          <ac:chgData name="Ngô Việt Hoàn" userId="fbf56a55-40aa-4209-bd12-b7fbd6813d40" providerId="ADAL" clId="{C2631881-4F39-402D-9952-15CE9C55CD36}" dt="2021-09-11T15:59:55.746" v="279" actId="207"/>
          <ac:spMkLst>
            <pc:docMk/>
            <pc:sldMk cId="370775728" sldId="336"/>
            <ac:spMk id="6" creationId="{2A1EF4ED-9110-464B-8B23-9C049053CE8C}"/>
          </ac:spMkLst>
        </pc:spChg>
        <pc:spChg chg="mod">
          <ac:chgData name="Ngô Việt Hoàn" userId="fbf56a55-40aa-4209-bd12-b7fbd6813d40" providerId="ADAL" clId="{C2631881-4F39-402D-9952-15CE9C55CD36}" dt="2021-09-11T15:57:25.289" v="257"/>
          <ac:spMkLst>
            <pc:docMk/>
            <pc:sldMk cId="370775728" sldId="336"/>
            <ac:spMk id="8" creationId="{0D198A18-61EB-49EC-9EA4-AD83CA1B8F1E}"/>
          </ac:spMkLst>
        </pc:spChg>
        <pc:graphicFrameChg chg="del">
          <ac:chgData name="Ngô Việt Hoàn" userId="fbf56a55-40aa-4209-bd12-b7fbd6813d40" providerId="ADAL" clId="{C2631881-4F39-402D-9952-15CE9C55CD36}" dt="2021-09-11T15:57:16.765" v="256" actId="478"/>
          <ac:graphicFrameMkLst>
            <pc:docMk/>
            <pc:sldMk cId="370775728" sldId="336"/>
            <ac:graphicFrameMk id="7" creationId="{F26CE574-1B31-4F71-B609-29638BCDACE2}"/>
          </ac:graphicFrameMkLst>
        </pc:graphicFrameChg>
      </pc:sldChg>
      <pc:sldChg chg="addSp delSp modSp add mod modAnim">
        <pc:chgData name="Ngô Việt Hoàn" userId="fbf56a55-40aa-4209-bd12-b7fbd6813d40" providerId="ADAL" clId="{C2631881-4F39-402D-9952-15CE9C55CD36}" dt="2021-09-11T16:35:18.489" v="487"/>
        <pc:sldMkLst>
          <pc:docMk/>
          <pc:sldMk cId="2887032778" sldId="337"/>
        </pc:sldMkLst>
        <pc:spChg chg="del">
          <ac:chgData name="Ngô Việt Hoàn" userId="fbf56a55-40aa-4209-bd12-b7fbd6813d40" providerId="ADAL" clId="{C2631881-4F39-402D-9952-15CE9C55CD36}" dt="2021-09-11T15:58:25.403" v="263" actId="478"/>
          <ac:spMkLst>
            <pc:docMk/>
            <pc:sldMk cId="2887032778" sldId="337"/>
            <ac:spMk id="6" creationId="{2A1EF4ED-9110-464B-8B23-9C049053CE8C}"/>
          </ac:spMkLst>
        </pc:spChg>
        <pc:spChg chg="mod">
          <ac:chgData name="Ngô Việt Hoàn" userId="fbf56a55-40aa-4209-bd12-b7fbd6813d40" providerId="ADAL" clId="{C2631881-4F39-402D-9952-15CE9C55CD36}" dt="2021-09-11T15:59:32.269" v="278" actId="207"/>
          <ac:spMkLst>
            <pc:docMk/>
            <pc:sldMk cId="2887032778" sldId="337"/>
            <ac:spMk id="8" creationId="{0D198A18-61EB-49EC-9EA4-AD83CA1B8F1E}"/>
          </ac:spMkLst>
        </pc:spChg>
        <pc:graphicFrameChg chg="add mod modGraphic">
          <ac:chgData name="Ngô Việt Hoàn" userId="fbf56a55-40aa-4209-bd12-b7fbd6813d40" providerId="ADAL" clId="{C2631881-4F39-402D-9952-15CE9C55CD36}" dt="2021-09-11T16:01:23.024" v="288" actId="2711"/>
          <ac:graphicFrameMkLst>
            <pc:docMk/>
            <pc:sldMk cId="2887032778" sldId="337"/>
            <ac:graphicFrameMk id="2" creationId="{528CE4E1-CD22-4D67-A4F2-47D9486E99C6}"/>
          </ac:graphicFrameMkLst>
        </pc:graphicFrameChg>
      </pc:sldChg>
      <pc:sldChg chg="modSp add mod modAnim">
        <pc:chgData name="Ngô Việt Hoàn" userId="fbf56a55-40aa-4209-bd12-b7fbd6813d40" providerId="ADAL" clId="{C2631881-4F39-402D-9952-15CE9C55CD36}" dt="2021-09-11T16:35:31.364" v="491"/>
        <pc:sldMkLst>
          <pc:docMk/>
          <pc:sldMk cId="979734295" sldId="338"/>
        </pc:sldMkLst>
        <pc:spChg chg="mod">
          <ac:chgData name="Ngô Việt Hoàn" userId="fbf56a55-40aa-4209-bd12-b7fbd6813d40" providerId="ADAL" clId="{C2631881-4F39-402D-9952-15CE9C55CD36}" dt="2021-09-11T16:00:19.121" v="281"/>
          <ac:spMkLst>
            <pc:docMk/>
            <pc:sldMk cId="979734295" sldId="338"/>
            <ac:spMk id="8" creationId="{0D198A18-61EB-49EC-9EA4-AD83CA1B8F1E}"/>
          </ac:spMkLst>
        </pc:spChg>
        <pc:graphicFrameChg chg="mod modGraphic">
          <ac:chgData name="Ngô Việt Hoàn" userId="fbf56a55-40aa-4209-bd12-b7fbd6813d40" providerId="ADAL" clId="{C2631881-4F39-402D-9952-15CE9C55CD36}" dt="2021-09-11T16:01:28.049" v="289" actId="2711"/>
          <ac:graphicFrameMkLst>
            <pc:docMk/>
            <pc:sldMk cId="979734295" sldId="338"/>
            <ac:graphicFrameMk id="2" creationId="{528CE4E1-CD22-4D67-A4F2-47D9486E99C6}"/>
          </ac:graphicFrameMkLst>
        </pc:graphicFrameChg>
      </pc:sldChg>
      <pc:sldChg chg="modSp add mod modAnim">
        <pc:chgData name="Ngô Việt Hoàn" userId="fbf56a55-40aa-4209-bd12-b7fbd6813d40" providerId="ADAL" clId="{C2631881-4F39-402D-9952-15CE9C55CD36}" dt="2021-09-11T16:35:36.971" v="492"/>
        <pc:sldMkLst>
          <pc:docMk/>
          <pc:sldMk cId="3179331816" sldId="339"/>
        </pc:sldMkLst>
        <pc:spChg chg="mod">
          <ac:chgData name="Ngô Việt Hoàn" userId="fbf56a55-40aa-4209-bd12-b7fbd6813d40" providerId="ADAL" clId="{C2631881-4F39-402D-9952-15CE9C55CD36}" dt="2021-09-11T16:02:32.508" v="291"/>
          <ac:spMkLst>
            <pc:docMk/>
            <pc:sldMk cId="3179331816" sldId="339"/>
            <ac:spMk id="8" creationId="{0D198A18-61EB-49EC-9EA4-AD83CA1B8F1E}"/>
          </ac:spMkLst>
        </pc:spChg>
        <pc:graphicFrameChg chg="mod modGraphic">
          <ac:chgData name="Ngô Việt Hoàn" userId="fbf56a55-40aa-4209-bd12-b7fbd6813d40" providerId="ADAL" clId="{C2631881-4F39-402D-9952-15CE9C55CD36}" dt="2021-09-11T16:02:55.266" v="296" actId="404"/>
          <ac:graphicFrameMkLst>
            <pc:docMk/>
            <pc:sldMk cId="3179331816" sldId="339"/>
            <ac:graphicFrameMk id="2" creationId="{528CE4E1-CD22-4D67-A4F2-47D9486E99C6}"/>
          </ac:graphicFrameMkLst>
        </pc:graphicFrameChg>
      </pc:sldChg>
      <pc:sldChg chg="modSp add mod modAnim">
        <pc:chgData name="Ngô Việt Hoàn" userId="fbf56a55-40aa-4209-bd12-b7fbd6813d40" providerId="ADAL" clId="{C2631881-4F39-402D-9952-15CE9C55CD36}" dt="2021-09-11T16:35:42.066" v="493"/>
        <pc:sldMkLst>
          <pc:docMk/>
          <pc:sldMk cId="297484184" sldId="340"/>
        </pc:sldMkLst>
        <pc:spChg chg="mod">
          <ac:chgData name="Ngô Việt Hoàn" userId="fbf56a55-40aa-4209-bd12-b7fbd6813d40" providerId="ADAL" clId="{C2631881-4F39-402D-9952-15CE9C55CD36}" dt="2021-09-11T16:03:19.217" v="298"/>
          <ac:spMkLst>
            <pc:docMk/>
            <pc:sldMk cId="297484184" sldId="340"/>
            <ac:spMk id="8" creationId="{0D198A18-61EB-49EC-9EA4-AD83CA1B8F1E}"/>
          </ac:spMkLst>
        </pc:spChg>
        <pc:graphicFrameChg chg="mod modGraphic">
          <ac:chgData name="Ngô Việt Hoàn" userId="fbf56a55-40aa-4209-bd12-b7fbd6813d40" providerId="ADAL" clId="{C2631881-4F39-402D-9952-15CE9C55CD36}" dt="2021-09-11T16:04:43.317" v="311" actId="14100"/>
          <ac:graphicFrameMkLst>
            <pc:docMk/>
            <pc:sldMk cId="297484184" sldId="340"/>
            <ac:graphicFrameMk id="2" creationId="{528CE4E1-CD22-4D67-A4F2-47D9486E99C6}"/>
          </ac:graphicFrameMkLst>
        </pc:graphicFrameChg>
      </pc:sldChg>
      <pc:sldChg chg="addSp delSp modSp add mod modAnim">
        <pc:chgData name="Ngô Việt Hoàn" userId="fbf56a55-40aa-4209-bd12-b7fbd6813d40" providerId="ADAL" clId="{C2631881-4F39-402D-9952-15CE9C55CD36}" dt="2021-09-11T16:35:48.190" v="494"/>
        <pc:sldMkLst>
          <pc:docMk/>
          <pc:sldMk cId="3903712961" sldId="341"/>
        </pc:sldMkLst>
        <pc:spChg chg="mod">
          <ac:chgData name="Ngô Việt Hoàn" userId="fbf56a55-40aa-4209-bd12-b7fbd6813d40" providerId="ADAL" clId="{C2631881-4F39-402D-9952-15CE9C55CD36}" dt="2021-09-11T16:05:18.205" v="314"/>
          <ac:spMkLst>
            <pc:docMk/>
            <pc:sldMk cId="3903712961" sldId="341"/>
            <ac:spMk id="8" creationId="{0D198A18-61EB-49EC-9EA4-AD83CA1B8F1E}"/>
          </ac:spMkLst>
        </pc:spChg>
        <pc:graphicFrameChg chg="del">
          <ac:chgData name="Ngô Việt Hoàn" userId="fbf56a55-40aa-4209-bd12-b7fbd6813d40" providerId="ADAL" clId="{C2631881-4F39-402D-9952-15CE9C55CD36}" dt="2021-09-11T16:05:09.213" v="313" actId="478"/>
          <ac:graphicFrameMkLst>
            <pc:docMk/>
            <pc:sldMk cId="3903712961" sldId="341"/>
            <ac:graphicFrameMk id="2" creationId="{528CE4E1-CD22-4D67-A4F2-47D9486E99C6}"/>
          </ac:graphicFrameMkLst>
        </pc:graphicFrameChg>
        <pc:graphicFrameChg chg="add mod modGraphic">
          <ac:chgData name="Ngô Việt Hoàn" userId="fbf56a55-40aa-4209-bd12-b7fbd6813d40" providerId="ADAL" clId="{C2631881-4F39-402D-9952-15CE9C55CD36}" dt="2021-09-11T16:05:54.265" v="327" actId="14734"/>
          <ac:graphicFrameMkLst>
            <pc:docMk/>
            <pc:sldMk cId="3903712961" sldId="341"/>
            <ac:graphicFrameMk id="3" creationId="{AEB818A7-0224-4B60-901E-9B628E6C237F}"/>
          </ac:graphicFrameMkLst>
        </pc:graphicFrameChg>
      </pc:sldChg>
      <pc:sldChg chg="modSp add mod modAnim">
        <pc:chgData name="Ngô Việt Hoàn" userId="fbf56a55-40aa-4209-bd12-b7fbd6813d40" providerId="ADAL" clId="{C2631881-4F39-402D-9952-15CE9C55CD36}" dt="2021-09-11T16:38:23.623" v="509"/>
        <pc:sldMkLst>
          <pc:docMk/>
          <pc:sldMk cId="3074677641" sldId="342"/>
        </pc:sldMkLst>
        <pc:spChg chg="mod">
          <ac:chgData name="Ngô Việt Hoàn" userId="fbf56a55-40aa-4209-bd12-b7fbd6813d40" providerId="ADAL" clId="{C2631881-4F39-402D-9952-15CE9C55CD36}" dt="2021-09-11T16:06:28.083" v="329"/>
          <ac:spMkLst>
            <pc:docMk/>
            <pc:sldMk cId="3074677641" sldId="342"/>
            <ac:spMk id="8" creationId="{0D198A18-61EB-49EC-9EA4-AD83CA1B8F1E}"/>
          </ac:spMkLst>
        </pc:spChg>
        <pc:graphicFrameChg chg="mod modGraphic">
          <ac:chgData name="Ngô Việt Hoàn" userId="fbf56a55-40aa-4209-bd12-b7fbd6813d40" providerId="ADAL" clId="{C2631881-4F39-402D-9952-15CE9C55CD36}" dt="2021-09-11T16:07:14.881" v="340" actId="403"/>
          <ac:graphicFrameMkLst>
            <pc:docMk/>
            <pc:sldMk cId="3074677641" sldId="342"/>
            <ac:graphicFrameMk id="3" creationId="{AEB818A7-0224-4B60-901E-9B628E6C237F}"/>
          </ac:graphicFrameMkLst>
        </pc:graphicFrameChg>
      </pc:sldChg>
      <pc:sldChg chg="modSp add mod modAnim">
        <pc:chgData name="Ngô Việt Hoàn" userId="fbf56a55-40aa-4209-bd12-b7fbd6813d40" providerId="ADAL" clId="{C2631881-4F39-402D-9952-15CE9C55CD36}" dt="2021-09-11T16:36:07.826" v="498"/>
        <pc:sldMkLst>
          <pc:docMk/>
          <pc:sldMk cId="1314000647" sldId="343"/>
        </pc:sldMkLst>
        <pc:spChg chg="mod">
          <ac:chgData name="Ngô Việt Hoàn" userId="fbf56a55-40aa-4209-bd12-b7fbd6813d40" providerId="ADAL" clId="{C2631881-4F39-402D-9952-15CE9C55CD36}" dt="2021-09-11T16:07:34.978" v="342"/>
          <ac:spMkLst>
            <pc:docMk/>
            <pc:sldMk cId="1314000647" sldId="343"/>
            <ac:spMk id="8" creationId="{0D198A18-61EB-49EC-9EA4-AD83CA1B8F1E}"/>
          </ac:spMkLst>
        </pc:spChg>
        <pc:graphicFrameChg chg="mod modGraphic">
          <ac:chgData name="Ngô Việt Hoàn" userId="fbf56a55-40aa-4209-bd12-b7fbd6813d40" providerId="ADAL" clId="{C2631881-4F39-402D-9952-15CE9C55CD36}" dt="2021-09-11T16:08:46.093" v="354" actId="255"/>
          <ac:graphicFrameMkLst>
            <pc:docMk/>
            <pc:sldMk cId="1314000647" sldId="343"/>
            <ac:graphicFrameMk id="3" creationId="{AEB818A7-0224-4B60-901E-9B628E6C237F}"/>
          </ac:graphicFrameMkLst>
        </pc:graphicFrameChg>
      </pc:sldChg>
      <pc:sldChg chg="modSp add del mod">
        <pc:chgData name="Ngô Việt Hoàn" userId="fbf56a55-40aa-4209-bd12-b7fbd6813d40" providerId="ADAL" clId="{C2631881-4F39-402D-9952-15CE9C55CD36}" dt="2021-09-11T16:10:01.972" v="358" actId="2696"/>
        <pc:sldMkLst>
          <pc:docMk/>
          <pc:sldMk cId="353576547" sldId="344"/>
        </pc:sldMkLst>
        <pc:spChg chg="mod">
          <ac:chgData name="Ngô Việt Hoàn" userId="fbf56a55-40aa-4209-bd12-b7fbd6813d40" providerId="ADAL" clId="{C2631881-4F39-402D-9952-15CE9C55CD36}" dt="2021-09-11T16:09:22.907" v="356"/>
          <ac:spMkLst>
            <pc:docMk/>
            <pc:sldMk cId="353576547" sldId="344"/>
            <ac:spMk id="3" creationId="{00000000-0000-0000-0000-000000000000}"/>
          </ac:spMkLst>
        </pc:spChg>
      </pc:sldChg>
      <pc:sldChg chg="delSp modSp add del mod modAnim">
        <pc:chgData name="Ngô Việt Hoàn" userId="fbf56a55-40aa-4209-bd12-b7fbd6813d40" providerId="ADAL" clId="{C2631881-4F39-402D-9952-15CE9C55CD36}" dt="2021-09-11T16:36:28.529" v="503"/>
        <pc:sldMkLst>
          <pc:docMk/>
          <pc:sldMk cId="1606222635" sldId="345"/>
        </pc:sldMkLst>
        <pc:spChg chg="del mod">
          <ac:chgData name="Ngô Việt Hoàn" userId="fbf56a55-40aa-4209-bd12-b7fbd6813d40" providerId="ADAL" clId="{C2631881-4F39-402D-9952-15CE9C55CD36}" dt="2021-09-11T16:13:06.086" v="363" actId="478"/>
          <ac:spMkLst>
            <pc:docMk/>
            <pc:sldMk cId="1606222635" sldId="345"/>
            <ac:spMk id="3" creationId="{00000000-0000-0000-0000-000000000000}"/>
          </ac:spMkLst>
        </pc:spChg>
        <pc:spChg chg="mod">
          <ac:chgData name="Ngô Việt Hoàn" userId="fbf56a55-40aa-4209-bd12-b7fbd6813d40" providerId="ADAL" clId="{C2631881-4F39-402D-9952-15CE9C55CD36}" dt="2021-09-11T16:15:45.405" v="380" actId="403"/>
          <ac:spMkLst>
            <pc:docMk/>
            <pc:sldMk cId="1606222635" sldId="345"/>
            <ac:spMk id="6" creationId="{2A1EF4ED-9110-464B-8B23-9C049053CE8C}"/>
          </ac:spMkLst>
        </pc:spChg>
        <pc:spChg chg="del mod">
          <ac:chgData name="Ngô Việt Hoàn" userId="fbf56a55-40aa-4209-bd12-b7fbd6813d40" providerId="ADAL" clId="{C2631881-4F39-402D-9952-15CE9C55CD36}" dt="2021-09-11T16:15:33.534" v="378" actId="478"/>
          <ac:spMkLst>
            <pc:docMk/>
            <pc:sldMk cId="1606222635" sldId="345"/>
            <ac:spMk id="8" creationId="{0D198A18-61EB-49EC-9EA4-AD83CA1B8F1E}"/>
          </ac:spMkLst>
        </pc:spChg>
      </pc:sldChg>
      <pc:sldChg chg="add del">
        <pc:chgData name="Ngô Việt Hoàn" userId="fbf56a55-40aa-4209-bd12-b7fbd6813d40" providerId="ADAL" clId="{C2631881-4F39-402D-9952-15CE9C55CD36}" dt="2021-09-11T16:15:03.701" v="372"/>
        <pc:sldMkLst>
          <pc:docMk/>
          <pc:sldMk cId="2128221444" sldId="345"/>
        </pc:sldMkLst>
      </pc:sldChg>
      <pc:sldChg chg="add ord modAnim">
        <pc:chgData name="Ngô Việt Hoàn" userId="fbf56a55-40aa-4209-bd12-b7fbd6813d40" providerId="ADAL" clId="{C2631881-4F39-402D-9952-15CE9C55CD36}" dt="2021-09-11T16:36:20.477" v="501"/>
        <pc:sldMkLst>
          <pc:docMk/>
          <pc:sldMk cId="1249986510" sldId="346"/>
        </pc:sldMkLst>
      </pc:sldChg>
      <pc:sldChg chg="modSp add mod ord modAnim">
        <pc:chgData name="Ngô Việt Hoàn" userId="fbf56a55-40aa-4209-bd12-b7fbd6813d40" providerId="ADAL" clId="{C2631881-4F39-402D-9952-15CE9C55CD36}" dt="2021-09-11T16:36:24.754" v="502"/>
        <pc:sldMkLst>
          <pc:docMk/>
          <pc:sldMk cId="2653575602" sldId="347"/>
        </pc:sldMkLst>
        <pc:spChg chg="mod">
          <ac:chgData name="Ngô Việt Hoàn" userId="fbf56a55-40aa-4209-bd12-b7fbd6813d40" providerId="ADAL" clId="{C2631881-4F39-402D-9952-15CE9C55CD36}" dt="2021-09-11T16:16:05.480" v="385" actId="1076"/>
          <ac:spMkLst>
            <pc:docMk/>
            <pc:sldMk cId="2653575602" sldId="347"/>
            <ac:spMk id="6" creationId="{2A1EF4ED-9110-464B-8B23-9C049053CE8C}"/>
          </ac:spMkLst>
        </pc:spChg>
        <pc:spChg chg="mod">
          <ac:chgData name="Ngô Việt Hoàn" userId="fbf56a55-40aa-4209-bd12-b7fbd6813d40" providerId="ADAL" clId="{C2631881-4F39-402D-9952-15CE9C55CD36}" dt="2021-09-11T16:16:28.436" v="386" actId="403"/>
          <ac:spMkLst>
            <pc:docMk/>
            <pc:sldMk cId="2653575602" sldId="347"/>
            <ac:spMk id="8" creationId="{0D198A18-61EB-49EC-9EA4-AD83CA1B8F1E}"/>
          </ac:spMkLst>
        </pc:spChg>
      </pc:sldChg>
      <pc:sldChg chg="addSp modSp add mod modAnim">
        <pc:chgData name="Ngô Việt Hoàn" userId="fbf56a55-40aa-4209-bd12-b7fbd6813d40" providerId="ADAL" clId="{C2631881-4F39-402D-9952-15CE9C55CD36}" dt="2021-09-11T16:36:33.232" v="504"/>
        <pc:sldMkLst>
          <pc:docMk/>
          <pc:sldMk cId="1413873651" sldId="348"/>
        </pc:sldMkLst>
        <pc:spChg chg="mod">
          <ac:chgData name="Ngô Việt Hoàn" userId="fbf56a55-40aa-4209-bd12-b7fbd6813d40" providerId="ADAL" clId="{C2631881-4F39-402D-9952-15CE9C55CD36}" dt="2021-09-11T16:17:38.224" v="402" actId="1076"/>
          <ac:spMkLst>
            <pc:docMk/>
            <pc:sldMk cId="1413873651" sldId="348"/>
            <ac:spMk id="6" creationId="{2A1EF4ED-9110-464B-8B23-9C049053CE8C}"/>
          </ac:spMkLst>
        </pc:spChg>
        <pc:spChg chg="add mod">
          <ac:chgData name="Ngô Việt Hoàn" userId="fbf56a55-40aa-4209-bd12-b7fbd6813d40" providerId="ADAL" clId="{C2631881-4F39-402D-9952-15CE9C55CD36}" dt="2021-09-11T16:18:24.632" v="403" actId="207"/>
          <ac:spMkLst>
            <pc:docMk/>
            <pc:sldMk cId="1413873651" sldId="348"/>
            <ac:spMk id="7" creationId="{2B1B1A04-4E2C-4EFC-A5DF-FCBCA91225F8}"/>
          </ac:spMkLst>
        </pc:spChg>
        <pc:spChg chg="mod">
          <ac:chgData name="Ngô Việt Hoàn" userId="fbf56a55-40aa-4209-bd12-b7fbd6813d40" providerId="ADAL" clId="{C2631881-4F39-402D-9952-15CE9C55CD36}" dt="2021-09-11T16:16:55.966" v="390" actId="1076"/>
          <ac:spMkLst>
            <pc:docMk/>
            <pc:sldMk cId="1413873651" sldId="348"/>
            <ac:spMk id="8" creationId="{0D198A18-61EB-49EC-9EA4-AD83CA1B8F1E}"/>
          </ac:spMkLst>
        </pc:spChg>
      </pc:sldChg>
      <pc:sldChg chg="delSp modSp add mod modAnim">
        <pc:chgData name="Ngô Việt Hoàn" userId="fbf56a55-40aa-4209-bd12-b7fbd6813d40" providerId="ADAL" clId="{C2631881-4F39-402D-9952-15CE9C55CD36}" dt="2021-09-11T16:36:38.043" v="505"/>
        <pc:sldMkLst>
          <pc:docMk/>
          <pc:sldMk cId="156908288" sldId="349"/>
        </pc:sldMkLst>
        <pc:spChg chg="mod">
          <ac:chgData name="Ngô Việt Hoàn" userId="fbf56a55-40aa-4209-bd12-b7fbd6813d40" providerId="ADAL" clId="{C2631881-4F39-402D-9952-15CE9C55CD36}" dt="2021-09-11T16:19:04.517" v="412" actId="113"/>
          <ac:spMkLst>
            <pc:docMk/>
            <pc:sldMk cId="156908288" sldId="349"/>
            <ac:spMk id="6" creationId="{2A1EF4ED-9110-464B-8B23-9C049053CE8C}"/>
          </ac:spMkLst>
        </pc:spChg>
        <pc:spChg chg="mod">
          <ac:chgData name="Ngô Việt Hoàn" userId="fbf56a55-40aa-4209-bd12-b7fbd6813d40" providerId="ADAL" clId="{C2631881-4F39-402D-9952-15CE9C55CD36}" dt="2021-09-11T16:18:50.682" v="408" actId="1076"/>
          <ac:spMkLst>
            <pc:docMk/>
            <pc:sldMk cId="156908288" sldId="349"/>
            <ac:spMk id="7" creationId="{2B1B1A04-4E2C-4EFC-A5DF-FCBCA91225F8}"/>
          </ac:spMkLst>
        </pc:spChg>
        <pc:spChg chg="del">
          <ac:chgData name="Ngô Việt Hoàn" userId="fbf56a55-40aa-4209-bd12-b7fbd6813d40" providerId="ADAL" clId="{C2631881-4F39-402D-9952-15CE9C55CD36}" dt="2021-09-11T16:18:37.588" v="405" actId="478"/>
          <ac:spMkLst>
            <pc:docMk/>
            <pc:sldMk cId="156908288" sldId="349"/>
            <ac:spMk id="8" creationId="{0D198A18-61EB-49EC-9EA4-AD83CA1B8F1E}"/>
          </ac:spMkLst>
        </pc:spChg>
      </pc:sldChg>
      <pc:sldChg chg="delSp modSp add mod modAnim">
        <pc:chgData name="Ngô Việt Hoàn" userId="fbf56a55-40aa-4209-bd12-b7fbd6813d40" providerId="ADAL" clId="{C2631881-4F39-402D-9952-15CE9C55CD36}" dt="2021-09-11T16:36:42.920" v="506"/>
        <pc:sldMkLst>
          <pc:docMk/>
          <pc:sldMk cId="2888642086" sldId="350"/>
        </pc:sldMkLst>
        <pc:spChg chg="mod">
          <ac:chgData name="Ngô Việt Hoàn" userId="fbf56a55-40aa-4209-bd12-b7fbd6813d40" providerId="ADAL" clId="{C2631881-4F39-402D-9952-15CE9C55CD36}" dt="2021-09-11T16:19:34.237" v="415" actId="113"/>
          <ac:spMkLst>
            <pc:docMk/>
            <pc:sldMk cId="2888642086" sldId="350"/>
            <ac:spMk id="6" creationId="{2A1EF4ED-9110-464B-8B23-9C049053CE8C}"/>
          </ac:spMkLst>
        </pc:spChg>
        <pc:spChg chg="del">
          <ac:chgData name="Ngô Việt Hoàn" userId="fbf56a55-40aa-4209-bd12-b7fbd6813d40" providerId="ADAL" clId="{C2631881-4F39-402D-9952-15CE9C55CD36}" dt="2021-09-11T16:19:37.670" v="416" actId="478"/>
          <ac:spMkLst>
            <pc:docMk/>
            <pc:sldMk cId="2888642086" sldId="350"/>
            <ac:spMk id="7" creationId="{2B1B1A04-4E2C-4EFC-A5DF-FCBCA91225F8}"/>
          </ac:spMkLst>
        </pc:spChg>
      </pc:sldChg>
      <pc:sldChg chg="addSp delSp modSp add mod modAnim">
        <pc:chgData name="Ngô Việt Hoàn" userId="fbf56a55-40aa-4209-bd12-b7fbd6813d40" providerId="ADAL" clId="{C2631881-4F39-402D-9952-15CE9C55CD36}" dt="2021-09-11T16:36:49.684" v="507"/>
        <pc:sldMkLst>
          <pc:docMk/>
          <pc:sldMk cId="3147495015" sldId="351"/>
        </pc:sldMkLst>
        <pc:spChg chg="add del mod">
          <ac:chgData name="Ngô Việt Hoàn" userId="fbf56a55-40aa-4209-bd12-b7fbd6813d40" providerId="ADAL" clId="{C2631881-4F39-402D-9952-15CE9C55CD36}" dt="2021-09-11T16:21:23.757" v="431" actId="478"/>
          <ac:spMkLst>
            <pc:docMk/>
            <pc:sldMk cId="3147495015" sldId="351"/>
            <ac:spMk id="2" creationId="{4EEFB558-E822-4B97-B098-8CF7E9C62E56}"/>
          </ac:spMkLst>
        </pc:spChg>
        <pc:spChg chg="mod">
          <ac:chgData name="Ngô Việt Hoàn" userId="fbf56a55-40aa-4209-bd12-b7fbd6813d40" providerId="ADAL" clId="{C2631881-4F39-402D-9952-15CE9C55CD36}" dt="2021-09-11T16:22:20.848" v="442" actId="1076"/>
          <ac:spMkLst>
            <pc:docMk/>
            <pc:sldMk cId="3147495015" sldId="351"/>
            <ac:spMk id="6" creationId="{2A1EF4ED-9110-464B-8B23-9C049053CE8C}"/>
          </ac:spMkLst>
        </pc:spChg>
        <pc:picChg chg="mod">
          <ac:chgData name="Ngô Việt Hoàn" userId="fbf56a55-40aa-4209-bd12-b7fbd6813d40" providerId="ADAL" clId="{C2631881-4F39-402D-9952-15CE9C55CD36}" dt="2021-09-11T16:22:37.158" v="443" actId="13822"/>
          <ac:picMkLst>
            <pc:docMk/>
            <pc:sldMk cId="3147495015" sldId="351"/>
            <ac:picMk id="4" creationId="{00000000-0000-0000-0000-000000000000}"/>
          </ac:picMkLst>
        </pc:picChg>
      </pc:sldChg>
      <pc:sldMasterChg chg="del delSldLayout">
        <pc:chgData name="Ngô Việt Hoàn" userId="fbf56a55-40aa-4209-bd12-b7fbd6813d40" providerId="ADAL" clId="{C2631881-4F39-402D-9952-15CE9C55CD36}" dt="2021-09-11T14:06:30.380" v="7" actId="2696"/>
        <pc:sldMasterMkLst>
          <pc:docMk/>
          <pc:sldMasterMk cId="2162374044" sldId="2147483660"/>
        </pc:sldMasterMkLst>
        <pc:sldLayoutChg chg="del">
          <pc:chgData name="Ngô Việt Hoàn" userId="fbf56a55-40aa-4209-bd12-b7fbd6813d40" providerId="ADAL" clId="{C2631881-4F39-402D-9952-15CE9C55CD36}" dt="2021-09-11T14:06:30.380" v="7" actId="2696"/>
          <pc:sldLayoutMkLst>
            <pc:docMk/>
            <pc:sldMasterMk cId="2162374044" sldId="2147483660"/>
            <pc:sldLayoutMk cId="3639911596" sldId="2147483661"/>
          </pc:sldLayoutMkLst>
        </pc:sldLayoutChg>
        <pc:sldLayoutChg chg="del">
          <pc:chgData name="Ngô Việt Hoàn" userId="fbf56a55-40aa-4209-bd12-b7fbd6813d40" providerId="ADAL" clId="{C2631881-4F39-402D-9952-15CE9C55CD36}" dt="2021-09-11T14:06:30.380" v="7" actId="2696"/>
          <pc:sldLayoutMkLst>
            <pc:docMk/>
            <pc:sldMasterMk cId="2162374044" sldId="2147483660"/>
            <pc:sldLayoutMk cId="3723651478" sldId="2147483662"/>
          </pc:sldLayoutMkLst>
        </pc:sldLayoutChg>
        <pc:sldLayoutChg chg="del">
          <pc:chgData name="Ngô Việt Hoàn" userId="fbf56a55-40aa-4209-bd12-b7fbd6813d40" providerId="ADAL" clId="{C2631881-4F39-402D-9952-15CE9C55CD36}" dt="2021-09-11T14:06:30.380" v="7" actId="2696"/>
          <pc:sldLayoutMkLst>
            <pc:docMk/>
            <pc:sldMasterMk cId="2162374044" sldId="2147483660"/>
            <pc:sldLayoutMk cId="3651111120" sldId="2147483663"/>
          </pc:sldLayoutMkLst>
        </pc:sldLayoutChg>
        <pc:sldLayoutChg chg="del">
          <pc:chgData name="Ngô Việt Hoàn" userId="fbf56a55-40aa-4209-bd12-b7fbd6813d40" providerId="ADAL" clId="{C2631881-4F39-402D-9952-15CE9C55CD36}" dt="2021-09-11T14:06:30.380" v="7" actId="2696"/>
          <pc:sldLayoutMkLst>
            <pc:docMk/>
            <pc:sldMasterMk cId="2162374044" sldId="2147483660"/>
            <pc:sldLayoutMk cId="2204837436" sldId="2147483664"/>
          </pc:sldLayoutMkLst>
        </pc:sldLayoutChg>
        <pc:sldLayoutChg chg="del">
          <pc:chgData name="Ngô Việt Hoàn" userId="fbf56a55-40aa-4209-bd12-b7fbd6813d40" providerId="ADAL" clId="{C2631881-4F39-402D-9952-15CE9C55CD36}" dt="2021-09-11T14:06:30.380" v="7" actId="2696"/>
          <pc:sldLayoutMkLst>
            <pc:docMk/>
            <pc:sldMasterMk cId="2162374044" sldId="2147483660"/>
            <pc:sldLayoutMk cId="2990630140" sldId="2147483665"/>
          </pc:sldLayoutMkLst>
        </pc:sldLayoutChg>
        <pc:sldLayoutChg chg="del">
          <pc:chgData name="Ngô Việt Hoàn" userId="fbf56a55-40aa-4209-bd12-b7fbd6813d40" providerId="ADAL" clId="{C2631881-4F39-402D-9952-15CE9C55CD36}" dt="2021-09-11T14:06:30.380" v="7" actId="2696"/>
          <pc:sldLayoutMkLst>
            <pc:docMk/>
            <pc:sldMasterMk cId="2162374044" sldId="2147483660"/>
            <pc:sldLayoutMk cId="929118950" sldId="2147483666"/>
          </pc:sldLayoutMkLst>
        </pc:sldLayoutChg>
        <pc:sldLayoutChg chg="del">
          <pc:chgData name="Ngô Việt Hoàn" userId="fbf56a55-40aa-4209-bd12-b7fbd6813d40" providerId="ADAL" clId="{C2631881-4F39-402D-9952-15CE9C55CD36}" dt="2021-09-11T14:06:30.380" v="7" actId="2696"/>
          <pc:sldLayoutMkLst>
            <pc:docMk/>
            <pc:sldMasterMk cId="2162374044" sldId="2147483660"/>
            <pc:sldLayoutMk cId="2459007608" sldId="2147483667"/>
          </pc:sldLayoutMkLst>
        </pc:sldLayoutChg>
        <pc:sldLayoutChg chg="del">
          <pc:chgData name="Ngô Việt Hoàn" userId="fbf56a55-40aa-4209-bd12-b7fbd6813d40" providerId="ADAL" clId="{C2631881-4F39-402D-9952-15CE9C55CD36}" dt="2021-09-11T14:06:30.380" v="7" actId="2696"/>
          <pc:sldLayoutMkLst>
            <pc:docMk/>
            <pc:sldMasterMk cId="2162374044" sldId="2147483660"/>
            <pc:sldLayoutMk cId="3893620377" sldId="2147483668"/>
          </pc:sldLayoutMkLst>
        </pc:sldLayoutChg>
        <pc:sldLayoutChg chg="del">
          <pc:chgData name="Ngô Việt Hoàn" userId="fbf56a55-40aa-4209-bd12-b7fbd6813d40" providerId="ADAL" clId="{C2631881-4F39-402D-9952-15CE9C55CD36}" dt="2021-09-11T14:06:30.380" v="7" actId="2696"/>
          <pc:sldLayoutMkLst>
            <pc:docMk/>
            <pc:sldMasterMk cId="2162374044" sldId="2147483660"/>
            <pc:sldLayoutMk cId="1986483628" sldId="2147483669"/>
          </pc:sldLayoutMkLst>
        </pc:sldLayoutChg>
        <pc:sldLayoutChg chg="del">
          <pc:chgData name="Ngô Việt Hoàn" userId="fbf56a55-40aa-4209-bd12-b7fbd6813d40" providerId="ADAL" clId="{C2631881-4F39-402D-9952-15CE9C55CD36}" dt="2021-09-11T14:06:30.380" v="7" actId="2696"/>
          <pc:sldLayoutMkLst>
            <pc:docMk/>
            <pc:sldMasterMk cId="2162374044" sldId="2147483660"/>
            <pc:sldLayoutMk cId="1505538957" sldId="2147483670"/>
          </pc:sldLayoutMkLst>
        </pc:sldLayoutChg>
        <pc:sldLayoutChg chg="del">
          <pc:chgData name="Ngô Việt Hoàn" userId="fbf56a55-40aa-4209-bd12-b7fbd6813d40" providerId="ADAL" clId="{C2631881-4F39-402D-9952-15CE9C55CD36}" dt="2021-09-11T14:06:30.380" v="7" actId="2696"/>
          <pc:sldLayoutMkLst>
            <pc:docMk/>
            <pc:sldMasterMk cId="2162374044" sldId="2147483660"/>
            <pc:sldLayoutMk cId="3670170891" sldId="214748367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61D635-EEF9-403D-90B4-573A2F7F4E05}" type="datetimeFigureOut">
              <a:rPr lang="en-US" smtClean="0"/>
              <a:t>5/30/2023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CA8BD8-8A28-4F81-B197-4E6241F33C61}" type="slidenum">
              <a:rPr lang="en-US" smtClean="0"/>
              <a:t>‹#›</a:t>
            </a:fld>
            <a:endParaRPr lang="en-US"/>
          </a:p>
        </p:txBody>
      </p:sp>
    </p:spTree>
    <p:extLst>
      <p:ext uri="{BB962C8B-B14F-4D97-AF65-F5344CB8AC3E}">
        <p14:creationId xmlns:p14="http://schemas.microsoft.com/office/powerpoint/2010/main" val="3174246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7922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A1086B-3277-49D1-9CC7-A06EBD2B646F}"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2494464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31551A-219A-44E1-A476-792FB0D56E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5B4FF5B-93E7-4990-9BB7-3161330EE3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D95A006-E989-4118-9775-C6726369F464}"/>
              </a:ext>
            </a:extLst>
          </p:cNvPr>
          <p:cNvSpPr>
            <a:spLocks noGrp="1"/>
          </p:cNvSpPr>
          <p:nvPr>
            <p:ph type="dt" sz="half" idx="10"/>
          </p:nvPr>
        </p:nvSpPr>
        <p:spPr/>
        <p:txBody>
          <a:bodyPr/>
          <a:lstStyle/>
          <a:p>
            <a:fld id="{A0DD0226-0DB8-46ED-A0A9-FDE98A9260E8}" type="datetimeFigureOut">
              <a:rPr lang="en-US" smtClean="0"/>
              <a:t>5/30/2023</a:t>
            </a:fld>
            <a:endParaRPr lang="en-US"/>
          </a:p>
        </p:txBody>
      </p:sp>
      <p:sp>
        <p:nvSpPr>
          <p:cNvPr id="5" name="Footer Placeholder 4">
            <a:extLst>
              <a:ext uri="{FF2B5EF4-FFF2-40B4-BE49-F238E27FC236}">
                <a16:creationId xmlns:a16="http://schemas.microsoft.com/office/drawing/2014/main" xmlns="" id="{9FB4DA47-CA98-44F4-A9DB-C3412FFABF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6832800-B866-42B2-88B1-9AC0B96DB5E7}"/>
              </a:ext>
            </a:extLst>
          </p:cNvPr>
          <p:cNvSpPr>
            <a:spLocks noGrp="1"/>
          </p:cNvSpPr>
          <p:nvPr>
            <p:ph type="sldNum" sz="quarter" idx="12"/>
          </p:nvPr>
        </p:nvSpPr>
        <p:spPr/>
        <p:txBody>
          <a:bodyPr/>
          <a:lstStyle/>
          <a:p>
            <a:fld id="{936E5545-60EB-482A-9F6C-331C3349BFC1}" type="slidenum">
              <a:rPr lang="en-US" smtClean="0"/>
              <a:t>‹#›</a:t>
            </a:fld>
            <a:endParaRPr lang="en-US"/>
          </a:p>
        </p:txBody>
      </p:sp>
    </p:spTree>
    <p:extLst>
      <p:ext uri="{BB962C8B-B14F-4D97-AF65-F5344CB8AC3E}">
        <p14:creationId xmlns:p14="http://schemas.microsoft.com/office/powerpoint/2010/main" val="849044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F9356C-CE84-4F74-AB7D-620E67828F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DD97EF4-6B41-4F7A-B786-AD7CA8FFDE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4044B48-3F3E-4B5E-B025-67CADE3EEF83}"/>
              </a:ext>
            </a:extLst>
          </p:cNvPr>
          <p:cNvSpPr>
            <a:spLocks noGrp="1"/>
          </p:cNvSpPr>
          <p:nvPr>
            <p:ph type="dt" sz="half" idx="10"/>
          </p:nvPr>
        </p:nvSpPr>
        <p:spPr/>
        <p:txBody>
          <a:bodyPr/>
          <a:lstStyle/>
          <a:p>
            <a:fld id="{A0DD0226-0DB8-46ED-A0A9-FDE98A9260E8}" type="datetimeFigureOut">
              <a:rPr lang="en-US" smtClean="0"/>
              <a:t>5/30/2023</a:t>
            </a:fld>
            <a:endParaRPr lang="en-US"/>
          </a:p>
        </p:txBody>
      </p:sp>
      <p:sp>
        <p:nvSpPr>
          <p:cNvPr id="5" name="Footer Placeholder 4">
            <a:extLst>
              <a:ext uri="{FF2B5EF4-FFF2-40B4-BE49-F238E27FC236}">
                <a16:creationId xmlns:a16="http://schemas.microsoft.com/office/drawing/2014/main" xmlns="" id="{08D8686A-64DB-49B6-A582-1D922825F5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68441B6-4A4A-4C22-BDC3-CBED2B7B80AC}"/>
              </a:ext>
            </a:extLst>
          </p:cNvPr>
          <p:cNvSpPr>
            <a:spLocks noGrp="1"/>
          </p:cNvSpPr>
          <p:nvPr>
            <p:ph type="sldNum" sz="quarter" idx="12"/>
          </p:nvPr>
        </p:nvSpPr>
        <p:spPr/>
        <p:txBody>
          <a:bodyPr/>
          <a:lstStyle/>
          <a:p>
            <a:fld id="{936E5545-60EB-482A-9F6C-331C3349BFC1}" type="slidenum">
              <a:rPr lang="en-US" smtClean="0"/>
              <a:t>‹#›</a:t>
            </a:fld>
            <a:endParaRPr lang="en-US"/>
          </a:p>
        </p:txBody>
      </p:sp>
    </p:spTree>
    <p:extLst>
      <p:ext uri="{BB962C8B-B14F-4D97-AF65-F5344CB8AC3E}">
        <p14:creationId xmlns:p14="http://schemas.microsoft.com/office/powerpoint/2010/main" val="22094906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57442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259529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628321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729982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84141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52928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20893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45432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06192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0982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522A9A8-5087-433C-BA84-93312F8965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36BC714-54EF-4624-B77C-830120627A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5C25BD1-18D0-4B58-858D-2CBC903E21CF}"/>
              </a:ext>
            </a:extLst>
          </p:cNvPr>
          <p:cNvSpPr>
            <a:spLocks noGrp="1"/>
          </p:cNvSpPr>
          <p:nvPr>
            <p:ph type="dt" sz="half" idx="10"/>
          </p:nvPr>
        </p:nvSpPr>
        <p:spPr/>
        <p:txBody>
          <a:bodyPr/>
          <a:lstStyle/>
          <a:p>
            <a:fld id="{A0DD0226-0DB8-46ED-A0A9-FDE98A9260E8}" type="datetimeFigureOut">
              <a:rPr lang="en-US" smtClean="0"/>
              <a:t>5/30/2023</a:t>
            </a:fld>
            <a:endParaRPr lang="en-US"/>
          </a:p>
        </p:txBody>
      </p:sp>
      <p:sp>
        <p:nvSpPr>
          <p:cNvPr id="5" name="Footer Placeholder 4">
            <a:extLst>
              <a:ext uri="{FF2B5EF4-FFF2-40B4-BE49-F238E27FC236}">
                <a16:creationId xmlns:a16="http://schemas.microsoft.com/office/drawing/2014/main" xmlns="" id="{2E5E98EF-0339-467A-A915-ED52422C68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C327181-3F88-4B4F-9405-357B8BE1CFCD}"/>
              </a:ext>
            </a:extLst>
          </p:cNvPr>
          <p:cNvSpPr>
            <a:spLocks noGrp="1"/>
          </p:cNvSpPr>
          <p:nvPr>
            <p:ph type="sldNum" sz="quarter" idx="12"/>
          </p:nvPr>
        </p:nvSpPr>
        <p:spPr/>
        <p:txBody>
          <a:bodyPr/>
          <a:lstStyle/>
          <a:p>
            <a:fld id="{936E5545-60EB-482A-9F6C-331C3349BFC1}" type="slidenum">
              <a:rPr lang="en-US" smtClean="0"/>
              <a:t>‹#›</a:t>
            </a:fld>
            <a:endParaRPr lang="en-US"/>
          </a:p>
        </p:txBody>
      </p:sp>
    </p:spTree>
    <p:extLst>
      <p:ext uri="{BB962C8B-B14F-4D97-AF65-F5344CB8AC3E}">
        <p14:creationId xmlns:p14="http://schemas.microsoft.com/office/powerpoint/2010/main" val="26507179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5493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lank color">
  <p:cSld name="Blank color">
    <p:spTree>
      <p:nvGrpSpPr>
        <p:cNvPr id="1" name="Shape 55"/>
        <p:cNvGrpSpPr/>
        <p:nvPr/>
      </p:nvGrpSpPr>
      <p:grpSpPr>
        <a:xfrm>
          <a:off x="0" y="0"/>
          <a:ext cx="0" cy="0"/>
          <a:chOff x="0" y="0"/>
          <a:chExt cx="0" cy="0"/>
        </a:xfrm>
      </p:grpSpPr>
      <p:sp>
        <p:nvSpPr>
          <p:cNvPr id="56" name="Google Shape;56;p12"/>
          <p:cNvSpPr txBox="1">
            <a:spLocks noGrp="1"/>
          </p:cNvSpPr>
          <p:nvPr>
            <p:ph type="sldNum" idx="12"/>
          </p:nvPr>
        </p:nvSpPr>
        <p:spPr>
          <a:xfrm>
            <a:off x="145433" y="194699"/>
            <a:ext cx="2409600" cy="16704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fld id="{00000000-1234-1234-1234-123412341234}" type="slidenum">
              <a:rPr lang="en" smtClean="0">
                <a:solidFill>
                  <a:prstClr val="black">
                    <a:tint val="75000"/>
                  </a:prstClr>
                </a:solidFill>
              </a:rPr>
              <a:pPr algn="l"/>
              <a:t>‹#›</a:t>
            </a:fld>
            <a:endParaRPr lang="en">
              <a:solidFill>
                <a:prstClr val="black">
                  <a:tint val="75000"/>
                </a:prstClr>
              </a:solidFill>
            </a:endParaRPr>
          </a:p>
        </p:txBody>
      </p:sp>
    </p:spTree>
    <p:extLst>
      <p:ext uri="{BB962C8B-B14F-4D97-AF65-F5344CB8AC3E}">
        <p14:creationId xmlns:p14="http://schemas.microsoft.com/office/powerpoint/2010/main" val="207706492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939060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005226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35906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968392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600119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84904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96242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275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941092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53191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28557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754633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56822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5417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033585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319545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331563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800173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22371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54761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290337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609036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267674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72704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5612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4139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77627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69097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4241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1607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54C09D-FBBF-421B-9DFF-E823DF4171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F25D79E-244F-4A10-AD6B-4FDA554B15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74706D2-422D-418B-BFFE-491802A632B8}"/>
              </a:ext>
            </a:extLst>
          </p:cNvPr>
          <p:cNvSpPr>
            <a:spLocks noGrp="1"/>
          </p:cNvSpPr>
          <p:nvPr>
            <p:ph type="dt" sz="half" idx="10"/>
          </p:nvPr>
        </p:nvSpPr>
        <p:spPr/>
        <p:txBody>
          <a:bodyPr/>
          <a:lstStyle/>
          <a:p>
            <a:fld id="{A0DD0226-0DB8-46ED-A0A9-FDE98A9260E8}" type="datetimeFigureOut">
              <a:rPr lang="en-US" smtClean="0"/>
              <a:t>5/30/2023</a:t>
            </a:fld>
            <a:endParaRPr lang="en-US"/>
          </a:p>
        </p:txBody>
      </p:sp>
      <p:sp>
        <p:nvSpPr>
          <p:cNvPr id="5" name="Footer Placeholder 4">
            <a:extLst>
              <a:ext uri="{FF2B5EF4-FFF2-40B4-BE49-F238E27FC236}">
                <a16:creationId xmlns:a16="http://schemas.microsoft.com/office/drawing/2014/main" xmlns="" id="{3E8FDC92-6DCC-4F62-ACCE-E75D431D67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2902DFA-BBA7-4537-82F5-5672C2CA61A2}"/>
              </a:ext>
            </a:extLst>
          </p:cNvPr>
          <p:cNvSpPr>
            <a:spLocks noGrp="1"/>
          </p:cNvSpPr>
          <p:nvPr>
            <p:ph type="sldNum" sz="quarter" idx="12"/>
          </p:nvPr>
        </p:nvSpPr>
        <p:spPr/>
        <p:txBody>
          <a:bodyPr/>
          <a:lstStyle/>
          <a:p>
            <a:fld id="{936E5545-60EB-482A-9F6C-331C3349BFC1}" type="slidenum">
              <a:rPr lang="en-US" smtClean="0"/>
              <a:t>‹#›</a:t>
            </a:fld>
            <a:endParaRPr lang="en-US"/>
          </a:p>
        </p:txBody>
      </p:sp>
    </p:spTree>
    <p:extLst>
      <p:ext uri="{BB962C8B-B14F-4D97-AF65-F5344CB8AC3E}">
        <p14:creationId xmlns:p14="http://schemas.microsoft.com/office/powerpoint/2010/main" val="34611491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30518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82258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85812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19361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68864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59374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90160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35722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91789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6463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2E7E2D-ED34-4CE7-A233-0D9053B08B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F90AFC1-6438-45CC-8097-4C6801B3E6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19E98BD-FED4-4024-9B0A-B82C2D9C020F}"/>
              </a:ext>
            </a:extLst>
          </p:cNvPr>
          <p:cNvSpPr>
            <a:spLocks noGrp="1"/>
          </p:cNvSpPr>
          <p:nvPr>
            <p:ph type="dt" sz="half" idx="10"/>
          </p:nvPr>
        </p:nvSpPr>
        <p:spPr/>
        <p:txBody>
          <a:bodyPr/>
          <a:lstStyle/>
          <a:p>
            <a:fld id="{A0DD0226-0DB8-46ED-A0A9-FDE98A9260E8}" type="datetimeFigureOut">
              <a:rPr lang="en-US" smtClean="0"/>
              <a:t>5/30/2023</a:t>
            </a:fld>
            <a:endParaRPr lang="en-US"/>
          </a:p>
        </p:txBody>
      </p:sp>
      <p:sp>
        <p:nvSpPr>
          <p:cNvPr id="5" name="Footer Placeholder 4">
            <a:extLst>
              <a:ext uri="{FF2B5EF4-FFF2-40B4-BE49-F238E27FC236}">
                <a16:creationId xmlns:a16="http://schemas.microsoft.com/office/drawing/2014/main" xmlns="" id="{579A013D-62F9-462A-9B13-F27BF386B6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5326531-2869-4BB0-97F0-422765656C33}"/>
              </a:ext>
            </a:extLst>
          </p:cNvPr>
          <p:cNvSpPr>
            <a:spLocks noGrp="1"/>
          </p:cNvSpPr>
          <p:nvPr>
            <p:ph type="sldNum" sz="quarter" idx="12"/>
          </p:nvPr>
        </p:nvSpPr>
        <p:spPr/>
        <p:txBody>
          <a:bodyPr/>
          <a:lstStyle/>
          <a:p>
            <a:fld id="{936E5545-60EB-482A-9F6C-331C3349BFC1}" type="slidenum">
              <a:rPr lang="en-US" smtClean="0"/>
              <a:t>‹#›</a:t>
            </a:fld>
            <a:endParaRPr lang="en-US"/>
          </a:p>
        </p:txBody>
      </p:sp>
    </p:spTree>
    <p:extLst>
      <p:ext uri="{BB962C8B-B14F-4D97-AF65-F5344CB8AC3E}">
        <p14:creationId xmlns:p14="http://schemas.microsoft.com/office/powerpoint/2010/main" val="28247271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13567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05914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21449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2107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41223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78437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01802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29346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21031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8047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D9182E-B7FE-430B-8D6A-A865EAA5E6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CC202B4-DCDF-4198-A542-27DACB9EBA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B5A73F1-84AD-4428-AA70-5502348BD0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BDED3D0-1ADF-460D-8DED-6FEC72ED0DA6}"/>
              </a:ext>
            </a:extLst>
          </p:cNvPr>
          <p:cNvSpPr>
            <a:spLocks noGrp="1"/>
          </p:cNvSpPr>
          <p:nvPr>
            <p:ph type="dt" sz="half" idx="10"/>
          </p:nvPr>
        </p:nvSpPr>
        <p:spPr/>
        <p:txBody>
          <a:bodyPr/>
          <a:lstStyle/>
          <a:p>
            <a:fld id="{A0DD0226-0DB8-46ED-A0A9-FDE98A9260E8}" type="datetimeFigureOut">
              <a:rPr lang="en-US" smtClean="0"/>
              <a:t>5/30/2023</a:t>
            </a:fld>
            <a:endParaRPr lang="en-US"/>
          </a:p>
        </p:txBody>
      </p:sp>
      <p:sp>
        <p:nvSpPr>
          <p:cNvPr id="6" name="Footer Placeholder 5">
            <a:extLst>
              <a:ext uri="{FF2B5EF4-FFF2-40B4-BE49-F238E27FC236}">
                <a16:creationId xmlns:a16="http://schemas.microsoft.com/office/drawing/2014/main" xmlns="" id="{7A729E6D-5659-4FA3-8064-CAF98F2E95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5E7A87B-4B72-4F0F-80E5-5AD2DB88364B}"/>
              </a:ext>
            </a:extLst>
          </p:cNvPr>
          <p:cNvSpPr>
            <a:spLocks noGrp="1"/>
          </p:cNvSpPr>
          <p:nvPr>
            <p:ph type="sldNum" sz="quarter" idx="12"/>
          </p:nvPr>
        </p:nvSpPr>
        <p:spPr/>
        <p:txBody>
          <a:bodyPr/>
          <a:lstStyle/>
          <a:p>
            <a:fld id="{936E5545-60EB-482A-9F6C-331C3349BFC1}" type="slidenum">
              <a:rPr lang="en-US" smtClean="0"/>
              <a:t>‹#›</a:t>
            </a:fld>
            <a:endParaRPr lang="en-US"/>
          </a:p>
        </p:txBody>
      </p:sp>
    </p:spTree>
    <p:extLst>
      <p:ext uri="{BB962C8B-B14F-4D97-AF65-F5344CB8AC3E}">
        <p14:creationId xmlns:p14="http://schemas.microsoft.com/office/powerpoint/2010/main" val="19594878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79897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32076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1900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12975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4435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95248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98366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73053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41230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185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546D84-F39C-494E-9D1F-837B6896C2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FD04AF2-5B9E-4A84-A5E6-96B1683DC0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0ECABB9-7736-485A-8EDA-DED1F91948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22DFA1E-2D25-4D93-BB53-7C5FF4CAB6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48D15C6-2FB1-45AF-9A0B-BFCBA438B5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BF43677-77A2-44C7-BDB1-4411902E7672}"/>
              </a:ext>
            </a:extLst>
          </p:cNvPr>
          <p:cNvSpPr>
            <a:spLocks noGrp="1"/>
          </p:cNvSpPr>
          <p:nvPr>
            <p:ph type="dt" sz="half" idx="10"/>
          </p:nvPr>
        </p:nvSpPr>
        <p:spPr/>
        <p:txBody>
          <a:bodyPr/>
          <a:lstStyle/>
          <a:p>
            <a:fld id="{A0DD0226-0DB8-46ED-A0A9-FDE98A9260E8}" type="datetimeFigureOut">
              <a:rPr lang="en-US" smtClean="0"/>
              <a:t>5/30/2023</a:t>
            </a:fld>
            <a:endParaRPr lang="en-US"/>
          </a:p>
        </p:txBody>
      </p:sp>
      <p:sp>
        <p:nvSpPr>
          <p:cNvPr id="8" name="Footer Placeholder 7">
            <a:extLst>
              <a:ext uri="{FF2B5EF4-FFF2-40B4-BE49-F238E27FC236}">
                <a16:creationId xmlns:a16="http://schemas.microsoft.com/office/drawing/2014/main" xmlns="" id="{763DF7C9-3AA7-4526-AB77-51B9729462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9F2401DD-8015-4C41-A830-3A1346EE58C3}"/>
              </a:ext>
            </a:extLst>
          </p:cNvPr>
          <p:cNvSpPr>
            <a:spLocks noGrp="1"/>
          </p:cNvSpPr>
          <p:nvPr>
            <p:ph type="sldNum" sz="quarter" idx="12"/>
          </p:nvPr>
        </p:nvSpPr>
        <p:spPr/>
        <p:txBody>
          <a:bodyPr/>
          <a:lstStyle/>
          <a:p>
            <a:fld id="{936E5545-60EB-482A-9F6C-331C3349BFC1}" type="slidenum">
              <a:rPr lang="en-US" smtClean="0"/>
              <a:t>‹#›</a:t>
            </a:fld>
            <a:endParaRPr lang="en-US"/>
          </a:p>
        </p:txBody>
      </p:sp>
    </p:spTree>
    <p:extLst>
      <p:ext uri="{BB962C8B-B14F-4D97-AF65-F5344CB8AC3E}">
        <p14:creationId xmlns:p14="http://schemas.microsoft.com/office/powerpoint/2010/main" val="13353051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81846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99642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6873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45267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91826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52043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31551A-219A-44E1-A476-792FB0D56E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5B4FF5B-93E7-4990-9BB7-3161330EE3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D95A006-E989-4118-9775-C6726369F464}"/>
              </a:ext>
            </a:extLst>
          </p:cNvPr>
          <p:cNvSpPr>
            <a:spLocks noGrp="1"/>
          </p:cNvSpPr>
          <p:nvPr>
            <p:ph type="dt" sz="half" idx="10"/>
          </p:nvPr>
        </p:nvSpPr>
        <p:spPr/>
        <p:txBody>
          <a:bodyPr/>
          <a:lstStyle/>
          <a:p>
            <a:fld id="{A0DD0226-0DB8-46ED-A0A9-FDE98A9260E8}"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FB4DA47-CA98-44F4-A9DB-C3412FFABFA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6832800-B866-42B2-88B1-9AC0B96DB5E7}"/>
              </a:ext>
            </a:extLst>
          </p:cNvPr>
          <p:cNvSpPr>
            <a:spLocks noGrp="1"/>
          </p:cNvSpPr>
          <p:nvPr>
            <p:ph type="sldNum" sz="quarter" idx="12"/>
          </p:nvPr>
        </p:nvSpPr>
        <p:spPr/>
        <p:txBody>
          <a:bodyPr/>
          <a:lstStyle/>
          <a:p>
            <a:fld id="{936E5545-60EB-482A-9F6C-331C3349BF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02319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54C09D-FBBF-421B-9DFF-E823DF4171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F25D79E-244F-4A10-AD6B-4FDA554B15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74706D2-422D-418B-BFFE-491802A632B8}"/>
              </a:ext>
            </a:extLst>
          </p:cNvPr>
          <p:cNvSpPr>
            <a:spLocks noGrp="1"/>
          </p:cNvSpPr>
          <p:nvPr>
            <p:ph type="dt" sz="half" idx="10"/>
          </p:nvPr>
        </p:nvSpPr>
        <p:spPr/>
        <p:txBody>
          <a:bodyPr/>
          <a:lstStyle/>
          <a:p>
            <a:fld id="{A0DD0226-0DB8-46ED-A0A9-FDE98A9260E8}"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E8FDC92-6DCC-4F62-ACCE-E75D431D67F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2902DFA-BBA7-4537-82F5-5672C2CA61A2}"/>
              </a:ext>
            </a:extLst>
          </p:cNvPr>
          <p:cNvSpPr>
            <a:spLocks noGrp="1"/>
          </p:cNvSpPr>
          <p:nvPr>
            <p:ph type="sldNum" sz="quarter" idx="12"/>
          </p:nvPr>
        </p:nvSpPr>
        <p:spPr/>
        <p:txBody>
          <a:bodyPr/>
          <a:lstStyle/>
          <a:p>
            <a:fld id="{936E5545-60EB-482A-9F6C-331C3349BF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15192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2E7E2D-ED34-4CE7-A233-0D9053B08B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F90AFC1-6438-45CC-8097-4C6801B3E6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19E98BD-FED4-4024-9B0A-B82C2D9C020F}"/>
              </a:ext>
            </a:extLst>
          </p:cNvPr>
          <p:cNvSpPr>
            <a:spLocks noGrp="1"/>
          </p:cNvSpPr>
          <p:nvPr>
            <p:ph type="dt" sz="half" idx="10"/>
          </p:nvPr>
        </p:nvSpPr>
        <p:spPr/>
        <p:txBody>
          <a:bodyPr/>
          <a:lstStyle/>
          <a:p>
            <a:fld id="{A0DD0226-0DB8-46ED-A0A9-FDE98A9260E8}"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79A013D-62F9-462A-9B13-F27BF386B6E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5326531-2869-4BB0-97F0-422765656C33}"/>
              </a:ext>
            </a:extLst>
          </p:cNvPr>
          <p:cNvSpPr>
            <a:spLocks noGrp="1"/>
          </p:cNvSpPr>
          <p:nvPr>
            <p:ph type="sldNum" sz="quarter" idx="12"/>
          </p:nvPr>
        </p:nvSpPr>
        <p:spPr/>
        <p:txBody>
          <a:bodyPr/>
          <a:lstStyle/>
          <a:p>
            <a:fld id="{936E5545-60EB-482A-9F6C-331C3349BF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24795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D9182E-B7FE-430B-8D6A-A865EAA5E6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CC202B4-DCDF-4198-A542-27DACB9EBA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B5A73F1-84AD-4428-AA70-5502348BD0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BDED3D0-1ADF-460D-8DED-6FEC72ED0DA6}"/>
              </a:ext>
            </a:extLst>
          </p:cNvPr>
          <p:cNvSpPr>
            <a:spLocks noGrp="1"/>
          </p:cNvSpPr>
          <p:nvPr>
            <p:ph type="dt" sz="half" idx="10"/>
          </p:nvPr>
        </p:nvSpPr>
        <p:spPr/>
        <p:txBody>
          <a:bodyPr/>
          <a:lstStyle/>
          <a:p>
            <a:fld id="{A0DD0226-0DB8-46ED-A0A9-FDE98A9260E8}" type="datetimeFigureOut">
              <a:rPr lang="en-US" smtClean="0">
                <a:solidFill>
                  <a:prstClr val="black">
                    <a:tint val="75000"/>
                  </a:prstClr>
                </a:solidFill>
              </a:rPr>
              <a:pPr/>
              <a:t>5/30/2023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A729E6D-5659-4FA3-8064-CAF98F2E95F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5E7A87B-4B72-4F0F-80E5-5AD2DB88364B}"/>
              </a:ext>
            </a:extLst>
          </p:cNvPr>
          <p:cNvSpPr>
            <a:spLocks noGrp="1"/>
          </p:cNvSpPr>
          <p:nvPr>
            <p:ph type="sldNum" sz="quarter" idx="12"/>
          </p:nvPr>
        </p:nvSpPr>
        <p:spPr/>
        <p:txBody>
          <a:bodyPr/>
          <a:lstStyle/>
          <a:p>
            <a:fld id="{936E5545-60EB-482A-9F6C-331C3349BF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38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8958D6-C879-43FF-BF58-8EBFFC8E74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455E0A6-1B0C-4E2C-ABB9-03B8874BBF3E}"/>
              </a:ext>
            </a:extLst>
          </p:cNvPr>
          <p:cNvSpPr>
            <a:spLocks noGrp="1"/>
          </p:cNvSpPr>
          <p:nvPr>
            <p:ph type="dt" sz="half" idx="10"/>
          </p:nvPr>
        </p:nvSpPr>
        <p:spPr/>
        <p:txBody>
          <a:bodyPr/>
          <a:lstStyle/>
          <a:p>
            <a:fld id="{A0DD0226-0DB8-46ED-A0A9-FDE98A9260E8}" type="datetimeFigureOut">
              <a:rPr lang="en-US" smtClean="0"/>
              <a:t>5/30/2023</a:t>
            </a:fld>
            <a:endParaRPr lang="en-US"/>
          </a:p>
        </p:txBody>
      </p:sp>
      <p:sp>
        <p:nvSpPr>
          <p:cNvPr id="4" name="Footer Placeholder 3">
            <a:extLst>
              <a:ext uri="{FF2B5EF4-FFF2-40B4-BE49-F238E27FC236}">
                <a16:creationId xmlns:a16="http://schemas.microsoft.com/office/drawing/2014/main" xmlns="" id="{4377D032-F031-4403-AE8B-7AFB4C4798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F576E94-15B7-41EB-8877-365BD0437AF0}"/>
              </a:ext>
            </a:extLst>
          </p:cNvPr>
          <p:cNvSpPr>
            <a:spLocks noGrp="1"/>
          </p:cNvSpPr>
          <p:nvPr>
            <p:ph type="sldNum" sz="quarter" idx="12"/>
          </p:nvPr>
        </p:nvSpPr>
        <p:spPr/>
        <p:txBody>
          <a:bodyPr/>
          <a:lstStyle/>
          <a:p>
            <a:fld id="{936E5545-60EB-482A-9F6C-331C3349BFC1}" type="slidenum">
              <a:rPr lang="en-US" smtClean="0"/>
              <a:t>‹#›</a:t>
            </a:fld>
            <a:endParaRPr lang="en-US"/>
          </a:p>
        </p:txBody>
      </p:sp>
    </p:spTree>
    <p:extLst>
      <p:ext uri="{BB962C8B-B14F-4D97-AF65-F5344CB8AC3E}">
        <p14:creationId xmlns:p14="http://schemas.microsoft.com/office/powerpoint/2010/main" val="8948305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546D84-F39C-494E-9D1F-837B6896C2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FD04AF2-5B9E-4A84-A5E6-96B1683DC0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0ECABB9-7736-485A-8EDA-DED1F91948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22DFA1E-2D25-4D93-BB53-7C5FF4CAB6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48D15C6-2FB1-45AF-9A0B-BFCBA438B5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BF43677-77A2-44C7-BDB1-4411902E7672}"/>
              </a:ext>
            </a:extLst>
          </p:cNvPr>
          <p:cNvSpPr>
            <a:spLocks noGrp="1"/>
          </p:cNvSpPr>
          <p:nvPr>
            <p:ph type="dt" sz="half" idx="10"/>
          </p:nvPr>
        </p:nvSpPr>
        <p:spPr/>
        <p:txBody>
          <a:bodyPr/>
          <a:lstStyle/>
          <a:p>
            <a:fld id="{A0DD0226-0DB8-46ED-A0A9-FDE98A9260E8}" type="datetimeFigureOut">
              <a:rPr lang="en-US" smtClean="0">
                <a:solidFill>
                  <a:prstClr val="black">
                    <a:tint val="75000"/>
                  </a:prstClr>
                </a:solidFill>
              </a:rPr>
              <a:pPr/>
              <a:t>5/30/2023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763DF7C9-3AA7-4526-AB77-51B9729462FC}"/>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9F2401DD-8015-4C41-A830-3A1346EE58C3}"/>
              </a:ext>
            </a:extLst>
          </p:cNvPr>
          <p:cNvSpPr>
            <a:spLocks noGrp="1"/>
          </p:cNvSpPr>
          <p:nvPr>
            <p:ph type="sldNum" sz="quarter" idx="12"/>
          </p:nvPr>
        </p:nvSpPr>
        <p:spPr/>
        <p:txBody>
          <a:bodyPr/>
          <a:lstStyle/>
          <a:p>
            <a:fld id="{936E5545-60EB-482A-9F6C-331C3349BF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12055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8958D6-C879-43FF-BF58-8EBFFC8E74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455E0A6-1B0C-4E2C-ABB9-03B8874BBF3E}"/>
              </a:ext>
            </a:extLst>
          </p:cNvPr>
          <p:cNvSpPr>
            <a:spLocks noGrp="1"/>
          </p:cNvSpPr>
          <p:nvPr>
            <p:ph type="dt" sz="half" idx="10"/>
          </p:nvPr>
        </p:nvSpPr>
        <p:spPr/>
        <p:txBody>
          <a:bodyPr/>
          <a:lstStyle/>
          <a:p>
            <a:fld id="{A0DD0226-0DB8-46ED-A0A9-FDE98A9260E8}" type="datetimeFigureOut">
              <a:rPr lang="en-US" smtClean="0">
                <a:solidFill>
                  <a:prstClr val="black">
                    <a:tint val="75000"/>
                  </a:prstClr>
                </a:solidFill>
              </a:rPr>
              <a:pPr/>
              <a:t>5/30/2023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377D032-F031-4403-AE8B-7AFB4C47981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EF576E94-15B7-41EB-8877-365BD0437AF0}"/>
              </a:ext>
            </a:extLst>
          </p:cNvPr>
          <p:cNvSpPr>
            <a:spLocks noGrp="1"/>
          </p:cNvSpPr>
          <p:nvPr>
            <p:ph type="sldNum" sz="quarter" idx="12"/>
          </p:nvPr>
        </p:nvSpPr>
        <p:spPr/>
        <p:txBody>
          <a:bodyPr/>
          <a:lstStyle/>
          <a:p>
            <a:fld id="{936E5545-60EB-482A-9F6C-331C3349BF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32115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A81F68C-F2A5-40C4-AF4D-89635910F703}"/>
              </a:ext>
            </a:extLst>
          </p:cNvPr>
          <p:cNvSpPr>
            <a:spLocks noGrp="1"/>
          </p:cNvSpPr>
          <p:nvPr>
            <p:ph type="dt" sz="half" idx="10"/>
          </p:nvPr>
        </p:nvSpPr>
        <p:spPr/>
        <p:txBody>
          <a:bodyPr/>
          <a:lstStyle/>
          <a:p>
            <a:fld id="{A0DD0226-0DB8-46ED-A0A9-FDE98A9260E8}" type="datetimeFigureOut">
              <a:rPr lang="en-US" smtClean="0">
                <a:solidFill>
                  <a:prstClr val="black">
                    <a:tint val="75000"/>
                  </a:prstClr>
                </a:solidFill>
              </a:rPr>
              <a:pPr/>
              <a:t>5/30/2023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73180060-9ED7-40B7-94C3-29CB6103E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AC4D6F14-8BF6-4CD5-9555-D4AFAB8BA608}"/>
              </a:ext>
            </a:extLst>
          </p:cNvPr>
          <p:cNvSpPr>
            <a:spLocks noGrp="1"/>
          </p:cNvSpPr>
          <p:nvPr>
            <p:ph type="sldNum" sz="quarter" idx="12"/>
          </p:nvPr>
        </p:nvSpPr>
        <p:spPr/>
        <p:txBody>
          <a:bodyPr/>
          <a:lstStyle/>
          <a:p>
            <a:fld id="{936E5545-60EB-482A-9F6C-331C3349BF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24851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B1C5BC-AFF3-4C0A-9DB1-882CC449AC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563DE92-6176-4545-85A2-6A76BC7E0E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EE90678-6598-43D5-A7C8-706729146F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909A14A-EB48-4936-9F86-0B431009C051}"/>
              </a:ext>
            </a:extLst>
          </p:cNvPr>
          <p:cNvSpPr>
            <a:spLocks noGrp="1"/>
          </p:cNvSpPr>
          <p:nvPr>
            <p:ph type="dt" sz="half" idx="10"/>
          </p:nvPr>
        </p:nvSpPr>
        <p:spPr/>
        <p:txBody>
          <a:bodyPr/>
          <a:lstStyle/>
          <a:p>
            <a:fld id="{A0DD0226-0DB8-46ED-A0A9-FDE98A9260E8}" type="datetimeFigureOut">
              <a:rPr lang="en-US" smtClean="0">
                <a:solidFill>
                  <a:prstClr val="black">
                    <a:tint val="75000"/>
                  </a:prstClr>
                </a:solidFill>
              </a:rPr>
              <a:pPr/>
              <a:t>5/30/2023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54DEFBD-1229-4B5B-94F0-8F3A64B4E75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E0649877-FF18-454A-B5F1-64A3D23C939A}"/>
              </a:ext>
            </a:extLst>
          </p:cNvPr>
          <p:cNvSpPr>
            <a:spLocks noGrp="1"/>
          </p:cNvSpPr>
          <p:nvPr>
            <p:ph type="sldNum" sz="quarter" idx="12"/>
          </p:nvPr>
        </p:nvSpPr>
        <p:spPr/>
        <p:txBody>
          <a:bodyPr/>
          <a:lstStyle/>
          <a:p>
            <a:fld id="{936E5545-60EB-482A-9F6C-331C3349BF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0839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B9DC08-A9B2-4D57-BCD3-9624284FF5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EF5B9B4-F28F-4AB1-A4F5-364F5DAEF4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5BD0DB1-AE6B-42ED-B0D8-C9CE700C4E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810E315-E14B-4752-BA36-C868EE2BEF5E}"/>
              </a:ext>
            </a:extLst>
          </p:cNvPr>
          <p:cNvSpPr>
            <a:spLocks noGrp="1"/>
          </p:cNvSpPr>
          <p:nvPr>
            <p:ph type="dt" sz="half" idx="10"/>
          </p:nvPr>
        </p:nvSpPr>
        <p:spPr/>
        <p:txBody>
          <a:bodyPr/>
          <a:lstStyle/>
          <a:p>
            <a:fld id="{A0DD0226-0DB8-46ED-A0A9-FDE98A9260E8}" type="datetimeFigureOut">
              <a:rPr lang="en-US" smtClean="0">
                <a:solidFill>
                  <a:prstClr val="black">
                    <a:tint val="75000"/>
                  </a:prstClr>
                </a:solidFill>
              </a:rPr>
              <a:pPr/>
              <a:t>5/30/2023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45283304-C3A4-46EA-B0BC-749634658F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434D2BF0-E65B-4020-BE87-70037251B08E}"/>
              </a:ext>
            </a:extLst>
          </p:cNvPr>
          <p:cNvSpPr>
            <a:spLocks noGrp="1"/>
          </p:cNvSpPr>
          <p:nvPr>
            <p:ph type="sldNum" sz="quarter" idx="12"/>
          </p:nvPr>
        </p:nvSpPr>
        <p:spPr/>
        <p:txBody>
          <a:bodyPr/>
          <a:lstStyle/>
          <a:p>
            <a:fld id="{936E5545-60EB-482A-9F6C-331C3349BF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3459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F9356C-CE84-4F74-AB7D-620E67828F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DD97EF4-6B41-4F7A-B786-AD7CA8FFDE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4044B48-3F3E-4B5E-B025-67CADE3EEF83}"/>
              </a:ext>
            </a:extLst>
          </p:cNvPr>
          <p:cNvSpPr>
            <a:spLocks noGrp="1"/>
          </p:cNvSpPr>
          <p:nvPr>
            <p:ph type="dt" sz="half" idx="10"/>
          </p:nvPr>
        </p:nvSpPr>
        <p:spPr/>
        <p:txBody>
          <a:bodyPr/>
          <a:lstStyle/>
          <a:p>
            <a:fld id="{A0DD0226-0DB8-46ED-A0A9-FDE98A9260E8}"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8D8686A-64DB-49B6-A582-1D922825F5A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68441B6-4A4A-4C22-BDC3-CBED2B7B80AC}"/>
              </a:ext>
            </a:extLst>
          </p:cNvPr>
          <p:cNvSpPr>
            <a:spLocks noGrp="1"/>
          </p:cNvSpPr>
          <p:nvPr>
            <p:ph type="sldNum" sz="quarter" idx="12"/>
          </p:nvPr>
        </p:nvSpPr>
        <p:spPr/>
        <p:txBody>
          <a:bodyPr/>
          <a:lstStyle/>
          <a:p>
            <a:fld id="{936E5545-60EB-482A-9F6C-331C3349BF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84457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522A9A8-5087-433C-BA84-93312F8965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36BC714-54EF-4624-B77C-830120627A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5C25BD1-18D0-4B58-858D-2CBC903E21CF}"/>
              </a:ext>
            </a:extLst>
          </p:cNvPr>
          <p:cNvSpPr>
            <a:spLocks noGrp="1"/>
          </p:cNvSpPr>
          <p:nvPr>
            <p:ph type="dt" sz="half" idx="10"/>
          </p:nvPr>
        </p:nvSpPr>
        <p:spPr/>
        <p:txBody>
          <a:bodyPr/>
          <a:lstStyle/>
          <a:p>
            <a:fld id="{A0DD0226-0DB8-46ED-A0A9-FDE98A9260E8}"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E5E98EF-0339-467A-A915-ED52422C688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C327181-3F88-4B4F-9405-357B8BE1CFCD}"/>
              </a:ext>
            </a:extLst>
          </p:cNvPr>
          <p:cNvSpPr>
            <a:spLocks noGrp="1"/>
          </p:cNvSpPr>
          <p:nvPr>
            <p:ph type="sldNum" sz="quarter" idx="12"/>
          </p:nvPr>
        </p:nvSpPr>
        <p:spPr/>
        <p:txBody>
          <a:bodyPr/>
          <a:lstStyle/>
          <a:p>
            <a:fld id="{936E5545-60EB-482A-9F6C-331C3349BF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38861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31551A-219A-44E1-A476-792FB0D56E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5B4FF5B-93E7-4990-9BB7-3161330EE3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D95A006-E989-4118-9775-C6726369F464}"/>
              </a:ext>
            </a:extLst>
          </p:cNvPr>
          <p:cNvSpPr>
            <a:spLocks noGrp="1"/>
          </p:cNvSpPr>
          <p:nvPr>
            <p:ph type="dt" sz="half" idx="10"/>
          </p:nvPr>
        </p:nvSpPr>
        <p:spPr/>
        <p:txBody>
          <a:bodyPr/>
          <a:lstStyle/>
          <a:p>
            <a:fld id="{A0DD0226-0DB8-46ED-A0A9-FDE98A9260E8}"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FB4DA47-CA98-44F4-A9DB-C3412FFABFA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6832800-B866-42B2-88B1-9AC0B96DB5E7}"/>
              </a:ext>
            </a:extLst>
          </p:cNvPr>
          <p:cNvSpPr>
            <a:spLocks noGrp="1"/>
          </p:cNvSpPr>
          <p:nvPr>
            <p:ph type="sldNum" sz="quarter" idx="12"/>
          </p:nvPr>
        </p:nvSpPr>
        <p:spPr/>
        <p:txBody>
          <a:bodyPr/>
          <a:lstStyle/>
          <a:p>
            <a:fld id="{936E5545-60EB-482A-9F6C-331C3349BF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57778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54C09D-FBBF-421B-9DFF-E823DF4171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F25D79E-244F-4A10-AD6B-4FDA554B15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74706D2-422D-418B-BFFE-491802A632B8}"/>
              </a:ext>
            </a:extLst>
          </p:cNvPr>
          <p:cNvSpPr>
            <a:spLocks noGrp="1"/>
          </p:cNvSpPr>
          <p:nvPr>
            <p:ph type="dt" sz="half" idx="10"/>
          </p:nvPr>
        </p:nvSpPr>
        <p:spPr/>
        <p:txBody>
          <a:bodyPr/>
          <a:lstStyle/>
          <a:p>
            <a:fld id="{A0DD0226-0DB8-46ED-A0A9-FDE98A9260E8}"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E8FDC92-6DCC-4F62-ACCE-E75D431D67F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2902DFA-BBA7-4537-82F5-5672C2CA61A2}"/>
              </a:ext>
            </a:extLst>
          </p:cNvPr>
          <p:cNvSpPr>
            <a:spLocks noGrp="1"/>
          </p:cNvSpPr>
          <p:nvPr>
            <p:ph type="sldNum" sz="quarter" idx="12"/>
          </p:nvPr>
        </p:nvSpPr>
        <p:spPr/>
        <p:txBody>
          <a:bodyPr/>
          <a:lstStyle/>
          <a:p>
            <a:fld id="{936E5545-60EB-482A-9F6C-331C3349BF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0871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2E7E2D-ED34-4CE7-A233-0D9053B08B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F90AFC1-6438-45CC-8097-4C6801B3E6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19E98BD-FED4-4024-9B0A-B82C2D9C020F}"/>
              </a:ext>
            </a:extLst>
          </p:cNvPr>
          <p:cNvSpPr>
            <a:spLocks noGrp="1"/>
          </p:cNvSpPr>
          <p:nvPr>
            <p:ph type="dt" sz="half" idx="10"/>
          </p:nvPr>
        </p:nvSpPr>
        <p:spPr/>
        <p:txBody>
          <a:bodyPr/>
          <a:lstStyle/>
          <a:p>
            <a:fld id="{A0DD0226-0DB8-46ED-A0A9-FDE98A9260E8}"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79A013D-62F9-462A-9B13-F27BF386B6E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5326531-2869-4BB0-97F0-422765656C33}"/>
              </a:ext>
            </a:extLst>
          </p:cNvPr>
          <p:cNvSpPr>
            <a:spLocks noGrp="1"/>
          </p:cNvSpPr>
          <p:nvPr>
            <p:ph type="sldNum" sz="quarter" idx="12"/>
          </p:nvPr>
        </p:nvSpPr>
        <p:spPr/>
        <p:txBody>
          <a:bodyPr/>
          <a:lstStyle/>
          <a:p>
            <a:fld id="{936E5545-60EB-482A-9F6C-331C3349BF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308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A81F68C-F2A5-40C4-AF4D-89635910F703}"/>
              </a:ext>
            </a:extLst>
          </p:cNvPr>
          <p:cNvSpPr>
            <a:spLocks noGrp="1"/>
          </p:cNvSpPr>
          <p:nvPr>
            <p:ph type="dt" sz="half" idx="10"/>
          </p:nvPr>
        </p:nvSpPr>
        <p:spPr/>
        <p:txBody>
          <a:bodyPr/>
          <a:lstStyle/>
          <a:p>
            <a:fld id="{A0DD0226-0DB8-46ED-A0A9-FDE98A9260E8}" type="datetimeFigureOut">
              <a:rPr lang="en-US" smtClean="0"/>
              <a:t>5/30/2023</a:t>
            </a:fld>
            <a:endParaRPr lang="en-US"/>
          </a:p>
        </p:txBody>
      </p:sp>
      <p:sp>
        <p:nvSpPr>
          <p:cNvPr id="3" name="Footer Placeholder 2">
            <a:extLst>
              <a:ext uri="{FF2B5EF4-FFF2-40B4-BE49-F238E27FC236}">
                <a16:creationId xmlns:a16="http://schemas.microsoft.com/office/drawing/2014/main" xmlns="" id="{73180060-9ED7-40B7-94C3-29CB6103EA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C4D6F14-8BF6-4CD5-9555-D4AFAB8BA608}"/>
              </a:ext>
            </a:extLst>
          </p:cNvPr>
          <p:cNvSpPr>
            <a:spLocks noGrp="1"/>
          </p:cNvSpPr>
          <p:nvPr>
            <p:ph type="sldNum" sz="quarter" idx="12"/>
          </p:nvPr>
        </p:nvSpPr>
        <p:spPr/>
        <p:txBody>
          <a:bodyPr/>
          <a:lstStyle/>
          <a:p>
            <a:fld id="{936E5545-60EB-482A-9F6C-331C3349BFC1}" type="slidenum">
              <a:rPr lang="en-US" smtClean="0"/>
              <a:t>‹#›</a:t>
            </a:fld>
            <a:endParaRPr lang="en-US"/>
          </a:p>
        </p:txBody>
      </p:sp>
    </p:spTree>
    <p:extLst>
      <p:ext uri="{BB962C8B-B14F-4D97-AF65-F5344CB8AC3E}">
        <p14:creationId xmlns:p14="http://schemas.microsoft.com/office/powerpoint/2010/main" val="7408531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D9182E-B7FE-430B-8D6A-A865EAA5E6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CC202B4-DCDF-4198-A542-27DACB9EBA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B5A73F1-84AD-4428-AA70-5502348BD0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BDED3D0-1ADF-460D-8DED-6FEC72ED0DA6}"/>
              </a:ext>
            </a:extLst>
          </p:cNvPr>
          <p:cNvSpPr>
            <a:spLocks noGrp="1"/>
          </p:cNvSpPr>
          <p:nvPr>
            <p:ph type="dt" sz="half" idx="10"/>
          </p:nvPr>
        </p:nvSpPr>
        <p:spPr/>
        <p:txBody>
          <a:bodyPr/>
          <a:lstStyle/>
          <a:p>
            <a:fld id="{A0DD0226-0DB8-46ED-A0A9-FDE98A9260E8}" type="datetimeFigureOut">
              <a:rPr lang="en-US" smtClean="0">
                <a:solidFill>
                  <a:prstClr val="black">
                    <a:tint val="75000"/>
                  </a:prstClr>
                </a:solidFill>
              </a:rPr>
              <a:pPr/>
              <a:t>5/30/2023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A729E6D-5659-4FA3-8064-CAF98F2E95F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5E7A87B-4B72-4F0F-80E5-5AD2DB88364B}"/>
              </a:ext>
            </a:extLst>
          </p:cNvPr>
          <p:cNvSpPr>
            <a:spLocks noGrp="1"/>
          </p:cNvSpPr>
          <p:nvPr>
            <p:ph type="sldNum" sz="quarter" idx="12"/>
          </p:nvPr>
        </p:nvSpPr>
        <p:spPr/>
        <p:txBody>
          <a:bodyPr/>
          <a:lstStyle/>
          <a:p>
            <a:fld id="{936E5545-60EB-482A-9F6C-331C3349BF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80781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546D84-F39C-494E-9D1F-837B6896C2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FD04AF2-5B9E-4A84-A5E6-96B1683DC0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0ECABB9-7736-485A-8EDA-DED1F91948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22DFA1E-2D25-4D93-BB53-7C5FF4CAB6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48D15C6-2FB1-45AF-9A0B-BFCBA438B5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BF43677-77A2-44C7-BDB1-4411902E7672}"/>
              </a:ext>
            </a:extLst>
          </p:cNvPr>
          <p:cNvSpPr>
            <a:spLocks noGrp="1"/>
          </p:cNvSpPr>
          <p:nvPr>
            <p:ph type="dt" sz="half" idx="10"/>
          </p:nvPr>
        </p:nvSpPr>
        <p:spPr/>
        <p:txBody>
          <a:bodyPr/>
          <a:lstStyle/>
          <a:p>
            <a:fld id="{A0DD0226-0DB8-46ED-A0A9-FDE98A9260E8}" type="datetimeFigureOut">
              <a:rPr lang="en-US" smtClean="0">
                <a:solidFill>
                  <a:prstClr val="black">
                    <a:tint val="75000"/>
                  </a:prstClr>
                </a:solidFill>
              </a:rPr>
              <a:pPr/>
              <a:t>5/30/2023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763DF7C9-3AA7-4526-AB77-51B9729462FC}"/>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9F2401DD-8015-4C41-A830-3A1346EE58C3}"/>
              </a:ext>
            </a:extLst>
          </p:cNvPr>
          <p:cNvSpPr>
            <a:spLocks noGrp="1"/>
          </p:cNvSpPr>
          <p:nvPr>
            <p:ph type="sldNum" sz="quarter" idx="12"/>
          </p:nvPr>
        </p:nvSpPr>
        <p:spPr/>
        <p:txBody>
          <a:bodyPr/>
          <a:lstStyle/>
          <a:p>
            <a:fld id="{936E5545-60EB-482A-9F6C-331C3349BF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39946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8958D6-C879-43FF-BF58-8EBFFC8E74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455E0A6-1B0C-4E2C-ABB9-03B8874BBF3E}"/>
              </a:ext>
            </a:extLst>
          </p:cNvPr>
          <p:cNvSpPr>
            <a:spLocks noGrp="1"/>
          </p:cNvSpPr>
          <p:nvPr>
            <p:ph type="dt" sz="half" idx="10"/>
          </p:nvPr>
        </p:nvSpPr>
        <p:spPr/>
        <p:txBody>
          <a:bodyPr/>
          <a:lstStyle/>
          <a:p>
            <a:fld id="{A0DD0226-0DB8-46ED-A0A9-FDE98A9260E8}" type="datetimeFigureOut">
              <a:rPr lang="en-US" smtClean="0">
                <a:solidFill>
                  <a:prstClr val="black">
                    <a:tint val="75000"/>
                  </a:prstClr>
                </a:solidFill>
              </a:rPr>
              <a:pPr/>
              <a:t>5/30/2023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377D032-F031-4403-AE8B-7AFB4C47981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EF576E94-15B7-41EB-8877-365BD0437AF0}"/>
              </a:ext>
            </a:extLst>
          </p:cNvPr>
          <p:cNvSpPr>
            <a:spLocks noGrp="1"/>
          </p:cNvSpPr>
          <p:nvPr>
            <p:ph type="sldNum" sz="quarter" idx="12"/>
          </p:nvPr>
        </p:nvSpPr>
        <p:spPr/>
        <p:txBody>
          <a:bodyPr/>
          <a:lstStyle/>
          <a:p>
            <a:fld id="{936E5545-60EB-482A-9F6C-331C3349BF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47032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A81F68C-F2A5-40C4-AF4D-89635910F703}"/>
              </a:ext>
            </a:extLst>
          </p:cNvPr>
          <p:cNvSpPr>
            <a:spLocks noGrp="1"/>
          </p:cNvSpPr>
          <p:nvPr>
            <p:ph type="dt" sz="half" idx="10"/>
          </p:nvPr>
        </p:nvSpPr>
        <p:spPr/>
        <p:txBody>
          <a:bodyPr/>
          <a:lstStyle/>
          <a:p>
            <a:fld id="{A0DD0226-0DB8-46ED-A0A9-FDE98A9260E8}" type="datetimeFigureOut">
              <a:rPr lang="en-US" smtClean="0">
                <a:solidFill>
                  <a:prstClr val="black">
                    <a:tint val="75000"/>
                  </a:prstClr>
                </a:solidFill>
              </a:rPr>
              <a:pPr/>
              <a:t>5/30/2023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73180060-9ED7-40B7-94C3-29CB6103E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AC4D6F14-8BF6-4CD5-9555-D4AFAB8BA608}"/>
              </a:ext>
            </a:extLst>
          </p:cNvPr>
          <p:cNvSpPr>
            <a:spLocks noGrp="1"/>
          </p:cNvSpPr>
          <p:nvPr>
            <p:ph type="sldNum" sz="quarter" idx="12"/>
          </p:nvPr>
        </p:nvSpPr>
        <p:spPr/>
        <p:txBody>
          <a:bodyPr/>
          <a:lstStyle/>
          <a:p>
            <a:fld id="{936E5545-60EB-482A-9F6C-331C3349BF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96033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B1C5BC-AFF3-4C0A-9DB1-882CC449AC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563DE92-6176-4545-85A2-6A76BC7E0E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EE90678-6598-43D5-A7C8-706729146F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909A14A-EB48-4936-9F86-0B431009C051}"/>
              </a:ext>
            </a:extLst>
          </p:cNvPr>
          <p:cNvSpPr>
            <a:spLocks noGrp="1"/>
          </p:cNvSpPr>
          <p:nvPr>
            <p:ph type="dt" sz="half" idx="10"/>
          </p:nvPr>
        </p:nvSpPr>
        <p:spPr/>
        <p:txBody>
          <a:bodyPr/>
          <a:lstStyle/>
          <a:p>
            <a:fld id="{A0DD0226-0DB8-46ED-A0A9-FDE98A9260E8}" type="datetimeFigureOut">
              <a:rPr lang="en-US" smtClean="0">
                <a:solidFill>
                  <a:prstClr val="black">
                    <a:tint val="75000"/>
                  </a:prstClr>
                </a:solidFill>
              </a:rPr>
              <a:pPr/>
              <a:t>5/30/2023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54DEFBD-1229-4B5B-94F0-8F3A64B4E75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E0649877-FF18-454A-B5F1-64A3D23C939A}"/>
              </a:ext>
            </a:extLst>
          </p:cNvPr>
          <p:cNvSpPr>
            <a:spLocks noGrp="1"/>
          </p:cNvSpPr>
          <p:nvPr>
            <p:ph type="sldNum" sz="quarter" idx="12"/>
          </p:nvPr>
        </p:nvSpPr>
        <p:spPr/>
        <p:txBody>
          <a:bodyPr/>
          <a:lstStyle/>
          <a:p>
            <a:fld id="{936E5545-60EB-482A-9F6C-331C3349BF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11667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B9DC08-A9B2-4D57-BCD3-9624284FF5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EF5B9B4-F28F-4AB1-A4F5-364F5DAEF4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5BD0DB1-AE6B-42ED-B0D8-C9CE700C4E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810E315-E14B-4752-BA36-C868EE2BEF5E}"/>
              </a:ext>
            </a:extLst>
          </p:cNvPr>
          <p:cNvSpPr>
            <a:spLocks noGrp="1"/>
          </p:cNvSpPr>
          <p:nvPr>
            <p:ph type="dt" sz="half" idx="10"/>
          </p:nvPr>
        </p:nvSpPr>
        <p:spPr/>
        <p:txBody>
          <a:bodyPr/>
          <a:lstStyle/>
          <a:p>
            <a:fld id="{A0DD0226-0DB8-46ED-A0A9-FDE98A9260E8}" type="datetimeFigureOut">
              <a:rPr lang="en-US" smtClean="0">
                <a:solidFill>
                  <a:prstClr val="black">
                    <a:tint val="75000"/>
                  </a:prstClr>
                </a:solidFill>
              </a:rPr>
              <a:pPr/>
              <a:t>5/30/2023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45283304-C3A4-46EA-B0BC-749634658F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434D2BF0-E65B-4020-BE87-70037251B08E}"/>
              </a:ext>
            </a:extLst>
          </p:cNvPr>
          <p:cNvSpPr>
            <a:spLocks noGrp="1"/>
          </p:cNvSpPr>
          <p:nvPr>
            <p:ph type="sldNum" sz="quarter" idx="12"/>
          </p:nvPr>
        </p:nvSpPr>
        <p:spPr/>
        <p:txBody>
          <a:bodyPr/>
          <a:lstStyle/>
          <a:p>
            <a:fld id="{936E5545-60EB-482A-9F6C-331C3349BF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0985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F9356C-CE84-4F74-AB7D-620E67828F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DD97EF4-6B41-4F7A-B786-AD7CA8FFDE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4044B48-3F3E-4B5E-B025-67CADE3EEF83}"/>
              </a:ext>
            </a:extLst>
          </p:cNvPr>
          <p:cNvSpPr>
            <a:spLocks noGrp="1"/>
          </p:cNvSpPr>
          <p:nvPr>
            <p:ph type="dt" sz="half" idx="10"/>
          </p:nvPr>
        </p:nvSpPr>
        <p:spPr/>
        <p:txBody>
          <a:bodyPr/>
          <a:lstStyle/>
          <a:p>
            <a:fld id="{A0DD0226-0DB8-46ED-A0A9-FDE98A9260E8}"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8D8686A-64DB-49B6-A582-1D922825F5A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68441B6-4A4A-4C22-BDC3-CBED2B7B80AC}"/>
              </a:ext>
            </a:extLst>
          </p:cNvPr>
          <p:cNvSpPr>
            <a:spLocks noGrp="1"/>
          </p:cNvSpPr>
          <p:nvPr>
            <p:ph type="sldNum" sz="quarter" idx="12"/>
          </p:nvPr>
        </p:nvSpPr>
        <p:spPr/>
        <p:txBody>
          <a:bodyPr/>
          <a:lstStyle/>
          <a:p>
            <a:fld id="{936E5545-60EB-482A-9F6C-331C3349BF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46614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522A9A8-5087-433C-BA84-93312F8965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36BC714-54EF-4624-B77C-830120627A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5C25BD1-18D0-4B58-858D-2CBC903E21CF}"/>
              </a:ext>
            </a:extLst>
          </p:cNvPr>
          <p:cNvSpPr>
            <a:spLocks noGrp="1"/>
          </p:cNvSpPr>
          <p:nvPr>
            <p:ph type="dt" sz="half" idx="10"/>
          </p:nvPr>
        </p:nvSpPr>
        <p:spPr/>
        <p:txBody>
          <a:bodyPr/>
          <a:lstStyle/>
          <a:p>
            <a:fld id="{A0DD0226-0DB8-46ED-A0A9-FDE98A9260E8}"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E5E98EF-0339-467A-A915-ED52422C688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C327181-3F88-4B4F-9405-357B8BE1CFCD}"/>
              </a:ext>
            </a:extLst>
          </p:cNvPr>
          <p:cNvSpPr>
            <a:spLocks noGrp="1"/>
          </p:cNvSpPr>
          <p:nvPr>
            <p:ph type="sldNum" sz="quarter" idx="12"/>
          </p:nvPr>
        </p:nvSpPr>
        <p:spPr/>
        <p:txBody>
          <a:bodyPr/>
          <a:lstStyle/>
          <a:p>
            <a:fld id="{936E5545-60EB-482A-9F6C-331C3349BF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61923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20767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5033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B1C5BC-AFF3-4C0A-9DB1-882CC449AC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563DE92-6176-4545-85A2-6A76BC7E0E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EE90678-6598-43D5-A7C8-706729146F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909A14A-EB48-4936-9F86-0B431009C051}"/>
              </a:ext>
            </a:extLst>
          </p:cNvPr>
          <p:cNvSpPr>
            <a:spLocks noGrp="1"/>
          </p:cNvSpPr>
          <p:nvPr>
            <p:ph type="dt" sz="half" idx="10"/>
          </p:nvPr>
        </p:nvSpPr>
        <p:spPr/>
        <p:txBody>
          <a:bodyPr/>
          <a:lstStyle/>
          <a:p>
            <a:fld id="{A0DD0226-0DB8-46ED-A0A9-FDE98A9260E8}" type="datetimeFigureOut">
              <a:rPr lang="en-US" smtClean="0"/>
              <a:t>5/30/2023</a:t>
            </a:fld>
            <a:endParaRPr lang="en-US"/>
          </a:p>
        </p:txBody>
      </p:sp>
      <p:sp>
        <p:nvSpPr>
          <p:cNvPr id="6" name="Footer Placeholder 5">
            <a:extLst>
              <a:ext uri="{FF2B5EF4-FFF2-40B4-BE49-F238E27FC236}">
                <a16:creationId xmlns:a16="http://schemas.microsoft.com/office/drawing/2014/main" xmlns="" id="{A54DEFBD-1229-4B5B-94F0-8F3A64B4E7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0649877-FF18-454A-B5F1-64A3D23C939A}"/>
              </a:ext>
            </a:extLst>
          </p:cNvPr>
          <p:cNvSpPr>
            <a:spLocks noGrp="1"/>
          </p:cNvSpPr>
          <p:nvPr>
            <p:ph type="sldNum" sz="quarter" idx="12"/>
          </p:nvPr>
        </p:nvSpPr>
        <p:spPr/>
        <p:txBody>
          <a:bodyPr/>
          <a:lstStyle/>
          <a:p>
            <a:fld id="{936E5545-60EB-482A-9F6C-331C3349BFC1}" type="slidenum">
              <a:rPr lang="en-US" smtClean="0"/>
              <a:t>‹#›</a:t>
            </a:fld>
            <a:endParaRPr lang="en-US"/>
          </a:p>
        </p:txBody>
      </p:sp>
    </p:spTree>
    <p:extLst>
      <p:ext uri="{BB962C8B-B14F-4D97-AF65-F5344CB8AC3E}">
        <p14:creationId xmlns:p14="http://schemas.microsoft.com/office/powerpoint/2010/main" val="10689204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46615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27301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93818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03802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72039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23562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76175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84970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09284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7571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B9DC08-A9B2-4D57-BCD3-9624284FF5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EF5B9B4-F28F-4AB1-A4F5-364F5DAEF4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5BD0DB1-AE6B-42ED-B0D8-C9CE700C4E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810E315-E14B-4752-BA36-C868EE2BEF5E}"/>
              </a:ext>
            </a:extLst>
          </p:cNvPr>
          <p:cNvSpPr>
            <a:spLocks noGrp="1"/>
          </p:cNvSpPr>
          <p:nvPr>
            <p:ph type="dt" sz="half" idx="10"/>
          </p:nvPr>
        </p:nvSpPr>
        <p:spPr/>
        <p:txBody>
          <a:bodyPr/>
          <a:lstStyle/>
          <a:p>
            <a:fld id="{A0DD0226-0DB8-46ED-A0A9-FDE98A9260E8}" type="datetimeFigureOut">
              <a:rPr lang="en-US" smtClean="0"/>
              <a:t>5/30/2023</a:t>
            </a:fld>
            <a:endParaRPr lang="en-US"/>
          </a:p>
        </p:txBody>
      </p:sp>
      <p:sp>
        <p:nvSpPr>
          <p:cNvPr id="6" name="Footer Placeholder 5">
            <a:extLst>
              <a:ext uri="{FF2B5EF4-FFF2-40B4-BE49-F238E27FC236}">
                <a16:creationId xmlns:a16="http://schemas.microsoft.com/office/drawing/2014/main" xmlns="" id="{45283304-C3A4-46EA-B0BC-749634658F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34D2BF0-E65B-4020-BE87-70037251B08E}"/>
              </a:ext>
            </a:extLst>
          </p:cNvPr>
          <p:cNvSpPr>
            <a:spLocks noGrp="1"/>
          </p:cNvSpPr>
          <p:nvPr>
            <p:ph type="sldNum" sz="quarter" idx="12"/>
          </p:nvPr>
        </p:nvSpPr>
        <p:spPr/>
        <p:txBody>
          <a:bodyPr/>
          <a:lstStyle/>
          <a:p>
            <a:fld id="{936E5545-60EB-482A-9F6C-331C3349BFC1}" type="slidenum">
              <a:rPr lang="en-US" smtClean="0"/>
              <a:t>‹#›</a:t>
            </a:fld>
            <a:endParaRPr lang="en-US"/>
          </a:p>
        </p:txBody>
      </p:sp>
    </p:spTree>
    <p:extLst>
      <p:ext uri="{BB962C8B-B14F-4D97-AF65-F5344CB8AC3E}">
        <p14:creationId xmlns:p14="http://schemas.microsoft.com/office/powerpoint/2010/main" val="31980846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18962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69743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50013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20089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37843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33401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54041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29534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08657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6885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heme" Target="../theme/theme10.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DFDAB5C-E092-497C-9216-7FA6474C5E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2822316-8577-4A54-B5DE-A56B71157C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3E4A3BC-B555-4997-8096-8AA05AE328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DD0226-0DB8-46ED-A0A9-FDE98A9260E8}" type="datetimeFigureOut">
              <a:rPr lang="en-US" smtClean="0"/>
              <a:t>5/30/2023</a:t>
            </a:fld>
            <a:endParaRPr lang="en-US"/>
          </a:p>
        </p:txBody>
      </p:sp>
      <p:sp>
        <p:nvSpPr>
          <p:cNvPr id="5" name="Footer Placeholder 4">
            <a:extLst>
              <a:ext uri="{FF2B5EF4-FFF2-40B4-BE49-F238E27FC236}">
                <a16:creationId xmlns:a16="http://schemas.microsoft.com/office/drawing/2014/main" xmlns="" id="{AABCA2F2-38BE-49FD-A77E-216E1F71FB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2192D321-0F26-4BE7-97AA-AF27FABCF4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6E5545-60EB-482A-9F6C-331C3349BFC1}" type="slidenum">
              <a:rPr lang="en-US" smtClean="0"/>
              <a:t>‹#›</a:t>
            </a:fld>
            <a:endParaRPr lang="en-US"/>
          </a:p>
        </p:txBody>
      </p:sp>
    </p:spTree>
    <p:extLst>
      <p:ext uri="{BB962C8B-B14F-4D97-AF65-F5344CB8AC3E}">
        <p14:creationId xmlns:p14="http://schemas.microsoft.com/office/powerpoint/2010/main" val="3216968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044590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7972878"/>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3864580"/>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1945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95933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887271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271553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DFDAB5C-E092-497C-9216-7FA6474C5E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2822316-8577-4A54-B5DE-A56B71157C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3E4A3BC-B555-4997-8096-8AA05AE328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DD0226-0DB8-46ED-A0A9-FDE98A9260E8}"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ABCA2F2-38BE-49FD-A77E-216E1F71FB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192D321-0F26-4BE7-97AA-AF27FABCF4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6E5545-60EB-482A-9F6C-331C3349BF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825001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DFDAB5C-E092-497C-9216-7FA6474C5E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2822316-8577-4A54-B5DE-A56B71157C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3E4A3BC-B555-4997-8096-8AA05AE328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DD0226-0DB8-46ED-A0A9-FDE98A9260E8}"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ABCA2F2-38BE-49FD-A77E-216E1F71FB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192D321-0F26-4BE7-97AA-AF27FABCF4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6E5545-60EB-482A-9F6C-331C3349BF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732591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023057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697277-7A13-41CB-BDD9-5E93DD44B657}"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070982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4.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9.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35.xml"/></Relationships>
</file>

<file path=ppt/slides/_rels/slide7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90.xml"/></Relationships>
</file>

<file path=ppt/slides/_rels/slide7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8284" cy="6857999"/>
          </a:xfrm>
          <a:prstGeom prst="rect">
            <a:avLst/>
          </a:prstGeom>
        </p:spPr>
      </p:pic>
      <p:sp>
        <p:nvSpPr>
          <p:cNvPr id="5" name="TextBox 4">
            <a:extLst>
              <a:ext uri="{FF2B5EF4-FFF2-40B4-BE49-F238E27FC236}">
                <a16:creationId xmlns:a16="http://schemas.microsoft.com/office/drawing/2014/main" xmlns="" id="{D3CBFF0F-280B-43A7-8C33-B7CBB41B455A}"/>
              </a:ext>
            </a:extLst>
          </p:cNvPr>
          <p:cNvSpPr txBox="1"/>
          <p:nvPr/>
        </p:nvSpPr>
        <p:spPr>
          <a:xfrm>
            <a:off x="2508674" y="720568"/>
            <a:ext cx="6765722" cy="830997"/>
          </a:xfrm>
          <a:prstGeom prst="rect">
            <a:avLst/>
          </a:prstGeom>
          <a:noFill/>
        </p:spPr>
        <p:txBody>
          <a:bodyPr wrap="square" rtlCol="0">
            <a:spAutoFit/>
          </a:bodyPr>
          <a:lstStyle/>
          <a:p>
            <a:pPr algn="ctr"/>
            <a:r>
              <a:rPr lang="en-US" sz="2400" dirty="0">
                <a:solidFill>
                  <a:srgbClr val="D0A955"/>
                </a:solidFill>
                <a:latin typeface="Open Sans Extrabold" panose="020B0906030804020204" pitchFamily="34" charset="0"/>
                <a:ea typeface="Open Sans Extrabold" panose="020B0906030804020204" pitchFamily="34" charset="0"/>
                <a:cs typeface="Open Sans Extrabold" panose="020B0906030804020204" pitchFamily="34" charset="0"/>
              </a:rPr>
              <a:t>BỘ SÁCH GIÁO KHOA</a:t>
            </a:r>
          </a:p>
          <a:p>
            <a:pPr algn="ctr"/>
            <a:r>
              <a:rPr lang="en-US" sz="2400" dirty="0">
                <a:solidFill>
                  <a:srgbClr val="72BE43"/>
                </a:solidFill>
                <a:latin typeface="Open Sans Extrabold" panose="020B0906030804020204" pitchFamily="34" charset="0"/>
                <a:ea typeface="Open Sans Extrabold" panose="020B0906030804020204" pitchFamily="34" charset="0"/>
                <a:cs typeface="Open Sans Extrabold" panose="020B0906030804020204" pitchFamily="34" charset="0"/>
              </a:rPr>
              <a:t>KẾT NỐI TRI THỨC VỚI CUỘC SỐNG</a:t>
            </a:r>
          </a:p>
        </p:txBody>
      </p:sp>
      <p:pic>
        <p:nvPicPr>
          <p:cNvPr id="6" name="Picture 5">
            <a:extLst>
              <a:ext uri="{FF2B5EF4-FFF2-40B4-BE49-F238E27FC236}">
                <a16:creationId xmlns:a16="http://schemas.microsoft.com/office/drawing/2014/main" xmlns="" id="{6A5C0F38-3988-40ED-A9FC-498110CEE9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4893" y="1551565"/>
            <a:ext cx="1371256" cy="495112"/>
          </a:xfrm>
          <a:prstGeom prst="rect">
            <a:avLst/>
          </a:prstGeom>
        </p:spPr>
      </p:pic>
      <p:sp>
        <p:nvSpPr>
          <p:cNvPr id="7" name="TextBox 6">
            <a:extLst>
              <a:ext uri="{FF2B5EF4-FFF2-40B4-BE49-F238E27FC236}">
                <a16:creationId xmlns:a16="http://schemas.microsoft.com/office/drawing/2014/main" xmlns="" id="{18F602BB-E207-4B94-9870-1007948A2EA5}"/>
              </a:ext>
            </a:extLst>
          </p:cNvPr>
          <p:cNvSpPr txBox="1"/>
          <p:nvPr/>
        </p:nvSpPr>
        <p:spPr>
          <a:xfrm>
            <a:off x="5205907" y="1583677"/>
            <a:ext cx="1209228" cy="430887"/>
          </a:xfrm>
          <a:prstGeom prst="rect">
            <a:avLst/>
          </a:prstGeom>
          <a:noFill/>
        </p:spPr>
        <p:txBody>
          <a:bodyPr wrap="square" rtlCol="0">
            <a:spAutoFit/>
          </a:bodyPr>
          <a:lstStyle/>
          <a:p>
            <a:pPr algn="ctr"/>
            <a:r>
              <a:rPr lang="en-US" sz="2200" dirty="0">
                <a:solidFill>
                  <a:prstClr val="white"/>
                </a:solidFill>
                <a:latin typeface="Open Sans Extrabold" panose="020B0906030804020204" pitchFamily="34" charset="0"/>
                <a:ea typeface="Open Sans Extrabold" panose="020B0906030804020204" pitchFamily="34" charset="0"/>
                <a:cs typeface="Open Sans Extrabold" panose="020B0906030804020204" pitchFamily="34" charset="0"/>
              </a:rPr>
              <a:t>LỚP 11</a:t>
            </a:r>
          </a:p>
        </p:txBody>
      </p:sp>
      <p:pic>
        <p:nvPicPr>
          <p:cNvPr id="9" name="Picture 8">
            <a:extLst>
              <a:ext uri="{FF2B5EF4-FFF2-40B4-BE49-F238E27FC236}">
                <a16:creationId xmlns:a16="http://schemas.microsoft.com/office/drawing/2014/main" xmlns="" id="{C1D26254-9C70-45F3-B35A-876A74F9C7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145" y="519545"/>
            <a:ext cx="9700752" cy="6858000"/>
          </a:xfrm>
          <a:prstGeom prst="rect">
            <a:avLst/>
          </a:prstGeom>
        </p:spPr>
      </p:pic>
    </p:spTree>
    <p:extLst>
      <p:ext uri="{BB962C8B-B14F-4D97-AF65-F5344CB8AC3E}">
        <p14:creationId xmlns:p14="http://schemas.microsoft.com/office/powerpoint/2010/main" val="1997799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6F76C7-5E60-C3FE-FE3C-9A667630CE6A}"/>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xmlns="" id="{1BC488FD-65B8-E18A-BEBA-34E33B0C511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5A54C8A5-8B32-ABBF-51D7-64A58C3A53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252"/>
            <a:ext cx="12192000" cy="6858000"/>
          </a:xfrm>
          <a:prstGeom prst="rect">
            <a:avLst/>
          </a:prstGeom>
        </p:spPr>
      </p:pic>
      <p:sp>
        <p:nvSpPr>
          <p:cNvPr id="5" name="TextBox 4">
            <a:extLst>
              <a:ext uri="{FF2B5EF4-FFF2-40B4-BE49-F238E27FC236}">
                <a16:creationId xmlns:a16="http://schemas.microsoft.com/office/drawing/2014/main" xmlns="" id="{F9A0A427-BF54-EFD9-2627-E9A6D433BFB4}"/>
              </a:ext>
            </a:extLst>
          </p:cNvPr>
          <p:cNvSpPr txBox="1"/>
          <p:nvPr/>
        </p:nvSpPr>
        <p:spPr>
          <a:xfrm>
            <a:off x="768928" y="2505549"/>
            <a:ext cx="10293475" cy="707886"/>
          </a:xfrm>
          <a:prstGeom prst="rect">
            <a:avLst/>
          </a:prstGeom>
          <a:noFill/>
        </p:spPr>
        <p:txBody>
          <a:bodyPr wrap="square">
            <a:spAutoFit/>
          </a:bodyPr>
          <a:lstStyle/>
          <a:p>
            <a:pPr algn="ctr" hangingPunct="0">
              <a:defRPr/>
            </a:pPr>
            <a:r>
              <a:rPr lang="vi-VN" sz="4000" b="1" kern="0" dirty="0">
                <a:solidFill>
                  <a:srgbClr val="0070C0"/>
                </a:solidFill>
                <a:latin typeface="Source Sans Pro Black" panose="020B0803030403020204" pitchFamily="34" charset="0"/>
                <a:ea typeface="Source Sans Pro Black" panose="020B0803030403020204" pitchFamily="34" charset="0"/>
                <a:cs typeface="Calibri"/>
                <a:sym typeface="Calibri"/>
              </a:rPr>
              <a:t>PHẦN MỘT. HƯỚNG DẪN CHUNG</a:t>
            </a:r>
          </a:p>
        </p:txBody>
      </p:sp>
    </p:spTree>
    <p:extLst>
      <p:ext uri="{BB962C8B-B14F-4D97-AF65-F5344CB8AC3E}">
        <p14:creationId xmlns:p14="http://schemas.microsoft.com/office/powerpoint/2010/main" val="327493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24" y="-9797"/>
            <a:ext cx="12192000" cy="6858000"/>
          </a:xfrm>
          <a:prstGeom prst="rect">
            <a:avLst/>
          </a:prstGeom>
        </p:spPr>
      </p:pic>
      <p:sp>
        <p:nvSpPr>
          <p:cNvPr id="8" name="TextBox 7">
            <a:extLst>
              <a:ext uri="{FF2B5EF4-FFF2-40B4-BE49-F238E27FC236}">
                <a16:creationId xmlns:a16="http://schemas.microsoft.com/office/drawing/2014/main" xmlns="" id="{5A9E6C3A-F774-4A50-9948-D69F08E5588E}"/>
              </a:ext>
            </a:extLst>
          </p:cNvPr>
          <p:cNvSpPr txBox="1"/>
          <p:nvPr/>
        </p:nvSpPr>
        <p:spPr>
          <a:xfrm>
            <a:off x="4648839" y="746665"/>
            <a:ext cx="2497800" cy="707886"/>
          </a:xfrm>
          <a:prstGeom prst="rect">
            <a:avLst/>
          </a:prstGeom>
          <a:noFill/>
        </p:spPr>
        <p:txBody>
          <a:bodyPr wrap="none" rtlCol="0">
            <a:spAutoFit/>
          </a:bodyPr>
          <a:lstStyle/>
          <a:p>
            <a:r>
              <a:rPr lang="en-US" sz="4000" b="1" dirty="0">
                <a:solidFill>
                  <a:srgbClr val="C65656"/>
                </a:solidFill>
                <a:effectLst>
                  <a:outerShdw blurRad="38100" dist="38100" dir="2700000" algn="tl">
                    <a:srgbClr val="000000">
                      <a:alpha val="43137"/>
                    </a:srgbClr>
                  </a:outerShdw>
                </a:effectLst>
                <a:latin typeface="Source Sans Pro Black" panose="020B0803030403020204" pitchFamily="34" charset="0"/>
              </a:rPr>
              <a:t>NỘI DUNG</a:t>
            </a:r>
          </a:p>
        </p:txBody>
      </p:sp>
      <p:grpSp>
        <p:nvGrpSpPr>
          <p:cNvPr id="9" name="Group 8"/>
          <p:cNvGrpSpPr/>
          <p:nvPr/>
        </p:nvGrpSpPr>
        <p:grpSpPr>
          <a:xfrm>
            <a:off x="772770" y="1688788"/>
            <a:ext cx="658944" cy="603985"/>
            <a:chOff x="319944" y="709726"/>
            <a:chExt cx="822960" cy="740583"/>
          </a:xfrm>
        </p:grpSpPr>
        <p:sp>
          <p:nvSpPr>
            <p:cNvPr id="10" name="5-Point Star 9"/>
            <p:cNvSpPr/>
            <p:nvPr/>
          </p:nvSpPr>
          <p:spPr>
            <a:xfrm>
              <a:off x="319944" y="709726"/>
              <a:ext cx="822960" cy="731519"/>
            </a:xfrm>
            <a:prstGeom prst="star5">
              <a:avLst>
                <a:gd name="adj" fmla="val 28157"/>
                <a:gd name="hf" fmla="val 105146"/>
                <a:gd name="vf" fmla="val 110557"/>
              </a:avLst>
            </a:prstGeom>
            <a:solidFill>
              <a:srgbClr val="ED5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65193" y="827626"/>
              <a:ext cx="509864" cy="622683"/>
            </a:xfrm>
            <a:prstGeom prst="rect">
              <a:avLst/>
            </a:prstGeom>
          </p:spPr>
          <p:txBody>
            <a:bodyPr wrap="square">
              <a:spAutoFit/>
            </a:bodyPr>
            <a:lstStyle/>
            <a:p>
              <a:r>
                <a:rPr lang="en-US" sz="2700" b="1" dirty="0">
                  <a:solidFill>
                    <a:schemeClr val="bg1"/>
                  </a:solidFill>
                  <a:effectLst>
                    <a:outerShdw blurRad="38100" dist="38100" dir="2700000" algn="tl">
                      <a:srgbClr val="000000">
                        <a:alpha val="43137"/>
                      </a:srgbClr>
                    </a:outerShdw>
                  </a:effectLst>
                </a:rPr>
                <a:t>I</a:t>
              </a:r>
            </a:p>
          </p:txBody>
        </p:sp>
      </p:grpSp>
      <p:sp>
        <p:nvSpPr>
          <p:cNvPr id="12" name="Rectangle 11">
            <a:extLst>
              <a:ext uri="{FF2B5EF4-FFF2-40B4-BE49-F238E27FC236}">
                <a16:creationId xmlns:a16="http://schemas.microsoft.com/office/drawing/2014/main" xmlns="" id="{5ADA6FB7-E037-47EF-9D83-968A50E1D13F}"/>
              </a:ext>
            </a:extLst>
          </p:cNvPr>
          <p:cNvSpPr/>
          <p:nvPr/>
        </p:nvSpPr>
        <p:spPr>
          <a:xfrm>
            <a:off x="1528321" y="1677280"/>
            <a:ext cx="10343842" cy="830997"/>
          </a:xfrm>
          <a:prstGeom prst="rect">
            <a:avLst/>
          </a:prstGeom>
        </p:spPr>
        <p:txBody>
          <a:bodyPr wrap="square">
            <a:spAutoFit/>
          </a:bodyPr>
          <a:lstStyle/>
          <a:p>
            <a:r>
              <a:rPr lang="vi-VN" sz="2400" b="1" dirty="0"/>
              <a:t>NHỮNG ĐIỂM MỚI TRONG CÔNG TÁC GDTC TRƯỜNG HỌC THEO CHƯƠNG TRÌNH 201</a:t>
            </a:r>
            <a:r>
              <a:rPr lang="en-US" sz="2400" b="1" dirty="0">
                <a:latin typeface="Arial" pitchFamily="34" charset="0"/>
                <a:cs typeface="Arial" pitchFamily="34" charset="0"/>
              </a:rPr>
              <a:t>8</a:t>
            </a:r>
          </a:p>
        </p:txBody>
      </p:sp>
      <p:grpSp>
        <p:nvGrpSpPr>
          <p:cNvPr id="13" name="Group 12"/>
          <p:cNvGrpSpPr/>
          <p:nvPr/>
        </p:nvGrpSpPr>
        <p:grpSpPr>
          <a:xfrm>
            <a:off x="794434" y="2555799"/>
            <a:ext cx="630502" cy="596593"/>
            <a:chOff x="294136" y="1516965"/>
            <a:chExt cx="822960" cy="731520"/>
          </a:xfrm>
        </p:grpSpPr>
        <p:sp>
          <p:nvSpPr>
            <p:cNvPr id="14" name="5-Point Star 13"/>
            <p:cNvSpPr/>
            <p:nvPr/>
          </p:nvSpPr>
          <p:spPr>
            <a:xfrm>
              <a:off x="294136" y="1516965"/>
              <a:ext cx="822960" cy="731520"/>
            </a:xfrm>
            <a:prstGeom prst="star5">
              <a:avLst>
                <a:gd name="adj" fmla="val 28157"/>
                <a:gd name="hf" fmla="val 105146"/>
                <a:gd name="vf" fmla="val 110557"/>
              </a:avLst>
            </a:prstGeom>
            <a:solidFill>
              <a:srgbClr val="F69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59469" y="1608428"/>
              <a:ext cx="483742" cy="622685"/>
            </a:xfrm>
            <a:prstGeom prst="rect">
              <a:avLst/>
            </a:prstGeom>
          </p:spPr>
          <p:txBody>
            <a:bodyPr wrap="none">
              <a:spAutoFit/>
            </a:bodyPr>
            <a:lstStyle/>
            <a:p>
              <a:r>
                <a:rPr lang="en-US" sz="2700" b="1" dirty="0">
                  <a:solidFill>
                    <a:schemeClr val="bg1"/>
                  </a:solidFill>
                  <a:effectLst>
                    <a:outerShdw blurRad="38100" dist="38100" dir="2700000" algn="tl">
                      <a:srgbClr val="000000">
                        <a:alpha val="43137"/>
                      </a:srgbClr>
                    </a:outerShdw>
                  </a:effectLst>
                </a:rPr>
                <a:t>II</a:t>
              </a:r>
            </a:p>
          </p:txBody>
        </p:sp>
      </p:grpSp>
      <p:sp>
        <p:nvSpPr>
          <p:cNvPr id="16" name="Rectangle 15">
            <a:extLst>
              <a:ext uri="{FF2B5EF4-FFF2-40B4-BE49-F238E27FC236}">
                <a16:creationId xmlns:a16="http://schemas.microsoft.com/office/drawing/2014/main" xmlns="" id="{C3A2B849-84B9-4EAF-BB44-50EA72094083}"/>
              </a:ext>
            </a:extLst>
          </p:cNvPr>
          <p:cNvSpPr/>
          <p:nvPr/>
        </p:nvSpPr>
        <p:spPr>
          <a:xfrm>
            <a:off x="1528321" y="2651021"/>
            <a:ext cx="10256793" cy="461665"/>
          </a:xfrm>
          <a:prstGeom prst="rect">
            <a:avLst/>
          </a:prstGeom>
        </p:spPr>
        <p:txBody>
          <a:bodyPr wrap="square">
            <a:spAutoFit/>
          </a:bodyPr>
          <a:lstStyle/>
          <a:p>
            <a:pPr marL="342900" indent="-342900" algn="just"/>
            <a:r>
              <a:rPr lang="vi-VN" sz="2400" b="1" dirty="0">
                <a:cs typeface="Calibri" pitchFamily="34" charset="0"/>
              </a:rPr>
              <a:t>NHỮNG ĐIỂM MỚI VỀ CẤU TRÚC SÁCH, CẤU TRÚC BÀI HỌC</a:t>
            </a:r>
            <a:endParaRPr lang="en-US" sz="2400" b="1" dirty="0">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xmlns="" id="{71BF546B-4A93-4F64-90E4-6ADBD9B6204E}"/>
              </a:ext>
            </a:extLst>
          </p:cNvPr>
          <p:cNvSpPr/>
          <p:nvPr/>
        </p:nvSpPr>
        <p:spPr>
          <a:xfrm>
            <a:off x="1528321" y="3363037"/>
            <a:ext cx="6588882" cy="461665"/>
          </a:xfrm>
          <a:prstGeom prst="rect">
            <a:avLst/>
          </a:prstGeom>
        </p:spPr>
        <p:txBody>
          <a:bodyPr wrap="square">
            <a:spAutoFit/>
          </a:bodyPr>
          <a:lstStyle/>
          <a:p>
            <a:r>
              <a:rPr lang="en-US" sz="2400" b="1" dirty="0">
                <a:latin typeface="Arial" panose="020B0604020202020204" pitchFamily="34" charset="0"/>
                <a:cs typeface="Arial" panose="020B0604020202020204" pitchFamily="34" charset="0"/>
              </a:rPr>
              <a:t>NHỮNG ĐIỂM NỔI BẬT VỀ NỘI DUNG SÁCH </a:t>
            </a:r>
            <a:endParaRPr lang="en-US" sz="2400" dirty="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xmlns="" id="{71BF546B-4A93-4F64-90E4-6ADBD9B6204E}"/>
              </a:ext>
            </a:extLst>
          </p:cNvPr>
          <p:cNvSpPr/>
          <p:nvPr/>
        </p:nvSpPr>
        <p:spPr>
          <a:xfrm>
            <a:off x="1414622" y="4122467"/>
            <a:ext cx="10256793" cy="461665"/>
          </a:xfrm>
          <a:prstGeom prst="rect">
            <a:avLst/>
          </a:prstGeom>
        </p:spPr>
        <p:txBody>
          <a:bodyPr wrap="square">
            <a:spAutoFit/>
          </a:bodyPr>
          <a:lstStyle/>
          <a:p>
            <a:r>
              <a:rPr lang="en-US" sz="2400" b="1" dirty="0">
                <a:latin typeface="Arial" panose="020B0604020202020204" pitchFamily="34" charset="0"/>
                <a:cs typeface="Arial" panose="020B0604020202020204" pitchFamily="34" charset="0"/>
              </a:rPr>
              <a:t>TÀI LIỆU HỖ TRỢ HOẠT ĐỘNG DẠY VÀ HỌC MÔN GDTC</a:t>
            </a:r>
            <a:endParaRPr lang="en-US" sz="2400" dirty="0">
              <a:latin typeface="Arial" panose="020B0604020202020204" pitchFamily="34" charset="0"/>
              <a:cs typeface="Arial" panose="020B0604020202020204" pitchFamily="34" charset="0"/>
            </a:endParaRPr>
          </a:p>
        </p:txBody>
      </p:sp>
      <p:grpSp>
        <p:nvGrpSpPr>
          <p:cNvPr id="23" name="Group 22"/>
          <p:cNvGrpSpPr/>
          <p:nvPr/>
        </p:nvGrpSpPr>
        <p:grpSpPr>
          <a:xfrm>
            <a:off x="780290" y="4046763"/>
            <a:ext cx="658944" cy="596593"/>
            <a:chOff x="-193739" y="576556"/>
            <a:chExt cx="822960" cy="731520"/>
          </a:xfrm>
        </p:grpSpPr>
        <p:sp>
          <p:nvSpPr>
            <p:cNvPr id="24" name="5-Point Star 23"/>
            <p:cNvSpPr/>
            <p:nvPr/>
          </p:nvSpPr>
          <p:spPr>
            <a:xfrm>
              <a:off x="-193739" y="576556"/>
              <a:ext cx="822960" cy="731520"/>
            </a:xfrm>
            <a:prstGeom prst="star5">
              <a:avLst>
                <a:gd name="adj" fmla="val 28157"/>
                <a:gd name="hf" fmla="val 105146"/>
                <a:gd name="vf" fmla="val 110557"/>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5" name="Rectangle 24"/>
            <p:cNvSpPr/>
            <p:nvPr/>
          </p:nvSpPr>
          <p:spPr>
            <a:xfrm>
              <a:off x="-88008" y="681100"/>
              <a:ext cx="603002" cy="622685"/>
            </a:xfrm>
            <a:prstGeom prst="rect">
              <a:avLst/>
            </a:prstGeom>
          </p:spPr>
          <p:txBody>
            <a:bodyPr wrap="none">
              <a:spAutoFit/>
            </a:bodyPr>
            <a:lstStyle/>
            <a:p>
              <a:r>
                <a:rPr lang="en-US" sz="2700" b="1" dirty="0">
                  <a:solidFill>
                    <a:schemeClr val="bg1"/>
                  </a:solidFill>
                  <a:effectLst>
                    <a:outerShdw blurRad="38100" dist="38100" dir="2700000" algn="tl">
                      <a:srgbClr val="000000">
                        <a:alpha val="43137"/>
                      </a:srgbClr>
                    </a:outerShdw>
                  </a:effectLst>
                </a:rPr>
                <a:t>IV</a:t>
              </a:r>
            </a:p>
          </p:txBody>
        </p:sp>
      </p:grpSp>
      <p:grpSp>
        <p:nvGrpSpPr>
          <p:cNvPr id="26" name="Group 25"/>
          <p:cNvGrpSpPr/>
          <p:nvPr/>
        </p:nvGrpSpPr>
        <p:grpSpPr>
          <a:xfrm>
            <a:off x="787405" y="3295572"/>
            <a:ext cx="658944" cy="596593"/>
            <a:chOff x="-126206" y="484436"/>
            <a:chExt cx="822960" cy="731520"/>
          </a:xfrm>
        </p:grpSpPr>
        <p:sp>
          <p:nvSpPr>
            <p:cNvPr id="27" name="5-Point Star 26"/>
            <p:cNvSpPr/>
            <p:nvPr/>
          </p:nvSpPr>
          <p:spPr>
            <a:xfrm>
              <a:off x="-126206" y="484436"/>
              <a:ext cx="822960" cy="731520"/>
            </a:xfrm>
            <a:prstGeom prst="star5">
              <a:avLst>
                <a:gd name="adj" fmla="val 28157"/>
                <a:gd name="hf" fmla="val 105146"/>
                <a:gd name="vf" fmla="val 110557"/>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8" name="Rectangle 27"/>
            <p:cNvSpPr/>
            <p:nvPr/>
          </p:nvSpPr>
          <p:spPr>
            <a:xfrm>
              <a:off x="17648" y="592977"/>
              <a:ext cx="578979" cy="622683"/>
            </a:xfrm>
            <a:prstGeom prst="rect">
              <a:avLst/>
            </a:prstGeom>
          </p:spPr>
          <p:txBody>
            <a:bodyPr wrap="none">
              <a:spAutoFit/>
            </a:bodyPr>
            <a:lstStyle/>
            <a:p>
              <a:r>
                <a:rPr lang="en-US" sz="2700" b="1" dirty="0">
                  <a:solidFill>
                    <a:schemeClr val="bg1"/>
                  </a:solidFill>
                  <a:effectLst>
                    <a:outerShdw blurRad="38100" dist="38100" dir="2700000" algn="tl">
                      <a:srgbClr val="000000">
                        <a:alpha val="43137"/>
                      </a:srgbClr>
                    </a:outerShdw>
                  </a:effectLst>
                </a:rPr>
                <a:t>III</a:t>
              </a:r>
            </a:p>
          </p:txBody>
        </p:sp>
      </p:grpSp>
      <p:sp>
        <p:nvSpPr>
          <p:cNvPr id="5" name="TextBox 4">
            <a:extLst>
              <a:ext uri="{FF2B5EF4-FFF2-40B4-BE49-F238E27FC236}">
                <a16:creationId xmlns:a16="http://schemas.microsoft.com/office/drawing/2014/main" xmlns="" id="{DD9C2A6B-28AC-77ED-804C-1239EC6419DC}"/>
              </a:ext>
            </a:extLst>
          </p:cNvPr>
          <p:cNvSpPr txBox="1"/>
          <p:nvPr/>
        </p:nvSpPr>
        <p:spPr>
          <a:xfrm>
            <a:off x="1528321" y="4932425"/>
            <a:ext cx="9722775" cy="461665"/>
          </a:xfrm>
          <a:prstGeom prst="rect">
            <a:avLst/>
          </a:prstGeom>
          <a:noFill/>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000000"/>
                </a:solidFill>
                <a:effectLst/>
                <a:uLnTx/>
                <a:uFillTx/>
                <a:latin typeface="Arial" pitchFamily="34" charset="0"/>
                <a:ea typeface="+mn-ea"/>
                <a:cs typeface="Arial" pitchFamily="34" charset="0"/>
                <a:sym typeface="Calibri"/>
              </a:rPr>
              <a:t>MỘT SỐ LƯU Ý TRONG LẬP KẾ HOẠCH DẠY HỌC MÔN </a:t>
            </a:r>
            <a:r>
              <a:rPr kumimoji="0" lang="en-US" sz="2400" b="1" i="0" u="none" strike="noStrike" kern="0" cap="none" spc="0" normalizeH="0" baseline="0" noProof="0" dirty="0">
                <a:ln>
                  <a:noFill/>
                </a:ln>
                <a:solidFill>
                  <a:srgbClr val="000000"/>
                </a:solidFill>
                <a:effectLst/>
                <a:uLnTx/>
                <a:uFillTx/>
                <a:latin typeface="Arial" pitchFamily="34" charset="0"/>
                <a:ea typeface="+mn-ea"/>
                <a:cs typeface="Arial" pitchFamily="34" charset="0"/>
                <a:sym typeface="Calibri"/>
              </a:rPr>
              <a:t>GDTC</a:t>
            </a:r>
            <a:endParaRPr kumimoji="0" lang="vi-VN" sz="2400" b="1" i="0" u="none" strike="noStrike" kern="0" cap="none" spc="0" normalizeH="0" baseline="0" noProof="0" dirty="0">
              <a:ln>
                <a:noFill/>
              </a:ln>
              <a:solidFill>
                <a:srgbClr val="000000"/>
              </a:solidFill>
              <a:effectLst/>
              <a:uLnTx/>
              <a:uFillTx/>
              <a:latin typeface="Arial" pitchFamily="34" charset="0"/>
              <a:ea typeface="+mn-ea"/>
              <a:cs typeface="Arial" pitchFamily="34" charset="0"/>
              <a:sym typeface="Calibri"/>
            </a:endParaRPr>
          </a:p>
        </p:txBody>
      </p:sp>
      <p:grpSp>
        <p:nvGrpSpPr>
          <p:cNvPr id="29" name="Group 28"/>
          <p:cNvGrpSpPr/>
          <p:nvPr/>
        </p:nvGrpSpPr>
        <p:grpSpPr>
          <a:xfrm>
            <a:off x="811627" y="4861136"/>
            <a:ext cx="658944" cy="596593"/>
            <a:chOff x="-193739" y="576556"/>
            <a:chExt cx="822960" cy="731520"/>
          </a:xfrm>
        </p:grpSpPr>
        <p:sp>
          <p:nvSpPr>
            <p:cNvPr id="30" name="5-Point Star 29"/>
            <p:cNvSpPr/>
            <p:nvPr/>
          </p:nvSpPr>
          <p:spPr>
            <a:xfrm>
              <a:off x="-193739" y="576556"/>
              <a:ext cx="822960" cy="731520"/>
            </a:xfrm>
            <a:prstGeom prst="star5">
              <a:avLst>
                <a:gd name="adj" fmla="val 28157"/>
                <a:gd name="hf" fmla="val 105146"/>
                <a:gd name="vf" fmla="val 110557"/>
              </a:avLst>
            </a:prstGeom>
            <a:solidFill>
              <a:schemeClr val="accent1"/>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1" name="Rectangle 30"/>
            <p:cNvSpPr/>
            <p:nvPr/>
          </p:nvSpPr>
          <p:spPr>
            <a:xfrm>
              <a:off x="-57201" y="685391"/>
              <a:ext cx="486887" cy="622683"/>
            </a:xfrm>
            <a:prstGeom prst="rect">
              <a:avLst/>
            </a:prstGeom>
          </p:spPr>
          <p:txBody>
            <a:bodyPr wrap="none">
              <a:spAutoFit/>
            </a:bodyPr>
            <a:lstStyle/>
            <a:p>
              <a:r>
                <a:rPr lang="en-US" sz="2700" b="1" dirty="0">
                  <a:solidFill>
                    <a:schemeClr val="bg1"/>
                  </a:solidFill>
                  <a:effectLst>
                    <a:outerShdw blurRad="38100" dist="38100" dir="2700000" algn="tl">
                      <a:srgbClr val="000000">
                        <a:alpha val="43137"/>
                      </a:srgbClr>
                    </a:outerShdw>
                  </a:effectLst>
                </a:rPr>
                <a:t>V</a:t>
              </a:r>
            </a:p>
          </p:txBody>
        </p:sp>
      </p:grpSp>
    </p:spTree>
    <p:extLst>
      <p:ext uri="{BB962C8B-B14F-4D97-AF65-F5344CB8AC3E}">
        <p14:creationId xmlns:p14="http://schemas.microsoft.com/office/powerpoint/2010/main" val="218133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824"/>
            <a:ext cx="12192000" cy="6858000"/>
          </a:xfrm>
          <a:prstGeom prst="rect">
            <a:avLst/>
          </a:prstGeom>
        </p:spPr>
      </p:pic>
      <p:grpSp>
        <p:nvGrpSpPr>
          <p:cNvPr id="3" name="Group 2"/>
          <p:cNvGrpSpPr/>
          <p:nvPr/>
        </p:nvGrpSpPr>
        <p:grpSpPr>
          <a:xfrm>
            <a:off x="899636" y="978774"/>
            <a:ext cx="10322546" cy="784608"/>
            <a:chOff x="899636" y="978774"/>
            <a:chExt cx="10322546" cy="784608"/>
          </a:xfrm>
        </p:grpSpPr>
        <p:sp>
          <p:nvSpPr>
            <p:cNvPr id="18" name="Rounded Rectangle 17"/>
            <p:cNvSpPr/>
            <p:nvPr/>
          </p:nvSpPr>
          <p:spPr>
            <a:xfrm>
              <a:off x="899636" y="978774"/>
              <a:ext cx="10322546" cy="784608"/>
            </a:xfrm>
            <a:prstGeom prst="roundRect">
              <a:avLst>
                <a:gd name="adj" fmla="val 50000"/>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2400" b="1" dirty="0"/>
                <a:t>NHỮNG ĐIỂM MỚI TRONG CÔNG TÁC GDTC TRƯỜNG HỌC </a:t>
              </a:r>
              <a:endParaRPr lang="en-US" sz="2400" b="1" dirty="0"/>
            </a:p>
            <a:p>
              <a:pPr algn="ctr"/>
              <a:r>
                <a:rPr lang="vi-VN" sz="2400" b="1" dirty="0"/>
                <a:t>THEO CHƯƠNG TRÌNH 201</a:t>
              </a:r>
              <a:r>
                <a:rPr lang="en-US" sz="2400" b="1" dirty="0">
                  <a:latin typeface="Arial" pitchFamily="34" charset="0"/>
                  <a:cs typeface="Arial" pitchFamily="34" charset="0"/>
                </a:rPr>
                <a:t>8</a:t>
              </a:r>
              <a:endParaRPr lang="vi-VN" sz="2400" b="1" dirty="0">
                <a:latin typeface="Arial" pitchFamily="34" charset="0"/>
                <a:cs typeface="Arial" pitchFamily="34" charset="0"/>
              </a:endParaRPr>
            </a:p>
          </p:txBody>
        </p:sp>
        <p:grpSp>
          <p:nvGrpSpPr>
            <p:cNvPr id="19" name="Group 18"/>
            <p:cNvGrpSpPr/>
            <p:nvPr/>
          </p:nvGrpSpPr>
          <p:grpSpPr>
            <a:xfrm>
              <a:off x="994558" y="990905"/>
              <a:ext cx="630502" cy="596593"/>
              <a:chOff x="-920990" y="1306373"/>
              <a:chExt cx="822960" cy="731520"/>
            </a:xfrm>
          </p:grpSpPr>
          <p:sp>
            <p:nvSpPr>
              <p:cNvPr id="20" name="5-Point Star 19"/>
              <p:cNvSpPr/>
              <p:nvPr/>
            </p:nvSpPr>
            <p:spPr>
              <a:xfrm>
                <a:off x="-920990" y="1306373"/>
                <a:ext cx="822960" cy="731520"/>
              </a:xfrm>
              <a:prstGeom prst="star5">
                <a:avLst>
                  <a:gd name="adj" fmla="val 28157"/>
                  <a:gd name="hf" fmla="val 105146"/>
                  <a:gd name="vf" fmla="val 11055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683323" y="1378519"/>
                <a:ext cx="347625" cy="622684"/>
              </a:xfrm>
              <a:prstGeom prst="rect">
                <a:avLst/>
              </a:prstGeom>
            </p:spPr>
            <p:txBody>
              <a:bodyPr wrap="square">
                <a:spAutoFit/>
              </a:bodyPr>
              <a:lstStyle/>
              <a:p>
                <a:r>
                  <a:rPr lang="en-US" sz="27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a:t>
                </a:r>
              </a:p>
            </p:txBody>
          </p:sp>
        </p:grpSp>
      </p:grpSp>
      <p:grpSp>
        <p:nvGrpSpPr>
          <p:cNvPr id="473" name="Group 59"/>
          <p:cNvGrpSpPr>
            <a:grpSpLocks/>
          </p:cNvGrpSpPr>
          <p:nvPr/>
        </p:nvGrpSpPr>
        <p:grpSpPr bwMode="auto">
          <a:xfrm>
            <a:off x="904912" y="2369241"/>
            <a:ext cx="5113116" cy="635000"/>
            <a:chOff x="1728" y="2048"/>
            <a:chExt cx="3024" cy="400"/>
          </a:xfrm>
        </p:grpSpPr>
        <p:sp>
          <p:nvSpPr>
            <p:cNvPr id="474" name="Line 60"/>
            <p:cNvSpPr>
              <a:spLocks noChangeShapeType="1"/>
            </p:cNvSpPr>
            <p:nvPr/>
          </p:nvSpPr>
          <p:spPr bwMode="auto">
            <a:xfrm>
              <a:off x="1728" y="2400"/>
              <a:ext cx="3024" cy="0"/>
            </a:xfrm>
            <a:prstGeom prst="line">
              <a:avLst/>
            </a:prstGeom>
            <a:noFill/>
            <a:ln w="25400">
              <a:solidFill>
                <a:srgbClr val="C0C0C0"/>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476" name="Group 62"/>
            <p:cNvGrpSpPr>
              <a:grpSpLocks/>
            </p:cNvGrpSpPr>
            <p:nvPr/>
          </p:nvGrpSpPr>
          <p:grpSpPr bwMode="auto">
            <a:xfrm rot="-4423226">
              <a:off x="1668" y="2108"/>
              <a:ext cx="400" cy="280"/>
              <a:chOff x="1043" y="2596"/>
              <a:chExt cx="142" cy="99"/>
            </a:xfrm>
          </p:grpSpPr>
          <p:sp>
            <p:nvSpPr>
              <p:cNvPr id="477" name="Freeform 63"/>
              <p:cNvSpPr>
                <a:spLocks/>
              </p:cNvSpPr>
              <p:nvPr/>
            </p:nvSpPr>
            <p:spPr bwMode="auto">
              <a:xfrm>
                <a:off x="1149" y="2693"/>
                <a:ext cx="12" cy="2"/>
              </a:xfrm>
              <a:custGeom>
                <a:avLst/>
                <a:gdLst>
                  <a:gd name="T0" fmla="*/ 0 w 63"/>
                  <a:gd name="T1" fmla="*/ 0 h 14"/>
                  <a:gd name="T2" fmla="*/ 0 w 63"/>
                  <a:gd name="T3" fmla="*/ 0 h 14"/>
                  <a:gd name="T4" fmla="*/ 0 w 63"/>
                  <a:gd name="T5" fmla="*/ 0 h 14"/>
                  <a:gd name="T6" fmla="*/ 0 w 63"/>
                  <a:gd name="T7" fmla="*/ 0 h 14"/>
                  <a:gd name="T8" fmla="*/ 0 w 63"/>
                  <a:gd name="T9" fmla="*/ 0 h 14"/>
                  <a:gd name="T10" fmla="*/ 0 w 63"/>
                  <a:gd name="T11" fmla="*/ 0 h 14"/>
                  <a:gd name="T12" fmla="*/ 0 w 63"/>
                  <a:gd name="T13" fmla="*/ 0 h 14"/>
                  <a:gd name="T14" fmla="*/ 0 w 63"/>
                  <a:gd name="T15" fmla="*/ 0 h 14"/>
                  <a:gd name="T16" fmla="*/ 0 w 63"/>
                  <a:gd name="T17" fmla="*/ 0 h 14"/>
                  <a:gd name="T18" fmla="*/ 0 w 63"/>
                  <a:gd name="T19" fmla="*/ 0 h 14"/>
                  <a:gd name="T20" fmla="*/ 0 w 63"/>
                  <a:gd name="T21" fmla="*/ 0 h 14"/>
                  <a:gd name="T22" fmla="*/ 0 w 63"/>
                  <a:gd name="T23" fmla="*/ 0 h 14"/>
                  <a:gd name="T24" fmla="*/ 0 w 63"/>
                  <a:gd name="T25" fmla="*/ 0 h 14"/>
                  <a:gd name="T26" fmla="*/ 0 w 63"/>
                  <a:gd name="T27" fmla="*/ 0 h 14"/>
                  <a:gd name="T28" fmla="*/ 0 w 63"/>
                  <a:gd name="T29" fmla="*/ 0 h 14"/>
                  <a:gd name="T30" fmla="*/ 0 w 63"/>
                  <a:gd name="T31" fmla="*/ 0 h 14"/>
                  <a:gd name="T32" fmla="*/ 0 w 63"/>
                  <a:gd name="T33" fmla="*/ 0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3"/>
                  <a:gd name="T52" fmla="*/ 0 h 14"/>
                  <a:gd name="T53" fmla="*/ 63 w 63"/>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3" h="14">
                    <a:moveTo>
                      <a:pt x="63" y="14"/>
                    </a:moveTo>
                    <a:lnTo>
                      <a:pt x="55" y="14"/>
                    </a:lnTo>
                    <a:lnTo>
                      <a:pt x="48" y="14"/>
                    </a:lnTo>
                    <a:lnTo>
                      <a:pt x="40" y="14"/>
                    </a:lnTo>
                    <a:lnTo>
                      <a:pt x="31" y="11"/>
                    </a:lnTo>
                    <a:lnTo>
                      <a:pt x="23" y="10"/>
                    </a:lnTo>
                    <a:lnTo>
                      <a:pt x="16" y="8"/>
                    </a:lnTo>
                    <a:lnTo>
                      <a:pt x="8" y="4"/>
                    </a:lnTo>
                    <a:lnTo>
                      <a:pt x="0" y="0"/>
                    </a:lnTo>
                    <a:lnTo>
                      <a:pt x="8" y="3"/>
                    </a:lnTo>
                    <a:lnTo>
                      <a:pt x="15" y="6"/>
                    </a:lnTo>
                    <a:lnTo>
                      <a:pt x="23" y="8"/>
                    </a:lnTo>
                    <a:lnTo>
                      <a:pt x="30" y="10"/>
                    </a:lnTo>
                    <a:lnTo>
                      <a:pt x="39" y="11"/>
                    </a:lnTo>
                    <a:lnTo>
                      <a:pt x="47" y="12"/>
                    </a:lnTo>
                    <a:lnTo>
                      <a:pt x="55" y="14"/>
                    </a:lnTo>
                    <a:lnTo>
                      <a:pt x="63" y="14"/>
                    </a:lnTo>
                    <a:close/>
                  </a:path>
                </a:pathLst>
              </a:custGeom>
              <a:solidFill>
                <a:srgbClr val="F0A7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8" name="Freeform 64"/>
              <p:cNvSpPr>
                <a:spLocks/>
              </p:cNvSpPr>
              <p:nvPr/>
            </p:nvSpPr>
            <p:spPr bwMode="auto">
              <a:xfrm>
                <a:off x="1143" y="2689"/>
                <a:ext cx="26" cy="6"/>
              </a:xfrm>
              <a:custGeom>
                <a:avLst/>
                <a:gdLst>
                  <a:gd name="T0" fmla="*/ 1 w 129"/>
                  <a:gd name="T1" fmla="*/ 0 h 38"/>
                  <a:gd name="T2" fmla="*/ 1 w 129"/>
                  <a:gd name="T3" fmla="*/ 0 h 38"/>
                  <a:gd name="T4" fmla="*/ 1 w 129"/>
                  <a:gd name="T5" fmla="*/ 0 h 38"/>
                  <a:gd name="T6" fmla="*/ 1 w 129"/>
                  <a:gd name="T7" fmla="*/ 0 h 38"/>
                  <a:gd name="T8" fmla="*/ 1 w 129"/>
                  <a:gd name="T9" fmla="*/ 0 h 38"/>
                  <a:gd name="T10" fmla="*/ 0 w 129"/>
                  <a:gd name="T11" fmla="*/ 0 h 38"/>
                  <a:gd name="T12" fmla="*/ 0 w 129"/>
                  <a:gd name="T13" fmla="*/ 0 h 38"/>
                  <a:gd name="T14" fmla="*/ 0 w 129"/>
                  <a:gd name="T15" fmla="*/ 0 h 38"/>
                  <a:gd name="T16" fmla="*/ 0 w 129"/>
                  <a:gd name="T17" fmla="*/ 0 h 38"/>
                  <a:gd name="T18" fmla="*/ 0 w 129"/>
                  <a:gd name="T19" fmla="*/ 0 h 38"/>
                  <a:gd name="T20" fmla="*/ 0 w 129"/>
                  <a:gd name="T21" fmla="*/ 0 h 38"/>
                  <a:gd name="T22" fmla="*/ 0 w 129"/>
                  <a:gd name="T23" fmla="*/ 0 h 38"/>
                  <a:gd name="T24" fmla="*/ 0 w 129"/>
                  <a:gd name="T25" fmla="*/ 0 h 38"/>
                  <a:gd name="T26" fmla="*/ 0 w 129"/>
                  <a:gd name="T27" fmla="*/ 0 h 38"/>
                  <a:gd name="T28" fmla="*/ 0 w 129"/>
                  <a:gd name="T29" fmla="*/ 0 h 38"/>
                  <a:gd name="T30" fmla="*/ 0 w 129"/>
                  <a:gd name="T31" fmla="*/ 0 h 38"/>
                  <a:gd name="T32" fmla="*/ 0 w 129"/>
                  <a:gd name="T33" fmla="*/ 0 h 38"/>
                  <a:gd name="T34" fmla="*/ 0 w 129"/>
                  <a:gd name="T35" fmla="*/ 0 h 38"/>
                  <a:gd name="T36" fmla="*/ 0 w 129"/>
                  <a:gd name="T37" fmla="*/ 0 h 38"/>
                  <a:gd name="T38" fmla="*/ 0 w 129"/>
                  <a:gd name="T39" fmla="*/ 0 h 38"/>
                  <a:gd name="T40" fmla="*/ 0 w 129"/>
                  <a:gd name="T41" fmla="*/ 0 h 38"/>
                  <a:gd name="T42" fmla="*/ 0 w 129"/>
                  <a:gd name="T43" fmla="*/ 0 h 38"/>
                  <a:gd name="T44" fmla="*/ 1 w 129"/>
                  <a:gd name="T45" fmla="*/ 0 h 38"/>
                  <a:gd name="T46" fmla="*/ 1 w 129"/>
                  <a:gd name="T47" fmla="*/ 0 h 38"/>
                  <a:gd name="T48" fmla="*/ 1 w 129"/>
                  <a:gd name="T49" fmla="*/ 0 h 38"/>
                  <a:gd name="T50" fmla="*/ 1 w 129"/>
                  <a:gd name="T51" fmla="*/ 0 h 38"/>
                  <a:gd name="T52" fmla="*/ 1 w 129"/>
                  <a:gd name="T53" fmla="*/ 0 h 38"/>
                  <a:gd name="T54" fmla="*/ 1 w 129"/>
                  <a:gd name="T55" fmla="*/ 0 h 38"/>
                  <a:gd name="T56" fmla="*/ 1 w 129"/>
                  <a:gd name="T57" fmla="*/ 0 h 38"/>
                  <a:gd name="T58" fmla="*/ 1 w 129"/>
                  <a:gd name="T59" fmla="*/ 0 h 38"/>
                  <a:gd name="T60" fmla="*/ 1 w 129"/>
                  <a:gd name="T61" fmla="*/ 0 h 38"/>
                  <a:gd name="T62" fmla="*/ 1 w 129"/>
                  <a:gd name="T63" fmla="*/ 0 h 38"/>
                  <a:gd name="T64" fmla="*/ 1 w 129"/>
                  <a:gd name="T65" fmla="*/ 0 h 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9"/>
                  <a:gd name="T100" fmla="*/ 0 h 38"/>
                  <a:gd name="T101" fmla="*/ 129 w 129"/>
                  <a:gd name="T102" fmla="*/ 38 h 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9" h="38">
                    <a:moveTo>
                      <a:pt x="129" y="28"/>
                    </a:moveTo>
                    <a:lnTo>
                      <a:pt x="116" y="33"/>
                    </a:lnTo>
                    <a:lnTo>
                      <a:pt x="102" y="36"/>
                    </a:lnTo>
                    <a:lnTo>
                      <a:pt x="89" y="38"/>
                    </a:lnTo>
                    <a:lnTo>
                      <a:pt x="75" y="38"/>
                    </a:lnTo>
                    <a:lnTo>
                      <a:pt x="60" y="35"/>
                    </a:lnTo>
                    <a:lnTo>
                      <a:pt x="47" y="32"/>
                    </a:lnTo>
                    <a:lnTo>
                      <a:pt x="33" y="26"/>
                    </a:lnTo>
                    <a:lnTo>
                      <a:pt x="20" y="18"/>
                    </a:lnTo>
                    <a:lnTo>
                      <a:pt x="18" y="16"/>
                    </a:lnTo>
                    <a:lnTo>
                      <a:pt x="15" y="14"/>
                    </a:lnTo>
                    <a:lnTo>
                      <a:pt x="12" y="11"/>
                    </a:lnTo>
                    <a:lnTo>
                      <a:pt x="10" y="10"/>
                    </a:lnTo>
                    <a:lnTo>
                      <a:pt x="7" y="8"/>
                    </a:lnTo>
                    <a:lnTo>
                      <a:pt x="5" y="5"/>
                    </a:lnTo>
                    <a:lnTo>
                      <a:pt x="2" y="3"/>
                    </a:lnTo>
                    <a:lnTo>
                      <a:pt x="0" y="0"/>
                    </a:lnTo>
                    <a:lnTo>
                      <a:pt x="10" y="8"/>
                    </a:lnTo>
                    <a:lnTo>
                      <a:pt x="21" y="14"/>
                    </a:lnTo>
                    <a:lnTo>
                      <a:pt x="32" y="20"/>
                    </a:lnTo>
                    <a:lnTo>
                      <a:pt x="44" y="23"/>
                    </a:lnTo>
                    <a:lnTo>
                      <a:pt x="56" y="27"/>
                    </a:lnTo>
                    <a:lnTo>
                      <a:pt x="69" y="30"/>
                    </a:lnTo>
                    <a:lnTo>
                      <a:pt x="81" y="32"/>
                    </a:lnTo>
                    <a:lnTo>
                      <a:pt x="94" y="33"/>
                    </a:lnTo>
                    <a:lnTo>
                      <a:pt x="99" y="32"/>
                    </a:lnTo>
                    <a:lnTo>
                      <a:pt x="103" y="32"/>
                    </a:lnTo>
                    <a:lnTo>
                      <a:pt x="107" y="32"/>
                    </a:lnTo>
                    <a:lnTo>
                      <a:pt x="112" y="32"/>
                    </a:lnTo>
                    <a:lnTo>
                      <a:pt x="116" y="30"/>
                    </a:lnTo>
                    <a:lnTo>
                      <a:pt x="120" y="30"/>
                    </a:lnTo>
                    <a:lnTo>
                      <a:pt x="124" y="29"/>
                    </a:lnTo>
                    <a:lnTo>
                      <a:pt x="129" y="28"/>
                    </a:lnTo>
                    <a:close/>
                  </a:path>
                </a:pathLst>
              </a:custGeom>
              <a:solidFill>
                <a:srgbClr val="F1AA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9" name="Freeform 65"/>
              <p:cNvSpPr>
                <a:spLocks/>
              </p:cNvSpPr>
              <p:nvPr/>
            </p:nvSpPr>
            <p:spPr bwMode="auto">
              <a:xfrm>
                <a:off x="1140" y="2685"/>
                <a:ext cx="33" cy="10"/>
              </a:xfrm>
              <a:custGeom>
                <a:avLst/>
                <a:gdLst>
                  <a:gd name="T0" fmla="*/ 0 w 166"/>
                  <a:gd name="T1" fmla="*/ 0 h 59"/>
                  <a:gd name="T2" fmla="*/ 0 w 166"/>
                  <a:gd name="T3" fmla="*/ 0 h 59"/>
                  <a:gd name="T4" fmla="*/ 0 w 166"/>
                  <a:gd name="T5" fmla="*/ 0 h 59"/>
                  <a:gd name="T6" fmla="*/ 1 w 166"/>
                  <a:gd name="T7" fmla="*/ 0 h 59"/>
                  <a:gd name="T8" fmla="*/ 1 w 166"/>
                  <a:gd name="T9" fmla="*/ 0 h 59"/>
                  <a:gd name="T10" fmla="*/ 1 w 166"/>
                  <a:gd name="T11" fmla="*/ 0 h 59"/>
                  <a:gd name="T12" fmla="*/ 1 w 166"/>
                  <a:gd name="T13" fmla="*/ 0 h 59"/>
                  <a:gd name="T14" fmla="*/ 1 w 166"/>
                  <a:gd name="T15" fmla="*/ 0 h 59"/>
                  <a:gd name="T16" fmla="*/ 1 w 166"/>
                  <a:gd name="T17" fmla="*/ 0 h 59"/>
                  <a:gd name="T18" fmla="*/ 1 w 166"/>
                  <a:gd name="T19" fmla="*/ 0 h 59"/>
                  <a:gd name="T20" fmla="*/ 1 w 166"/>
                  <a:gd name="T21" fmla="*/ 0 h 59"/>
                  <a:gd name="T22" fmla="*/ 1 w 166"/>
                  <a:gd name="T23" fmla="*/ 0 h 59"/>
                  <a:gd name="T24" fmla="*/ 1 w 166"/>
                  <a:gd name="T25" fmla="*/ 0 h 59"/>
                  <a:gd name="T26" fmla="*/ 1 w 166"/>
                  <a:gd name="T27" fmla="*/ 0 h 59"/>
                  <a:gd name="T28" fmla="*/ 1 w 166"/>
                  <a:gd name="T29" fmla="*/ 0 h 59"/>
                  <a:gd name="T30" fmla="*/ 1 w 166"/>
                  <a:gd name="T31" fmla="*/ 0 h 59"/>
                  <a:gd name="T32" fmla="*/ 1 w 166"/>
                  <a:gd name="T33" fmla="*/ 0 h 59"/>
                  <a:gd name="T34" fmla="*/ 1 w 166"/>
                  <a:gd name="T35" fmla="*/ 0 h 59"/>
                  <a:gd name="T36" fmla="*/ 1 w 166"/>
                  <a:gd name="T37" fmla="*/ 0 h 59"/>
                  <a:gd name="T38" fmla="*/ 1 w 166"/>
                  <a:gd name="T39" fmla="*/ 0 h 59"/>
                  <a:gd name="T40" fmla="*/ 1 w 166"/>
                  <a:gd name="T41" fmla="*/ 0 h 59"/>
                  <a:gd name="T42" fmla="*/ 1 w 166"/>
                  <a:gd name="T43" fmla="*/ 0 h 59"/>
                  <a:gd name="T44" fmla="*/ 1 w 166"/>
                  <a:gd name="T45" fmla="*/ 0 h 59"/>
                  <a:gd name="T46" fmla="*/ 1 w 166"/>
                  <a:gd name="T47" fmla="*/ 0 h 59"/>
                  <a:gd name="T48" fmla="*/ 1 w 166"/>
                  <a:gd name="T49" fmla="*/ 0 h 59"/>
                  <a:gd name="T50" fmla="*/ 1 w 166"/>
                  <a:gd name="T51" fmla="*/ 0 h 59"/>
                  <a:gd name="T52" fmla="*/ 1 w 166"/>
                  <a:gd name="T53" fmla="*/ 0 h 59"/>
                  <a:gd name="T54" fmla="*/ 1 w 166"/>
                  <a:gd name="T55" fmla="*/ 0 h 59"/>
                  <a:gd name="T56" fmla="*/ 0 w 166"/>
                  <a:gd name="T57" fmla="*/ 0 h 59"/>
                  <a:gd name="T58" fmla="*/ 0 w 166"/>
                  <a:gd name="T59" fmla="*/ 0 h 59"/>
                  <a:gd name="T60" fmla="*/ 0 w 166"/>
                  <a:gd name="T61" fmla="*/ 0 h 59"/>
                  <a:gd name="T62" fmla="*/ 0 w 166"/>
                  <a:gd name="T63" fmla="*/ 0 h 59"/>
                  <a:gd name="T64" fmla="*/ 0 w 166"/>
                  <a:gd name="T65" fmla="*/ 0 h 59"/>
                  <a:gd name="T66" fmla="*/ 0 w 166"/>
                  <a:gd name="T67" fmla="*/ 0 h 59"/>
                  <a:gd name="T68" fmla="*/ 0 w 166"/>
                  <a:gd name="T69" fmla="*/ 0 h 59"/>
                  <a:gd name="T70" fmla="*/ 0 w 166"/>
                  <a:gd name="T71" fmla="*/ 0 h 59"/>
                  <a:gd name="T72" fmla="*/ 0 w 166"/>
                  <a:gd name="T73" fmla="*/ 0 h 59"/>
                  <a:gd name="T74" fmla="*/ 0 w 166"/>
                  <a:gd name="T75" fmla="*/ 0 h 59"/>
                  <a:gd name="T76" fmla="*/ 0 w 166"/>
                  <a:gd name="T77" fmla="*/ 0 h 59"/>
                  <a:gd name="T78" fmla="*/ 0 w 166"/>
                  <a:gd name="T79" fmla="*/ 0 h 59"/>
                  <a:gd name="T80" fmla="*/ 0 w 166"/>
                  <a:gd name="T81" fmla="*/ 0 h 59"/>
                  <a:gd name="T82" fmla="*/ 0 w 166"/>
                  <a:gd name="T83" fmla="*/ 0 h 59"/>
                  <a:gd name="T84" fmla="*/ 0 w 166"/>
                  <a:gd name="T85" fmla="*/ 0 h 59"/>
                  <a:gd name="T86" fmla="*/ 0 w 166"/>
                  <a:gd name="T87" fmla="*/ 0 h 59"/>
                  <a:gd name="T88" fmla="*/ 0 w 166"/>
                  <a:gd name="T89" fmla="*/ 0 h 59"/>
                  <a:gd name="T90" fmla="*/ 0 w 166"/>
                  <a:gd name="T91" fmla="*/ 0 h 59"/>
                  <a:gd name="T92" fmla="*/ 0 w 166"/>
                  <a:gd name="T93" fmla="*/ 0 h 59"/>
                  <a:gd name="T94" fmla="*/ 0 w 166"/>
                  <a:gd name="T95" fmla="*/ 0 h 59"/>
                  <a:gd name="T96" fmla="*/ 0 w 166"/>
                  <a:gd name="T97" fmla="*/ 0 h 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6"/>
                  <a:gd name="T148" fmla="*/ 0 h 59"/>
                  <a:gd name="T149" fmla="*/ 166 w 166"/>
                  <a:gd name="T150" fmla="*/ 59 h 5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6" h="59">
                    <a:moveTo>
                      <a:pt x="47" y="45"/>
                    </a:moveTo>
                    <a:lnTo>
                      <a:pt x="54" y="48"/>
                    </a:lnTo>
                    <a:lnTo>
                      <a:pt x="61" y="51"/>
                    </a:lnTo>
                    <a:lnTo>
                      <a:pt x="69" y="53"/>
                    </a:lnTo>
                    <a:lnTo>
                      <a:pt x="76" y="55"/>
                    </a:lnTo>
                    <a:lnTo>
                      <a:pt x="85" y="56"/>
                    </a:lnTo>
                    <a:lnTo>
                      <a:pt x="93" y="57"/>
                    </a:lnTo>
                    <a:lnTo>
                      <a:pt x="101" y="59"/>
                    </a:lnTo>
                    <a:lnTo>
                      <a:pt x="109" y="59"/>
                    </a:lnTo>
                    <a:lnTo>
                      <a:pt x="117" y="57"/>
                    </a:lnTo>
                    <a:lnTo>
                      <a:pt x="124" y="56"/>
                    </a:lnTo>
                    <a:lnTo>
                      <a:pt x="131" y="54"/>
                    </a:lnTo>
                    <a:lnTo>
                      <a:pt x="139" y="51"/>
                    </a:lnTo>
                    <a:lnTo>
                      <a:pt x="146" y="49"/>
                    </a:lnTo>
                    <a:lnTo>
                      <a:pt x="153" y="45"/>
                    </a:lnTo>
                    <a:lnTo>
                      <a:pt x="159" y="41"/>
                    </a:lnTo>
                    <a:lnTo>
                      <a:pt x="166" y="37"/>
                    </a:lnTo>
                    <a:lnTo>
                      <a:pt x="159" y="39"/>
                    </a:lnTo>
                    <a:lnTo>
                      <a:pt x="152" y="42"/>
                    </a:lnTo>
                    <a:lnTo>
                      <a:pt x="146" y="43"/>
                    </a:lnTo>
                    <a:lnTo>
                      <a:pt x="139" y="45"/>
                    </a:lnTo>
                    <a:lnTo>
                      <a:pt x="132" y="47"/>
                    </a:lnTo>
                    <a:lnTo>
                      <a:pt x="125" y="47"/>
                    </a:lnTo>
                    <a:lnTo>
                      <a:pt x="117" y="48"/>
                    </a:lnTo>
                    <a:lnTo>
                      <a:pt x="110" y="48"/>
                    </a:lnTo>
                    <a:lnTo>
                      <a:pt x="95" y="47"/>
                    </a:lnTo>
                    <a:lnTo>
                      <a:pt x="79" y="44"/>
                    </a:lnTo>
                    <a:lnTo>
                      <a:pt x="64" y="41"/>
                    </a:lnTo>
                    <a:lnTo>
                      <a:pt x="50" y="36"/>
                    </a:lnTo>
                    <a:lnTo>
                      <a:pt x="36" y="29"/>
                    </a:lnTo>
                    <a:lnTo>
                      <a:pt x="24" y="20"/>
                    </a:lnTo>
                    <a:lnTo>
                      <a:pt x="11" y="11"/>
                    </a:lnTo>
                    <a:lnTo>
                      <a:pt x="0" y="0"/>
                    </a:lnTo>
                    <a:lnTo>
                      <a:pt x="4" y="6"/>
                    </a:lnTo>
                    <a:lnTo>
                      <a:pt x="8" y="12"/>
                    </a:lnTo>
                    <a:lnTo>
                      <a:pt x="12" y="17"/>
                    </a:lnTo>
                    <a:lnTo>
                      <a:pt x="16" y="21"/>
                    </a:lnTo>
                    <a:lnTo>
                      <a:pt x="21" y="26"/>
                    </a:lnTo>
                    <a:lnTo>
                      <a:pt x="26" y="31"/>
                    </a:lnTo>
                    <a:lnTo>
                      <a:pt x="31" y="35"/>
                    </a:lnTo>
                    <a:lnTo>
                      <a:pt x="36" y="39"/>
                    </a:lnTo>
                    <a:lnTo>
                      <a:pt x="38" y="39"/>
                    </a:lnTo>
                    <a:lnTo>
                      <a:pt x="39" y="41"/>
                    </a:lnTo>
                    <a:lnTo>
                      <a:pt x="40" y="42"/>
                    </a:lnTo>
                    <a:lnTo>
                      <a:pt x="41" y="42"/>
                    </a:lnTo>
                    <a:lnTo>
                      <a:pt x="43" y="43"/>
                    </a:lnTo>
                    <a:lnTo>
                      <a:pt x="44" y="44"/>
                    </a:lnTo>
                    <a:lnTo>
                      <a:pt x="45" y="44"/>
                    </a:lnTo>
                    <a:lnTo>
                      <a:pt x="47" y="45"/>
                    </a:lnTo>
                    <a:close/>
                  </a:path>
                </a:pathLst>
              </a:custGeom>
              <a:solidFill>
                <a:srgbClr val="F1AB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0" name="Freeform 66"/>
              <p:cNvSpPr>
                <a:spLocks/>
              </p:cNvSpPr>
              <p:nvPr/>
            </p:nvSpPr>
            <p:spPr bwMode="auto">
              <a:xfrm>
                <a:off x="1138" y="2682"/>
                <a:ext cx="38" cy="12"/>
              </a:xfrm>
              <a:custGeom>
                <a:avLst/>
                <a:gdLst>
                  <a:gd name="T0" fmla="*/ 0 w 191"/>
                  <a:gd name="T1" fmla="*/ 0 h 72"/>
                  <a:gd name="T2" fmla="*/ 0 w 191"/>
                  <a:gd name="T3" fmla="*/ 0 h 72"/>
                  <a:gd name="T4" fmla="*/ 0 w 191"/>
                  <a:gd name="T5" fmla="*/ 0 h 72"/>
                  <a:gd name="T6" fmla="*/ 0 w 191"/>
                  <a:gd name="T7" fmla="*/ 0 h 72"/>
                  <a:gd name="T8" fmla="*/ 1 w 191"/>
                  <a:gd name="T9" fmla="*/ 0 h 72"/>
                  <a:gd name="T10" fmla="*/ 1 w 191"/>
                  <a:gd name="T11" fmla="*/ 0 h 72"/>
                  <a:gd name="T12" fmla="*/ 1 w 191"/>
                  <a:gd name="T13" fmla="*/ 0 h 72"/>
                  <a:gd name="T14" fmla="*/ 1 w 191"/>
                  <a:gd name="T15" fmla="*/ 0 h 72"/>
                  <a:gd name="T16" fmla="*/ 1 w 191"/>
                  <a:gd name="T17" fmla="*/ 0 h 72"/>
                  <a:gd name="T18" fmla="*/ 1 w 191"/>
                  <a:gd name="T19" fmla="*/ 0 h 72"/>
                  <a:gd name="T20" fmla="*/ 1 w 191"/>
                  <a:gd name="T21" fmla="*/ 0 h 72"/>
                  <a:gd name="T22" fmla="*/ 1 w 191"/>
                  <a:gd name="T23" fmla="*/ 0 h 72"/>
                  <a:gd name="T24" fmla="*/ 1 w 191"/>
                  <a:gd name="T25" fmla="*/ 0 h 72"/>
                  <a:gd name="T26" fmla="*/ 1 w 191"/>
                  <a:gd name="T27" fmla="*/ 0 h 72"/>
                  <a:gd name="T28" fmla="*/ 1 w 191"/>
                  <a:gd name="T29" fmla="*/ 0 h 72"/>
                  <a:gd name="T30" fmla="*/ 1 w 191"/>
                  <a:gd name="T31" fmla="*/ 0 h 72"/>
                  <a:gd name="T32" fmla="*/ 1 w 191"/>
                  <a:gd name="T33" fmla="*/ 0 h 72"/>
                  <a:gd name="T34" fmla="*/ 1 w 191"/>
                  <a:gd name="T35" fmla="*/ 0 h 72"/>
                  <a:gd name="T36" fmla="*/ 1 w 191"/>
                  <a:gd name="T37" fmla="*/ 0 h 72"/>
                  <a:gd name="T38" fmla="*/ 1 w 191"/>
                  <a:gd name="T39" fmla="*/ 0 h 72"/>
                  <a:gd name="T40" fmla="*/ 1 w 191"/>
                  <a:gd name="T41" fmla="*/ 0 h 72"/>
                  <a:gd name="T42" fmla="*/ 1 w 191"/>
                  <a:gd name="T43" fmla="*/ 0 h 72"/>
                  <a:gd name="T44" fmla="*/ 1 w 191"/>
                  <a:gd name="T45" fmla="*/ 0 h 72"/>
                  <a:gd name="T46" fmla="*/ 1 w 191"/>
                  <a:gd name="T47" fmla="*/ 0 h 72"/>
                  <a:gd name="T48" fmla="*/ 2 w 191"/>
                  <a:gd name="T49" fmla="*/ 0 h 72"/>
                  <a:gd name="T50" fmla="*/ 1 w 191"/>
                  <a:gd name="T51" fmla="*/ 0 h 72"/>
                  <a:gd name="T52" fmla="*/ 1 w 191"/>
                  <a:gd name="T53" fmla="*/ 0 h 72"/>
                  <a:gd name="T54" fmla="*/ 1 w 191"/>
                  <a:gd name="T55" fmla="*/ 0 h 72"/>
                  <a:gd name="T56" fmla="*/ 1 w 191"/>
                  <a:gd name="T57" fmla="*/ 0 h 72"/>
                  <a:gd name="T58" fmla="*/ 1 w 191"/>
                  <a:gd name="T59" fmla="*/ 0 h 72"/>
                  <a:gd name="T60" fmla="*/ 1 w 191"/>
                  <a:gd name="T61" fmla="*/ 0 h 72"/>
                  <a:gd name="T62" fmla="*/ 1 w 191"/>
                  <a:gd name="T63" fmla="*/ 0 h 72"/>
                  <a:gd name="T64" fmla="*/ 1 w 191"/>
                  <a:gd name="T65" fmla="*/ 0 h 72"/>
                  <a:gd name="T66" fmla="*/ 1 w 191"/>
                  <a:gd name="T67" fmla="*/ 0 h 72"/>
                  <a:gd name="T68" fmla="*/ 1 w 191"/>
                  <a:gd name="T69" fmla="*/ 0 h 72"/>
                  <a:gd name="T70" fmla="*/ 1 w 191"/>
                  <a:gd name="T71" fmla="*/ 0 h 72"/>
                  <a:gd name="T72" fmla="*/ 0 w 191"/>
                  <a:gd name="T73" fmla="*/ 0 h 72"/>
                  <a:gd name="T74" fmla="*/ 0 w 191"/>
                  <a:gd name="T75" fmla="*/ 0 h 72"/>
                  <a:gd name="T76" fmla="*/ 0 w 191"/>
                  <a:gd name="T77" fmla="*/ 0 h 72"/>
                  <a:gd name="T78" fmla="*/ 0 w 191"/>
                  <a:gd name="T79" fmla="*/ 0 h 72"/>
                  <a:gd name="T80" fmla="*/ 0 w 191"/>
                  <a:gd name="T81" fmla="*/ 0 h 72"/>
                  <a:gd name="T82" fmla="*/ 0 w 191"/>
                  <a:gd name="T83" fmla="*/ 0 h 72"/>
                  <a:gd name="T84" fmla="*/ 0 w 191"/>
                  <a:gd name="T85" fmla="*/ 0 h 72"/>
                  <a:gd name="T86" fmla="*/ 0 w 191"/>
                  <a:gd name="T87" fmla="*/ 0 h 72"/>
                  <a:gd name="T88" fmla="*/ 0 w 191"/>
                  <a:gd name="T89" fmla="*/ 0 h 72"/>
                  <a:gd name="T90" fmla="*/ 0 w 191"/>
                  <a:gd name="T91" fmla="*/ 0 h 72"/>
                  <a:gd name="T92" fmla="*/ 0 w 191"/>
                  <a:gd name="T93" fmla="*/ 0 h 72"/>
                  <a:gd name="T94" fmla="*/ 0 w 191"/>
                  <a:gd name="T95" fmla="*/ 0 h 72"/>
                  <a:gd name="T96" fmla="*/ 0 w 191"/>
                  <a:gd name="T97" fmla="*/ 0 h 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1"/>
                  <a:gd name="T148" fmla="*/ 0 h 72"/>
                  <a:gd name="T149" fmla="*/ 191 w 191"/>
                  <a:gd name="T150" fmla="*/ 72 h 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1" h="72">
                    <a:moveTo>
                      <a:pt x="26" y="39"/>
                    </a:moveTo>
                    <a:lnTo>
                      <a:pt x="36" y="47"/>
                    </a:lnTo>
                    <a:lnTo>
                      <a:pt x="47" y="53"/>
                    </a:lnTo>
                    <a:lnTo>
                      <a:pt x="58" y="59"/>
                    </a:lnTo>
                    <a:lnTo>
                      <a:pt x="70" y="62"/>
                    </a:lnTo>
                    <a:lnTo>
                      <a:pt x="82" y="66"/>
                    </a:lnTo>
                    <a:lnTo>
                      <a:pt x="95" y="69"/>
                    </a:lnTo>
                    <a:lnTo>
                      <a:pt x="107" y="71"/>
                    </a:lnTo>
                    <a:lnTo>
                      <a:pt x="120" y="72"/>
                    </a:lnTo>
                    <a:lnTo>
                      <a:pt x="125" y="71"/>
                    </a:lnTo>
                    <a:lnTo>
                      <a:pt x="129" y="71"/>
                    </a:lnTo>
                    <a:lnTo>
                      <a:pt x="133" y="71"/>
                    </a:lnTo>
                    <a:lnTo>
                      <a:pt x="138" y="71"/>
                    </a:lnTo>
                    <a:lnTo>
                      <a:pt x="142" y="69"/>
                    </a:lnTo>
                    <a:lnTo>
                      <a:pt x="146" y="69"/>
                    </a:lnTo>
                    <a:lnTo>
                      <a:pt x="150" y="68"/>
                    </a:lnTo>
                    <a:lnTo>
                      <a:pt x="155" y="67"/>
                    </a:lnTo>
                    <a:lnTo>
                      <a:pt x="160" y="65"/>
                    </a:lnTo>
                    <a:lnTo>
                      <a:pt x="164" y="62"/>
                    </a:lnTo>
                    <a:lnTo>
                      <a:pt x="169" y="60"/>
                    </a:lnTo>
                    <a:lnTo>
                      <a:pt x="174" y="56"/>
                    </a:lnTo>
                    <a:lnTo>
                      <a:pt x="178" y="53"/>
                    </a:lnTo>
                    <a:lnTo>
                      <a:pt x="183" y="49"/>
                    </a:lnTo>
                    <a:lnTo>
                      <a:pt x="187" y="45"/>
                    </a:lnTo>
                    <a:lnTo>
                      <a:pt x="191" y="42"/>
                    </a:lnTo>
                    <a:lnTo>
                      <a:pt x="183" y="45"/>
                    </a:lnTo>
                    <a:lnTo>
                      <a:pt x="175" y="49"/>
                    </a:lnTo>
                    <a:lnTo>
                      <a:pt x="166" y="53"/>
                    </a:lnTo>
                    <a:lnTo>
                      <a:pt x="157" y="55"/>
                    </a:lnTo>
                    <a:lnTo>
                      <a:pt x="148" y="57"/>
                    </a:lnTo>
                    <a:lnTo>
                      <a:pt x="139" y="59"/>
                    </a:lnTo>
                    <a:lnTo>
                      <a:pt x="130" y="60"/>
                    </a:lnTo>
                    <a:lnTo>
                      <a:pt x="120" y="60"/>
                    </a:lnTo>
                    <a:lnTo>
                      <a:pt x="103" y="60"/>
                    </a:lnTo>
                    <a:lnTo>
                      <a:pt x="85" y="56"/>
                    </a:lnTo>
                    <a:lnTo>
                      <a:pt x="69" y="51"/>
                    </a:lnTo>
                    <a:lnTo>
                      <a:pt x="53" y="44"/>
                    </a:lnTo>
                    <a:lnTo>
                      <a:pt x="38" y="36"/>
                    </a:lnTo>
                    <a:lnTo>
                      <a:pt x="24" y="25"/>
                    </a:lnTo>
                    <a:lnTo>
                      <a:pt x="12" y="13"/>
                    </a:lnTo>
                    <a:lnTo>
                      <a:pt x="0" y="0"/>
                    </a:lnTo>
                    <a:lnTo>
                      <a:pt x="2" y="5"/>
                    </a:lnTo>
                    <a:lnTo>
                      <a:pt x="5" y="11"/>
                    </a:lnTo>
                    <a:lnTo>
                      <a:pt x="8" y="15"/>
                    </a:lnTo>
                    <a:lnTo>
                      <a:pt x="11" y="20"/>
                    </a:lnTo>
                    <a:lnTo>
                      <a:pt x="15" y="25"/>
                    </a:lnTo>
                    <a:lnTo>
                      <a:pt x="18" y="30"/>
                    </a:lnTo>
                    <a:lnTo>
                      <a:pt x="22" y="35"/>
                    </a:lnTo>
                    <a:lnTo>
                      <a:pt x="26" y="39"/>
                    </a:lnTo>
                    <a:close/>
                  </a:path>
                </a:pathLst>
              </a:custGeom>
              <a:solidFill>
                <a:srgbClr val="F1AB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1" name="Freeform 67"/>
              <p:cNvSpPr>
                <a:spLocks/>
              </p:cNvSpPr>
              <p:nvPr/>
            </p:nvSpPr>
            <p:spPr bwMode="auto">
              <a:xfrm>
                <a:off x="1136" y="2679"/>
                <a:ext cx="42" cy="14"/>
              </a:xfrm>
              <a:custGeom>
                <a:avLst/>
                <a:gdLst>
                  <a:gd name="T0" fmla="*/ 0 w 210"/>
                  <a:gd name="T1" fmla="*/ 0 h 84"/>
                  <a:gd name="T2" fmla="*/ 0 w 210"/>
                  <a:gd name="T3" fmla="*/ 0 h 84"/>
                  <a:gd name="T4" fmla="*/ 0 w 210"/>
                  <a:gd name="T5" fmla="*/ 0 h 84"/>
                  <a:gd name="T6" fmla="*/ 0 w 210"/>
                  <a:gd name="T7" fmla="*/ 0 h 84"/>
                  <a:gd name="T8" fmla="*/ 1 w 210"/>
                  <a:gd name="T9" fmla="*/ 0 h 84"/>
                  <a:gd name="T10" fmla="*/ 1 w 210"/>
                  <a:gd name="T11" fmla="*/ 0 h 84"/>
                  <a:gd name="T12" fmla="*/ 1 w 210"/>
                  <a:gd name="T13" fmla="*/ 0 h 84"/>
                  <a:gd name="T14" fmla="*/ 1 w 210"/>
                  <a:gd name="T15" fmla="*/ 0 h 84"/>
                  <a:gd name="T16" fmla="*/ 1 w 210"/>
                  <a:gd name="T17" fmla="*/ 0 h 84"/>
                  <a:gd name="T18" fmla="*/ 1 w 210"/>
                  <a:gd name="T19" fmla="*/ 0 h 84"/>
                  <a:gd name="T20" fmla="*/ 1 w 210"/>
                  <a:gd name="T21" fmla="*/ 0 h 84"/>
                  <a:gd name="T22" fmla="*/ 1 w 210"/>
                  <a:gd name="T23" fmla="*/ 0 h 84"/>
                  <a:gd name="T24" fmla="*/ 1 w 210"/>
                  <a:gd name="T25" fmla="*/ 0 h 84"/>
                  <a:gd name="T26" fmla="*/ 1 w 210"/>
                  <a:gd name="T27" fmla="*/ 0 h 84"/>
                  <a:gd name="T28" fmla="*/ 1 w 210"/>
                  <a:gd name="T29" fmla="*/ 0 h 84"/>
                  <a:gd name="T30" fmla="*/ 1 w 210"/>
                  <a:gd name="T31" fmla="*/ 0 h 84"/>
                  <a:gd name="T32" fmla="*/ 1 w 210"/>
                  <a:gd name="T33" fmla="*/ 0 h 84"/>
                  <a:gd name="T34" fmla="*/ 1 w 210"/>
                  <a:gd name="T35" fmla="*/ 0 h 84"/>
                  <a:gd name="T36" fmla="*/ 2 w 210"/>
                  <a:gd name="T37" fmla="*/ 0 h 84"/>
                  <a:gd name="T38" fmla="*/ 2 w 210"/>
                  <a:gd name="T39" fmla="*/ 0 h 84"/>
                  <a:gd name="T40" fmla="*/ 2 w 210"/>
                  <a:gd name="T41" fmla="*/ 0 h 84"/>
                  <a:gd name="T42" fmla="*/ 2 w 210"/>
                  <a:gd name="T43" fmla="*/ 0 h 84"/>
                  <a:gd name="T44" fmla="*/ 2 w 210"/>
                  <a:gd name="T45" fmla="*/ 0 h 84"/>
                  <a:gd name="T46" fmla="*/ 2 w 210"/>
                  <a:gd name="T47" fmla="*/ 0 h 84"/>
                  <a:gd name="T48" fmla="*/ 2 w 210"/>
                  <a:gd name="T49" fmla="*/ 0 h 84"/>
                  <a:gd name="T50" fmla="*/ 2 w 210"/>
                  <a:gd name="T51" fmla="*/ 0 h 84"/>
                  <a:gd name="T52" fmla="*/ 2 w 210"/>
                  <a:gd name="T53" fmla="*/ 0 h 84"/>
                  <a:gd name="T54" fmla="*/ 1 w 210"/>
                  <a:gd name="T55" fmla="*/ 0 h 84"/>
                  <a:gd name="T56" fmla="*/ 1 w 210"/>
                  <a:gd name="T57" fmla="*/ 0 h 84"/>
                  <a:gd name="T58" fmla="*/ 1 w 210"/>
                  <a:gd name="T59" fmla="*/ 0 h 84"/>
                  <a:gd name="T60" fmla="*/ 1 w 210"/>
                  <a:gd name="T61" fmla="*/ 0 h 84"/>
                  <a:gd name="T62" fmla="*/ 1 w 210"/>
                  <a:gd name="T63" fmla="*/ 0 h 84"/>
                  <a:gd name="T64" fmla="*/ 1 w 210"/>
                  <a:gd name="T65" fmla="*/ 0 h 84"/>
                  <a:gd name="T66" fmla="*/ 1 w 210"/>
                  <a:gd name="T67" fmla="*/ 0 h 84"/>
                  <a:gd name="T68" fmla="*/ 1 w 210"/>
                  <a:gd name="T69" fmla="*/ 0 h 84"/>
                  <a:gd name="T70" fmla="*/ 1 w 210"/>
                  <a:gd name="T71" fmla="*/ 0 h 84"/>
                  <a:gd name="T72" fmla="*/ 1 w 210"/>
                  <a:gd name="T73" fmla="*/ 0 h 84"/>
                  <a:gd name="T74" fmla="*/ 1 w 210"/>
                  <a:gd name="T75" fmla="*/ 0 h 84"/>
                  <a:gd name="T76" fmla="*/ 1 w 210"/>
                  <a:gd name="T77" fmla="*/ 0 h 84"/>
                  <a:gd name="T78" fmla="*/ 1 w 210"/>
                  <a:gd name="T79" fmla="*/ 0 h 84"/>
                  <a:gd name="T80" fmla="*/ 0 w 210"/>
                  <a:gd name="T81" fmla="*/ 0 h 84"/>
                  <a:gd name="T82" fmla="*/ 0 w 210"/>
                  <a:gd name="T83" fmla="*/ 0 h 84"/>
                  <a:gd name="T84" fmla="*/ 0 w 210"/>
                  <a:gd name="T85" fmla="*/ 0 h 84"/>
                  <a:gd name="T86" fmla="*/ 0 w 210"/>
                  <a:gd name="T87" fmla="*/ 0 h 84"/>
                  <a:gd name="T88" fmla="*/ 0 w 210"/>
                  <a:gd name="T89" fmla="*/ 0 h 84"/>
                  <a:gd name="T90" fmla="*/ 0 w 210"/>
                  <a:gd name="T91" fmla="*/ 0 h 84"/>
                  <a:gd name="T92" fmla="*/ 0 w 210"/>
                  <a:gd name="T93" fmla="*/ 0 h 84"/>
                  <a:gd name="T94" fmla="*/ 0 w 210"/>
                  <a:gd name="T95" fmla="*/ 0 h 84"/>
                  <a:gd name="T96" fmla="*/ 0 w 210"/>
                  <a:gd name="T97" fmla="*/ 0 h 84"/>
                  <a:gd name="T98" fmla="*/ 0 w 210"/>
                  <a:gd name="T99" fmla="*/ 0 h 84"/>
                  <a:gd name="T100" fmla="*/ 0 w 210"/>
                  <a:gd name="T101" fmla="*/ 0 h 84"/>
                  <a:gd name="T102" fmla="*/ 0 w 210"/>
                  <a:gd name="T103" fmla="*/ 0 h 84"/>
                  <a:gd name="T104" fmla="*/ 0 w 210"/>
                  <a:gd name="T105" fmla="*/ 0 h 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0"/>
                  <a:gd name="T160" fmla="*/ 0 h 84"/>
                  <a:gd name="T161" fmla="*/ 210 w 210"/>
                  <a:gd name="T162" fmla="*/ 84 h 8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0" h="84">
                    <a:moveTo>
                      <a:pt x="17" y="36"/>
                    </a:moveTo>
                    <a:lnTo>
                      <a:pt x="28" y="47"/>
                    </a:lnTo>
                    <a:lnTo>
                      <a:pt x="41" y="56"/>
                    </a:lnTo>
                    <a:lnTo>
                      <a:pt x="53" y="65"/>
                    </a:lnTo>
                    <a:lnTo>
                      <a:pt x="67" y="71"/>
                    </a:lnTo>
                    <a:lnTo>
                      <a:pt x="81" y="77"/>
                    </a:lnTo>
                    <a:lnTo>
                      <a:pt x="96" y="80"/>
                    </a:lnTo>
                    <a:lnTo>
                      <a:pt x="112" y="83"/>
                    </a:lnTo>
                    <a:lnTo>
                      <a:pt x="127" y="84"/>
                    </a:lnTo>
                    <a:lnTo>
                      <a:pt x="134" y="84"/>
                    </a:lnTo>
                    <a:lnTo>
                      <a:pt x="142" y="83"/>
                    </a:lnTo>
                    <a:lnTo>
                      <a:pt x="149" y="83"/>
                    </a:lnTo>
                    <a:lnTo>
                      <a:pt x="156" y="81"/>
                    </a:lnTo>
                    <a:lnTo>
                      <a:pt x="163" y="79"/>
                    </a:lnTo>
                    <a:lnTo>
                      <a:pt x="170" y="78"/>
                    </a:lnTo>
                    <a:lnTo>
                      <a:pt x="176" y="75"/>
                    </a:lnTo>
                    <a:lnTo>
                      <a:pt x="183" y="73"/>
                    </a:lnTo>
                    <a:lnTo>
                      <a:pt x="187" y="69"/>
                    </a:lnTo>
                    <a:lnTo>
                      <a:pt x="190" y="67"/>
                    </a:lnTo>
                    <a:lnTo>
                      <a:pt x="194" y="63"/>
                    </a:lnTo>
                    <a:lnTo>
                      <a:pt x="197" y="61"/>
                    </a:lnTo>
                    <a:lnTo>
                      <a:pt x="200" y="57"/>
                    </a:lnTo>
                    <a:lnTo>
                      <a:pt x="204" y="54"/>
                    </a:lnTo>
                    <a:lnTo>
                      <a:pt x="207" y="50"/>
                    </a:lnTo>
                    <a:lnTo>
                      <a:pt x="210" y="45"/>
                    </a:lnTo>
                    <a:lnTo>
                      <a:pt x="201" y="51"/>
                    </a:lnTo>
                    <a:lnTo>
                      <a:pt x="191" y="57"/>
                    </a:lnTo>
                    <a:lnTo>
                      <a:pt x="181" y="62"/>
                    </a:lnTo>
                    <a:lnTo>
                      <a:pt x="171" y="66"/>
                    </a:lnTo>
                    <a:lnTo>
                      <a:pt x="160" y="69"/>
                    </a:lnTo>
                    <a:lnTo>
                      <a:pt x="149" y="71"/>
                    </a:lnTo>
                    <a:lnTo>
                      <a:pt x="138" y="73"/>
                    </a:lnTo>
                    <a:lnTo>
                      <a:pt x="127" y="73"/>
                    </a:lnTo>
                    <a:lnTo>
                      <a:pt x="118" y="73"/>
                    </a:lnTo>
                    <a:lnTo>
                      <a:pt x="108" y="72"/>
                    </a:lnTo>
                    <a:lnTo>
                      <a:pt x="99" y="71"/>
                    </a:lnTo>
                    <a:lnTo>
                      <a:pt x="89" y="68"/>
                    </a:lnTo>
                    <a:lnTo>
                      <a:pt x="80" y="65"/>
                    </a:lnTo>
                    <a:lnTo>
                      <a:pt x="71" y="62"/>
                    </a:lnTo>
                    <a:lnTo>
                      <a:pt x="63" y="57"/>
                    </a:lnTo>
                    <a:lnTo>
                      <a:pt x="55" y="54"/>
                    </a:lnTo>
                    <a:lnTo>
                      <a:pt x="39" y="43"/>
                    </a:lnTo>
                    <a:lnTo>
                      <a:pt x="25" y="30"/>
                    </a:lnTo>
                    <a:lnTo>
                      <a:pt x="12" y="17"/>
                    </a:lnTo>
                    <a:lnTo>
                      <a:pt x="0" y="0"/>
                    </a:lnTo>
                    <a:lnTo>
                      <a:pt x="1" y="5"/>
                    </a:lnTo>
                    <a:lnTo>
                      <a:pt x="3" y="9"/>
                    </a:lnTo>
                    <a:lnTo>
                      <a:pt x="5" y="14"/>
                    </a:lnTo>
                    <a:lnTo>
                      <a:pt x="7" y="19"/>
                    </a:lnTo>
                    <a:lnTo>
                      <a:pt x="9" y="24"/>
                    </a:lnTo>
                    <a:lnTo>
                      <a:pt x="12" y="27"/>
                    </a:lnTo>
                    <a:lnTo>
                      <a:pt x="14" y="32"/>
                    </a:lnTo>
                    <a:lnTo>
                      <a:pt x="17" y="36"/>
                    </a:lnTo>
                    <a:close/>
                  </a:path>
                </a:pathLst>
              </a:custGeom>
              <a:solidFill>
                <a:srgbClr val="F1AD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2" name="Freeform 68"/>
              <p:cNvSpPr>
                <a:spLocks/>
              </p:cNvSpPr>
              <p:nvPr/>
            </p:nvSpPr>
            <p:spPr bwMode="auto">
              <a:xfrm>
                <a:off x="1135" y="2677"/>
                <a:ext cx="45" cy="15"/>
              </a:xfrm>
              <a:custGeom>
                <a:avLst/>
                <a:gdLst>
                  <a:gd name="T0" fmla="*/ 0 w 224"/>
                  <a:gd name="T1" fmla="*/ 0 h 95"/>
                  <a:gd name="T2" fmla="*/ 0 w 224"/>
                  <a:gd name="T3" fmla="*/ 0 h 95"/>
                  <a:gd name="T4" fmla="*/ 0 w 224"/>
                  <a:gd name="T5" fmla="*/ 0 h 95"/>
                  <a:gd name="T6" fmla="*/ 0 w 224"/>
                  <a:gd name="T7" fmla="*/ 0 h 95"/>
                  <a:gd name="T8" fmla="*/ 1 w 224"/>
                  <a:gd name="T9" fmla="*/ 0 h 95"/>
                  <a:gd name="T10" fmla="*/ 1 w 224"/>
                  <a:gd name="T11" fmla="*/ 0 h 95"/>
                  <a:gd name="T12" fmla="*/ 1 w 224"/>
                  <a:gd name="T13" fmla="*/ 0 h 95"/>
                  <a:gd name="T14" fmla="*/ 1 w 224"/>
                  <a:gd name="T15" fmla="*/ 0 h 95"/>
                  <a:gd name="T16" fmla="*/ 1 w 224"/>
                  <a:gd name="T17" fmla="*/ 0 h 95"/>
                  <a:gd name="T18" fmla="*/ 1 w 224"/>
                  <a:gd name="T19" fmla="*/ 0 h 95"/>
                  <a:gd name="T20" fmla="*/ 1 w 224"/>
                  <a:gd name="T21" fmla="*/ 0 h 95"/>
                  <a:gd name="T22" fmla="*/ 1 w 224"/>
                  <a:gd name="T23" fmla="*/ 0 h 95"/>
                  <a:gd name="T24" fmla="*/ 1 w 224"/>
                  <a:gd name="T25" fmla="*/ 0 h 95"/>
                  <a:gd name="T26" fmla="*/ 1 w 224"/>
                  <a:gd name="T27" fmla="*/ 0 h 95"/>
                  <a:gd name="T28" fmla="*/ 2 w 224"/>
                  <a:gd name="T29" fmla="*/ 0 h 95"/>
                  <a:gd name="T30" fmla="*/ 2 w 224"/>
                  <a:gd name="T31" fmla="*/ 0 h 95"/>
                  <a:gd name="T32" fmla="*/ 2 w 224"/>
                  <a:gd name="T33" fmla="*/ 0 h 95"/>
                  <a:gd name="T34" fmla="*/ 2 w 224"/>
                  <a:gd name="T35" fmla="*/ 0 h 95"/>
                  <a:gd name="T36" fmla="*/ 2 w 224"/>
                  <a:gd name="T37" fmla="*/ 0 h 95"/>
                  <a:gd name="T38" fmla="*/ 2 w 224"/>
                  <a:gd name="T39" fmla="*/ 0 h 95"/>
                  <a:gd name="T40" fmla="*/ 2 w 224"/>
                  <a:gd name="T41" fmla="*/ 0 h 95"/>
                  <a:gd name="T42" fmla="*/ 2 w 224"/>
                  <a:gd name="T43" fmla="*/ 0 h 95"/>
                  <a:gd name="T44" fmla="*/ 2 w 224"/>
                  <a:gd name="T45" fmla="*/ 0 h 95"/>
                  <a:gd name="T46" fmla="*/ 2 w 224"/>
                  <a:gd name="T47" fmla="*/ 0 h 95"/>
                  <a:gd name="T48" fmla="*/ 2 w 224"/>
                  <a:gd name="T49" fmla="*/ 0 h 95"/>
                  <a:gd name="T50" fmla="*/ 2 w 224"/>
                  <a:gd name="T51" fmla="*/ 0 h 95"/>
                  <a:gd name="T52" fmla="*/ 2 w 224"/>
                  <a:gd name="T53" fmla="*/ 0 h 95"/>
                  <a:gd name="T54" fmla="*/ 2 w 224"/>
                  <a:gd name="T55" fmla="*/ 0 h 95"/>
                  <a:gd name="T56" fmla="*/ 1 w 224"/>
                  <a:gd name="T57" fmla="*/ 0 h 95"/>
                  <a:gd name="T58" fmla="*/ 1 w 224"/>
                  <a:gd name="T59" fmla="*/ 0 h 95"/>
                  <a:gd name="T60" fmla="*/ 1 w 224"/>
                  <a:gd name="T61" fmla="*/ 0 h 95"/>
                  <a:gd name="T62" fmla="*/ 1 w 224"/>
                  <a:gd name="T63" fmla="*/ 0 h 95"/>
                  <a:gd name="T64" fmla="*/ 1 w 224"/>
                  <a:gd name="T65" fmla="*/ 0 h 95"/>
                  <a:gd name="T66" fmla="*/ 1 w 224"/>
                  <a:gd name="T67" fmla="*/ 0 h 95"/>
                  <a:gd name="T68" fmla="*/ 1 w 224"/>
                  <a:gd name="T69" fmla="*/ 0 h 95"/>
                  <a:gd name="T70" fmla="*/ 1 w 224"/>
                  <a:gd name="T71" fmla="*/ 0 h 95"/>
                  <a:gd name="T72" fmla="*/ 1 w 224"/>
                  <a:gd name="T73" fmla="*/ 0 h 95"/>
                  <a:gd name="T74" fmla="*/ 1 w 224"/>
                  <a:gd name="T75" fmla="*/ 0 h 95"/>
                  <a:gd name="T76" fmla="*/ 1 w 224"/>
                  <a:gd name="T77" fmla="*/ 0 h 95"/>
                  <a:gd name="T78" fmla="*/ 1 w 224"/>
                  <a:gd name="T79" fmla="*/ 0 h 95"/>
                  <a:gd name="T80" fmla="*/ 0 w 224"/>
                  <a:gd name="T81" fmla="*/ 0 h 95"/>
                  <a:gd name="T82" fmla="*/ 0 w 224"/>
                  <a:gd name="T83" fmla="*/ 0 h 95"/>
                  <a:gd name="T84" fmla="*/ 0 w 224"/>
                  <a:gd name="T85" fmla="*/ 0 h 95"/>
                  <a:gd name="T86" fmla="*/ 0 w 224"/>
                  <a:gd name="T87" fmla="*/ 0 h 95"/>
                  <a:gd name="T88" fmla="*/ 0 w 224"/>
                  <a:gd name="T89" fmla="*/ 0 h 95"/>
                  <a:gd name="T90" fmla="*/ 0 w 224"/>
                  <a:gd name="T91" fmla="*/ 0 h 95"/>
                  <a:gd name="T92" fmla="*/ 0 w 224"/>
                  <a:gd name="T93" fmla="*/ 0 h 95"/>
                  <a:gd name="T94" fmla="*/ 0 w 224"/>
                  <a:gd name="T95" fmla="*/ 0 h 95"/>
                  <a:gd name="T96" fmla="*/ 0 w 224"/>
                  <a:gd name="T97" fmla="*/ 0 h 95"/>
                  <a:gd name="T98" fmla="*/ 0 w 224"/>
                  <a:gd name="T99" fmla="*/ 0 h 95"/>
                  <a:gd name="T100" fmla="*/ 0 w 224"/>
                  <a:gd name="T101" fmla="*/ 0 h 95"/>
                  <a:gd name="T102" fmla="*/ 0 w 224"/>
                  <a:gd name="T103" fmla="*/ 0 h 95"/>
                  <a:gd name="T104" fmla="*/ 0 w 224"/>
                  <a:gd name="T105" fmla="*/ 0 h 95"/>
                  <a:gd name="T106" fmla="*/ 0 w 224"/>
                  <a:gd name="T107" fmla="*/ 0 h 95"/>
                  <a:gd name="T108" fmla="*/ 0 w 224"/>
                  <a:gd name="T109" fmla="*/ 0 h 95"/>
                  <a:gd name="T110" fmla="*/ 0 w 224"/>
                  <a:gd name="T111" fmla="*/ 0 h 95"/>
                  <a:gd name="T112" fmla="*/ 0 w 224"/>
                  <a:gd name="T113" fmla="*/ 0 h 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4"/>
                  <a:gd name="T172" fmla="*/ 0 h 95"/>
                  <a:gd name="T173" fmla="*/ 224 w 224"/>
                  <a:gd name="T174" fmla="*/ 95 h 9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4" h="95">
                    <a:moveTo>
                      <a:pt x="12" y="35"/>
                    </a:moveTo>
                    <a:lnTo>
                      <a:pt x="24" y="48"/>
                    </a:lnTo>
                    <a:lnTo>
                      <a:pt x="37" y="60"/>
                    </a:lnTo>
                    <a:lnTo>
                      <a:pt x="50" y="71"/>
                    </a:lnTo>
                    <a:lnTo>
                      <a:pt x="65" y="79"/>
                    </a:lnTo>
                    <a:lnTo>
                      <a:pt x="81" y="86"/>
                    </a:lnTo>
                    <a:lnTo>
                      <a:pt x="97" y="91"/>
                    </a:lnTo>
                    <a:lnTo>
                      <a:pt x="115" y="95"/>
                    </a:lnTo>
                    <a:lnTo>
                      <a:pt x="132" y="95"/>
                    </a:lnTo>
                    <a:lnTo>
                      <a:pt x="142" y="95"/>
                    </a:lnTo>
                    <a:lnTo>
                      <a:pt x="151" y="94"/>
                    </a:lnTo>
                    <a:lnTo>
                      <a:pt x="160" y="92"/>
                    </a:lnTo>
                    <a:lnTo>
                      <a:pt x="169" y="90"/>
                    </a:lnTo>
                    <a:lnTo>
                      <a:pt x="178" y="88"/>
                    </a:lnTo>
                    <a:lnTo>
                      <a:pt x="187" y="84"/>
                    </a:lnTo>
                    <a:lnTo>
                      <a:pt x="195" y="80"/>
                    </a:lnTo>
                    <a:lnTo>
                      <a:pt x="203" y="77"/>
                    </a:lnTo>
                    <a:lnTo>
                      <a:pt x="206" y="73"/>
                    </a:lnTo>
                    <a:lnTo>
                      <a:pt x="209" y="70"/>
                    </a:lnTo>
                    <a:lnTo>
                      <a:pt x="212" y="67"/>
                    </a:lnTo>
                    <a:lnTo>
                      <a:pt x="214" y="64"/>
                    </a:lnTo>
                    <a:lnTo>
                      <a:pt x="217" y="60"/>
                    </a:lnTo>
                    <a:lnTo>
                      <a:pt x="219" y="56"/>
                    </a:lnTo>
                    <a:lnTo>
                      <a:pt x="222" y="53"/>
                    </a:lnTo>
                    <a:lnTo>
                      <a:pt x="224" y="49"/>
                    </a:lnTo>
                    <a:lnTo>
                      <a:pt x="214" y="56"/>
                    </a:lnTo>
                    <a:lnTo>
                      <a:pt x="204" y="64"/>
                    </a:lnTo>
                    <a:lnTo>
                      <a:pt x="193" y="70"/>
                    </a:lnTo>
                    <a:lnTo>
                      <a:pt x="181" y="76"/>
                    </a:lnTo>
                    <a:lnTo>
                      <a:pt x="170" y="79"/>
                    </a:lnTo>
                    <a:lnTo>
                      <a:pt x="157" y="82"/>
                    </a:lnTo>
                    <a:lnTo>
                      <a:pt x="145" y="84"/>
                    </a:lnTo>
                    <a:lnTo>
                      <a:pt x="132" y="84"/>
                    </a:lnTo>
                    <a:lnTo>
                      <a:pt x="122" y="84"/>
                    </a:lnTo>
                    <a:lnTo>
                      <a:pt x="112" y="83"/>
                    </a:lnTo>
                    <a:lnTo>
                      <a:pt x="101" y="82"/>
                    </a:lnTo>
                    <a:lnTo>
                      <a:pt x="92" y="78"/>
                    </a:lnTo>
                    <a:lnTo>
                      <a:pt x="82" y="76"/>
                    </a:lnTo>
                    <a:lnTo>
                      <a:pt x="73" y="71"/>
                    </a:lnTo>
                    <a:lnTo>
                      <a:pt x="64" y="67"/>
                    </a:lnTo>
                    <a:lnTo>
                      <a:pt x="56" y="61"/>
                    </a:lnTo>
                    <a:lnTo>
                      <a:pt x="47" y="55"/>
                    </a:lnTo>
                    <a:lnTo>
                      <a:pt x="40" y="49"/>
                    </a:lnTo>
                    <a:lnTo>
                      <a:pt x="32" y="42"/>
                    </a:lnTo>
                    <a:lnTo>
                      <a:pt x="25" y="35"/>
                    </a:lnTo>
                    <a:lnTo>
                      <a:pt x="18" y="28"/>
                    </a:lnTo>
                    <a:lnTo>
                      <a:pt x="12" y="19"/>
                    </a:lnTo>
                    <a:lnTo>
                      <a:pt x="6" y="10"/>
                    </a:lnTo>
                    <a:lnTo>
                      <a:pt x="0" y="0"/>
                    </a:lnTo>
                    <a:lnTo>
                      <a:pt x="1" y="5"/>
                    </a:lnTo>
                    <a:lnTo>
                      <a:pt x="2" y="10"/>
                    </a:lnTo>
                    <a:lnTo>
                      <a:pt x="4" y="13"/>
                    </a:lnTo>
                    <a:lnTo>
                      <a:pt x="5" y="18"/>
                    </a:lnTo>
                    <a:lnTo>
                      <a:pt x="7" y="23"/>
                    </a:lnTo>
                    <a:lnTo>
                      <a:pt x="8" y="26"/>
                    </a:lnTo>
                    <a:lnTo>
                      <a:pt x="10" y="30"/>
                    </a:lnTo>
                    <a:lnTo>
                      <a:pt x="12" y="35"/>
                    </a:lnTo>
                    <a:close/>
                  </a:path>
                </a:pathLst>
              </a:custGeom>
              <a:solidFill>
                <a:srgbClr val="F2AF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 name="Freeform 69"/>
              <p:cNvSpPr>
                <a:spLocks/>
              </p:cNvSpPr>
              <p:nvPr/>
            </p:nvSpPr>
            <p:spPr bwMode="auto">
              <a:xfrm>
                <a:off x="1135" y="2674"/>
                <a:ext cx="47" cy="18"/>
              </a:xfrm>
              <a:custGeom>
                <a:avLst/>
                <a:gdLst>
                  <a:gd name="T0" fmla="*/ 0 w 235"/>
                  <a:gd name="T1" fmla="*/ 0 h 106"/>
                  <a:gd name="T2" fmla="*/ 0 w 235"/>
                  <a:gd name="T3" fmla="*/ 0 h 106"/>
                  <a:gd name="T4" fmla="*/ 1 w 235"/>
                  <a:gd name="T5" fmla="*/ 1 h 106"/>
                  <a:gd name="T6" fmla="*/ 1 w 235"/>
                  <a:gd name="T7" fmla="*/ 1 h 106"/>
                  <a:gd name="T8" fmla="*/ 1 w 235"/>
                  <a:gd name="T9" fmla="*/ 1 h 106"/>
                  <a:gd name="T10" fmla="*/ 1 w 235"/>
                  <a:gd name="T11" fmla="*/ 1 h 106"/>
                  <a:gd name="T12" fmla="*/ 1 w 235"/>
                  <a:gd name="T13" fmla="*/ 1 h 106"/>
                  <a:gd name="T14" fmla="*/ 1 w 235"/>
                  <a:gd name="T15" fmla="*/ 1 h 106"/>
                  <a:gd name="T16" fmla="*/ 2 w 235"/>
                  <a:gd name="T17" fmla="*/ 1 h 106"/>
                  <a:gd name="T18" fmla="*/ 2 w 235"/>
                  <a:gd name="T19" fmla="*/ 0 h 106"/>
                  <a:gd name="T20" fmla="*/ 2 w 235"/>
                  <a:gd name="T21" fmla="*/ 0 h 106"/>
                  <a:gd name="T22" fmla="*/ 2 w 235"/>
                  <a:gd name="T23" fmla="*/ 0 h 106"/>
                  <a:gd name="T24" fmla="*/ 2 w 235"/>
                  <a:gd name="T25" fmla="*/ 0 h 106"/>
                  <a:gd name="T26" fmla="*/ 2 w 235"/>
                  <a:gd name="T27" fmla="*/ 0 h 106"/>
                  <a:gd name="T28" fmla="*/ 2 w 235"/>
                  <a:gd name="T29" fmla="*/ 0 h 106"/>
                  <a:gd name="T30" fmla="*/ 2 w 235"/>
                  <a:gd name="T31" fmla="*/ 0 h 106"/>
                  <a:gd name="T32" fmla="*/ 2 w 235"/>
                  <a:gd name="T33" fmla="*/ 0 h 106"/>
                  <a:gd name="T34" fmla="*/ 2 w 235"/>
                  <a:gd name="T35" fmla="*/ 0 h 106"/>
                  <a:gd name="T36" fmla="*/ 2 w 235"/>
                  <a:gd name="T37" fmla="*/ 0 h 106"/>
                  <a:gd name="T38" fmla="*/ 2 w 235"/>
                  <a:gd name="T39" fmla="*/ 0 h 106"/>
                  <a:gd name="T40" fmla="*/ 1 w 235"/>
                  <a:gd name="T41" fmla="*/ 1 h 106"/>
                  <a:gd name="T42" fmla="*/ 1 w 235"/>
                  <a:gd name="T43" fmla="*/ 1 h 106"/>
                  <a:gd name="T44" fmla="*/ 1 w 235"/>
                  <a:gd name="T45" fmla="*/ 1 h 106"/>
                  <a:gd name="T46" fmla="*/ 1 w 235"/>
                  <a:gd name="T47" fmla="*/ 1 h 106"/>
                  <a:gd name="T48" fmla="*/ 1 w 235"/>
                  <a:gd name="T49" fmla="*/ 0 h 106"/>
                  <a:gd name="T50" fmla="*/ 1 w 235"/>
                  <a:gd name="T51" fmla="*/ 0 h 106"/>
                  <a:gd name="T52" fmla="*/ 0 w 235"/>
                  <a:gd name="T53" fmla="*/ 0 h 106"/>
                  <a:gd name="T54" fmla="*/ 0 w 235"/>
                  <a:gd name="T55" fmla="*/ 0 h 106"/>
                  <a:gd name="T56" fmla="*/ 0 w 235"/>
                  <a:gd name="T57" fmla="*/ 0 h 106"/>
                  <a:gd name="T58" fmla="*/ 0 w 235"/>
                  <a:gd name="T59" fmla="*/ 0 h 106"/>
                  <a:gd name="T60" fmla="*/ 0 w 235"/>
                  <a:gd name="T61" fmla="*/ 0 h 106"/>
                  <a:gd name="T62" fmla="*/ 0 w 235"/>
                  <a:gd name="T63" fmla="*/ 0 h 106"/>
                  <a:gd name="T64" fmla="*/ 0 w 235"/>
                  <a:gd name="T65" fmla="*/ 0 h 106"/>
                  <a:gd name="T66" fmla="*/ 0 w 235"/>
                  <a:gd name="T67" fmla="*/ 0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5"/>
                  <a:gd name="T103" fmla="*/ 0 h 106"/>
                  <a:gd name="T104" fmla="*/ 235 w 235"/>
                  <a:gd name="T105" fmla="*/ 106 h 1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5" h="106">
                    <a:moveTo>
                      <a:pt x="8" y="33"/>
                    </a:moveTo>
                    <a:lnTo>
                      <a:pt x="20" y="50"/>
                    </a:lnTo>
                    <a:lnTo>
                      <a:pt x="33" y="63"/>
                    </a:lnTo>
                    <a:lnTo>
                      <a:pt x="47" y="76"/>
                    </a:lnTo>
                    <a:lnTo>
                      <a:pt x="63" y="87"/>
                    </a:lnTo>
                    <a:lnTo>
                      <a:pt x="71" y="90"/>
                    </a:lnTo>
                    <a:lnTo>
                      <a:pt x="79" y="95"/>
                    </a:lnTo>
                    <a:lnTo>
                      <a:pt x="88" y="98"/>
                    </a:lnTo>
                    <a:lnTo>
                      <a:pt x="97" y="101"/>
                    </a:lnTo>
                    <a:lnTo>
                      <a:pt x="107" y="104"/>
                    </a:lnTo>
                    <a:lnTo>
                      <a:pt x="116" y="105"/>
                    </a:lnTo>
                    <a:lnTo>
                      <a:pt x="126" y="106"/>
                    </a:lnTo>
                    <a:lnTo>
                      <a:pt x="135" y="106"/>
                    </a:lnTo>
                    <a:lnTo>
                      <a:pt x="146" y="106"/>
                    </a:lnTo>
                    <a:lnTo>
                      <a:pt x="157" y="104"/>
                    </a:lnTo>
                    <a:lnTo>
                      <a:pt x="168" y="102"/>
                    </a:lnTo>
                    <a:lnTo>
                      <a:pt x="179" y="99"/>
                    </a:lnTo>
                    <a:lnTo>
                      <a:pt x="189" y="95"/>
                    </a:lnTo>
                    <a:lnTo>
                      <a:pt x="199" y="90"/>
                    </a:lnTo>
                    <a:lnTo>
                      <a:pt x="209" y="84"/>
                    </a:lnTo>
                    <a:lnTo>
                      <a:pt x="218" y="78"/>
                    </a:lnTo>
                    <a:lnTo>
                      <a:pt x="220" y="76"/>
                    </a:lnTo>
                    <a:lnTo>
                      <a:pt x="222" y="72"/>
                    </a:lnTo>
                    <a:lnTo>
                      <a:pt x="224" y="70"/>
                    </a:lnTo>
                    <a:lnTo>
                      <a:pt x="226" y="66"/>
                    </a:lnTo>
                    <a:lnTo>
                      <a:pt x="228" y="63"/>
                    </a:lnTo>
                    <a:lnTo>
                      <a:pt x="231" y="59"/>
                    </a:lnTo>
                    <a:lnTo>
                      <a:pt x="233" y="57"/>
                    </a:lnTo>
                    <a:lnTo>
                      <a:pt x="235" y="53"/>
                    </a:lnTo>
                    <a:lnTo>
                      <a:pt x="235" y="52"/>
                    </a:lnTo>
                    <a:lnTo>
                      <a:pt x="235" y="51"/>
                    </a:lnTo>
                    <a:lnTo>
                      <a:pt x="224" y="62"/>
                    </a:lnTo>
                    <a:lnTo>
                      <a:pt x="213" y="70"/>
                    </a:lnTo>
                    <a:lnTo>
                      <a:pt x="201" y="77"/>
                    </a:lnTo>
                    <a:lnTo>
                      <a:pt x="189" y="83"/>
                    </a:lnTo>
                    <a:lnTo>
                      <a:pt x="176" y="88"/>
                    </a:lnTo>
                    <a:lnTo>
                      <a:pt x="163" y="92"/>
                    </a:lnTo>
                    <a:lnTo>
                      <a:pt x="149" y="94"/>
                    </a:lnTo>
                    <a:lnTo>
                      <a:pt x="135" y="95"/>
                    </a:lnTo>
                    <a:lnTo>
                      <a:pt x="124" y="95"/>
                    </a:lnTo>
                    <a:lnTo>
                      <a:pt x="114" y="94"/>
                    </a:lnTo>
                    <a:lnTo>
                      <a:pt x="103" y="92"/>
                    </a:lnTo>
                    <a:lnTo>
                      <a:pt x="93" y="88"/>
                    </a:lnTo>
                    <a:lnTo>
                      <a:pt x="83" y="84"/>
                    </a:lnTo>
                    <a:lnTo>
                      <a:pt x="73" y="80"/>
                    </a:lnTo>
                    <a:lnTo>
                      <a:pt x="64" y="75"/>
                    </a:lnTo>
                    <a:lnTo>
                      <a:pt x="55" y="69"/>
                    </a:lnTo>
                    <a:lnTo>
                      <a:pt x="47" y="63"/>
                    </a:lnTo>
                    <a:lnTo>
                      <a:pt x="39" y="56"/>
                    </a:lnTo>
                    <a:lnTo>
                      <a:pt x="31" y="47"/>
                    </a:lnTo>
                    <a:lnTo>
                      <a:pt x="24" y="39"/>
                    </a:lnTo>
                    <a:lnTo>
                      <a:pt x="17" y="30"/>
                    </a:lnTo>
                    <a:lnTo>
                      <a:pt x="11" y="21"/>
                    </a:lnTo>
                    <a:lnTo>
                      <a:pt x="6" y="11"/>
                    </a:lnTo>
                    <a:lnTo>
                      <a:pt x="0" y="0"/>
                    </a:lnTo>
                    <a:lnTo>
                      <a:pt x="1" y="5"/>
                    </a:lnTo>
                    <a:lnTo>
                      <a:pt x="2" y="9"/>
                    </a:lnTo>
                    <a:lnTo>
                      <a:pt x="2" y="14"/>
                    </a:lnTo>
                    <a:lnTo>
                      <a:pt x="3" y="17"/>
                    </a:lnTo>
                    <a:lnTo>
                      <a:pt x="4" y="21"/>
                    </a:lnTo>
                    <a:lnTo>
                      <a:pt x="5" y="26"/>
                    </a:lnTo>
                    <a:lnTo>
                      <a:pt x="7" y="29"/>
                    </a:lnTo>
                    <a:lnTo>
                      <a:pt x="8" y="33"/>
                    </a:lnTo>
                    <a:close/>
                  </a:path>
                </a:pathLst>
              </a:custGeom>
              <a:solidFill>
                <a:srgbClr val="F2B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4" name="Freeform 70"/>
              <p:cNvSpPr>
                <a:spLocks/>
              </p:cNvSpPr>
              <p:nvPr/>
            </p:nvSpPr>
            <p:spPr bwMode="auto">
              <a:xfrm>
                <a:off x="1134" y="2672"/>
                <a:ext cx="49" cy="19"/>
              </a:xfrm>
              <a:custGeom>
                <a:avLst/>
                <a:gdLst>
                  <a:gd name="T0" fmla="*/ 0 w 242"/>
                  <a:gd name="T1" fmla="*/ 0 h 114"/>
                  <a:gd name="T2" fmla="*/ 0 w 242"/>
                  <a:gd name="T3" fmla="*/ 0 h 114"/>
                  <a:gd name="T4" fmla="*/ 0 w 242"/>
                  <a:gd name="T5" fmla="*/ 0 h 114"/>
                  <a:gd name="T6" fmla="*/ 0 w 242"/>
                  <a:gd name="T7" fmla="*/ 0 h 114"/>
                  <a:gd name="T8" fmla="*/ 1 w 242"/>
                  <a:gd name="T9" fmla="*/ 1 h 114"/>
                  <a:gd name="T10" fmla="*/ 1 w 242"/>
                  <a:gd name="T11" fmla="*/ 1 h 114"/>
                  <a:gd name="T12" fmla="*/ 1 w 242"/>
                  <a:gd name="T13" fmla="*/ 1 h 114"/>
                  <a:gd name="T14" fmla="*/ 1 w 242"/>
                  <a:gd name="T15" fmla="*/ 1 h 114"/>
                  <a:gd name="T16" fmla="*/ 1 w 242"/>
                  <a:gd name="T17" fmla="*/ 1 h 114"/>
                  <a:gd name="T18" fmla="*/ 1 w 242"/>
                  <a:gd name="T19" fmla="*/ 1 h 114"/>
                  <a:gd name="T20" fmla="*/ 2 w 242"/>
                  <a:gd name="T21" fmla="*/ 1 h 114"/>
                  <a:gd name="T22" fmla="*/ 2 w 242"/>
                  <a:gd name="T23" fmla="*/ 0 h 114"/>
                  <a:gd name="T24" fmla="*/ 2 w 242"/>
                  <a:gd name="T25" fmla="*/ 0 h 114"/>
                  <a:gd name="T26" fmla="*/ 2 w 242"/>
                  <a:gd name="T27" fmla="*/ 0 h 114"/>
                  <a:gd name="T28" fmla="*/ 2 w 242"/>
                  <a:gd name="T29" fmla="*/ 0 h 114"/>
                  <a:gd name="T30" fmla="*/ 2 w 242"/>
                  <a:gd name="T31" fmla="*/ 0 h 114"/>
                  <a:gd name="T32" fmla="*/ 2 w 242"/>
                  <a:gd name="T33" fmla="*/ 0 h 114"/>
                  <a:gd name="T34" fmla="*/ 2 w 242"/>
                  <a:gd name="T35" fmla="*/ 0 h 114"/>
                  <a:gd name="T36" fmla="*/ 2 w 242"/>
                  <a:gd name="T37" fmla="*/ 0 h 114"/>
                  <a:gd name="T38" fmla="*/ 2 w 242"/>
                  <a:gd name="T39" fmla="*/ 0 h 114"/>
                  <a:gd name="T40" fmla="*/ 2 w 242"/>
                  <a:gd name="T41" fmla="*/ 0 h 114"/>
                  <a:gd name="T42" fmla="*/ 2 w 242"/>
                  <a:gd name="T43" fmla="*/ 0 h 114"/>
                  <a:gd name="T44" fmla="*/ 1 w 242"/>
                  <a:gd name="T45" fmla="*/ 1 h 114"/>
                  <a:gd name="T46" fmla="*/ 1 w 242"/>
                  <a:gd name="T47" fmla="*/ 1 h 114"/>
                  <a:gd name="T48" fmla="*/ 1 w 242"/>
                  <a:gd name="T49" fmla="*/ 1 h 114"/>
                  <a:gd name="T50" fmla="*/ 1 w 242"/>
                  <a:gd name="T51" fmla="*/ 1 h 114"/>
                  <a:gd name="T52" fmla="*/ 1 w 242"/>
                  <a:gd name="T53" fmla="*/ 0 h 114"/>
                  <a:gd name="T54" fmla="*/ 1 w 242"/>
                  <a:gd name="T55" fmla="*/ 0 h 114"/>
                  <a:gd name="T56" fmla="*/ 0 w 242"/>
                  <a:gd name="T57" fmla="*/ 0 h 114"/>
                  <a:gd name="T58" fmla="*/ 0 w 242"/>
                  <a:gd name="T59" fmla="*/ 0 h 114"/>
                  <a:gd name="T60" fmla="*/ 0 w 242"/>
                  <a:gd name="T61" fmla="*/ 0 h 114"/>
                  <a:gd name="T62" fmla="*/ 0 w 242"/>
                  <a:gd name="T63" fmla="*/ 0 h 114"/>
                  <a:gd name="T64" fmla="*/ 0 w 242"/>
                  <a:gd name="T65" fmla="*/ 0 h 114"/>
                  <a:gd name="T66" fmla="*/ 0 w 242"/>
                  <a:gd name="T67" fmla="*/ 0 h 114"/>
                  <a:gd name="T68" fmla="*/ 0 w 242"/>
                  <a:gd name="T69" fmla="*/ 0 h 114"/>
                  <a:gd name="T70" fmla="*/ 0 w 242"/>
                  <a:gd name="T71" fmla="*/ 0 h 11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2"/>
                  <a:gd name="T109" fmla="*/ 0 h 114"/>
                  <a:gd name="T110" fmla="*/ 242 w 242"/>
                  <a:gd name="T111" fmla="*/ 114 h 11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2" h="114">
                    <a:moveTo>
                      <a:pt x="4" y="30"/>
                    </a:moveTo>
                    <a:lnTo>
                      <a:pt x="10" y="40"/>
                    </a:lnTo>
                    <a:lnTo>
                      <a:pt x="16" y="49"/>
                    </a:lnTo>
                    <a:lnTo>
                      <a:pt x="22" y="58"/>
                    </a:lnTo>
                    <a:lnTo>
                      <a:pt x="29" y="65"/>
                    </a:lnTo>
                    <a:lnTo>
                      <a:pt x="36" y="72"/>
                    </a:lnTo>
                    <a:lnTo>
                      <a:pt x="44" y="79"/>
                    </a:lnTo>
                    <a:lnTo>
                      <a:pt x="51" y="85"/>
                    </a:lnTo>
                    <a:lnTo>
                      <a:pt x="60" y="91"/>
                    </a:lnTo>
                    <a:lnTo>
                      <a:pt x="68" y="97"/>
                    </a:lnTo>
                    <a:lnTo>
                      <a:pt x="77" y="101"/>
                    </a:lnTo>
                    <a:lnTo>
                      <a:pt x="86" y="106"/>
                    </a:lnTo>
                    <a:lnTo>
                      <a:pt x="96" y="108"/>
                    </a:lnTo>
                    <a:lnTo>
                      <a:pt x="105" y="112"/>
                    </a:lnTo>
                    <a:lnTo>
                      <a:pt x="116" y="113"/>
                    </a:lnTo>
                    <a:lnTo>
                      <a:pt x="126" y="114"/>
                    </a:lnTo>
                    <a:lnTo>
                      <a:pt x="136" y="114"/>
                    </a:lnTo>
                    <a:lnTo>
                      <a:pt x="149" y="114"/>
                    </a:lnTo>
                    <a:lnTo>
                      <a:pt x="161" y="112"/>
                    </a:lnTo>
                    <a:lnTo>
                      <a:pt x="174" y="109"/>
                    </a:lnTo>
                    <a:lnTo>
                      <a:pt x="185" y="106"/>
                    </a:lnTo>
                    <a:lnTo>
                      <a:pt x="197" y="100"/>
                    </a:lnTo>
                    <a:lnTo>
                      <a:pt x="208" y="94"/>
                    </a:lnTo>
                    <a:lnTo>
                      <a:pt x="218" y="86"/>
                    </a:lnTo>
                    <a:lnTo>
                      <a:pt x="228" y="79"/>
                    </a:lnTo>
                    <a:lnTo>
                      <a:pt x="229" y="78"/>
                    </a:lnTo>
                    <a:lnTo>
                      <a:pt x="230" y="76"/>
                    </a:lnTo>
                    <a:lnTo>
                      <a:pt x="232" y="74"/>
                    </a:lnTo>
                    <a:lnTo>
                      <a:pt x="232" y="73"/>
                    </a:lnTo>
                    <a:lnTo>
                      <a:pt x="233" y="72"/>
                    </a:lnTo>
                    <a:lnTo>
                      <a:pt x="234" y="70"/>
                    </a:lnTo>
                    <a:lnTo>
                      <a:pt x="235" y="68"/>
                    </a:lnTo>
                    <a:lnTo>
                      <a:pt x="236" y="67"/>
                    </a:lnTo>
                    <a:lnTo>
                      <a:pt x="237" y="65"/>
                    </a:lnTo>
                    <a:lnTo>
                      <a:pt x="237" y="64"/>
                    </a:lnTo>
                    <a:lnTo>
                      <a:pt x="238" y="61"/>
                    </a:lnTo>
                    <a:lnTo>
                      <a:pt x="239" y="59"/>
                    </a:lnTo>
                    <a:lnTo>
                      <a:pt x="240" y="58"/>
                    </a:lnTo>
                    <a:lnTo>
                      <a:pt x="241" y="55"/>
                    </a:lnTo>
                    <a:lnTo>
                      <a:pt x="241" y="54"/>
                    </a:lnTo>
                    <a:lnTo>
                      <a:pt x="242" y="52"/>
                    </a:lnTo>
                    <a:lnTo>
                      <a:pt x="230" y="64"/>
                    </a:lnTo>
                    <a:lnTo>
                      <a:pt x="219" y="73"/>
                    </a:lnTo>
                    <a:lnTo>
                      <a:pt x="207" y="83"/>
                    </a:lnTo>
                    <a:lnTo>
                      <a:pt x="194" y="90"/>
                    </a:lnTo>
                    <a:lnTo>
                      <a:pt x="180" y="96"/>
                    </a:lnTo>
                    <a:lnTo>
                      <a:pt x="166" y="100"/>
                    </a:lnTo>
                    <a:lnTo>
                      <a:pt x="151" y="103"/>
                    </a:lnTo>
                    <a:lnTo>
                      <a:pt x="136" y="103"/>
                    </a:lnTo>
                    <a:lnTo>
                      <a:pt x="125" y="103"/>
                    </a:lnTo>
                    <a:lnTo>
                      <a:pt x="114" y="102"/>
                    </a:lnTo>
                    <a:lnTo>
                      <a:pt x="102" y="100"/>
                    </a:lnTo>
                    <a:lnTo>
                      <a:pt x="92" y="96"/>
                    </a:lnTo>
                    <a:lnTo>
                      <a:pt x="82" y="92"/>
                    </a:lnTo>
                    <a:lnTo>
                      <a:pt x="72" y="88"/>
                    </a:lnTo>
                    <a:lnTo>
                      <a:pt x="63" y="82"/>
                    </a:lnTo>
                    <a:lnTo>
                      <a:pt x="54" y="74"/>
                    </a:lnTo>
                    <a:lnTo>
                      <a:pt x="45" y="67"/>
                    </a:lnTo>
                    <a:lnTo>
                      <a:pt x="37" y="60"/>
                    </a:lnTo>
                    <a:lnTo>
                      <a:pt x="30" y="52"/>
                    </a:lnTo>
                    <a:lnTo>
                      <a:pt x="23" y="42"/>
                    </a:lnTo>
                    <a:lnTo>
                      <a:pt x="16" y="32"/>
                    </a:lnTo>
                    <a:lnTo>
                      <a:pt x="10" y="22"/>
                    </a:lnTo>
                    <a:lnTo>
                      <a:pt x="5" y="11"/>
                    </a:lnTo>
                    <a:lnTo>
                      <a:pt x="0" y="0"/>
                    </a:lnTo>
                    <a:lnTo>
                      <a:pt x="0" y="4"/>
                    </a:lnTo>
                    <a:lnTo>
                      <a:pt x="1" y="7"/>
                    </a:lnTo>
                    <a:lnTo>
                      <a:pt x="1" y="11"/>
                    </a:lnTo>
                    <a:lnTo>
                      <a:pt x="1" y="16"/>
                    </a:lnTo>
                    <a:lnTo>
                      <a:pt x="2" y="19"/>
                    </a:lnTo>
                    <a:lnTo>
                      <a:pt x="3" y="23"/>
                    </a:lnTo>
                    <a:lnTo>
                      <a:pt x="3" y="26"/>
                    </a:lnTo>
                    <a:lnTo>
                      <a:pt x="4" y="30"/>
                    </a:lnTo>
                    <a:close/>
                  </a:path>
                </a:pathLst>
              </a:custGeom>
              <a:solidFill>
                <a:srgbClr val="F2B4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5" name="Freeform 71"/>
              <p:cNvSpPr>
                <a:spLocks/>
              </p:cNvSpPr>
              <p:nvPr/>
            </p:nvSpPr>
            <p:spPr bwMode="auto">
              <a:xfrm>
                <a:off x="1134" y="2669"/>
                <a:ext cx="50" cy="21"/>
              </a:xfrm>
              <a:custGeom>
                <a:avLst/>
                <a:gdLst>
                  <a:gd name="T0" fmla="*/ 0 w 246"/>
                  <a:gd name="T1" fmla="*/ 0 h 123"/>
                  <a:gd name="T2" fmla="*/ 0 w 246"/>
                  <a:gd name="T3" fmla="*/ 0 h 123"/>
                  <a:gd name="T4" fmla="*/ 0 w 246"/>
                  <a:gd name="T5" fmla="*/ 0 h 123"/>
                  <a:gd name="T6" fmla="*/ 0 w 246"/>
                  <a:gd name="T7" fmla="*/ 1 h 123"/>
                  <a:gd name="T8" fmla="*/ 1 w 246"/>
                  <a:gd name="T9" fmla="*/ 1 h 123"/>
                  <a:gd name="T10" fmla="*/ 1 w 246"/>
                  <a:gd name="T11" fmla="*/ 1 h 123"/>
                  <a:gd name="T12" fmla="*/ 1 w 246"/>
                  <a:gd name="T13" fmla="*/ 1 h 123"/>
                  <a:gd name="T14" fmla="*/ 1 w 246"/>
                  <a:gd name="T15" fmla="*/ 1 h 123"/>
                  <a:gd name="T16" fmla="*/ 1 w 246"/>
                  <a:gd name="T17" fmla="*/ 1 h 123"/>
                  <a:gd name="T18" fmla="*/ 1 w 246"/>
                  <a:gd name="T19" fmla="*/ 1 h 123"/>
                  <a:gd name="T20" fmla="*/ 2 w 246"/>
                  <a:gd name="T21" fmla="*/ 1 h 123"/>
                  <a:gd name="T22" fmla="*/ 2 w 246"/>
                  <a:gd name="T23" fmla="*/ 1 h 123"/>
                  <a:gd name="T24" fmla="*/ 2 w 246"/>
                  <a:gd name="T25" fmla="*/ 0 h 123"/>
                  <a:gd name="T26" fmla="*/ 2 w 246"/>
                  <a:gd name="T27" fmla="*/ 0 h 123"/>
                  <a:gd name="T28" fmla="*/ 2 w 246"/>
                  <a:gd name="T29" fmla="*/ 0 h 123"/>
                  <a:gd name="T30" fmla="*/ 2 w 246"/>
                  <a:gd name="T31" fmla="*/ 0 h 123"/>
                  <a:gd name="T32" fmla="*/ 2 w 246"/>
                  <a:gd name="T33" fmla="*/ 0 h 123"/>
                  <a:gd name="T34" fmla="*/ 2 w 246"/>
                  <a:gd name="T35" fmla="*/ 1 h 123"/>
                  <a:gd name="T36" fmla="*/ 2 w 246"/>
                  <a:gd name="T37" fmla="*/ 1 h 123"/>
                  <a:gd name="T38" fmla="*/ 1 w 246"/>
                  <a:gd name="T39" fmla="*/ 1 h 123"/>
                  <a:gd name="T40" fmla="*/ 1 w 246"/>
                  <a:gd name="T41" fmla="*/ 1 h 123"/>
                  <a:gd name="T42" fmla="*/ 1 w 246"/>
                  <a:gd name="T43" fmla="*/ 1 h 123"/>
                  <a:gd name="T44" fmla="*/ 1 w 246"/>
                  <a:gd name="T45" fmla="*/ 1 h 123"/>
                  <a:gd name="T46" fmla="*/ 0 w 246"/>
                  <a:gd name="T47" fmla="*/ 1 h 123"/>
                  <a:gd name="T48" fmla="*/ 0 w 246"/>
                  <a:gd name="T49" fmla="*/ 0 h 123"/>
                  <a:gd name="T50" fmla="*/ 0 w 246"/>
                  <a:gd name="T51" fmla="*/ 0 h 123"/>
                  <a:gd name="T52" fmla="*/ 0 w 246"/>
                  <a:gd name="T53" fmla="*/ 0 h 123"/>
                  <a:gd name="T54" fmla="*/ 0 w 246"/>
                  <a:gd name="T55" fmla="*/ 0 h 123"/>
                  <a:gd name="T56" fmla="*/ 0 w 246"/>
                  <a:gd name="T57" fmla="*/ 0 h 123"/>
                  <a:gd name="T58" fmla="*/ 0 w 246"/>
                  <a:gd name="T59" fmla="*/ 0 h 123"/>
                  <a:gd name="T60" fmla="*/ 0 w 246"/>
                  <a:gd name="T61" fmla="*/ 0 h 123"/>
                  <a:gd name="T62" fmla="*/ 0 w 246"/>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6"/>
                  <a:gd name="T97" fmla="*/ 0 h 123"/>
                  <a:gd name="T98" fmla="*/ 246 w 246"/>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6" h="123">
                    <a:moveTo>
                      <a:pt x="1" y="28"/>
                    </a:moveTo>
                    <a:lnTo>
                      <a:pt x="7" y="39"/>
                    </a:lnTo>
                    <a:lnTo>
                      <a:pt x="12" y="49"/>
                    </a:lnTo>
                    <a:lnTo>
                      <a:pt x="18" y="58"/>
                    </a:lnTo>
                    <a:lnTo>
                      <a:pt x="25" y="67"/>
                    </a:lnTo>
                    <a:lnTo>
                      <a:pt x="32" y="75"/>
                    </a:lnTo>
                    <a:lnTo>
                      <a:pt x="40" y="84"/>
                    </a:lnTo>
                    <a:lnTo>
                      <a:pt x="48" y="91"/>
                    </a:lnTo>
                    <a:lnTo>
                      <a:pt x="56" y="97"/>
                    </a:lnTo>
                    <a:lnTo>
                      <a:pt x="65" y="103"/>
                    </a:lnTo>
                    <a:lnTo>
                      <a:pt x="74" y="108"/>
                    </a:lnTo>
                    <a:lnTo>
                      <a:pt x="84" y="112"/>
                    </a:lnTo>
                    <a:lnTo>
                      <a:pt x="94" y="116"/>
                    </a:lnTo>
                    <a:lnTo>
                      <a:pt x="104" y="120"/>
                    </a:lnTo>
                    <a:lnTo>
                      <a:pt x="115" y="122"/>
                    </a:lnTo>
                    <a:lnTo>
                      <a:pt x="125" y="123"/>
                    </a:lnTo>
                    <a:lnTo>
                      <a:pt x="136" y="123"/>
                    </a:lnTo>
                    <a:lnTo>
                      <a:pt x="150" y="122"/>
                    </a:lnTo>
                    <a:lnTo>
                      <a:pt x="164" y="120"/>
                    </a:lnTo>
                    <a:lnTo>
                      <a:pt x="177" y="116"/>
                    </a:lnTo>
                    <a:lnTo>
                      <a:pt x="190" y="111"/>
                    </a:lnTo>
                    <a:lnTo>
                      <a:pt x="202" y="105"/>
                    </a:lnTo>
                    <a:lnTo>
                      <a:pt x="214" y="98"/>
                    </a:lnTo>
                    <a:lnTo>
                      <a:pt x="225" y="90"/>
                    </a:lnTo>
                    <a:lnTo>
                      <a:pt x="236" y="79"/>
                    </a:lnTo>
                    <a:lnTo>
                      <a:pt x="238" y="76"/>
                    </a:lnTo>
                    <a:lnTo>
                      <a:pt x="239" y="73"/>
                    </a:lnTo>
                    <a:lnTo>
                      <a:pt x="241" y="69"/>
                    </a:lnTo>
                    <a:lnTo>
                      <a:pt x="242" y="66"/>
                    </a:lnTo>
                    <a:lnTo>
                      <a:pt x="243" y="62"/>
                    </a:lnTo>
                    <a:lnTo>
                      <a:pt x="244" y="60"/>
                    </a:lnTo>
                    <a:lnTo>
                      <a:pt x="245" y="56"/>
                    </a:lnTo>
                    <a:lnTo>
                      <a:pt x="246" y="52"/>
                    </a:lnTo>
                    <a:lnTo>
                      <a:pt x="236" y="66"/>
                    </a:lnTo>
                    <a:lnTo>
                      <a:pt x="223" y="78"/>
                    </a:lnTo>
                    <a:lnTo>
                      <a:pt x="211" y="87"/>
                    </a:lnTo>
                    <a:lnTo>
                      <a:pt x="197" y="96"/>
                    </a:lnTo>
                    <a:lnTo>
                      <a:pt x="183" y="103"/>
                    </a:lnTo>
                    <a:lnTo>
                      <a:pt x="168" y="108"/>
                    </a:lnTo>
                    <a:lnTo>
                      <a:pt x="152" y="111"/>
                    </a:lnTo>
                    <a:lnTo>
                      <a:pt x="136" y="112"/>
                    </a:lnTo>
                    <a:lnTo>
                      <a:pt x="125" y="112"/>
                    </a:lnTo>
                    <a:lnTo>
                      <a:pt x="113" y="110"/>
                    </a:lnTo>
                    <a:lnTo>
                      <a:pt x="101" y="108"/>
                    </a:lnTo>
                    <a:lnTo>
                      <a:pt x="91" y="104"/>
                    </a:lnTo>
                    <a:lnTo>
                      <a:pt x="80" y="99"/>
                    </a:lnTo>
                    <a:lnTo>
                      <a:pt x="70" y="94"/>
                    </a:lnTo>
                    <a:lnTo>
                      <a:pt x="61" y="87"/>
                    </a:lnTo>
                    <a:lnTo>
                      <a:pt x="52" y="80"/>
                    </a:lnTo>
                    <a:lnTo>
                      <a:pt x="43" y="73"/>
                    </a:lnTo>
                    <a:lnTo>
                      <a:pt x="35" y="64"/>
                    </a:lnTo>
                    <a:lnTo>
                      <a:pt x="28" y="55"/>
                    </a:lnTo>
                    <a:lnTo>
                      <a:pt x="21" y="45"/>
                    </a:lnTo>
                    <a:lnTo>
                      <a:pt x="15" y="34"/>
                    </a:lnTo>
                    <a:lnTo>
                      <a:pt x="9" y="22"/>
                    </a:lnTo>
                    <a:lnTo>
                      <a:pt x="4" y="12"/>
                    </a:lnTo>
                    <a:lnTo>
                      <a:pt x="0" y="0"/>
                    </a:lnTo>
                    <a:lnTo>
                      <a:pt x="0" y="3"/>
                    </a:lnTo>
                    <a:lnTo>
                      <a:pt x="0" y="7"/>
                    </a:lnTo>
                    <a:lnTo>
                      <a:pt x="0" y="11"/>
                    </a:lnTo>
                    <a:lnTo>
                      <a:pt x="0" y="14"/>
                    </a:lnTo>
                    <a:lnTo>
                      <a:pt x="0" y="18"/>
                    </a:lnTo>
                    <a:lnTo>
                      <a:pt x="1" y="21"/>
                    </a:lnTo>
                    <a:lnTo>
                      <a:pt x="1" y="25"/>
                    </a:lnTo>
                    <a:lnTo>
                      <a:pt x="1" y="28"/>
                    </a:lnTo>
                    <a:close/>
                  </a:path>
                </a:pathLst>
              </a:custGeom>
              <a:solidFill>
                <a:srgbClr val="F3B6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6" name="Freeform 72"/>
              <p:cNvSpPr>
                <a:spLocks/>
              </p:cNvSpPr>
              <p:nvPr/>
            </p:nvSpPr>
            <p:spPr bwMode="auto">
              <a:xfrm>
                <a:off x="1134" y="2667"/>
                <a:ext cx="50" cy="22"/>
              </a:xfrm>
              <a:custGeom>
                <a:avLst/>
                <a:gdLst>
                  <a:gd name="T0" fmla="*/ 0 w 249"/>
                  <a:gd name="T1" fmla="*/ 0 h 132"/>
                  <a:gd name="T2" fmla="*/ 0 w 249"/>
                  <a:gd name="T3" fmla="*/ 0 h 132"/>
                  <a:gd name="T4" fmla="*/ 0 w 249"/>
                  <a:gd name="T5" fmla="*/ 0 h 132"/>
                  <a:gd name="T6" fmla="*/ 0 w 249"/>
                  <a:gd name="T7" fmla="*/ 1 h 132"/>
                  <a:gd name="T8" fmla="*/ 1 w 249"/>
                  <a:gd name="T9" fmla="*/ 1 h 132"/>
                  <a:gd name="T10" fmla="*/ 1 w 249"/>
                  <a:gd name="T11" fmla="*/ 1 h 132"/>
                  <a:gd name="T12" fmla="*/ 1 w 249"/>
                  <a:gd name="T13" fmla="*/ 1 h 132"/>
                  <a:gd name="T14" fmla="*/ 1 w 249"/>
                  <a:gd name="T15" fmla="*/ 1 h 132"/>
                  <a:gd name="T16" fmla="*/ 1 w 249"/>
                  <a:gd name="T17" fmla="*/ 1 h 132"/>
                  <a:gd name="T18" fmla="*/ 1 w 249"/>
                  <a:gd name="T19" fmla="*/ 1 h 132"/>
                  <a:gd name="T20" fmla="*/ 2 w 249"/>
                  <a:gd name="T21" fmla="*/ 1 h 132"/>
                  <a:gd name="T22" fmla="*/ 2 w 249"/>
                  <a:gd name="T23" fmla="*/ 0 h 132"/>
                  <a:gd name="T24" fmla="*/ 2 w 249"/>
                  <a:gd name="T25" fmla="*/ 0 h 132"/>
                  <a:gd name="T26" fmla="*/ 2 w 249"/>
                  <a:gd name="T27" fmla="*/ 0 h 132"/>
                  <a:gd name="T28" fmla="*/ 2 w 249"/>
                  <a:gd name="T29" fmla="*/ 0 h 132"/>
                  <a:gd name="T30" fmla="*/ 2 w 249"/>
                  <a:gd name="T31" fmla="*/ 0 h 132"/>
                  <a:gd name="T32" fmla="*/ 2 w 249"/>
                  <a:gd name="T33" fmla="*/ 0 h 132"/>
                  <a:gd name="T34" fmla="*/ 2 w 249"/>
                  <a:gd name="T35" fmla="*/ 1 h 132"/>
                  <a:gd name="T36" fmla="*/ 1 w 249"/>
                  <a:gd name="T37" fmla="*/ 1 h 132"/>
                  <a:gd name="T38" fmla="*/ 1 w 249"/>
                  <a:gd name="T39" fmla="*/ 1 h 132"/>
                  <a:gd name="T40" fmla="*/ 1 w 249"/>
                  <a:gd name="T41" fmla="*/ 1 h 132"/>
                  <a:gd name="T42" fmla="*/ 1 w 249"/>
                  <a:gd name="T43" fmla="*/ 1 h 132"/>
                  <a:gd name="T44" fmla="*/ 1 w 249"/>
                  <a:gd name="T45" fmla="*/ 1 h 132"/>
                  <a:gd name="T46" fmla="*/ 1 w 249"/>
                  <a:gd name="T47" fmla="*/ 1 h 132"/>
                  <a:gd name="T48" fmla="*/ 0 w 249"/>
                  <a:gd name="T49" fmla="*/ 1 h 132"/>
                  <a:gd name="T50" fmla="*/ 0 w 249"/>
                  <a:gd name="T51" fmla="*/ 0 h 132"/>
                  <a:gd name="T52" fmla="*/ 0 w 249"/>
                  <a:gd name="T53" fmla="*/ 0 h 132"/>
                  <a:gd name="T54" fmla="*/ 0 w 249"/>
                  <a:gd name="T55" fmla="*/ 0 h 132"/>
                  <a:gd name="T56" fmla="*/ 0 w 249"/>
                  <a:gd name="T57" fmla="*/ 0 h 132"/>
                  <a:gd name="T58" fmla="*/ 0 w 249"/>
                  <a:gd name="T59" fmla="*/ 0 h 132"/>
                  <a:gd name="T60" fmla="*/ 0 w 249"/>
                  <a:gd name="T61" fmla="*/ 0 h 132"/>
                  <a:gd name="T62" fmla="*/ 0 w 249"/>
                  <a:gd name="T63" fmla="*/ 0 h 132"/>
                  <a:gd name="T64" fmla="*/ 0 w 249"/>
                  <a:gd name="T65" fmla="*/ 0 h 1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9"/>
                  <a:gd name="T100" fmla="*/ 0 h 132"/>
                  <a:gd name="T101" fmla="*/ 249 w 249"/>
                  <a:gd name="T102" fmla="*/ 132 h 1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9" h="132">
                    <a:moveTo>
                      <a:pt x="0" y="29"/>
                    </a:moveTo>
                    <a:lnTo>
                      <a:pt x="5" y="40"/>
                    </a:lnTo>
                    <a:lnTo>
                      <a:pt x="10" y="51"/>
                    </a:lnTo>
                    <a:lnTo>
                      <a:pt x="16" y="61"/>
                    </a:lnTo>
                    <a:lnTo>
                      <a:pt x="23" y="71"/>
                    </a:lnTo>
                    <a:lnTo>
                      <a:pt x="30" y="79"/>
                    </a:lnTo>
                    <a:lnTo>
                      <a:pt x="37" y="89"/>
                    </a:lnTo>
                    <a:lnTo>
                      <a:pt x="45" y="96"/>
                    </a:lnTo>
                    <a:lnTo>
                      <a:pt x="54" y="103"/>
                    </a:lnTo>
                    <a:lnTo>
                      <a:pt x="63" y="111"/>
                    </a:lnTo>
                    <a:lnTo>
                      <a:pt x="72" y="117"/>
                    </a:lnTo>
                    <a:lnTo>
                      <a:pt x="82" y="121"/>
                    </a:lnTo>
                    <a:lnTo>
                      <a:pt x="92" y="125"/>
                    </a:lnTo>
                    <a:lnTo>
                      <a:pt x="102" y="129"/>
                    </a:lnTo>
                    <a:lnTo>
                      <a:pt x="114" y="131"/>
                    </a:lnTo>
                    <a:lnTo>
                      <a:pt x="125" y="132"/>
                    </a:lnTo>
                    <a:lnTo>
                      <a:pt x="136" y="132"/>
                    </a:lnTo>
                    <a:lnTo>
                      <a:pt x="151" y="132"/>
                    </a:lnTo>
                    <a:lnTo>
                      <a:pt x="166" y="129"/>
                    </a:lnTo>
                    <a:lnTo>
                      <a:pt x="180" y="125"/>
                    </a:lnTo>
                    <a:lnTo>
                      <a:pt x="194" y="119"/>
                    </a:lnTo>
                    <a:lnTo>
                      <a:pt x="207" y="112"/>
                    </a:lnTo>
                    <a:lnTo>
                      <a:pt x="219" y="102"/>
                    </a:lnTo>
                    <a:lnTo>
                      <a:pt x="230" y="93"/>
                    </a:lnTo>
                    <a:lnTo>
                      <a:pt x="242" y="81"/>
                    </a:lnTo>
                    <a:lnTo>
                      <a:pt x="243" y="77"/>
                    </a:lnTo>
                    <a:lnTo>
                      <a:pt x="244" y="75"/>
                    </a:lnTo>
                    <a:lnTo>
                      <a:pt x="245" y="71"/>
                    </a:lnTo>
                    <a:lnTo>
                      <a:pt x="246" y="67"/>
                    </a:lnTo>
                    <a:lnTo>
                      <a:pt x="247" y="64"/>
                    </a:lnTo>
                    <a:lnTo>
                      <a:pt x="248" y="60"/>
                    </a:lnTo>
                    <a:lnTo>
                      <a:pt x="249" y="58"/>
                    </a:lnTo>
                    <a:lnTo>
                      <a:pt x="249" y="54"/>
                    </a:lnTo>
                    <a:lnTo>
                      <a:pt x="239" y="69"/>
                    </a:lnTo>
                    <a:lnTo>
                      <a:pt x="227" y="82"/>
                    </a:lnTo>
                    <a:lnTo>
                      <a:pt x="214" y="94"/>
                    </a:lnTo>
                    <a:lnTo>
                      <a:pt x="200" y="103"/>
                    </a:lnTo>
                    <a:lnTo>
                      <a:pt x="185" y="112"/>
                    </a:lnTo>
                    <a:lnTo>
                      <a:pt x="169" y="117"/>
                    </a:lnTo>
                    <a:lnTo>
                      <a:pt x="161" y="119"/>
                    </a:lnTo>
                    <a:lnTo>
                      <a:pt x="153" y="120"/>
                    </a:lnTo>
                    <a:lnTo>
                      <a:pt x="145" y="121"/>
                    </a:lnTo>
                    <a:lnTo>
                      <a:pt x="136" y="121"/>
                    </a:lnTo>
                    <a:lnTo>
                      <a:pt x="124" y="121"/>
                    </a:lnTo>
                    <a:lnTo>
                      <a:pt x="113" y="120"/>
                    </a:lnTo>
                    <a:lnTo>
                      <a:pt x="100" y="117"/>
                    </a:lnTo>
                    <a:lnTo>
                      <a:pt x="90" y="113"/>
                    </a:lnTo>
                    <a:lnTo>
                      <a:pt x="79" y="108"/>
                    </a:lnTo>
                    <a:lnTo>
                      <a:pt x="69" y="102"/>
                    </a:lnTo>
                    <a:lnTo>
                      <a:pt x="59" y="95"/>
                    </a:lnTo>
                    <a:lnTo>
                      <a:pt x="50" y="88"/>
                    </a:lnTo>
                    <a:lnTo>
                      <a:pt x="42" y="79"/>
                    </a:lnTo>
                    <a:lnTo>
                      <a:pt x="34" y="70"/>
                    </a:lnTo>
                    <a:lnTo>
                      <a:pt x="27" y="60"/>
                    </a:lnTo>
                    <a:lnTo>
                      <a:pt x="20" y="49"/>
                    </a:lnTo>
                    <a:lnTo>
                      <a:pt x="14" y="37"/>
                    </a:lnTo>
                    <a:lnTo>
                      <a:pt x="9" y="26"/>
                    </a:lnTo>
                    <a:lnTo>
                      <a:pt x="5" y="14"/>
                    </a:lnTo>
                    <a:lnTo>
                      <a:pt x="1" y="0"/>
                    </a:lnTo>
                    <a:lnTo>
                      <a:pt x="1" y="4"/>
                    </a:lnTo>
                    <a:lnTo>
                      <a:pt x="0" y="8"/>
                    </a:lnTo>
                    <a:lnTo>
                      <a:pt x="0" y="11"/>
                    </a:lnTo>
                    <a:lnTo>
                      <a:pt x="0" y="15"/>
                    </a:lnTo>
                    <a:lnTo>
                      <a:pt x="0" y="18"/>
                    </a:lnTo>
                    <a:lnTo>
                      <a:pt x="0" y="22"/>
                    </a:lnTo>
                    <a:lnTo>
                      <a:pt x="0" y="26"/>
                    </a:lnTo>
                    <a:lnTo>
                      <a:pt x="0" y="29"/>
                    </a:lnTo>
                    <a:close/>
                  </a:path>
                </a:pathLst>
              </a:custGeom>
              <a:solidFill>
                <a:srgbClr val="F3B6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7" name="Freeform 73"/>
              <p:cNvSpPr>
                <a:spLocks/>
              </p:cNvSpPr>
              <p:nvPr/>
            </p:nvSpPr>
            <p:spPr bwMode="auto">
              <a:xfrm>
                <a:off x="1134" y="2665"/>
                <a:ext cx="51" cy="23"/>
              </a:xfrm>
              <a:custGeom>
                <a:avLst/>
                <a:gdLst>
                  <a:gd name="T0" fmla="*/ 0 w 251"/>
                  <a:gd name="T1" fmla="*/ 0 h 140"/>
                  <a:gd name="T2" fmla="*/ 0 w 251"/>
                  <a:gd name="T3" fmla="*/ 0 h 140"/>
                  <a:gd name="T4" fmla="*/ 0 w 251"/>
                  <a:gd name="T5" fmla="*/ 0 h 140"/>
                  <a:gd name="T6" fmla="*/ 0 w 251"/>
                  <a:gd name="T7" fmla="*/ 0 h 140"/>
                  <a:gd name="T8" fmla="*/ 0 w 251"/>
                  <a:gd name="T9" fmla="*/ 0 h 140"/>
                  <a:gd name="T10" fmla="*/ 1 w 251"/>
                  <a:gd name="T11" fmla="*/ 0 h 140"/>
                  <a:gd name="T12" fmla="*/ 1 w 251"/>
                  <a:gd name="T13" fmla="*/ 1 h 140"/>
                  <a:gd name="T14" fmla="*/ 1 w 251"/>
                  <a:gd name="T15" fmla="*/ 1 h 140"/>
                  <a:gd name="T16" fmla="*/ 1 w 251"/>
                  <a:gd name="T17" fmla="*/ 1 h 140"/>
                  <a:gd name="T18" fmla="*/ 2 w 251"/>
                  <a:gd name="T19" fmla="*/ 1 h 140"/>
                  <a:gd name="T20" fmla="*/ 2 w 251"/>
                  <a:gd name="T21" fmla="*/ 0 h 140"/>
                  <a:gd name="T22" fmla="*/ 2 w 251"/>
                  <a:gd name="T23" fmla="*/ 0 h 140"/>
                  <a:gd name="T24" fmla="*/ 2 w 251"/>
                  <a:gd name="T25" fmla="*/ 0 h 140"/>
                  <a:gd name="T26" fmla="*/ 2 w 251"/>
                  <a:gd name="T27" fmla="*/ 0 h 140"/>
                  <a:gd name="T28" fmla="*/ 2 w 251"/>
                  <a:gd name="T29" fmla="*/ 0 h 140"/>
                  <a:gd name="T30" fmla="*/ 2 w 251"/>
                  <a:gd name="T31" fmla="*/ 0 h 140"/>
                  <a:gd name="T32" fmla="*/ 2 w 251"/>
                  <a:gd name="T33" fmla="*/ 0 h 140"/>
                  <a:gd name="T34" fmla="*/ 2 w 251"/>
                  <a:gd name="T35" fmla="*/ 0 h 140"/>
                  <a:gd name="T36" fmla="*/ 2 w 251"/>
                  <a:gd name="T37" fmla="*/ 0 h 140"/>
                  <a:gd name="T38" fmla="*/ 2 w 251"/>
                  <a:gd name="T39" fmla="*/ 0 h 140"/>
                  <a:gd name="T40" fmla="*/ 2 w 251"/>
                  <a:gd name="T41" fmla="*/ 0 h 140"/>
                  <a:gd name="T42" fmla="*/ 1 w 251"/>
                  <a:gd name="T43" fmla="*/ 0 h 140"/>
                  <a:gd name="T44" fmla="*/ 1 w 251"/>
                  <a:gd name="T45" fmla="*/ 0 h 140"/>
                  <a:gd name="T46" fmla="*/ 1 w 251"/>
                  <a:gd name="T47" fmla="*/ 0 h 140"/>
                  <a:gd name="T48" fmla="*/ 1 w 251"/>
                  <a:gd name="T49" fmla="*/ 0 h 140"/>
                  <a:gd name="T50" fmla="*/ 1 w 251"/>
                  <a:gd name="T51" fmla="*/ 0 h 140"/>
                  <a:gd name="T52" fmla="*/ 1 w 251"/>
                  <a:gd name="T53" fmla="*/ 0 h 140"/>
                  <a:gd name="T54" fmla="*/ 0 w 251"/>
                  <a:gd name="T55" fmla="*/ 0 h 140"/>
                  <a:gd name="T56" fmla="*/ 0 w 251"/>
                  <a:gd name="T57" fmla="*/ 0 h 140"/>
                  <a:gd name="T58" fmla="*/ 0 w 251"/>
                  <a:gd name="T59" fmla="*/ 0 h 140"/>
                  <a:gd name="T60" fmla="*/ 0 w 251"/>
                  <a:gd name="T61" fmla="*/ 0 h 140"/>
                  <a:gd name="T62" fmla="*/ 0 w 251"/>
                  <a:gd name="T63" fmla="*/ 0 h 140"/>
                  <a:gd name="T64" fmla="*/ 0 w 251"/>
                  <a:gd name="T65" fmla="*/ 0 h 140"/>
                  <a:gd name="T66" fmla="*/ 0 w 251"/>
                  <a:gd name="T67" fmla="*/ 0 h 140"/>
                  <a:gd name="T68" fmla="*/ 0 w 251"/>
                  <a:gd name="T69" fmla="*/ 0 h 140"/>
                  <a:gd name="T70" fmla="*/ 0 w 251"/>
                  <a:gd name="T71" fmla="*/ 0 h 14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51"/>
                  <a:gd name="T109" fmla="*/ 0 h 140"/>
                  <a:gd name="T110" fmla="*/ 251 w 251"/>
                  <a:gd name="T111" fmla="*/ 140 h 14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51" h="140">
                    <a:moveTo>
                      <a:pt x="0" y="28"/>
                    </a:moveTo>
                    <a:lnTo>
                      <a:pt x="4" y="40"/>
                    </a:lnTo>
                    <a:lnTo>
                      <a:pt x="9" y="50"/>
                    </a:lnTo>
                    <a:lnTo>
                      <a:pt x="15" y="62"/>
                    </a:lnTo>
                    <a:lnTo>
                      <a:pt x="21" y="73"/>
                    </a:lnTo>
                    <a:lnTo>
                      <a:pt x="28" y="83"/>
                    </a:lnTo>
                    <a:lnTo>
                      <a:pt x="35" y="92"/>
                    </a:lnTo>
                    <a:lnTo>
                      <a:pt x="43" y="101"/>
                    </a:lnTo>
                    <a:lnTo>
                      <a:pt x="52" y="108"/>
                    </a:lnTo>
                    <a:lnTo>
                      <a:pt x="61" y="115"/>
                    </a:lnTo>
                    <a:lnTo>
                      <a:pt x="70" y="122"/>
                    </a:lnTo>
                    <a:lnTo>
                      <a:pt x="80" y="127"/>
                    </a:lnTo>
                    <a:lnTo>
                      <a:pt x="91" y="132"/>
                    </a:lnTo>
                    <a:lnTo>
                      <a:pt x="101" y="136"/>
                    </a:lnTo>
                    <a:lnTo>
                      <a:pt x="113" y="138"/>
                    </a:lnTo>
                    <a:lnTo>
                      <a:pt x="125" y="140"/>
                    </a:lnTo>
                    <a:lnTo>
                      <a:pt x="136" y="140"/>
                    </a:lnTo>
                    <a:lnTo>
                      <a:pt x="152" y="139"/>
                    </a:lnTo>
                    <a:lnTo>
                      <a:pt x="168" y="136"/>
                    </a:lnTo>
                    <a:lnTo>
                      <a:pt x="183" y="131"/>
                    </a:lnTo>
                    <a:lnTo>
                      <a:pt x="197" y="124"/>
                    </a:lnTo>
                    <a:lnTo>
                      <a:pt x="211" y="115"/>
                    </a:lnTo>
                    <a:lnTo>
                      <a:pt x="223" y="106"/>
                    </a:lnTo>
                    <a:lnTo>
                      <a:pt x="236" y="94"/>
                    </a:lnTo>
                    <a:lnTo>
                      <a:pt x="246" y="80"/>
                    </a:lnTo>
                    <a:lnTo>
                      <a:pt x="247" y="77"/>
                    </a:lnTo>
                    <a:lnTo>
                      <a:pt x="248" y="73"/>
                    </a:lnTo>
                    <a:lnTo>
                      <a:pt x="249" y="71"/>
                    </a:lnTo>
                    <a:lnTo>
                      <a:pt x="249" y="67"/>
                    </a:lnTo>
                    <a:lnTo>
                      <a:pt x="250" y="64"/>
                    </a:lnTo>
                    <a:lnTo>
                      <a:pt x="250" y="61"/>
                    </a:lnTo>
                    <a:lnTo>
                      <a:pt x="251" y="58"/>
                    </a:lnTo>
                    <a:lnTo>
                      <a:pt x="251" y="54"/>
                    </a:lnTo>
                    <a:lnTo>
                      <a:pt x="247" y="62"/>
                    </a:lnTo>
                    <a:lnTo>
                      <a:pt x="241" y="71"/>
                    </a:lnTo>
                    <a:lnTo>
                      <a:pt x="236" y="78"/>
                    </a:lnTo>
                    <a:lnTo>
                      <a:pt x="229" y="85"/>
                    </a:lnTo>
                    <a:lnTo>
                      <a:pt x="223" y="91"/>
                    </a:lnTo>
                    <a:lnTo>
                      <a:pt x="216" y="98"/>
                    </a:lnTo>
                    <a:lnTo>
                      <a:pt x="209" y="103"/>
                    </a:lnTo>
                    <a:lnTo>
                      <a:pt x="202" y="109"/>
                    </a:lnTo>
                    <a:lnTo>
                      <a:pt x="195" y="114"/>
                    </a:lnTo>
                    <a:lnTo>
                      <a:pt x="187" y="118"/>
                    </a:lnTo>
                    <a:lnTo>
                      <a:pt x="179" y="121"/>
                    </a:lnTo>
                    <a:lnTo>
                      <a:pt x="171" y="124"/>
                    </a:lnTo>
                    <a:lnTo>
                      <a:pt x="162" y="126"/>
                    </a:lnTo>
                    <a:lnTo>
                      <a:pt x="154" y="128"/>
                    </a:lnTo>
                    <a:lnTo>
                      <a:pt x="145" y="130"/>
                    </a:lnTo>
                    <a:lnTo>
                      <a:pt x="136" y="130"/>
                    </a:lnTo>
                    <a:lnTo>
                      <a:pt x="124" y="128"/>
                    </a:lnTo>
                    <a:lnTo>
                      <a:pt x="112" y="127"/>
                    </a:lnTo>
                    <a:lnTo>
                      <a:pt x="100" y="124"/>
                    </a:lnTo>
                    <a:lnTo>
                      <a:pt x="89" y="120"/>
                    </a:lnTo>
                    <a:lnTo>
                      <a:pt x="78" y="114"/>
                    </a:lnTo>
                    <a:lnTo>
                      <a:pt x="68" y="108"/>
                    </a:lnTo>
                    <a:lnTo>
                      <a:pt x="58" y="101"/>
                    </a:lnTo>
                    <a:lnTo>
                      <a:pt x="49" y="92"/>
                    </a:lnTo>
                    <a:lnTo>
                      <a:pt x="41" y="84"/>
                    </a:lnTo>
                    <a:lnTo>
                      <a:pt x="33" y="73"/>
                    </a:lnTo>
                    <a:lnTo>
                      <a:pt x="26" y="62"/>
                    </a:lnTo>
                    <a:lnTo>
                      <a:pt x="20" y="52"/>
                    </a:lnTo>
                    <a:lnTo>
                      <a:pt x="14" y="40"/>
                    </a:lnTo>
                    <a:lnTo>
                      <a:pt x="10" y="27"/>
                    </a:lnTo>
                    <a:lnTo>
                      <a:pt x="6" y="15"/>
                    </a:lnTo>
                    <a:lnTo>
                      <a:pt x="3" y="0"/>
                    </a:lnTo>
                    <a:lnTo>
                      <a:pt x="2" y="4"/>
                    </a:lnTo>
                    <a:lnTo>
                      <a:pt x="2" y="7"/>
                    </a:lnTo>
                    <a:lnTo>
                      <a:pt x="1" y="11"/>
                    </a:lnTo>
                    <a:lnTo>
                      <a:pt x="1" y="13"/>
                    </a:lnTo>
                    <a:lnTo>
                      <a:pt x="1" y="17"/>
                    </a:lnTo>
                    <a:lnTo>
                      <a:pt x="0" y="21"/>
                    </a:lnTo>
                    <a:lnTo>
                      <a:pt x="0" y="24"/>
                    </a:lnTo>
                    <a:lnTo>
                      <a:pt x="0" y="28"/>
                    </a:lnTo>
                    <a:close/>
                  </a:path>
                </a:pathLst>
              </a:custGeom>
              <a:solidFill>
                <a:srgbClr val="F3B8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8" name="Freeform 74"/>
              <p:cNvSpPr>
                <a:spLocks/>
              </p:cNvSpPr>
              <p:nvPr/>
            </p:nvSpPr>
            <p:spPr bwMode="auto">
              <a:xfrm>
                <a:off x="1135" y="2663"/>
                <a:ext cx="50" cy="24"/>
              </a:xfrm>
              <a:custGeom>
                <a:avLst/>
                <a:gdLst>
                  <a:gd name="T0" fmla="*/ 0 w 251"/>
                  <a:gd name="T1" fmla="*/ 0 h 146"/>
                  <a:gd name="T2" fmla="*/ 0 w 251"/>
                  <a:gd name="T3" fmla="*/ 0 h 146"/>
                  <a:gd name="T4" fmla="*/ 0 w 251"/>
                  <a:gd name="T5" fmla="*/ 0 h 146"/>
                  <a:gd name="T6" fmla="*/ 0 w 251"/>
                  <a:gd name="T7" fmla="*/ 0 h 146"/>
                  <a:gd name="T8" fmla="*/ 0 w 251"/>
                  <a:gd name="T9" fmla="*/ 0 h 146"/>
                  <a:gd name="T10" fmla="*/ 1 w 251"/>
                  <a:gd name="T11" fmla="*/ 1 h 146"/>
                  <a:gd name="T12" fmla="*/ 1 w 251"/>
                  <a:gd name="T13" fmla="*/ 1 h 146"/>
                  <a:gd name="T14" fmla="*/ 1 w 251"/>
                  <a:gd name="T15" fmla="*/ 1 h 146"/>
                  <a:gd name="T16" fmla="*/ 1 w 251"/>
                  <a:gd name="T17" fmla="*/ 1 h 146"/>
                  <a:gd name="T18" fmla="*/ 1 w 251"/>
                  <a:gd name="T19" fmla="*/ 1 h 146"/>
                  <a:gd name="T20" fmla="*/ 1 w 251"/>
                  <a:gd name="T21" fmla="*/ 1 h 146"/>
                  <a:gd name="T22" fmla="*/ 2 w 251"/>
                  <a:gd name="T23" fmla="*/ 0 h 146"/>
                  <a:gd name="T24" fmla="*/ 2 w 251"/>
                  <a:gd name="T25" fmla="*/ 0 h 146"/>
                  <a:gd name="T26" fmla="*/ 2 w 251"/>
                  <a:gd name="T27" fmla="*/ 0 h 146"/>
                  <a:gd name="T28" fmla="*/ 2 w 251"/>
                  <a:gd name="T29" fmla="*/ 0 h 146"/>
                  <a:gd name="T30" fmla="*/ 2 w 251"/>
                  <a:gd name="T31" fmla="*/ 0 h 146"/>
                  <a:gd name="T32" fmla="*/ 2 w 251"/>
                  <a:gd name="T33" fmla="*/ 0 h 146"/>
                  <a:gd name="T34" fmla="*/ 2 w 251"/>
                  <a:gd name="T35" fmla="*/ 0 h 146"/>
                  <a:gd name="T36" fmla="*/ 2 w 251"/>
                  <a:gd name="T37" fmla="*/ 0 h 146"/>
                  <a:gd name="T38" fmla="*/ 2 w 251"/>
                  <a:gd name="T39" fmla="*/ 0 h 146"/>
                  <a:gd name="T40" fmla="*/ 2 w 251"/>
                  <a:gd name="T41" fmla="*/ 0 h 146"/>
                  <a:gd name="T42" fmla="*/ 2 w 251"/>
                  <a:gd name="T43" fmla="*/ 0 h 146"/>
                  <a:gd name="T44" fmla="*/ 1 w 251"/>
                  <a:gd name="T45" fmla="*/ 0 h 146"/>
                  <a:gd name="T46" fmla="*/ 1 w 251"/>
                  <a:gd name="T47" fmla="*/ 1 h 146"/>
                  <a:gd name="T48" fmla="*/ 1 w 251"/>
                  <a:gd name="T49" fmla="*/ 1 h 146"/>
                  <a:gd name="T50" fmla="*/ 1 w 251"/>
                  <a:gd name="T51" fmla="*/ 1 h 146"/>
                  <a:gd name="T52" fmla="*/ 1 w 251"/>
                  <a:gd name="T53" fmla="*/ 0 h 146"/>
                  <a:gd name="T54" fmla="*/ 1 w 251"/>
                  <a:gd name="T55" fmla="*/ 0 h 146"/>
                  <a:gd name="T56" fmla="*/ 0 w 251"/>
                  <a:gd name="T57" fmla="*/ 0 h 146"/>
                  <a:gd name="T58" fmla="*/ 0 w 251"/>
                  <a:gd name="T59" fmla="*/ 0 h 146"/>
                  <a:gd name="T60" fmla="*/ 0 w 251"/>
                  <a:gd name="T61" fmla="*/ 0 h 146"/>
                  <a:gd name="T62" fmla="*/ 0 w 251"/>
                  <a:gd name="T63" fmla="*/ 0 h 146"/>
                  <a:gd name="T64" fmla="*/ 0 w 251"/>
                  <a:gd name="T65" fmla="*/ 0 h 146"/>
                  <a:gd name="T66" fmla="*/ 0 w 251"/>
                  <a:gd name="T67" fmla="*/ 0 h 146"/>
                  <a:gd name="T68" fmla="*/ 0 w 251"/>
                  <a:gd name="T69" fmla="*/ 0 h 146"/>
                  <a:gd name="T70" fmla="*/ 0 w 251"/>
                  <a:gd name="T71" fmla="*/ 0 h 146"/>
                  <a:gd name="T72" fmla="*/ 0 w 251"/>
                  <a:gd name="T73" fmla="*/ 0 h 14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51"/>
                  <a:gd name="T112" fmla="*/ 0 h 146"/>
                  <a:gd name="T113" fmla="*/ 251 w 251"/>
                  <a:gd name="T114" fmla="*/ 146 h 14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51" h="146">
                    <a:moveTo>
                      <a:pt x="0" y="25"/>
                    </a:moveTo>
                    <a:lnTo>
                      <a:pt x="4" y="39"/>
                    </a:lnTo>
                    <a:lnTo>
                      <a:pt x="8" y="51"/>
                    </a:lnTo>
                    <a:lnTo>
                      <a:pt x="13" y="62"/>
                    </a:lnTo>
                    <a:lnTo>
                      <a:pt x="19" y="74"/>
                    </a:lnTo>
                    <a:lnTo>
                      <a:pt x="26" y="85"/>
                    </a:lnTo>
                    <a:lnTo>
                      <a:pt x="33" y="95"/>
                    </a:lnTo>
                    <a:lnTo>
                      <a:pt x="41" y="104"/>
                    </a:lnTo>
                    <a:lnTo>
                      <a:pt x="49" y="113"/>
                    </a:lnTo>
                    <a:lnTo>
                      <a:pt x="58" y="120"/>
                    </a:lnTo>
                    <a:lnTo>
                      <a:pt x="68" y="127"/>
                    </a:lnTo>
                    <a:lnTo>
                      <a:pt x="78" y="133"/>
                    </a:lnTo>
                    <a:lnTo>
                      <a:pt x="89" y="138"/>
                    </a:lnTo>
                    <a:lnTo>
                      <a:pt x="99" y="142"/>
                    </a:lnTo>
                    <a:lnTo>
                      <a:pt x="112" y="145"/>
                    </a:lnTo>
                    <a:lnTo>
                      <a:pt x="123" y="146"/>
                    </a:lnTo>
                    <a:lnTo>
                      <a:pt x="135" y="146"/>
                    </a:lnTo>
                    <a:lnTo>
                      <a:pt x="144" y="146"/>
                    </a:lnTo>
                    <a:lnTo>
                      <a:pt x="152" y="145"/>
                    </a:lnTo>
                    <a:lnTo>
                      <a:pt x="160" y="144"/>
                    </a:lnTo>
                    <a:lnTo>
                      <a:pt x="168" y="142"/>
                    </a:lnTo>
                    <a:lnTo>
                      <a:pt x="184" y="137"/>
                    </a:lnTo>
                    <a:lnTo>
                      <a:pt x="199" y="128"/>
                    </a:lnTo>
                    <a:lnTo>
                      <a:pt x="213" y="119"/>
                    </a:lnTo>
                    <a:lnTo>
                      <a:pt x="226" y="107"/>
                    </a:lnTo>
                    <a:lnTo>
                      <a:pt x="238" y="94"/>
                    </a:lnTo>
                    <a:lnTo>
                      <a:pt x="248" y="79"/>
                    </a:lnTo>
                    <a:lnTo>
                      <a:pt x="249" y="76"/>
                    </a:lnTo>
                    <a:lnTo>
                      <a:pt x="249" y="72"/>
                    </a:lnTo>
                    <a:lnTo>
                      <a:pt x="250" y="70"/>
                    </a:lnTo>
                    <a:lnTo>
                      <a:pt x="250" y="66"/>
                    </a:lnTo>
                    <a:lnTo>
                      <a:pt x="251" y="62"/>
                    </a:lnTo>
                    <a:lnTo>
                      <a:pt x="251" y="60"/>
                    </a:lnTo>
                    <a:lnTo>
                      <a:pt x="251" y="57"/>
                    </a:lnTo>
                    <a:lnTo>
                      <a:pt x="251" y="53"/>
                    </a:lnTo>
                    <a:lnTo>
                      <a:pt x="247" y="62"/>
                    </a:lnTo>
                    <a:lnTo>
                      <a:pt x="242" y="71"/>
                    </a:lnTo>
                    <a:lnTo>
                      <a:pt x="237" y="79"/>
                    </a:lnTo>
                    <a:lnTo>
                      <a:pt x="231" y="86"/>
                    </a:lnTo>
                    <a:lnTo>
                      <a:pt x="224" y="95"/>
                    </a:lnTo>
                    <a:lnTo>
                      <a:pt x="217" y="101"/>
                    </a:lnTo>
                    <a:lnTo>
                      <a:pt x="210" y="108"/>
                    </a:lnTo>
                    <a:lnTo>
                      <a:pt x="203" y="113"/>
                    </a:lnTo>
                    <a:lnTo>
                      <a:pt x="196" y="119"/>
                    </a:lnTo>
                    <a:lnTo>
                      <a:pt x="188" y="122"/>
                    </a:lnTo>
                    <a:lnTo>
                      <a:pt x="179" y="127"/>
                    </a:lnTo>
                    <a:lnTo>
                      <a:pt x="171" y="130"/>
                    </a:lnTo>
                    <a:lnTo>
                      <a:pt x="162" y="133"/>
                    </a:lnTo>
                    <a:lnTo>
                      <a:pt x="153" y="134"/>
                    </a:lnTo>
                    <a:lnTo>
                      <a:pt x="144" y="136"/>
                    </a:lnTo>
                    <a:lnTo>
                      <a:pt x="135" y="136"/>
                    </a:lnTo>
                    <a:lnTo>
                      <a:pt x="123" y="136"/>
                    </a:lnTo>
                    <a:lnTo>
                      <a:pt x="111" y="133"/>
                    </a:lnTo>
                    <a:lnTo>
                      <a:pt x="98" y="130"/>
                    </a:lnTo>
                    <a:lnTo>
                      <a:pt x="87" y="126"/>
                    </a:lnTo>
                    <a:lnTo>
                      <a:pt x="76" y="120"/>
                    </a:lnTo>
                    <a:lnTo>
                      <a:pt x="66" y="113"/>
                    </a:lnTo>
                    <a:lnTo>
                      <a:pt x="57" y="106"/>
                    </a:lnTo>
                    <a:lnTo>
                      <a:pt x="48" y="97"/>
                    </a:lnTo>
                    <a:lnTo>
                      <a:pt x="39" y="88"/>
                    </a:lnTo>
                    <a:lnTo>
                      <a:pt x="32" y="77"/>
                    </a:lnTo>
                    <a:lnTo>
                      <a:pt x="25" y="66"/>
                    </a:lnTo>
                    <a:lnTo>
                      <a:pt x="19" y="54"/>
                    </a:lnTo>
                    <a:lnTo>
                      <a:pt x="14" y="41"/>
                    </a:lnTo>
                    <a:lnTo>
                      <a:pt x="10" y="28"/>
                    </a:lnTo>
                    <a:lnTo>
                      <a:pt x="7" y="15"/>
                    </a:lnTo>
                    <a:lnTo>
                      <a:pt x="5" y="0"/>
                    </a:lnTo>
                    <a:lnTo>
                      <a:pt x="4" y="3"/>
                    </a:lnTo>
                    <a:lnTo>
                      <a:pt x="3" y="6"/>
                    </a:lnTo>
                    <a:lnTo>
                      <a:pt x="3" y="10"/>
                    </a:lnTo>
                    <a:lnTo>
                      <a:pt x="2" y="12"/>
                    </a:lnTo>
                    <a:lnTo>
                      <a:pt x="1" y="16"/>
                    </a:lnTo>
                    <a:lnTo>
                      <a:pt x="1" y="19"/>
                    </a:lnTo>
                    <a:lnTo>
                      <a:pt x="0" y="22"/>
                    </a:lnTo>
                    <a:lnTo>
                      <a:pt x="0" y="25"/>
                    </a:lnTo>
                    <a:close/>
                  </a:path>
                </a:pathLst>
              </a:custGeom>
              <a:solidFill>
                <a:srgbClr val="F3B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9" name="Freeform 75"/>
              <p:cNvSpPr>
                <a:spLocks/>
              </p:cNvSpPr>
              <p:nvPr/>
            </p:nvSpPr>
            <p:spPr bwMode="auto">
              <a:xfrm>
                <a:off x="1135" y="2661"/>
                <a:ext cx="50" cy="25"/>
              </a:xfrm>
              <a:custGeom>
                <a:avLst/>
                <a:gdLst>
                  <a:gd name="T0" fmla="*/ 0 w 249"/>
                  <a:gd name="T1" fmla="*/ 0 h 154"/>
                  <a:gd name="T2" fmla="*/ 0 w 249"/>
                  <a:gd name="T3" fmla="*/ 0 h 154"/>
                  <a:gd name="T4" fmla="*/ 0 w 249"/>
                  <a:gd name="T5" fmla="*/ 0 h 154"/>
                  <a:gd name="T6" fmla="*/ 0 w 249"/>
                  <a:gd name="T7" fmla="*/ 0 h 154"/>
                  <a:gd name="T8" fmla="*/ 0 w 249"/>
                  <a:gd name="T9" fmla="*/ 0 h 154"/>
                  <a:gd name="T10" fmla="*/ 1 w 249"/>
                  <a:gd name="T11" fmla="*/ 1 h 154"/>
                  <a:gd name="T12" fmla="*/ 1 w 249"/>
                  <a:gd name="T13" fmla="*/ 1 h 154"/>
                  <a:gd name="T14" fmla="*/ 1 w 249"/>
                  <a:gd name="T15" fmla="*/ 1 h 154"/>
                  <a:gd name="T16" fmla="*/ 1 w 249"/>
                  <a:gd name="T17" fmla="*/ 1 h 154"/>
                  <a:gd name="T18" fmla="*/ 1 w 249"/>
                  <a:gd name="T19" fmla="*/ 1 h 154"/>
                  <a:gd name="T20" fmla="*/ 1 w 249"/>
                  <a:gd name="T21" fmla="*/ 1 h 154"/>
                  <a:gd name="T22" fmla="*/ 2 w 249"/>
                  <a:gd name="T23" fmla="*/ 1 h 154"/>
                  <a:gd name="T24" fmla="*/ 2 w 249"/>
                  <a:gd name="T25" fmla="*/ 0 h 154"/>
                  <a:gd name="T26" fmla="*/ 2 w 249"/>
                  <a:gd name="T27" fmla="*/ 0 h 154"/>
                  <a:gd name="T28" fmla="*/ 2 w 249"/>
                  <a:gd name="T29" fmla="*/ 0 h 154"/>
                  <a:gd name="T30" fmla="*/ 2 w 249"/>
                  <a:gd name="T31" fmla="*/ 0 h 154"/>
                  <a:gd name="T32" fmla="*/ 2 w 249"/>
                  <a:gd name="T33" fmla="*/ 0 h 154"/>
                  <a:gd name="T34" fmla="*/ 2 w 249"/>
                  <a:gd name="T35" fmla="*/ 0 h 154"/>
                  <a:gd name="T36" fmla="*/ 2 w 249"/>
                  <a:gd name="T37" fmla="*/ 0 h 154"/>
                  <a:gd name="T38" fmla="*/ 2 w 249"/>
                  <a:gd name="T39" fmla="*/ 0 h 154"/>
                  <a:gd name="T40" fmla="*/ 2 w 249"/>
                  <a:gd name="T41" fmla="*/ 0 h 154"/>
                  <a:gd name="T42" fmla="*/ 2 w 249"/>
                  <a:gd name="T43" fmla="*/ 0 h 154"/>
                  <a:gd name="T44" fmla="*/ 2 w 249"/>
                  <a:gd name="T45" fmla="*/ 0 h 154"/>
                  <a:gd name="T46" fmla="*/ 2 w 249"/>
                  <a:gd name="T47" fmla="*/ 0 h 154"/>
                  <a:gd name="T48" fmla="*/ 2 w 249"/>
                  <a:gd name="T49" fmla="*/ 0 h 154"/>
                  <a:gd name="T50" fmla="*/ 1 w 249"/>
                  <a:gd name="T51" fmla="*/ 1 h 154"/>
                  <a:gd name="T52" fmla="*/ 1 w 249"/>
                  <a:gd name="T53" fmla="*/ 1 h 154"/>
                  <a:gd name="T54" fmla="*/ 1 w 249"/>
                  <a:gd name="T55" fmla="*/ 1 h 154"/>
                  <a:gd name="T56" fmla="*/ 1 w 249"/>
                  <a:gd name="T57" fmla="*/ 1 h 154"/>
                  <a:gd name="T58" fmla="*/ 1 w 249"/>
                  <a:gd name="T59" fmla="*/ 1 h 154"/>
                  <a:gd name="T60" fmla="*/ 1 w 249"/>
                  <a:gd name="T61" fmla="*/ 0 h 154"/>
                  <a:gd name="T62" fmla="*/ 0 w 249"/>
                  <a:gd name="T63" fmla="*/ 0 h 154"/>
                  <a:gd name="T64" fmla="*/ 0 w 249"/>
                  <a:gd name="T65" fmla="*/ 0 h 154"/>
                  <a:gd name="T66" fmla="*/ 0 w 249"/>
                  <a:gd name="T67" fmla="*/ 0 h 154"/>
                  <a:gd name="T68" fmla="*/ 0 w 249"/>
                  <a:gd name="T69" fmla="*/ 0 h 154"/>
                  <a:gd name="T70" fmla="*/ 0 w 249"/>
                  <a:gd name="T71" fmla="*/ 0 h 154"/>
                  <a:gd name="T72" fmla="*/ 0 w 249"/>
                  <a:gd name="T73" fmla="*/ 0 h 154"/>
                  <a:gd name="T74" fmla="*/ 0 w 249"/>
                  <a:gd name="T75" fmla="*/ 0 h 154"/>
                  <a:gd name="T76" fmla="*/ 0 w 249"/>
                  <a:gd name="T77" fmla="*/ 0 h 154"/>
                  <a:gd name="T78" fmla="*/ 0 w 249"/>
                  <a:gd name="T79" fmla="*/ 0 h 15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49"/>
                  <a:gd name="T121" fmla="*/ 0 h 154"/>
                  <a:gd name="T122" fmla="*/ 249 w 249"/>
                  <a:gd name="T123" fmla="*/ 154 h 15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49" h="154">
                    <a:moveTo>
                      <a:pt x="0" y="24"/>
                    </a:moveTo>
                    <a:lnTo>
                      <a:pt x="3" y="39"/>
                    </a:lnTo>
                    <a:lnTo>
                      <a:pt x="7" y="51"/>
                    </a:lnTo>
                    <a:lnTo>
                      <a:pt x="11" y="64"/>
                    </a:lnTo>
                    <a:lnTo>
                      <a:pt x="17" y="76"/>
                    </a:lnTo>
                    <a:lnTo>
                      <a:pt x="23" y="86"/>
                    </a:lnTo>
                    <a:lnTo>
                      <a:pt x="30" y="97"/>
                    </a:lnTo>
                    <a:lnTo>
                      <a:pt x="38" y="108"/>
                    </a:lnTo>
                    <a:lnTo>
                      <a:pt x="46" y="116"/>
                    </a:lnTo>
                    <a:lnTo>
                      <a:pt x="55" y="125"/>
                    </a:lnTo>
                    <a:lnTo>
                      <a:pt x="65" y="132"/>
                    </a:lnTo>
                    <a:lnTo>
                      <a:pt x="75" y="138"/>
                    </a:lnTo>
                    <a:lnTo>
                      <a:pt x="86" y="144"/>
                    </a:lnTo>
                    <a:lnTo>
                      <a:pt x="97" y="148"/>
                    </a:lnTo>
                    <a:lnTo>
                      <a:pt x="109" y="151"/>
                    </a:lnTo>
                    <a:lnTo>
                      <a:pt x="121" y="152"/>
                    </a:lnTo>
                    <a:lnTo>
                      <a:pt x="133" y="154"/>
                    </a:lnTo>
                    <a:lnTo>
                      <a:pt x="142" y="154"/>
                    </a:lnTo>
                    <a:lnTo>
                      <a:pt x="151" y="152"/>
                    </a:lnTo>
                    <a:lnTo>
                      <a:pt x="159" y="150"/>
                    </a:lnTo>
                    <a:lnTo>
                      <a:pt x="168" y="148"/>
                    </a:lnTo>
                    <a:lnTo>
                      <a:pt x="176" y="145"/>
                    </a:lnTo>
                    <a:lnTo>
                      <a:pt x="184" y="142"/>
                    </a:lnTo>
                    <a:lnTo>
                      <a:pt x="192" y="138"/>
                    </a:lnTo>
                    <a:lnTo>
                      <a:pt x="199" y="133"/>
                    </a:lnTo>
                    <a:lnTo>
                      <a:pt x="206" y="127"/>
                    </a:lnTo>
                    <a:lnTo>
                      <a:pt x="213" y="122"/>
                    </a:lnTo>
                    <a:lnTo>
                      <a:pt x="220" y="115"/>
                    </a:lnTo>
                    <a:lnTo>
                      <a:pt x="226" y="109"/>
                    </a:lnTo>
                    <a:lnTo>
                      <a:pt x="233" y="102"/>
                    </a:lnTo>
                    <a:lnTo>
                      <a:pt x="238" y="95"/>
                    </a:lnTo>
                    <a:lnTo>
                      <a:pt x="244" y="86"/>
                    </a:lnTo>
                    <a:lnTo>
                      <a:pt x="248" y="78"/>
                    </a:lnTo>
                    <a:lnTo>
                      <a:pt x="249" y="74"/>
                    </a:lnTo>
                    <a:lnTo>
                      <a:pt x="249" y="72"/>
                    </a:lnTo>
                    <a:lnTo>
                      <a:pt x="249" y="69"/>
                    </a:lnTo>
                    <a:lnTo>
                      <a:pt x="249" y="65"/>
                    </a:lnTo>
                    <a:lnTo>
                      <a:pt x="249" y="63"/>
                    </a:lnTo>
                    <a:lnTo>
                      <a:pt x="249" y="59"/>
                    </a:lnTo>
                    <a:lnTo>
                      <a:pt x="249" y="57"/>
                    </a:lnTo>
                    <a:lnTo>
                      <a:pt x="249" y="53"/>
                    </a:lnTo>
                    <a:lnTo>
                      <a:pt x="245" y="63"/>
                    </a:lnTo>
                    <a:lnTo>
                      <a:pt x="241" y="72"/>
                    </a:lnTo>
                    <a:lnTo>
                      <a:pt x="236" y="80"/>
                    </a:lnTo>
                    <a:lnTo>
                      <a:pt x="230" y="89"/>
                    </a:lnTo>
                    <a:lnTo>
                      <a:pt x="223" y="97"/>
                    </a:lnTo>
                    <a:lnTo>
                      <a:pt x="217" y="104"/>
                    </a:lnTo>
                    <a:lnTo>
                      <a:pt x="210" y="112"/>
                    </a:lnTo>
                    <a:lnTo>
                      <a:pt x="203" y="118"/>
                    </a:lnTo>
                    <a:lnTo>
                      <a:pt x="195" y="124"/>
                    </a:lnTo>
                    <a:lnTo>
                      <a:pt x="187" y="128"/>
                    </a:lnTo>
                    <a:lnTo>
                      <a:pt x="179" y="133"/>
                    </a:lnTo>
                    <a:lnTo>
                      <a:pt x="170" y="136"/>
                    </a:lnTo>
                    <a:lnTo>
                      <a:pt x="161" y="139"/>
                    </a:lnTo>
                    <a:lnTo>
                      <a:pt x="152" y="142"/>
                    </a:lnTo>
                    <a:lnTo>
                      <a:pt x="143" y="143"/>
                    </a:lnTo>
                    <a:lnTo>
                      <a:pt x="133" y="143"/>
                    </a:lnTo>
                    <a:lnTo>
                      <a:pt x="121" y="142"/>
                    </a:lnTo>
                    <a:lnTo>
                      <a:pt x="109" y="140"/>
                    </a:lnTo>
                    <a:lnTo>
                      <a:pt x="96" y="137"/>
                    </a:lnTo>
                    <a:lnTo>
                      <a:pt x="85" y="132"/>
                    </a:lnTo>
                    <a:lnTo>
                      <a:pt x="74" y="126"/>
                    </a:lnTo>
                    <a:lnTo>
                      <a:pt x="64" y="119"/>
                    </a:lnTo>
                    <a:lnTo>
                      <a:pt x="54" y="110"/>
                    </a:lnTo>
                    <a:lnTo>
                      <a:pt x="45" y="101"/>
                    </a:lnTo>
                    <a:lnTo>
                      <a:pt x="37" y="91"/>
                    </a:lnTo>
                    <a:lnTo>
                      <a:pt x="30" y="80"/>
                    </a:lnTo>
                    <a:lnTo>
                      <a:pt x="24" y="69"/>
                    </a:lnTo>
                    <a:lnTo>
                      <a:pt x="18" y="57"/>
                    </a:lnTo>
                    <a:lnTo>
                      <a:pt x="14" y="43"/>
                    </a:lnTo>
                    <a:lnTo>
                      <a:pt x="10" y="29"/>
                    </a:lnTo>
                    <a:lnTo>
                      <a:pt x="8" y="15"/>
                    </a:lnTo>
                    <a:lnTo>
                      <a:pt x="6" y="0"/>
                    </a:lnTo>
                    <a:lnTo>
                      <a:pt x="5" y="3"/>
                    </a:lnTo>
                    <a:lnTo>
                      <a:pt x="4" y="6"/>
                    </a:lnTo>
                    <a:lnTo>
                      <a:pt x="4" y="9"/>
                    </a:lnTo>
                    <a:lnTo>
                      <a:pt x="3" y="12"/>
                    </a:lnTo>
                    <a:lnTo>
                      <a:pt x="2" y="16"/>
                    </a:lnTo>
                    <a:lnTo>
                      <a:pt x="1" y="18"/>
                    </a:lnTo>
                    <a:lnTo>
                      <a:pt x="1" y="22"/>
                    </a:lnTo>
                    <a:lnTo>
                      <a:pt x="0" y="24"/>
                    </a:lnTo>
                    <a:close/>
                  </a:path>
                </a:pathLst>
              </a:custGeom>
              <a:solidFill>
                <a:srgbClr val="F4BD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0" name="Freeform 76"/>
              <p:cNvSpPr>
                <a:spLocks/>
              </p:cNvSpPr>
              <p:nvPr/>
            </p:nvSpPr>
            <p:spPr bwMode="auto">
              <a:xfrm>
                <a:off x="1136" y="2659"/>
                <a:ext cx="49" cy="26"/>
              </a:xfrm>
              <a:custGeom>
                <a:avLst/>
                <a:gdLst>
                  <a:gd name="T0" fmla="*/ 0 w 246"/>
                  <a:gd name="T1" fmla="*/ 0 h 159"/>
                  <a:gd name="T2" fmla="*/ 0 w 246"/>
                  <a:gd name="T3" fmla="*/ 0 h 159"/>
                  <a:gd name="T4" fmla="*/ 0 w 246"/>
                  <a:gd name="T5" fmla="*/ 0 h 159"/>
                  <a:gd name="T6" fmla="*/ 0 w 246"/>
                  <a:gd name="T7" fmla="*/ 0 h 159"/>
                  <a:gd name="T8" fmla="*/ 0 w 246"/>
                  <a:gd name="T9" fmla="*/ 0 h 159"/>
                  <a:gd name="T10" fmla="*/ 1 w 246"/>
                  <a:gd name="T11" fmla="*/ 1 h 159"/>
                  <a:gd name="T12" fmla="*/ 1 w 246"/>
                  <a:gd name="T13" fmla="*/ 1 h 159"/>
                  <a:gd name="T14" fmla="*/ 1 w 246"/>
                  <a:gd name="T15" fmla="*/ 1 h 159"/>
                  <a:gd name="T16" fmla="*/ 1 w 246"/>
                  <a:gd name="T17" fmla="*/ 1 h 159"/>
                  <a:gd name="T18" fmla="*/ 1 w 246"/>
                  <a:gd name="T19" fmla="*/ 1 h 159"/>
                  <a:gd name="T20" fmla="*/ 1 w 246"/>
                  <a:gd name="T21" fmla="*/ 1 h 159"/>
                  <a:gd name="T22" fmla="*/ 2 w 246"/>
                  <a:gd name="T23" fmla="*/ 1 h 159"/>
                  <a:gd name="T24" fmla="*/ 2 w 246"/>
                  <a:gd name="T25" fmla="*/ 0 h 159"/>
                  <a:gd name="T26" fmla="*/ 2 w 246"/>
                  <a:gd name="T27" fmla="*/ 0 h 159"/>
                  <a:gd name="T28" fmla="*/ 2 w 246"/>
                  <a:gd name="T29" fmla="*/ 0 h 159"/>
                  <a:gd name="T30" fmla="*/ 2 w 246"/>
                  <a:gd name="T31" fmla="*/ 0 h 159"/>
                  <a:gd name="T32" fmla="*/ 2 w 246"/>
                  <a:gd name="T33" fmla="*/ 0 h 159"/>
                  <a:gd name="T34" fmla="*/ 2 w 246"/>
                  <a:gd name="T35" fmla="*/ 0 h 159"/>
                  <a:gd name="T36" fmla="*/ 2 w 246"/>
                  <a:gd name="T37" fmla="*/ 0 h 159"/>
                  <a:gd name="T38" fmla="*/ 2 w 246"/>
                  <a:gd name="T39" fmla="*/ 0 h 159"/>
                  <a:gd name="T40" fmla="*/ 2 w 246"/>
                  <a:gd name="T41" fmla="*/ 0 h 159"/>
                  <a:gd name="T42" fmla="*/ 2 w 246"/>
                  <a:gd name="T43" fmla="*/ 0 h 159"/>
                  <a:gd name="T44" fmla="*/ 2 w 246"/>
                  <a:gd name="T45" fmla="*/ 0 h 159"/>
                  <a:gd name="T46" fmla="*/ 2 w 246"/>
                  <a:gd name="T47" fmla="*/ 0 h 159"/>
                  <a:gd name="T48" fmla="*/ 2 w 246"/>
                  <a:gd name="T49" fmla="*/ 0 h 159"/>
                  <a:gd name="T50" fmla="*/ 1 w 246"/>
                  <a:gd name="T51" fmla="*/ 1 h 159"/>
                  <a:gd name="T52" fmla="*/ 1 w 246"/>
                  <a:gd name="T53" fmla="*/ 1 h 159"/>
                  <a:gd name="T54" fmla="*/ 1 w 246"/>
                  <a:gd name="T55" fmla="*/ 1 h 159"/>
                  <a:gd name="T56" fmla="*/ 1 w 246"/>
                  <a:gd name="T57" fmla="*/ 1 h 159"/>
                  <a:gd name="T58" fmla="*/ 1 w 246"/>
                  <a:gd name="T59" fmla="*/ 1 h 159"/>
                  <a:gd name="T60" fmla="*/ 1 w 246"/>
                  <a:gd name="T61" fmla="*/ 0 h 159"/>
                  <a:gd name="T62" fmla="*/ 0 w 246"/>
                  <a:gd name="T63" fmla="*/ 0 h 159"/>
                  <a:gd name="T64" fmla="*/ 0 w 246"/>
                  <a:gd name="T65" fmla="*/ 0 h 159"/>
                  <a:gd name="T66" fmla="*/ 0 w 246"/>
                  <a:gd name="T67" fmla="*/ 0 h 159"/>
                  <a:gd name="T68" fmla="*/ 0 w 246"/>
                  <a:gd name="T69" fmla="*/ 0 h 159"/>
                  <a:gd name="T70" fmla="*/ 0 w 246"/>
                  <a:gd name="T71" fmla="*/ 0 h 159"/>
                  <a:gd name="T72" fmla="*/ 0 w 246"/>
                  <a:gd name="T73" fmla="*/ 0 h 159"/>
                  <a:gd name="T74" fmla="*/ 0 w 246"/>
                  <a:gd name="T75" fmla="*/ 0 h 159"/>
                  <a:gd name="T76" fmla="*/ 0 w 246"/>
                  <a:gd name="T77" fmla="*/ 0 h 159"/>
                  <a:gd name="T78" fmla="*/ 0 w 246"/>
                  <a:gd name="T79" fmla="*/ 0 h 159"/>
                  <a:gd name="T80" fmla="*/ 0 w 246"/>
                  <a:gd name="T81" fmla="*/ 0 h 159"/>
                  <a:gd name="T82" fmla="*/ 0 w 246"/>
                  <a:gd name="T83" fmla="*/ 0 h 159"/>
                  <a:gd name="T84" fmla="*/ 0 w 246"/>
                  <a:gd name="T85" fmla="*/ 0 h 159"/>
                  <a:gd name="T86" fmla="*/ 0 w 246"/>
                  <a:gd name="T87" fmla="*/ 0 h 15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46"/>
                  <a:gd name="T133" fmla="*/ 0 h 159"/>
                  <a:gd name="T134" fmla="*/ 246 w 246"/>
                  <a:gd name="T135" fmla="*/ 159 h 15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46" h="159">
                    <a:moveTo>
                      <a:pt x="0" y="23"/>
                    </a:moveTo>
                    <a:lnTo>
                      <a:pt x="2" y="38"/>
                    </a:lnTo>
                    <a:lnTo>
                      <a:pt x="5" y="51"/>
                    </a:lnTo>
                    <a:lnTo>
                      <a:pt x="9" y="64"/>
                    </a:lnTo>
                    <a:lnTo>
                      <a:pt x="14" y="77"/>
                    </a:lnTo>
                    <a:lnTo>
                      <a:pt x="20" y="89"/>
                    </a:lnTo>
                    <a:lnTo>
                      <a:pt x="27" y="100"/>
                    </a:lnTo>
                    <a:lnTo>
                      <a:pt x="34" y="111"/>
                    </a:lnTo>
                    <a:lnTo>
                      <a:pt x="43" y="120"/>
                    </a:lnTo>
                    <a:lnTo>
                      <a:pt x="52" y="129"/>
                    </a:lnTo>
                    <a:lnTo>
                      <a:pt x="61" y="136"/>
                    </a:lnTo>
                    <a:lnTo>
                      <a:pt x="71" y="143"/>
                    </a:lnTo>
                    <a:lnTo>
                      <a:pt x="82" y="149"/>
                    </a:lnTo>
                    <a:lnTo>
                      <a:pt x="93" y="153"/>
                    </a:lnTo>
                    <a:lnTo>
                      <a:pt x="106" y="156"/>
                    </a:lnTo>
                    <a:lnTo>
                      <a:pt x="118" y="159"/>
                    </a:lnTo>
                    <a:lnTo>
                      <a:pt x="130" y="159"/>
                    </a:lnTo>
                    <a:lnTo>
                      <a:pt x="139" y="159"/>
                    </a:lnTo>
                    <a:lnTo>
                      <a:pt x="148" y="157"/>
                    </a:lnTo>
                    <a:lnTo>
                      <a:pt x="157" y="156"/>
                    </a:lnTo>
                    <a:lnTo>
                      <a:pt x="166" y="153"/>
                    </a:lnTo>
                    <a:lnTo>
                      <a:pt x="174" y="150"/>
                    </a:lnTo>
                    <a:lnTo>
                      <a:pt x="183" y="145"/>
                    </a:lnTo>
                    <a:lnTo>
                      <a:pt x="191" y="142"/>
                    </a:lnTo>
                    <a:lnTo>
                      <a:pt x="198" y="136"/>
                    </a:lnTo>
                    <a:lnTo>
                      <a:pt x="205" y="131"/>
                    </a:lnTo>
                    <a:lnTo>
                      <a:pt x="212" y="124"/>
                    </a:lnTo>
                    <a:lnTo>
                      <a:pt x="219" y="118"/>
                    </a:lnTo>
                    <a:lnTo>
                      <a:pt x="226" y="111"/>
                    </a:lnTo>
                    <a:lnTo>
                      <a:pt x="232" y="102"/>
                    </a:lnTo>
                    <a:lnTo>
                      <a:pt x="237" y="94"/>
                    </a:lnTo>
                    <a:lnTo>
                      <a:pt x="242" y="85"/>
                    </a:lnTo>
                    <a:lnTo>
                      <a:pt x="246" y="76"/>
                    </a:lnTo>
                    <a:lnTo>
                      <a:pt x="246" y="74"/>
                    </a:lnTo>
                    <a:lnTo>
                      <a:pt x="246" y="70"/>
                    </a:lnTo>
                    <a:lnTo>
                      <a:pt x="246" y="68"/>
                    </a:lnTo>
                    <a:lnTo>
                      <a:pt x="246" y="64"/>
                    </a:lnTo>
                    <a:lnTo>
                      <a:pt x="246" y="60"/>
                    </a:lnTo>
                    <a:lnTo>
                      <a:pt x="246" y="58"/>
                    </a:lnTo>
                    <a:lnTo>
                      <a:pt x="246" y="54"/>
                    </a:lnTo>
                    <a:lnTo>
                      <a:pt x="246" y="52"/>
                    </a:lnTo>
                    <a:lnTo>
                      <a:pt x="242" y="62"/>
                    </a:lnTo>
                    <a:lnTo>
                      <a:pt x="238" y="72"/>
                    </a:lnTo>
                    <a:lnTo>
                      <a:pt x="233" y="82"/>
                    </a:lnTo>
                    <a:lnTo>
                      <a:pt x="228" y="90"/>
                    </a:lnTo>
                    <a:lnTo>
                      <a:pt x="221" y="99"/>
                    </a:lnTo>
                    <a:lnTo>
                      <a:pt x="215" y="107"/>
                    </a:lnTo>
                    <a:lnTo>
                      <a:pt x="208" y="114"/>
                    </a:lnTo>
                    <a:lnTo>
                      <a:pt x="201" y="121"/>
                    </a:lnTo>
                    <a:lnTo>
                      <a:pt x="193" y="127"/>
                    </a:lnTo>
                    <a:lnTo>
                      <a:pt x="185" y="132"/>
                    </a:lnTo>
                    <a:lnTo>
                      <a:pt x="177" y="137"/>
                    </a:lnTo>
                    <a:lnTo>
                      <a:pt x="168" y="142"/>
                    </a:lnTo>
                    <a:lnTo>
                      <a:pt x="159" y="144"/>
                    </a:lnTo>
                    <a:lnTo>
                      <a:pt x="149" y="147"/>
                    </a:lnTo>
                    <a:lnTo>
                      <a:pt x="140" y="148"/>
                    </a:lnTo>
                    <a:lnTo>
                      <a:pt x="130" y="148"/>
                    </a:lnTo>
                    <a:lnTo>
                      <a:pt x="118" y="148"/>
                    </a:lnTo>
                    <a:lnTo>
                      <a:pt x="106" y="145"/>
                    </a:lnTo>
                    <a:lnTo>
                      <a:pt x="93" y="142"/>
                    </a:lnTo>
                    <a:lnTo>
                      <a:pt x="82" y="137"/>
                    </a:lnTo>
                    <a:lnTo>
                      <a:pt x="71" y="131"/>
                    </a:lnTo>
                    <a:lnTo>
                      <a:pt x="61" y="124"/>
                    </a:lnTo>
                    <a:lnTo>
                      <a:pt x="52" y="115"/>
                    </a:lnTo>
                    <a:lnTo>
                      <a:pt x="43" y="106"/>
                    </a:lnTo>
                    <a:lnTo>
                      <a:pt x="35" y="95"/>
                    </a:lnTo>
                    <a:lnTo>
                      <a:pt x="28" y="84"/>
                    </a:lnTo>
                    <a:lnTo>
                      <a:pt x="22" y="72"/>
                    </a:lnTo>
                    <a:lnTo>
                      <a:pt x="17" y="59"/>
                    </a:lnTo>
                    <a:lnTo>
                      <a:pt x="13" y="46"/>
                    </a:lnTo>
                    <a:lnTo>
                      <a:pt x="10" y="32"/>
                    </a:lnTo>
                    <a:lnTo>
                      <a:pt x="8" y="17"/>
                    </a:lnTo>
                    <a:lnTo>
                      <a:pt x="8" y="3"/>
                    </a:lnTo>
                    <a:lnTo>
                      <a:pt x="8" y="2"/>
                    </a:lnTo>
                    <a:lnTo>
                      <a:pt x="8" y="0"/>
                    </a:lnTo>
                    <a:lnTo>
                      <a:pt x="7" y="3"/>
                    </a:lnTo>
                    <a:lnTo>
                      <a:pt x="5" y="5"/>
                    </a:lnTo>
                    <a:lnTo>
                      <a:pt x="4" y="9"/>
                    </a:lnTo>
                    <a:lnTo>
                      <a:pt x="3" y="11"/>
                    </a:lnTo>
                    <a:lnTo>
                      <a:pt x="2" y="14"/>
                    </a:lnTo>
                    <a:lnTo>
                      <a:pt x="1" y="17"/>
                    </a:lnTo>
                    <a:lnTo>
                      <a:pt x="1" y="20"/>
                    </a:lnTo>
                    <a:lnTo>
                      <a:pt x="0" y="23"/>
                    </a:lnTo>
                    <a:close/>
                  </a:path>
                </a:pathLst>
              </a:custGeom>
              <a:solidFill>
                <a:srgbClr val="F4BF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1" name="Freeform 77"/>
              <p:cNvSpPr>
                <a:spLocks/>
              </p:cNvSpPr>
              <p:nvPr/>
            </p:nvSpPr>
            <p:spPr bwMode="auto">
              <a:xfrm>
                <a:off x="1136" y="2657"/>
                <a:ext cx="49" cy="27"/>
              </a:xfrm>
              <a:custGeom>
                <a:avLst/>
                <a:gdLst>
                  <a:gd name="T0" fmla="*/ 0 w 243"/>
                  <a:gd name="T1" fmla="*/ 0 h 164"/>
                  <a:gd name="T2" fmla="*/ 0 w 243"/>
                  <a:gd name="T3" fmla="*/ 0 h 164"/>
                  <a:gd name="T4" fmla="*/ 0 w 243"/>
                  <a:gd name="T5" fmla="*/ 0 h 164"/>
                  <a:gd name="T6" fmla="*/ 0 w 243"/>
                  <a:gd name="T7" fmla="*/ 0 h 164"/>
                  <a:gd name="T8" fmla="*/ 0 w 243"/>
                  <a:gd name="T9" fmla="*/ 1 h 164"/>
                  <a:gd name="T10" fmla="*/ 1 w 243"/>
                  <a:gd name="T11" fmla="*/ 1 h 164"/>
                  <a:gd name="T12" fmla="*/ 1 w 243"/>
                  <a:gd name="T13" fmla="*/ 1 h 164"/>
                  <a:gd name="T14" fmla="*/ 1 w 243"/>
                  <a:gd name="T15" fmla="*/ 1 h 164"/>
                  <a:gd name="T16" fmla="*/ 1 w 243"/>
                  <a:gd name="T17" fmla="*/ 1 h 164"/>
                  <a:gd name="T18" fmla="*/ 1 w 243"/>
                  <a:gd name="T19" fmla="*/ 1 h 164"/>
                  <a:gd name="T20" fmla="*/ 1 w 243"/>
                  <a:gd name="T21" fmla="*/ 1 h 164"/>
                  <a:gd name="T22" fmla="*/ 2 w 243"/>
                  <a:gd name="T23" fmla="*/ 1 h 164"/>
                  <a:gd name="T24" fmla="*/ 2 w 243"/>
                  <a:gd name="T25" fmla="*/ 1 h 164"/>
                  <a:gd name="T26" fmla="*/ 2 w 243"/>
                  <a:gd name="T27" fmla="*/ 0 h 164"/>
                  <a:gd name="T28" fmla="*/ 2 w 243"/>
                  <a:gd name="T29" fmla="*/ 0 h 164"/>
                  <a:gd name="T30" fmla="*/ 2 w 243"/>
                  <a:gd name="T31" fmla="*/ 0 h 164"/>
                  <a:gd name="T32" fmla="*/ 2 w 243"/>
                  <a:gd name="T33" fmla="*/ 0 h 164"/>
                  <a:gd name="T34" fmla="*/ 2 w 243"/>
                  <a:gd name="T35" fmla="*/ 0 h 164"/>
                  <a:gd name="T36" fmla="*/ 2 w 243"/>
                  <a:gd name="T37" fmla="*/ 0 h 164"/>
                  <a:gd name="T38" fmla="*/ 2 w 243"/>
                  <a:gd name="T39" fmla="*/ 0 h 164"/>
                  <a:gd name="T40" fmla="*/ 2 w 243"/>
                  <a:gd name="T41" fmla="*/ 0 h 164"/>
                  <a:gd name="T42" fmla="*/ 2 w 243"/>
                  <a:gd name="T43" fmla="*/ 0 h 164"/>
                  <a:gd name="T44" fmla="*/ 2 w 243"/>
                  <a:gd name="T45" fmla="*/ 0 h 164"/>
                  <a:gd name="T46" fmla="*/ 2 w 243"/>
                  <a:gd name="T47" fmla="*/ 0 h 164"/>
                  <a:gd name="T48" fmla="*/ 2 w 243"/>
                  <a:gd name="T49" fmla="*/ 0 h 164"/>
                  <a:gd name="T50" fmla="*/ 1 w 243"/>
                  <a:gd name="T51" fmla="*/ 1 h 164"/>
                  <a:gd name="T52" fmla="*/ 1 w 243"/>
                  <a:gd name="T53" fmla="*/ 1 h 164"/>
                  <a:gd name="T54" fmla="*/ 1 w 243"/>
                  <a:gd name="T55" fmla="*/ 1 h 164"/>
                  <a:gd name="T56" fmla="*/ 1 w 243"/>
                  <a:gd name="T57" fmla="*/ 1 h 164"/>
                  <a:gd name="T58" fmla="*/ 1 w 243"/>
                  <a:gd name="T59" fmla="*/ 1 h 164"/>
                  <a:gd name="T60" fmla="*/ 1 w 243"/>
                  <a:gd name="T61" fmla="*/ 1 h 164"/>
                  <a:gd name="T62" fmla="*/ 0 w 243"/>
                  <a:gd name="T63" fmla="*/ 0 h 164"/>
                  <a:gd name="T64" fmla="*/ 0 w 243"/>
                  <a:gd name="T65" fmla="*/ 0 h 164"/>
                  <a:gd name="T66" fmla="*/ 0 w 243"/>
                  <a:gd name="T67" fmla="*/ 0 h 164"/>
                  <a:gd name="T68" fmla="*/ 0 w 243"/>
                  <a:gd name="T69" fmla="*/ 0 h 164"/>
                  <a:gd name="T70" fmla="*/ 0 w 243"/>
                  <a:gd name="T71" fmla="*/ 0 h 164"/>
                  <a:gd name="T72" fmla="*/ 0 w 243"/>
                  <a:gd name="T73" fmla="*/ 0 h 164"/>
                  <a:gd name="T74" fmla="*/ 0 w 243"/>
                  <a:gd name="T75" fmla="*/ 0 h 164"/>
                  <a:gd name="T76" fmla="*/ 0 w 243"/>
                  <a:gd name="T77" fmla="*/ 0 h 164"/>
                  <a:gd name="T78" fmla="*/ 0 w 243"/>
                  <a:gd name="T79" fmla="*/ 0 h 164"/>
                  <a:gd name="T80" fmla="*/ 0 w 243"/>
                  <a:gd name="T81" fmla="*/ 0 h 164"/>
                  <a:gd name="T82" fmla="*/ 0 w 243"/>
                  <a:gd name="T83" fmla="*/ 0 h 164"/>
                  <a:gd name="T84" fmla="*/ 0 w 243"/>
                  <a:gd name="T85" fmla="*/ 0 h 164"/>
                  <a:gd name="T86" fmla="*/ 0 w 243"/>
                  <a:gd name="T87" fmla="*/ 0 h 164"/>
                  <a:gd name="T88" fmla="*/ 0 w 243"/>
                  <a:gd name="T89" fmla="*/ 0 h 164"/>
                  <a:gd name="T90" fmla="*/ 0 w 243"/>
                  <a:gd name="T91" fmla="*/ 0 h 164"/>
                  <a:gd name="T92" fmla="*/ 0 w 243"/>
                  <a:gd name="T93" fmla="*/ 0 h 164"/>
                  <a:gd name="T94" fmla="*/ 0 w 243"/>
                  <a:gd name="T95" fmla="*/ 0 h 1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3"/>
                  <a:gd name="T145" fmla="*/ 0 h 164"/>
                  <a:gd name="T146" fmla="*/ 243 w 243"/>
                  <a:gd name="T147" fmla="*/ 164 h 16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3" h="164">
                    <a:moveTo>
                      <a:pt x="0" y="21"/>
                    </a:moveTo>
                    <a:lnTo>
                      <a:pt x="2" y="36"/>
                    </a:lnTo>
                    <a:lnTo>
                      <a:pt x="4" y="50"/>
                    </a:lnTo>
                    <a:lnTo>
                      <a:pt x="8" y="64"/>
                    </a:lnTo>
                    <a:lnTo>
                      <a:pt x="12" y="78"/>
                    </a:lnTo>
                    <a:lnTo>
                      <a:pt x="18" y="90"/>
                    </a:lnTo>
                    <a:lnTo>
                      <a:pt x="24" y="101"/>
                    </a:lnTo>
                    <a:lnTo>
                      <a:pt x="31" y="112"/>
                    </a:lnTo>
                    <a:lnTo>
                      <a:pt x="39" y="122"/>
                    </a:lnTo>
                    <a:lnTo>
                      <a:pt x="48" y="131"/>
                    </a:lnTo>
                    <a:lnTo>
                      <a:pt x="58" y="140"/>
                    </a:lnTo>
                    <a:lnTo>
                      <a:pt x="68" y="147"/>
                    </a:lnTo>
                    <a:lnTo>
                      <a:pt x="79" y="153"/>
                    </a:lnTo>
                    <a:lnTo>
                      <a:pt x="90" y="158"/>
                    </a:lnTo>
                    <a:lnTo>
                      <a:pt x="103" y="161"/>
                    </a:lnTo>
                    <a:lnTo>
                      <a:pt x="115" y="163"/>
                    </a:lnTo>
                    <a:lnTo>
                      <a:pt x="127" y="164"/>
                    </a:lnTo>
                    <a:lnTo>
                      <a:pt x="137" y="164"/>
                    </a:lnTo>
                    <a:lnTo>
                      <a:pt x="146" y="163"/>
                    </a:lnTo>
                    <a:lnTo>
                      <a:pt x="155" y="160"/>
                    </a:lnTo>
                    <a:lnTo>
                      <a:pt x="164" y="157"/>
                    </a:lnTo>
                    <a:lnTo>
                      <a:pt x="173" y="154"/>
                    </a:lnTo>
                    <a:lnTo>
                      <a:pt x="181" y="149"/>
                    </a:lnTo>
                    <a:lnTo>
                      <a:pt x="189" y="145"/>
                    </a:lnTo>
                    <a:lnTo>
                      <a:pt x="197" y="139"/>
                    </a:lnTo>
                    <a:lnTo>
                      <a:pt x="204" y="133"/>
                    </a:lnTo>
                    <a:lnTo>
                      <a:pt x="211" y="125"/>
                    </a:lnTo>
                    <a:lnTo>
                      <a:pt x="217" y="118"/>
                    </a:lnTo>
                    <a:lnTo>
                      <a:pt x="224" y="110"/>
                    </a:lnTo>
                    <a:lnTo>
                      <a:pt x="230" y="101"/>
                    </a:lnTo>
                    <a:lnTo>
                      <a:pt x="235" y="93"/>
                    </a:lnTo>
                    <a:lnTo>
                      <a:pt x="239" y="84"/>
                    </a:lnTo>
                    <a:lnTo>
                      <a:pt x="243" y="74"/>
                    </a:lnTo>
                    <a:lnTo>
                      <a:pt x="243" y="70"/>
                    </a:lnTo>
                    <a:lnTo>
                      <a:pt x="243" y="68"/>
                    </a:lnTo>
                    <a:lnTo>
                      <a:pt x="243" y="64"/>
                    </a:lnTo>
                    <a:lnTo>
                      <a:pt x="243" y="62"/>
                    </a:lnTo>
                    <a:lnTo>
                      <a:pt x="242" y="58"/>
                    </a:lnTo>
                    <a:lnTo>
                      <a:pt x="242" y="56"/>
                    </a:lnTo>
                    <a:lnTo>
                      <a:pt x="241" y="52"/>
                    </a:lnTo>
                    <a:lnTo>
                      <a:pt x="241" y="50"/>
                    </a:lnTo>
                    <a:lnTo>
                      <a:pt x="238" y="61"/>
                    </a:lnTo>
                    <a:lnTo>
                      <a:pt x="234" y="72"/>
                    </a:lnTo>
                    <a:lnTo>
                      <a:pt x="230" y="81"/>
                    </a:lnTo>
                    <a:lnTo>
                      <a:pt x="225" y="91"/>
                    </a:lnTo>
                    <a:lnTo>
                      <a:pt x="219" y="100"/>
                    </a:lnTo>
                    <a:lnTo>
                      <a:pt x="213" y="109"/>
                    </a:lnTo>
                    <a:lnTo>
                      <a:pt x="206" y="116"/>
                    </a:lnTo>
                    <a:lnTo>
                      <a:pt x="199" y="123"/>
                    </a:lnTo>
                    <a:lnTo>
                      <a:pt x="191" y="130"/>
                    </a:lnTo>
                    <a:lnTo>
                      <a:pt x="183" y="136"/>
                    </a:lnTo>
                    <a:lnTo>
                      <a:pt x="174" y="141"/>
                    </a:lnTo>
                    <a:lnTo>
                      <a:pt x="166" y="146"/>
                    </a:lnTo>
                    <a:lnTo>
                      <a:pt x="156" y="148"/>
                    </a:lnTo>
                    <a:lnTo>
                      <a:pt x="147" y="151"/>
                    </a:lnTo>
                    <a:lnTo>
                      <a:pt x="137" y="153"/>
                    </a:lnTo>
                    <a:lnTo>
                      <a:pt x="127" y="153"/>
                    </a:lnTo>
                    <a:lnTo>
                      <a:pt x="115" y="152"/>
                    </a:lnTo>
                    <a:lnTo>
                      <a:pt x="104" y="151"/>
                    </a:lnTo>
                    <a:lnTo>
                      <a:pt x="91" y="147"/>
                    </a:lnTo>
                    <a:lnTo>
                      <a:pt x="81" y="142"/>
                    </a:lnTo>
                    <a:lnTo>
                      <a:pt x="70" y="136"/>
                    </a:lnTo>
                    <a:lnTo>
                      <a:pt x="61" y="129"/>
                    </a:lnTo>
                    <a:lnTo>
                      <a:pt x="52" y="121"/>
                    </a:lnTo>
                    <a:lnTo>
                      <a:pt x="43" y="112"/>
                    </a:lnTo>
                    <a:lnTo>
                      <a:pt x="36" y="101"/>
                    </a:lnTo>
                    <a:lnTo>
                      <a:pt x="29" y="91"/>
                    </a:lnTo>
                    <a:lnTo>
                      <a:pt x="23" y="80"/>
                    </a:lnTo>
                    <a:lnTo>
                      <a:pt x="18" y="68"/>
                    </a:lnTo>
                    <a:lnTo>
                      <a:pt x="14" y="55"/>
                    </a:lnTo>
                    <a:lnTo>
                      <a:pt x="12" y="42"/>
                    </a:lnTo>
                    <a:lnTo>
                      <a:pt x="10" y="27"/>
                    </a:lnTo>
                    <a:lnTo>
                      <a:pt x="9" y="13"/>
                    </a:lnTo>
                    <a:lnTo>
                      <a:pt x="9" y="12"/>
                    </a:lnTo>
                    <a:lnTo>
                      <a:pt x="9" y="9"/>
                    </a:lnTo>
                    <a:lnTo>
                      <a:pt x="9" y="8"/>
                    </a:lnTo>
                    <a:lnTo>
                      <a:pt x="9" y="6"/>
                    </a:lnTo>
                    <a:lnTo>
                      <a:pt x="9" y="4"/>
                    </a:lnTo>
                    <a:lnTo>
                      <a:pt x="9" y="3"/>
                    </a:lnTo>
                    <a:lnTo>
                      <a:pt x="10" y="1"/>
                    </a:lnTo>
                    <a:lnTo>
                      <a:pt x="10" y="0"/>
                    </a:lnTo>
                    <a:lnTo>
                      <a:pt x="9" y="0"/>
                    </a:lnTo>
                    <a:lnTo>
                      <a:pt x="9" y="1"/>
                    </a:lnTo>
                    <a:lnTo>
                      <a:pt x="8" y="2"/>
                    </a:lnTo>
                    <a:lnTo>
                      <a:pt x="8" y="3"/>
                    </a:lnTo>
                    <a:lnTo>
                      <a:pt x="7" y="6"/>
                    </a:lnTo>
                    <a:lnTo>
                      <a:pt x="6" y="8"/>
                    </a:lnTo>
                    <a:lnTo>
                      <a:pt x="5" y="10"/>
                    </a:lnTo>
                    <a:lnTo>
                      <a:pt x="4" y="13"/>
                    </a:lnTo>
                    <a:lnTo>
                      <a:pt x="3" y="14"/>
                    </a:lnTo>
                    <a:lnTo>
                      <a:pt x="2" y="16"/>
                    </a:lnTo>
                    <a:lnTo>
                      <a:pt x="1" y="19"/>
                    </a:lnTo>
                    <a:lnTo>
                      <a:pt x="0" y="21"/>
                    </a:lnTo>
                    <a:close/>
                  </a:path>
                </a:pathLst>
              </a:custGeom>
              <a:solidFill>
                <a:srgbClr val="F4BF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 name="Freeform 78"/>
              <p:cNvSpPr>
                <a:spLocks/>
              </p:cNvSpPr>
              <p:nvPr/>
            </p:nvSpPr>
            <p:spPr bwMode="auto">
              <a:xfrm>
                <a:off x="1137" y="2655"/>
                <a:ext cx="48" cy="28"/>
              </a:xfrm>
              <a:custGeom>
                <a:avLst/>
                <a:gdLst>
                  <a:gd name="T0" fmla="*/ 0 w 238"/>
                  <a:gd name="T1" fmla="*/ 0 h 169"/>
                  <a:gd name="T2" fmla="*/ 0 w 238"/>
                  <a:gd name="T3" fmla="*/ 0 h 169"/>
                  <a:gd name="T4" fmla="*/ 0 w 238"/>
                  <a:gd name="T5" fmla="*/ 0 h 169"/>
                  <a:gd name="T6" fmla="*/ 0 w 238"/>
                  <a:gd name="T7" fmla="*/ 0 h 169"/>
                  <a:gd name="T8" fmla="*/ 0 w 238"/>
                  <a:gd name="T9" fmla="*/ 0 h 169"/>
                  <a:gd name="T10" fmla="*/ 0 w 238"/>
                  <a:gd name="T11" fmla="*/ 0 h 169"/>
                  <a:gd name="T12" fmla="*/ 0 w 238"/>
                  <a:gd name="T13" fmla="*/ 0 h 169"/>
                  <a:gd name="T14" fmla="*/ 0 w 238"/>
                  <a:gd name="T15" fmla="*/ 0 h 169"/>
                  <a:gd name="T16" fmla="*/ 0 w 238"/>
                  <a:gd name="T17" fmla="*/ 1 h 169"/>
                  <a:gd name="T18" fmla="*/ 1 w 238"/>
                  <a:gd name="T19" fmla="*/ 1 h 169"/>
                  <a:gd name="T20" fmla="*/ 1 w 238"/>
                  <a:gd name="T21" fmla="*/ 1 h 169"/>
                  <a:gd name="T22" fmla="*/ 1 w 238"/>
                  <a:gd name="T23" fmla="*/ 1 h 169"/>
                  <a:gd name="T24" fmla="*/ 1 w 238"/>
                  <a:gd name="T25" fmla="*/ 1 h 169"/>
                  <a:gd name="T26" fmla="*/ 1 w 238"/>
                  <a:gd name="T27" fmla="*/ 1 h 169"/>
                  <a:gd name="T28" fmla="*/ 1 w 238"/>
                  <a:gd name="T29" fmla="*/ 1 h 169"/>
                  <a:gd name="T30" fmla="*/ 1 w 238"/>
                  <a:gd name="T31" fmla="*/ 1 h 169"/>
                  <a:gd name="T32" fmla="*/ 2 w 238"/>
                  <a:gd name="T33" fmla="*/ 1 h 169"/>
                  <a:gd name="T34" fmla="*/ 2 w 238"/>
                  <a:gd name="T35" fmla="*/ 0 h 169"/>
                  <a:gd name="T36" fmla="*/ 2 w 238"/>
                  <a:gd name="T37" fmla="*/ 0 h 169"/>
                  <a:gd name="T38" fmla="*/ 2 w 238"/>
                  <a:gd name="T39" fmla="*/ 0 h 169"/>
                  <a:gd name="T40" fmla="*/ 2 w 238"/>
                  <a:gd name="T41" fmla="*/ 0 h 169"/>
                  <a:gd name="T42" fmla="*/ 2 w 238"/>
                  <a:gd name="T43" fmla="*/ 0 h 169"/>
                  <a:gd name="T44" fmla="*/ 2 w 238"/>
                  <a:gd name="T45" fmla="*/ 0 h 169"/>
                  <a:gd name="T46" fmla="*/ 2 w 238"/>
                  <a:gd name="T47" fmla="*/ 0 h 169"/>
                  <a:gd name="T48" fmla="*/ 2 w 238"/>
                  <a:gd name="T49" fmla="*/ 0 h 169"/>
                  <a:gd name="T50" fmla="*/ 2 w 238"/>
                  <a:gd name="T51" fmla="*/ 0 h 169"/>
                  <a:gd name="T52" fmla="*/ 2 w 238"/>
                  <a:gd name="T53" fmla="*/ 0 h 169"/>
                  <a:gd name="T54" fmla="*/ 2 w 238"/>
                  <a:gd name="T55" fmla="*/ 0 h 169"/>
                  <a:gd name="T56" fmla="*/ 2 w 238"/>
                  <a:gd name="T57" fmla="*/ 1 h 169"/>
                  <a:gd name="T58" fmla="*/ 1 w 238"/>
                  <a:gd name="T59" fmla="*/ 1 h 169"/>
                  <a:gd name="T60" fmla="*/ 1 w 238"/>
                  <a:gd name="T61" fmla="*/ 1 h 169"/>
                  <a:gd name="T62" fmla="*/ 1 w 238"/>
                  <a:gd name="T63" fmla="*/ 1 h 169"/>
                  <a:gd name="T64" fmla="*/ 1 w 238"/>
                  <a:gd name="T65" fmla="*/ 1 h 169"/>
                  <a:gd name="T66" fmla="*/ 1 w 238"/>
                  <a:gd name="T67" fmla="*/ 1 h 169"/>
                  <a:gd name="T68" fmla="*/ 1 w 238"/>
                  <a:gd name="T69" fmla="*/ 1 h 169"/>
                  <a:gd name="T70" fmla="*/ 0 w 238"/>
                  <a:gd name="T71" fmla="*/ 0 h 169"/>
                  <a:gd name="T72" fmla="*/ 0 w 238"/>
                  <a:gd name="T73" fmla="*/ 0 h 169"/>
                  <a:gd name="T74" fmla="*/ 0 w 238"/>
                  <a:gd name="T75" fmla="*/ 0 h 169"/>
                  <a:gd name="T76" fmla="*/ 0 w 238"/>
                  <a:gd name="T77" fmla="*/ 0 h 169"/>
                  <a:gd name="T78" fmla="*/ 0 w 238"/>
                  <a:gd name="T79" fmla="*/ 0 h 169"/>
                  <a:gd name="T80" fmla="*/ 0 w 238"/>
                  <a:gd name="T81" fmla="*/ 0 h 169"/>
                  <a:gd name="T82" fmla="*/ 0 w 238"/>
                  <a:gd name="T83" fmla="*/ 0 h 169"/>
                  <a:gd name="T84" fmla="*/ 0 w 238"/>
                  <a:gd name="T85" fmla="*/ 0 h 169"/>
                  <a:gd name="T86" fmla="*/ 0 w 238"/>
                  <a:gd name="T87" fmla="*/ 0 h 169"/>
                  <a:gd name="T88" fmla="*/ 0 w 238"/>
                  <a:gd name="T89" fmla="*/ 0 h 169"/>
                  <a:gd name="T90" fmla="*/ 0 w 238"/>
                  <a:gd name="T91" fmla="*/ 0 h 169"/>
                  <a:gd name="T92" fmla="*/ 0 w 238"/>
                  <a:gd name="T93" fmla="*/ 0 h 169"/>
                  <a:gd name="T94" fmla="*/ 0 w 238"/>
                  <a:gd name="T95" fmla="*/ 0 h 169"/>
                  <a:gd name="T96" fmla="*/ 0 w 238"/>
                  <a:gd name="T97" fmla="*/ 0 h 169"/>
                  <a:gd name="T98" fmla="*/ 0 w 238"/>
                  <a:gd name="T99" fmla="*/ 0 h 169"/>
                  <a:gd name="T100" fmla="*/ 0 w 238"/>
                  <a:gd name="T101" fmla="*/ 0 h 169"/>
                  <a:gd name="T102" fmla="*/ 0 w 238"/>
                  <a:gd name="T103" fmla="*/ 0 h 16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38"/>
                  <a:gd name="T157" fmla="*/ 0 h 169"/>
                  <a:gd name="T158" fmla="*/ 238 w 238"/>
                  <a:gd name="T159" fmla="*/ 169 h 16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38" h="169">
                    <a:moveTo>
                      <a:pt x="0" y="21"/>
                    </a:moveTo>
                    <a:lnTo>
                      <a:pt x="0" y="21"/>
                    </a:lnTo>
                    <a:lnTo>
                      <a:pt x="0" y="23"/>
                    </a:lnTo>
                    <a:lnTo>
                      <a:pt x="0" y="24"/>
                    </a:lnTo>
                    <a:lnTo>
                      <a:pt x="0" y="38"/>
                    </a:lnTo>
                    <a:lnTo>
                      <a:pt x="2" y="53"/>
                    </a:lnTo>
                    <a:lnTo>
                      <a:pt x="5" y="67"/>
                    </a:lnTo>
                    <a:lnTo>
                      <a:pt x="9" y="80"/>
                    </a:lnTo>
                    <a:lnTo>
                      <a:pt x="14" y="93"/>
                    </a:lnTo>
                    <a:lnTo>
                      <a:pt x="20" y="105"/>
                    </a:lnTo>
                    <a:lnTo>
                      <a:pt x="27" y="116"/>
                    </a:lnTo>
                    <a:lnTo>
                      <a:pt x="35" y="127"/>
                    </a:lnTo>
                    <a:lnTo>
                      <a:pt x="44" y="136"/>
                    </a:lnTo>
                    <a:lnTo>
                      <a:pt x="53" y="145"/>
                    </a:lnTo>
                    <a:lnTo>
                      <a:pt x="63" y="152"/>
                    </a:lnTo>
                    <a:lnTo>
                      <a:pt x="74" y="158"/>
                    </a:lnTo>
                    <a:lnTo>
                      <a:pt x="85" y="163"/>
                    </a:lnTo>
                    <a:lnTo>
                      <a:pt x="98" y="166"/>
                    </a:lnTo>
                    <a:lnTo>
                      <a:pt x="110" y="169"/>
                    </a:lnTo>
                    <a:lnTo>
                      <a:pt x="122" y="169"/>
                    </a:lnTo>
                    <a:lnTo>
                      <a:pt x="132" y="169"/>
                    </a:lnTo>
                    <a:lnTo>
                      <a:pt x="141" y="168"/>
                    </a:lnTo>
                    <a:lnTo>
                      <a:pt x="151" y="165"/>
                    </a:lnTo>
                    <a:lnTo>
                      <a:pt x="160" y="162"/>
                    </a:lnTo>
                    <a:lnTo>
                      <a:pt x="169" y="158"/>
                    </a:lnTo>
                    <a:lnTo>
                      <a:pt x="177" y="153"/>
                    </a:lnTo>
                    <a:lnTo>
                      <a:pt x="185" y="148"/>
                    </a:lnTo>
                    <a:lnTo>
                      <a:pt x="193" y="142"/>
                    </a:lnTo>
                    <a:lnTo>
                      <a:pt x="200" y="135"/>
                    </a:lnTo>
                    <a:lnTo>
                      <a:pt x="207" y="128"/>
                    </a:lnTo>
                    <a:lnTo>
                      <a:pt x="213" y="120"/>
                    </a:lnTo>
                    <a:lnTo>
                      <a:pt x="220" y="111"/>
                    </a:lnTo>
                    <a:lnTo>
                      <a:pt x="225" y="103"/>
                    </a:lnTo>
                    <a:lnTo>
                      <a:pt x="230" y="93"/>
                    </a:lnTo>
                    <a:lnTo>
                      <a:pt x="234" y="83"/>
                    </a:lnTo>
                    <a:lnTo>
                      <a:pt x="238" y="73"/>
                    </a:lnTo>
                    <a:lnTo>
                      <a:pt x="237" y="69"/>
                    </a:lnTo>
                    <a:lnTo>
                      <a:pt x="237" y="67"/>
                    </a:lnTo>
                    <a:lnTo>
                      <a:pt x="236" y="63"/>
                    </a:lnTo>
                    <a:lnTo>
                      <a:pt x="236" y="61"/>
                    </a:lnTo>
                    <a:lnTo>
                      <a:pt x="235" y="57"/>
                    </a:lnTo>
                    <a:lnTo>
                      <a:pt x="235" y="55"/>
                    </a:lnTo>
                    <a:lnTo>
                      <a:pt x="234" y="51"/>
                    </a:lnTo>
                    <a:lnTo>
                      <a:pt x="234" y="49"/>
                    </a:lnTo>
                    <a:lnTo>
                      <a:pt x="231" y="61"/>
                    </a:lnTo>
                    <a:lnTo>
                      <a:pt x="228" y="72"/>
                    </a:lnTo>
                    <a:lnTo>
                      <a:pt x="224" y="83"/>
                    </a:lnTo>
                    <a:lnTo>
                      <a:pt x="220" y="92"/>
                    </a:lnTo>
                    <a:lnTo>
                      <a:pt x="214" y="102"/>
                    </a:lnTo>
                    <a:lnTo>
                      <a:pt x="208" y="111"/>
                    </a:lnTo>
                    <a:lnTo>
                      <a:pt x="201" y="120"/>
                    </a:lnTo>
                    <a:lnTo>
                      <a:pt x="194" y="127"/>
                    </a:lnTo>
                    <a:lnTo>
                      <a:pt x="187" y="134"/>
                    </a:lnTo>
                    <a:lnTo>
                      <a:pt x="179" y="140"/>
                    </a:lnTo>
                    <a:lnTo>
                      <a:pt x="170" y="146"/>
                    </a:lnTo>
                    <a:lnTo>
                      <a:pt x="161" y="151"/>
                    </a:lnTo>
                    <a:lnTo>
                      <a:pt x="152" y="154"/>
                    </a:lnTo>
                    <a:lnTo>
                      <a:pt x="142" y="157"/>
                    </a:lnTo>
                    <a:lnTo>
                      <a:pt x="132" y="158"/>
                    </a:lnTo>
                    <a:lnTo>
                      <a:pt x="122" y="158"/>
                    </a:lnTo>
                    <a:lnTo>
                      <a:pt x="111" y="158"/>
                    </a:lnTo>
                    <a:lnTo>
                      <a:pt x="99" y="156"/>
                    </a:lnTo>
                    <a:lnTo>
                      <a:pt x="88" y="152"/>
                    </a:lnTo>
                    <a:lnTo>
                      <a:pt x="77" y="148"/>
                    </a:lnTo>
                    <a:lnTo>
                      <a:pt x="67" y="142"/>
                    </a:lnTo>
                    <a:lnTo>
                      <a:pt x="58" y="135"/>
                    </a:lnTo>
                    <a:lnTo>
                      <a:pt x="50" y="128"/>
                    </a:lnTo>
                    <a:lnTo>
                      <a:pt x="42" y="120"/>
                    </a:lnTo>
                    <a:lnTo>
                      <a:pt x="34" y="110"/>
                    </a:lnTo>
                    <a:lnTo>
                      <a:pt x="28" y="99"/>
                    </a:lnTo>
                    <a:lnTo>
                      <a:pt x="22" y="89"/>
                    </a:lnTo>
                    <a:lnTo>
                      <a:pt x="18" y="77"/>
                    </a:lnTo>
                    <a:lnTo>
                      <a:pt x="14" y="63"/>
                    </a:lnTo>
                    <a:lnTo>
                      <a:pt x="11" y="51"/>
                    </a:lnTo>
                    <a:lnTo>
                      <a:pt x="9" y="37"/>
                    </a:lnTo>
                    <a:lnTo>
                      <a:pt x="9" y="24"/>
                    </a:lnTo>
                    <a:lnTo>
                      <a:pt x="9" y="20"/>
                    </a:lnTo>
                    <a:lnTo>
                      <a:pt x="9" y="18"/>
                    </a:lnTo>
                    <a:lnTo>
                      <a:pt x="9" y="15"/>
                    </a:lnTo>
                    <a:lnTo>
                      <a:pt x="9" y="12"/>
                    </a:lnTo>
                    <a:lnTo>
                      <a:pt x="9" y="9"/>
                    </a:lnTo>
                    <a:lnTo>
                      <a:pt x="10" y="6"/>
                    </a:lnTo>
                    <a:lnTo>
                      <a:pt x="10" y="3"/>
                    </a:lnTo>
                    <a:lnTo>
                      <a:pt x="10" y="0"/>
                    </a:lnTo>
                    <a:lnTo>
                      <a:pt x="9" y="2"/>
                    </a:lnTo>
                    <a:lnTo>
                      <a:pt x="8" y="3"/>
                    </a:lnTo>
                    <a:lnTo>
                      <a:pt x="7" y="6"/>
                    </a:lnTo>
                    <a:lnTo>
                      <a:pt x="6" y="7"/>
                    </a:lnTo>
                    <a:lnTo>
                      <a:pt x="5" y="9"/>
                    </a:lnTo>
                    <a:lnTo>
                      <a:pt x="4" y="11"/>
                    </a:lnTo>
                    <a:lnTo>
                      <a:pt x="3" y="13"/>
                    </a:lnTo>
                    <a:lnTo>
                      <a:pt x="3" y="14"/>
                    </a:lnTo>
                    <a:lnTo>
                      <a:pt x="2" y="15"/>
                    </a:lnTo>
                    <a:lnTo>
                      <a:pt x="2" y="17"/>
                    </a:lnTo>
                    <a:lnTo>
                      <a:pt x="1" y="17"/>
                    </a:lnTo>
                    <a:lnTo>
                      <a:pt x="1" y="18"/>
                    </a:lnTo>
                    <a:lnTo>
                      <a:pt x="1" y="19"/>
                    </a:lnTo>
                    <a:lnTo>
                      <a:pt x="0" y="19"/>
                    </a:lnTo>
                    <a:lnTo>
                      <a:pt x="0" y="20"/>
                    </a:lnTo>
                    <a:lnTo>
                      <a:pt x="0" y="21"/>
                    </a:lnTo>
                    <a:close/>
                  </a:path>
                </a:pathLst>
              </a:custGeom>
              <a:solidFill>
                <a:srgbClr val="F5C1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3" name="Freeform 79"/>
              <p:cNvSpPr>
                <a:spLocks/>
              </p:cNvSpPr>
              <p:nvPr/>
            </p:nvSpPr>
            <p:spPr bwMode="auto">
              <a:xfrm>
                <a:off x="1138" y="2654"/>
                <a:ext cx="46" cy="29"/>
              </a:xfrm>
              <a:custGeom>
                <a:avLst/>
                <a:gdLst>
                  <a:gd name="T0" fmla="*/ 0 w 232"/>
                  <a:gd name="T1" fmla="*/ 0 h 174"/>
                  <a:gd name="T2" fmla="*/ 0 w 232"/>
                  <a:gd name="T3" fmla="*/ 0 h 174"/>
                  <a:gd name="T4" fmla="*/ 0 w 232"/>
                  <a:gd name="T5" fmla="*/ 0 h 174"/>
                  <a:gd name="T6" fmla="*/ 0 w 232"/>
                  <a:gd name="T7" fmla="*/ 0 h 174"/>
                  <a:gd name="T8" fmla="*/ 0 w 232"/>
                  <a:gd name="T9" fmla="*/ 0 h 174"/>
                  <a:gd name="T10" fmla="*/ 0 w 232"/>
                  <a:gd name="T11" fmla="*/ 0 h 174"/>
                  <a:gd name="T12" fmla="*/ 0 w 232"/>
                  <a:gd name="T13" fmla="*/ 1 h 174"/>
                  <a:gd name="T14" fmla="*/ 0 w 232"/>
                  <a:gd name="T15" fmla="*/ 1 h 174"/>
                  <a:gd name="T16" fmla="*/ 0 w 232"/>
                  <a:gd name="T17" fmla="*/ 1 h 174"/>
                  <a:gd name="T18" fmla="*/ 0 w 232"/>
                  <a:gd name="T19" fmla="*/ 1 h 174"/>
                  <a:gd name="T20" fmla="*/ 1 w 232"/>
                  <a:gd name="T21" fmla="*/ 1 h 174"/>
                  <a:gd name="T22" fmla="*/ 1 w 232"/>
                  <a:gd name="T23" fmla="*/ 1 h 174"/>
                  <a:gd name="T24" fmla="*/ 1 w 232"/>
                  <a:gd name="T25" fmla="*/ 1 h 174"/>
                  <a:gd name="T26" fmla="*/ 1 w 232"/>
                  <a:gd name="T27" fmla="*/ 1 h 174"/>
                  <a:gd name="T28" fmla="*/ 1 w 232"/>
                  <a:gd name="T29" fmla="*/ 1 h 174"/>
                  <a:gd name="T30" fmla="*/ 1 w 232"/>
                  <a:gd name="T31" fmla="*/ 1 h 174"/>
                  <a:gd name="T32" fmla="*/ 2 w 232"/>
                  <a:gd name="T33" fmla="*/ 1 h 174"/>
                  <a:gd name="T34" fmla="*/ 2 w 232"/>
                  <a:gd name="T35" fmla="*/ 1 h 174"/>
                  <a:gd name="T36" fmla="*/ 2 w 232"/>
                  <a:gd name="T37" fmla="*/ 1 h 174"/>
                  <a:gd name="T38" fmla="*/ 2 w 232"/>
                  <a:gd name="T39" fmla="*/ 0 h 174"/>
                  <a:gd name="T40" fmla="*/ 2 w 232"/>
                  <a:gd name="T41" fmla="*/ 0 h 174"/>
                  <a:gd name="T42" fmla="*/ 2 w 232"/>
                  <a:gd name="T43" fmla="*/ 0 h 174"/>
                  <a:gd name="T44" fmla="*/ 2 w 232"/>
                  <a:gd name="T45" fmla="*/ 0 h 174"/>
                  <a:gd name="T46" fmla="*/ 2 w 232"/>
                  <a:gd name="T47" fmla="*/ 0 h 174"/>
                  <a:gd name="T48" fmla="*/ 2 w 232"/>
                  <a:gd name="T49" fmla="*/ 0 h 174"/>
                  <a:gd name="T50" fmla="*/ 2 w 232"/>
                  <a:gd name="T51" fmla="*/ 0 h 174"/>
                  <a:gd name="T52" fmla="*/ 2 w 232"/>
                  <a:gd name="T53" fmla="*/ 1 h 174"/>
                  <a:gd name="T54" fmla="*/ 2 w 232"/>
                  <a:gd name="T55" fmla="*/ 1 h 174"/>
                  <a:gd name="T56" fmla="*/ 1 w 232"/>
                  <a:gd name="T57" fmla="*/ 1 h 174"/>
                  <a:gd name="T58" fmla="*/ 1 w 232"/>
                  <a:gd name="T59" fmla="*/ 1 h 174"/>
                  <a:gd name="T60" fmla="*/ 1 w 232"/>
                  <a:gd name="T61" fmla="*/ 1 h 174"/>
                  <a:gd name="T62" fmla="*/ 1 w 232"/>
                  <a:gd name="T63" fmla="*/ 1 h 174"/>
                  <a:gd name="T64" fmla="*/ 1 w 232"/>
                  <a:gd name="T65" fmla="*/ 1 h 174"/>
                  <a:gd name="T66" fmla="*/ 1 w 232"/>
                  <a:gd name="T67" fmla="*/ 1 h 174"/>
                  <a:gd name="T68" fmla="*/ 1 w 232"/>
                  <a:gd name="T69" fmla="*/ 1 h 174"/>
                  <a:gd name="T70" fmla="*/ 0 w 232"/>
                  <a:gd name="T71" fmla="*/ 1 h 174"/>
                  <a:gd name="T72" fmla="*/ 0 w 232"/>
                  <a:gd name="T73" fmla="*/ 1 h 174"/>
                  <a:gd name="T74" fmla="*/ 0 w 232"/>
                  <a:gd name="T75" fmla="*/ 1 h 174"/>
                  <a:gd name="T76" fmla="*/ 0 w 232"/>
                  <a:gd name="T77" fmla="*/ 0 h 174"/>
                  <a:gd name="T78" fmla="*/ 0 w 232"/>
                  <a:gd name="T79" fmla="*/ 0 h 174"/>
                  <a:gd name="T80" fmla="*/ 0 w 232"/>
                  <a:gd name="T81" fmla="*/ 0 h 174"/>
                  <a:gd name="T82" fmla="*/ 0 w 232"/>
                  <a:gd name="T83" fmla="*/ 0 h 174"/>
                  <a:gd name="T84" fmla="*/ 0 w 232"/>
                  <a:gd name="T85" fmla="*/ 0 h 174"/>
                  <a:gd name="T86" fmla="*/ 0 w 232"/>
                  <a:gd name="T87" fmla="*/ 0 h 174"/>
                  <a:gd name="T88" fmla="*/ 0 w 232"/>
                  <a:gd name="T89" fmla="*/ 0 h 174"/>
                  <a:gd name="T90" fmla="*/ 0 w 232"/>
                  <a:gd name="T91" fmla="*/ 0 h 174"/>
                  <a:gd name="T92" fmla="*/ 0 w 232"/>
                  <a:gd name="T93" fmla="*/ 0 h 174"/>
                  <a:gd name="T94" fmla="*/ 0 w 232"/>
                  <a:gd name="T95" fmla="*/ 0 h 1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2"/>
                  <a:gd name="T145" fmla="*/ 0 h 174"/>
                  <a:gd name="T146" fmla="*/ 232 w 232"/>
                  <a:gd name="T147" fmla="*/ 174 h 17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2" h="174">
                    <a:moveTo>
                      <a:pt x="1" y="21"/>
                    </a:moveTo>
                    <a:lnTo>
                      <a:pt x="1" y="22"/>
                    </a:lnTo>
                    <a:lnTo>
                      <a:pt x="0" y="24"/>
                    </a:lnTo>
                    <a:lnTo>
                      <a:pt x="0" y="25"/>
                    </a:lnTo>
                    <a:lnTo>
                      <a:pt x="0" y="27"/>
                    </a:lnTo>
                    <a:lnTo>
                      <a:pt x="0" y="29"/>
                    </a:lnTo>
                    <a:lnTo>
                      <a:pt x="0" y="30"/>
                    </a:lnTo>
                    <a:lnTo>
                      <a:pt x="0" y="33"/>
                    </a:lnTo>
                    <a:lnTo>
                      <a:pt x="0" y="34"/>
                    </a:lnTo>
                    <a:lnTo>
                      <a:pt x="1" y="48"/>
                    </a:lnTo>
                    <a:lnTo>
                      <a:pt x="3" y="63"/>
                    </a:lnTo>
                    <a:lnTo>
                      <a:pt x="5" y="76"/>
                    </a:lnTo>
                    <a:lnTo>
                      <a:pt x="9" y="89"/>
                    </a:lnTo>
                    <a:lnTo>
                      <a:pt x="14" y="101"/>
                    </a:lnTo>
                    <a:lnTo>
                      <a:pt x="20" y="112"/>
                    </a:lnTo>
                    <a:lnTo>
                      <a:pt x="27" y="122"/>
                    </a:lnTo>
                    <a:lnTo>
                      <a:pt x="34" y="133"/>
                    </a:lnTo>
                    <a:lnTo>
                      <a:pt x="43" y="142"/>
                    </a:lnTo>
                    <a:lnTo>
                      <a:pt x="52" y="150"/>
                    </a:lnTo>
                    <a:lnTo>
                      <a:pt x="61" y="157"/>
                    </a:lnTo>
                    <a:lnTo>
                      <a:pt x="72" y="163"/>
                    </a:lnTo>
                    <a:lnTo>
                      <a:pt x="82" y="168"/>
                    </a:lnTo>
                    <a:lnTo>
                      <a:pt x="95" y="172"/>
                    </a:lnTo>
                    <a:lnTo>
                      <a:pt x="106" y="173"/>
                    </a:lnTo>
                    <a:lnTo>
                      <a:pt x="118" y="174"/>
                    </a:lnTo>
                    <a:lnTo>
                      <a:pt x="128" y="174"/>
                    </a:lnTo>
                    <a:lnTo>
                      <a:pt x="138" y="172"/>
                    </a:lnTo>
                    <a:lnTo>
                      <a:pt x="147" y="169"/>
                    </a:lnTo>
                    <a:lnTo>
                      <a:pt x="157" y="167"/>
                    </a:lnTo>
                    <a:lnTo>
                      <a:pt x="165" y="162"/>
                    </a:lnTo>
                    <a:lnTo>
                      <a:pt x="174" y="157"/>
                    </a:lnTo>
                    <a:lnTo>
                      <a:pt x="182" y="151"/>
                    </a:lnTo>
                    <a:lnTo>
                      <a:pt x="190" y="145"/>
                    </a:lnTo>
                    <a:lnTo>
                      <a:pt x="197" y="137"/>
                    </a:lnTo>
                    <a:lnTo>
                      <a:pt x="204" y="130"/>
                    </a:lnTo>
                    <a:lnTo>
                      <a:pt x="210" y="121"/>
                    </a:lnTo>
                    <a:lnTo>
                      <a:pt x="216" y="112"/>
                    </a:lnTo>
                    <a:lnTo>
                      <a:pt x="221" y="102"/>
                    </a:lnTo>
                    <a:lnTo>
                      <a:pt x="225" y="93"/>
                    </a:lnTo>
                    <a:lnTo>
                      <a:pt x="229" y="82"/>
                    </a:lnTo>
                    <a:lnTo>
                      <a:pt x="232" y="71"/>
                    </a:lnTo>
                    <a:lnTo>
                      <a:pt x="231" y="67"/>
                    </a:lnTo>
                    <a:lnTo>
                      <a:pt x="231" y="65"/>
                    </a:lnTo>
                    <a:lnTo>
                      <a:pt x="230" y="61"/>
                    </a:lnTo>
                    <a:lnTo>
                      <a:pt x="230" y="59"/>
                    </a:lnTo>
                    <a:lnTo>
                      <a:pt x="229" y="55"/>
                    </a:lnTo>
                    <a:lnTo>
                      <a:pt x="228" y="53"/>
                    </a:lnTo>
                    <a:lnTo>
                      <a:pt x="227" y="51"/>
                    </a:lnTo>
                    <a:lnTo>
                      <a:pt x="226" y="47"/>
                    </a:lnTo>
                    <a:lnTo>
                      <a:pt x="225" y="59"/>
                    </a:lnTo>
                    <a:lnTo>
                      <a:pt x="223" y="71"/>
                    </a:lnTo>
                    <a:lnTo>
                      <a:pt x="219" y="82"/>
                    </a:lnTo>
                    <a:lnTo>
                      <a:pt x="215" y="93"/>
                    </a:lnTo>
                    <a:lnTo>
                      <a:pt x="209" y="103"/>
                    </a:lnTo>
                    <a:lnTo>
                      <a:pt x="204" y="113"/>
                    </a:lnTo>
                    <a:lnTo>
                      <a:pt x="197" y="121"/>
                    </a:lnTo>
                    <a:lnTo>
                      <a:pt x="191" y="130"/>
                    </a:lnTo>
                    <a:lnTo>
                      <a:pt x="183" y="137"/>
                    </a:lnTo>
                    <a:lnTo>
                      <a:pt x="175" y="144"/>
                    </a:lnTo>
                    <a:lnTo>
                      <a:pt x="167" y="149"/>
                    </a:lnTo>
                    <a:lnTo>
                      <a:pt x="158" y="155"/>
                    </a:lnTo>
                    <a:lnTo>
                      <a:pt x="148" y="158"/>
                    </a:lnTo>
                    <a:lnTo>
                      <a:pt x="139" y="161"/>
                    </a:lnTo>
                    <a:lnTo>
                      <a:pt x="128" y="162"/>
                    </a:lnTo>
                    <a:lnTo>
                      <a:pt x="118" y="163"/>
                    </a:lnTo>
                    <a:lnTo>
                      <a:pt x="107" y="162"/>
                    </a:lnTo>
                    <a:lnTo>
                      <a:pt x="96" y="161"/>
                    </a:lnTo>
                    <a:lnTo>
                      <a:pt x="85" y="157"/>
                    </a:lnTo>
                    <a:lnTo>
                      <a:pt x="75" y="152"/>
                    </a:lnTo>
                    <a:lnTo>
                      <a:pt x="66" y="148"/>
                    </a:lnTo>
                    <a:lnTo>
                      <a:pt x="57" y="142"/>
                    </a:lnTo>
                    <a:lnTo>
                      <a:pt x="48" y="133"/>
                    </a:lnTo>
                    <a:lnTo>
                      <a:pt x="41" y="125"/>
                    </a:lnTo>
                    <a:lnTo>
                      <a:pt x="34" y="116"/>
                    </a:lnTo>
                    <a:lnTo>
                      <a:pt x="28" y="106"/>
                    </a:lnTo>
                    <a:lnTo>
                      <a:pt x="22" y="95"/>
                    </a:lnTo>
                    <a:lnTo>
                      <a:pt x="18" y="84"/>
                    </a:lnTo>
                    <a:lnTo>
                      <a:pt x="14" y="72"/>
                    </a:lnTo>
                    <a:lnTo>
                      <a:pt x="11" y="60"/>
                    </a:lnTo>
                    <a:lnTo>
                      <a:pt x="10" y="47"/>
                    </a:lnTo>
                    <a:lnTo>
                      <a:pt x="9" y="34"/>
                    </a:lnTo>
                    <a:lnTo>
                      <a:pt x="9" y="29"/>
                    </a:lnTo>
                    <a:lnTo>
                      <a:pt x="9" y="25"/>
                    </a:lnTo>
                    <a:lnTo>
                      <a:pt x="10" y="21"/>
                    </a:lnTo>
                    <a:lnTo>
                      <a:pt x="10" y="17"/>
                    </a:lnTo>
                    <a:lnTo>
                      <a:pt x="11" y="13"/>
                    </a:lnTo>
                    <a:lnTo>
                      <a:pt x="11" y="9"/>
                    </a:lnTo>
                    <a:lnTo>
                      <a:pt x="12" y="5"/>
                    </a:lnTo>
                    <a:lnTo>
                      <a:pt x="13" y="0"/>
                    </a:lnTo>
                    <a:lnTo>
                      <a:pt x="11" y="3"/>
                    </a:lnTo>
                    <a:lnTo>
                      <a:pt x="10" y="5"/>
                    </a:lnTo>
                    <a:lnTo>
                      <a:pt x="8" y="7"/>
                    </a:lnTo>
                    <a:lnTo>
                      <a:pt x="6" y="10"/>
                    </a:lnTo>
                    <a:lnTo>
                      <a:pt x="5" y="12"/>
                    </a:lnTo>
                    <a:lnTo>
                      <a:pt x="4" y="15"/>
                    </a:lnTo>
                    <a:lnTo>
                      <a:pt x="2" y="18"/>
                    </a:lnTo>
                    <a:lnTo>
                      <a:pt x="1" y="21"/>
                    </a:lnTo>
                    <a:close/>
                  </a:path>
                </a:pathLst>
              </a:custGeom>
              <a:solidFill>
                <a:srgbClr val="F5C3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4" name="Freeform 80"/>
              <p:cNvSpPr>
                <a:spLocks/>
              </p:cNvSpPr>
              <p:nvPr/>
            </p:nvSpPr>
            <p:spPr bwMode="auto">
              <a:xfrm>
                <a:off x="1139" y="2652"/>
                <a:ext cx="45" cy="30"/>
              </a:xfrm>
              <a:custGeom>
                <a:avLst/>
                <a:gdLst>
                  <a:gd name="T0" fmla="*/ 0 w 225"/>
                  <a:gd name="T1" fmla="*/ 0 h 176"/>
                  <a:gd name="T2" fmla="*/ 0 w 225"/>
                  <a:gd name="T3" fmla="*/ 0 h 176"/>
                  <a:gd name="T4" fmla="*/ 0 w 225"/>
                  <a:gd name="T5" fmla="*/ 0 h 176"/>
                  <a:gd name="T6" fmla="*/ 0 w 225"/>
                  <a:gd name="T7" fmla="*/ 0 h 176"/>
                  <a:gd name="T8" fmla="*/ 0 w 225"/>
                  <a:gd name="T9" fmla="*/ 0 h 176"/>
                  <a:gd name="T10" fmla="*/ 0 w 225"/>
                  <a:gd name="T11" fmla="*/ 0 h 176"/>
                  <a:gd name="T12" fmla="*/ 0 w 225"/>
                  <a:gd name="T13" fmla="*/ 1 h 176"/>
                  <a:gd name="T14" fmla="*/ 0 w 225"/>
                  <a:gd name="T15" fmla="*/ 1 h 176"/>
                  <a:gd name="T16" fmla="*/ 0 w 225"/>
                  <a:gd name="T17" fmla="*/ 1 h 176"/>
                  <a:gd name="T18" fmla="*/ 0 w 225"/>
                  <a:gd name="T19" fmla="*/ 1 h 176"/>
                  <a:gd name="T20" fmla="*/ 1 w 225"/>
                  <a:gd name="T21" fmla="*/ 1 h 176"/>
                  <a:gd name="T22" fmla="*/ 1 w 225"/>
                  <a:gd name="T23" fmla="*/ 1 h 176"/>
                  <a:gd name="T24" fmla="*/ 1 w 225"/>
                  <a:gd name="T25" fmla="*/ 1 h 176"/>
                  <a:gd name="T26" fmla="*/ 1 w 225"/>
                  <a:gd name="T27" fmla="*/ 1 h 176"/>
                  <a:gd name="T28" fmla="*/ 1 w 225"/>
                  <a:gd name="T29" fmla="*/ 1 h 176"/>
                  <a:gd name="T30" fmla="*/ 1 w 225"/>
                  <a:gd name="T31" fmla="*/ 1 h 176"/>
                  <a:gd name="T32" fmla="*/ 2 w 225"/>
                  <a:gd name="T33" fmla="*/ 1 h 176"/>
                  <a:gd name="T34" fmla="*/ 2 w 225"/>
                  <a:gd name="T35" fmla="*/ 1 h 176"/>
                  <a:gd name="T36" fmla="*/ 2 w 225"/>
                  <a:gd name="T37" fmla="*/ 1 h 176"/>
                  <a:gd name="T38" fmla="*/ 2 w 225"/>
                  <a:gd name="T39" fmla="*/ 0 h 176"/>
                  <a:gd name="T40" fmla="*/ 2 w 225"/>
                  <a:gd name="T41" fmla="*/ 0 h 176"/>
                  <a:gd name="T42" fmla="*/ 2 w 225"/>
                  <a:gd name="T43" fmla="*/ 0 h 176"/>
                  <a:gd name="T44" fmla="*/ 2 w 225"/>
                  <a:gd name="T45" fmla="*/ 0 h 176"/>
                  <a:gd name="T46" fmla="*/ 2 w 225"/>
                  <a:gd name="T47" fmla="*/ 0 h 176"/>
                  <a:gd name="T48" fmla="*/ 2 w 225"/>
                  <a:gd name="T49" fmla="*/ 0 h 176"/>
                  <a:gd name="T50" fmla="*/ 2 w 225"/>
                  <a:gd name="T51" fmla="*/ 0 h 176"/>
                  <a:gd name="T52" fmla="*/ 2 w 225"/>
                  <a:gd name="T53" fmla="*/ 1 h 176"/>
                  <a:gd name="T54" fmla="*/ 2 w 225"/>
                  <a:gd name="T55" fmla="*/ 1 h 176"/>
                  <a:gd name="T56" fmla="*/ 1 w 225"/>
                  <a:gd name="T57" fmla="*/ 1 h 176"/>
                  <a:gd name="T58" fmla="*/ 1 w 225"/>
                  <a:gd name="T59" fmla="*/ 1 h 176"/>
                  <a:gd name="T60" fmla="*/ 1 w 225"/>
                  <a:gd name="T61" fmla="*/ 1 h 176"/>
                  <a:gd name="T62" fmla="*/ 1 w 225"/>
                  <a:gd name="T63" fmla="*/ 1 h 176"/>
                  <a:gd name="T64" fmla="*/ 1 w 225"/>
                  <a:gd name="T65" fmla="*/ 1 h 176"/>
                  <a:gd name="T66" fmla="*/ 1 w 225"/>
                  <a:gd name="T67" fmla="*/ 1 h 176"/>
                  <a:gd name="T68" fmla="*/ 1 w 225"/>
                  <a:gd name="T69" fmla="*/ 1 h 176"/>
                  <a:gd name="T70" fmla="*/ 0 w 225"/>
                  <a:gd name="T71" fmla="*/ 1 h 176"/>
                  <a:gd name="T72" fmla="*/ 0 w 225"/>
                  <a:gd name="T73" fmla="*/ 1 h 176"/>
                  <a:gd name="T74" fmla="*/ 0 w 225"/>
                  <a:gd name="T75" fmla="*/ 1 h 176"/>
                  <a:gd name="T76" fmla="*/ 0 w 225"/>
                  <a:gd name="T77" fmla="*/ 0 h 176"/>
                  <a:gd name="T78" fmla="*/ 0 w 225"/>
                  <a:gd name="T79" fmla="*/ 0 h 176"/>
                  <a:gd name="T80" fmla="*/ 0 w 225"/>
                  <a:gd name="T81" fmla="*/ 0 h 176"/>
                  <a:gd name="T82" fmla="*/ 0 w 225"/>
                  <a:gd name="T83" fmla="*/ 0 h 176"/>
                  <a:gd name="T84" fmla="*/ 0 w 225"/>
                  <a:gd name="T85" fmla="*/ 0 h 176"/>
                  <a:gd name="T86" fmla="*/ 0 w 225"/>
                  <a:gd name="T87" fmla="*/ 0 h 176"/>
                  <a:gd name="T88" fmla="*/ 0 w 225"/>
                  <a:gd name="T89" fmla="*/ 0 h 176"/>
                  <a:gd name="T90" fmla="*/ 0 w 225"/>
                  <a:gd name="T91" fmla="*/ 0 h 176"/>
                  <a:gd name="T92" fmla="*/ 0 w 225"/>
                  <a:gd name="T93" fmla="*/ 0 h 176"/>
                  <a:gd name="T94" fmla="*/ 0 w 225"/>
                  <a:gd name="T95" fmla="*/ 0 h 17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5"/>
                  <a:gd name="T145" fmla="*/ 0 h 176"/>
                  <a:gd name="T146" fmla="*/ 225 w 225"/>
                  <a:gd name="T147" fmla="*/ 176 h 17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5" h="176">
                    <a:moveTo>
                      <a:pt x="1" y="18"/>
                    </a:moveTo>
                    <a:lnTo>
                      <a:pt x="1" y="21"/>
                    </a:lnTo>
                    <a:lnTo>
                      <a:pt x="1" y="24"/>
                    </a:lnTo>
                    <a:lnTo>
                      <a:pt x="0" y="27"/>
                    </a:lnTo>
                    <a:lnTo>
                      <a:pt x="0" y="30"/>
                    </a:lnTo>
                    <a:lnTo>
                      <a:pt x="0" y="33"/>
                    </a:lnTo>
                    <a:lnTo>
                      <a:pt x="0" y="36"/>
                    </a:lnTo>
                    <a:lnTo>
                      <a:pt x="0" y="38"/>
                    </a:lnTo>
                    <a:lnTo>
                      <a:pt x="0" y="42"/>
                    </a:lnTo>
                    <a:lnTo>
                      <a:pt x="0" y="55"/>
                    </a:lnTo>
                    <a:lnTo>
                      <a:pt x="2" y="69"/>
                    </a:lnTo>
                    <a:lnTo>
                      <a:pt x="5" y="81"/>
                    </a:lnTo>
                    <a:lnTo>
                      <a:pt x="9" y="95"/>
                    </a:lnTo>
                    <a:lnTo>
                      <a:pt x="13" y="107"/>
                    </a:lnTo>
                    <a:lnTo>
                      <a:pt x="19" y="117"/>
                    </a:lnTo>
                    <a:lnTo>
                      <a:pt x="25" y="128"/>
                    </a:lnTo>
                    <a:lnTo>
                      <a:pt x="33" y="138"/>
                    </a:lnTo>
                    <a:lnTo>
                      <a:pt x="41" y="146"/>
                    </a:lnTo>
                    <a:lnTo>
                      <a:pt x="49" y="153"/>
                    </a:lnTo>
                    <a:lnTo>
                      <a:pt x="59" y="160"/>
                    </a:lnTo>
                    <a:lnTo>
                      <a:pt x="68" y="166"/>
                    </a:lnTo>
                    <a:lnTo>
                      <a:pt x="79" y="170"/>
                    </a:lnTo>
                    <a:lnTo>
                      <a:pt x="90" y="174"/>
                    </a:lnTo>
                    <a:lnTo>
                      <a:pt x="102" y="176"/>
                    </a:lnTo>
                    <a:lnTo>
                      <a:pt x="113" y="176"/>
                    </a:lnTo>
                    <a:lnTo>
                      <a:pt x="123" y="176"/>
                    </a:lnTo>
                    <a:lnTo>
                      <a:pt x="133" y="175"/>
                    </a:lnTo>
                    <a:lnTo>
                      <a:pt x="143" y="172"/>
                    </a:lnTo>
                    <a:lnTo>
                      <a:pt x="152" y="169"/>
                    </a:lnTo>
                    <a:lnTo>
                      <a:pt x="161" y="164"/>
                    </a:lnTo>
                    <a:lnTo>
                      <a:pt x="170" y="158"/>
                    </a:lnTo>
                    <a:lnTo>
                      <a:pt x="178" y="152"/>
                    </a:lnTo>
                    <a:lnTo>
                      <a:pt x="185" y="145"/>
                    </a:lnTo>
                    <a:lnTo>
                      <a:pt x="192" y="138"/>
                    </a:lnTo>
                    <a:lnTo>
                      <a:pt x="199" y="129"/>
                    </a:lnTo>
                    <a:lnTo>
                      <a:pt x="205" y="120"/>
                    </a:lnTo>
                    <a:lnTo>
                      <a:pt x="211" y="110"/>
                    </a:lnTo>
                    <a:lnTo>
                      <a:pt x="215" y="101"/>
                    </a:lnTo>
                    <a:lnTo>
                      <a:pt x="219" y="90"/>
                    </a:lnTo>
                    <a:lnTo>
                      <a:pt x="222" y="79"/>
                    </a:lnTo>
                    <a:lnTo>
                      <a:pt x="225" y="67"/>
                    </a:lnTo>
                    <a:lnTo>
                      <a:pt x="224" y="63"/>
                    </a:lnTo>
                    <a:lnTo>
                      <a:pt x="223" y="61"/>
                    </a:lnTo>
                    <a:lnTo>
                      <a:pt x="222" y="59"/>
                    </a:lnTo>
                    <a:lnTo>
                      <a:pt x="221" y="55"/>
                    </a:lnTo>
                    <a:lnTo>
                      <a:pt x="221" y="53"/>
                    </a:lnTo>
                    <a:lnTo>
                      <a:pt x="220" y="49"/>
                    </a:lnTo>
                    <a:lnTo>
                      <a:pt x="219" y="47"/>
                    </a:lnTo>
                    <a:lnTo>
                      <a:pt x="218" y="44"/>
                    </a:lnTo>
                    <a:lnTo>
                      <a:pt x="217" y="56"/>
                    </a:lnTo>
                    <a:lnTo>
                      <a:pt x="215" y="68"/>
                    </a:lnTo>
                    <a:lnTo>
                      <a:pt x="212" y="80"/>
                    </a:lnTo>
                    <a:lnTo>
                      <a:pt x="209" y="91"/>
                    </a:lnTo>
                    <a:lnTo>
                      <a:pt x="203" y="102"/>
                    </a:lnTo>
                    <a:lnTo>
                      <a:pt x="198" y="113"/>
                    </a:lnTo>
                    <a:lnTo>
                      <a:pt x="192" y="122"/>
                    </a:lnTo>
                    <a:lnTo>
                      <a:pt x="186" y="130"/>
                    </a:lnTo>
                    <a:lnTo>
                      <a:pt x="178" y="138"/>
                    </a:lnTo>
                    <a:lnTo>
                      <a:pt x="170" y="145"/>
                    </a:lnTo>
                    <a:lnTo>
                      <a:pt x="162" y="151"/>
                    </a:lnTo>
                    <a:lnTo>
                      <a:pt x="153" y="157"/>
                    </a:lnTo>
                    <a:lnTo>
                      <a:pt x="144" y="160"/>
                    </a:lnTo>
                    <a:lnTo>
                      <a:pt x="134" y="163"/>
                    </a:lnTo>
                    <a:lnTo>
                      <a:pt x="124" y="165"/>
                    </a:lnTo>
                    <a:lnTo>
                      <a:pt x="113" y="165"/>
                    </a:lnTo>
                    <a:lnTo>
                      <a:pt x="103" y="165"/>
                    </a:lnTo>
                    <a:lnTo>
                      <a:pt x="92" y="163"/>
                    </a:lnTo>
                    <a:lnTo>
                      <a:pt x="81" y="160"/>
                    </a:lnTo>
                    <a:lnTo>
                      <a:pt x="72" y="156"/>
                    </a:lnTo>
                    <a:lnTo>
                      <a:pt x="63" y="151"/>
                    </a:lnTo>
                    <a:lnTo>
                      <a:pt x="54" y="145"/>
                    </a:lnTo>
                    <a:lnTo>
                      <a:pt x="46" y="138"/>
                    </a:lnTo>
                    <a:lnTo>
                      <a:pt x="39" y="129"/>
                    </a:lnTo>
                    <a:lnTo>
                      <a:pt x="32" y="121"/>
                    </a:lnTo>
                    <a:lnTo>
                      <a:pt x="26" y="111"/>
                    </a:lnTo>
                    <a:lnTo>
                      <a:pt x="21" y="101"/>
                    </a:lnTo>
                    <a:lnTo>
                      <a:pt x="17" y="90"/>
                    </a:lnTo>
                    <a:lnTo>
                      <a:pt x="13" y="79"/>
                    </a:lnTo>
                    <a:lnTo>
                      <a:pt x="11" y="67"/>
                    </a:lnTo>
                    <a:lnTo>
                      <a:pt x="9" y="55"/>
                    </a:lnTo>
                    <a:lnTo>
                      <a:pt x="9" y="42"/>
                    </a:lnTo>
                    <a:lnTo>
                      <a:pt x="9" y="36"/>
                    </a:lnTo>
                    <a:lnTo>
                      <a:pt x="9" y="31"/>
                    </a:lnTo>
                    <a:lnTo>
                      <a:pt x="10" y="25"/>
                    </a:lnTo>
                    <a:lnTo>
                      <a:pt x="10" y="20"/>
                    </a:lnTo>
                    <a:lnTo>
                      <a:pt x="11" y="15"/>
                    </a:lnTo>
                    <a:lnTo>
                      <a:pt x="12" y="9"/>
                    </a:lnTo>
                    <a:lnTo>
                      <a:pt x="13" y="5"/>
                    </a:lnTo>
                    <a:lnTo>
                      <a:pt x="15" y="0"/>
                    </a:lnTo>
                    <a:lnTo>
                      <a:pt x="13" y="2"/>
                    </a:lnTo>
                    <a:lnTo>
                      <a:pt x="11" y="5"/>
                    </a:lnTo>
                    <a:lnTo>
                      <a:pt x="9" y="7"/>
                    </a:lnTo>
                    <a:lnTo>
                      <a:pt x="8" y="8"/>
                    </a:lnTo>
                    <a:lnTo>
                      <a:pt x="6" y="11"/>
                    </a:lnTo>
                    <a:lnTo>
                      <a:pt x="5" y="13"/>
                    </a:lnTo>
                    <a:lnTo>
                      <a:pt x="3" y="15"/>
                    </a:lnTo>
                    <a:lnTo>
                      <a:pt x="1" y="18"/>
                    </a:lnTo>
                    <a:close/>
                  </a:path>
                </a:pathLst>
              </a:custGeom>
              <a:solidFill>
                <a:srgbClr val="F5C6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5" name="Freeform 81"/>
              <p:cNvSpPr>
                <a:spLocks/>
              </p:cNvSpPr>
              <p:nvPr/>
            </p:nvSpPr>
            <p:spPr bwMode="auto">
              <a:xfrm>
                <a:off x="1140" y="2651"/>
                <a:ext cx="43" cy="30"/>
              </a:xfrm>
              <a:custGeom>
                <a:avLst/>
                <a:gdLst>
                  <a:gd name="T0" fmla="*/ 0 w 217"/>
                  <a:gd name="T1" fmla="*/ 0 h 180"/>
                  <a:gd name="T2" fmla="*/ 0 w 217"/>
                  <a:gd name="T3" fmla="*/ 0 h 180"/>
                  <a:gd name="T4" fmla="*/ 0 w 217"/>
                  <a:gd name="T5" fmla="*/ 0 h 180"/>
                  <a:gd name="T6" fmla="*/ 0 w 217"/>
                  <a:gd name="T7" fmla="*/ 0 h 180"/>
                  <a:gd name="T8" fmla="*/ 0 w 217"/>
                  <a:gd name="T9" fmla="*/ 0 h 180"/>
                  <a:gd name="T10" fmla="*/ 0 w 217"/>
                  <a:gd name="T11" fmla="*/ 0 h 180"/>
                  <a:gd name="T12" fmla="*/ 0 w 217"/>
                  <a:gd name="T13" fmla="*/ 1 h 180"/>
                  <a:gd name="T14" fmla="*/ 0 w 217"/>
                  <a:gd name="T15" fmla="*/ 1 h 180"/>
                  <a:gd name="T16" fmla="*/ 0 w 217"/>
                  <a:gd name="T17" fmla="*/ 1 h 180"/>
                  <a:gd name="T18" fmla="*/ 0 w 217"/>
                  <a:gd name="T19" fmla="*/ 1 h 180"/>
                  <a:gd name="T20" fmla="*/ 1 w 217"/>
                  <a:gd name="T21" fmla="*/ 1 h 180"/>
                  <a:gd name="T22" fmla="*/ 1 w 217"/>
                  <a:gd name="T23" fmla="*/ 1 h 180"/>
                  <a:gd name="T24" fmla="*/ 1 w 217"/>
                  <a:gd name="T25" fmla="*/ 1 h 180"/>
                  <a:gd name="T26" fmla="*/ 1 w 217"/>
                  <a:gd name="T27" fmla="*/ 1 h 180"/>
                  <a:gd name="T28" fmla="*/ 1 w 217"/>
                  <a:gd name="T29" fmla="*/ 1 h 180"/>
                  <a:gd name="T30" fmla="*/ 1 w 217"/>
                  <a:gd name="T31" fmla="*/ 1 h 180"/>
                  <a:gd name="T32" fmla="*/ 1 w 217"/>
                  <a:gd name="T33" fmla="*/ 1 h 180"/>
                  <a:gd name="T34" fmla="*/ 2 w 217"/>
                  <a:gd name="T35" fmla="*/ 1 h 180"/>
                  <a:gd name="T36" fmla="*/ 2 w 217"/>
                  <a:gd name="T37" fmla="*/ 1 h 180"/>
                  <a:gd name="T38" fmla="*/ 2 w 217"/>
                  <a:gd name="T39" fmla="*/ 0 h 180"/>
                  <a:gd name="T40" fmla="*/ 2 w 217"/>
                  <a:gd name="T41" fmla="*/ 0 h 180"/>
                  <a:gd name="T42" fmla="*/ 2 w 217"/>
                  <a:gd name="T43" fmla="*/ 0 h 180"/>
                  <a:gd name="T44" fmla="*/ 2 w 217"/>
                  <a:gd name="T45" fmla="*/ 0 h 180"/>
                  <a:gd name="T46" fmla="*/ 2 w 217"/>
                  <a:gd name="T47" fmla="*/ 0 h 180"/>
                  <a:gd name="T48" fmla="*/ 2 w 217"/>
                  <a:gd name="T49" fmla="*/ 0 h 180"/>
                  <a:gd name="T50" fmla="*/ 2 w 217"/>
                  <a:gd name="T51" fmla="*/ 0 h 180"/>
                  <a:gd name="T52" fmla="*/ 2 w 217"/>
                  <a:gd name="T53" fmla="*/ 0 h 180"/>
                  <a:gd name="T54" fmla="*/ 2 w 217"/>
                  <a:gd name="T55" fmla="*/ 0 h 180"/>
                  <a:gd name="T56" fmla="*/ 2 w 217"/>
                  <a:gd name="T57" fmla="*/ 0 h 180"/>
                  <a:gd name="T58" fmla="*/ 2 w 217"/>
                  <a:gd name="T59" fmla="*/ 0 h 180"/>
                  <a:gd name="T60" fmla="*/ 2 w 217"/>
                  <a:gd name="T61" fmla="*/ 1 h 180"/>
                  <a:gd name="T62" fmla="*/ 1 w 217"/>
                  <a:gd name="T63" fmla="*/ 1 h 180"/>
                  <a:gd name="T64" fmla="*/ 1 w 217"/>
                  <a:gd name="T65" fmla="*/ 1 h 180"/>
                  <a:gd name="T66" fmla="*/ 1 w 217"/>
                  <a:gd name="T67" fmla="*/ 1 h 180"/>
                  <a:gd name="T68" fmla="*/ 1 w 217"/>
                  <a:gd name="T69" fmla="*/ 1 h 180"/>
                  <a:gd name="T70" fmla="*/ 1 w 217"/>
                  <a:gd name="T71" fmla="*/ 1 h 180"/>
                  <a:gd name="T72" fmla="*/ 1 w 217"/>
                  <a:gd name="T73" fmla="*/ 1 h 180"/>
                  <a:gd name="T74" fmla="*/ 1 w 217"/>
                  <a:gd name="T75" fmla="*/ 1 h 180"/>
                  <a:gd name="T76" fmla="*/ 0 w 217"/>
                  <a:gd name="T77" fmla="*/ 1 h 180"/>
                  <a:gd name="T78" fmla="*/ 0 w 217"/>
                  <a:gd name="T79" fmla="*/ 1 h 180"/>
                  <a:gd name="T80" fmla="*/ 0 w 217"/>
                  <a:gd name="T81" fmla="*/ 1 h 180"/>
                  <a:gd name="T82" fmla="*/ 0 w 217"/>
                  <a:gd name="T83" fmla="*/ 1 h 180"/>
                  <a:gd name="T84" fmla="*/ 0 w 217"/>
                  <a:gd name="T85" fmla="*/ 0 h 180"/>
                  <a:gd name="T86" fmla="*/ 0 w 217"/>
                  <a:gd name="T87" fmla="*/ 0 h 180"/>
                  <a:gd name="T88" fmla="*/ 0 w 217"/>
                  <a:gd name="T89" fmla="*/ 0 h 180"/>
                  <a:gd name="T90" fmla="*/ 0 w 217"/>
                  <a:gd name="T91" fmla="*/ 0 h 180"/>
                  <a:gd name="T92" fmla="*/ 0 w 217"/>
                  <a:gd name="T93" fmla="*/ 0 h 180"/>
                  <a:gd name="T94" fmla="*/ 0 w 217"/>
                  <a:gd name="T95" fmla="*/ 0 h 180"/>
                  <a:gd name="T96" fmla="*/ 0 w 217"/>
                  <a:gd name="T97" fmla="*/ 0 h 180"/>
                  <a:gd name="T98" fmla="*/ 0 w 217"/>
                  <a:gd name="T99" fmla="*/ 0 h 180"/>
                  <a:gd name="T100" fmla="*/ 0 w 217"/>
                  <a:gd name="T101" fmla="*/ 0 h 180"/>
                  <a:gd name="T102" fmla="*/ 0 w 217"/>
                  <a:gd name="T103" fmla="*/ 0 h 1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7"/>
                  <a:gd name="T157" fmla="*/ 0 h 180"/>
                  <a:gd name="T158" fmla="*/ 217 w 217"/>
                  <a:gd name="T159" fmla="*/ 180 h 18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7" h="180">
                    <a:moveTo>
                      <a:pt x="4" y="18"/>
                    </a:moveTo>
                    <a:lnTo>
                      <a:pt x="3" y="22"/>
                    </a:lnTo>
                    <a:lnTo>
                      <a:pt x="2" y="26"/>
                    </a:lnTo>
                    <a:lnTo>
                      <a:pt x="2" y="30"/>
                    </a:lnTo>
                    <a:lnTo>
                      <a:pt x="1" y="34"/>
                    </a:lnTo>
                    <a:lnTo>
                      <a:pt x="1" y="38"/>
                    </a:lnTo>
                    <a:lnTo>
                      <a:pt x="0" y="42"/>
                    </a:lnTo>
                    <a:lnTo>
                      <a:pt x="0" y="46"/>
                    </a:lnTo>
                    <a:lnTo>
                      <a:pt x="0" y="51"/>
                    </a:lnTo>
                    <a:lnTo>
                      <a:pt x="1" y="64"/>
                    </a:lnTo>
                    <a:lnTo>
                      <a:pt x="2" y="77"/>
                    </a:lnTo>
                    <a:lnTo>
                      <a:pt x="5" y="89"/>
                    </a:lnTo>
                    <a:lnTo>
                      <a:pt x="9" y="101"/>
                    </a:lnTo>
                    <a:lnTo>
                      <a:pt x="13" y="112"/>
                    </a:lnTo>
                    <a:lnTo>
                      <a:pt x="19" y="123"/>
                    </a:lnTo>
                    <a:lnTo>
                      <a:pt x="25" y="133"/>
                    </a:lnTo>
                    <a:lnTo>
                      <a:pt x="32" y="142"/>
                    </a:lnTo>
                    <a:lnTo>
                      <a:pt x="39" y="150"/>
                    </a:lnTo>
                    <a:lnTo>
                      <a:pt x="48" y="159"/>
                    </a:lnTo>
                    <a:lnTo>
                      <a:pt x="57" y="165"/>
                    </a:lnTo>
                    <a:lnTo>
                      <a:pt x="66" y="171"/>
                    </a:lnTo>
                    <a:lnTo>
                      <a:pt x="76" y="174"/>
                    </a:lnTo>
                    <a:lnTo>
                      <a:pt x="87" y="178"/>
                    </a:lnTo>
                    <a:lnTo>
                      <a:pt x="98" y="179"/>
                    </a:lnTo>
                    <a:lnTo>
                      <a:pt x="109" y="180"/>
                    </a:lnTo>
                    <a:lnTo>
                      <a:pt x="119" y="179"/>
                    </a:lnTo>
                    <a:lnTo>
                      <a:pt x="130" y="178"/>
                    </a:lnTo>
                    <a:lnTo>
                      <a:pt x="139" y="175"/>
                    </a:lnTo>
                    <a:lnTo>
                      <a:pt x="149" y="172"/>
                    </a:lnTo>
                    <a:lnTo>
                      <a:pt x="158" y="167"/>
                    </a:lnTo>
                    <a:lnTo>
                      <a:pt x="166" y="161"/>
                    </a:lnTo>
                    <a:lnTo>
                      <a:pt x="174" y="154"/>
                    </a:lnTo>
                    <a:lnTo>
                      <a:pt x="182" y="147"/>
                    </a:lnTo>
                    <a:lnTo>
                      <a:pt x="188" y="138"/>
                    </a:lnTo>
                    <a:lnTo>
                      <a:pt x="195" y="130"/>
                    </a:lnTo>
                    <a:lnTo>
                      <a:pt x="200" y="120"/>
                    </a:lnTo>
                    <a:lnTo>
                      <a:pt x="206" y="110"/>
                    </a:lnTo>
                    <a:lnTo>
                      <a:pt x="210" y="99"/>
                    </a:lnTo>
                    <a:lnTo>
                      <a:pt x="214" y="88"/>
                    </a:lnTo>
                    <a:lnTo>
                      <a:pt x="216" y="76"/>
                    </a:lnTo>
                    <a:lnTo>
                      <a:pt x="217" y="64"/>
                    </a:lnTo>
                    <a:lnTo>
                      <a:pt x="217" y="62"/>
                    </a:lnTo>
                    <a:lnTo>
                      <a:pt x="216" y="58"/>
                    </a:lnTo>
                    <a:lnTo>
                      <a:pt x="215" y="56"/>
                    </a:lnTo>
                    <a:lnTo>
                      <a:pt x="214" y="53"/>
                    </a:lnTo>
                    <a:lnTo>
                      <a:pt x="212" y="50"/>
                    </a:lnTo>
                    <a:lnTo>
                      <a:pt x="211" y="47"/>
                    </a:lnTo>
                    <a:lnTo>
                      <a:pt x="210" y="45"/>
                    </a:lnTo>
                    <a:lnTo>
                      <a:pt x="209" y="42"/>
                    </a:lnTo>
                    <a:lnTo>
                      <a:pt x="209" y="44"/>
                    </a:lnTo>
                    <a:lnTo>
                      <a:pt x="209" y="45"/>
                    </a:lnTo>
                    <a:lnTo>
                      <a:pt x="209" y="46"/>
                    </a:lnTo>
                    <a:lnTo>
                      <a:pt x="209" y="47"/>
                    </a:lnTo>
                    <a:lnTo>
                      <a:pt x="209" y="48"/>
                    </a:lnTo>
                    <a:lnTo>
                      <a:pt x="209" y="50"/>
                    </a:lnTo>
                    <a:lnTo>
                      <a:pt x="209" y="51"/>
                    </a:lnTo>
                    <a:lnTo>
                      <a:pt x="209" y="63"/>
                    </a:lnTo>
                    <a:lnTo>
                      <a:pt x="207" y="75"/>
                    </a:lnTo>
                    <a:lnTo>
                      <a:pt x="205" y="86"/>
                    </a:lnTo>
                    <a:lnTo>
                      <a:pt x="200" y="98"/>
                    </a:lnTo>
                    <a:lnTo>
                      <a:pt x="196" y="107"/>
                    </a:lnTo>
                    <a:lnTo>
                      <a:pt x="191" y="117"/>
                    </a:lnTo>
                    <a:lnTo>
                      <a:pt x="185" y="126"/>
                    </a:lnTo>
                    <a:lnTo>
                      <a:pt x="179" y="135"/>
                    </a:lnTo>
                    <a:lnTo>
                      <a:pt x="172" y="142"/>
                    </a:lnTo>
                    <a:lnTo>
                      <a:pt x="164" y="149"/>
                    </a:lnTo>
                    <a:lnTo>
                      <a:pt x="156" y="155"/>
                    </a:lnTo>
                    <a:lnTo>
                      <a:pt x="148" y="160"/>
                    </a:lnTo>
                    <a:lnTo>
                      <a:pt x="139" y="165"/>
                    </a:lnTo>
                    <a:lnTo>
                      <a:pt x="129" y="167"/>
                    </a:lnTo>
                    <a:lnTo>
                      <a:pt x="119" y="168"/>
                    </a:lnTo>
                    <a:lnTo>
                      <a:pt x="109" y="169"/>
                    </a:lnTo>
                    <a:lnTo>
                      <a:pt x="99" y="168"/>
                    </a:lnTo>
                    <a:lnTo>
                      <a:pt x="89" y="167"/>
                    </a:lnTo>
                    <a:lnTo>
                      <a:pt x="79" y="165"/>
                    </a:lnTo>
                    <a:lnTo>
                      <a:pt x="70" y="160"/>
                    </a:lnTo>
                    <a:lnTo>
                      <a:pt x="61" y="155"/>
                    </a:lnTo>
                    <a:lnTo>
                      <a:pt x="53" y="149"/>
                    </a:lnTo>
                    <a:lnTo>
                      <a:pt x="45" y="142"/>
                    </a:lnTo>
                    <a:lnTo>
                      <a:pt x="38" y="135"/>
                    </a:lnTo>
                    <a:lnTo>
                      <a:pt x="32" y="126"/>
                    </a:lnTo>
                    <a:lnTo>
                      <a:pt x="26" y="117"/>
                    </a:lnTo>
                    <a:lnTo>
                      <a:pt x="21" y="107"/>
                    </a:lnTo>
                    <a:lnTo>
                      <a:pt x="17" y="98"/>
                    </a:lnTo>
                    <a:lnTo>
                      <a:pt x="14" y="86"/>
                    </a:lnTo>
                    <a:lnTo>
                      <a:pt x="11" y="75"/>
                    </a:lnTo>
                    <a:lnTo>
                      <a:pt x="10" y="63"/>
                    </a:lnTo>
                    <a:lnTo>
                      <a:pt x="9" y="51"/>
                    </a:lnTo>
                    <a:lnTo>
                      <a:pt x="9" y="44"/>
                    </a:lnTo>
                    <a:lnTo>
                      <a:pt x="10" y="38"/>
                    </a:lnTo>
                    <a:lnTo>
                      <a:pt x="11" y="32"/>
                    </a:lnTo>
                    <a:lnTo>
                      <a:pt x="12" y="24"/>
                    </a:lnTo>
                    <a:lnTo>
                      <a:pt x="13" y="18"/>
                    </a:lnTo>
                    <a:lnTo>
                      <a:pt x="14" y="12"/>
                    </a:lnTo>
                    <a:lnTo>
                      <a:pt x="16" y="6"/>
                    </a:lnTo>
                    <a:lnTo>
                      <a:pt x="18" y="0"/>
                    </a:lnTo>
                    <a:lnTo>
                      <a:pt x="16" y="3"/>
                    </a:lnTo>
                    <a:lnTo>
                      <a:pt x="15" y="5"/>
                    </a:lnTo>
                    <a:lnTo>
                      <a:pt x="13" y="6"/>
                    </a:lnTo>
                    <a:lnTo>
                      <a:pt x="11" y="9"/>
                    </a:lnTo>
                    <a:lnTo>
                      <a:pt x="9" y="11"/>
                    </a:lnTo>
                    <a:lnTo>
                      <a:pt x="7" y="14"/>
                    </a:lnTo>
                    <a:lnTo>
                      <a:pt x="5" y="16"/>
                    </a:lnTo>
                    <a:lnTo>
                      <a:pt x="4" y="18"/>
                    </a:lnTo>
                    <a:close/>
                  </a:path>
                </a:pathLst>
              </a:custGeom>
              <a:solidFill>
                <a:srgbClr val="F6C9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6" name="Freeform 82"/>
              <p:cNvSpPr>
                <a:spLocks/>
              </p:cNvSpPr>
              <p:nvPr/>
            </p:nvSpPr>
            <p:spPr bwMode="auto">
              <a:xfrm>
                <a:off x="1141" y="2650"/>
                <a:ext cx="42" cy="30"/>
              </a:xfrm>
              <a:custGeom>
                <a:avLst/>
                <a:gdLst>
                  <a:gd name="T0" fmla="*/ 0 w 209"/>
                  <a:gd name="T1" fmla="*/ 0 h 181"/>
                  <a:gd name="T2" fmla="*/ 0 w 209"/>
                  <a:gd name="T3" fmla="*/ 0 h 181"/>
                  <a:gd name="T4" fmla="*/ 0 w 209"/>
                  <a:gd name="T5" fmla="*/ 0 h 181"/>
                  <a:gd name="T6" fmla="*/ 0 w 209"/>
                  <a:gd name="T7" fmla="*/ 0 h 181"/>
                  <a:gd name="T8" fmla="*/ 0 w 209"/>
                  <a:gd name="T9" fmla="*/ 0 h 181"/>
                  <a:gd name="T10" fmla="*/ 0 w 209"/>
                  <a:gd name="T11" fmla="*/ 0 h 181"/>
                  <a:gd name="T12" fmla="*/ 0 w 209"/>
                  <a:gd name="T13" fmla="*/ 0 h 181"/>
                  <a:gd name="T14" fmla="*/ 0 w 209"/>
                  <a:gd name="T15" fmla="*/ 1 h 181"/>
                  <a:gd name="T16" fmla="*/ 0 w 209"/>
                  <a:gd name="T17" fmla="*/ 1 h 181"/>
                  <a:gd name="T18" fmla="*/ 0 w 209"/>
                  <a:gd name="T19" fmla="*/ 1 h 181"/>
                  <a:gd name="T20" fmla="*/ 1 w 209"/>
                  <a:gd name="T21" fmla="*/ 1 h 181"/>
                  <a:gd name="T22" fmla="*/ 1 w 209"/>
                  <a:gd name="T23" fmla="*/ 1 h 181"/>
                  <a:gd name="T24" fmla="*/ 1 w 209"/>
                  <a:gd name="T25" fmla="*/ 1 h 181"/>
                  <a:gd name="T26" fmla="*/ 1 w 209"/>
                  <a:gd name="T27" fmla="*/ 1 h 181"/>
                  <a:gd name="T28" fmla="*/ 1 w 209"/>
                  <a:gd name="T29" fmla="*/ 1 h 181"/>
                  <a:gd name="T30" fmla="*/ 1 w 209"/>
                  <a:gd name="T31" fmla="*/ 1 h 181"/>
                  <a:gd name="T32" fmla="*/ 1 w 209"/>
                  <a:gd name="T33" fmla="*/ 1 h 181"/>
                  <a:gd name="T34" fmla="*/ 2 w 209"/>
                  <a:gd name="T35" fmla="*/ 0 h 181"/>
                  <a:gd name="T36" fmla="*/ 2 w 209"/>
                  <a:gd name="T37" fmla="*/ 0 h 181"/>
                  <a:gd name="T38" fmla="*/ 2 w 209"/>
                  <a:gd name="T39" fmla="*/ 0 h 181"/>
                  <a:gd name="T40" fmla="*/ 2 w 209"/>
                  <a:gd name="T41" fmla="*/ 0 h 181"/>
                  <a:gd name="T42" fmla="*/ 2 w 209"/>
                  <a:gd name="T43" fmla="*/ 0 h 181"/>
                  <a:gd name="T44" fmla="*/ 2 w 209"/>
                  <a:gd name="T45" fmla="*/ 0 h 181"/>
                  <a:gd name="T46" fmla="*/ 2 w 209"/>
                  <a:gd name="T47" fmla="*/ 0 h 181"/>
                  <a:gd name="T48" fmla="*/ 2 w 209"/>
                  <a:gd name="T49" fmla="*/ 0 h 181"/>
                  <a:gd name="T50" fmla="*/ 2 w 209"/>
                  <a:gd name="T51" fmla="*/ 0 h 181"/>
                  <a:gd name="T52" fmla="*/ 2 w 209"/>
                  <a:gd name="T53" fmla="*/ 0 h 181"/>
                  <a:gd name="T54" fmla="*/ 2 w 209"/>
                  <a:gd name="T55" fmla="*/ 0 h 181"/>
                  <a:gd name="T56" fmla="*/ 2 w 209"/>
                  <a:gd name="T57" fmla="*/ 0 h 181"/>
                  <a:gd name="T58" fmla="*/ 2 w 209"/>
                  <a:gd name="T59" fmla="*/ 0 h 181"/>
                  <a:gd name="T60" fmla="*/ 2 w 209"/>
                  <a:gd name="T61" fmla="*/ 0 h 181"/>
                  <a:gd name="T62" fmla="*/ 1 w 209"/>
                  <a:gd name="T63" fmla="*/ 1 h 181"/>
                  <a:gd name="T64" fmla="*/ 1 w 209"/>
                  <a:gd name="T65" fmla="*/ 1 h 181"/>
                  <a:gd name="T66" fmla="*/ 1 w 209"/>
                  <a:gd name="T67" fmla="*/ 1 h 181"/>
                  <a:gd name="T68" fmla="*/ 1 w 209"/>
                  <a:gd name="T69" fmla="*/ 1 h 181"/>
                  <a:gd name="T70" fmla="*/ 1 w 209"/>
                  <a:gd name="T71" fmla="*/ 1 h 181"/>
                  <a:gd name="T72" fmla="*/ 1 w 209"/>
                  <a:gd name="T73" fmla="*/ 1 h 181"/>
                  <a:gd name="T74" fmla="*/ 1 w 209"/>
                  <a:gd name="T75" fmla="*/ 1 h 181"/>
                  <a:gd name="T76" fmla="*/ 0 w 209"/>
                  <a:gd name="T77" fmla="*/ 1 h 181"/>
                  <a:gd name="T78" fmla="*/ 0 w 209"/>
                  <a:gd name="T79" fmla="*/ 1 h 181"/>
                  <a:gd name="T80" fmla="*/ 0 w 209"/>
                  <a:gd name="T81" fmla="*/ 1 h 181"/>
                  <a:gd name="T82" fmla="*/ 0 w 209"/>
                  <a:gd name="T83" fmla="*/ 0 h 181"/>
                  <a:gd name="T84" fmla="*/ 0 w 209"/>
                  <a:gd name="T85" fmla="*/ 0 h 181"/>
                  <a:gd name="T86" fmla="*/ 0 w 209"/>
                  <a:gd name="T87" fmla="*/ 0 h 181"/>
                  <a:gd name="T88" fmla="*/ 0 w 209"/>
                  <a:gd name="T89" fmla="*/ 0 h 181"/>
                  <a:gd name="T90" fmla="*/ 0 w 209"/>
                  <a:gd name="T91" fmla="*/ 0 h 181"/>
                  <a:gd name="T92" fmla="*/ 0 w 209"/>
                  <a:gd name="T93" fmla="*/ 0 h 181"/>
                  <a:gd name="T94" fmla="*/ 0 w 209"/>
                  <a:gd name="T95" fmla="*/ 0 h 181"/>
                  <a:gd name="T96" fmla="*/ 0 w 209"/>
                  <a:gd name="T97" fmla="*/ 0 h 181"/>
                  <a:gd name="T98" fmla="*/ 0 w 209"/>
                  <a:gd name="T99" fmla="*/ 0 h 181"/>
                  <a:gd name="T100" fmla="*/ 0 w 209"/>
                  <a:gd name="T101" fmla="*/ 0 h 181"/>
                  <a:gd name="T102" fmla="*/ 0 w 209"/>
                  <a:gd name="T103" fmla="*/ 0 h 18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9"/>
                  <a:gd name="T157" fmla="*/ 0 h 181"/>
                  <a:gd name="T158" fmla="*/ 209 w 209"/>
                  <a:gd name="T159" fmla="*/ 181 h 18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9" h="181">
                    <a:moveTo>
                      <a:pt x="6" y="16"/>
                    </a:moveTo>
                    <a:lnTo>
                      <a:pt x="4" y="21"/>
                    </a:lnTo>
                    <a:lnTo>
                      <a:pt x="3" y="25"/>
                    </a:lnTo>
                    <a:lnTo>
                      <a:pt x="2" y="31"/>
                    </a:lnTo>
                    <a:lnTo>
                      <a:pt x="1" y="36"/>
                    </a:lnTo>
                    <a:lnTo>
                      <a:pt x="1" y="41"/>
                    </a:lnTo>
                    <a:lnTo>
                      <a:pt x="0" y="47"/>
                    </a:lnTo>
                    <a:lnTo>
                      <a:pt x="0" y="52"/>
                    </a:lnTo>
                    <a:lnTo>
                      <a:pt x="0" y="58"/>
                    </a:lnTo>
                    <a:lnTo>
                      <a:pt x="0" y="71"/>
                    </a:lnTo>
                    <a:lnTo>
                      <a:pt x="2" y="83"/>
                    </a:lnTo>
                    <a:lnTo>
                      <a:pt x="4" y="95"/>
                    </a:lnTo>
                    <a:lnTo>
                      <a:pt x="8" y="106"/>
                    </a:lnTo>
                    <a:lnTo>
                      <a:pt x="12" y="117"/>
                    </a:lnTo>
                    <a:lnTo>
                      <a:pt x="17" y="127"/>
                    </a:lnTo>
                    <a:lnTo>
                      <a:pt x="23" y="137"/>
                    </a:lnTo>
                    <a:lnTo>
                      <a:pt x="30" y="145"/>
                    </a:lnTo>
                    <a:lnTo>
                      <a:pt x="37" y="154"/>
                    </a:lnTo>
                    <a:lnTo>
                      <a:pt x="45" y="161"/>
                    </a:lnTo>
                    <a:lnTo>
                      <a:pt x="54" y="167"/>
                    </a:lnTo>
                    <a:lnTo>
                      <a:pt x="63" y="172"/>
                    </a:lnTo>
                    <a:lnTo>
                      <a:pt x="72" y="176"/>
                    </a:lnTo>
                    <a:lnTo>
                      <a:pt x="83" y="179"/>
                    </a:lnTo>
                    <a:lnTo>
                      <a:pt x="94" y="181"/>
                    </a:lnTo>
                    <a:lnTo>
                      <a:pt x="104" y="181"/>
                    </a:lnTo>
                    <a:lnTo>
                      <a:pt x="115" y="181"/>
                    </a:lnTo>
                    <a:lnTo>
                      <a:pt x="125" y="179"/>
                    </a:lnTo>
                    <a:lnTo>
                      <a:pt x="135" y="176"/>
                    </a:lnTo>
                    <a:lnTo>
                      <a:pt x="144" y="173"/>
                    </a:lnTo>
                    <a:lnTo>
                      <a:pt x="153" y="167"/>
                    </a:lnTo>
                    <a:lnTo>
                      <a:pt x="161" y="161"/>
                    </a:lnTo>
                    <a:lnTo>
                      <a:pt x="169" y="154"/>
                    </a:lnTo>
                    <a:lnTo>
                      <a:pt x="177" y="146"/>
                    </a:lnTo>
                    <a:lnTo>
                      <a:pt x="183" y="138"/>
                    </a:lnTo>
                    <a:lnTo>
                      <a:pt x="189" y="129"/>
                    </a:lnTo>
                    <a:lnTo>
                      <a:pt x="194" y="118"/>
                    </a:lnTo>
                    <a:lnTo>
                      <a:pt x="200" y="107"/>
                    </a:lnTo>
                    <a:lnTo>
                      <a:pt x="203" y="96"/>
                    </a:lnTo>
                    <a:lnTo>
                      <a:pt x="206" y="84"/>
                    </a:lnTo>
                    <a:lnTo>
                      <a:pt x="208" y="72"/>
                    </a:lnTo>
                    <a:lnTo>
                      <a:pt x="209" y="60"/>
                    </a:lnTo>
                    <a:lnTo>
                      <a:pt x="207" y="57"/>
                    </a:lnTo>
                    <a:lnTo>
                      <a:pt x="206" y="54"/>
                    </a:lnTo>
                    <a:lnTo>
                      <a:pt x="205" y="52"/>
                    </a:lnTo>
                    <a:lnTo>
                      <a:pt x="204" y="49"/>
                    </a:lnTo>
                    <a:lnTo>
                      <a:pt x="202" y="46"/>
                    </a:lnTo>
                    <a:lnTo>
                      <a:pt x="201" y="43"/>
                    </a:lnTo>
                    <a:lnTo>
                      <a:pt x="200" y="41"/>
                    </a:lnTo>
                    <a:lnTo>
                      <a:pt x="197" y="39"/>
                    </a:lnTo>
                    <a:lnTo>
                      <a:pt x="197" y="41"/>
                    </a:lnTo>
                    <a:lnTo>
                      <a:pt x="198" y="43"/>
                    </a:lnTo>
                    <a:lnTo>
                      <a:pt x="198" y="46"/>
                    </a:lnTo>
                    <a:lnTo>
                      <a:pt x="198" y="48"/>
                    </a:lnTo>
                    <a:lnTo>
                      <a:pt x="198" y="51"/>
                    </a:lnTo>
                    <a:lnTo>
                      <a:pt x="198" y="53"/>
                    </a:lnTo>
                    <a:lnTo>
                      <a:pt x="200" y="55"/>
                    </a:lnTo>
                    <a:lnTo>
                      <a:pt x="200" y="58"/>
                    </a:lnTo>
                    <a:lnTo>
                      <a:pt x="198" y="70"/>
                    </a:lnTo>
                    <a:lnTo>
                      <a:pt x="197" y="81"/>
                    </a:lnTo>
                    <a:lnTo>
                      <a:pt x="194" y="91"/>
                    </a:lnTo>
                    <a:lnTo>
                      <a:pt x="191" y="102"/>
                    </a:lnTo>
                    <a:lnTo>
                      <a:pt x="187" y="112"/>
                    </a:lnTo>
                    <a:lnTo>
                      <a:pt x="182" y="121"/>
                    </a:lnTo>
                    <a:lnTo>
                      <a:pt x="177" y="130"/>
                    </a:lnTo>
                    <a:lnTo>
                      <a:pt x="171" y="138"/>
                    </a:lnTo>
                    <a:lnTo>
                      <a:pt x="164" y="145"/>
                    </a:lnTo>
                    <a:lnTo>
                      <a:pt x="157" y="151"/>
                    </a:lnTo>
                    <a:lnTo>
                      <a:pt x="149" y="157"/>
                    </a:lnTo>
                    <a:lnTo>
                      <a:pt x="141" y="162"/>
                    </a:lnTo>
                    <a:lnTo>
                      <a:pt x="132" y="166"/>
                    </a:lnTo>
                    <a:lnTo>
                      <a:pt x="123" y="169"/>
                    </a:lnTo>
                    <a:lnTo>
                      <a:pt x="114" y="170"/>
                    </a:lnTo>
                    <a:lnTo>
                      <a:pt x="104" y="170"/>
                    </a:lnTo>
                    <a:lnTo>
                      <a:pt x="94" y="170"/>
                    </a:lnTo>
                    <a:lnTo>
                      <a:pt x="85" y="169"/>
                    </a:lnTo>
                    <a:lnTo>
                      <a:pt x="76" y="166"/>
                    </a:lnTo>
                    <a:lnTo>
                      <a:pt x="66" y="162"/>
                    </a:lnTo>
                    <a:lnTo>
                      <a:pt x="58" y="157"/>
                    </a:lnTo>
                    <a:lnTo>
                      <a:pt x="50" y="151"/>
                    </a:lnTo>
                    <a:lnTo>
                      <a:pt x="43" y="145"/>
                    </a:lnTo>
                    <a:lnTo>
                      <a:pt x="36" y="138"/>
                    </a:lnTo>
                    <a:lnTo>
                      <a:pt x="30" y="130"/>
                    </a:lnTo>
                    <a:lnTo>
                      <a:pt x="25" y="121"/>
                    </a:lnTo>
                    <a:lnTo>
                      <a:pt x="20" y="112"/>
                    </a:lnTo>
                    <a:lnTo>
                      <a:pt x="16" y="102"/>
                    </a:lnTo>
                    <a:lnTo>
                      <a:pt x="13" y="91"/>
                    </a:lnTo>
                    <a:lnTo>
                      <a:pt x="11" y="81"/>
                    </a:lnTo>
                    <a:lnTo>
                      <a:pt x="9" y="70"/>
                    </a:lnTo>
                    <a:lnTo>
                      <a:pt x="9" y="58"/>
                    </a:lnTo>
                    <a:lnTo>
                      <a:pt x="9" y="49"/>
                    </a:lnTo>
                    <a:lnTo>
                      <a:pt x="10" y="42"/>
                    </a:lnTo>
                    <a:lnTo>
                      <a:pt x="11" y="35"/>
                    </a:lnTo>
                    <a:lnTo>
                      <a:pt x="12" y="28"/>
                    </a:lnTo>
                    <a:lnTo>
                      <a:pt x="14" y="21"/>
                    </a:lnTo>
                    <a:lnTo>
                      <a:pt x="16" y="13"/>
                    </a:lnTo>
                    <a:lnTo>
                      <a:pt x="19" y="6"/>
                    </a:lnTo>
                    <a:lnTo>
                      <a:pt x="22" y="0"/>
                    </a:lnTo>
                    <a:lnTo>
                      <a:pt x="20" y="1"/>
                    </a:lnTo>
                    <a:lnTo>
                      <a:pt x="18" y="4"/>
                    </a:lnTo>
                    <a:lnTo>
                      <a:pt x="16" y="6"/>
                    </a:lnTo>
                    <a:lnTo>
                      <a:pt x="14" y="7"/>
                    </a:lnTo>
                    <a:lnTo>
                      <a:pt x="12" y="10"/>
                    </a:lnTo>
                    <a:lnTo>
                      <a:pt x="10" y="12"/>
                    </a:lnTo>
                    <a:lnTo>
                      <a:pt x="8" y="13"/>
                    </a:lnTo>
                    <a:lnTo>
                      <a:pt x="6" y="16"/>
                    </a:lnTo>
                    <a:close/>
                  </a:path>
                </a:pathLst>
              </a:custGeom>
              <a:solidFill>
                <a:srgbClr val="F6CB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7" name="Freeform 83"/>
              <p:cNvSpPr>
                <a:spLocks/>
              </p:cNvSpPr>
              <p:nvPr/>
            </p:nvSpPr>
            <p:spPr bwMode="auto">
              <a:xfrm>
                <a:off x="1142" y="2649"/>
                <a:ext cx="40" cy="30"/>
              </a:xfrm>
              <a:custGeom>
                <a:avLst/>
                <a:gdLst>
                  <a:gd name="T0" fmla="*/ 2 w 200"/>
                  <a:gd name="T1" fmla="*/ 0 h 183"/>
                  <a:gd name="T2" fmla="*/ 2 w 200"/>
                  <a:gd name="T3" fmla="*/ 0 h 183"/>
                  <a:gd name="T4" fmla="*/ 2 w 200"/>
                  <a:gd name="T5" fmla="*/ 0 h 183"/>
                  <a:gd name="T6" fmla="*/ 2 w 200"/>
                  <a:gd name="T7" fmla="*/ 0 h 183"/>
                  <a:gd name="T8" fmla="*/ 2 w 200"/>
                  <a:gd name="T9" fmla="*/ 0 h 183"/>
                  <a:gd name="T10" fmla="*/ 2 w 200"/>
                  <a:gd name="T11" fmla="*/ 0 h 183"/>
                  <a:gd name="T12" fmla="*/ 2 w 200"/>
                  <a:gd name="T13" fmla="*/ 0 h 183"/>
                  <a:gd name="T14" fmla="*/ 2 w 200"/>
                  <a:gd name="T15" fmla="*/ 0 h 183"/>
                  <a:gd name="T16" fmla="*/ 1 w 200"/>
                  <a:gd name="T17" fmla="*/ 0 h 183"/>
                  <a:gd name="T18" fmla="*/ 2 w 200"/>
                  <a:gd name="T19" fmla="*/ 0 h 183"/>
                  <a:gd name="T20" fmla="*/ 2 w 200"/>
                  <a:gd name="T21" fmla="*/ 0 h 183"/>
                  <a:gd name="T22" fmla="*/ 2 w 200"/>
                  <a:gd name="T23" fmla="*/ 0 h 183"/>
                  <a:gd name="T24" fmla="*/ 2 w 200"/>
                  <a:gd name="T25" fmla="*/ 0 h 183"/>
                  <a:gd name="T26" fmla="*/ 1 w 200"/>
                  <a:gd name="T27" fmla="*/ 0 h 183"/>
                  <a:gd name="T28" fmla="*/ 1 w 200"/>
                  <a:gd name="T29" fmla="*/ 0 h 183"/>
                  <a:gd name="T30" fmla="*/ 1 w 200"/>
                  <a:gd name="T31" fmla="*/ 1 h 183"/>
                  <a:gd name="T32" fmla="*/ 1 w 200"/>
                  <a:gd name="T33" fmla="*/ 1 h 183"/>
                  <a:gd name="T34" fmla="*/ 1 w 200"/>
                  <a:gd name="T35" fmla="*/ 1 h 183"/>
                  <a:gd name="T36" fmla="*/ 1 w 200"/>
                  <a:gd name="T37" fmla="*/ 1 h 183"/>
                  <a:gd name="T38" fmla="*/ 1 w 200"/>
                  <a:gd name="T39" fmla="*/ 1 h 183"/>
                  <a:gd name="T40" fmla="*/ 1 w 200"/>
                  <a:gd name="T41" fmla="*/ 1 h 183"/>
                  <a:gd name="T42" fmla="*/ 1 w 200"/>
                  <a:gd name="T43" fmla="*/ 1 h 183"/>
                  <a:gd name="T44" fmla="*/ 0 w 200"/>
                  <a:gd name="T45" fmla="*/ 1 h 183"/>
                  <a:gd name="T46" fmla="*/ 0 w 200"/>
                  <a:gd name="T47" fmla="*/ 1 h 183"/>
                  <a:gd name="T48" fmla="*/ 0 w 200"/>
                  <a:gd name="T49" fmla="*/ 1 h 183"/>
                  <a:gd name="T50" fmla="*/ 0 w 200"/>
                  <a:gd name="T51" fmla="*/ 0 h 183"/>
                  <a:gd name="T52" fmla="*/ 0 w 200"/>
                  <a:gd name="T53" fmla="*/ 0 h 183"/>
                  <a:gd name="T54" fmla="*/ 0 w 200"/>
                  <a:gd name="T55" fmla="*/ 0 h 183"/>
                  <a:gd name="T56" fmla="*/ 0 w 200"/>
                  <a:gd name="T57" fmla="*/ 0 h 183"/>
                  <a:gd name="T58" fmla="*/ 0 w 200"/>
                  <a:gd name="T59" fmla="*/ 0 h 183"/>
                  <a:gd name="T60" fmla="*/ 0 w 200"/>
                  <a:gd name="T61" fmla="*/ 0 h 183"/>
                  <a:gd name="T62" fmla="*/ 0 w 200"/>
                  <a:gd name="T63" fmla="*/ 0 h 183"/>
                  <a:gd name="T64" fmla="*/ 0 w 200"/>
                  <a:gd name="T65" fmla="*/ 0 h 183"/>
                  <a:gd name="T66" fmla="*/ 0 w 200"/>
                  <a:gd name="T67" fmla="*/ 0 h 183"/>
                  <a:gd name="T68" fmla="*/ 0 w 200"/>
                  <a:gd name="T69" fmla="*/ 0 h 183"/>
                  <a:gd name="T70" fmla="*/ 0 w 200"/>
                  <a:gd name="T71" fmla="*/ 0 h 183"/>
                  <a:gd name="T72" fmla="*/ 0 w 200"/>
                  <a:gd name="T73" fmla="*/ 0 h 183"/>
                  <a:gd name="T74" fmla="*/ 0 w 200"/>
                  <a:gd name="T75" fmla="*/ 0 h 183"/>
                  <a:gd name="T76" fmla="*/ 0 w 200"/>
                  <a:gd name="T77" fmla="*/ 0 h 183"/>
                  <a:gd name="T78" fmla="*/ 0 w 200"/>
                  <a:gd name="T79" fmla="*/ 0 h 183"/>
                  <a:gd name="T80" fmla="*/ 0 w 200"/>
                  <a:gd name="T81" fmla="*/ 0 h 183"/>
                  <a:gd name="T82" fmla="*/ 0 w 200"/>
                  <a:gd name="T83" fmla="*/ 0 h 183"/>
                  <a:gd name="T84" fmla="*/ 0 w 200"/>
                  <a:gd name="T85" fmla="*/ 0 h 183"/>
                  <a:gd name="T86" fmla="*/ 0 w 200"/>
                  <a:gd name="T87" fmla="*/ 1 h 183"/>
                  <a:gd name="T88" fmla="*/ 0 w 200"/>
                  <a:gd name="T89" fmla="*/ 1 h 183"/>
                  <a:gd name="T90" fmla="*/ 0 w 200"/>
                  <a:gd name="T91" fmla="*/ 1 h 183"/>
                  <a:gd name="T92" fmla="*/ 1 w 200"/>
                  <a:gd name="T93" fmla="*/ 1 h 183"/>
                  <a:gd name="T94" fmla="*/ 1 w 200"/>
                  <a:gd name="T95" fmla="*/ 1 h 183"/>
                  <a:gd name="T96" fmla="*/ 1 w 200"/>
                  <a:gd name="T97" fmla="*/ 1 h 183"/>
                  <a:gd name="T98" fmla="*/ 1 w 200"/>
                  <a:gd name="T99" fmla="*/ 1 h 183"/>
                  <a:gd name="T100" fmla="*/ 1 w 200"/>
                  <a:gd name="T101" fmla="*/ 1 h 183"/>
                  <a:gd name="T102" fmla="*/ 1 w 200"/>
                  <a:gd name="T103" fmla="*/ 1 h 183"/>
                  <a:gd name="T104" fmla="*/ 1 w 200"/>
                  <a:gd name="T105" fmla="*/ 1 h 183"/>
                  <a:gd name="T106" fmla="*/ 1 w 200"/>
                  <a:gd name="T107" fmla="*/ 0 h 183"/>
                  <a:gd name="T108" fmla="*/ 2 w 200"/>
                  <a:gd name="T109" fmla="*/ 0 h 183"/>
                  <a:gd name="T110" fmla="*/ 2 w 200"/>
                  <a:gd name="T111" fmla="*/ 0 h 18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0"/>
                  <a:gd name="T169" fmla="*/ 0 h 183"/>
                  <a:gd name="T170" fmla="*/ 200 w 200"/>
                  <a:gd name="T171" fmla="*/ 183 h 18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0" h="183">
                    <a:moveTo>
                      <a:pt x="200" y="65"/>
                    </a:moveTo>
                    <a:lnTo>
                      <a:pt x="200" y="64"/>
                    </a:lnTo>
                    <a:lnTo>
                      <a:pt x="200" y="62"/>
                    </a:lnTo>
                    <a:lnTo>
                      <a:pt x="200" y="61"/>
                    </a:lnTo>
                    <a:lnTo>
                      <a:pt x="200" y="60"/>
                    </a:lnTo>
                    <a:lnTo>
                      <a:pt x="200" y="59"/>
                    </a:lnTo>
                    <a:lnTo>
                      <a:pt x="200" y="58"/>
                    </a:lnTo>
                    <a:lnTo>
                      <a:pt x="200" y="56"/>
                    </a:lnTo>
                    <a:lnTo>
                      <a:pt x="198" y="53"/>
                    </a:lnTo>
                    <a:lnTo>
                      <a:pt x="197" y="50"/>
                    </a:lnTo>
                    <a:lnTo>
                      <a:pt x="196" y="48"/>
                    </a:lnTo>
                    <a:lnTo>
                      <a:pt x="193" y="46"/>
                    </a:lnTo>
                    <a:lnTo>
                      <a:pt x="192" y="42"/>
                    </a:lnTo>
                    <a:lnTo>
                      <a:pt x="190" y="40"/>
                    </a:lnTo>
                    <a:lnTo>
                      <a:pt x="188" y="37"/>
                    </a:lnTo>
                    <a:lnTo>
                      <a:pt x="187" y="35"/>
                    </a:lnTo>
                    <a:lnTo>
                      <a:pt x="187" y="38"/>
                    </a:lnTo>
                    <a:lnTo>
                      <a:pt x="188" y="42"/>
                    </a:lnTo>
                    <a:lnTo>
                      <a:pt x="189" y="46"/>
                    </a:lnTo>
                    <a:lnTo>
                      <a:pt x="189" y="49"/>
                    </a:lnTo>
                    <a:lnTo>
                      <a:pt x="190" y="53"/>
                    </a:lnTo>
                    <a:lnTo>
                      <a:pt x="190" y="58"/>
                    </a:lnTo>
                    <a:lnTo>
                      <a:pt x="190" y="61"/>
                    </a:lnTo>
                    <a:lnTo>
                      <a:pt x="190" y="65"/>
                    </a:lnTo>
                    <a:lnTo>
                      <a:pt x="190" y="76"/>
                    </a:lnTo>
                    <a:lnTo>
                      <a:pt x="188" y="86"/>
                    </a:lnTo>
                    <a:lnTo>
                      <a:pt x="186" y="97"/>
                    </a:lnTo>
                    <a:lnTo>
                      <a:pt x="183" y="107"/>
                    </a:lnTo>
                    <a:lnTo>
                      <a:pt x="179" y="116"/>
                    </a:lnTo>
                    <a:lnTo>
                      <a:pt x="175" y="125"/>
                    </a:lnTo>
                    <a:lnTo>
                      <a:pt x="169" y="133"/>
                    </a:lnTo>
                    <a:lnTo>
                      <a:pt x="164" y="142"/>
                    </a:lnTo>
                    <a:lnTo>
                      <a:pt x="157" y="147"/>
                    </a:lnTo>
                    <a:lnTo>
                      <a:pt x="150" y="155"/>
                    </a:lnTo>
                    <a:lnTo>
                      <a:pt x="143" y="159"/>
                    </a:lnTo>
                    <a:lnTo>
                      <a:pt x="135" y="164"/>
                    </a:lnTo>
                    <a:lnTo>
                      <a:pt x="127" y="168"/>
                    </a:lnTo>
                    <a:lnTo>
                      <a:pt x="118" y="170"/>
                    </a:lnTo>
                    <a:lnTo>
                      <a:pt x="109" y="173"/>
                    </a:lnTo>
                    <a:lnTo>
                      <a:pt x="100" y="173"/>
                    </a:lnTo>
                    <a:lnTo>
                      <a:pt x="91" y="173"/>
                    </a:lnTo>
                    <a:lnTo>
                      <a:pt x="82" y="170"/>
                    </a:lnTo>
                    <a:lnTo>
                      <a:pt x="73" y="168"/>
                    </a:lnTo>
                    <a:lnTo>
                      <a:pt x="64" y="164"/>
                    </a:lnTo>
                    <a:lnTo>
                      <a:pt x="56" y="159"/>
                    </a:lnTo>
                    <a:lnTo>
                      <a:pt x="49" y="155"/>
                    </a:lnTo>
                    <a:lnTo>
                      <a:pt x="42" y="147"/>
                    </a:lnTo>
                    <a:lnTo>
                      <a:pt x="36" y="142"/>
                    </a:lnTo>
                    <a:lnTo>
                      <a:pt x="30" y="133"/>
                    </a:lnTo>
                    <a:lnTo>
                      <a:pt x="25" y="125"/>
                    </a:lnTo>
                    <a:lnTo>
                      <a:pt x="20" y="116"/>
                    </a:lnTo>
                    <a:lnTo>
                      <a:pt x="16" y="107"/>
                    </a:lnTo>
                    <a:lnTo>
                      <a:pt x="13" y="97"/>
                    </a:lnTo>
                    <a:lnTo>
                      <a:pt x="11" y="86"/>
                    </a:lnTo>
                    <a:lnTo>
                      <a:pt x="10" y="76"/>
                    </a:lnTo>
                    <a:lnTo>
                      <a:pt x="9" y="65"/>
                    </a:lnTo>
                    <a:lnTo>
                      <a:pt x="9" y="55"/>
                    </a:lnTo>
                    <a:lnTo>
                      <a:pt x="10" y="47"/>
                    </a:lnTo>
                    <a:lnTo>
                      <a:pt x="12" y="38"/>
                    </a:lnTo>
                    <a:lnTo>
                      <a:pt x="14" y="30"/>
                    </a:lnTo>
                    <a:lnTo>
                      <a:pt x="16" y="22"/>
                    </a:lnTo>
                    <a:lnTo>
                      <a:pt x="20" y="14"/>
                    </a:lnTo>
                    <a:lnTo>
                      <a:pt x="23" y="7"/>
                    </a:lnTo>
                    <a:lnTo>
                      <a:pt x="27" y="0"/>
                    </a:lnTo>
                    <a:lnTo>
                      <a:pt x="25" y="1"/>
                    </a:lnTo>
                    <a:lnTo>
                      <a:pt x="22" y="4"/>
                    </a:lnTo>
                    <a:lnTo>
                      <a:pt x="20" y="5"/>
                    </a:lnTo>
                    <a:lnTo>
                      <a:pt x="18" y="7"/>
                    </a:lnTo>
                    <a:lnTo>
                      <a:pt x="16" y="8"/>
                    </a:lnTo>
                    <a:lnTo>
                      <a:pt x="14" y="11"/>
                    </a:lnTo>
                    <a:lnTo>
                      <a:pt x="11" y="13"/>
                    </a:lnTo>
                    <a:lnTo>
                      <a:pt x="9" y="14"/>
                    </a:lnTo>
                    <a:lnTo>
                      <a:pt x="7" y="20"/>
                    </a:lnTo>
                    <a:lnTo>
                      <a:pt x="5" y="26"/>
                    </a:lnTo>
                    <a:lnTo>
                      <a:pt x="4" y="32"/>
                    </a:lnTo>
                    <a:lnTo>
                      <a:pt x="3" y="38"/>
                    </a:lnTo>
                    <a:lnTo>
                      <a:pt x="2" y="46"/>
                    </a:lnTo>
                    <a:lnTo>
                      <a:pt x="1" y="52"/>
                    </a:lnTo>
                    <a:lnTo>
                      <a:pt x="0" y="58"/>
                    </a:lnTo>
                    <a:lnTo>
                      <a:pt x="0" y="65"/>
                    </a:lnTo>
                    <a:lnTo>
                      <a:pt x="1" y="77"/>
                    </a:lnTo>
                    <a:lnTo>
                      <a:pt x="2" y="89"/>
                    </a:lnTo>
                    <a:lnTo>
                      <a:pt x="5" y="100"/>
                    </a:lnTo>
                    <a:lnTo>
                      <a:pt x="8" y="112"/>
                    </a:lnTo>
                    <a:lnTo>
                      <a:pt x="12" y="121"/>
                    </a:lnTo>
                    <a:lnTo>
                      <a:pt x="17" y="131"/>
                    </a:lnTo>
                    <a:lnTo>
                      <a:pt x="23" y="140"/>
                    </a:lnTo>
                    <a:lnTo>
                      <a:pt x="29" y="149"/>
                    </a:lnTo>
                    <a:lnTo>
                      <a:pt x="36" y="156"/>
                    </a:lnTo>
                    <a:lnTo>
                      <a:pt x="44" y="163"/>
                    </a:lnTo>
                    <a:lnTo>
                      <a:pt x="52" y="169"/>
                    </a:lnTo>
                    <a:lnTo>
                      <a:pt x="61" y="174"/>
                    </a:lnTo>
                    <a:lnTo>
                      <a:pt x="70" y="179"/>
                    </a:lnTo>
                    <a:lnTo>
                      <a:pt x="80" y="181"/>
                    </a:lnTo>
                    <a:lnTo>
                      <a:pt x="90" y="182"/>
                    </a:lnTo>
                    <a:lnTo>
                      <a:pt x="100" y="183"/>
                    </a:lnTo>
                    <a:lnTo>
                      <a:pt x="110" y="182"/>
                    </a:lnTo>
                    <a:lnTo>
                      <a:pt x="120" y="181"/>
                    </a:lnTo>
                    <a:lnTo>
                      <a:pt x="130" y="179"/>
                    </a:lnTo>
                    <a:lnTo>
                      <a:pt x="139" y="174"/>
                    </a:lnTo>
                    <a:lnTo>
                      <a:pt x="147" y="169"/>
                    </a:lnTo>
                    <a:lnTo>
                      <a:pt x="155" y="163"/>
                    </a:lnTo>
                    <a:lnTo>
                      <a:pt x="163" y="156"/>
                    </a:lnTo>
                    <a:lnTo>
                      <a:pt x="170" y="149"/>
                    </a:lnTo>
                    <a:lnTo>
                      <a:pt x="176" y="140"/>
                    </a:lnTo>
                    <a:lnTo>
                      <a:pt x="182" y="131"/>
                    </a:lnTo>
                    <a:lnTo>
                      <a:pt x="187" y="121"/>
                    </a:lnTo>
                    <a:lnTo>
                      <a:pt x="191" y="112"/>
                    </a:lnTo>
                    <a:lnTo>
                      <a:pt x="196" y="100"/>
                    </a:lnTo>
                    <a:lnTo>
                      <a:pt x="198" y="89"/>
                    </a:lnTo>
                    <a:lnTo>
                      <a:pt x="200" y="77"/>
                    </a:lnTo>
                    <a:lnTo>
                      <a:pt x="200" y="65"/>
                    </a:lnTo>
                    <a:close/>
                  </a:path>
                </a:pathLst>
              </a:custGeom>
              <a:solidFill>
                <a:srgbClr val="F6CB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8" name="Freeform 84"/>
              <p:cNvSpPr>
                <a:spLocks/>
              </p:cNvSpPr>
              <p:nvPr/>
            </p:nvSpPr>
            <p:spPr bwMode="auto">
              <a:xfrm>
                <a:off x="1143" y="2648"/>
                <a:ext cx="38" cy="30"/>
              </a:xfrm>
              <a:custGeom>
                <a:avLst/>
                <a:gdLst>
                  <a:gd name="T0" fmla="*/ 2 w 191"/>
                  <a:gd name="T1" fmla="*/ 0 h 183"/>
                  <a:gd name="T2" fmla="*/ 2 w 191"/>
                  <a:gd name="T3" fmla="*/ 0 h 183"/>
                  <a:gd name="T4" fmla="*/ 2 w 191"/>
                  <a:gd name="T5" fmla="*/ 0 h 183"/>
                  <a:gd name="T6" fmla="*/ 1 w 191"/>
                  <a:gd name="T7" fmla="*/ 0 h 183"/>
                  <a:gd name="T8" fmla="*/ 1 w 191"/>
                  <a:gd name="T9" fmla="*/ 0 h 183"/>
                  <a:gd name="T10" fmla="*/ 1 w 191"/>
                  <a:gd name="T11" fmla="*/ 0 h 183"/>
                  <a:gd name="T12" fmla="*/ 1 w 191"/>
                  <a:gd name="T13" fmla="*/ 0 h 183"/>
                  <a:gd name="T14" fmla="*/ 1 w 191"/>
                  <a:gd name="T15" fmla="*/ 0 h 183"/>
                  <a:gd name="T16" fmla="*/ 1 w 191"/>
                  <a:gd name="T17" fmla="*/ 0 h 183"/>
                  <a:gd name="T18" fmla="*/ 1 w 191"/>
                  <a:gd name="T19" fmla="*/ 0 h 183"/>
                  <a:gd name="T20" fmla="*/ 1 w 191"/>
                  <a:gd name="T21" fmla="*/ 0 h 183"/>
                  <a:gd name="T22" fmla="*/ 1 w 191"/>
                  <a:gd name="T23" fmla="*/ 0 h 183"/>
                  <a:gd name="T24" fmla="*/ 1 w 191"/>
                  <a:gd name="T25" fmla="*/ 0 h 183"/>
                  <a:gd name="T26" fmla="*/ 1 w 191"/>
                  <a:gd name="T27" fmla="*/ 0 h 183"/>
                  <a:gd name="T28" fmla="*/ 1 w 191"/>
                  <a:gd name="T29" fmla="*/ 0 h 183"/>
                  <a:gd name="T30" fmla="*/ 1 w 191"/>
                  <a:gd name="T31" fmla="*/ 1 h 183"/>
                  <a:gd name="T32" fmla="*/ 1 w 191"/>
                  <a:gd name="T33" fmla="*/ 1 h 183"/>
                  <a:gd name="T34" fmla="*/ 1 w 191"/>
                  <a:gd name="T35" fmla="*/ 1 h 183"/>
                  <a:gd name="T36" fmla="*/ 1 w 191"/>
                  <a:gd name="T37" fmla="*/ 1 h 183"/>
                  <a:gd name="T38" fmla="*/ 1 w 191"/>
                  <a:gd name="T39" fmla="*/ 1 h 183"/>
                  <a:gd name="T40" fmla="*/ 1 w 191"/>
                  <a:gd name="T41" fmla="*/ 1 h 183"/>
                  <a:gd name="T42" fmla="*/ 1 w 191"/>
                  <a:gd name="T43" fmla="*/ 1 h 183"/>
                  <a:gd name="T44" fmla="*/ 0 w 191"/>
                  <a:gd name="T45" fmla="*/ 1 h 183"/>
                  <a:gd name="T46" fmla="*/ 0 w 191"/>
                  <a:gd name="T47" fmla="*/ 1 h 183"/>
                  <a:gd name="T48" fmla="*/ 0 w 191"/>
                  <a:gd name="T49" fmla="*/ 1 h 183"/>
                  <a:gd name="T50" fmla="*/ 0 w 191"/>
                  <a:gd name="T51" fmla="*/ 0 h 183"/>
                  <a:gd name="T52" fmla="*/ 0 w 191"/>
                  <a:gd name="T53" fmla="*/ 0 h 183"/>
                  <a:gd name="T54" fmla="*/ 0 w 191"/>
                  <a:gd name="T55" fmla="*/ 0 h 183"/>
                  <a:gd name="T56" fmla="*/ 0 w 191"/>
                  <a:gd name="T57" fmla="*/ 0 h 183"/>
                  <a:gd name="T58" fmla="*/ 0 w 191"/>
                  <a:gd name="T59" fmla="*/ 0 h 183"/>
                  <a:gd name="T60" fmla="*/ 0 w 191"/>
                  <a:gd name="T61" fmla="*/ 0 h 183"/>
                  <a:gd name="T62" fmla="*/ 0 w 191"/>
                  <a:gd name="T63" fmla="*/ 0 h 183"/>
                  <a:gd name="T64" fmla="*/ 0 w 191"/>
                  <a:gd name="T65" fmla="*/ 0 h 183"/>
                  <a:gd name="T66" fmla="*/ 0 w 191"/>
                  <a:gd name="T67" fmla="*/ 0 h 183"/>
                  <a:gd name="T68" fmla="*/ 0 w 191"/>
                  <a:gd name="T69" fmla="*/ 0 h 183"/>
                  <a:gd name="T70" fmla="*/ 0 w 191"/>
                  <a:gd name="T71" fmla="*/ 0 h 183"/>
                  <a:gd name="T72" fmla="*/ 0 w 191"/>
                  <a:gd name="T73" fmla="*/ 0 h 183"/>
                  <a:gd name="T74" fmla="*/ 0 w 191"/>
                  <a:gd name="T75" fmla="*/ 0 h 183"/>
                  <a:gd name="T76" fmla="*/ 0 w 191"/>
                  <a:gd name="T77" fmla="*/ 0 h 183"/>
                  <a:gd name="T78" fmla="*/ 0 w 191"/>
                  <a:gd name="T79" fmla="*/ 0 h 183"/>
                  <a:gd name="T80" fmla="*/ 0 w 191"/>
                  <a:gd name="T81" fmla="*/ 0 h 183"/>
                  <a:gd name="T82" fmla="*/ 0 w 191"/>
                  <a:gd name="T83" fmla="*/ 0 h 183"/>
                  <a:gd name="T84" fmla="*/ 0 w 191"/>
                  <a:gd name="T85" fmla="*/ 0 h 183"/>
                  <a:gd name="T86" fmla="*/ 0 w 191"/>
                  <a:gd name="T87" fmla="*/ 1 h 183"/>
                  <a:gd name="T88" fmla="*/ 0 w 191"/>
                  <a:gd name="T89" fmla="*/ 1 h 183"/>
                  <a:gd name="T90" fmla="*/ 0 w 191"/>
                  <a:gd name="T91" fmla="*/ 1 h 183"/>
                  <a:gd name="T92" fmla="*/ 1 w 191"/>
                  <a:gd name="T93" fmla="*/ 1 h 183"/>
                  <a:gd name="T94" fmla="*/ 1 w 191"/>
                  <a:gd name="T95" fmla="*/ 1 h 183"/>
                  <a:gd name="T96" fmla="*/ 1 w 191"/>
                  <a:gd name="T97" fmla="*/ 1 h 183"/>
                  <a:gd name="T98" fmla="*/ 1 w 191"/>
                  <a:gd name="T99" fmla="*/ 1 h 183"/>
                  <a:gd name="T100" fmla="*/ 1 w 191"/>
                  <a:gd name="T101" fmla="*/ 1 h 183"/>
                  <a:gd name="T102" fmla="*/ 1 w 191"/>
                  <a:gd name="T103" fmla="*/ 1 h 183"/>
                  <a:gd name="T104" fmla="*/ 1 w 191"/>
                  <a:gd name="T105" fmla="*/ 1 h 183"/>
                  <a:gd name="T106" fmla="*/ 1 w 191"/>
                  <a:gd name="T107" fmla="*/ 0 h 183"/>
                  <a:gd name="T108" fmla="*/ 1 w 191"/>
                  <a:gd name="T109" fmla="*/ 0 h 183"/>
                  <a:gd name="T110" fmla="*/ 2 w 191"/>
                  <a:gd name="T111" fmla="*/ 0 h 18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1"/>
                  <a:gd name="T169" fmla="*/ 0 h 183"/>
                  <a:gd name="T170" fmla="*/ 191 w 191"/>
                  <a:gd name="T171" fmla="*/ 183 h 18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1" h="183">
                    <a:moveTo>
                      <a:pt x="191" y="71"/>
                    </a:moveTo>
                    <a:lnTo>
                      <a:pt x="191" y="68"/>
                    </a:lnTo>
                    <a:lnTo>
                      <a:pt x="189" y="66"/>
                    </a:lnTo>
                    <a:lnTo>
                      <a:pt x="189" y="64"/>
                    </a:lnTo>
                    <a:lnTo>
                      <a:pt x="189" y="61"/>
                    </a:lnTo>
                    <a:lnTo>
                      <a:pt x="189" y="59"/>
                    </a:lnTo>
                    <a:lnTo>
                      <a:pt x="189" y="56"/>
                    </a:lnTo>
                    <a:lnTo>
                      <a:pt x="188" y="54"/>
                    </a:lnTo>
                    <a:lnTo>
                      <a:pt x="188" y="52"/>
                    </a:lnTo>
                    <a:lnTo>
                      <a:pt x="187" y="48"/>
                    </a:lnTo>
                    <a:lnTo>
                      <a:pt x="185" y="46"/>
                    </a:lnTo>
                    <a:lnTo>
                      <a:pt x="183" y="43"/>
                    </a:lnTo>
                    <a:lnTo>
                      <a:pt x="181" y="41"/>
                    </a:lnTo>
                    <a:lnTo>
                      <a:pt x="179" y="38"/>
                    </a:lnTo>
                    <a:lnTo>
                      <a:pt x="178" y="35"/>
                    </a:lnTo>
                    <a:lnTo>
                      <a:pt x="176" y="32"/>
                    </a:lnTo>
                    <a:lnTo>
                      <a:pt x="174" y="30"/>
                    </a:lnTo>
                    <a:lnTo>
                      <a:pt x="175" y="35"/>
                    </a:lnTo>
                    <a:lnTo>
                      <a:pt x="177" y="40"/>
                    </a:lnTo>
                    <a:lnTo>
                      <a:pt x="178" y="44"/>
                    </a:lnTo>
                    <a:lnTo>
                      <a:pt x="179" y="49"/>
                    </a:lnTo>
                    <a:lnTo>
                      <a:pt x="180" y="55"/>
                    </a:lnTo>
                    <a:lnTo>
                      <a:pt x="180" y="60"/>
                    </a:lnTo>
                    <a:lnTo>
                      <a:pt x="180" y="66"/>
                    </a:lnTo>
                    <a:lnTo>
                      <a:pt x="181" y="71"/>
                    </a:lnTo>
                    <a:lnTo>
                      <a:pt x="180" y="82"/>
                    </a:lnTo>
                    <a:lnTo>
                      <a:pt x="179" y="91"/>
                    </a:lnTo>
                    <a:lnTo>
                      <a:pt x="177" y="101"/>
                    </a:lnTo>
                    <a:lnTo>
                      <a:pt x="174" y="110"/>
                    </a:lnTo>
                    <a:lnTo>
                      <a:pt x="170" y="120"/>
                    </a:lnTo>
                    <a:lnTo>
                      <a:pt x="166" y="128"/>
                    </a:lnTo>
                    <a:lnTo>
                      <a:pt x="161" y="136"/>
                    </a:lnTo>
                    <a:lnTo>
                      <a:pt x="156" y="143"/>
                    </a:lnTo>
                    <a:lnTo>
                      <a:pt x="149" y="150"/>
                    </a:lnTo>
                    <a:lnTo>
                      <a:pt x="143" y="156"/>
                    </a:lnTo>
                    <a:lnTo>
                      <a:pt x="136" y="161"/>
                    </a:lnTo>
                    <a:lnTo>
                      <a:pt x="128" y="165"/>
                    </a:lnTo>
                    <a:lnTo>
                      <a:pt x="121" y="169"/>
                    </a:lnTo>
                    <a:lnTo>
                      <a:pt x="112" y="171"/>
                    </a:lnTo>
                    <a:lnTo>
                      <a:pt x="104" y="173"/>
                    </a:lnTo>
                    <a:lnTo>
                      <a:pt x="95" y="173"/>
                    </a:lnTo>
                    <a:lnTo>
                      <a:pt x="86" y="173"/>
                    </a:lnTo>
                    <a:lnTo>
                      <a:pt x="78" y="171"/>
                    </a:lnTo>
                    <a:lnTo>
                      <a:pt x="70" y="169"/>
                    </a:lnTo>
                    <a:lnTo>
                      <a:pt x="61" y="165"/>
                    </a:lnTo>
                    <a:lnTo>
                      <a:pt x="53" y="161"/>
                    </a:lnTo>
                    <a:lnTo>
                      <a:pt x="46" y="156"/>
                    </a:lnTo>
                    <a:lnTo>
                      <a:pt x="40" y="150"/>
                    </a:lnTo>
                    <a:lnTo>
                      <a:pt x="34" y="143"/>
                    </a:lnTo>
                    <a:lnTo>
                      <a:pt x="28" y="136"/>
                    </a:lnTo>
                    <a:lnTo>
                      <a:pt x="23" y="128"/>
                    </a:lnTo>
                    <a:lnTo>
                      <a:pt x="19" y="120"/>
                    </a:lnTo>
                    <a:lnTo>
                      <a:pt x="15" y="110"/>
                    </a:lnTo>
                    <a:lnTo>
                      <a:pt x="12" y="101"/>
                    </a:lnTo>
                    <a:lnTo>
                      <a:pt x="10" y="91"/>
                    </a:lnTo>
                    <a:lnTo>
                      <a:pt x="9" y="82"/>
                    </a:lnTo>
                    <a:lnTo>
                      <a:pt x="9" y="71"/>
                    </a:lnTo>
                    <a:lnTo>
                      <a:pt x="9" y="60"/>
                    </a:lnTo>
                    <a:lnTo>
                      <a:pt x="10" y="50"/>
                    </a:lnTo>
                    <a:lnTo>
                      <a:pt x="12" y="41"/>
                    </a:lnTo>
                    <a:lnTo>
                      <a:pt x="15" y="32"/>
                    </a:lnTo>
                    <a:lnTo>
                      <a:pt x="18" y="23"/>
                    </a:lnTo>
                    <a:lnTo>
                      <a:pt x="22" y="14"/>
                    </a:lnTo>
                    <a:lnTo>
                      <a:pt x="27" y="7"/>
                    </a:lnTo>
                    <a:lnTo>
                      <a:pt x="32" y="0"/>
                    </a:lnTo>
                    <a:lnTo>
                      <a:pt x="30" y="1"/>
                    </a:lnTo>
                    <a:lnTo>
                      <a:pt x="27" y="2"/>
                    </a:lnTo>
                    <a:lnTo>
                      <a:pt x="25" y="5"/>
                    </a:lnTo>
                    <a:lnTo>
                      <a:pt x="22" y="6"/>
                    </a:lnTo>
                    <a:lnTo>
                      <a:pt x="20" y="7"/>
                    </a:lnTo>
                    <a:lnTo>
                      <a:pt x="18" y="10"/>
                    </a:lnTo>
                    <a:lnTo>
                      <a:pt x="15" y="11"/>
                    </a:lnTo>
                    <a:lnTo>
                      <a:pt x="13" y="13"/>
                    </a:lnTo>
                    <a:lnTo>
                      <a:pt x="10" y="19"/>
                    </a:lnTo>
                    <a:lnTo>
                      <a:pt x="7" y="26"/>
                    </a:lnTo>
                    <a:lnTo>
                      <a:pt x="5" y="34"/>
                    </a:lnTo>
                    <a:lnTo>
                      <a:pt x="3" y="41"/>
                    </a:lnTo>
                    <a:lnTo>
                      <a:pt x="2" y="48"/>
                    </a:lnTo>
                    <a:lnTo>
                      <a:pt x="1" y="55"/>
                    </a:lnTo>
                    <a:lnTo>
                      <a:pt x="0" y="62"/>
                    </a:lnTo>
                    <a:lnTo>
                      <a:pt x="0" y="71"/>
                    </a:lnTo>
                    <a:lnTo>
                      <a:pt x="0" y="83"/>
                    </a:lnTo>
                    <a:lnTo>
                      <a:pt x="2" y="94"/>
                    </a:lnTo>
                    <a:lnTo>
                      <a:pt x="4" y="104"/>
                    </a:lnTo>
                    <a:lnTo>
                      <a:pt x="7" y="115"/>
                    </a:lnTo>
                    <a:lnTo>
                      <a:pt x="11" y="125"/>
                    </a:lnTo>
                    <a:lnTo>
                      <a:pt x="16" y="134"/>
                    </a:lnTo>
                    <a:lnTo>
                      <a:pt x="21" y="143"/>
                    </a:lnTo>
                    <a:lnTo>
                      <a:pt x="27" y="151"/>
                    </a:lnTo>
                    <a:lnTo>
                      <a:pt x="34" y="158"/>
                    </a:lnTo>
                    <a:lnTo>
                      <a:pt x="41" y="164"/>
                    </a:lnTo>
                    <a:lnTo>
                      <a:pt x="49" y="170"/>
                    </a:lnTo>
                    <a:lnTo>
                      <a:pt x="57" y="175"/>
                    </a:lnTo>
                    <a:lnTo>
                      <a:pt x="67" y="179"/>
                    </a:lnTo>
                    <a:lnTo>
                      <a:pt x="76" y="182"/>
                    </a:lnTo>
                    <a:lnTo>
                      <a:pt x="85" y="183"/>
                    </a:lnTo>
                    <a:lnTo>
                      <a:pt x="95" y="183"/>
                    </a:lnTo>
                    <a:lnTo>
                      <a:pt x="105" y="183"/>
                    </a:lnTo>
                    <a:lnTo>
                      <a:pt x="114" y="182"/>
                    </a:lnTo>
                    <a:lnTo>
                      <a:pt x="123" y="179"/>
                    </a:lnTo>
                    <a:lnTo>
                      <a:pt x="132" y="175"/>
                    </a:lnTo>
                    <a:lnTo>
                      <a:pt x="140" y="170"/>
                    </a:lnTo>
                    <a:lnTo>
                      <a:pt x="148" y="164"/>
                    </a:lnTo>
                    <a:lnTo>
                      <a:pt x="155" y="158"/>
                    </a:lnTo>
                    <a:lnTo>
                      <a:pt x="162" y="151"/>
                    </a:lnTo>
                    <a:lnTo>
                      <a:pt x="168" y="143"/>
                    </a:lnTo>
                    <a:lnTo>
                      <a:pt x="173" y="134"/>
                    </a:lnTo>
                    <a:lnTo>
                      <a:pt x="178" y="125"/>
                    </a:lnTo>
                    <a:lnTo>
                      <a:pt x="182" y="115"/>
                    </a:lnTo>
                    <a:lnTo>
                      <a:pt x="185" y="104"/>
                    </a:lnTo>
                    <a:lnTo>
                      <a:pt x="188" y="94"/>
                    </a:lnTo>
                    <a:lnTo>
                      <a:pt x="189" y="83"/>
                    </a:lnTo>
                    <a:lnTo>
                      <a:pt x="191" y="71"/>
                    </a:lnTo>
                    <a:close/>
                  </a:path>
                </a:pathLst>
              </a:custGeom>
              <a:solidFill>
                <a:srgbClr val="F7CD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9" name="Freeform 85"/>
              <p:cNvSpPr>
                <a:spLocks/>
              </p:cNvSpPr>
              <p:nvPr/>
            </p:nvSpPr>
            <p:spPr bwMode="auto">
              <a:xfrm>
                <a:off x="1143" y="2647"/>
                <a:ext cx="37" cy="30"/>
              </a:xfrm>
              <a:custGeom>
                <a:avLst/>
                <a:gdLst>
                  <a:gd name="T0" fmla="*/ 2 w 181"/>
                  <a:gd name="T1" fmla="*/ 0 h 185"/>
                  <a:gd name="T2" fmla="*/ 2 w 181"/>
                  <a:gd name="T3" fmla="*/ 0 h 185"/>
                  <a:gd name="T4" fmla="*/ 2 w 181"/>
                  <a:gd name="T5" fmla="*/ 0 h 185"/>
                  <a:gd name="T6" fmla="*/ 1 w 181"/>
                  <a:gd name="T7" fmla="*/ 0 h 185"/>
                  <a:gd name="T8" fmla="*/ 1 w 181"/>
                  <a:gd name="T9" fmla="*/ 0 h 185"/>
                  <a:gd name="T10" fmla="*/ 1 w 181"/>
                  <a:gd name="T11" fmla="*/ 0 h 185"/>
                  <a:gd name="T12" fmla="*/ 1 w 181"/>
                  <a:gd name="T13" fmla="*/ 0 h 185"/>
                  <a:gd name="T14" fmla="*/ 1 w 181"/>
                  <a:gd name="T15" fmla="*/ 0 h 185"/>
                  <a:gd name="T16" fmla="*/ 1 w 181"/>
                  <a:gd name="T17" fmla="*/ 0 h 185"/>
                  <a:gd name="T18" fmla="*/ 1 w 181"/>
                  <a:gd name="T19" fmla="*/ 0 h 185"/>
                  <a:gd name="T20" fmla="*/ 1 w 181"/>
                  <a:gd name="T21" fmla="*/ 0 h 185"/>
                  <a:gd name="T22" fmla="*/ 1 w 181"/>
                  <a:gd name="T23" fmla="*/ 0 h 185"/>
                  <a:gd name="T24" fmla="*/ 1 w 181"/>
                  <a:gd name="T25" fmla="*/ 0 h 185"/>
                  <a:gd name="T26" fmla="*/ 1 w 181"/>
                  <a:gd name="T27" fmla="*/ 0 h 185"/>
                  <a:gd name="T28" fmla="*/ 1 w 181"/>
                  <a:gd name="T29" fmla="*/ 0 h 185"/>
                  <a:gd name="T30" fmla="*/ 1 w 181"/>
                  <a:gd name="T31" fmla="*/ 1 h 185"/>
                  <a:gd name="T32" fmla="*/ 1 w 181"/>
                  <a:gd name="T33" fmla="*/ 1 h 185"/>
                  <a:gd name="T34" fmla="*/ 1 w 181"/>
                  <a:gd name="T35" fmla="*/ 1 h 185"/>
                  <a:gd name="T36" fmla="*/ 1 w 181"/>
                  <a:gd name="T37" fmla="*/ 1 h 185"/>
                  <a:gd name="T38" fmla="*/ 1 w 181"/>
                  <a:gd name="T39" fmla="*/ 1 h 185"/>
                  <a:gd name="T40" fmla="*/ 1 w 181"/>
                  <a:gd name="T41" fmla="*/ 1 h 185"/>
                  <a:gd name="T42" fmla="*/ 1 w 181"/>
                  <a:gd name="T43" fmla="*/ 1 h 185"/>
                  <a:gd name="T44" fmla="*/ 0 w 181"/>
                  <a:gd name="T45" fmla="*/ 1 h 185"/>
                  <a:gd name="T46" fmla="*/ 0 w 181"/>
                  <a:gd name="T47" fmla="*/ 1 h 185"/>
                  <a:gd name="T48" fmla="*/ 0 w 181"/>
                  <a:gd name="T49" fmla="*/ 1 h 185"/>
                  <a:gd name="T50" fmla="*/ 0 w 181"/>
                  <a:gd name="T51" fmla="*/ 0 h 185"/>
                  <a:gd name="T52" fmla="*/ 0 w 181"/>
                  <a:gd name="T53" fmla="*/ 0 h 185"/>
                  <a:gd name="T54" fmla="*/ 0 w 181"/>
                  <a:gd name="T55" fmla="*/ 0 h 185"/>
                  <a:gd name="T56" fmla="*/ 0 w 181"/>
                  <a:gd name="T57" fmla="*/ 0 h 185"/>
                  <a:gd name="T58" fmla="*/ 0 w 181"/>
                  <a:gd name="T59" fmla="*/ 0 h 185"/>
                  <a:gd name="T60" fmla="*/ 0 w 181"/>
                  <a:gd name="T61" fmla="*/ 0 h 185"/>
                  <a:gd name="T62" fmla="*/ 0 w 181"/>
                  <a:gd name="T63" fmla="*/ 0 h 185"/>
                  <a:gd name="T64" fmla="*/ 0 w 181"/>
                  <a:gd name="T65" fmla="*/ 0 h 185"/>
                  <a:gd name="T66" fmla="*/ 0 w 181"/>
                  <a:gd name="T67" fmla="*/ 0 h 185"/>
                  <a:gd name="T68" fmla="*/ 0 w 181"/>
                  <a:gd name="T69" fmla="*/ 0 h 185"/>
                  <a:gd name="T70" fmla="*/ 0 w 181"/>
                  <a:gd name="T71" fmla="*/ 0 h 185"/>
                  <a:gd name="T72" fmla="*/ 0 w 181"/>
                  <a:gd name="T73" fmla="*/ 0 h 185"/>
                  <a:gd name="T74" fmla="*/ 0 w 181"/>
                  <a:gd name="T75" fmla="*/ 0 h 185"/>
                  <a:gd name="T76" fmla="*/ 0 w 181"/>
                  <a:gd name="T77" fmla="*/ 0 h 185"/>
                  <a:gd name="T78" fmla="*/ 0 w 181"/>
                  <a:gd name="T79" fmla="*/ 0 h 185"/>
                  <a:gd name="T80" fmla="*/ 0 w 181"/>
                  <a:gd name="T81" fmla="*/ 0 h 185"/>
                  <a:gd name="T82" fmla="*/ 0 w 181"/>
                  <a:gd name="T83" fmla="*/ 0 h 185"/>
                  <a:gd name="T84" fmla="*/ 0 w 181"/>
                  <a:gd name="T85" fmla="*/ 0 h 185"/>
                  <a:gd name="T86" fmla="*/ 0 w 181"/>
                  <a:gd name="T87" fmla="*/ 1 h 185"/>
                  <a:gd name="T88" fmla="*/ 0 w 181"/>
                  <a:gd name="T89" fmla="*/ 1 h 185"/>
                  <a:gd name="T90" fmla="*/ 0 w 181"/>
                  <a:gd name="T91" fmla="*/ 1 h 185"/>
                  <a:gd name="T92" fmla="*/ 1 w 181"/>
                  <a:gd name="T93" fmla="*/ 1 h 185"/>
                  <a:gd name="T94" fmla="*/ 1 w 181"/>
                  <a:gd name="T95" fmla="*/ 1 h 185"/>
                  <a:gd name="T96" fmla="*/ 1 w 181"/>
                  <a:gd name="T97" fmla="*/ 1 h 185"/>
                  <a:gd name="T98" fmla="*/ 1 w 181"/>
                  <a:gd name="T99" fmla="*/ 1 h 185"/>
                  <a:gd name="T100" fmla="*/ 1 w 181"/>
                  <a:gd name="T101" fmla="*/ 1 h 185"/>
                  <a:gd name="T102" fmla="*/ 1 w 181"/>
                  <a:gd name="T103" fmla="*/ 1 h 185"/>
                  <a:gd name="T104" fmla="*/ 1 w 181"/>
                  <a:gd name="T105" fmla="*/ 1 h 185"/>
                  <a:gd name="T106" fmla="*/ 1 w 181"/>
                  <a:gd name="T107" fmla="*/ 0 h 185"/>
                  <a:gd name="T108" fmla="*/ 1 w 181"/>
                  <a:gd name="T109" fmla="*/ 0 h 185"/>
                  <a:gd name="T110" fmla="*/ 2 w 181"/>
                  <a:gd name="T111" fmla="*/ 0 h 1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1"/>
                  <a:gd name="T169" fmla="*/ 0 h 185"/>
                  <a:gd name="T170" fmla="*/ 181 w 181"/>
                  <a:gd name="T171" fmla="*/ 185 h 18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1" h="185">
                    <a:moveTo>
                      <a:pt x="181" y="77"/>
                    </a:moveTo>
                    <a:lnTo>
                      <a:pt x="181" y="73"/>
                    </a:lnTo>
                    <a:lnTo>
                      <a:pt x="181" y="70"/>
                    </a:lnTo>
                    <a:lnTo>
                      <a:pt x="181" y="65"/>
                    </a:lnTo>
                    <a:lnTo>
                      <a:pt x="180" y="61"/>
                    </a:lnTo>
                    <a:lnTo>
                      <a:pt x="180" y="58"/>
                    </a:lnTo>
                    <a:lnTo>
                      <a:pt x="179" y="54"/>
                    </a:lnTo>
                    <a:lnTo>
                      <a:pt x="178" y="50"/>
                    </a:lnTo>
                    <a:lnTo>
                      <a:pt x="178" y="47"/>
                    </a:lnTo>
                    <a:lnTo>
                      <a:pt x="176" y="44"/>
                    </a:lnTo>
                    <a:lnTo>
                      <a:pt x="174" y="41"/>
                    </a:lnTo>
                    <a:lnTo>
                      <a:pt x="171" y="38"/>
                    </a:lnTo>
                    <a:lnTo>
                      <a:pt x="169" y="36"/>
                    </a:lnTo>
                    <a:lnTo>
                      <a:pt x="167" y="34"/>
                    </a:lnTo>
                    <a:lnTo>
                      <a:pt x="165" y="31"/>
                    </a:lnTo>
                    <a:lnTo>
                      <a:pt x="163" y="29"/>
                    </a:lnTo>
                    <a:lnTo>
                      <a:pt x="160" y="26"/>
                    </a:lnTo>
                    <a:lnTo>
                      <a:pt x="163" y="31"/>
                    </a:lnTo>
                    <a:lnTo>
                      <a:pt x="165" y="37"/>
                    </a:lnTo>
                    <a:lnTo>
                      <a:pt x="167" y="43"/>
                    </a:lnTo>
                    <a:lnTo>
                      <a:pt x="169" y="50"/>
                    </a:lnTo>
                    <a:lnTo>
                      <a:pt x="170" y="56"/>
                    </a:lnTo>
                    <a:lnTo>
                      <a:pt x="171" y="64"/>
                    </a:lnTo>
                    <a:lnTo>
                      <a:pt x="172" y="70"/>
                    </a:lnTo>
                    <a:lnTo>
                      <a:pt x="172" y="77"/>
                    </a:lnTo>
                    <a:lnTo>
                      <a:pt x="172" y="86"/>
                    </a:lnTo>
                    <a:lnTo>
                      <a:pt x="170" y="96"/>
                    </a:lnTo>
                    <a:lnTo>
                      <a:pt x="168" y="106"/>
                    </a:lnTo>
                    <a:lnTo>
                      <a:pt x="166" y="114"/>
                    </a:lnTo>
                    <a:lnTo>
                      <a:pt x="162" y="124"/>
                    </a:lnTo>
                    <a:lnTo>
                      <a:pt x="158" y="131"/>
                    </a:lnTo>
                    <a:lnTo>
                      <a:pt x="154" y="139"/>
                    </a:lnTo>
                    <a:lnTo>
                      <a:pt x="148" y="145"/>
                    </a:lnTo>
                    <a:lnTo>
                      <a:pt x="143" y="151"/>
                    </a:lnTo>
                    <a:lnTo>
                      <a:pt x="136" y="157"/>
                    </a:lnTo>
                    <a:lnTo>
                      <a:pt x="130" y="162"/>
                    </a:lnTo>
                    <a:lnTo>
                      <a:pt x="123" y="167"/>
                    </a:lnTo>
                    <a:lnTo>
                      <a:pt x="115" y="169"/>
                    </a:lnTo>
                    <a:lnTo>
                      <a:pt x="107" y="171"/>
                    </a:lnTo>
                    <a:lnTo>
                      <a:pt x="99" y="174"/>
                    </a:lnTo>
                    <a:lnTo>
                      <a:pt x="91" y="174"/>
                    </a:lnTo>
                    <a:lnTo>
                      <a:pt x="83" y="174"/>
                    </a:lnTo>
                    <a:lnTo>
                      <a:pt x="75" y="171"/>
                    </a:lnTo>
                    <a:lnTo>
                      <a:pt x="67" y="169"/>
                    </a:lnTo>
                    <a:lnTo>
                      <a:pt x="59" y="167"/>
                    </a:lnTo>
                    <a:lnTo>
                      <a:pt x="52" y="162"/>
                    </a:lnTo>
                    <a:lnTo>
                      <a:pt x="45" y="157"/>
                    </a:lnTo>
                    <a:lnTo>
                      <a:pt x="39" y="151"/>
                    </a:lnTo>
                    <a:lnTo>
                      <a:pt x="33" y="145"/>
                    </a:lnTo>
                    <a:lnTo>
                      <a:pt x="28" y="139"/>
                    </a:lnTo>
                    <a:lnTo>
                      <a:pt x="23" y="131"/>
                    </a:lnTo>
                    <a:lnTo>
                      <a:pt x="19" y="124"/>
                    </a:lnTo>
                    <a:lnTo>
                      <a:pt x="16" y="114"/>
                    </a:lnTo>
                    <a:lnTo>
                      <a:pt x="13" y="106"/>
                    </a:lnTo>
                    <a:lnTo>
                      <a:pt x="11" y="96"/>
                    </a:lnTo>
                    <a:lnTo>
                      <a:pt x="10" y="86"/>
                    </a:lnTo>
                    <a:lnTo>
                      <a:pt x="9" y="77"/>
                    </a:lnTo>
                    <a:lnTo>
                      <a:pt x="10" y="65"/>
                    </a:lnTo>
                    <a:lnTo>
                      <a:pt x="11" y="54"/>
                    </a:lnTo>
                    <a:lnTo>
                      <a:pt x="14" y="43"/>
                    </a:lnTo>
                    <a:lnTo>
                      <a:pt x="18" y="34"/>
                    </a:lnTo>
                    <a:lnTo>
                      <a:pt x="22" y="24"/>
                    </a:lnTo>
                    <a:lnTo>
                      <a:pt x="27" y="16"/>
                    </a:lnTo>
                    <a:lnTo>
                      <a:pt x="33" y="7"/>
                    </a:lnTo>
                    <a:lnTo>
                      <a:pt x="40" y="0"/>
                    </a:lnTo>
                    <a:lnTo>
                      <a:pt x="37" y="1"/>
                    </a:lnTo>
                    <a:lnTo>
                      <a:pt x="35" y="2"/>
                    </a:lnTo>
                    <a:lnTo>
                      <a:pt x="32" y="4"/>
                    </a:lnTo>
                    <a:lnTo>
                      <a:pt x="29" y="6"/>
                    </a:lnTo>
                    <a:lnTo>
                      <a:pt x="26" y="7"/>
                    </a:lnTo>
                    <a:lnTo>
                      <a:pt x="23" y="8"/>
                    </a:lnTo>
                    <a:lnTo>
                      <a:pt x="21" y="11"/>
                    </a:lnTo>
                    <a:lnTo>
                      <a:pt x="18" y="12"/>
                    </a:lnTo>
                    <a:lnTo>
                      <a:pt x="14" y="19"/>
                    </a:lnTo>
                    <a:lnTo>
                      <a:pt x="11" y="26"/>
                    </a:lnTo>
                    <a:lnTo>
                      <a:pt x="7" y="34"/>
                    </a:lnTo>
                    <a:lnTo>
                      <a:pt x="5" y="42"/>
                    </a:lnTo>
                    <a:lnTo>
                      <a:pt x="3" y="50"/>
                    </a:lnTo>
                    <a:lnTo>
                      <a:pt x="1" y="59"/>
                    </a:lnTo>
                    <a:lnTo>
                      <a:pt x="0" y="67"/>
                    </a:lnTo>
                    <a:lnTo>
                      <a:pt x="0" y="77"/>
                    </a:lnTo>
                    <a:lnTo>
                      <a:pt x="1" y="88"/>
                    </a:lnTo>
                    <a:lnTo>
                      <a:pt x="2" y="98"/>
                    </a:lnTo>
                    <a:lnTo>
                      <a:pt x="4" y="109"/>
                    </a:lnTo>
                    <a:lnTo>
                      <a:pt x="7" y="119"/>
                    </a:lnTo>
                    <a:lnTo>
                      <a:pt x="11" y="128"/>
                    </a:lnTo>
                    <a:lnTo>
                      <a:pt x="16" y="137"/>
                    </a:lnTo>
                    <a:lnTo>
                      <a:pt x="21" y="145"/>
                    </a:lnTo>
                    <a:lnTo>
                      <a:pt x="27" y="154"/>
                    </a:lnTo>
                    <a:lnTo>
                      <a:pt x="33" y="159"/>
                    </a:lnTo>
                    <a:lnTo>
                      <a:pt x="40" y="167"/>
                    </a:lnTo>
                    <a:lnTo>
                      <a:pt x="47" y="171"/>
                    </a:lnTo>
                    <a:lnTo>
                      <a:pt x="55" y="176"/>
                    </a:lnTo>
                    <a:lnTo>
                      <a:pt x="64" y="180"/>
                    </a:lnTo>
                    <a:lnTo>
                      <a:pt x="73" y="182"/>
                    </a:lnTo>
                    <a:lnTo>
                      <a:pt x="82" y="185"/>
                    </a:lnTo>
                    <a:lnTo>
                      <a:pt x="91" y="185"/>
                    </a:lnTo>
                    <a:lnTo>
                      <a:pt x="100" y="185"/>
                    </a:lnTo>
                    <a:lnTo>
                      <a:pt x="109" y="182"/>
                    </a:lnTo>
                    <a:lnTo>
                      <a:pt x="118" y="180"/>
                    </a:lnTo>
                    <a:lnTo>
                      <a:pt x="126" y="176"/>
                    </a:lnTo>
                    <a:lnTo>
                      <a:pt x="134" y="171"/>
                    </a:lnTo>
                    <a:lnTo>
                      <a:pt x="141" y="167"/>
                    </a:lnTo>
                    <a:lnTo>
                      <a:pt x="148" y="159"/>
                    </a:lnTo>
                    <a:lnTo>
                      <a:pt x="155" y="154"/>
                    </a:lnTo>
                    <a:lnTo>
                      <a:pt x="160" y="145"/>
                    </a:lnTo>
                    <a:lnTo>
                      <a:pt x="166" y="137"/>
                    </a:lnTo>
                    <a:lnTo>
                      <a:pt x="170" y="128"/>
                    </a:lnTo>
                    <a:lnTo>
                      <a:pt x="174" y="119"/>
                    </a:lnTo>
                    <a:lnTo>
                      <a:pt x="177" y="109"/>
                    </a:lnTo>
                    <a:lnTo>
                      <a:pt x="179" y="98"/>
                    </a:lnTo>
                    <a:lnTo>
                      <a:pt x="181" y="88"/>
                    </a:lnTo>
                    <a:lnTo>
                      <a:pt x="181" y="77"/>
                    </a:lnTo>
                    <a:close/>
                  </a:path>
                </a:pathLst>
              </a:custGeom>
              <a:solidFill>
                <a:srgbClr val="F7CF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0" name="Freeform 86"/>
              <p:cNvSpPr>
                <a:spLocks/>
              </p:cNvSpPr>
              <p:nvPr/>
            </p:nvSpPr>
            <p:spPr bwMode="auto">
              <a:xfrm>
                <a:off x="1144" y="2646"/>
                <a:ext cx="35" cy="30"/>
              </a:xfrm>
              <a:custGeom>
                <a:avLst/>
                <a:gdLst>
                  <a:gd name="T0" fmla="*/ 1 w 172"/>
                  <a:gd name="T1" fmla="*/ 0 h 184"/>
                  <a:gd name="T2" fmla="*/ 1 w 172"/>
                  <a:gd name="T3" fmla="*/ 0 h 184"/>
                  <a:gd name="T4" fmla="*/ 1 w 172"/>
                  <a:gd name="T5" fmla="*/ 0 h 184"/>
                  <a:gd name="T6" fmla="*/ 1 w 172"/>
                  <a:gd name="T7" fmla="*/ 0 h 184"/>
                  <a:gd name="T8" fmla="*/ 1 w 172"/>
                  <a:gd name="T9" fmla="*/ 0 h 184"/>
                  <a:gd name="T10" fmla="*/ 1 w 172"/>
                  <a:gd name="T11" fmla="*/ 0 h 184"/>
                  <a:gd name="T12" fmla="*/ 1 w 172"/>
                  <a:gd name="T13" fmla="*/ 0 h 184"/>
                  <a:gd name="T14" fmla="*/ 1 w 172"/>
                  <a:gd name="T15" fmla="*/ 0 h 184"/>
                  <a:gd name="T16" fmla="*/ 1 w 172"/>
                  <a:gd name="T17" fmla="*/ 0 h 184"/>
                  <a:gd name="T18" fmla="*/ 1 w 172"/>
                  <a:gd name="T19" fmla="*/ 0 h 184"/>
                  <a:gd name="T20" fmla="*/ 1 w 172"/>
                  <a:gd name="T21" fmla="*/ 0 h 184"/>
                  <a:gd name="T22" fmla="*/ 1 w 172"/>
                  <a:gd name="T23" fmla="*/ 0 h 184"/>
                  <a:gd name="T24" fmla="*/ 1 w 172"/>
                  <a:gd name="T25" fmla="*/ 0 h 184"/>
                  <a:gd name="T26" fmla="*/ 1 w 172"/>
                  <a:gd name="T27" fmla="*/ 0 h 184"/>
                  <a:gd name="T28" fmla="*/ 1 w 172"/>
                  <a:gd name="T29" fmla="*/ 0 h 184"/>
                  <a:gd name="T30" fmla="*/ 1 w 172"/>
                  <a:gd name="T31" fmla="*/ 1 h 184"/>
                  <a:gd name="T32" fmla="*/ 1 w 172"/>
                  <a:gd name="T33" fmla="*/ 1 h 184"/>
                  <a:gd name="T34" fmla="*/ 1 w 172"/>
                  <a:gd name="T35" fmla="*/ 1 h 184"/>
                  <a:gd name="T36" fmla="*/ 1 w 172"/>
                  <a:gd name="T37" fmla="*/ 1 h 184"/>
                  <a:gd name="T38" fmla="*/ 1 w 172"/>
                  <a:gd name="T39" fmla="*/ 1 h 184"/>
                  <a:gd name="T40" fmla="*/ 1 w 172"/>
                  <a:gd name="T41" fmla="*/ 1 h 184"/>
                  <a:gd name="T42" fmla="*/ 1 w 172"/>
                  <a:gd name="T43" fmla="*/ 1 h 184"/>
                  <a:gd name="T44" fmla="*/ 0 w 172"/>
                  <a:gd name="T45" fmla="*/ 1 h 184"/>
                  <a:gd name="T46" fmla="*/ 0 w 172"/>
                  <a:gd name="T47" fmla="*/ 1 h 184"/>
                  <a:gd name="T48" fmla="*/ 0 w 172"/>
                  <a:gd name="T49" fmla="*/ 1 h 184"/>
                  <a:gd name="T50" fmla="*/ 0 w 172"/>
                  <a:gd name="T51" fmla="*/ 0 h 184"/>
                  <a:gd name="T52" fmla="*/ 0 w 172"/>
                  <a:gd name="T53" fmla="*/ 0 h 184"/>
                  <a:gd name="T54" fmla="*/ 0 w 172"/>
                  <a:gd name="T55" fmla="*/ 0 h 184"/>
                  <a:gd name="T56" fmla="*/ 0 w 172"/>
                  <a:gd name="T57" fmla="*/ 0 h 184"/>
                  <a:gd name="T58" fmla="*/ 0 w 172"/>
                  <a:gd name="T59" fmla="*/ 0 h 184"/>
                  <a:gd name="T60" fmla="*/ 0 w 172"/>
                  <a:gd name="T61" fmla="*/ 0 h 184"/>
                  <a:gd name="T62" fmla="*/ 0 w 172"/>
                  <a:gd name="T63" fmla="*/ 0 h 184"/>
                  <a:gd name="T64" fmla="*/ 0 w 172"/>
                  <a:gd name="T65" fmla="*/ 0 h 184"/>
                  <a:gd name="T66" fmla="*/ 0 w 172"/>
                  <a:gd name="T67" fmla="*/ 0 h 184"/>
                  <a:gd name="T68" fmla="*/ 0 w 172"/>
                  <a:gd name="T69" fmla="*/ 0 h 184"/>
                  <a:gd name="T70" fmla="*/ 0 w 172"/>
                  <a:gd name="T71" fmla="*/ 0 h 184"/>
                  <a:gd name="T72" fmla="*/ 0 w 172"/>
                  <a:gd name="T73" fmla="*/ 0 h 184"/>
                  <a:gd name="T74" fmla="*/ 0 w 172"/>
                  <a:gd name="T75" fmla="*/ 0 h 184"/>
                  <a:gd name="T76" fmla="*/ 0 w 172"/>
                  <a:gd name="T77" fmla="*/ 0 h 184"/>
                  <a:gd name="T78" fmla="*/ 0 w 172"/>
                  <a:gd name="T79" fmla="*/ 0 h 184"/>
                  <a:gd name="T80" fmla="*/ 0 w 172"/>
                  <a:gd name="T81" fmla="*/ 0 h 184"/>
                  <a:gd name="T82" fmla="*/ 0 w 172"/>
                  <a:gd name="T83" fmla="*/ 0 h 184"/>
                  <a:gd name="T84" fmla="*/ 0 w 172"/>
                  <a:gd name="T85" fmla="*/ 0 h 184"/>
                  <a:gd name="T86" fmla="*/ 0 w 172"/>
                  <a:gd name="T87" fmla="*/ 1 h 184"/>
                  <a:gd name="T88" fmla="*/ 0 w 172"/>
                  <a:gd name="T89" fmla="*/ 1 h 184"/>
                  <a:gd name="T90" fmla="*/ 0 w 172"/>
                  <a:gd name="T91" fmla="*/ 1 h 184"/>
                  <a:gd name="T92" fmla="*/ 0 w 172"/>
                  <a:gd name="T93" fmla="*/ 1 h 184"/>
                  <a:gd name="T94" fmla="*/ 1 w 172"/>
                  <a:gd name="T95" fmla="*/ 1 h 184"/>
                  <a:gd name="T96" fmla="*/ 1 w 172"/>
                  <a:gd name="T97" fmla="*/ 1 h 184"/>
                  <a:gd name="T98" fmla="*/ 1 w 172"/>
                  <a:gd name="T99" fmla="*/ 1 h 184"/>
                  <a:gd name="T100" fmla="*/ 1 w 172"/>
                  <a:gd name="T101" fmla="*/ 1 h 184"/>
                  <a:gd name="T102" fmla="*/ 1 w 172"/>
                  <a:gd name="T103" fmla="*/ 1 h 184"/>
                  <a:gd name="T104" fmla="*/ 1 w 172"/>
                  <a:gd name="T105" fmla="*/ 1 h 184"/>
                  <a:gd name="T106" fmla="*/ 1 w 172"/>
                  <a:gd name="T107" fmla="*/ 0 h 184"/>
                  <a:gd name="T108" fmla="*/ 1 w 172"/>
                  <a:gd name="T109" fmla="*/ 0 h 184"/>
                  <a:gd name="T110" fmla="*/ 1 w 172"/>
                  <a:gd name="T111" fmla="*/ 0 h 18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2"/>
                  <a:gd name="T169" fmla="*/ 0 h 184"/>
                  <a:gd name="T170" fmla="*/ 172 w 172"/>
                  <a:gd name="T171" fmla="*/ 184 h 18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2" h="184">
                    <a:moveTo>
                      <a:pt x="172" y="82"/>
                    </a:moveTo>
                    <a:lnTo>
                      <a:pt x="171" y="77"/>
                    </a:lnTo>
                    <a:lnTo>
                      <a:pt x="171" y="71"/>
                    </a:lnTo>
                    <a:lnTo>
                      <a:pt x="171" y="66"/>
                    </a:lnTo>
                    <a:lnTo>
                      <a:pt x="170" y="60"/>
                    </a:lnTo>
                    <a:lnTo>
                      <a:pt x="169" y="55"/>
                    </a:lnTo>
                    <a:lnTo>
                      <a:pt x="168" y="51"/>
                    </a:lnTo>
                    <a:lnTo>
                      <a:pt x="166" y="46"/>
                    </a:lnTo>
                    <a:lnTo>
                      <a:pt x="165" y="41"/>
                    </a:lnTo>
                    <a:lnTo>
                      <a:pt x="162" y="39"/>
                    </a:lnTo>
                    <a:lnTo>
                      <a:pt x="160" y="36"/>
                    </a:lnTo>
                    <a:lnTo>
                      <a:pt x="157" y="33"/>
                    </a:lnTo>
                    <a:lnTo>
                      <a:pt x="154" y="30"/>
                    </a:lnTo>
                    <a:lnTo>
                      <a:pt x="152" y="28"/>
                    </a:lnTo>
                    <a:lnTo>
                      <a:pt x="149" y="25"/>
                    </a:lnTo>
                    <a:lnTo>
                      <a:pt x="146" y="23"/>
                    </a:lnTo>
                    <a:lnTo>
                      <a:pt x="143" y="21"/>
                    </a:lnTo>
                    <a:lnTo>
                      <a:pt x="147" y="27"/>
                    </a:lnTo>
                    <a:lnTo>
                      <a:pt x="151" y="34"/>
                    </a:lnTo>
                    <a:lnTo>
                      <a:pt x="155" y="41"/>
                    </a:lnTo>
                    <a:lnTo>
                      <a:pt x="157" y="48"/>
                    </a:lnTo>
                    <a:lnTo>
                      <a:pt x="160" y="57"/>
                    </a:lnTo>
                    <a:lnTo>
                      <a:pt x="161" y="65"/>
                    </a:lnTo>
                    <a:lnTo>
                      <a:pt x="162" y="73"/>
                    </a:lnTo>
                    <a:lnTo>
                      <a:pt x="163" y="82"/>
                    </a:lnTo>
                    <a:lnTo>
                      <a:pt x="162" y="91"/>
                    </a:lnTo>
                    <a:lnTo>
                      <a:pt x="161" y="100"/>
                    </a:lnTo>
                    <a:lnTo>
                      <a:pt x="159" y="109"/>
                    </a:lnTo>
                    <a:lnTo>
                      <a:pt x="157" y="118"/>
                    </a:lnTo>
                    <a:lnTo>
                      <a:pt x="153" y="125"/>
                    </a:lnTo>
                    <a:lnTo>
                      <a:pt x="149" y="133"/>
                    </a:lnTo>
                    <a:lnTo>
                      <a:pt x="145" y="141"/>
                    </a:lnTo>
                    <a:lnTo>
                      <a:pt x="140" y="147"/>
                    </a:lnTo>
                    <a:lnTo>
                      <a:pt x="135" y="153"/>
                    </a:lnTo>
                    <a:lnTo>
                      <a:pt x="129" y="157"/>
                    </a:lnTo>
                    <a:lnTo>
                      <a:pt x="123" y="162"/>
                    </a:lnTo>
                    <a:lnTo>
                      <a:pt x="116" y="166"/>
                    </a:lnTo>
                    <a:lnTo>
                      <a:pt x="109" y="169"/>
                    </a:lnTo>
                    <a:lnTo>
                      <a:pt x="102" y="172"/>
                    </a:lnTo>
                    <a:lnTo>
                      <a:pt x="94" y="173"/>
                    </a:lnTo>
                    <a:lnTo>
                      <a:pt x="86" y="173"/>
                    </a:lnTo>
                    <a:lnTo>
                      <a:pt x="78" y="173"/>
                    </a:lnTo>
                    <a:lnTo>
                      <a:pt x="71" y="172"/>
                    </a:lnTo>
                    <a:lnTo>
                      <a:pt x="63" y="169"/>
                    </a:lnTo>
                    <a:lnTo>
                      <a:pt x="55" y="166"/>
                    </a:lnTo>
                    <a:lnTo>
                      <a:pt x="49" y="162"/>
                    </a:lnTo>
                    <a:lnTo>
                      <a:pt x="42" y="157"/>
                    </a:lnTo>
                    <a:lnTo>
                      <a:pt x="36" y="153"/>
                    </a:lnTo>
                    <a:lnTo>
                      <a:pt x="31" y="147"/>
                    </a:lnTo>
                    <a:lnTo>
                      <a:pt x="26" y="141"/>
                    </a:lnTo>
                    <a:lnTo>
                      <a:pt x="22" y="133"/>
                    </a:lnTo>
                    <a:lnTo>
                      <a:pt x="18" y="125"/>
                    </a:lnTo>
                    <a:lnTo>
                      <a:pt x="15" y="118"/>
                    </a:lnTo>
                    <a:lnTo>
                      <a:pt x="12" y="109"/>
                    </a:lnTo>
                    <a:lnTo>
                      <a:pt x="10" y="100"/>
                    </a:lnTo>
                    <a:lnTo>
                      <a:pt x="9" y="91"/>
                    </a:lnTo>
                    <a:lnTo>
                      <a:pt x="9" y="82"/>
                    </a:lnTo>
                    <a:lnTo>
                      <a:pt x="9" y="69"/>
                    </a:lnTo>
                    <a:lnTo>
                      <a:pt x="12" y="57"/>
                    </a:lnTo>
                    <a:lnTo>
                      <a:pt x="15" y="45"/>
                    </a:lnTo>
                    <a:lnTo>
                      <a:pt x="20" y="34"/>
                    </a:lnTo>
                    <a:lnTo>
                      <a:pt x="26" y="24"/>
                    </a:lnTo>
                    <a:lnTo>
                      <a:pt x="33" y="15"/>
                    </a:lnTo>
                    <a:lnTo>
                      <a:pt x="41" y="7"/>
                    </a:lnTo>
                    <a:lnTo>
                      <a:pt x="49" y="0"/>
                    </a:lnTo>
                    <a:lnTo>
                      <a:pt x="46" y="2"/>
                    </a:lnTo>
                    <a:lnTo>
                      <a:pt x="43" y="3"/>
                    </a:lnTo>
                    <a:lnTo>
                      <a:pt x="39" y="4"/>
                    </a:lnTo>
                    <a:lnTo>
                      <a:pt x="36" y="5"/>
                    </a:lnTo>
                    <a:lnTo>
                      <a:pt x="33" y="6"/>
                    </a:lnTo>
                    <a:lnTo>
                      <a:pt x="30" y="7"/>
                    </a:lnTo>
                    <a:lnTo>
                      <a:pt x="27" y="10"/>
                    </a:lnTo>
                    <a:lnTo>
                      <a:pt x="23" y="11"/>
                    </a:lnTo>
                    <a:lnTo>
                      <a:pt x="18" y="18"/>
                    </a:lnTo>
                    <a:lnTo>
                      <a:pt x="13" y="25"/>
                    </a:lnTo>
                    <a:lnTo>
                      <a:pt x="9" y="34"/>
                    </a:lnTo>
                    <a:lnTo>
                      <a:pt x="6" y="43"/>
                    </a:lnTo>
                    <a:lnTo>
                      <a:pt x="3" y="52"/>
                    </a:lnTo>
                    <a:lnTo>
                      <a:pt x="1" y="61"/>
                    </a:lnTo>
                    <a:lnTo>
                      <a:pt x="0" y="71"/>
                    </a:lnTo>
                    <a:lnTo>
                      <a:pt x="0" y="82"/>
                    </a:lnTo>
                    <a:lnTo>
                      <a:pt x="0" y="93"/>
                    </a:lnTo>
                    <a:lnTo>
                      <a:pt x="1" y="102"/>
                    </a:lnTo>
                    <a:lnTo>
                      <a:pt x="3" y="112"/>
                    </a:lnTo>
                    <a:lnTo>
                      <a:pt x="6" y="121"/>
                    </a:lnTo>
                    <a:lnTo>
                      <a:pt x="10" y="131"/>
                    </a:lnTo>
                    <a:lnTo>
                      <a:pt x="14" y="139"/>
                    </a:lnTo>
                    <a:lnTo>
                      <a:pt x="19" y="147"/>
                    </a:lnTo>
                    <a:lnTo>
                      <a:pt x="25" y="154"/>
                    </a:lnTo>
                    <a:lnTo>
                      <a:pt x="31" y="161"/>
                    </a:lnTo>
                    <a:lnTo>
                      <a:pt x="37" y="167"/>
                    </a:lnTo>
                    <a:lnTo>
                      <a:pt x="44" y="172"/>
                    </a:lnTo>
                    <a:lnTo>
                      <a:pt x="52" y="176"/>
                    </a:lnTo>
                    <a:lnTo>
                      <a:pt x="61" y="180"/>
                    </a:lnTo>
                    <a:lnTo>
                      <a:pt x="69" y="182"/>
                    </a:lnTo>
                    <a:lnTo>
                      <a:pt x="77" y="184"/>
                    </a:lnTo>
                    <a:lnTo>
                      <a:pt x="86" y="184"/>
                    </a:lnTo>
                    <a:lnTo>
                      <a:pt x="95" y="184"/>
                    </a:lnTo>
                    <a:lnTo>
                      <a:pt x="103" y="182"/>
                    </a:lnTo>
                    <a:lnTo>
                      <a:pt x="111" y="180"/>
                    </a:lnTo>
                    <a:lnTo>
                      <a:pt x="119" y="176"/>
                    </a:lnTo>
                    <a:lnTo>
                      <a:pt x="127" y="172"/>
                    </a:lnTo>
                    <a:lnTo>
                      <a:pt x="134" y="167"/>
                    </a:lnTo>
                    <a:lnTo>
                      <a:pt x="140" y="161"/>
                    </a:lnTo>
                    <a:lnTo>
                      <a:pt x="147" y="154"/>
                    </a:lnTo>
                    <a:lnTo>
                      <a:pt x="152" y="147"/>
                    </a:lnTo>
                    <a:lnTo>
                      <a:pt x="157" y="139"/>
                    </a:lnTo>
                    <a:lnTo>
                      <a:pt x="161" y="131"/>
                    </a:lnTo>
                    <a:lnTo>
                      <a:pt x="165" y="121"/>
                    </a:lnTo>
                    <a:lnTo>
                      <a:pt x="168" y="112"/>
                    </a:lnTo>
                    <a:lnTo>
                      <a:pt x="170" y="102"/>
                    </a:lnTo>
                    <a:lnTo>
                      <a:pt x="171" y="93"/>
                    </a:lnTo>
                    <a:lnTo>
                      <a:pt x="172" y="82"/>
                    </a:lnTo>
                    <a:close/>
                  </a:path>
                </a:pathLst>
              </a:custGeom>
              <a:solidFill>
                <a:srgbClr val="F7D2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 name="Freeform 87"/>
              <p:cNvSpPr>
                <a:spLocks/>
              </p:cNvSpPr>
              <p:nvPr/>
            </p:nvSpPr>
            <p:spPr bwMode="auto">
              <a:xfrm>
                <a:off x="1145" y="2645"/>
                <a:ext cx="33" cy="30"/>
              </a:xfrm>
              <a:custGeom>
                <a:avLst/>
                <a:gdLst>
                  <a:gd name="T0" fmla="*/ 1 w 163"/>
                  <a:gd name="T1" fmla="*/ 0 h 181"/>
                  <a:gd name="T2" fmla="*/ 1 w 163"/>
                  <a:gd name="T3" fmla="*/ 0 h 181"/>
                  <a:gd name="T4" fmla="*/ 1 w 163"/>
                  <a:gd name="T5" fmla="*/ 0 h 181"/>
                  <a:gd name="T6" fmla="*/ 1 w 163"/>
                  <a:gd name="T7" fmla="*/ 0 h 181"/>
                  <a:gd name="T8" fmla="*/ 1 w 163"/>
                  <a:gd name="T9" fmla="*/ 0 h 181"/>
                  <a:gd name="T10" fmla="*/ 1 w 163"/>
                  <a:gd name="T11" fmla="*/ 0 h 181"/>
                  <a:gd name="T12" fmla="*/ 1 w 163"/>
                  <a:gd name="T13" fmla="*/ 0 h 181"/>
                  <a:gd name="T14" fmla="*/ 1 w 163"/>
                  <a:gd name="T15" fmla="*/ 0 h 181"/>
                  <a:gd name="T16" fmla="*/ 1 w 163"/>
                  <a:gd name="T17" fmla="*/ 0 h 181"/>
                  <a:gd name="T18" fmla="*/ 1 w 163"/>
                  <a:gd name="T19" fmla="*/ 0 h 181"/>
                  <a:gd name="T20" fmla="*/ 1 w 163"/>
                  <a:gd name="T21" fmla="*/ 0 h 181"/>
                  <a:gd name="T22" fmla="*/ 1 w 163"/>
                  <a:gd name="T23" fmla="*/ 0 h 181"/>
                  <a:gd name="T24" fmla="*/ 1 w 163"/>
                  <a:gd name="T25" fmla="*/ 0 h 181"/>
                  <a:gd name="T26" fmla="*/ 1 w 163"/>
                  <a:gd name="T27" fmla="*/ 0 h 181"/>
                  <a:gd name="T28" fmla="*/ 1 w 163"/>
                  <a:gd name="T29" fmla="*/ 0 h 181"/>
                  <a:gd name="T30" fmla="*/ 1 w 163"/>
                  <a:gd name="T31" fmla="*/ 0 h 181"/>
                  <a:gd name="T32" fmla="*/ 1 w 163"/>
                  <a:gd name="T33" fmla="*/ 0 h 181"/>
                  <a:gd name="T34" fmla="*/ 1 w 163"/>
                  <a:gd name="T35" fmla="*/ 0 h 181"/>
                  <a:gd name="T36" fmla="*/ 1 w 163"/>
                  <a:gd name="T37" fmla="*/ 0 h 181"/>
                  <a:gd name="T38" fmla="*/ 1 w 163"/>
                  <a:gd name="T39" fmla="*/ 1 h 181"/>
                  <a:gd name="T40" fmla="*/ 1 w 163"/>
                  <a:gd name="T41" fmla="*/ 1 h 181"/>
                  <a:gd name="T42" fmla="*/ 1 w 163"/>
                  <a:gd name="T43" fmla="*/ 1 h 181"/>
                  <a:gd name="T44" fmla="*/ 1 w 163"/>
                  <a:gd name="T45" fmla="*/ 1 h 181"/>
                  <a:gd name="T46" fmla="*/ 1 w 163"/>
                  <a:gd name="T47" fmla="*/ 1 h 181"/>
                  <a:gd name="T48" fmla="*/ 1 w 163"/>
                  <a:gd name="T49" fmla="*/ 1 h 181"/>
                  <a:gd name="T50" fmla="*/ 0 w 163"/>
                  <a:gd name="T51" fmla="*/ 1 h 181"/>
                  <a:gd name="T52" fmla="*/ 0 w 163"/>
                  <a:gd name="T53" fmla="*/ 1 h 181"/>
                  <a:gd name="T54" fmla="*/ 0 w 163"/>
                  <a:gd name="T55" fmla="*/ 1 h 181"/>
                  <a:gd name="T56" fmla="*/ 0 w 163"/>
                  <a:gd name="T57" fmla="*/ 1 h 181"/>
                  <a:gd name="T58" fmla="*/ 0 w 163"/>
                  <a:gd name="T59" fmla="*/ 0 h 181"/>
                  <a:gd name="T60" fmla="*/ 0 w 163"/>
                  <a:gd name="T61" fmla="*/ 0 h 181"/>
                  <a:gd name="T62" fmla="*/ 0 w 163"/>
                  <a:gd name="T63" fmla="*/ 0 h 181"/>
                  <a:gd name="T64" fmla="*/ 0 w 163"/>
                  <a:gd name="T65" fmla="*/ 0 h 181"/>
                  <a:gd name="T66" fmla="*/ 0 w 163"/>
                  <a:gd name="T67" fmla="*/ 0 h 181"/>
                  <a:gd name="T68" fmla="*/ 0 w 163"/>
                  <a:gd name="T69" fmla="*/ 0 h 181"/>
                  <a:gd name="T70" fmla="*/ 0 w 163"/>
                  <a:gd name="T71" fmla="*/ 0 h 181"/>
                  <a:gd name="T72" fmla="*/ 0 w 163"/>
                  <a:gd name="T73" fmla="*/ 0 h 181"/>
                  <a:gd name="T74" fmla="*/ 0 w 163"/>
                  <a:gd name="T75" fmla="*/ 0 h 181"/>
                  <a:gd name="T76" fmla="*/ 1 w 163"/>
                  <a:gd name="T77" fmla="*/ 0 h 181"/>
                  <a:gd name="T78" fmla="*/ 0 w 163"/>
                  <a:gd name="T79" fmla="*/ 0 h 181"/>
                  <a:gd name="T80" fmla="*/ 0 w 163"/>
                  <a:gd name="T81" fmla="*/ 0 h 181"/>
                  <a:gd name="T82" fmla="*/ 0 w 163"/>
                  <a:gd name="T83" fmla="*/ 0 h 181"/>
                  <a:gd name="T84" fmla="*/ 0 w 163"/>
                  <a:gd name="T85" fmla="*/ 0 h 181"/>
                  <a:gd name="T86" fmla="*/ 0 w 163"/>
                  <a:gd name="T87" fmla="*/ 0 h 181"/>
                  <a:gd name="T88" fmla="*/ 0 w 163"/>
                  <a:gd name="T89" fmla="*/ 0 h 181"/>
                  <a:gd name="T90" fmla="*/ 0 w 163"/>
                  <a:gd name="T91" fmla="*/ 0 h 181"/>
                  <a:gd name="T92" fmla="*/ 0 w 163"/>
                  <a:gd name="T93" fmla="*/ 0 h 181"/>
                  <a:gd name="T94" fmla="*/ 0 w 163"/>
                  <a:gd name="T95" fmla="*/ 0 h 181"/>
                  <a:gd name="T96" fmla="*/ 0 w 163"/>
                  <a:gd name="T97" fmla="*/ 1 h 181"/>
                  <a:gd name="T98" fmla="*/ 0 w 163"/>
                  <a:gd name="T99" fmla="*/ 1 h 181"/>
                  <a:gd name="T100" fmla="*/ 0 w 163"/>
                  <a:gd name="T101" fmla="*/ 1 h 181"/>
                  <a:gd name="T102" fmla="*/ 0 w 163"/>
                  <a:gd name="T103" fmla="*/ 1 h 181"/>
                  <a:gd name="T104" fmla="*/ 0 w 163"/>
                  <a:gd name="T105" fmla="*/ 1 h 181"/>
                  <a:gd name="T106" fmla="*/ 1 w 163"/>
                  <a:gd name="T107" fmla="*/ 1 h 181"/>
                  <a:gd name="T108" fmla="*/ 1 w 163"/>
                  <a:gd name="T109" fmla="*/ 1 h 181"/>
                  <a:gd name="T110" fmla="*/ 1 w 163"/>
                  <a:gd name="T111" fmla="*/ 1 h 181"/>
                  <a:gd name="T112" fmla="*/ 1 w 163"/>
                  <a:gd name="T113" fmla="*/ 1 h 181"/>
                  <a:gd name="T114" fmla="*/ 1 w 163"/>
                  <a:gd name="T115" fmla="*/ 1 h 181"/>
                  <a:gd name="T116" fmla="*/ 1 w 163"/>
                  <a:gd name="T117" fmla="*/ 1 h 181"/>
                  <a:gd name="T118" fmla="*/ 1 w 163"/>
                  <a:gd name="T119" fmla="*/ 1 h 181"/>
                  <a:gd name="T120" fmla="*/ 1 w 163"/>
                  <a:gd name="T121" fmla="*/ 0 h 181"/>
                  <a:gd name="T122" fmla="*/ 1 w 163"/>
                  <a:gd name="T123" fmla="*/ 0 h 1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3"/>
                  <a:gd name="T187" fmla="*/ 0 h 181"/>
                  <a:gd name="T188" fmla="*/ 163 w 163"/>
                  <a:gd name="T189" fmla="*/ 181 h 1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3" h="181">
                    <a:moveTo>
                      <a:pt x="163" y="84"/>
                    </a:moveTo>
                    <a:lnTo>
                      <a:pt x="163" y="77"/>
                    </a:lnTo>
                    <a:lnTo>
                      <a:pt x="162" y="71"/>
                    </a:lnTo>
                    <a:lnTo>
                      <a:pt x="161" y="63"/>
                    </a:lnTo>
                    <a:lnTo>
                      <a:pt x="160" y="57"/>
                    </a:lnTo>
                    <a:lnTo>
                      <a:pt x="158" y="50"/>
                    </a:lnTo>
                    <a:lnTo>
                      <a:pt x="156" y="44"/>
                    </a:lnTo>
                    <a:lnTo>
                      <a:pt x="154" y="38"/>
                    </a:lnTo>
                    <a:lnTo>
                      <a:pt x="151" y="33"/>
                    </a:lnTo>
                    <a:lnTo>
                      <a:pt x="149" y="31"/>
                    </a:lnTo>
                    <a:lnTo>
                      <a:pt x="147" y="30"/>
                    </a:lnTo>
                    <a:lnTo>
                      <a:pt x="145" y="27"/>
                    </a:lnTo>
                    <a:lnTo>
                      <a:pt x="143" y="26"/>
                    </a:lnTo>
                    <a:lnTo>
                      <a:pt x="141" y="24"/>
                    </a:lnTo>
                    <a:lnTo>
                      <a:pt x="139" y="23"/>
                    </a:lnTo>
                    <a:lnTo>
                      <a:pt x="137" y="21"/>
                    </a:lnTo>
                    <a:lnTo>
                      <a:pt x="135" y="19"/>
                    </a:lnTo>
                    <a:lnTo>
                      <a:pt x="133" y="18"/>
                    </a:lnTo>
                    <a:lnTo>
                      <a:pt x="132" y="18"/>
                    </a:lnTo>
                    <a:lnTo>
                      <a:pt x="130" y="17"/>
                    </a:lnTo>
                    <a:lnTo>
                      <a:pt x="128" y="15"/>
                    </a:lnTo>
                    <a:lnTo>
                      <a:pt x="127" y="14"/>
                    </a:lnTo>
                    <a:lnTo>
                      <a:pt x="125" y="13"/>
                    </a:lnTo>
                    <a:lnTo>
                      <a:pt x="123" y="13"/>
                    </a:lnTo>
                    <a:lnTo>
                      <a:pt x="122" y="12"/>
                    </a:lnTo>
                    <a:lnTo>
                      <a:pt x="129" y="18"/>
                    </a:lnTo>
                    <a:lnTo>
                      <a:pt x="135" y="25"/>
                    </a:lnTo>
                    <a:lnTo>
                      <a:pt x="140" y="33"/>
                    </a:lnTo>
                    <a:lnTo>
                      <a:pt x="145" y="42"/>
                    </a:lnTo>
                    <a:lnTo>
                      <a:pt x="149" y="51"/>
                    </a:lnTo>
                    <a:lnTo>
                      <a:pt x="152" y="62"/>
                    </a:lnTo>
                    <a:lnTo>
                      <a:pt x="153" y="73"/>
                    </a:lnTo>
                    <a:lnTo>
                      <a:pt x="154" y="84"/>
                    </a:lnTo>
                    <a:lnTo>
                      <a:pt x="154" y="92"/>
                    </a:lnTo>
                    <a:lnTo>
                      <a:pt x="153" y="101"/>
                    </a:lnTo>
                    <a:lnTo>
                      <a:pt x="151" y="109"/>
                    </a:lnTo>
                    <a:lnTo>
                      <a:pt x="148" y="117"/>
                    </a:lnTo>
                    <a:lnTo>
                      <a:pt x="145" y="125"/>
                    </a:lnTo>
                    <a:lnTo>
                      <a:pt x="142" y="132"/>
                    </a:lnTo>
                    <a:lnTo>
                      <a:pt x="138" y="139"/>
                    </a:lnTo>
                    <a:lnTo>
                      <a:pt x="133" y="145"/>
                    </a:lnTo>
                    <a:lnTo>
                      <a:pt x="128" y="151"/>
                    </a:lnTo>
                    <a:lnTo>
                      <a:pt x="122" y="156"/>
                    </a:lnTo>
                    <a:lnTo>
                      <a:pt x="116" y="159"/>
                    </a:lnTo>
                    <a:lnTo>
                      <a:pt x="110" y="163"/>
                    </a:lnTo>
                    <a:lnTo>
                      <a:pt x="103" y="166"/>
                    </a:lnTo>
                    <a:lnTo>
                      <a:pt x="97" y="169"/>
                    </a:lnTo>
                    <a:lnTo>
                      <a:pt x="89" y="170"/>
                    </a:lnTo>
                    <a:lnTo>
                      <a:pt x="82" y="170"/>
                    </a:lnTo>
                    <a:lnTo>
                      <a:pt x="75" y="170"/>
                    </a:lnTo>
                    <a:lnTo>
                      <a:pt x="68" y="169"/>
                    </a:lnTo>
                    <a:lnTo>
                      <a:pt x="61" y="166"/>
                    </a:lnTo>
                    <a:lnTo>
                      <a:pt x="54" y="163"/>
                    </a:lnTo>
                    <a:lnTo>
                      <a:pt x="47" y="159"/>
                    </a:lnTo>
                    <a:lnTo>
                      <a:pt x="41" y="156"/>
                    </a:lnTo>
                    <a:lnTo>
                      <a:pt x="35" y="151"/>
                    </a:lnTo>
                    <a:lnTo>
                      <a:pt x="30" y="145"/>
                    </a:lnTo>
                    <a:lnTo>
                      <a:pt x="26" y="139"/>
                    </a:lnTo>
                    <a:lnTo>
                      <a:pt x="21" y="132"/>
                    </a:lnTo>
                    <a:lnTo>
                      <a:pt x="18" y="125"/>
                    </a:lnTo>
                    <a:lnTo>
                      <a:pt x="15" y="117"/>
                    </a:lnTo>
                    <a:lnTo>
                      <a:pt x="12" y="109"/>
                    </a:lnTo>
                    <a:lnTo>
                      <a:pt x="11" y="101"/>
                    </a:lnTo>
                    <a:lnTo>
                      <a:pt x="10" y="92"/>
                    </a:lnTo>
                    <a:lnTo>
                      <a:pt x="9" y="84"/>
                    </a:lnTo>
                    <a:lnTo>
                      <a:pt x="9" y="77"/>
                    </a:lnTo>
                    <a:lnTo>
                      <a:pt x="10" y="68"/>
                    </a:lnTo>
                    <a:lnTo>
                      <a:pt x="12" y="61"/>
                    </a:lnTo>
                    <a:lnTo>
                      <a:pt x="13" y="55"/>
                    </a:lnTo>
                    <a:lnTo>
                      <a:pt x="18" y="42"/>
                    </a:lnTo>
                    <a:lnTo>
                      <a:pt x="25" y="30"/>
                    </a:lnTo>
                    <a:lnTo>
                      <a:pt x="33" y="19"/>
                    </a:lnTo>
                    <a:lnTo>
                      <a:pt x="43" y="11"/>
                    </a:lnTo>
                    <a:lnTo>
                      <a:pt x="48" y="7"/>
                    </a:lnTo>
                    <a:lnTo>
                      <a:pt x="54" y="5"/>
                    </a:lnTo>
                    <a:lnTo>
                      <a:pt x="60" y="1"/>
                    </a:lnTo>
                    <a:lnTo>
                      <a:pt x="66" y="0"/>
                    </a:lnTo>
                    <a:lnTo>
                      <a:pt x="62" y="0"/>
                    </a:lnTo>
                    <a:lnTo>
                      <a:pt x="57" y="1"/>
                    </a:lnTo>
                    <a:lnTo>
                      <a:pt x="52" y="1"/>
                    </a:lnTo>
                    <a:lnTo>
                      <a:pt x="48" y="2"/>
                    </a:lnTo>
                    <a:lnTo>
                      <a:pt x="44" y="4"/>
                    </a:lnTo>
                    <a:lnTo>
                      <a:pt x="39" y="5"/>
                    </a:lnTo>
                    <a:lnTo>
                      <a:pt x="35" y="6"/>
                    </a:lnTo>
                    <a:lnTo>
                      <a:pt x="31" y="7"/>
                    </a:lnTo>
                    <a:lnTo>
                      <a:pt x="24" y="14"/>
                    </a:lnTo>
                    <a:lnTo>
                      <a:pt x="18" y="23"/>
                    </a:lnTo>
                    <a:lnTo>
                      <a:pt x="13" y="31"/>
                    </a:lnTo>
                    <a:lnTo>
                      <a:pt x="9" y="41"/>
                    </a:lnTo>
                    <a:lnTo>
                      <a:pt x="5" y="50"/>
                    </a:lnTo>
                    <a:lnTo>
                      <a:pt x="2" y="61"/>
                    </a:lnTo>
                    <a:lnTo>
                      <a:pt x="1" y="72"/>
                    </a:lnTo>
                    <a:lnTo>
                      <a:pt x="0" y="84"/>
                    </a:lnTo>
                    <a:lnTo>
                      <a:pt x="1" y="93"/>
                    </a:lnTo>
                    <a:lnTo>
                      <a:pt x="2" y="103"/>
                    </a:lnTo>
                    <a:lnTo>
                      <a:pt x="4" y="113"/>
                    </a:lnTo>
                    <a:lnTo>
                      <a:pt x="7" y="121"/>
                    </a:lnTo>
                    <a:lnTo>
                      <a:pt x="10" y="131"/>
                    </a:lnTo>
                    <a:lnTo>
                      <a:pt x="14" y="138"/>
                    </a:lnTo>
                    <a:lnTo>
                      <a:pt x="19" y="146"/>
                    </a:lnTo>
                    <a:lnTo>
                      <a:pt x="24" y="152"/>
                    </a:lnTo>
                    <a:lnTo>
                      <a:pt x="30" y="158"/>
                    </a:lnTo>
                    <a:lnTo>
                      <a:pt x="36" y="164"/>
                    </a:lnTo>
                    <a:lnTo>
                      <a:pt x="43" y="169"/>
                    </a:lnTo>
                    <a:lnTo>
                      <a:pt x="50" y="174"/>
                    </a:lnTo>
                    <a:lnTo>
                      <a:pt x="58" y="176"/>
                    </a:lnTo>
                    <a:lnTo>
                      <a:pt x="66" y="178"/>
                    </a:lnTo>
                    <a:lnTo>
                      <a:pt x="74" y="181"/>
                    </a:lnTo>
                    <a:lnTo>
                      <a:pt x="82" y="181"/>
                    </a:lnTo>
                    <a:lnTo>
                      <a:pt x="90" y="181"/>
                    </a:lnTo>
                    <a:lnTo>
                      <a:pt x="98" y="178"/>
                    </a:lnTo>
                    <a:lnTo>
                      <a:pt x="106" y="176"/>
                    </a:lnTo>
                    <a:lnTo>
                      <a:pt x="114" y="174"/>
                    </a:lnTo>
                    <a:lnTo>
                      <a:pt x="121" y="169"/>
                    </a:lnTo>
                    <a:lnTo>
                      <a:pt x="127" y="164"/>
                    </a:lnTo>
                    <a:lnTo>
                      <a:pt x="134" y="158"/>
                    </a:lnTo>
                    <a:lnTo>
                      <a:pt x="139" y="152"/>
                    </a:lnTo>
                    <a:lnTo>
                      <a:pt x="145" y="146"/>
                    </a:lnTo>
                    <a:lnTo>
                      <a:pt x="149" y="138"/>
                    </a:lnTo>
                    <a:lnTo>
                      <a:pt x="153" y="131"/>
                    </a:lnTo>
                    <a:lnTo>
                      <a:pt x="157" y="121"/>
                    </a:lnTo>
                    <a:lnTo>
                      <a:pt x="159" y="113"/>
                    </a:lnTo>
                    <a:lnTo>
                      <a:pt x="161" y="103"/>
                    </a:lnTo>
                    <a:lnTo>
                      <a:pt x="163" y="93"/>
                    </a:lnTo>
                    <a:lnTo>
                      <a:pt x="163" y="84"/>
                    </a:lnTo>
                    <a:close/>
                  </a:path>
                </a:pathLst>
              </a:custGeom>
              <a:solidFill>
                <a:srgbClr val="F8D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 name="Freeform 88"/>
              <p:cNvSpPr>
                <a:spLocks noEditPoints="1"/>
              </p:cNvSpPr>
              <p:nvPr/>
            </p:nvSpPr>
            <p:spPr bwMode="auto">
              <a:xfrm>
                <a:off x="1146" y="2645"/>
                <a:ext cx="31" cy="29"/>
              </a:xfrm>
              <a:custGeom>
                <a:avLst/>
                <a:gdLst>
                  <a:gd name="T0" fmla="*/ 1 w 154"/>
                  <a:gd name="T1" fmla="*/ 0 h 175"/>
                  <a:gd name="T2" fmla="*/ 1 w 154"/>
                  <a:gd name="T3" fmla="*/ 0 h 175"/>
                  <a:gd name="T4" fmla="*/ 1 w 154"/>
                  <a:gd name="T5" fmla="*/ 0 h 175"/>
                  <a:gd name="T6" fmla="*/ 1 w 154"/>
                  <a:gd name="T7" fmla="*/ 0 h 175"/>
                  <a:gd name="T8" fmla="*/ 1 w 154"/>
                  <a:gd name="T9" fmla="*/ 0 h 175"/>
                  <a:gd name="T10" fmla="*/ 1 w 154"/>
                  <a:gd name="T11" fmla="*/ 0 h 175"/>
                  <a:gd name="T12" fmla="*/ 1 w 154"/>
                  <a:gd name="T13" fmla="*/ 0 h 175"/>
                  <a:gd name="T14" fmla="*/ 0 w 154"/>
                  <a:gd name="T15" fmla="*/ 0 h 175"/>
                  <a:gd name="T16" fmla="*/ 0 w 154"/>
                  <a:gd name="T17" fmla="*/ 0 h 175"/>
                  <a:gd name="T18" fmla="*/ 0 w 154"/>
                  <a:gd name="T19" fmla="*/ 0 h 175"/>
                  <a:gd name="T20" fmla="*/ 0 w 154"/>
                  <a:gd name="T21" fmla="*/ 0 h 175"/>
                  <a:gd name="T22" fmla="*/ 0 w 154"/>
                  <a:gd name="T23" fmla="*/ 0 h 175"/>
                  <a:gd name="T24" fmla="*/ 0 w 154"/>
                  <a:gd name="T25" fmla="*/ 1 h 175"/>
                  <a:gd name="T26" fmla="*/ 0 w 154"/>
                  <a:gd name="T27" fmla="*/ 1 h 175"/>
                  <a:gd name="T28" fmla="*/ 0 w 154"/>
                  <a:gd name="T29" fmla="*/ 1 h 175"/>
                  <a:gd name="T30" fmla="*/ 1 w 154"/>
                  <a:gd name="T31" fmla="*/ 1 h 175"/>
                  <a:gd name="T32" fmla="*/ 1 w 154"/>
                  <a:gd name="T33" fmla="*/ 1 h 175"/>
                  <a:gd name="T34" fmla="*/ 1 w 154"/>
                  <a:gd name="T35" fmla="*/ 1 h 175"/>
                  <a:gd name="T36" fmla="*/ 1 w 154"/>
                  <a:gd name="T37" fmla="*/ 1 h 175"/>
                  <a:gd name="T38" fmla="*/ 1 w 154"/>
                  <a:gd name="T39" fmla="*/ 0 h 175"/>
                  <a:gd name="T40" fmla="*/ 1 w 154"/>
                  <a:gd name="T41" fmla="*/ 0 h 175"/>
                  <a:gd name="T42" fmla="*/ 1 w 154"/>
                  <a:gd name="T43" fmla="*/ 0 h 175"/>
                  <a:gd name="T44" fmla="*/ 1 w 154"/>
                  <a:gd name="T45" fmla="*/ 0 h 175"/>
                  <a:gd name="T46" fmla="*/ 1 w 154"/>
                  <a:gd name="T47" fmla="*/ 0 h 175"/>
                  <a:gd name="T48" fmla="*/ 1 w 154"/>
                  <a:gd name="T49" fmla="*/ 1 h 175"/>
                  <a:gd name="T50" fmla="*/ 1 w 154"/>
                  <a:gd name="T51" fmla="*/ 1 h 175"/>
                  <a:gd name="T52" fmla="*/ 1 w 154"/>
                  <a:gd name="T53" fmla="*/ 1 h 175"/>
                  <a:gd name="T54" fmla="*/ 1 w 154"/>
                  <a:gd name="T55" fmla="*/ 1 h 175"/>
                  <a:gd name="T56" fmla="*/ 0 w 154"/>
                  <a:gd name="T57" fmla="*/ 1 h 175"/>
                  <a:gd name="T58" fmla="*/ 0 w 154"/>
                  <a:gd name="T59" fmla="*/ 1 h 175"/>
                  <a:gd name="T60" fmla="*/ 0 w 154"/>
                  <a:gd name="T61" fmla="*/ 0 h 175"/>
                  <a:gd name="T62" fmla="*/ 0 w 154"/>
                  <a:gd name="T63" fmla="*/ 0 h 175"/>
                  <a:gd name="T64" fmla="*/ 0 w 154"/>
                  <a:gd name="T65" fmla="*/ 0 h 175"/>
                  <a:gd name="T66" fmla="*/ 0 w 154"/>
                  <a:gd name="T67" fmla="*/ 0 h 175"/>
                  <a:gd name="T68" fmla="*/ 0 w 154"/>
                  <a:gd name="T69" fmla="*/ 0 h 175"/>
                  <a:gd name="T70" fmla="*/ 0 w 154"/>
                  <a:gd name="T71" fmla="*/ 0 h 175"/>
                  <a:gd name="T72" fmla="*/ 0 w 154"/>
                  <a:gd name="T73" fmla="*/ 0 h 175"/>
                  <a:gd name="T74" fmla="*/ 1 w 154"/>
                  <a:gd name="T75" fmla="*/ 0 h 175"/>
                  <a:gd name="T76" fmla="*/ 1 w 154"/>
                  <a:gd name="T77" fmla="*/ 0 h 175"/>
                  <a:gd name="T78" fmla="*/ 1 w 154"/>
                  <a:gd name="T79" fmla="*/ 0 h 175"/>
                  <a:gd name="T80" fmla="*/ 1 w 154"/>
                  <a:gd name="T81" fmla="*/ 0 h 175"/>
                  <a:gd name="T82" fmla="*/ 1 w 154"/>
                  <a:gd name="T83" fmla="*/ 0 h 175"/>
                  <a:gd name="T84" fmla="*/ 1 w 154"/>
                  <a:gd name="T85" fmla="*/ 0 h 1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4"/>
                  <a:gd name="T130" fmla="*/ 0 h 175"/>
                  <a:gd name="T131" fmla="*/ 154 w 154"/>
                  <a:gd name="T132" fmla="*/ 175 h 17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4" h="175">
                    <a:moveTo>
                      <a:pt x="154" y="84"/>
                    </a:moveTo>
                    <a:lnTo>
                      <a:pt x="153" y="75"/>
                    </a:lnTo>
                    <a:lnTo>
                      <a:pt x="152" y="67"/>
                    </a:lnTo>
                    <a:lnTo>
                      <a:pt x="151" y="59"/>
                    </a:lnTo>
                    <a:lnTo>
                      <a:pt x="148" y="50"/>
                    </a:lnTo>
                    <a:lnTo>
                      <a:pt x="146" y="43"/>
                    </a:lnTo>
                    <a:lnTo>
                      <a:pt x="142" y="36"/>
                    </a:lnTo>
                    <a:lnTo>
                      <a:pt x="138" y="29"/>
                    </a:lnTo>
                    <a:lnTo>
                      <a:pt x="134" y="23"/>
                    </a:lnTo>
                    <a:lnTo>
                      <a:pt x="133" y="21"/>
                    </a:lnTo>
                    <a:lnTo>
                      <a:pt x="132" y="21"/>
                    </a:lnTo>
                    <a:lnTo>
                      <a:pt x="131" y="20"/>
                    </a:lnTo>
                    <a:lnTo>
                      <a:pt x="130" y="20"/>
                    </a:lnTo>
                    <a:lnTo>
                      <a:pt x="130" y="19"/>
                    </a:lnTo>
                    <a:lnTo>
                      <a:pt x="119" y="13"/>
                    </a:lnTo>
                    <a:lnTo>
                      <a:pt x="108" y="8"/>
                    </a:lnTo>
                    <a:lnTo>
                      <a:pt x="97" y="4"/>
                    </a:lnTo>
                    <a:lnTo>
                      <a:pt x="86" y="1"/>
                    </a:lnTo>
                    <a:lnTo>
                      <a:pt x="75" y="0"/>
                    </a:lnTo>
                    <a:lnTo>
                      <a:pt x="64" y="0"/>
                    </a:lnTo>
                    <a:lnTo>
                      <a:pt x="52" y="1"/>
                    </a:lnTo>
                    <a:lnTo>
                      <a:pt x="40" y="2"/>
                    </a:lnTo>
                    <a:lnTo>
                      <a:pt x="32" y="9"/>
                    </a:lnTo>
                    <a:lnTo>
                      <a:pt x="24" y="17"/>
                    </a:lnTo>
                    <a:lnTo>
                      <a:pt x="17" y="26"/>
                    </a:lnTo>
                    <a:lnTo>
                      <a:pt x="11" y="36"/>
                    </a:lnTo>
                    <a:lnTo>
                      <a:pt x="6" y="47"/>
                    </a:lnTo>
                    <a:lnTo>
                      <a:pt x="3" y="59"/>
                    </a:lnTo>
                    <a:lnTo>
                      <a:pt x="0" y="71"/>
                    </a:lnTo>
                    <a:lnTo>
                      <a:pt x="0" y="84"/>
                    </a:lnTo>
                    <a:lnTo>
                      <a:pt x="0" y="93"/>
                    </a:lnTo>
                    <a:lnTo>
                      <a:pt x="1" y="102"/>
                    </a:lnTo>
                    <a:lnTo>
                      <a:pt x="3" y="111"/>
                    </a:lnTo>
                    <a:lnTo>
                      <a:pt x="6" y="120"/>
                    </a:lnTo>
                    <a:lnTo>
                      <a:pt x="9" y="127"/>
                    </a:lnTo>
                    <a:lnTo>
                      <a:pt x="13" y="135"/>
                    </a:lnTo>
                    <a:lnTo>
                      <a:pt x="17" y="143"/>
                    </a:lnTo>
                    <a:lnTo>
                      <a:pt x="22" y="149"/>
                    </a:lnTo>
                    <a:lnTo>
                      <a:pt x="27" y="155"/>
                    </a:lnTo>
                    <a:lnTo>
                      <a:pt x="33" y="159"/>
                    </a:lnTo>
                    <a:lnTo>
                      <a:pt x="40" y="164"/>
                    </a:lnTo>
                    <a:lnTo>
                      <a:pt x="46" y="168"/>
                    </a:lnTo>
                    <a:lnTo>
                      <a:pt x="54" y="171"/>
                    </a:lnTo>
                    <a:lnTo>
                      <a:pt x="62" y="174"/>
                    </a:lnTo>
                    <a:lnTo>
                      <a:pt x="69" y="175"/>
                    </a:lnTo>
                    <a:lnTo>
                      <a:pt x="77" y="175"/>
                    </a:lnTo>
                    <a:lnTo>
                      <a:pt x="85" y="175"/>
                    </a:lnTo>
                    <a:lnTo>
                      <a:pt x="93" y="174"/>
                    </a:lnTo>
                    <a:lnTo>
                      <a:pt x="100" y="171"/>
                    </a:lnTo>
                    <a:lnTo>
                      <a:pt x="107" y="168"/>
                    </a:lnTo>
                    <a:lnTo>
                      <a:pt x="114" y="164"/>
                    </a:lnTo>
                    <a:lnTo>
                      <a:pt x="120" y="159"/>
                    </a:lnTo>
                    <a:lnTo>
                      <a:pt x="126" y="155"/>
                    </a:lnTo>
                    <a:lnTo>
                      <a:pt x="131" y="149"/>
                    </a:lnTo>
                    <a:lnTo>
                      <a:pt x="136" y="143"/>
                    </a:lnTo>
                    <a:lnTo>
                      <a:pt x="140" y="135"/>
                    </a:lnTo>
                    <a:lnTo>
                      <a:pt x="144" y="127"/>
                    </a:lnTo>
                    <a:lnTo>
                      <a:pt x="148" y="120"/>
                    </a:lnTo>
                    <a:lnTo>
                      <a:pt x="150" y="111"/>
                    </a:lnTo>
                    <a:lnTo>
                      <a:pt x="152" y="102"/>
                    </a:lnTo>
                    <a:lnTo>
                      <a:pt x="153" y="93"/>
                    </a:lnTo>
                    <a:lnTo>
                      <a:pt x="154" y="84"/>
                    </a:lnTo>
                    <a:close/>
                    <a:moveTo>
                      <a:pt x="145" y="84"/>
                    </a:moveTo>
                    <a:lnTo>
                      <a:pt x="144" y="92"/>
                    </a:lnTo>
                    <a:lnTo>
                      <a:pt x="143" y="101"/>
                    </a:lnTo>
                    <a:lnTo>
                      <a:pt x="142" y="108"/>
                    </a:lnTo>
                    <a:lnTo>
                      <a:pt x="139" y="115"/>
                    </a:lnTo>
                    <a:lnTo>
                      <a:pt x="136" y="122"/>
                    </a:lnTo>
                    <a:lnTo>
                      <a:pt x="133" y="129"/>
                    </a:lnTo>
                    <a:lnTo>
                      <a:pt x="129" y="135"/>
                    </a:lnTo>
                    <a:lnTo>
                      <a:pt x="125" y="141"/>
                    </a:lnTo>
                    <a:lnTo>
                      <a:pt x="120" y="146"/>
                    </a:lnTo>
                    <a:lnTo>
                      <a:pt x="115" y="151"/>
                    </a:lnTo>
                    <a:lnTo>
                      <a:pt x="109" y="155"/>
                    </a:lnTo>
                    <a:lnTo>
                      <a:pt x="103" y="158"/>
                    </a:lnTo>
                    <a:lnTo>
                      <a:pt x="97" y="161"/>
                    </a:lnTo>
                    <a:lnTo>
                      <a:pt x="91" y="163"/>
                    </a:lnTo>
                    <a:lnTo>
                      <a:pt x="84" y="164"/>
                    </a:lnTo>
                    <a:lnTo>
                      <a:pt x="77" y="164"/>
                    </a:lnTo>
                    <a:lnTo>
                      <a:pt x="70" y="164"/>
                    </a:lnTo>
                    <a:lnTo>
                      <a:pt x="64" y="163"/>
                    </a:lnTo>
                    <a:lnTo>
                      <a:pt x="57" y="161"/>
                    </a:lnTo>
                    <a:lnTo>
                      <a:pt x="51" y="158"/>
                    </a:lnTo>
                    <a:lnTo>
                      <a:pt x="44" y="155"/>
                    </a:lnTo>
                    <a:lnTo>
                      <a:pt x="38" y="151"/>
                    </a:lnTo>
                    <a:lnTo>
                      <a:pt x="33" y="146"/>
                    </a:lnTo>
                    <a:lnTo>
                      <a:pt x="28" y="141"/>
                    </a:lnTo>
                    <a:lnTo>
                      <a:pt x="24" y="135"/>
                    </a:lnTo>
                    <a:lnTo>
                      <a:pt x="20" y="129"/>
                    </a:lnTo>
                    <a:lnTo>
                      <a:pt x="17" y="122"/>
                    </a:lnTo>
                    <a:lnTo>
                      <a:pt x="14" y="115"/>
                    </a:lnTo>
                    <a:lnTo>
                      <a:pt x="12" y="108"/>
                    </a:lnTo>
                    <a:lnTo>
                      <a:pt x="10" y="101"/>
                    </a:lnTo>
                    <a:lnTo>
                      <a:pt x="9" y="92"/>
                    </a:lnTo>
                    <a:lnTo>
                      <a:pt x="9" y="84"/>
                    </a:lnTo>
                    <a:lnTo>
                      <a:pt x="9" y="75"/>
                    </a:lnTo>
                    <a:lnTo>
                      <a:pt x="10" y="67"/>
                    </a:lnTo>
                    <a:lnTo>
                      <a:pt x="12" y="60"/>
                    </a:lnTo>
                    <a:lnTo>
                      <a:pt x="14" y="53"/>
                    </a:lnTo>
                    <a:lnTo>
                      <a:pt x="17" y="45"/>
                    </a:lnTo>
                    <a:lnTo>
                      <a:pt x="20" y="38"/>
                    </a:lnTo>
                    <a:lnTo>
                      <a:pt x="24" y="32"/>
                    </a:lnTo>
                    <a:lnTo>
                      <a:pt x="28" y="26"/>
                    </a:lnTo>
                    <a:lnTo>
                      <a:pt x="33" y="21"/>
                    </a:lnTo>
                    <a:lnTo>
                      <a:pt x="38" y="17"/>
                    </a:lnTo>
                    <a:lnTo>
                      <a:pt x="44" y="13"/>
                    </a:lnTo>
                    <a:lnTo>
                      <a:pt x="51" y="9"/>
                    </a:lnTo>
                    <a:lnTo>
                      <a:pt x="57" y="7"/>
                    </a:lnTo>
                    <a:lnTo>
                      <a:pt x="64" y="5"/>
                    </a:lnTo>
                    <a:lnTo>
                      <a:pt x="70" y="4"/>
                    </a:lnTo>
                    <a:lnTo>
                      <a:pt x="77" y="2"/>
                    </a:lnTo>
                    <a:lnTo>
                      <a:pt x="84" y="4"/>
                    </a:lnTo>
                    <a:lnTo>
                      <a:pt x="91" y="5"/>
                    </a:lnTo>
                    <a:lnTo>
                      <a:pt x="97" y="7"/>
                    </a:lnTo>
                    <a:lnTo>
                      <a:pt x="103" y="9"/>
                    </a:lnTo>
                    <a:lnTo>
                      <a:pt x="109" y="13"/>
                    </a:lnTo>
                    <a:lnTo>
                      <a:pt x="115" y="17"/>
                    </a:lnTo>
                    <a:lnTo>
                      <a:pt x="120" y="21"/>
                    </a:lnTo>
                    <a:lnTo>
                      <a:pt x="125" y="26"/>
                    </a:lnTo>
                    <a:lnTo>
                      <a:pt x="129" y="32"/>
                    </a:lnTo>
                    <a:lnTo>
                      <a:pt x="133" y="38"/>
                    </a:lnTo>
                    <a:lnTo>
                      <a:pt x="136" y="45"/>
                    </a:lnTo>
                    <a:lnTo>
                      <a:pt x="139" y="53"/>
                    </a:lnTo>
                    <a:lnTo>
                      <a:pt x="142" y="60"/>
                    </a:lnTo>
                    <a:lnTo>
                      <a:pt x="143" y="67"/>
                    </a:lnTo>
                    <a:lnTo>
                      <a:pt x="144" y="75"/>
                    </a:lnTo>
                    <a:lnTo>
                      <a:pt x="145" y="84"/>
                    </a:lnTo>
                    <a:close/>
                  </a:path>
                </a:pathLst>
              </a:custGeom>
              <a:solidFill>
                <a:srgbClr val="F8D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3" name="Freeform 89"/>
              <p:cNvSpPr>
                <a:spLocks noEditPoints="1"/>
              </p:cNvSpPr>
              <p:nvPr/>
            </p:nvSpPr>
            <p:spPr bwMode="auto">
              <a:xfrm>
                <a:off x="1147" y="2645"/>
                <a:ext cx="29" cy="29"/>
              </a:xfrm>
              <a:custGeom>
                <a:avLst/>
                <a:gdLst>
                  <a:gd name="T0" fmla="*/ 1 w 145"/>
                  <a:gd name="T1" fmla="*/ 0 h 170"/>
                  <a:gd name="T2" fmla="*/ 1 w 145"/>
                  <a:gd name="T3" fmla="*/ 0 h 170"/>
                  <a:gd name="T4" fmla="*/ 1 w 145"/>
                  <a:gd name="T5" fmla="*/ 0 h 170"/>
                  <a:gd name="T6" fmla="*/ 1 w 145"/>
                  <a:gd name="T7" fmla="*/ 0 h 170"/>
                  <a:gd name="T8" fmla="*/ 1 w 145"/>
                  <a:gd name="T9" fmla="*/ 0 h 170"/>
                  <a:gd name="T10" fmla="*/ 0 w 145"/>
                  <a:gd name="T11" fmla="*/ 0 h 170"/>
                  <a:gd name="T12" fmla="*/ 0 w 145"/>
                  <a:gd name="T13" fmla="*/ 0 h 170"/>
                  <a:gd name="T14" fmla="*/ 0 w 145"/>
                  <a:gd name="T15" fmla="*/ 0 h 170"/>
                  <a:gd name="T16" fmla="*/ 0 w 145"/>
                  <a:gd name="T17" fmla="*/ 0 h 170"/>
                  <a:gd name="T18" fmla="*/ 0 w 145"/>
                  <a:gd name="T19" fmla="*/ 0 h 170"/>
                  <a:gd name="T20" fmla="*/ 0 w 145"/>
                  <a:gd name="T21" fmla="*/ 1 h 170"/>
                  <a:gd name="T22" fmla="*/ 0 w 145"/>
                  <a:gd name="T23" fmla="*/ 1 h 170"/>
                  <a:gd name="T24" fmla="*/ 0 w 145"/>
                  <a:gd name="T25" fmla="*/ 1 h 170"/>
                  <a:gd name="T26" fmla="*/ 0 w 145"/>
                  <a:gd name="T27" fmla="*/ 1 h 170"/>
                  <a:gd name="T28" fmla="*/ 0 w 145"/>
                  <a:gd name="T29" fmla="*/ 1 h 170"/>
                  <a:gd name="T30" fmla="*/ 1 w 145"/>
                  <a:gd name="T31" fmla="*/ 1 h 170"/>
                  <a:gd name="T32" fmla="*/ 1 w 145"/>
                  <a:gd name="T33" fmla="*/ 1 h 170"/>
                  <a:gd name="T34" fmla="*/ 1 w 145"/>
                  <a:gd name="T35" fmla="*/ 1 h 170"/>
                  <a:gd name="T36" fmla="*/ 1 w 145"/>
                  <a:gd name="T37" fmla="*/ 1 h 170"/>
                  <a:gd name="T38" fmla="*/ 1 w 145"/>
                  <a:gd name="T39" fmla="*/ 1 h 170"/>
                  <a:gd name="T40" fmla="*/ 1 w 145"/>
                  <a:gd name="T41" fmla="*/ 0 h 170"/>
                  <a:gd name="T42" fmla="*/ 1 w 145"/>
                  <a:gd name="T43" fmla="*/ 1 h 170"/>
                  <a:gd name="T44" fmla="*/ 1 w 145"/>
                  <a:gd name="T45" fmla="*/ 1 h 170"/>
                  <a:gd name="T46" fmla="*/ 1 w 145"/>
                  <a:gd name="T47" fmla="*/ 1 h 170"/>
                  <a:gd name="T48" fmla="*/ 1 w 145"/>
                  <a:gd name="T49" fmla="*/ 1 h 170"/>
                  <a:gd name="T50" fmla="*/ 1 w 145"/>
                  <a:gd name="T51" fmla="*/ 1 h 170"/>
                  <a:gd name="T52" fmla="*/ 1 w 145"/>
                  <a:gd name="T53" fmla="*/ 1 h 170"/>
                  <a:gd name="T54" fmla="*/ 0 w 145"/>
                  <a:gd name="T55" fmla="*/ 1 h 170"/>
                  <a:gd name="T56" fmla="*/ 0 w 145"/>
                  <a:gd name="T57" fmla="*/ 1 h 170"/>
                  <a:gd name="T58" fmla="*/ 0 w 145"/>
                  <a:gd name="T59" fmla="*/ 1 h 170"/>
                  <a:gd name="T60" fmla="*/ 0 w 145"/>
                  <a:gd name="T61" fmla="*/ 1 h 170"/>
                  <a:gd name="T62" fmla="*/ 0 w 145"/>
                  <a:gd name="T63" fmla="*/ 0 h 170"/>
                  <a:gd name="T64" fmla="*/ 0 w 145"/>
                  <a:gd name="T65" fmla="*/ 0 h 170"/>
                  <a:gd name="T66" fmla="*/ 0 w 145"/>
                  <a:gd name="T67" fmla="*/ 0 h 170"/>
                  <a:gd name="T68" fmla="*/ 0 w 145"/>
                  <a:gd name="T69" fmla="*/ 0 h 170"/>
                  <a:gd name="T70" fmla="*/ 0 w 145"/>
                  <a:gd name="T71" fmla="*/ 0 h 170"/>
                  <a:gd name="T72" fmla="*/ 1 w 145"/>
                  <a:gd name="T73" fmla="*/ 0 h 170"/>
                  <a:gd name="T74" fmla="*/ 1 w 145"/>
                  <a:gd name="T75" fmla="*/ 0 h 170"/>
                  <a:gd name="T76" fmla="*/ 1 w 145"/>
                  <a:gd name="T77" fmla="*/ 0 h 170"/>
                  <a:gd name="T78" fmla="*/ 1 w 145"/>
                  <a:gd name="T79" fmla="*/ 0 h 170"/>
                  <a:gd name="T80" fmla="*/ 1 w 145"/>
                  <a:gd name="T81" fmla="*/ 0 h 170"/>
                  <a:gd name="T82" fmla="*/ 1 w 145"/>
                  <a:gd name="T83" fmla="*/ 0 h 1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5"/>
                  <a:gd name="T127" fmla="*/ 0 h 170"/>
                  <a:gd name="T128" fmla="*/ 145 w 145"/>
                  <a:gd name="T129" fmla="*/ 170 h 1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5" h="170">
                    <a:moveTo>
                      <a:pt x="145" y="84"/>
                    </a:moveTo>
                    <a:lnTo>
                      <a:pt x="144" y="73"/>
                    </a:lnTo>
                    <a:lnTo>
                      <a:pt x="143" y="62"/>
                    </a:lnTo>
                    <a:lnTo>
                      <a:pt x="140" y="51"/>
                    </a:lnTo>
                    <a:lnTo>
                      <a:pt x="136" y="42"/>
                    </a:lnTo>
                    <a:lnTo>
                      <a:pt x="131" y="33"/>
                    </a:lnTo>
                    <a:lnTo>
                      <a:pt x="126" y="25"/>
                    </a:lnTo>
                    <a:lnTo>
                      <a:pt x="120" y="18"/>
                    </a:lnTo>
                    <a:lnTo>
                      <a:pt x="113" y="12"/>
                    </a:lnTo>
                    <a:lnTo>
                      <a:pt x="106" y="8"/>
                    </a:lnTo>
                    <a:lnTo>
                      <a:pt x="99" y="6"/>
                    </a:lnTo>
                    <a:lnTo>
                      <a:pt x="92" y="4"/>
                    </a:lnTo>
                    <a:lnTo>
                      <a:pt x="85" y="2"/>
                    </a:lnTo>
                    <a:lnTo>
                      <a:pt x="78" y="1"/>
                    </a:lnTo>
                    <a:lnTo>
                      <a:pt x="71" y="0"/>
                    </a:lnTo>
                    <a:lnTo>
                      <a:pt x="64" y="0"/>
                    </a:lnTo>
                    <a:lnTo>
                      <a:pt x="57" y="0"/>
                    </a:lnTo>
                    <a:lnTo>
                      <a:pt x="51" y="1"/>
                    </a:lnTo>
                    <a:lnTo>
                      <a:pt x="45" y="5"/>
                    </a:lnTo>
                    <a:lnTo>
                      <a:pt x="39" y="7"/>
                    </a:lnTo>
                    <a:lnTo>
                      <a:pt x="34" y="11"/>
                    </a:lnTo>
                    <a:lnTo>
                      <a:pt x="24" y="19"/>
                    </a:lnTo>
                    <a:lnTo>
                      <a:pt x="16" y="30"/>
                    </a:lnTo>
                    <a:lnTo>
                      <a:pt x="12" y="36"/>
                    </a:lnTo>
                    <a:lnTo>
                      <a:pt x="9" y="42"/>
                    </a:lnTo>
                    <a:lnTo>
                      <a:pt x="7" y="48"/>
                    </a:lnTo>
                    <a:lnTo>
                      <a:pt x="4" y="55"/>
                    </a:lnTo>
                    <a:lnTo>
                      <a:pt x="3" y="61"/>
                    </a:lnTo>
                    <a:lnTo>
                      <a:pt x="1" y="68"/>
                    </a:lnTo>
                    <a:lnTo>
                      <a:pt x="0" y="77"/>
                    </a:lnTo>
                    <a:lnTo>
                      <a:pt x="0" y="84"/>
                    </a:lnTo>
                    <a:lnTo>
                      <a:pt x="1" y="92"/>
                    </a:lnTo>
                    <a:lnTo>
                      <a:pt x="2" y="101"/>
                    </a:lnTo>
                    <a:lnTo>
                      <a:pt x="3" y="109"/>
                    </a:lnTo>
                    <a:lnTo>
                      <a:pt x="6" y="117"/>
                    </a:lnTo>
                    <a:lnTo>
                      <a:pt x="9" y="125"/>
                    </a:lnTo>
                    <a:lnTo>
                      <a:pt x="12" y="132"/>
                    </a:lnTo>
                    <a:lnTo>
                      <a:pt x="17" y="139"/>
                    </a:lnTo>
                    <a:lnTo>
                      <a:pt x="21" y="145"/>
                    </a:lnTo>
                    <a:lnTo>
                      <a:pt x="26" y="151"/>
                    </a:lnTo>
                    <a:lnTo>
                      <a:pt x="32" y="156"/>
                    </a:lnTo>
                    <a:lnTo>
                      <a:pt x="38" y="159"/>
                    </a:lnTo>
                    <a:lnTo>
                      <a:pt x="45" y="163"/>
                    </a:lnTo>
                    <a:lnTo>
                      <a:pt x="52" y="166"/>
                    </a:lnTo>
                    <a:lnTo>
                      <a:pt x="59" y="169"/>
                    </a:lnTo>
                    <a:lnTo>
                      <a:pt x="66" y="170"/>
                    </a:lnTo>
                    <a:lnTo>
                      <a:pt x="73" y="170"/>
                    </a:lnTo>
                    <a:lnTo>
                      <a:pt x="80" y="170"/>
                    </a:lnTo>
                    <a:lnTo>
                      <a:pt x="88" y="169"/>
                    </a:lnTo>
                    <a:lnTo>
                      <a:pt x="94" y="166"/>
                    </a:lnTo>
                    <a:lnTo>
                      <a:pt x="101" y="163"/>
                    </a:lnTo>
                    <a:lnTo>
                      <a:pt x="107" y="159"/>
                    </a:lnTo>
                    <a:lnTo>
                      <a:pt x="113" y="156"/>
                    </a:lnTo>
                    <a:lnTo>
                      <a:pt x="119" y="151"/>
                    </a:lnTo>
                    <a:lnTo>
                      <a:pt x="124" y="145"/>
                    </a:lnTo>
                    <a:lnTo>
                      <a:pt x="129" y="139"/>
                    </a:lnTo>
                    <a:lnTo>
                      <a:pt x="133" y="132"/>
                    </a:lnTo>
                    <a:lnTo>
                      <a:pt x="136" y="125"/>
                    </a:lnTo>
                    <a:lnTo>
                      <a:pt x="139" y="117"/>
                    </a:lnTo>
                    <a:lnTo>
                      <a:pt x="142" y="109"/>
                    </a:lnTo>
                    <a:lnTo>
                      <a:pt x="144" y="101"/>
                    </a:lnTo>
                    <a:lnTo>
                      <a:pt x="145" y="92"/>
                    </a:lnTo>
                    <a:lnTo>
                      <a:pt x="145" y="84"/>
                    </a:lnTo>
                    <a:close/>
                    <a:moveTo>
                      <a:pt x="136" y="84"/>
                    </a:moveTo>
                    <a:lnTo>
                      <a:pt x="136" y="91"/>
                    </a:lnTo>
                    <a:lnTo>
                      <a:pt x="135" y="99"/>
                    </a:lnTo>
                    <a:lnTo>
                      <a:pt x="133" y="107"/>
                    </a:lnTo>
                    <a:lnTo>
                      <a:pt x="131" y="113"/>
                    </a:lnTo>
                    <a:lnTo>
                      <a:pt x="128" y="120"/>
                    </a:lnTo>
                    <a:lnTo>
                      <a:pt x="125" y="126"/>
                    </a:lnTo>
                    <a:lnTo>
                      <a:pt x="122" y="132"/>
                    </a:lnTo>
                    <a:lnTo>
                      <a:pt x="118" y="138"/>
                    </a:lnTo>
                    <a:lnTo>
                      <a:pt x="113" y="143"/>
                    </a:lnTo>
                    <a:lnTo>
                      <a:pt x="108" y="146"/>
                    </a:lnTo>
                    <a:lnTo>
                      <a:pt x="103" y="150"/>
                    </a:lnTo>
                    <a:lnTo>
                      <a:pt x="98" y="153"/>
                    </a:lnTo>
                    <a:lnTo>
                      <a:pt x="92" y="156"/>
                    </a:lnTo>
                    <a:lnTo>
                      <a:pt x="86" y="158"/>
                    </a:lnTo>
                    <a:lnTo>
                      <a:pt x="80" y="159"/>
                    </a:lnTo>
                    <a:lnTo>
                      <a:pt x="73" y="159"/>
                    </a:lnTo>
                    <a:lnTo>
                      <a:pt x="67" y="159"/>
                    </a:lnTo>
                    <a:lnTo>
                      <a:pt x="60" y="158"/>
                    </a:lnTo>
                    <a:lnTo>
                      <a:pt x="54" y="156"/>
                    </a:lnTo>
                    <a:lnTo>
                      <a:pt x="49" y="153"/>
                    </a:lnTo>
                    <a:lnTo>
                      <a:pt x="42" y="150"/>
                    </a:lnTo>
                    <a:lnTo>
                      <a:pt x="37" y="146"/>
                    </a:lnTo>
                    <a:lnTo>
                      <a:pt x="32" y="143"/>
                    </a:lnTo>
                    <a:lnTo>
                      <a:pt x="28" y="138"/>
                    </a:lnTo>
                    <a:lnTo>
                      <a:pt x="24" y="132"/>
                    </a:lnTo>
                    <a:lnTo>
                      <a:pt x="20" y="126"/>
                    </a:lnTo>
                    <a:lnTo>
                      <a:pt x="17" y="120"/>
                    </a:lnTo>
                    <a:lnTo>
                      <a:pt x="14" y="113"/>
                    </a:lnTo>
                    <a:lnTo>
                      <a:pt x="12" y="107"/>
                    </a:lnTo>
                    <a:lnTo>
                      <a:pt x="10" y="99"/>
                    </a:lnTo>
                    <a:lnTo>
                      <a:pt x="9" y="91"/>
                    </a:lnTo>
                    <a:lnTo>
                      <a:pt x="9" y="84"/>
                    </a:lnTo>
                    <a:lnTo>
                      <a:pt x="9" y="77"/>
                    </a:lnTo>
                    <a:lnTo>
                      <a:pt x="10" y="68"/>
                    </a:lnTo>
                    <a:lnTo>
                      <a:pt x="12" y="61"/>
                    </a:lnTo>
                    <a:lnTo>
                      <a:pt x="14" y="54"/>
                    </a:lnTo>
                    <a:lnTo>
                      <a:pt x="17" y="48"/>
                    </a:lnTo>
                    <a:lnTo>
                      <a:pt x="20" y="42"/>
                    </a:lnTo>
                    <a:lnTo>
                      <a:pt x="24" y="36"/>
                    </a:lnTo>
                    <a:lnTo>
                      <a:pt x="28" y="30"/>
                    </a:lnTo>
                    <a:lnTo>
                      <a:pt x="32" y="25"/>
                    </a:lnTo>
                    <a:lnTo>
                      <a:pt x="37" y="21"/>
                    </a:lnTo>
                    <a:lnTo>
                      <a:pt x="42" y="18"/>
                    </a:lnTo>
                    <a:lnTo>
                      <a:pt x="49" y="14"/>
                    </a:lnTo>
                    <a:lnTo>
                      <a:pt x="54" y="12"/>
                    </a:lnTo>
                    <a:lnTo>
                      <a:pt x="60" y="9"/>
                    </a:lnTo>
                    <a:lnTo>
                      <a:pt x="67" y="8"/>
                    </a:lnTo>
                    <a:lnTo>
                      <a:pt x="73" y="8"/>
                    </a:lnTo>
                    <a:lnTo>
                      <a:pt x="80" y="8"/>
                    </a:lnTo>
                    <a:lnTo>
                      <a:pt x="86" y="9"/>
                    </a:lnTo>
                    <a:lnTo>
                      <a:pt x="92" y="12"/>
                    </a:lnTo>
                    <a:lnTo>
                      <a:pt x="98" y="14"/>
                    </a:lnTo>
                    <a:lnTo>
                      <a:pt x="103" y="18"/>
                    </a:lnTo>
                    <a:lnTo>
                      <a:pt x="108" y="21"/>
                    </a:lnTo>
                    <a:lnTo>
                      <a:pt x="113" y="25"/>
                    </a:lnTo>
                    <a:lnTo>
                      <a:pt x="118" y="30"/>
                    </a:lnTo>
                    <a:lnTo>
                      <a:pt x="122" y="36"/>
                    </a:lnTo>
                    <a:lnTo>
                      <a:pt x="125" y="42"/>
                    </a:lnTo>
                    <a:lnTo>
                      <a:pt x="128" y="48"/>
                    </a:lnTo>
                    <a:lnTo>
                      <a:pt x="131" y="54"/>
                    </a:lnTo>
                    <a:lnTo>
                      <a:pt x="133" y="61"/>
                    </a:lnTo>
                    <a:lnTo>
                      <a:pt x="135" y="68"/>
                    </a:lnTo>
                    <a:lnTo>
                      <a:pt x="136" y="77"/>
                    </a:lnTo>
                    <a:lnTo>
                      <a:pt x="136" y="84"/>
                    </a:lnTo>
                    <a:close/>
                  </a:path>
                </a:pathLst>
              </a:custGeom>
              <a:solidFill>
                <a:srgbClr val="F8D7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4" name="Freeform 90"/>
              <p:cNvSpPr>
                <a:spLocks noEditPoints="1"/>
              </p:cNvSpPr>
              <p:nvPr/>
            </p:nvSpPr>
            <p:spPr bwMode="auto">
              <a:xfrm>
                <a:off x="1148" y="2646"/>
                <a:ext cx="27" cy="27"/>
              </a:xfrm>
              <a:custGeom>
                <a:avLst/>
                <a:gdLst>
                  <a:gd name="T0" fmla="*/ 1 w 136"/>
                  <a:gd name="T1" fmla="*/ 0 h 162"/>
                  <a:gd name="T2" fmla="*/ 1 w 136"/>
                  <a:gd name="T3" fmla="*/ 0 h 162"/>
                  <a:gd name="T4" fmla="*/ 1 w 136"/>
                  <a:gd name="T5" fmla="*/ 0 h 162"/>
                  <a:gd name="T6" fmla="*/ 1 w 136"/>
                  <a:gd name="T7" fmla="*/ 0 h 162"/>
                  <a:gd name="T8" fmla="*/ 1 w 136"/>
                  <a:gd name="T9" fmla="*/ 0 h 162"/>
                  <a:gd name="T10" fmla="*/ 0 w 136"/>
                  <a:gd name="T11" fmla="*/ 0 h 162"/>
                  <a:gd name="T12" fmla="*/ 0 w 136"/>
                  <a:gd name="T13" fmla="*/ 0 h 162"/>
                  <a:gd name="T14" fmla="*/ 0 w 136"/>
                  <a:gd name="T15" fmla="*/ 0 h 162"/>
                  <a:gd name="T16" fmla="*/ 0 w 136"/>
                  <a:gd name="T17" fmla="*/ 0 h 162"/>
                  <a:gd name="T18" fmla="*/ 0 w 136"/>
                  <a:gd name="T19" fmla="*/ 0 h 162"/>
                  <a:gd name="T20" fmla="*/ 0 w 136"/>
                  <a:gd name="T21" fmla="*/ 0 h 162"/>
                  <a:gd name="T22" fmla="*/ 0 w 136"/>
                  <a:gd name="T23" fmla="*/ 1 h 162"/>
                  <a:gd name="T24" fmla="*/ 0 w 136"/>
                  <a:gd name="T25" fmla="*/ 1 h 162"/>
                  <a:gd name="T26" fmla="*/ 0 w 136"/>
                  <a:gd name="T27" fmla="*/ 1 h 162"/>
                  <a:gd name="T28" fmla="*/ 0 w 136"/>
                  <a:gd name="T29" fmla="*/ 1 h 162"/>
                  <a:gd name="T30" fmla="*/ 0 w 136"/>
                  <a:gd name="T31" fmla="*/ 1 h 162"/>
                  <a:gd name="T32" fmla="*/ 1 w 136"/>
                  <a:gd name="T33" fmla="*/ 1 h 162"/>
                  <a:gd name="T34" fmla="*/ 1 w 136"/>
                  <a:gd name="T35" fmla="*/ 1 h 162"/>
                  <a:gd name="T36" fmla="*/ 1 w 136"/>
                  <a:gd name="T37" fmla="*/ 1 h 162"/>
                  <a:gd name="T38" fmla="*/ 1 w 136"/>
                  <a:gd name="T39" fmla="*/ 1 h 162"/>
                  <a:gd name="T40" fmla="*/ 1 w 136"/>
                  <a:gd name="T41" fmla="*/ 1 h 162"/>
                  <a:gd name="T42" fmla="*/ 1 w 136"/>
                  <a:gd name="T43" fmla="*/ 0 h 162"/>
                  <a:gd name="T44" fmla="*/ 1 w 136"/>
                  <a:gd name="T45" fmla="*/ 1 h 162"/>
                  <a:gd name="T46" fmla="*/ 1 w 136"/>
                  <a:gd name="T47" fmla="*/ 1 h 162"/>
                  <a:gd name="T48" fmla="*/ 1 w 136"/>
                  <a:gd name="T49" fmla="*/ 1 h 162"/>
                  <a:gd name="T50" fmla="*/ 1 w 136"/>
                  <a:gd name="T51" fmla="*/ 1 h 162"/>
                  <a:gd name="T52" fmla="*/ 1 w 136"/>
                  <a:gd name="T53" fmla="*/ 1 h 162"/>
                  <a:gd name="T54" fmla="*/ 0 w 136"/>
                  <a:gd name="T55" fmla="*/ 1 h 162"/>
                  <a:gd name="T56" fmla="*/ 0 w 136"/>
                  <a:gd name="T57" fmla="*/ 1 h 162"/>
                  <a:gd name="T58" fmla="*/ 0 w 136"/>
                  <a:gd name="T59" fmla="*/ 1 h 162"/>
                  <a:gd name="T60" fmla="*/ 0 w 136"/>
                  <a:gd name="T61" fmla="*/ 1 h 162"/>
                  <a:gd name="T62" fmla="*/ 0 w 136"/>
                  <a:gd name="T63" fmla="*/ 1 h 162"/>
                  <a:gd name="T64" fmla="*/ 0 w 136"/>
                  <a:gd name="T65" fmla="*/ 0 h 162"/>
                  <a:gd name="T66" fmla="*/ 0 w 136"/>
                  <a:gd name="T67" fmla="*/ 0 h 162"/>
                  <a:gd name="T68" fmla="*/ 0 w 136"/>
                  <a:gd name="T69" fmla="*/ 0 h 162"/>
                  <a:gd name="T70" fmla="*/ 0 w 136"/>
                  <a:gd name="T71" fmla="*/ 0 h 162"/>
                  <a:gd name="T72" fmla="*/ 0 w 136"/>
                  <a:gd name="T73" fmla="*/ 0 h 162"/>
                  <a:gd name="T74" fmla="*/ 1 w 136"/>
                  <a:gd name="T75" fmla="*/ 0 h 162"/>
                  <a:gd name="T76" fmla="*/ 1 w 136"/>
                  <a:gd name="T77" fmla="*/ 0 h 162"/>
                  <a:gd name="T78" fmla="*/ 1 w 136"/>
                  <a:gd name="T79" fmla="*/ 0 h 162"/>
                  <a:gd name="T80" fmla="*/ 1 w 136"/>
                  <a:gd name="T81" fmla="*/ 0 h 162"/>
                  <a:gd name="T82" fmla="*/ 1 w 136"/>
                  <a:gd name="T83" fmla="*/ 0 h 162"/>
                  <a:gd name="T84" fmla="*/ 1 w 136"/>
                  <a:gd name="T85" fmla="*/ 0 h 16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6"/>
                  <a:gd name="T130" fmla="*/ 0 h 162"/>
                  <a:gd name="T131" fmla="*/ 136 w 136"/>
                  <a:gd name="T132" fmla="*/ 162 h 16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6" h="162">
                    <a:moveTo>
                      <a:pt x="136" y="82"/>
                    </a:moveTo>
                    <a:lnTo>
                      <a:pt x="135" y="73"/>
                    </a:lnTo>
                    <a:lnTo>
                      <a:pt x="134" y="65"/>
                    </a:lnTo>
                    <a:lnTo>
                      <a:pt x="133" y="58"/>
                    </a:lnTo>
                    <a:lnTo>
                      <a:pt x="130" y="51"/>
                    </a:lnTo>
                    <a:lnTo>
                      <a:pt x="127" y="43"/>
                    </a:lnTo>
                    <a:lnTo>
                      <a:pt x="124" y="36"/>
                    </a:lnTo>
                    <a:lnTo>
                      <a:pt x="120" y="30"/>
                    </a:lnTo>
                    <a:lnTo>
                      <a:pt x="116" y="24"/>
                    </a:lnTo>
                    <a:lnTo>
                      <a:pt x="111" y="19"/>
                    </a:lnTo>
                    <a:lnTo>
                      <a:pt x="106" y="15"/>
                    </a:lnTo>
                    <a:lnTo>
                      <a:pt x="100" y="11"/>
                    </a:lnTo>
                    <a:lnTo>
                      <a:pt x="94" y="7"/>
                    </a:lnTo>
                    <a:lnTo>
                      <a:pt x="88" y="5"/>
                    </a:lnTo>
                    <a:lnTo>
                      <a:pt x="82" y="3"/>
                    </a:lnTo>
                    <a:lnTo>
                      <a:pt x="75" y="2"/>
                    </a:lnTo>
                    <a:lnTo>
                      <a:pt x="68" y="0"/>
                    </a:lnTo>
                    <a:lnTo>
                      <a:pt x="61" y="2"/>
                    </a:lnTo>
                    <a:lnTo>
                      <a:pt x="55" y="3"/>
                    </a:lnTo>
                    <a:lnTo>
                      <a:pt x="48" y="5"/>
                    </a:lnTo>
                    <a:lnTo>
                      <a:pt x="42" y="7"/>
                    </a:lnTo>
                    <a:lnTo>
                      <a:pt x="35" y="11"/>
                    </a:lnTo>
                    <a:lnTo>
                      <a:pt x="29" y="15"/>
                    </a:lnTo>
                    <a:lnTo>
                      <a:pt x="24" y="19"/>
                    </a:lnTo>
                    <a:lnTo>
                      <a:pt x="19" y="24"/>
                    </a:lnTo>
                    <a:lnTo>
                      <a:pt x="15" y="30"/>
                    </a:lnTo>
                    <a:lnTo>
                      <a:pt x="11" y="36"/>
                    </a:lnTo>
                    <a:lnTo>
                      <a:pt x="8" y="43"/>
                    </a:lnTo>
                    <a:lnTo>
                      <a:pt x="5" y="51"/>
                    </a:lnTo>
                    <a:lnTo>
                      <a:pt x="3" y="58"/>
                    </a:lnTo>
                    <a:lnTo>
                      <a:pt x="1" y="65"/>
                    </a:lnTo>
                    <a:lnTo>
                      <a:pt x="0" y="73"/>
                    </a:lnTo>
                    <a:lnTo>
                      <a:pt x="0" y="82"/>
                    </a:lnTo>
                    <a:lnTo>
                      <a:pt x="0" y="90"/>
                    </a:lnTo>
                    <a:lnTo>
                      <a:pt x="1" y="99"/>
                    </a:lnTo>
                    <a:lnTo>
                      <a:pt x="3" y="106"/>
                    </a:lnTo>
                    <a:lnTo>
                      <a:pt x="5" y="113"/>
                    </a:lnTo>
                    <a:lnTo>
                      <a:pt x="8" y="120"/>
                    </a:lnTo>
                    <a:lnTo>
                      <a:pt x="11" y="127"/>
                    </a:lnTo>
                    <a:lnTo>
                      <a:pt x="15" y="133"/>
                    </a:lnTo>
                    <a:lnTo>
                      <a:pt x="19" y="139"/>
                    </a:lnTo>
                    <a:lnTo>
                      <a:pt x="24" y="144"/>
                    </a:lnTo>
                    <a:lnTo>
                      <a:pt x="29" y="149"/>
                    </a:lnTo>
                    <a:lnTo>
                      <a:pt x="35" y="153"/>
                    </a:lnTo>
                    <a:lnTo>
                      <a:pt x="42" y="156"/>
                    </a:lnTo>
                    <a:lnTo>
                      <a:pt x="48" y="159"/>
                    </a:lnTo>
                    <a:lnTo>
                      <a:pt x="55" y="161"/>
                    </a:lnTo>
                    <a:lnTo>
                      <a:pt x="61" y="162"/>
                    </a:lnTo>
                    <a:lnTo>
                      <a:pt x="68" y="162"/>
                    </a:lnTo>
                    <a:lnTo>
                      <a:pt x="75" y="162"/>
                    </a:lnTo>
                    <a:lnTo>
                      <a:pt x="82" y="161"/>
                    </a:lnTo>
                    <a:lnTo>
                      <a:pt x="88" y="159"/>
                    </a:lnTo>
                    <a:lnTo>
                      <a:pt x="94" y="156"/>
                    </a:lnTo>
                    <a:lnTo>
                      <a:pt x="100" y="153"/>
                    </a:lnTo>
                    <a:lnTo>
                      <a:pt x="106" y="149"/>
                    </a:lnTo>
                    <a:lnTo>
                      <a:pt x="111" y="144"/>
                    </a:lnTo>
                    <a:lnTo>
                      <a:pt x="116" y="139"/>
                    </a:lnTo>
                    <a:lnTo>
                      <a:pt x="120" y="133"/>
                    </a:lnTo>
                    <a:lnTo>
                      <a:pt x="124" y="127"/>
                    </a:lnTo>
                    <a:lnTo>
                      <a:pt x="127" y="120"/>
                    </a:lnTo>
                    <a:lnTo>
                      <a:pt x="130" y="113"/>
                    </a:lnTo>
                    <a:lnTo>
                      <a:pt x="133" y="106"/>
                    </a:lnTo>
                    <a:lnTo>
                      <a:pt x="134" y="99"/>
                    </a:lnTo>
                    <a:lnTo>
                      <a:pt x="135" y="90"/>
                    </a:lnTo>
                    <a:lnTo>
                      <a:pt x="136" y="82"/>
                    </a:lnTo>
                    <a:close/>
                    <a:moveTo>
                      <a:pt x="127" y="82"/>
                    </a:moveTo>
                    <a:lnTo>
                      <a:pt x="126" y="89"/>
                    </a:lnTo>
                    <a:lnTo>
                      <a:pt x="125" y="96"/>
                    </a:lnTo>
                    <a:lnTo>
                      <a:pt x="124" y="102"/>
                    </a:lnTo>
                    <a:lnTo>
                      <a:pt x="122" y="109"/>
                    </a:lnTo>
                    <a:lnTo>
                      <a:pt x="120" y="115"/>
                    </a:lnTo>
                    <a:lnTo>
                      <a:pt x="117" y="121"/>
                    </a:lnTo>
                    <a:lnTo>
                      <a:pt x="113" y="126"/>
                    </a:lnTo>
                    <a:lnTo>
                      <a:pt x="109" y="131"/>
                    </a:lnTo>
                    <a:lnTo>
                      <a:pt x="105" y="136"/>
                    </a:lnTo>
                    <a:lnTo>
                      <a:pt x="101" y="141"/>
                    </a:lnTo>
                    <a:lnTo>
                      <a:pt x="96" y="143"/>
                    </a:lnTo>
                    <a:lnTo>
                      <a:pt x="91" y="147"/>
                    </a:lnTo>
                    <a:lnTo>
                      <a:pt x="85" y="149"/>
                    </a:lnTo>
                    <a:lnTo>
                      <a:pt x="80" y="150"/>
                    </a:lnTo>
                    <a:lnTo>
                      <a:pt x="74" y="151"/>
                    </a:lnTo>
                    <a:lnTo>
                      <a:pt x="68" y="151"/>
                    </a:lnTo>
                    <a:lnTo>
                      <a:pt x="62" y="151"/>
                    </a:lnTo>
                    <a:lnTo>
                      <a:pt x="56" y="150"/>
                    </a:lnTo>
                    <a:lnTo>
                      <a:pt x="51" y="149"/>
                    </a:lnTo>
                    <a:lnTo>
                      <a:pt x="45" y="147"/>
                    </a:lnTo>
                    <a:lnTo>
                      <a:pt x="40" y="143"/>
                    </a:lnTo>
                    <a:lnTo>
                      <a:pt x="34" y="141"/>
                    </a:lnTo>
                    <a:lnTo>
                      <a:pt x="30" y="136"/>
                    </a:lnTo>
                    <a:lnTo>
                      <a:pt x="26" y="131"/>
                    </a:lnTo>
                    <a:lnTo>
                      <a:pt x="22" y="126"/>
                    </a:lnTo>
                    <a:lnTo>
                      <a:pt x="19" y="121"/>
                    </a:lnTo>
                    <a:lnTo>
                      <a:pt x="16" y="115"/>
                    </a:lnTo>
                    <a:lnTo>
                      <a:pt x="13" y="109"/>
                    </a:lnTo>
                    <a:lnTo>
                      <a:pt x="11" y="102"/>
                    </a:lnTo>
                    <a:lnTo>
                      <a:pt x="10" y="96"/>
                    </a:lnTo>
                    <a:lnTo>
                      <a:pt x="9" y="89"/>
                    </a:lnTo>
                    <a:lnTo>
                      <a:pt x="9" y="82"/>
                    </a:lnTo>
                    <a:lnTo>
                      <a:pt x="9" y="75"/>
                    </a:lnTo>
                    <a:lnTo>
                      <a:pt x="10" y="67"/>
                    </a:lnTo>
                    <a:lnTo>
                      <a:pt x="11" y="61"/>
                    </a:lnTo>
                    <a:lnTo>
                      <a:pt x="13" y="54"/>
                    </a:lnTo>
                    <a:lnTo>
                      <a:pt x="16" y="48"/>
                    </a:lnTo>
                    <a:lnTo>
                      <a:pt x="19" y="42"/>
                    </a:lnTo>
                    <a:lnTo>
                      <a:pt x="22" y="37"/>
                    </a:lnTo>
                    <a:lnTo>
                      <a:pt x="26" y="33"/>
                    </a:lnTo>
                    <a:lnTo>
                      <a:pt x="30" y="28"/>
                    </a:lnTo>
                    <a:lnTo>
                      <a:pt x="34" y="23"/>
                    </a:lnTo>
                    <a:lnTo>
                      <a:pt x="40" y="21"/>
                    </a:lnTo>
                    <a:lnTo>
                      <a:pt x="45" y="17"/>
                    </a:lnTo>
                    <a:lnTo>
                      <a:pt x="51" y="15"/>
                    </a:lnTo>
                    <a:lnTo>
                      <a:pt x="56" y="13"/>
                    </a:lnTo>
                    <a:lnTo>
                      <a:pt x="62" y="12"/>
                    </a:lnTo>
                    <a:lnTo>
                      <a:pt x="68" y="11"/>
                    </a:lnTo>
                    <a:lnTo>
                      <a:pt x="74" y="12"/>
                    </a:lnTo>
                    <a:lnTo>
                      <a:pt x="80" y="13"/>
                    </a:lnTo>
                    <a:lnTo>
                      <a:pt x="85" y="15"/>
                    </a:lnTo>
                    <a:lnTo>
                      <a:pt x="91" y="17"/>
                    </a:lnTo>
                    <a:lnTo>
                      <a:pt x="96" y="21"/>
                    </a:lnTo>
                    <a:lnTo>
                      <a:pt x="101" y="23"/>
                    </a:lnTo>
                    <a:lnTo>
                      <a:pt x="105" y="28"/>
                    </a:lnTo>
                    <a:lnTo>
                      <a:pt x="109" y="33"/>
                    </a:lnTo>
                    <a:lnTo>
                      <a:pt x="113" y="37"/>
                    </a:lnTo>
                    <a:lnTo>
                      <a:pt x="117" y="42"/>
                    </a:lnTo>
                    <a:lnTo>
                      <a:pt x="120" y="48"/>
                    </a:lnTo>
                    <a:lnTo>
                      <a:pt x="122" y="54"/>
                    </a:lnTo>
                    <a:lnTo>
                      <a:pt x="124" y="61"/>
                    </a:lnTo>
                    <a:lnTo>
                      <a:pt x="125" y="67"/>
                    </a:lnTo>
                    <a:lnTo>
                      <a:pt x="126" y="75"/>
                    </a:lnTo>
                    <a:lnTo>
                      <a:pt x="127" y="82"/>
                    </a:lnTo>
                    <a:close/>
                  </a:path>
                </a:pathLst>
              </a:custGeom>
              <a:solidFill>
                <a:srgbClr val="F9DA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5" name="Freeform 91"/>
              <p:cNvSpPr>
                <a:spLocks noEditPoints="1"/>
              </p:cNvSpPr>
              <p:nvPr/>
            </p:nvSpPr>
            <p:spPr bwMode="auto">
              <a:xfrm>
                <a:off x="1149" y="2647"/>
                <a:ext cx="25" cy="25"/>
              </a:xfrm>
              <a:custGeom>
                <a:avLst/>
                <a:gdLst>
                  <a:gd name="T0" fmla="*/ 1 w 127"/>
                  <a:gd name="T1" fmla="*/ 0 h 151"/>
                  <a:gd name="T2" fmla="*/ 1 w 127"/>
                  <a:gd name="T3" fmla="*/ 0 h 151"/>
                  <a:gd name="T4" fmla="*/ 1 w 127"/>
                  <a:gd name="T5" fmla="*/ 0 h 151"/>
                  <a:gd name="T6" fmla="*/ 1 w 127"/>
                  <a:gd name="T7" fmla="*/ 0 h 151"/>
                  <a:gd name="T8" fmla="*/ 1 w 127"/>
                  <a:gd name="T9" fmla="*/ 0 h 151"/>
                  <a:gd name="T10" fmla="*/ 1 w 127"/>
                  <a:gd name="T11" fmla="*/ 0 h 151"/>
                  <a:gd name="T12" fmla="*/ 1 w 127"/>
                  <a:gd name="T13" fmla="*/ 0 h 151"/>
                  <a:gd name="T14" fmla="*/ 1 w 127"/>
                  <a:gd name="T15" fmla="*/ 0 h 151"/>
                  <a:gd name="T16" fmla="*/ 0 w 127"/>
                  <a:gd name="T17" fmla="*/ 0 h 151"/>
                  <a:gd name="T18" fmla="*/ 0 w 127"/>
                  <a:gd name="T19" fmla="*/ 0 h 151"/>
                  <a:gd name="T20" fmla="*/ 0 w 127"/>
                  <a:gd name="T21" fmla="*/ 0 h 151"/>
                  <a:gd name="T22" fmla="*/ 0 w 127"/>
                  <a:gd name="T23" fmla="*/ 0 h 151"/>
                  <a:gd name="T24" fmla="*/ 0 w 127"/>
                  <a:gd name="T25" fmla="*/ 0 h 151"/>
                  <a:gd name="T26" fmla="*/ 0 w 127"/>
                  <a:gd name="T27" fmla="*/ 0 h 151"/>
                  <a:gd name="T28" fmla="*/ 0 w 127"/>
                  <a:gd name="T29" fmla="*/ 0 h 151"/>
                  <a:gd name="T30" fmla="*/ 0 w 127"/>
                  <a:gd name="T31" fmla="*/ 0 h 151"/>
                  <a:gd name="T32" fmla="*/ 0 w 127"/>
                  <a:gd name="T33" fmla="*/ 0 h 151"/>
                  <a:gd name="T34" fmla="*/ 0 w 127"/>
                  <a:gd name="T35" fmla="*/ 0 h 151"/>
                  <a:gd name="T36" fmla="*/ 0 w 127"/>
                  <a:gd name="T37" fmla="*/ 0 h 151"/>
                  <a:gd name="T38" fmla="*/ 0 w 127"/>
                  <a:gd name="T39" fmla="*/ 0 h 151"/>
                  <a:gd name="T40" fmla="*/ 0 w 127"/>
                  <a:gd name="T41" fmla="*/ 1 h 151"/>
                  <a:gd name="T42" fmla="*/ 0 w 127"/>
                  <a:gd name="T43" fmla="*/ 1 h 151"/>
                  <a:gd name="T44" fmla="*/ 0 w 127"/>
                  <a:gd name="T45" fmla="*/ 1 h 151"/>
                  <a:gd name="T46" fmla="*/ 0 w 127"/>
                  <a:gd name="T47" fmla="*/ 1 h 151"/>
                  <a:gd name="T48" fmla="*/ 1 w 127"/>
                  <a:gd name="T49" fmla="*/ 1 h 151"/>
                  <a:gd name="T50" fmla="*/ 1 w 127"/>
                  <a:gd name="T51" fmla="*/ 1 h 151"/>
                  <a:gd name="T52" fmla="*/ 1 w 127"/>
                  <a:gd name="T53" fmla="*/ 1 h 151"/>
                  <a:gd name="T54" fmla="*/ 1 w 127"/>
                  <a:gd name="T55" fmla="*/ 1 h 151"/>
                  <a:gd name="T56" fmla="*/ 1 w 127"/>
                  <a:gd name="T57" fmla="*/ 0 h 151"/>
                  <a:gd name="T58" fmla="*/ 1 w 127"/>
                  <a:gd name="T59" fmla="*/ 0 h 151"/>
                  <a:gd name="T60" fmla="*/ 1 w 127"/>
                  <a:gd name="T61" fmla="*/ 0 h 151"/>
                  <a:gd name="T62" fmla="*/ 1 w 127"/>
                  <a:gd name="T63" fmla="*/ 0 h 151"/>
                  <a:gd name="T64" fmla="*/ 1 w 127"/>
                  <a:gd name="T65" fmla="*/ 0 h 151"/>
                  <a:gd name="T66" fmla="*/ 1 w 127"/>
                  <a:gd name="T67" fmla="*/ 0 h 151"/>
                  <a:gd name="T68" fmla="*/ 1 w 127"/>
                  <a:gd name="T69" fmla="*/ 0 h 151"/>
                  <a:gd name="T70" fmla="*/ 1 w 127"/>
                  <a:gd name="T71" fmla="*/ 0 h 151"/>
                  <a:gd name="T72" fmla="*/ 1 w 127"/>
                  <a:gd name="T73" fmla="*/ 1 h 151"/>
                  <a:gd name="T74" fmla="*/ 1 w 127"/>
                  <a:gd name="T75" fmla="*/ 1 h 151"/>
                  <a:gd name="T76" fmla="*/ 1 w 127"/>
                  <a:gd name="T77" fmla="*/ 1 h 151"/>
                  <a:gd name="T78" fmla="*/ 0 w 127"/>
                  <a:gd name="T79" fmla="*/ 1 h 151"/>
                  <a:gd name="T80" fmla="*/ 0 w 127"/>
                  <a:gd name="T81" fmla="*/ 1 h 151"/>
                  <a:gd name="T82" fmla="*/ 0 w 127"/>
                  <a:gd name="T83" fmla="*/ 1 h 151"/>
                  <a:gd name="T84" fmla="*/ 0 w 127"/>
                  <a:gd name="T85" fmla="*/ 0 h 151"/>
                  <a:gd name="T86" fmla="*/ 0 w 127"/>
                  <a:gd name="T87" fmla="*/ 0 h 151"/>
                  <a:gd name="T88" fmla="*/ 0 w 127"/>
                  <a:gd name="T89" fmla="*/ 0 h 151"/>
                  <a:gd name="T90" fmla="*/ 0 w 127"/>
                  <a:gd name="T91" fmla="*/ 0 h 151"/>
                  <a:gd name="T92" fmla="*/ 0 w 127"/>
                  <a:gd name="T93" fmla="*/ 0 h 151"/>
                  <a:gd name="T94" fmla="*/ 0 w 127"/>
                  <a:gd name="T95" fmla="*/ 0 h 151"/>
                  <a:gd name="T96" fmla="*/ 0 w 127"/>
                  <a:gd name="T97" fmla="*/ 0 h 151"/>
                  <a:gd name="T98" fmla="*/ 0 w 127"/>
                  <a:gd name="T99" fmla="*/ 0 h 151"/>
                  <a:gd name="T100" fmla="*/ 0 w 127"/>
                  <a:gd name="T101" fmla="*/ 0 h 151"/>
                  <a:gd name="T102" fmla="*/ 0 w 127"/>
                  <a:gd name="T103" fmla="*/ 0 h 151"/>
                  <a:gd name="T104" fmla="*/ 1 w 127"/>
                  <a:gd name="T105" fmla="*/ 0 h 151"/>
                  <a:gd name="T106" fmla="*/ 1 w 127"/>
                  <a:gd name="T107" fmla="*/ 0 h 151"/>
                  <a:gd name="T108" fmla="*/ 1 w 127"/>
                  <a:gd name="T109" fmla="*/ 0 h 151"/>
                  <a:gd name="T110" fmla="*/ 1 w 127"/>
                  <a:gd name="T111" fmla="*/ 0 h 151"/>
                  <a:gd name="T112" fmla="*/ 1 w 127"/>
                  <a:gd name="T113" fmla="*/ 0 h 151"/>
                  <a:gd name="T114" fmla="*/ 1 w 127"/>
                  <a:gd name="T115" fmla="*/ 0 h 151"/>
                  <a:gd name="T116" fmla="*/ 1 w 127"/>
                  <a:gd name="T117" fmla="*/ 0 h 15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7"/>
                  <a:gd name="T178" fmla="*/ 0 h 151"/>
                  <a:gd name="T179" fmla="*/ 127 w 127"/>
                  <a:gd name="T180" fmla="*/ 151 h 15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7" h="151">
                    <a:moveTo>
                      <a:pt x="127" y="76"/>
                    </a:moveTo>
                    <a:lnTo>
                      <a:pt x="127" y="69"/>
                    </a:lnTo>
                    <a:lnTo>
                      <a:pt x="126" y="60"/>
                    </a:lnTo>
                    <a:lnTo>
                      <a:pt x="124" y="53"/>
                    </a:lnTo>
                    <a:lnTo>
                      <a:pt x="122" y="46"/>
                    </a:lnTo>
                    <a:lnTo>
                      <a:pt x="119" y="40"/>
                    </a:lnTo>
                    <a:lnTo>
                      <a:pt x="116" y="34"/>
                    </a:lnTo>
                    <a:lnTo>
                      <a:pt x="113" y="28"/>
                    </a:lnTo>
                    <a:lnTo>
                      <a:pt x="109" y="22"/>
                    </a:lnTo>
                    <a:lnTo>
                      <a:pt x="104" y="17"/>
                    </a:lnTo>
                    <a:lnTo>
                      <a:pt x="99" y="13"/>
                    </a:lnTo>
                    <a:lnTo>
                      <a:pt x="94" y="10"/>
                    </a:lnTo>
                    <a:lnTo>
                      <a:pt x="89" y="6"/>
                    </a:lnTo>
                    <a:lnTo>
                      <a:pt x="83" y="4"/>
                    </a:lnTo>
                    <a:lnTo>
                      <a:pt x="77" y="1"/>
                    </a:lnTo>
                    <a:lnTo>
                      <a:pt x="71" y="0"/>
                    </a:lnTo>
                    <a:lnTo>
                      <a:pt x="64" y="0"/>
                    </a:lnTo>
                    <a:lnTo>
                      <a:pt x="58" y="0"/>
                    </a:lnTo>
                    <a:lnTo>
                      <a:pt x="51" y="1"/>
                    </a:lnTo>
                    <a:lnTo>
                      <a:pt x="45" y="4"/>
                    </a:lnTo>
                    <a:lnTo>
                      <a:pt x="40" y="6"/>
                    </a:lnTo>
                    <a:lnTo>
                      <a:pt x="33" y="10"/>
                    </a:lnTo>
                    <a:lnTo>
                      <a:pt x="28" y="13"/>
                    </a:lnTo>
                    <a:lnTo>
                      <a:pt x="23" y="17"/>
                    </a:lnTo>
                    <a:lnTo>
                      <a:pt x="19" y="22"/>
                    </a:lnTo>
                    <a:lnTo>
                      <a:pt x="15" y="28"/>
                    </a:lnTo>
                    <a:lnTo>
                      <a:pt x="11" y="34"/>
                    </a:lnTo>
                    <a:lnTo>
                      <a:pt x="8" y="40"/>
                    </a:lnTo>
                    <a:lnTo>
                      <a:pt x="5" y="46"/>
                    </a:lnTo>
                    <a:lnTo>
                      <a:pt x="3" y="53"/>
                    </a:lnTo>
                    <a:lnTo>
                      <a:pt x="1" y="60"/>
                    </a:lnTo>
                    <a:lnTo>
                      <a:pt x="0" y="69"/>
                    </a:lnTo>
                    <a:lnTo>
                      <a:pt x="0" y="76"/>
                    </a:lnTo>
                    <a:lnTo>
                      <a:pt x="0" y="83"/>
                    </a:lnTo>
                    <a:lnTo>
                      <a:pt x="1" y="91"/>
                    </a:lnTo>
                    <a:lnTo>
                      <a:pt x="3" y="99"/>
                    </a:lnTo>
                    <a:lnTo>
                      <a:pt x="5" y="105"/>
                    </a:lnTo>
                    <a:lnTo>
                      <a:pt x="8" y="112"/>
                    </a:lnTo>
                    <a:lnTo>
                      <a:pt x="11" y="118"/>
                    </a:lnTo>
                    <a:lnTo>
                      <a:pt x="15" y="124"/>
                    </a:lnTo>
                    <a:lnTo>
                      <a:pt x="19" y="130"/>
                    </a:lnTo>
                    <a:lnTo>
                      <a:pt x="23" y="135"/>
                    </a:lnTo>
                    <a:lnTo>
                      <a:pt x="28" y="138"/>
                    </a:lnTo>
                    <a:lnTo>
                      <a:pt x="33" y="142"/>
                    </a:lnTo>
                    <a:lnTo>
                      <a:pt x="40" y="145"/>
                    </a:lnTo>
                    <a:lnTo>
                      <a:pt x="45" y="148"/>
                    </a:lnTo>
                    <a:lnTo>
                      <a:pt x="51" y="150"/>
                    </a:lnTo>
                    <a:lnTo>
                      <a:pt x="58" y="151"/>
                    </a:lnTo>
                    <a:lnTo>
                      <a:pt x="64" y="151"/>
                    </a:lnTo>
                    <a:lnTo>
                      <a:pt x="71" y="151"/>
                    </a:lnTo>
                    <a:lnTo>
                      <a:pt x="77" y="150"/>
                    </a:lnTo>
                    <a:lnTo>
                      <a:pt x="83" y="148"/>
                    </a:lnTo>
                    <a:lnTo>
                      <a:pt x="89" y="145"/>
                    </a:lnTo>
                    <a:lnTo>
                      <a:pt x="94" y="142"/>
                    </a:lnTo>
                    <a:lnTo>
                      <a:pt x="99" y="138"/>
                    </a:lnTo>
                    <a:lnTo>
                      <a:pt x="104" y="135"/>
                    </a:lnTo>
                    <a:lnTo>
                      <a:pt x="109" y="130"/>
                    </a:lnTo>
                    <a:lnTo>
                      <a:pt x="113" y="124"/>
                    </a:lnTo>
                    <a:lnTo>
                      <a:pt x="116" y="118"/>
                    </a:lnTo>
                    <a:lnTo>
                      <a:pt x="119" y="112"/>
                    </a:lnTo>
                    <a:lnTo>
                      <a:pt x="122" y="105"/>
                    </a:lnTo>
                    <a:lnTo>
                      <a:pt x="124" y="99"/>
                    </a:lnTo>
                    <a:lnTo>
                      <a:pt x="126" y="91"/>
                    </a:lnTo>
                    <a:lnTo>
                      <a:pt x="127" y="83"/>
                    </a:lnTo>
                    <a:lnTo>
                      <a:pt x="127" y="76"/>
                    </a:lnTo>
                    <a:close/>
                    <a:moveTo>
                      <a:pt x="118" y="76"/>
                    </a:moveTo>
                    <a:lnTo>
                      <a:pt x="118" y="82"/>
                    </a:lnTo>
                    <a:lnTo>
                      <a:pt x="117" y="89"/>
                    </a:lnTo>
                    <a:lnTo>
                      <a:pt x="116" y="95"/>
                    </a:lnTo>
                    <a:lnTo>
                      <a:pt x="114" y="101"/>
                    </a:lnTo>
                    <a:lnTo>
                      <a:pt x="109" y="112"/>
                    </a:lnTo>
                    <a:lnTo>
                      <a:pt x="102" y="121"/>
                    </a:lnTo>
                    <a:lnTo>
                      <a:pt x="94" y="130"/>
                    </a:lnTo>
                    <a:lnTo>
                      <a:pt x="85" y="136"/>
                    </a:lnTo>
                    <a:lnTo>
                      <a:pt x="80" y="138"/>
                    </a:lnTo>
                    <a:lnTo>
                      <a:pt x="75" y="139"/>
                    </a:lnTo>
                    <a:lnTo>
                      <a:pt x="70" y="141"/>
                    </a:lnTo>
                    <a:lnTo>
                      <a:pt x="64" y="141"/>
                    </a:lnTo>
                    <a:lnTo>
                      <a:pt x="59" y="141"/>
                    </a:lnTo>
                    <a:lnTo>
                      <a:pt x="53" y="139"/>
                    </a:lnTo>
                    <a:lnTo>
                      <a:pt x="48" y="138"/>
                    </a:lnTo>
                    <a:lnTo>
                      <a:pt x="43" y="136"/>
                    </a:lnTo>
                    <a:lnTo>
                      <a:pt x="38" y="132"/>
                    </a:lnTo>
                    <a:lnTo>
                      <a:pt x="33" y="130"/>
                    </a:lnTo>
                    <a:lnTo>
                      <a:pt x="29" y="126"/>
                    </a:lnTo>
                    <a:lnTo>
                      <a:pt x="25" y="121"/>
                    </a:lnTo>
                    <a:lnTo>
                      <a:pt x="21" y="117"/>
                    </a:lnTo>
                    <a:lnTo>
                      <a:pt x="18" y="112"/>
                    </a:lnTo>
                    <a:lnTo>
                      <a:pt x="16" y="107"/>
                    </a:lnTo>
                    <a:lnTo>
                      <a:pt x="13" y="101"/>
                    </a:lnTo>
                    <a:lnTo>
                      <a:pt x="12" y="95"/>
                    </a:lnTo>
                    <a:lnTo>
                      <a:pt x="10" y="89"/>
                    </a:lnTo>
                    <a:lnTo>
                      <a:pt x="9" y="82"/>
                    </a:lnTo>
                    <a:lnTo>
                      <a:pt x="9" y="76"/>
                    </a:lnTo>
                    <a:lnTo>
                      <a:pt x="9" y="69"/>
                    </a:lnTo>
                    <a:lnTo>
                      <a:pt x="10" y="63"/>
                    </a:lnTo>
                    <a:lnTo>
                      <a:pt x="12" y="57"/>
                    </a:lnTo>
                    <a:lnTo>
                      <a:pt x="13" y="51"/>
                    </a:lnTo>
                    <a:lnTo>
                      <a:pt x="18" y="40"/>
                    </a:lnTo>
                    <a:lnTo>
                      <a:pt x="25" y="30"/>
                    </a:lnTo>
                    <a:lnTo>
                      <a:pt x="33" y="22"/>
                    </a:lnTo>
                    <a:lnTo>
                      <a:pt x="43" y="16"/>
                    </a:lnTo>
                    <a:lnTo>
                      <a:pt x="48" y="13"/>
                    </a:lnTo>
                    <a:lnTo>
                      <a:pt x="53" y="12"/>
                    </a:lnTo>
                    <a:lnTo>
                      <a:pt x="59" y="11"/>
                    </a:lnTo>
                    <a:lnTo>
                      <a:pt x="64" y="11"/>
                    </a:lnTo>
                    <a:lnTo>
                      <a:pt x="70" y="11"/>
                    </a:lnTo>
                    <a:lnTo>
                      <a:pt x="75" y="12"/>
                    </a:lnTo>
                    <a:lnTo>
                      <a:pt x="80" y="13"/>
                    </a:lnTo>
                    <a:lnTo>
                      <a:pt x="85" y="16"/>
                    </a:lnTo>
                    <a:lnTo>
                      <a:pt x="94" y="22"/>
                    </a:lnTo>
                    <a:lnTo>
                      <a:pt x="102" y="30"/>
                    </a:lnTo>
                    <a:lnTo>
                      <a:pt x="109" y="40"/>
                    </a:lnTo>
                    <a:lnTo>
                      <a:pt x="114" y="51"/>
                    </a:lnTo>
                    <a:lnTo>
                      <a:pt x="116" y="57"/>
                    </a:lnTo>
                    <a:lnTo>
                      <a:pt x="117" y="63"/>
                    </a:lnTo>
                    <a:lnTo>
                      <a:pt x="118" y="69"/>
                    </a:lnTo>
                    <a:lnTo>
                      <a:pt x="118" y="76"/>
                    </a:lnTo>
                    <a:close/>
                  </a:path>
                </a:pathLst>
              </a:custGeom>
              <a:solidFill>
                <a:srgbClr val="F9DD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6" name="Freeform 92"/>
              <p:cNvSpPr>
                <a:spLocks noEditPoints="1"/>
              </p:cNvSpPr>
              <p:nvPr/>
            </p:nvSpPr>
            <p:spPr bwMode="auto">
              <a:xfrm>
                <a:off x="1150" y="2648"/>
                <a:ext cx="23" cy="23"/>
              </a:xfrm>
              <a:custGeom>
                <a:avLst/>
                <a:gdLst>
                  <a:gd name="T0" fmla="*/ 1 w 118"/>
                  <a:gd name="T1" fmla="*/ 0 h 140"/>
                  <a:gd name="T2" fmla="*/ 1 w 118"/>
                  <a:gd name="T3" fmla="*/ 0 h 140"/>
                  <a:gd name="T4" fmla="*/ 1 w 118"/>
                  <a:gd name="T5" fmla="*/ 0 h 140"/>
                  <a:gd name="T6" fmla="*/ 1 w 118"/>
                  <a:gd name="T7" fmla="*/ 0 h 140"/>
                  <a:gd name="T8" fmla="*/ 1 w 118"/>
                  <a:gd name="T9" fmla="*/ 0 h 140"/>
                  <a:gd name="T10" fmla="*/ 1 w 118"/>
                  <a:gd name="T11" fmla="*/ 0 h 140"/>
                  <a:gd name="T12" fmla="*/ 1 w 118"/>
                  <a:gd name="T13" fmla="*/ 0 h 140"/>
                  <a:gd name="T14" fmla="*/ 1 w 118"/>
                  <a:gd name="T15" fmla="*/ 0 h 140"/>
                  <a:gd name="T16" fmla="*/ 0 w 118"/>
                  <a:gd name="T17" fmla="*/ 0 h 140"/>
                  <a:gd name="T18" fmla="*/ 0 w 118"/>
                  <a:gd name="T19" fmla="*/ 0 h 140"/>
                  <a:gd name="T20" fmla="*/ 0 w 118"/>
                  <a:gd name="T21" fmla="*/ 0 h 140"/>
                  <a:gd name="T22" fmla="*/ 0 w 118"/>
                  <a:gd name="T23" fmla="*/ 0 h 140"/>
                  <a:gd name="T24" fmla="*/ 0 w 118"/>
                  <a:gd name="T25" fmla="*/ 0 h 140"/>
                  <a:gd name="T26" fmla="*/ 0 w 118"/>
                  <a:gd name="T27" fmla="*/ 0 h 140"/>
                  <a:gd name="T28" fmla="*/ 0 w 118"/>
                  <a:gd name="T29" fmla="*/ 0 h 140"/>
                  <a:gd name="T30" fmla="*/ 0 w 118"/>
                  <a:gd name="T31" fmla="*/ 0 h 140"/>
                  <a:gd name="T32" fmla="*/ 0 w 118"/>
                  <a:gd name="T33" fmla="*/ 0 h 140"/>
                  <a:gd name="T34" fmla="*/ 0 w 118"/>
                  <a:gd name="T35" fmla="*/ 0 h 140"/>
                  <a:gd name="T36" fmla="*/ 0 w 118"/>
                  <a:gd name="T37" fmla="*/ 0 h 140"/>
                  <a:gd name="T38" fmla="*/ 0 w 118"/>
                  <a:gd name="T39" fmla="*/ 0 h 140"/>
                  <a:gd name="T40" fmla="*/ 0 w 118"/>
                  <a:gd name="T41" fmla="*/ 0 h 140"/>
                  <a:gd name="T42" fmla="*/ 0 w 118"/>
                  <a:gd name="T43" fmla="*/ 1 h 140"/>
                  <a:gd name="T44" fmla="*/ 0 w 118"/>
                  <a:gd name="T45" fmla="*/ 1 h 140"/>
                  <a:gd name="T46" fmla="*/ 0 w 118"/>
                  <a:gd name="T47" fmla="*/ 1 h 140"/>
                  <a:gd name="T48" fmla="*/ 1 w 118"/>
                  <a:gd name="T49" fmla="*/ 1 h 140"/>
                  <a:gd name="T50" fmla="*/ 1 w 118"/>
                  <a:gd name="T51" fmla="*/ 1 h 140"/>
                  <a:gd name="T52" fmla="*/ 1 w 118"/>
                  <a:gd name="T53" fmla="*/ 1 h 140"/>
                  <a:gd name="T54" fmla="*/ 1 w 118"/>
                  <a:gd name="T55" fmla="*/ 0 h 140"/>
                  <a:gd name="T56" fmla="*/ 1 w 118"/>
                  <a:gd name="T57" fmla="*/ 0 h 140"/>
                  <a:gd name="T58" fmla="*/ 1 w 118"/>
                  <a:gd name="T59" fmla="*/ 0 h 140"/>
                  <a:gd name="T60" fmla="*/ 1 w 118"/>
                  <a:gd name="T61" fmla="*/ 0 h 140"/>
                  <a:gd name="T62" fmla="*/ 1 w 118"/>
                  <a:gd name="T63" fmla="*/ 0 h 140"/>
                  <a:gd name="T64" fmla="*/ 1 w 118"/>
                  <a:gd name="T65" fmla="*/ 0 h 140"/>
                  <a:gd name="T66" fmla="*/ 1 w 118"/>
                  <a:gd name="T67" fmla="*/ 0 h 140"/>
                  <a:gd name="T68" fmla="*/ 1 w 118"/>
                  <a:gd name="T69" fmla="*/ 0 h 140"/>
                  <a:gd name="T70" fmla="*/ 1 w 118"/>
                  <a:gd name="T71" fmla="*/ 0 h 140"/>
                  <a:gd name="T72" fmla="*/ 0 w 118"/>
                  <a:gd name="T73" fmla="*/ 0 h 140"/>
                  <a:gd name="T74" fmla="*/ 0 w 118"/>
                  <a:gd name="T75" fmla="*/ 0 h 140"/>
                  <a:gd name="T76" fmla="*/ 0 w 118"/>
                  <a:gd name="T77" fmla="*/ 0 h 140"/>
                  <a:gd name="T78" fmla="*/ 0 w 118"/>
                  <a:gd name="T79" fmla="*/ 0 h 140"/>
                  <a:gd name="T80" fmla="*/ 0 w 118"/>
                  <a:gd name="T81" fmla="*/ 0 h 140"/>
                  <a:gd name="T82" fmla="*/ 0 w 118"/>
                  <a:gd name="T83" fmla="*/ 0 h 140"/>
                  <a:gd name="T84" fmla="*/ 0 w 118"/>
                  <a:gd name="T85" fmla="*/ 0 h 140"/>
                  <a:gd name="T86" fmla="*/ 0 w 118"/>
                  <a:gd name="T87" fmla="*/ 0 h 140"/>
                  <a:gd name="T88" fmla="*/ 0 w 118"/>
                  <a:gd name="T89" fmla="*/ 0 h 140"/>
                  <a:gd name="T90" fmla="*/ 1 w 118"/>
                  <a:gd name="T91" fmla="*/ 0 h 140"/>
                  <a:gd name="T92" fmla="*/ 1 w 118"/>
                  <a:gd name="T93" fmla="*/ 0 h 140"/>
                  <a:gd name="T94" fmla="*/ 1 w 118"/>
                  <a:gd name="T95" fmla="*/ 0 h 140"/>
                  <a:gd name="T96" fmla="*/ 1 w 118"/>
                  <a:gd name="T97" fmla="*/ 0 h 1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8"/>
                  <a:gd name="T148" fmla="*/ 0 h 140"/>
                  <a:gd name="T149" fmla="*/ 118 w 118"/>
                  <a:gd name="T150" fmla="*/ 140 h 1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8" h="140">
                    <a:moveTo>
                      <a:pt x="118" y="71"/>
                    </a:moveTo>
                    <a:lnTo>
                      <a:pt x="117" y="64"/>
                    </a:lnTo>
                    <a:lnTo>
                      <a:pt x="116" y="56"/>
                    </a:lnTo>
                    <a:lnTo>
                      <a:pt x="115" y="50"/>
                    </a:lnTo>
                    <a:lnTo>
                      <a:pt x="113" y="43"/>
                    </a:lnTo>
                    <a:lnTo>
                      <a:pt x="110" y="37"/>
                    </a:lnTo>
                    <a:lnTo>
                      <a:pt x="108" y="31"/>
                    </a:lnTo>
                    <a:lnTo>
                      <a:pt x="104" y="26"/>
                    </a:lnTo>
                    <a:lnTo>
                      <a:pt x="100" y="22"/>
                    </a:lnTo>
                    <a:lnTo>
                      <a:pt x="96" y="17"/>
                    </a:lnTo>
                    <a:lnTo>
                      <a:pt x="92" y="12"/>
                    </a:lnTo>
                    <a:lnTo>
                      <a:pt x="87" y="10"/>
                    </a:lnTo>
                    <a:lnTo>
                      <a:pt x="82" y="6"/>
                    </a:lnTo>
                    <a:lnTo>
                      <a:pt x="76" y="4"/>
                    </a:lnTo>
                    <a:lnTo>
                      <a:pt x="71" y="2"/>
                    </a:lnTo>
                    <a:lnTo>
                      <a:pt x="65" y="1"/>
                    </a:lnTo>
                    <a:lnTo>
                      <a:pt x="59" y="0"/>
                    </a:lnTo>
                    <a:lnTo>
                      <a:pt x="53" y="1"/>
                    </a:lnTo>
                    <a:lnTo>
                      <a:pt x="47" y="2"/>
                    </a:lnTo>
                    <a:lnTo>
                      <a:pt x="42" y="4"/>
                    </a:lnTo>
                    <a:lnTo>
                      <a:pt x="36" y="6"/>
                    </a:lnTo>
                    <a:lnTo>
                      <a:pt x="31" y="10"/>
                    </a:lnTo>
                    <a:lnTo>
                      <a:pt x="25" y="12"/>
                    </a:lnTo>
                    <a:lnTo>
                      <a:pt x="21" y="17"/>
                    </a:lnTo>
                    <a:lnTo>
                      <a:pt x="17" y="22"/>
                    </a:lnTo>
                    <a:lnTo>
                      <a:pt x="13" y="26"/>
                    </a:lnTo>
                    <a:lnTo>
                      <a:pt x="10" y="31"/>
                    </a:lnTo>
                    <a:lnTo>
                      <a:pt x="7" y="37"/>
                    </a:lnTo>
                    <a:lnTo>
                      <a:pt x="4" y="43"/>
                    </a:lnTo>
                    <a:lnTo>
                      <a:pt x="2" y="50"/>
                    </a:lnTo>
                    <a:lnTo>
                      <a:pt x="1" y="56"/>
                    </a:lnTo>
                    <a:lnTo>
                      <a:pt x="0" y="64"/>
                    </a:lnTo>
                    <a:lnTo>
                      <a:pt x="0" y="71"/>
                    </a:lnTo>
                    <a:lnTo>
                      <a:pt x="0" y="78"/>
                    </a:lnTo>
                    <a:lnTo>
                      <a:pt x="1" y="85"/>
                    </a:lnTo>
                    <a:lnTo>
                      <a:pt x="2" y="91"/>
                    </a:lnTo>
                    <a:lnTo>
                      <a:pt x="4" y="98"/>
                    </a:lnTo>
                    <a:lnTo>
                      <a:pt x="7" y="104"/>
                    </a:lnTo>
                    <a:lnTo>
                      <a:pt x="10" y="110"/>
                    </a:lnTo>
                    <a:lnTo>
                      <a:pt x="13" y="115"/>
                    </a:lnTo>
                    <a:lnTo>
                      <a:pt x="17" y="120"/>
                    </a:lnTo>
                    <a:lnTo>
                      <a:pt x="21" y="125"/>
                    </a:lnTo>
                    <a:lnTo>
                      <a:pt x="25" y="128"/>
                    </a:lnTo>
                    <a:lnTo>
                      <a:pt x="31" y="132"/>
                    </a:lnTo>
                    <a:lnTo>
                      <a:pt x="36" y="136"/>
                    </a:lnTo>
                    <a:lnTo>
                      <a:pt x="42" y="138"/>
                    </a:lnTo>
                    <a:lnTo>
                      <a:pt x="47" y="139"/>
                    </a:lnTo>
                    <a:lnTo>
                      <a:pt x="53" y="140"/>
                    </a:lnTo>
                    <a:lnTo>
                      <a:pt x="59" y="140"/>
                    </a:lnTo>
                    <a:lnTo>
                      <a:pt x="65" y="140"/>
                    </a:lnTo>
                    <a:lnTo>
                      <a:pt x="71" y="139"/>
                    </a:lnTo>
                    <a:lnTo>
                      <a:pt x="76" y="138"/>
                    </a:lnTo>
                    <a:lnTo>
                      <a:pt x="82" y="136"/>
                    </a:lnTo>
                    <a:lnTo>
                      <a:pt x="87" y="132"/>
                    </a:lnTo>
                    <a:lnTo>
                      <a:pt x="92" y="128"/>
                    </a:lnTo>
                    <a:lnTo>
                      <a:pt x="96" y="125"/>
                    </a:lnTo>
                    <a:lnTo>
                      <a:pt x="100" y="120"/>
                    </a:lnTo>
                    <a:lnTo>
                      <a:pt x="104" y="115"/>
                    </a:lnTo>
                    <a:lnTo>
                      <a:pt x="108" y="110"/>
                    </a:lnTo>
                    <a:lnTo>
                      <a:pt x="110" y="104"/>
                    </a:lnTo>
                    <a:lnTo>
                      <a:pt x="113" y="98"/>
                    </a:lnTo>
                    <a:lnTo>
                      <a:pt x="115" y="91"/>
                    </a:lnTo>
                    <a:lnTo>
                      <a:pt x="116" y="85"/>
                    </a:lnTo>
                    <a:lnTo>
                      <a:pt x="117" y="78"/>
                    </a:lnTo>
                    <a:lnTo>
                      <a:pt x="118" y="71"/>
                    </a:lnTo>
                    <a:close/>
                    <a:moveTo>
                      <a:pt x="109" y="71"/>
                    </a:moveTo>
                    <a:lnTo>
                      <a:pt x="108" y="83"/>
                    </a:lnTo>
                    <a:lnTo>
                      <a:pt x="105" y="94"/>
                    </a:lnTo>
                    <a:lnTo>
                      <a:pt x="100" y="104"/>
                    </a:lnTo>
                    <a:lnTo>
                      <a:pt x="94" y="113"/>
                    </a:lnTo>
                    <a:lnTo>
                      <a:pt x="87" y="120"/>
                    </a:lnTo>
                    <a:lnTo>
                      <a:pt x="78" y="126"/>
                    </a:lnTo>
                    <a:lnTo>
                      <a:pt x="69" y="128"/>
                    </a:lnTo>
                    <a:lnTo>
                      <a:pt x="59" y="130"/>
                    </a:lnTo>
                    <a:lnTo>
                      <a:pt x="49" y="128"/>
                    </a:lnTo>
                    <a:lnTo>
                      <a:pt x="40" y="126"/>
                    </a:lnTo>
                    <a:lnTo>
                      <a:pt x="31" y="120"/>
                    </a:lnTo>
                    <a:lnTo>
                      <a:pt x="23" y="113"/>
                    </a:lnTo>
                    <a:lnTo>
                      <a:pt x="17" y="104"/>
                    </a:lnTo>
                    <a:lnTo>
                      <a:pt x="13" y="94"/>
                    </a:lnTo>
                    <a:lnTo>
                      <a:pt x="10" y="83"/>
                    </a:lnTo>
                    <a:lnTo>
                      <a:pt x="9" y="71"/>
                    </a:lnTo>
                    <a:lnTo>
                      <a:pt x="10" y="59"/>
                    </a:lnTo>
                    <a:lnTo>
                      <a:pt x="13" y="48"/>
                    </a:lnTo>
                    <a:lnTo>
                      <a:pt x="17" y="37"/>
                    </a:lnTo>
                    <a:lnTo>
                      <a:pt x="23" y="29"/>
                    </a:lnTo>
                    <a:lnTo>
                      <a:pt x="31" y="22"/>
                    </a:lnTo>
                    <a:lnTo>
                      <a:pt x="40" y="16"/>
                    </a:lnTo>
                    <a:lnTo>
                      <a:pt x="49" y="12"/>
                    </a:lnTo>
                    <a:lnTo>
                      <a:pt x="59" y="11"/>
                    </a:lnTo>
                    <a:lnTo>
                      <a:pt x="69" y="12"/>
                    </a:lnTo>
                    <a:lnTo>
                      <a:pt x="78" y="16"/>
                    </a:lnTo>
                    <a:lnTo>
                      <a:pt x="87" y="22"/>
                    </a:lnTo>
                    <a:lnTo>
                      <a:pt x="94" y="29"/>
                    </a:lnTo>
                    <a:lnTo>
                      <a:pt x="100" y="37"/>
                    </a:lnTo>
                    <a:lnTo>
                      <a:pt x="105" y="48"/>
                    </a:lnTo>
                    <a:lnTo>
                      <a:pt x="108" y="59"/>
                    </a:lnTo>
                    <a:lnTo>
                      <a:pt x="109" y="71"/>
                    </a:lnTo>
                    <a:close/>
                  </a:path>
                </a:pathLst>
              </a:custGeom>
              <a:solidFill>
                <a:srgbClr val="F9E0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7" name="Freeform 93"/>
              <p:cNvSpPr>
                <a:spLocks noEditPoints="1"/>
              </p:cNvSpPr>
              <p:nvPr/>
            </p:nvSpPr>
            <p:spPr bwMode="auto">
              <a:xfrm>
                <a:off x="1151" y="2649"/>
                <a:ext cx="21" cy="21"/>
              </a:xfrm>
              <a:custGeom>
                <a:avLst/>
                <a:gdLst>
                  <a:gd name="T0" fmla="*/ 1 w 109"/>
                  <a:gd name="T1" fmla="*/ 0 h 130"/>
                  <a:gd name="T2" fmla="*/ 1 w 109"/>
                  <a:gd name="T3" fmla="*/ 0 h 130"/>
                  <a:gd name="T4" fmla="*/ 1 w 109"/>
                  <a:gd name="T5" fmla="*/ 0 h 130"/>
                  <a:gd name="T6" fmla="*/ 1 w 109"/>
                  <a:gd name="T7" fmla="*/ 0 h 130"/>
                  <a:gd name="T8" fmla="*/ 1 w 109"/>
                  <a:gd name="T9" fmla="*/ 0 h 130"/>
                  <a:gd name="T10" fmla="*/ 0 w 109"/>
                  <a:gd name="T11" fmla="*/ 0 h 130"/>
                  <a:gd name="T12" fmla="*/ 0 w 109"/>
                  <a:gd name="T13" fmla="*/ 0 h 130"/>
                  <a:gd name="T14" fmla="*/ 0 w 109"/>
                  <a:gd name="T15" fmla="*/ 0 h 130"/>
                  <a:gd name="T16" fmla="*/ 0 w 109"/>
                  <a:gd name="T17" fmla="*/ 0 h 130"/>
                  <a:gd name="T18" fmla="*/ 0 w 109"/>
                  <a:gd name="T19" fmla="*/ 0 h 130"/>
                  <a:gd name="T20" fmla="*/ 0 w 109"/>
                  <a:gd name="T21" fmla="*/ 0 h 130"/>
                  <a:gd name="T22" fmla="*/ 0 w 109"/>
                  <a:gd name="T23" fmla="*/ 0 h 130"/>
                  <a:gd name="T24" fmla="*/ 0 w 109"/>
                  <a:gd name="T25" fmla="*/ 0 h 130"/>
                  <a:gd name="T26" fmla="*/ 0 w 109"/>
                  <a:gd name="T27" fmla="*/ 0 h 130"/>
                  <a:gd name="T28" fmla="*/ 0 w 109"/>
                  <a:gd name="T29" fmla="*/ 0 h 130"/>
                  <a:gd name="T30" fmla="*/ 0 w 109"/>
                  <a:gd name="T31" fmla="*/ 0 h 130"/>
                  <a:gd name="T32" fmla="*/ 0 w 109"/>
                  <a:gd name="T33" fmla="*/ 0 h 130"/>
                  <a:gd name="T34" fmla="*/ 0 w 109"/>
                  <a:gd name="T35" fmla="*/ 0 h 130"/>
                  <a:gd name="T36" fmla="*/ 0 w 109"/>
                  <a:gd name="T37" fmla="*/ 0 h 130"/>
                  <a:gd name="T38" fmla="*/ 0 w 109"/>
                  <a:gd name="T39" fmla="*/ 0 h 130"/>
                  <a:gd name="T40" fmla="*/ 0 w 109"/>
                  <a:gd name="T41" fmla="*/ 0 h 130"/>
                  <a:gd name="T42" fmla="*/ 1 w 109"/>
                  <a:gd name="T43" fmla="*/ 0 h 130"/>
                  <a:gd name="T44" fmla="*/ 1 w 109"/>
                  <a:gd name="T45" fmla="*/ 0 h 130"/>
                  <a:gd name="T46" fmla="*/ 1 w 109"/>
                  <a:gd name="T47" fmla="*/ 0 h 130"/>
                  <a:gd name="T48" fmla="*/ 1 w 109"/>
                  <a:gd name="T49" fmla="*/ 0 h 130"/>
                  <a:gd name="T50" fmla="*/ 1 w 109"/>
                  <a:gd name="T51" fmla="*/ 0 h 130"/>
                  <a:gd name="T52" fmla="*/ 1 w 109"/>
                  <a:gd name="T53" fmla="*/ 0 h 130"/>
                  <a:gd name="T54" fmla="*/ 1 w 109"/>
                  <a:gd name="T55" fmla="*/ 0 h 130"/>
                  <a:gd name="T56" fmla="*/ 1 w 109"/>
                  <a:gd name="T57" fmla="*/ 0 h 130"/>
                  <a:gd name="T58" fmla="*/ 1 w 109"/>
                  <a:gd name="T59" fmla="*/ 0 h 130"/>
                  <a:gd name="T60" fmla="*/ 0 w 109"/>
                  <a:gd name="T61" fmla="*/ 0 h 130"/>
                  <a:gd name="T62" fmla="*/ 0 w 109"/>
                  <a:gd name="T63" fmla="*/ 0 h 130"/>
                  <a:gd name="T64" fmla="*/ 0 w 109"/>
                  <a:gd name="T65" fmla="*/ 0 h 130"/>
                  <a:gd name="T66" fmla="*/ 0 w 109"/>
                  <a:gd name="T67" fmla="*/ 0 h 130"/>
                  <a:gd name="T68" fmla="*/ 0 w 109"/>
                  <a:gd name="T69" fmla="*/ 0 h 130"/>
                  <a:gd name="T70" fmla="*/ 0 w 109"/>
                  <a:gd name="T71" fmla="*/ 0 h 130"/>
                  <a:gd name="T72" fmla="*/ 0 w 109"/>
                  <a:gd name="T73" fmla="*/ 0 h 130"/>
                  <a:gd name="T74" fmla="*/ 0 w 109"/>
                  <a:gd name="T75" fmla="*/ 0 h 130"/>
                  <a:gd name="T76" fmla="*/ 0 w 109"/>
                  <a:gd name="T77" fmla="*/ 0 h 130"/>
                  <a:gd name="T78" fmla="*/ 1 w 109"/>
                  <a:gd name="T79" fmla="*/ 0 h 130"/>
                  <a:gd name="T80" fmla="*/ 1 w 109"/>
                  <a:gd name="T81" fmla="*/ 0 h 130"/>
                  <a:gd name="T82" fmla="*/ 1 w 109"/>
                  <a:gd name="T83" fmla="*/ 0 h 130"/>
                  <a:gd name="T84" fmla="*/ 1 w 109"/>
                  <a:gd name="T85" fmla="*/ 0 h 13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9"/>
                  <a:gd name="T130" fmla="*/ 0 h 130"/>
                  <a:gd name="T131" fmla="*/ 109 w 109"/>
                  <a:gd name="T132" fmla="*/ 130 h 13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9" h="130">
                    <a:moveTo>
                      <a:pt x="109" y="65"/>
                    </a:moveTo>
                    <a:lnTo>
                      <a:pt x="109" y="58"/>
                    </a:lnTo>
                    <a:lnTo>
                      <a:pt x="108" y="52"/>
                    </a:lnTo>
                    <a:lnTo>
                      <a:pt x="107" y="46"/>
                    </a:lnTo>
                    <a:lnTo>
                      <a:pt x="105" y="40"/>
                    </a:lnTo>
                    <a:lnTo>
                      <a:pt x="100" y="29"/>
                    </a:lnTo>
                    <a:lnTo>
                      <a:pt x="93" y="19"/>
                    </a:lnTo>
                    <a:lnTo>
                      <a:pt x="85" y="11"/>
                    </a:lnTo>
                    <a:lnTo>
                      <a:pt x="76" y="5"/>
                    </a:lnTo>
                    <a:lnTo>
                      <a:pt x="71" y="2"/>
                    </a:lnTo>
                    <a:lnTo>
                      <a:pt x="66" y="1"/>
                    </a:lnTo>
                    <a:lnTo>
                      <a:pt x="61" y="0"/>
                    </a:lnTo>
                    <a:lnTo>
                      <a:pt x="55" y="0"/>
                    </a:lnTo>
                    <a:lnTo>
                      <a:pt x="50" y="0"/>
                    </a:lnTo>
                    <a:lnTo>
                      <a:pt x="44" y="1"/>
                    </a:lnTo>
                    <a:lnTo>
                      <a:pt x="39" y="2"/>
                    </a:lnTo>
                    <a:lnTo>
                      <a:pt x="34" y="5"/>
                    </a:lnTo>
                    <a:lnTo>
                      <a:pt x="24" y="11"/>
                    </a:lnTo>
                    <a:lnTo>
                      <a:pt x="16" y="19"/>
                    </a:lnTo>
                    <a:lnTo>
                      <a:pt x="9" y="29"/>
                    </a:lnTo>
                    <a:lnTo>
                      <a:pt x="4" y="40"/>
                    </a:lnTo>
                    <a:lnTo>
                      <a:pt x="3" y="46"/>
                    </a:lnTo>
                    <a:lnTo>
                      <a:pt x="1" y="52"/>
                    </a:lnTo>
                    <a:lnTo>
                      <a:pt x="0" y="58"/>
                    </a:lnTo>
                    <a:lnTo>
                      <a:pt x="0" y="65"/>
                    </a:lnTo>
                    <a:lnTo>
                      <a:pt x="0" y="71"/>
                    </a:lnTo>
                    <a:lnTo>
                      <a:pt x="1" y="78"/>
                    </a:lnTo>
                    <a:lnTo>
                      <a:pt x="3" y="84"/>
                    </a:lnTo>
                    <a:lnTo>
                      <a:pt x="4" y="90"/>
                    </a:lnTo>
                    <a:lnTo>
                      <a:pt x="7" y="96"/>
                    </a:lnTo>
                    <a:lnTo>
                      <a:pt x="9" y="101"/>
                    </a:lnTo>
                    <a:lnTo>
                      <a:pt x="12" y="106"/>
                    </a:lnTo>
                    <a:lnTo>
                      <a:pt x="16" y="110"/>
                    </a:lnTo>
                    <a:lnTo>
                      <a:pt x="20" y="115"/>
                    </a:lnTo>
                    <a:lnTo>
                      <a:pt x="24" y="119"/>
                    </a:lnTo>
                    <a:lnTo>
                      <a:pt x="29" y="121"/>
                    </a:lnTo>
                    <a:lnTo>
                      <a:pt x="34" y="125"/>
                    </a:lnTo>
                    <a:lnTo>
                      <a:pt x="39" y="127"/>
                    </a:lnTo>
                    <a:lnTo>
                      <a:pt x="44" y="128"/>
                    </a:lnTo>
                    <a:lnTo>
                      <a:pt x="50" y="130"/>
                    </a:lnTo>
                    <a:lnTo>
                      <a:pt x="55" y="130"/>
                    </a:lnTo>
                    <a:lnTo>
                      <a:pt x="61" y="130"/>
                    </a:lnTo>
                    <a:lnTo>
                      <a:pt x="66" y="128"/>
                    </a:lnTo>
                    <a:lnTo>
                      <a:pt x="71" y="127"/>
                    </a:lnTo>
                    <a:lnTo>
                      <a:pt x="76" y="125"/>
                    </a:lnTo>
                    <a:lnTo>
                      <a:pt x="85" y="119"/>
                    </a:lnTo>
                    <a:lnTo>
                      <a:pt x="93" y="110"/>
                    </a:lnTo>
                    <a:lnTo>
                      <a:pt x="100" y="101"/>
                    </a:lnTo>
                    <a:lnTo>
                      <a:pt x="105" y="90"/>
                    </a:lnTo>
                    <a:lnTo>
                      <a:pt x="107" y="84"/>
                    </a:lnTo>
                    <a:lnTo>
                      <a:pt x="108" y="78"/>
                    </a:lnTo>
                    <a:lnTo>
                      <a:pt x="109" y="71"/>
                    </a:lnTo>
                    <a:lnTo>
                      <a:pt x="109" y="65"/>
                    </a:lnTo>
                    <a:close/>
                    <a:moveTo>
                      <a:pt x="100" y="65"/>
                    </a:moveTo>
                    <a:lnTo>
                      <a:pt x="99" y="76"/>
                    </a:lnTo>
                    <a:lnTo>
                      <a:pt x="97" y="85"/>
                    </a:lnTo>
                    <a:lnTo>
                      <a:pt x="92" y="95"/>
                    </a:lnTo>
                    <a:lnTo>
                      <a:pt x="87" y="103"/>
                    </a:lnTo>
                    <a:lnTo>
                      <a:pt x="80" y="109"/>
                    </a:lnTo>
                    <a:lnTo>
                      <a:pt x="73" y="114"/>
                    </a:lnTo>
                    <a:lnTo>
                      <a:pt x="64" y="118"/>
                    </a:lnTo>
                    <a:lnTo>
                      <a:pt x="55" y="119"/>
                    </a:lnTo>
                    <a:lnTo>
                      <a:pt x="46" y="118"/>
                    </a:lnTo>
                    <a:lnTo>
                      <a:pt x="38" y="114"/>
                    </a:lnTo>
                    <a:lnTo>
                      <a:pt x="30" y="109"/>
                    </a:lnTo>
                    <a:lnTo>
                      <a:pt x="22" y="103"/>
                    </a:lnTo>
                    <a:lnTo>
                      <a:pt x="17" y="95"/>
                    </a:lnTo>
                    <a:lnTo>
                      <a:pt x="13" y="85"/>
                    </a:lnTo>
                    <a:lnTo>
                      <a:pt x="10" y="76"/>
                    </a:lnTo>
                    <a:lnTo>
                      <a:pt x="9" y="65"/>
                    </a:lnTo>
                    <a:lnTo>
                      <a:pt x="10" y="54"/>
                    </a:lnTo>
                    <a:lnTo>
                      <a:pt x="13" y="43"/>
                    </a:lnTo>
                    <a:lnTo>
                      <a:pt x="17" y="35"/>
                    </a:lnTo>
                    <a:lnTo>
                      <a:pt x="22" y="26"/>
                    </a:lnTo>
                    <a:lnTo>
                      <a:pt x="30" y="20"/>
                    </a:lnTo>
                    <a:lnTo>
                      <a:pt x="38" y="16"/>
                    </a:lnTo>
                    <a:lnTo>
                      <a:pt x="46" y="12"/>
                    </a:lnTo>
                    <a:lnTo>
                      <a:pt x="55" y="11"/>
                    </a:lnTo>
                    <a:lnTo>
                      <a:pt x="64" y="12"/>
                    </a:lnTo>
                    <a:lnTo>
                      <a:pt x="73" y="16"/>
                    </a:lnTo>
                    <a:lnTo>
                      <a:pt x="80" y="20"/>
                    </a:lnTo>
                    <a:lnTo>
                      <a:pt x="87" y="26"/>
                    </a:lnTo>
                    <a:lnTo>
                      <a:pt x="92" y="35"/>
                    </a:lnTo>
                    <a:lnTo>
                      <a:pt x="97" y="43"/>
                    </a:lnTo>
                    <a:lnTo>
                      <a:pt x="99" y="54"/>
                    </a:lnTo>
                    <a:lnTo>
                      <a:pt x="100" y="65"/>
                    </a:lnTo>
                    <a:close/>
                  </a:path>
                </a:pathLst>
              </a:custGeom>
              <a:solidFill>
                <a:srgbClr val="FAE3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8" name="Freeform 94"/>
              <p:cNvSpPr>
                <a:spLocks noEditPoints="1"/>
              </p:cNvSpPr>
              <p:nvPr/>
            </p:nvSpPr>
            <p:spPr bwMode="auto">
              <a:xfrm>
                <a:off x="1152" y="2649"/>
                <a:ext cx="20" cy="20"/>
              </a:xfrm>
              <a:custGeom>
                <a:avLst/>
                <a:gdLst>
                  <a:gd name="T0" fmla="*/ 1 w 100"/>
                  <a:gd name="T1" fmla="*/ 0 h 119"/>
                  <a:gd name="T2" fmla="*/ 1 w 100"/>
                  <a:gd name="T3" fmla="*/ 0 h 119"/>
                  <a:gd name="T4" fmla="*/ 1 w 100"/>
                  <a:gd name="T5" fmla="*/ 0 h 119"/>
                  <a:gd name="T6" fmla="*/ 0 w 100"/>
                  <a:gd name="T7" fmla="*/ 0 h 119"/>
                  <a:gd name="T8" fmla="*/ 0 w 100"/>
                  <a:gd name="T9" fmla="*/ 0 h 119"/>
                  <a:gd name="T10" fmla="*/ 0 w 100"/>
                  <a:gd name="T11" fmla="*/ 0 h 119"/>
                  <a:gd name="T12" fmla="*/ 0 w 100"/>
                  <a:gd name="T13" fmla="*/ 0 h 119"/>
                  <a:gd name="T14" fmla="*/ 0 w 100"/>
                  <a:gd name="T15" fmla="*/ 0 h 119"/>
                  <a:gd name="T16" fmla="*/ 0 w 100"/>
                  <a:gd name="T17" fmla="*/ 0 h 119"/>
                  <a:gd name="T18" fmla="*/ 0 w 100"/>
                  <a:gd name="T19" fmla="*/ 1 h 119"/>
                  <a:gd name="T20" fmla="*/ 0 w 100"/>
                  <a:gd name="T21" fmla="*/ 1 h 119"/>
                  <a:gd name="T22" fmla="*/ 0 w 100"/>
                  <a:gd name="T23" fmla="*/ 1 h 119"/>
                  <a:gd name="T24" fmla="*/ 0 w 100"/>
                  <a:gd name="T25" fmla="*/ 1 h 119"/>
                  <a:gd name="T26" fmla="*/ 1 w 100"/>
                  <a:gd name="T27" fmla="*/ 1 h 119"/>
                  <a:gd name="T28" fmla="*/ 1 w 100"/>
                  <a:gd name="T29" fmla="*/ 1 h 119"/>
                  <a:gd name="T30" fmla="*/ 1 w 100"/>
                  <a:gd name="T31" fmla="*/ 0 h 119"/>
                  <a:gd name="T32" fmla="*/ 1 w 100"/>
                  <a:gd name="T33" fmla="*/ 0 h 119"/>
                  <a:gd name="T34" fmla="*/ 1 w 100"/>
                  <a:gd name="T35" fmla="*/ 0 h 119"/>
                  <a:gd name="T36" fmla="*/ 1 w 100"/>
                  <a:gd name="T37" fmla="*/ 1 h 119"/>
                  <a:gd name="T38" fmla="*/ 1 w 100"/>
                  <a:gd name="T39" fmla="*/ 1 h 119"/>
                  <a:gd name="T40" fmla="*/ 0 w 100"/>
                  <a:gd name="T41" fmla="*/ 1 h 119"/>
                  <a:gd name="T42" fmla="*/ 0 w 100"/>
                  <a:gd name="T43" fmla="*/ 1 h 119"/>
                  <a:gd name="T44" fmla="*/ 0 w 100"/>
                  <a:gd name="T45" fmla="*/ 1 h 119"/>
                  <a:gd name="T46" fmla="*/ 0 w 100"/>
                  <a:gd name="T47" fmla="*/ 0 h 119"/>
                  <a:gd name="T48" fmla="*/ 0 w 100"/>
                  <a:gd name="T49" fmla="*/ 0 h 119"/>
                  <a:gd name="T50" fmla="*/ 0 w 100"/>
                  <a:gd name="T51" fmla="*/ 0 h 119"/>
                  <a:gd name="T52" fmla="*/ 0 w 100"/>
                  <a:gd name="T53" fmla="*/ 0 h 119"/>
                  <a:gd name="T54" fmla="*/ 0 w 100"/>
                  <a:gd name="T55" fmla="*/ 0 h 119"/>
                  <a:gd name="T56" fmla="*/ 0 w 100"/>
                  <a:gd name="T57" fmla="*/ 0 h 119"/>
                  <a:gd name="T58" fmla="*/ 1 w 100"/>
                  <a:gd name="T59" fmla="*/ 0 h 119"/>
                  <a:gd name="T60" fmla="*/ 1 w 100"/>
                  <a:gd name="T61" fmla="*/ 0 h 119"/>
                  <a:gd name="T62" fmla="*/ 1 w 100"/>
                  <a:gd name="T63" fmla="*/ 0 h 119"/>
                  <a:gd name="T64" fmla="*/ 1 w 100"/>
                  <a:gd name="T65" fmla="*/ 0 h 1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0"/>
                  <a:gd name="T100" fmla="*/ 0 h 119"/>
                  <a:gd name="T101" fmla="*/ 100 w 100"/>
                  <a:gd name="T102" fmla="*/ 119 h 11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0" h="119">
                    <a:moveTo>
                      <a:pt x="100" y="60"/>
                    </a:moveTo>
                    <a:lnTo>
                      <a:pt x="99" y="48"/>
                    </a:lnTo>
                    <a:lnTo>
                      <a:pt x="96" y="37"/>
                    </a:lnTo>
                    <a:lnTo>
                      <a:pt x="91" y="26"/>
                    </a:lnTo>
                    <a:lnTo>
                      <a:pt x="85" y="18"/>
                    </a:lnTo>
                    <a:lnTo>
                      <a:pt x="78" y="11"/>
                    </a:lnTo>
                    <a:lnTo>
                      <a:pt x="69" y="5"/>
                    </a:lnTo>
                    <a:lnTo>
                      <a:pt x="60" y="1"/>
                    </a:lnTo>
                    <a:lnTo>
                      <a:pt x="50" y="0"/>
                    </a:lnTo>
                    <a:lnTo>
                      <a:pt x="40" y="1"/>
                    </a:lnTo>
                    <a:lnTo>
                      <a:pt x="31" y="5"/>
                    </a:lnTo>
                    <a:lnTo>
                      <a:pt x="22" y="11"/>
                    </a:lnTo>
                    <a:lnTo>
                      <a:pt x="14" y="18"/>
                    </a:lnTo>
                    <a:lnTo>
                      <a:pt x="8" y="26"/>
                    </a:lnTo>
                    <a:lnTo>
                      <a:pt x="4" y="37"/>
                    </a:lnTo>
                    <a:lnTo>
                      <a:pt x="1" y="48"/>
                    </a:lnTo>
                    <a:lnTo>
                      <a:pt x="0" y="60"/>
                    </a:lnTo>
                    <a:lnTo>
                      <a:pt x="1" y="72"/>
                    </a:lnTo>
                    <a:lnTo>
                      <a:pt x="4" y="83"/>
                    </a:lnTo>
                    <a:lnTo>
                      <a:pt x="8" y="93"/>
                    </a:lnTo>
                    <a:lnTo>
                      <a:pt x="14" y="102"/>
                    </a:lnTo>
                    <a:lnTo>
                      <a:pt x="22" y="109"/>
                    </a:lnTo>
                    <a:lnTo>
                      <a:pt x="31" y="115"/>
                    </a:lnTo>
                    <a:lnTo>
                      <a:pt x="40" y="117"/>
                    </a:lnTo>
                    <a:lnTo>
                      <a:pt x="50" y="119"/>
                    </a:lnTo>
                    <a:lnTo>
                      <a:pt x="60" y="117"/>
                    </a:lnTo>
                    <a:lnTo>
                      <a:pt x="69" y="115"/>
                    </a:lnTo>
                    <a:lnTo>
                      <a:pt x="78" y="109"/>
                    </a:lnTo>
                    <a:lnTo>
                      <a:pt x="85" y="102"/>
                    </a:lnTo>
                    <a:lnTo>
                      <a:pt x="91" y="93"/>
                    </a:lnTo>
                    <a:lnTo>
                      <a:pt x="96" y="83"/>
                    </a:lnTo>
                    <a:lnTo>
                      <a:pt x="99" y="72"/>
                    </a:lnTo>
                    <a:lnTo>
                      <a:pt x="100" y="60"/>
                    </a:lnTo>
                    <a:close/>
                    <a:moveTo>
                      <a:pt x="91" y="60"/>
                    </a:moveTo>
                    <a:lnTo>
                      <a:pt x="90" y="69"/>
                    </a:lnTo>
                    <a:lnTo>
                      <a:pt x="87" y="79"/>
                    </a:lnTo>
                    <a:lnTo>
                      <a:pt x="84" y="87"/>
                    </a:lnTo>
                    <a:lnTo>
                      <a:pt x="79" y="95"/>
                    </a:lnTo>
                    <a:lnTo>
                      <a:pt x="73" y="101"/>
                    </a:lnTo>
                    <a:lnTo>
                      <a:pt x="66" y="104"/>
                    </a:lnTo>
                    <a:lnTo>
                      <a:pt x="58" y="108"/>
                    </a:lnTo>
                    <a:lnTo>
                      <a:pt x="50" y="108"/>
                    </a:lnTo>
                    <a:lnTo>
                      <a:pt x="42" y="108"/>
                    </a:lnTo>
                    <a:lnTo>
                      <a:pt x="34" y="104"/>
                    </a:lnTo>
                    <a:lnTo>
                      <a:pt x="27" y="101"/>
                    </a:lnTo>
                    <a:lnTo>
                      <a:pt x="20" y="95"/>
                    </a:lnTo>
                    <a:lnTo>
                      <a:pt x="16" y="87"/>
                    </a:lnTo>
                    <a:lnTo>
                      <a:pt x="12" y="79"/>
                    </a:lnTo>
                    <a:lnTo>
                      <a:pt x="9" y="69"/>
                    </a:lnTo>
                    <a:lnTo>
                      <a:pt x="9" y="60"/>
                    </a:lnTo>
                    <a:lnTo>
                      <a:pt x="9" y="50"/>
                    </a:lnTo>
                    <a:lnTo>
                      <a:pt x="12" y="41"/>
                    </a:lnTo>
                    <a:lnTo>
                      <a:pt x="16" y="32"/>
                    </a:lnTo>
                    <a:lnTo>
                      <a:pt x="20" y="25"/>
                    </a:lnTo>
                    <a:lnTo>
                      <a:pt x="27" y="19"/>
                    </a:lnTo>
                    <a:lnTo>
                      <a:pt x="34" y="15"/>
                    </a:lnTo>
                    <a:lnTo>
                      <a:pt x="42" y="12"/>
                    </a:lnTo>
                    <a:lnTo>
                      <a:pt x="50" y="11"/>
                    </a:lnTo>
                    <a:lnTo>
                      <a:pt x="58" y="12"/>
                    </a:lnTo>
                    <a:lnTo>
                      <a:pt x="66" y="15"/>
                    </a:lnTo>
                    <a:lnTo>
                      <a:pt x="73" y="19"/>
                    </a:lnTo>
                    <a:lnTo>
                      <a:pt x="79" y="25"/>
                    </a:lnTo>
                    <a:lnTo>
                      <a:pt x="84" y="32"/>
                    </a:lnTo>
                    <a:lnTo>
                      <a:pt x="87" y="41"/>
                    </a:lnTo>
                    <a:lnTo>
                      <a:pt x="90" y="50"/>
                    </a:lnTo>
                    <a:lnTo>
                      <a:pt x="91" y="60"/>
                    </a:lnTo>
                    <a:close/>
                  </a:path>
                </a:pathLst>
              </a:custGeom>
              <a:solidFill>
                <a:srgbClr val="FAE3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9" name="Freeform 95"/>
              <p:cNvSpPr>
                <a:spLocks noEditPoints="1"/>
              </p:cNvSpPr>
              <p:nvPr/>
            </p:nvSpPr>
            <p:spPr bwMode="auto">
              <a:xfrm>
                <a:off x="1152" y="2650"/>
                <a:ext cx="19" cy="18"/>
              </a:xfrm>
              <a:custGeom>
                <a:avLst/>
                <a:gdLst>
                  <a:gd name="T0" fmla="*/ 1 w 91"/>
                  <a:gd name="T1" fmla="*/ 0 h 108"/>
                  <a:gd name="T2" fmla="*/ 1 w 91"/>
                  <a:gd name="T3" fmla="*/ 0 h 108"/>
                  <a:gd name="T4" fmla="*/ 1 w 91"/>
                  <a:gd name="T5" fmla="*/ 0 h 108"/>
                  <a:gd name="T6" fmla="*/ 0 w 91"/>
                  <a:gd name="T7" fmla="*/ 0 h 108"/>
                  <a:gd name="T8" fmla="*/ 0 w 91"/>
                  <a:gd name="T9" fmla="*/ 0 h 108"/>
                  <a:gd name="T10" fmla="*/ 0 w 91"/>
                  <a:gd name="T11" fmla="*/ 0 h 108"/>
                  <a:gd name="T12" fmla="*/ 0 w 91"/>
                  <a:gd name="T13" fmla="*/ 0 h 108"/>
                  <a:gd name="T14" fmla="*/ 0 w 91"/>
                  <a:gd name="T15" fmla="*/ 0 h 108"/>
                  <a:gd name="T16" fmla="*/ 0 w 91"/>
                  <a:gd name="T17" fmla="*/ 0 h 108"/>
                  <a:gd name="T18" fmla="*/ 0 w 91"/>
                  <a:gd name="T19" fmla="*/ 0 h 108"/>
                  <a:gd name="T20" fmla="*/ 0 w 91"/>
                  <a:gd name="T21" fmla="*/ 1 h 108"/>
                  <a:gd name="T22" fmla="*/ 0 w 91"/>
                  <a:gd name="T23" fmla="*/ 1 h 108"/>
                  <a:gd name="T24" fmla="*/ 0 w 91"/>
                  <a:gd name="T25" fmla="*/ 1 h 108"/>
                  <a:gd name="T26" fmla="*/ 1 w 91"/>
                  <a:gd name="T27" fmla="*/ 1 h 108"/>
                  <a:gd name="T28" fmla="*/ 1 w 91"/>
                  <a:gd name="T29" fmla="*/ 0 h 108"/>
                  <a:gd name="T30" fmla="*/ 1 w 91"/>
                  <a:gd name="T31" fmla="*/ 0 h 108"/>
                  <a:gd name="T32" fmla="*/ 1 w 91"/>
                  <a:gd name="T33" fmla="*/ 0 h 108"/>
                  <a:gd name="T34" fmla="*/ 1 w 91"/>
                  <a:gd name="T35" fmla="*/ 0 h 108"/>
                  <a:gd name="T36" fmla="*/ 1 w 91"/>
                  <a:gd name="T37" fmla="*/ 0 h 108"/>
                  <a:gd name="T38" fmla="*/ 1 w 91"/>
                  <a:gd name="T39" fmla="*/ 1 h 108"/>
                  <a:gd name="T40" fmla="*/ 0 w 91"/>
                  <a:gd name="T41" fmla="*/ 1 h 108"/>
                  <a:gd name="T42" fmla="*/ 0 w 91"/>
                  <a:gd name="T43" fmla="*/ 1 h 108"/>
                  <a:gd name="T44" fmla="*/ 0 w 91"/>
                  <a:gd name="T45" fmla="*/ 0 h 108"/>
                  <a:gd name="T46" fmla="*/ 0 w 91"/>
                  <a:gd name="T47" fmla="*/ 0 h 108"/>
                  <a:gd name="T48" fmla="*/ 0 w 91"/>
                  <a:gd name="T49" fmla="*/ 0 h 108"/>
                  <a:gd name="T50" fmla="*/ 0 w 91"/>
                  <a:gd name="T51" fmla="*/ 0 h 108"/>
                  <a:gd name="T52" fmla="*/ 0 w 91"/>
                  <a:gd name="T53" fmla="*/ 0 h 108"/>
                  <a:gd name="T54" fmla="*/ 0 w 91"/>
                  <a:gd name="T55" fmla="*/ 0 h 108"/>
                  <a:gd name="T56" fmla="*/ 0 w 91"/>
                  <a:gd name="T57" fmla="*/ 0 h 108"/>
                  <a:gd name="T58" fmla="*/ 1 w 91"/>
                  <a:gd name="T59" fmla="*/ 0 h 108"/>
                  <a:gd name="T60" fmla="*/ 1 w 91"/>
                  <a:gd name="T61" fmla="*/ 0 h 108"/>
                  <a:gd name="T62" fmla="*/ 1 w 91"/>
                  <a:gd name="T63" fmla="*/ 0 h 108"/>
                  <a:gd name="T64" fmla="*/ 1 w 91"/>
                  <a:gd name="T65" fmla="*/ 0 h 1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1"/>
                  <a:gd name="T100" fmla="*/ 0 h 108"/>
                  <a:gd name="T101" fmla="*/ 91 w 91"/>
                  <a:gd name="T102" fmla="*/ 108 h 1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1" h="108">
                    <a:moveTo>
                      <a:pt x="91" y="54"/>
                    </a:moveTo>
                    <a:lnTo>
                      <a:pt x="90" y="43"/>
                    </a:lnTo>
                    <a:lnTo>
                      <a:pt x="88" y="32"/>
                    </a:lnTo>
                    <a:lnTo>
                      <a:pt x="83" y="24"/>
                    </a:lnTo>
                    <a:lnTo>
                      <a:pt x="78" y="15"/>
                    </a:lnTo>
                    <a:lnTo>
                      <a:pt x="71" y="9"/>
                    </a:lnTo>
                    <a:lnTo>
                      <a:pt x="64" y="3"/>
                    </a:lnTo>
                    <a:lnTo>
                      <a:pt x="55" y="1"/>
                    </a:lnTo>
                    <a:lnTo>
                      <a:pt x="46" y="0"/>
                    </a:lnTo>
                    <a:lnTo>
                      <a:pt x="37" y="1"/>
                    </a:lnTo>
                    <a:lnTo>
                      <a:pt x="29" y="3"/>
                    </a:lnTo>
                    <a:lnTo>
                      <a:pt x="21" y="9"/>
                    </a:lnTo>
                    <a:lnTo>
                      <a:pt x="13" y="15"/>
                    </a:lnTo>
                    <a:lnTo>
                      <a:pt x="8" y="24"/>
                    </a:lnTo>
                    <a:lnTo>
                      <a:pt x="4" y="32"/>
                    </a:lnTo>
                    <a:lnTo>
                      <a:pt x="1" y="43"/>
                    </a:lnTo>
                    <a:lnTo>
                      <a:pt x="0" y="54"/>
                    </a:lnTo>
                    <a:lnTo>
                      <a:pt x="1" y="65"/>
                    </a:lnTo>
                    <a:lnTo>
                      <a:pt x="4" y="74"/>
                    </a:lnTo>
                    <a:lnTo>
                      <a:pt x="8" y="84"/>
                    </a:lnTo>
                    <a:lnTo>
                      <a:pt x="13" y="92"/>
                    </a:lnTo>
                    <a:lnTo>
                      <a:pt x="21" y="98"/>
                    </a:lnTo>
                    <a:lnTo>
                      <a:pt x="29" y="103"/>
                    </a:lnTo>
                    <a:lnTo>
                      <a:pt x="37" y="107"/>
                    </a:lnTo>
                    <a:lnTo>
                      <a:pt x="46" y="108"/>
                    </a:lnTo>
                    <a:lnTo>
                      <a:pt x="55" y="107"/>
                    </a:lnTo>
                    <a:lnTo>
                      <a:pt x="64" y="103"/>
                    </a:lnTo>
                    <a:lnTo>
                      <a:pt x="71" y="98"/>
                    </a:lnTo>
                    <a:lnTo>
                      <a:pt x="78" y="92"/>
                    </a:lnTo>
                    <a:lnTo>
                      <a:pt x="83" y="84"/>
                    </a:lnTo>
                    <a:lnTo>
                      <a:pt x="88" y="74"/>
                    </a:lnTo>
                    <a:lnTo>
                      <a:pt x="90" y="65"/>
                    </a:lnTo>
                    <a:lnTo>
                      <a:pt x="91" y="54"/>
                    </a:lnTo>
                    <a:close/>
                    <a:moveTo>
                      <a:pt x="82" y="54"/>
                    </a:moveTo>
                    <a:lnTo>
                      <a:pt x="81" y="62"/>
                    </a:lnTo>
                    <a:lnTo>
                      <a:pt x="79" y="71"/>
                    </a:lnTo>
                    <a:lnTo>
                      <a:pt x="76" y="78"/>
                    </a:lnTo>
                    <a:lnTo>
                      <a:pt x="72" y="84"/>
                    </a:lnTo>
                    <a:lnTo>
                      <a:pt x="66" y="90"/>
                    </a:lnTo>
                    <a:lnTo>
                      <a:pt x="60" y="93"/>
                    </a:lnTo>
                    <a:lnTo>
                      <a:pt x="53" y="96"/>
                    </a:lnTo>
                    <a:lnTo>
                      <a:pt x="46" y="97"/>
                    </a:lnTo>
                    <a:lnTo>
                      <a:pt x="39" y="96"/>
                    </a:lnTo>
                    <a:lnTo>
                      <a:pt x="32" y="93"/>
                    </a:lnTo>
                    <a:lnTo>
                      <a:pt x="26" y="90"/>
                    </a:lnTo>
                    <a:lnTo>
                      <a:pt x="21" y="84"/>
                    </a:lnTo>
                    <a:lnTo>
                      <a:pt x="15" y="78"/>
                    </a:lnTo>
                    <a:lnTo>
                      <a:pt x="12" y="71"/>
                    </a:lnTo>
                    <a:lnTo>
                      <a:pt x="10" y="62"/>
                    </a:lnTo>
                    <a:lnTo>
                      <a:pt x="9" y="54"/>
                    </a:lnTo>
                    <a:lnTo>
                      <a:pt x="10" y="45"/>
                    </a:lnTo>
                    <a:lnTo>
                      <a:pt x="12" y="37"/>
                    </a:lnTo>
                    <a:lnTo>
                      <a:pt x="15" y="30"/>
                    </a:lnTo>
                    <a:lnTo>
                      <a:pt x="21" y="24"/>
                    </a:lnTo>
                    <a:lnTo>
                      <a:pt x="26" y="18"/>
                    </a:lnTo>
                    <a:lnTo>
                      <a:pt x="32" y="14"/>
                    </a:lnTo>
                    <a:lnTo>
                      <a:pt x="39" y="12"/>
                    </a:lnTo>
                    <a:lnTo>
                      <a:pt x="46" y="11"/>
                    </a:lnTo>
                    <a:lnTo>
                      <a:pt x="53" y="12"/>
                    </a:lnTo>
                    <a:lnTo>
                      <a:pt x="60" y="14"/>
                    </a:lnTo>
                    <a:lnTo>
                      <a:pt x="66" y="18"/>
                    </a:lnTo>
                    <a:lnTo>
                      <a:pt x="72" y="24"/>
                    </a:lnTo>
                    <a:lnTo>
                      <a:pt x="76" y="30"/>
                    </a:lnTo>
                    <a:lnTo>
                      <a:pt x="79" y="37"/>
                    </a:lnTo>
                    <a:lnTo>
                      <a:pt x="81" y="45"/>
                    </a:lnTo>
                    <a:lnTo>
                      <a:pt x="82" y="54"/>
                    </a:lnTo>
                    <a:close/>
                  </a:path>
                </a:pathLst>
              </a:custGeom>
              <a:solidFill>
                <a:srgbClr val="FAE6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0" name="Freeform 96"/>
              <p:cNvSpPr>
                <a:spLocks noEditPoints="1"/>
              </p:cNvSpPr>
              <p:nvPr/>
            </p:nvSpPr>
            <p:spPr bwMode="auto">
              <a:xfrm>
                <a:off x="1153" y="2651"/>
                <a:ext cx="17" cy="16"/>
              </a:xfrm>
              <a:custGeom>
                <a:avLst/>
                <a:gdLst>
                  <a:gd name="T0" fmla="*/ 1 w 82"/>
                  <a:gd name="T1" fmla="*/ 0 h 97"/>
                  <a:gd name="T2" fmla="*/ 1 w 82"/>
                  <a:gd name="T3" fmla="*/ 0 h 97"/>
                  <a:gd name="T4" fmla="*/ 1 w 82"/>
                  <a:gd name="T5" fmla="*/ 0 h 97"/>
                  <a:gd name="T6" fmla="*/ 0 w 82"/>
                  <a:gd name="T7" fmla="*/ 0 h 97"/>
                  <a:gd name="T8" fmla="*/ 0 w 82"/>
                  <a:gd name="T9" fmla="*/ 0 h 97"/>
                  <a:gd name="T10" fmla="*/ 0 w 82"/>
                  <a:gd name="T11" fmla="*/ 0 h 97"/>
                  <a:gd name="T12" fmla="*/ 0 w 82"/>
                  <a:gd name="T13" fmla="*/ 0 h 97"/>
                  <a:gd name="T14" fmla="*/ 0 w 82"/>
                  <a:gd name="T15" fmla="*/ 0 h 97"/>
                  <a:gd name="T16" fmla="*/ 0 w 82"/>
                  <a:gd name="T17" fmla="*/ 0 h 97"/>
                  <a:gd name="T18" fmla="*/ 0 w 82"/>
                  <a:gd name="T19" fmla="*/ 0 h 97"/>
                  <a:gd name="T20" fmla="*/ 0 w 82"/>
                  <a:gd name="T21" fmla="*/ 0 h 97"/>
                  <a:gd name="T22" fmla="*/ 0 w 82"/>
                  <a:gd name="T23" fmla="*/ 0 h 97"/>
                  <a:gd name="T24" fmla="*/ 0 w 82"/>
                  <a:gd name="T25" fmla="*/ 0 h 97"/>
                  <a:gd name="T26" fmla="*/ 1 w 82"/>
                  <a:gd name="T27" fmla="*/ 0 h 97"/>
                  <a:gd name="T28" fmla="*/ 1 w 82"/>
                  <a:gd name="T29" fmla="*/ 0 h 97"/>
                  <a:gd name="T30" fmla="*/ 1 w 82"/>
                  <a:gd name="T31" fmla="*/ 0 h 97"/>
                  <a:gd name="T32" fmla="*/ 1 w 82"/>
                  <a:gd name="T33" fmla="*/ 0 h 97"/>
                  <a:gd name="T34" fmla="*/ 1 w 82"/>
                  <a:gd name="T35" fmla="*/ 0 h 97"/>
                  <a:gd name="T36" fmla="*/ 1 w 82"/>
                  <a:gd name="T37" fmla="*/ 0 h 97"/>
                  <a:gd name="T38" fmla="*/ 0 w 82"/>
                  <a:gd name="T39" fmla="*/ 0 h 97"/>
                  <a:gd name="T40" fmla="*/ 0 w 82"/>
                  <a:gd name="T41" fmla="*/ 0 h 97"/>
                  <a:gd name="T42" fmla="*/ 0 w 82"/>
                  <a:gd name="T43" fmla="*/ 0 h 97"/>
                  <a:gd name="T44" fmla="*/ 0 w 82"/>
                  <a:gd name="T45" fmla="*/ 0 h 97"/>
                  <a:gd name="T46" fmla="*/ 0 w 82"/>
                  <a:gd name="T47" fmla="*/ 0 h 97"/>
                  <a:gd name="T48" fmla="*/ 0 w 82"/>
                  <a:gd name="T49" fmla="*/ 0 h 97"/>
                  <a:gd name="T50" fmla="*/ 0 w 82"/>
                  <a:gd name="T51" fmla="*/ 0 h 97"/>
                  <a:gd name="T52" fmla="*/ 0 w 82"/>
                  <a:gd name="T53" fmla="*/ 0 h 97"/>
                  <a:gd name="T54" fmla="*/ 0 w 82"/>
                  <a:gd name="T55" fmla="*/ 0 h 97"/>
                  <a:gd name="T56" fmla="*/ 0 w 82"/>
                  <a:gd name="T57" fmla="*/ 0 h 97"/>
                  <a:gd name="T58" fmla="*/ 0 w 82"/>
                  <a:gd name="T59" fmla="*/ 0 h 97"/>
                  <a:gd name="T60" fmla="*/ 1 w 82"/>
                  <a:gd name="T61" fmla="*/ 0 h 97"/>
                  <a:gd name="T62" fmla="*/ 1 w 82"/>
                  <a:gd name="T63" fmla="*/ 0 h 97"/>
                  <a:gd name="T64" fmla="*/ 1 w 82"/>
                  <a:gd name="T65" fmla="*/ 0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2"/>
                  <a:gd name="T100" fmla="*/ 0 h 97"/>
                  <a:gd name="T101" fmla="*/ 82 w 82"/>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2" h="97">
                    <a:moveTo>
                      <a:pt x="82" y="49"/>
                    </a:moveTo>
                    <a:lnTo>
                      <a:pt x="81" y="39"/>
                    </a:lnTo>
                    <a:lnTo>
                      <a:pt x="78" y="30"/>
                    </a:lnTo>
                    <a:lnTo>
                      <a:pt x="75" y="21"/>
                    </a:lnTo>
                    <a:lnTo>
                      <a:pt x="70" y="14"/>
                    </a:lnTo>
                    <a:lnTo>
                      <a:pt x="64" y="8"/>
                    </a:lnTo>
                    <a:lnTo>
                      <a:pt x="57" y="4"/>
                    </a:lnTo>
                    <a:lnTo>
                      <a:pt x="49" y="1"/>
                    </a:lnTo>
                    <a:lnTo>
                      <a:pt x="41" y="0"/>
                    </a:lnTo>
                    <a:lnTo>
                      <a:pt x="33" y="1"/>
                    </a:lnTo>
                    <a:lnTo>
                      <a:pt x="25" y="4"/>
                    </a:lnTo>
                    <a:lnTo>
                      <a:pt x="18" y="8"/>
                    </a:lnTo>
                    <a:lnTo>
                      <a:pt x="11" y="14"/>
                    </a:lnTo>
                    <a:lnTo>
                      <a:pt x="7" y="21"/>
                    </a:lnTo>
                    <a:lnTo>
                      <a:pt x="3" y="30"/>
                    </a:lnTo>
                    <a:lnTo>
                      <a:pt x="0" y="39"/>
                    </a:lnTo>
                    <a:lnTo>
                      <a:pt x="0" y="49"/>
                    </a:lnTo>
                    <a:lnTo>
                      <a:pt x="0" y="58"/>
                    </a:lnTo>
                    <a:lnTo>
                      <a:pt x="3" y="68"/>
                    </a:lnTo>
                    <a:lnTo>
                      <a:pt x="7" y="76"/>
                    </a:lnTo>
                    <a:lnTo>
                      <a:pt x="11" y="84"/>
                    </a:lnTo>
                    <a:lnTo>
                      <a:pt x="18" y="90"/>
                    </a:lnTo>
                    <a:lnTo>
                      <a:pt x="25" y="93"/>
                    </a:lnTo>
                    <a:lnTo>
                      <a:pt x="33" y="97"/>
                    </a:lnTo>
                    <a:lnTo>
                      <a:pt x="41" y="97"/>
                    </a:lnTo>
                    <a:lnTo>
                      <a:pt x="49" y="97"/>
                    </a:lnTo>
                    <a:lnTo>
                      <a:pt x="57" y="93"/>
                    </a:lnTo>
                    <a:lnTo>
                      <a:pt x="64" y="90"/>
                    </a:lnTo>
                    <a:lnTo>
                      <a:pt x="70" y="84"/>
                    </a:lnTo>
                    <a:lnTo>
                      <a:pt x="75" y="76"/>
                    </a:lnTo>
                    <a:lnTo>
                      <a:pt x="78" y="68"/>
                    </a:lnTo>
                    <a:lnTo>
                      <a:pt x="81" y="58"/>
                    </a:lnTo>
                    <a:lnTo>
                      <a:pt x="82" y="49"/>
                    </a:lnTo>
                    <a:close/>
                    <a:moveTo>
                      <a:pt x="73" y="49"/>
                    </a:moveTo>
                    <a:lnTo>
                      <a:pt x="72" y="56"/>
                    </a:lnTo>
                    <a:lnTo>
                      <a:pt x="70" y="63"/>
                    </a:lnTo>
                    <a:lnTo>
                      <a:pt x="67" y="70"/>
                    </a:lnTo>
                    <a:lnTo>
                      <a:pt x="63" y="75"/>
                    </a:lnTo>
                    <a:lnTo>
                      <a:pt x="59" y="80"/>
                    </a:lnTo>
                    <a:lnTo>
                      <a:pt x="53" y="84"/>
                    </a:lnTo>
                    <a:lnTo>
                      <a:pt x="47" y="86"/>
                    </a:lnTo>
                    <a:lnTo>
                      <a:pt x="41" y="86"/>
                    </a:lnTo>
                    <a:lnTo>
                      <a:pt x="35" y="86"/>
                    </a:lnTo>
                    <a:lnTo>
                      <a:pt x="29" y="84"/>
                    </a:lnTo>
                    <a:lnTo>
                      <a:pt x="24" y="80"/>
                    </a:lnTo>
                    <a:lnTo>
                      <a:pt x="19" y="75"/>
                    </a:lnTo>
                    <a:lnTo>
                      <a:pt x="15" y="70"/>
                    </a:lnTo>
                    <a:lnTo>
                      <a:pt x="11" y="63"/>
                    </a:lnTo>
                    <a:lnTo>
                      <a:pt x="9" y="56"/>
                    </a:lnTo>
                    <a:lnTo>
                      <a:pt x="9" y="49"/>
                    </a:lnTo>
                    <a:lnTo>
                      <a:pt x="9" y="42"/>
                    </a:lnTo>
                    <a:lnTo>
                      <a:pt x="11" y="34"/>
                    </a:lnTo>
                    <a:lnTo>
                      <a:pt x="15" y="27"/>
                    </a:lnTo>
                    <a:lnTo>
                      <a:pt x="19" y="22"/>
                    </a:lnTo>
                    <a:lnTo>
                      <a:pt x="24" y="18"/>
                    </a:lnTo>
                    <a:lnTo>
                      <a:pt x="29" y="14"/>
                    </a:lnTo>
                    <a:lnTo>
                      <a:pt x="35" y="12"/>
                    </a:lnTo>
                    <a:lnTo>
                      <a:pt x="41" y="10"/>
                    </a:lnTo>
                    <a:lnTo>
                      <a:pt x="47" y="12"/>
                    </a:lnTo>
                    <a:lnTo>
                      <a:pt x="53" y="14"/>
                    </a:lnTo>
                    <a:lnTo>
                      <a:pt x="59" y="18"/>
                    </a:lnTo>
                    <a:lnTo>
                      <a:pt x="63" y="22"/>
                    </a:lnTo>
                    <a:lnTo>
                      <a:pt x="67" y="27"/>
                    </a:lnTo>
                    <a:lnTo>
                      <a:pt x="70" y="34"/>
                    </a:lnTo>
                    <a:lnTo>
                      <a:pt x="72" y="42"/>
                    </a:lnTo>
                    <a:lnTo>
                      <a:pt x="73" y="49"/>
                    </a:lnTo>
                    <a:close/>
                  </a:path>
                </a:pathLst>
              </a:custGeom>
              <a:solidFill>
                <a:srgbClr val="FBE9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1" name="Freeform 97"/>
              <p:cNvSpPr>
                <a:spLocks noEditPoints="1"/>
              </p:cNvSpPr>
              <p:nvPr/>
            </p:nvSpPr>
            <p:spPr bwMode="auto">
              <a:xfrm>
                <a:off x="1154" y="2652"/>
                <a:ext cx="15" cy="14"/>
              </a:xfrm>
              <a:custGeom>
                <a:avLst/>
                <a:gdLst>
                  <a:gd name="T0" fmla="*/ 1 w 73"/>
                  <a:gd name="T1" fmla="*/ 0 h 86"/>
                  <a:gd name="T2" fmla="*/ 1 w 73"/>
                  <a:gd name="T3" fmla="*/ 0 h 86"/>
                  <a:gd name="T4" fmla="*/ 0 w 73"/>
                  <a:gd name="T5" fmla="*/ 0 h 86"/>
                  <a:gd name="T6" fmla="*/ 0 w 73"/>
                  <a:gd name="T7" fmla="*/ 0 h 86"/>
                  <a:gd name="T8" fmla="*/ 0 w 73"/>
                  <a:gd name="T9" fmla="*/ 0 h 86"/>
                  <a:gd name="T10" fmla="*/ 0 w 73"/>
                  <a:gd name="T11" fmla="*/ 0 h 86"/>
                  <a:gd name="T12" fmla="*/ 0 w 73"/>
                  <a:gd name="T13" fmla="*/ 0 h 86"/>
                  <a:gd name="T14" fmla="*/ 0 w 73"/>
                  <a:gd name="T15" fmla="*/ 0 h 86"/>
                  <a:gd name="T16" fmla="*/ 0 w 73"/>
                  <a:gd name="T17" fmla="*/ 0 h 86"/>
                  <a:gd name="T18" fmla="*/ 0 w 73"/>
                  <a:gd name="T19" fmla="*/ 0 h 86"/>
                  <a:gd name="T20" fmla="*/ 0 w 73"/>
                  <a:gd name="T21" fmla="*/ 0 h 86"/>
                  <a:gd name="T22" fmla="*/ 0 w 73"/>
                  <a:gd name="T23" fmla="*/ 0 h 86"/>
                  <a:gd name="T24" fmla="*/ 0 w 73"/>
                  <a:gd name="T25" fmla="*/ 0 h 86"/>
                  <a:gd name="T26" fmla="*/ 0 w 73"/>
                  <a:gd name="T27" fmla="*/ 0 h 86"/>
                  <a:gd name="T28" fmla="*/ 1 w 73"/>
                  <a:gd name="T29" fmla="*/ 0 h 86"/>
                  <a:gd name="T30" fmla="*/ 1 w 73"/>
                  <a:gd name="T31" fmla="*/ 0 h 86"/>
                  <a:gd name="T32" fmla="*/ 1 w 73"/>
                  <a:gd name="T33" fmla="*/ 0 h 86"/>
                  <a:gd name="T34" fmla="*/ 1 w 73"/>
                  <a:gd name="T35" fmla="*/ 0 h 86"/>
                  <a:gd name="T36" fmla="*/ 0 w 73"/>
                  <a:gd name="T37" fmla="*/ 0 h 86"/>
                  <a:gd name="T38" fmla="*/ 0 w 73"/>
                  <a:gd name="T39" fmla="*/ 0 h 86"/>
                  <a:gd name="T40" fmla="*/ 0 w 73"/>
                  <a:gd name="T41" fmla="*/ 0 h 86"/>
                  <a:gd name="T42" fmla="*/ 0 w 73"/>
                  <a:gd name="T43" fmla="*/ 0 h 86"/>
                  <a:gd name="T44" fmla="*/ 0 w 73"/>
                  <a:gd name="T45" fmla="*/ 0 h 86"/>
                  <a:gd name="T46" fmla="*/ 0 w 73"/>
                  <a:gd name="T47" fmla="*/ 0 h 86"/>
                  <a:gd name="T48" fmla="*/ 0 w 73"/>
                  <a:gd name="T49" fmla="*/ 0 h 86"/>
                  <a:gd name="T50" fmla="*/ 0 w 73"/>
                  <a:gd name="T51" fmla="*/ 0 h 86"/>
                  <a:gd name="T52" fmla="*/ 0 w 73"/>
                  <a:gd name="T53" fmla="*/ 0 h 86"/>
                  <a:gd name="T54" fmla="*/ 0 w 73"/>
                  <a:gd name="T55" fmla="*/ 0 h 86"/>
                  <a:gd name="T56" fmla="*/ 0 w 73"/>
                  <a:gd name="T57" fmla="*/ 0 h 86"/>
                  <a:gd name="T58" fmla="*/ 0 w 73"/>
                  <a:gd name="T59" fmla="*/ 0 h 86"/>
                  <a:gd name="T60" fmla="*/ 0 w 73"/>
                  <a:gd name="T61" fmla="*/ 0 h 86"/>
                  <a:gd name="T62" fmla="*/ 1 w 73"/>
                  <a:gd name="T63" fmla="*/ 0 h 86"/>
                  <a:gd name="T64" fmla="*/ 1 w 73"/>
                  <a:gd name="T65" fmla="*/ 0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86"/>
                  <a:gd name="T101" fmla="*/ 73 w 73"/>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86">
                    <a:moveTo>
                      <a:pt x="73" y="43"/>
                    </a:moveTo>
                    <a:lnTo>
                      <a:pt x="72" y="34"/>
                    </a:lnTo>
                    <a:lnTo>
                      <a:pt x="70" y="26"/>
                    </a:lnTo>
                    <a:lnTo>
                      <a:pt x="67" y="19"/>
                    </a:lnTo>
                    <a:lnTo>
                      <a:pt x="63" y="13"/>
                    </a:lnTo>
                    <a:lnTo>
                      <a:pt x="57" y="7"/>
                    </a:lnTo>
                    <a:lnTo>
                      <a:pt x="51" y="3"/>
                    </a:lnTo>
                    <a:lnTo>
                      <a:pt x="44" y="1"/>
                    </a:lnTo>
                    <a:lnTo>
                      <a:pt x="37" y="0"/>
                    </a:lnTo>
                    <a:lnTo>
                      <a:pt x="30" y="1"/>
                    </a:lnTo>
                    <a:lnTo>
                      <a:pt x="23" y="3"/>
                    </a:lnTo>
                    <a:lnTo>
                      <a:pt x="17" y="7"/>
                    </a:lnTo>
                    <a:lnTo>
                      <a:pt x="12" y="13"/>
                    </a:lnTo>
                    <a:lnTo>
                      <a:pt x="6" y="19"/>
                    </a:lnTo>
                    <a:lnTo>
                      <a:pt x="3" y="26"/>
                    </a:lnTo>
                    <a:lnTo>
                      <a:pt x="1" y="34"/>
                    </a:lnTo>
                    <a:lnTo>
                      <a:pt x="0" y="43"/>
                    </a:lnTo>
                    <a:lnTo>
                      <a:pt x="1" y="51"/>
                    </a:lnTo>
                    <a:lnTo>
                      <a:pt x="3" y="60"/>
                    </a:lnTo>
                    <a:lnTo>
                      <a:pt x="6" y="67"/>
                    </a:lnTo>
                    <a:lnTo>
                      <a:pt x="12" y="73"/>
                    </a:lnTo>
                    <a:lnTo>
                      <a:pt x="17" y="79"/>
                    </a:lnTo>
                    <a:lnTo>
                      <a:pt x="23" y="82"/>
                    </a:lnTo>
                    <a:lnTo>
                      <a:pt x="30" y="85"/>
                    </a:lnTo>
                    <a:lnTo>
                      <a:pt x="37" y="86"/>
                    </a:lnTo>
                    <a:lnTo>
                      <a:pt x="44" y="85"/>
                    </a:lnTo>
                    <a:lnTo>
                      <a:pt x="51" y="82"/>
                    </a:lnTo>
                    <a:lnTo>
                      <a:pt x="57" y="79"/>
                    </a:lnTo>
                    <a:lnTo>
                      <a:pt x="63" y="73"/>
                    </a:lnTo>
                    <a:lnTo>
                      <a:pt x="67" y="67"/>
                    </a:lnTo>
                    <a:lnTo>
                      <a:pt x="70" y="60"/>
                    </a:lnTo>
                    <a:lnTo>
                      <a:pt x="72" y="51"/>
                    </a:lnTo>
                    <a:lnTo>
                      <a:pt x="73" y="43"/>
                    </a:lnTo>
                    <a:close/>
                    <a:moveTo>
                      <a:pt x="64" y="43"/>
                    </a:moveTo>
                    <a:lnTo>
                      <a:pt x="64" y="49"/>
                    </a:lnTo>
                    <a:lnTo>
                      <a:pt x="62" y="55"/>
                    </a:lnTo>
                    <a:lnTo>
                      <a:pt x="59" y="61"/>
                    </a:lnTo>
                    <a:lnTo>
                      <a:pt x="56" y="66"/>
                    </a:lnTo>
                    <a:lnTo>
                      <a:pt x="52" y="69"/>
                    </a:lnTo>
                    <a:lnTo>
                      <a:pt x="48" y="73"/>
                    </a:lnTo>
                    <a:lnTo>
                      <a:pt x="43" y="74"/>
                    </a:lnTo>
                    <a:lnTo>
                      <a:pt x="37" y="75"/>
                    </a:lnTo>
                    <a:lnTo>
                      <a:pt x="32" y="74"/>
                    </a:lnTo>
                    <a:lnTo>
                      <a:pt x="27" y="73"/>
                    </a:lnTo>
                    <a:lnTo>
                      <a:pt x="22" y="69"/>
                    </a:lnTo>
                    <a:lnTo>
                      <a:pt x="18" y="66"/>
                    </a:lnTo>
                    <a:lnTo>
                      <a:pt x="15" y="61"/>
                    </a:lnTo>
                    <a:lnTo>
                      <a:pt x="12" y="55"/>
                    </a:lnTo>
                    <a:lnTo>
                      <a:pt x="11" y="49"/>
                    </a:lnTo>
                    <a:lnTo>
                      <a:pt x="10" y="43"/>
                    </a:lnTo>
                    <a:lnTo>
                      <a:pt x="11" y="37"/>
                    </a:lnTo>
                    <a:lnTo>
                      <a:pt x="12" y="30"/>
                    </a:lnTo>
                    <a:lnTo>
                      <a:pt x="15" y="25"/>
                    </a:lnTo>
                    <a:lnTo>
                      <a:pt x="18" y="20"/>
                    </a:lnTo>
                    <a:lnTo>
                      <a:pt x="22" y="16"/>
                    </a:lnTo>
                    <a:lnTo>
                      <a:pt x="27" y="13"/>
                    </a:lnTo>
                    <a:lnTo>
                      <a:pt x="32" y="12"/>
                    </a:lnTo>
                    <a:lnTo>
                      <a:pt x="37" y="10"/>
                    </a:lnTo>
                    <a:lnTo>
                      <a:pt x="43" y="12"/>
                    </a:lnTo>
                    <a:lnTo>
                      <a:pt x="48" y="13"/>
                    </a:lnTo>
                    <a:lnTo>
                      <a:pt x="52" y="16"/>
                    </a:lnTo>
                    <a:lnTo>
                      <a:pt x="56" y="20"/>
                    </a:lnTo>
                    <a:lnTo>
                      <a:pt x="59" y="25"/>
                    </a:lnTo>
                    <a:lnTo>
                      <a:pt x="62" y="30"/>
                    </a:lnTo>
                    <a:lnTo>
                      <a:pt x="64" y="37"/>
                    </a:lnTo>
                    <a:lnTo>
                      <a:pt x="64" y="43"/>
                    </a:lnTo>
                    <a:close/>
                  </a:path>
                </a:pathLst>
              </a:custGeom>
              <a:solidFill>
                <a:srgbClr val="FBEC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 name="Freeform 98"/>
              <p:cNvSpPr>
                <a:spLocks noEditPoints="1"/>
              </p:cNvSpPr>
              <p:nvPr/>
            </p:nvSpPr>
            <p:spPr bwMode="auto">
              <a:xfrm>
                <a:off x="1155" y="2653"/>
                <a:ext cx="13" cy="12"/>
              </a:xfrm>
              <a:custGeom>
                <a:avLst/>
                <a:gdLst>
                  <a:gd name="T0" fmla="*/ 1 w 64"/>
                  <a:gd name="T1" fmla="*/ 0 h 76"/>
                  <a:gd name="T2" fmla="*/ 0 w 64"/>
                  <a:gd name="T3" fmla="*/ 0 h 76"/>
                  <a:gd name="T4" fmla="*/ 0 w 64"/>
                  <a:gd name="T5" fmla="*/ 0 h 76"/>
                  <a:gd name="T6" fmla="*/ 0 w 64"/>
                  <a:gd name="T7" fmla="*/ 0 h 76"/>
                  <a:gd name="T8" fmla="*/ 0 w 64"/>
                  <a:gd name="T9" fmla="*/ 0 h 76"/>
                  <a:gd name="T10" fmla="*/ 0 w 64"/>
                  <a:gd name="T11" fmla="*/ 0 h 76"/>
                  <a:gd name="T12" fmla="*/ 0 w 64"/>
                  <a:gd name="T13" fmla="*/ 0 h 76"/>
                  <a:gd name="T14" fmla="*/ 0 w 64"/>
                  <a:gd name="T15" fmla="*/ 0 h 76"/>
                  <a:gd name="T16" fmla="*/ 0 w 64"/>
                  <a:gd name="T17" fmla="*/ 0 h 76"/>
                  <a:gd name="T18" fmla="*/ 0 w 64"/>
                  <a:gd name="T19" fmla="*/ 0 h 76"/>
                  <a:gd name="T20" fmla="*/ 0 w 64"/>
                  <a:gd name="T21" fmla="*/ 0 h 76"/>
                  <a:gd name="T22" fmla="*/ 0 w 64"/>
                  <a:gd name="T23" fmla="*/ 0 h 76"/>
                  <a:gd name="T24" fmla="*/ 0 w 64"/>
                  <a:gd name="T25" fmla="*/ 0 h 76"/>
                  <a:gd name="T26" fmla="*/ 0 w 64"/>
                  <a:gd name="T27" fmla="*/ 0 h 76"/>
                  <a:gd name="T28" fmla="*/ 0 w 64"/>
                  <a:gd name="T29" fmla="*/ 0 h 76"/>
                  <a:gd name="T30" fmla="*/ 1 w 64"/>
                  <a:gd name="T31" fmla="*/ 0 h 76"/>
                  <a:gd name="T32" fmla="*/ 0 w 64"/>
                  <a:gd name="T33" fmla="*/ 0 h 76"/>
                  <a:gd name="T34" fmla="*/ 0 w 64"/>
                  <a:gd name="T35" fmla="*/ 0 h 76"/>
                  <a:gd name="T36" fmla="*/ 0 w 64"/>
                  <a:gd name="T37" fmla="*/ 0 h 76"/>
                  <a:gd name="T38" fmla="*/ 0 w 64"/>
                  <a:gd name="T39" fmla="*/ 0 h 76"/>
                  <a:gd name="T40" fmla="*/ 0 w 64"/>
                  <a:gd name="T41" fmla="*/ 0 h 76"/>
                  <a:gd name="T42" fmla="*/ 0 w 64"/>
                  <a:gd name="T43" fmla="*/ 0 h 76"/>
                  <a:gd name="T44" fmla="*/ 0 w 64"/>
                  <a:gd name="T45" fmla="*/ 0 h 76"/>
                  <a:gd name="T46" fmla="*/ 0 w 64"/>
                  <a:gd name="T47" fmla="*/ 0 h 76"/>
                  <a:gd name="T48" fmla="*/ 0 w 64"/>
                  <a:gd name="T49" fmla="*/ 0 h 76"/>
                  <a:gd name="T50" fmla="*/ 0 w 64"/>
                  <a:gd name="T51" fmla="*/ 0 h 76"/>
                  <a:gd name="T52" fmla="*/ 0 w 64"/>
                  <a:gd name="T53" fmla="*/ 0 h 76"/>
                  <a:gd name="T54" fmla="*/ 0 w 64"/>
                  <a:gd name="T55" fmla="*/ 0 h 76"/>
                  <a:gd name="T56" fmla="*/ 0 w 64"/>
                  <a:gd name="T57" fmla="*/ 0 h 76"/>
                  <a:gd name="T58" fmla="*/ 0 w 64"/>
                  <a:gd name="T59" fmla="*/ 0 h 76"/>
                  <a:gd name="T60" fmla="*/ 0 w 64"/>
                  <a:gd name="T61" fmla="*/ 0 h 76"/>
                  <a:gd name="T62" fmla="*/ 0 w 64"/>
                  <a:gd name="T63" fmla="*/ 0 h 76"/>
                  <a:gd name="T64" fmla="*/ 0 w 64"/>
                  <a:gd name="T65" fmla="*/ 0 h 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76"/>
                  <a:gd name="T101" fmla="*/ 64 w 64"/>
                  <a:gd name="T102" fmla="*/ 76 h 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76">
                    <a:moveTo>
                      <a:pt x="64" y="39"/>
                    </a:moveTo>
                    <a:lnTo>
                      <a:pt x="63" y="32"/>
                    </a:lnTo>
                    <a:lnTo>
                      <a:pt x="61" y="24"/>
                    </a:lnTo>
                    <a:lnTo>
                      <a:pt x="58" y="17"/>
                    </a:lnTo>
                    <a:lnTo>
                      <a:pt x="54" y="12"/>
                    </a:lnTo>
                    <a:lnTo>
                      <a:pt x="50" y="8"/>
                    </a:lnTo>
                    <a:lnTo>
                      <a:pt x="44" y="4"/>
                    </a:lnTo>
                    <a:lnTo>
                      <a:pt x="38" y="2"/>
                    </a:lnTo>
                    <a:lnTo>
                      <a:pt x="32" y="0"/>
                    </a:lnTo>
                    <a:lnTo>
                      <a:pt x="26" y="2"/>
                    </a:lnTo>
                    <a:lnTo>
                      <a:pt x="20" y="4"/>
                    </a:lnTo>
                    <a:lnTo>
                      <a:pt x="15" y="8"/>
                    </a:lnTo>
                    <a:lnTo>
                      <a:pt x="10" y="12"/>
                    </a:lnTo>
                    <a:lnTo>
                      <a:pt x="6" y="17"/>
                    </a:lnTo>
                    <a:lnTo>
                      <a:pt x="2" y="24"/>
                    </a:lnTo>
                    <a:lnTo>
                      <a:pt x="0" y="32"/>
                    </a:lnTo>
                    <a:lnTo>
                      <a:pt x="0" y="39"/>
                    </a:lnTo>
                    <a:lnTo>
                      <a:pt x="0" y="46"/>
                    </a:lnTo>
                    <a:lnTo>
                      <a:pt x="2" y="53"/>
                    </a:lnTo>
                    <a:lnTo>
                      <a:pt x="6" y="60"/>
                    </a:lnTo>
                    <a:lnTo>
                      <a:pt x="10" y="65"/>
                    </a:lnTo>
                    <a:lnTo>
                      <a:pt x="15" y="70"/>
                    </a:lnTo>
                    <a:lnTo>
                      <a:pt x="20" y="74"/>
                    </a:lnTo>
                    <a:lnTo>
                      <a:pt x="26" y="76"/>
                    </a:lnTo>
                    <a:lnTo>
                      <a:pt x="32" y="76"/>
                    </a:lnTo>
                    <a:lnTo>
                      <a:pt x="38" y="76"/>
                    </a:lnTo>
                    <a:lnTo>
                      <a:pt x="44" y="74"/>
                    </a:lnTo>
                    <a:lnTo>
                      <a:pt x="50" y="70"/>
                    </a:lnTo>
                    <a:lnTo>
                      <a:pt x="54" y="65"/>
                    </a:lnTo>
                    <a:lnTo>
                      <a:pt x="58" y="60"/>
                    </a:lnTo>
                    <a:lnTo>
                      <a:pt x="61" y="53"/>
                    </a:lnTo>
                    <a:lnTo>
                      <a:pt x="63" y="46"/>
                    </a:lnTo>
                    <a:lnTo>
                      <a:pt x="64" y="39"/>
                    </a:lnTo>
                    <a:close/>
                    <a:moveTo>
                      <a:pt x="55" y="39"/>
                    </a:moveTo>
                    <a:lnTo>
                      <a:pt x="54" y="45"/>
                    </a:lnTo>
                    <a:lnTo>
                      <a:pt x="53" y="50"/>
                    </a:lnTo>
                    <a:lnTo>
                      <a:pt x="51" y="54"/>
                    </a:lnTo>
                    <a:lnTo>
                      <a:pt x="48" y="58"/>
                    </a:lnTo>
                    <a:lnTo>
                      <a:pt x="45" y="62"/>
                    </a:lnTo>
                    <a:lnTo>
                      <a:pt x="41" y="64"/>
                    </a:lnTo>
                    <a:lnTo>
                      <a:pt x="37" y="65"/>
                    </a:lnTo>
                    <a:lnTo>
                      <a:pt x="32" y="65"/>
                    </a:lnTo>
                    <a:lnTo>
                      <a:pt x="28" y="65"/>
                    </a:lnTo>
                    <a:lnTo>
                      <a:pt x="23" y="64"/>
                    </a:lnTo>
                    <a:lnTo>
                      <a:pt x="20" y="62"/>
                    </a:lnTo>
                    <a:lnTo>
                      <a:pt x="16" y="58"/>
                    </a:lnTo>
                    <a:lnTo>
                      <a:pt x="13" y="54"/>
                    </a:lnTo>
                    <a:lnTo>
                      <a:pt x="11" y="50"/>
                    </a:lnTo>
                    <a:lnTo>
                      <a:pt x="10" y="45"/>
                    </a:lnTo>
                    <a:lnTo>
                      <a:pt x="10" y="39"/>
                    </a:lnTo>
                    <a:lnTo>
                      <a:pt x="10" y="33"/>
                    </a:lnTo>
                    <a:lnTo>
                      <a:pt x="11" y="28"/>
                    </a:lnTo>
                    <a:lnTo>
                      <a:pt x="13" y="23"/>
                    </a:lnTo>
                    <a:lnTo>
                      <a:pt x="16" y="20"/>
                    </a:lnTo>
                    <a:lnTo>
                      <a:pt x="20" y="16"/>
                    </a:lnTo>
                    <a:lnTo>
                      <a:pt x="23" y="14"/>
                    </a:lnTo>
                    <a:lnTo>
                      <a:pt x="28" y="12"/>
                    </a:lnTo>
                    <a:lnTo>
                      <a:pt x="32" y="11"/>
                    </a:lnTo>
                    <a:lnTo>
                      <a:pt x="37" y="12"/>
                    </a:lnTo>
                    <a:lnTo>
                      <a:pt x="41" y="14"/>
                    </a:lnTo>
                    <a:lnTo>
                      <a:pt x="45" y="16"/>
                    </a:lnTo>
                    <a:lnTo>
                      <a:pt x="48" y="20"/>
                    </a:lnTo>
                    <a:lnTo>
                      <a:pt x="51" y="23"/>
                    </a:lnTo>
                    <a:lnTo>
                      <a:pt x="53" y="28"/>
                    </a:lnTo>
                    <a:lnTo>
                      <a:pt x="54" y="33"/>
                    </a:lnTo>
                    <a:lnTo>
                      <a:pt x="55" y="39"/>
                    </a:lnTo>
                    <a:close/>
                  </a:path>
                </a:pathLst>
              </a:custGeom>
              <a:solidFill>
                <a:srgbClr val="FCEF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 name="Freeform 99"/>
              <p:cNvSpPr>
                <a:spLocks noEditPoints="1"/>
              </p:cNvSpPr>
              <p:nvPr/>
            </p:nvSpPr>
            <p:spPr bwMode="auto">
              <a:xfrm>
                <a:off x="1156" y="2654"/>
                <a:ext cx="11" cy="11"/>
              </a:xfrm>
              <a:custGeom>
                <a:avLst/>
                <a:gdLst>
                  <a:gd name="T0" fmla="*/ 0 w 54"/>
                  <a:gd name="T1" fmla="*/ 0 h 65"/>
                  <a:gd name="T2" fmla="*/ 0 w 54"/>
                  <a:gd name="T3" fmla="*/ 0 h 65"/>
                  <a:gd name="T4" fmla="*/ 0 w 54"/>
                  <a:gd name="T5" fmla="*/ 0 h 65"/>
                  <a:gd name="T6" fmla="*/ 0 w 54"/>
                  <a:gd name="T7" fmla="*/ 0 h 65"/>
                  <a:gd name="T8" fmla="*/ 0 w 54"/>
                  <a:gd name="T9" fmla="*/ 0 h 65"/>
                  <a:gd name="T10" fmla="*/ 0 w 54"/>
                  <a:gd name="T11" fmla="*/ 0 h 65"/>
                  <a:gd name="T12" fmla="*/ 0 w 54"/>
                  <a:gd name="T13" fmla="*/ 0 h 65"/>
                  <a:gd name="T14" fmla="*/ 0 w 54"/>
                  <a:gd name="T15" fmla="*/ 0 h 65"/>
                  <a:gd name="T16" fmla="*/ 0 w 54"/>
                  <a:gd name="T17" fmla="*/ 0 h 65"/>
                  <a:gd name="T18" fmla="*/ 0 w 54"/>
                  <a:gd name="T19" fmla="*/ 0 h 65"/>
                  <a:gd name="T20" fmla="*/ 0 w 54"/>
                  <a:gd name="T21" fmla="*/ 0 h 65"/>
                  <a:gd name="T22" fmla="*/ 0 w 54"/>
                  <a:gd name="T23" fmla="*/ 0 h 65"/>
                  <a:gd name="T24" fmla="*/ 0 w 54"/>
                  <a:gd name="T25" fmla="*/ 0 h 65"/>
                  <a:gd name="T26" fmla="*/ 0 w 54"/>
                  <a:gd name="T27" fmla="*/ 0 h 65"/>
                  <a:gd name="T28" fmla="*/ 0 w 54"/>
                  <a:gd name="T29" fmla="*/ 0 h 65"/>
                  <a:gd name="T30" fmla="*/ 0 w 54"/>
                  <a:gd name="T31" fmla="*/ 0 h 65"/>
                  <a:gd name="T32" fmla="*/ 0 w 54"/>
                  <a:gd name="T33" fmla="*/ 0 h 65"/>
                  <a:gd name="T34" fmla="*/ 0 w 54"/>
                  <a:gd name="T35" fmla="*/ 0 h 65"/>
                  <a:gd name="T36" fmla="*/ 0 w 54"/>
                  <a:gd name="T37" fmla="*/ 0 h 65"/>
                  <a:gd name="T38" fmla="*/ 0 w 54"/>
                  <a:gd name="T39" fmla="*/ 0 h 65"/>
                  <a:gd name="T40" fmla="*/ 0 w 54"/>
                  <a:gd name="T41" fmla="*/ 0 h 65"/>
                  <a:gd name="T42" fmla="*/ 0 w 54"/>
                  <a:gd name="T43" fmla="*/ 0 h 65"/>
                  <a:gd name="T44" fmla="*/ 0 w 54"/>
                  <a:gd name="T45" fmla="*/ 0 h 65"/>
                  <a:gd name="T46" fmla="*/ 0 w 54"/>
                  <a:gd name="T47" fmla="*/ 0 h 65"/>
                  <a:gd name="T48" fmla="*/ 0 w 54"/>
                  <a:gd name="T49" fmla="*/ 0 h 65"/>
                  <a:gd name="T50" fmla="*/ 0 w 54"/>
                  <a:gd name="T51" fmla="*/ 0 h 65"/>
                  <a:gd name="T52" fmla="*/ 0 w 54"/>
                  <a:gd name="T53" fmla="*/ 0 h 65"/>
                  <a:gd name="T54" fmla="*/ 0 w 54"/>
                  <a:gd name="T55" fmla="*/ 0 h 65"/>
                  <a:gd name="T56" fmla="*/ 0 w 54"/>
                  <a:gd name="T57" fmla="*/ 0 h 65"/>
                  <a:gd name="T58" fmla="*/ 0 w 54"/>
                  <a:gd name="T59" fmla="*/ 0 h 65"/>
                  <a:gd name="T60" fmla="*/ 0 w 54"/>
                  <a:gd name="T61" fmla="*/ 0 h 65"/>
                  <a:gd name="T62" fmla="*/ 0 w 54"/>
                  <a:gd name="T63" fmla="*/ 0 h 65"/>
                  <a:gd name="T64" fmla="*/ 0 w 54"/>
                  <a:gd name="T65" fmla="*/ 0 h 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4"/>
                  <a:gd name="T100" fmla="*/ 0 h 65"/>
                  <a:gd name="T101" fmla="*/ 54 w 54"/>
                  <a:gd name="T102" fmla="*/ 65 h 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4" h="65">
                    <a:moveTo>
                      <a:pt x="54" y="33"/>
                    </a:moveTo>
                    <a:lnTo>
                      <a:pt x="54" y="27"/>
                    </a:lnTo>
                    <a:lnTo>
                      <a:pt x="52" y="20"/>
                    </a:lnTo>
                    <a:lnTo>
                      <a:pt x="49" y="15"/>
                    </a:lnTo>
                    <a:lnTo>
                      <a:pt x="46" y="10"/>
                    </a:lnTo>
                    <a:lnTo>
                      <a:pt x="42" y="6"/>
                    </a:lnTo>
                    <a:lnTo>
                      <a:pt x="38" y="3"/>
                    </a:lnTo>
                    <a:lnTo>
                      <a:pt x="33" y="2"/>
                    </a:lnTo>
                    <a:lnTo>
                      <a:pt x="27" y="0"/>
                    </a:lnTo>
                    <a:lnTo>
                      <a:pt x="22" y="2"/>
                    </a:lnTo>
                    <a:lnTo>
                      <a:pt x="17" y="3"/>
                    </a:lnTo>
                    <a:lnTo>
                      <a:pt x="12" y="6"/>
                    </a:lnTo>
                    <a:lnTo>
                      <a:pt x="8" y="10"/>
                    </a:lnTo>
                    <a:lnTo>
                      <a:pt x="5" y="15"/>
                    </a:lnTo>
                    <a:lnTo>
                      <a:pt x="2" y="20"/>
                    </a:lnTo>
                    <a:lnTo>
                      <a:pt x="1" y="27"/>
                    </a:lnTo>
                    <a:lnTo>
                      <a:pt x="0" y="33"/>
                    </a:lnTo>
                    <a:lnTo>
                      <a:pt x="1" y="39"/>
                    </a:lnTo>
                    <a:lnTo>
                      <a:pt x="2" y="45"/>
                    </a:lnTo>
                    <a:lnTo>
                      <a:pt x="5" y="51"/>
                    </a:lnTo>
                    <a:lnTo>
                      <a:pt x="8" y="56"/>
                    </a:lnTo>
                    <a:lnTo>
                      <a:pt x="12" y="59"/>
                    </a:lnTo>
                    <a:lnTo>
                      <a:pt x="17" y="63"/>
                    </a:lnTo>
                    <a:lnTo>
                      <a:pt x="22" y="64"/>
                    </a:lnTo>
                    <a:lnTo>
                      <a:pt x="27" y="65"/>
                    </a:lnTo>
                    <a:lnTo>
                      <a:pt x="33" y="64"/>
                    </a:lnTo>
                    <a:lnTo>
                      <a:pt x="38" y="63"/>
                    </a:lnTo>
                    <a:lnTo>
                      <a:pt x="42" y="59"/>
                    </a:lnTo>
                    <a:lnTo>
                      <a:pt x="46" y="56"/>
                    </a:lnTo>
                    <a:lnTo>
                      <a:pt x="49" y="51"/>
                    </a:lnTo>
                    <a:lnTo>
                      <a:pt x="52" y="45"/>
                    </a:lnTo>
                    <a:lnTo>
                      <a:pt x="54" y="39"/>
                    </a:lnTo>
                    <a:lnTo>
                      <a:pt x="54" y="33"/>
                    </a:lnTo>
                    <a:close/>
                    <a:moveTo>
                      <a:pt x="45" y="33"/>
                    </a:moveTo>
                    <a:lnTo>
                      <a:pt x="45" y="38"/>
                    </a:lnTo>
                    <a:lnTo>
                      <a:pt x="44" y="41"/>
                    </a:lnTo>
                    <a:lnTo>
                      <a:pt x="42" y="45"/>
                    </a:lnTo>
                    <a:lnTo>
                      <a:pt x="40" y="48"/>
                    </a:lnTo>
                    <a:lnTo>
                      <a:pt x="37" y="51"/>
                    </a:lnTo>
                    <a:lnTo>
                      <a:pt x="34" y="53"/>
                    </a:lnTo>
                    <a:lnTo>
                      <a:pt x="31" y="54"/>
                    </a:lnTo>
                    <a:lnTo>
                      <a:pt x="27" y="54"/>
                    </a:lnTo>
                    <a:lnTo>
                      <a:pt x="23" y="54"/>
                    </a:lnTo>
                    <a:lnTo>
                      <a:pt x="20" y="53"/>
                    </a:lnTo>
                    <a:lnTo>
                      <a:pt x="17" y="51"/>
                    </a:lnTo>
                    <a:lnTo>
                      <a:pt x="14" y="48"/>
                    </a:lnTo>
                    <a:lnTo>
                      <a:pt x="12" y="45"/>
                    </a:lnTo>
                    <a:lnTo>
                      <a:pt x="11" y="41"/>
                    </a:lnTo>
                    <a:lnTo>
                      <a:pt x="9" y="38"/>
                    </a:lnTo>
                    <a:lnTo>
                      <a:pt x="9" y="33"/>
                    </a:lnTo>
                    <a:lnTo>
                      <a:pt x="9" y="28"/>
                    </a:lnTo>
                    <a:lnTo>
                      <a:pt x="11" y="24"/>
                    </a:lnTo>
                    <a:lnTo>
                      <a:pt x="12" y="21"/>
                    </a:lnTo>
                    <a:lnTo>
                      <a:pt x="14" y="17"/>
                    </a:lnTo>
                    <a:lnTo>
                      <a:pt x="17" y="15"/>
                    </a:lnTo>
                    <a:lnTo>
                      <a:pt x="20" y="12"/>
                    </a:lnTo>
                    <a:lnTo>
                      <a:pt x="23" y="11"/>
                    </a:lnTo>
                    <a:lnTo>
                      <a:pt x="27" y="11"/>
                    </a:lnTo>
                    <a:lnTo>
                      <a:pt x="31" y="11"/>
                    </a:lnTo>
                    <a:lnTo>
                      <a:pt x="34" y="12"/>
                    </a:lnTo>
                    <a:lnTo>
                      <a:pt x="37" y="15"/>
                    </a:lnTo>
                    <a:lnTo>
                      <a:pt x="40" y="17"/>
                    </a:lnTo>
                    <a:lnTo>
                      <a:pt x="42" y="21"/>
                    </a:lnTo>
                    <a:lnTo>
                      <a:pt x="44" y="24"/>
                    </a:lnTo>
                    <a:lnTo>
                      <a:pt x="45" y="28"/>
                    </a:lnTo>
                    <a:lnTo>
                      <a:pt x="45" y="33"/>
                    </a:lnTo>
                    <a:close/>
                  </a:path>
                </a:pathLst>
              </a:custGeom>
              <a:solidFill>
                <a:srgbClr val="FCEF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 name="Freeform 100"/>
              <p:cNvSpPr>
                <a:spLocks noEditPoints="1"/>
              </p:cNvSpPr>
              <p:nvPr/>
            </p:nvSpPr>
            <p:spPr bwMode="auto">
              <a:xfrm>
                <a:off x="1157" y="2655"/>
                <a:ext cx="9" cy="9"/>
              </a:xfrm>
              <a:custGeom>
                <a:avLst/>
                <a:gdLst>
                  <a:gd name="T0" fmla="*/ 0 w 45"/>
                  <a:gd name="T1" fmla="*/ 0 h 54"/>
                  <a:gd name="T2" fmla="*/ 0 w 45"/>
                  <a:gd name="T3" fmla="*/ 0 h 54"/>
                  <a:gd name="T4" fmla="*/ 0 w 45"/>
                  <a:gd name="T5" fmla="*/ 0 h 54"/>
                  <a:gd name="T6" fmla="*/ 0 w 45"/>
                  <a:gd name="T7" fmla="*/ 0 h 54"/>
                  <a:gd name="T8" fmla="*/ 0 w 45"/>
                  <a:gd name="T9" fmla="*/ 0 h 54"/>
                  <a:gd name="T10" fmla="*/ 0 w 45"/>
                  <a:gd name="T11" fmla="*/ 0 h 54"/>
                  <a:gd name="T12" fmla="*/ 0 w 45"/>
                  <a:gd name="T13" fmla="*/ 0 h 54"/>
                  <a:gd name="T14" fmla="*/ 0 w 45"/>
                  <a:gd name="T15" fmla="*/ 0 h 54"/>
                  <a:gd name="T16" fmla="*/ 0 w 45"/>
                  <a:gd name="T17" fmla="*/ 0 h 54"/>
                  <a:gd name="T18" fmla="*/ 0 w 45"/>
                  <a:gd name="T19" fmla="*/ 0 h 54"/>
                  <a:gd name="T20" fmla="*/ 0 w 45"/>
                  <a:gd name="T21" fmla="*/ 0 h 54"/>
                  <a:gd name="T22" fmla="*/ 0 w 45"/>
                  <a:gd name="T23" fmla="*/ 0 h 54"/>
                  <a:gd name="T24" fmla="*/ 0 w 45"/>
                  <a:gd name="T25" fmla="*/ 0 h 54"/>
                  <a:gd name="T26" fmla="*/ 0 w 45"/>
                  <a:gd name="T27" fmla="*/ 0 h 54"/>
                  <a:gd name="T28" fmla="*/ 0 w 45"/>
                  <a:gd name="T29" fmla="*/ 0 h 54"/>
                  <a:gd name="T30" fmla="*/ 0 w 45"/>
                  <a:gd name="T31" fmla="*/ 0 h 54"/>
                  <a:gd name="T32" fmla="*/ 0 w 45"/>
                  <a:gd name="T33" fmla="*/ 0 h 54"/>
                  <a:gd name="T34" fmla="*/ 0 w 45"/>
                  <a:gd name="T35" fmla="*/ 0 h 54"/>
                  <a:gd name="T36" fmla="*/ 0 w 45"/>
                  <a:gd name="T37" fmla="*/ 0 h 54"/>
                  <a:gd name="T38" fmla="*/ 0 w 45"/>
                  <a:gd name="T39" fmla="*/ 0 h 54"/>
                  <a:gd name="T40" fmla="*/ 0 w 45"/>
                  <a:gd name="T41" fmla="*/ 0 h 54"/>
                  <a:gd name="T42" fmla="*/ 0 w 45"/>
                  <a:gd name="T43" fmla="*/ 0 h 54"/>
                  <a:gd name="T44" fmla="*/ 0 w 45"/>
                  <a:gd name="T45" fmla="*/ 0 h 54"/>
                  <a:gd name="T46" fmla="*/ 0 w 45"/>
                  <a:gd name="T47" fmla="*/ 0 h 54"/>
                  <a:gd name="T48" fmla="*/ 0 w 45"/>
                  <a:gd name="T49" fmla="*/ 0 h 54"/>
                  <a:gd name="T50" fmla="*/ 0 w 45"/>
                  <a:gd name="T51" fmla="*/ 0 h 54"/>
                  <a:gd name="T52" fmla="*/ 0 w 45"/>
                  <a:gd name="T53" fmla="*/ 0 h 54"/>
                  <a:gd name="T54" fmla="*/ 0 w 45"/>
                  <a:gd name="T55" fmla="*/ 0 h 54"/>
                  <a:gd name="T56" fmla="*/ 0 w 45"/>
                  <a:gd name="T57" fmla="*/ 0 h 54"/>
                  <a:gd name="T58" fmla="*/ 0 w 45"/>
                  <a:gd name="T59" fmla="*/ 0 h 54"/>
                  <a:gd name="T60" fmla="*/ 0 w 45"/>
                  <a:gd name="T61" fmla="*/ 0 h 54"/>
                  <a:gd name="T62" fmla="*/ 0 w 45"/>
                  <a:gd name="T63" fmla="*/ 0 h 54"/>
                  <a:gd name="T64" fmla="*/ 0 w 45"/>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54"/>
                  <a:gd name="T101" fmla="*/ 45 w 45"/>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54">
                    <a:moveTo>
                      <a:pt x="45" y="28"/>
                    </a:moveTo>
                    <a:lnTo>
                      <a:pt x="44" y="22"/>
                    </a:lnTo>
                    <a:lnTo>
                      <a:pt x="43" y="17"/>
                    </a:lnTo>
                    <a:lnTo>
                      <a:pt x="41" y="12"/>
                    </a:lnTo>
                    <a:lnTo>
                      <a:pt x="38" y="9"/>
                    </a:lnTo>
                    <a:lnTo>
                      <a:pt x="35" y="5"/>
                    </a:lnTo>
                    <a:lnTo>
                      <a:pt x="31" y="3"/>
                    </a:lnTo>
                    <a:lnTo>
                      <a:pt x="27" y="1"/>
                    </a:lnTo>
                    <a:lnTo>
                      <a:pt x="22" y="0"/>
                    </a:lnTo>
                    <a:lnTo>
                      <a:pt x="18" y="1"/>
                    </a:lnTo>
                    <a:lnTo>
                      <a:pt x="13" y="3"/>
                    </a:lnTo>
                    <a:lnTo>
                      <a:pt x="10" y="5"/>
                    </a:lnTo>
                    <a:lnTo>
                      <a:pt x="6" y="9"/>
                    </a:lnTo>
                    <a:lnTo>
                      <a:pt x="3" y="12"/>
                    </a:lnTo>
                    <a:lnTo>
                      <a:pt x="1" y="17"/>
                    </a:lnTo>
                    <a:lnTo>
                      <a:pt x="0" y="22"/>
                    </a:lnTo>
                    <a:lnTo>
                      <a:pt x="0" y="28"/>
                    </a:lnTo>
                    <a:lnTo>
                      <a:pt x="0" y="34"/>
                    </a:lnTo>
                    <a:lnTo>
                      <a:pt x="1" y="39"/>
                    </a:lnTo>
                    <a:lnTo>
                      <a:pt x="3" y="43"/>
                    </a:lnTo>
                    <a:lnTo>
                      <a:pt x="6" y="47"/>
                    </a:lnTo>
                    <a:lnTo>
                      <a:pt x="10" y="51"/>
                    </a:lnTo>
                    <a:lnTo>
                      <a:pt x="13" y="53"/>
                    </a:lnTo>
                    <a:lnTo>
                      <a:pt x="18" y="54"/>
                    </a:lnTo>
                    <a:lnTo>
                      <a:pt x="22" y="54"/>
                    </a:lnTo>
                    <a:lnTo>
                      <a:pt x="27" y="54"/>
                    </a:lnTo>
                    <a:lnTo>
                      <a:pt x="31" y="53"/>
                    </a:lnTo>
                    <a:lnTo>
                      <a:pt x="35" y="51"/>
                    </a:lnTo>
                    <a:lnTo>
                      <a:pt x="38" y="47"/>
                    </a:lnTo>
                    <a:lnTo>
                      <a:pt x="41" y="43"/>
                    </a:lnTo>
                    <a:lnTo>
                      <a:pt x="43" y="39"/>
                    </a:lnTo>
                    <a:lnTo>
                      <a:pt x="44" y="34"/>
                    </a:lnTo>
                    <a:lnTo>
                      <a:pt x="45" y="28"/>
                    </a:lnTo>
                    <a:close/>
                    <a:moveTo>
                      <a:pt x="36" y="28"/>
                    </a:moveTo>
                    <a:lnTo>
                      <a:pt x="35" y="31"/>
                    </a:lnTo>
                    <a:lnTo>
                      <a:pt x="35" y="34"/>
                    </a:lnTo>
                    <a:lnTo>
                      <a:pt x="33" y="37"/>
                    </a:lnTo>
                    <a:lnTo>
                      <a:pt x="32" y="40"/>
                    </a:lnTo>
                    <a:lnTo>
                      <a:pt x="30" y="41"/>
                    </a:lnTo>
                    <a:lnTo>
                      <a:pt x="27" y="42"/>
                    </a:lnTo>
                    <a:lnTo>
                      <a:pt x="25" y="43"/>
                    </a:lnTo>
                    <a:lnTo>
                      <a:pt x="22" y="43"/>
                    </a:lnTo>
                    <a:lnTo>
                      <a:pt x="19" y="43"/>
                    </a:lnTo>
                    <a:lnTo>
                      <a:pt x="17" y="42"/>
                    </a:lnTo>
                    <a:lnTo>
                      <a:pt x="15" y="41"/>
                    </a:lnTo>
                    <a:lnTo>
                      <a:pt x="13" y="40"/>
                    </a:lnTo>
                    <a:lnTo>
                      <a:pt x="11" y="37"/>
                    </a:lnTo>
                    <a:lnTo>
                      <a:pt x="10" y="34"/>
                    </a:lnTo>
                    <a:lnTo>
                      <a:pt x="9" y="31"/>
                    </a:lnTo>
                    <a:lnTo>
                      <a:pt x="9" y="28"/>
                    </a:lnTo>
                    <a:lnTo>
                      <a:pt x="9" y="24"/>
                    </a:lnTo>
                    <a:lnTo>
                      <a:pt x="10" y="22"/>
                    </a:lnTo>
                    <a:lnTo>
                      <a:pt x="11" y="18"/>
                    </a:lnTo>
                    <a:lnTo>
                      <a:pt x="13" y="16"/>
                    </a:lnTo>
                    <a:lnTo>
                      <a:pt x="15" y="15"/>
                    </a:lnTo>
                    <a:lnTo>
                      <a:pt x="17" y="13"/>
                    </a:lnTo>
                    <a:lnTo>
                      <a:pt x="19" y="12"/>
                    </a:lnTo>
                    <a:lnTo>
                      <a:pt x="22" y="11"/>
                    </a:lnTo>
                    <a:lnTo>
                      <a:pt x="25" y="12"/>
                    </a:lnTo>
                    <a:lnTo>
                      <a:pt x="27" y="13"/>
                    </a:lnTo>
                    <a:lnTo>
                      <a:pt x="30" y="15"/>
                    </a:lnTo>
                    <a:lnTo>
                      <a:pt x="32" y="16"/>
                    </a:lnTo>
                    <a:lnTo>
                      <a:pt x="33" y="18"/>
                    </a:lnTo>
                    <a:lnTo>
                      <a:pt x="35" y="22"/>
                    </a:lnTo>
                    <a:lnTo>
                      <a:pt x="35" y="24"/>
                    </a:lnTo>
                    <a:lnTo>
                      <a:pt x="36" y="28"/>
                    </a:lnTo>
                    <a:close/>
                  </a:path>
                </a:pathLst>
              </a:custGeom>
              <a:solidFill>
                <a:srgbClr val="FCF2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5" name="Freeform 101"/>
              <p:cNvSpPr>
                <a:spLocks noEditPoints="1"/>
              </p:cNvSpPr>
              <p:nvPr/>
            </p:nvSpPr>
            <p:spPr bwMode="auto">
              <a:xfrm>
                <a:off x="1158" y="2656"/>
                <a:ext cx="7" cy="7"/>
              </a:xfrm>
              <a:custGeom>
                <a:avLst/>
                <a:gdLst>
                  <a:gd name="T0" fmla="*/ 0 w 36"/>
                  <a:gd name="T1" fmla="*/ 0 h 43"/>
                  <a:gd name="T2" fmla="*/ 0 w 36"/>
                  <a:gd name="T3" fmla="*/ 0 h 43"/>
                  <a:gd name="T4" fmla="*/ 0 w 36"/>
                  <a:gd name="T5" fmla="*/ 0 h 43"/>
                  <a:gd name="T6" fmla="*/ 0 w 36"/>
                  <a:gd name="T7" fmla="*/ 0 h 43"/>
                  <a:gd name="T8" fmla="*/ 0 w 36"/>
                  <a:gd name="T9" fmla="*/ 0 h 43"/>
                  <a:gd name="T10" fmla="*/ 0 w 36"/>
                  <a:gd name="T11" fmla="*/ 0 h 43"/>
                  <a:gd name="T12" fmla="*/ 0 w 36"/>
                  <a:gd name="T13" fmla="*/ 0 h 43"/>
                  <a:gd name="T14" fmla="*/ 0 w 36"/>
                  <a:gd name="T15" fmla="*/ 0 h 43"/>
                  <a:gd name="T16" fmla="*/ 0 w 36"/>
                  <a:gd name="T17" fmla="*/ 0 h 43"/>
                  <a:gd name="T18" fmla="*/ 0 w 36"/>
                  <a:gd name="T19" fmla="*/ 0 h 43"/>
                  <a:gd name="T20" fmla="*/ 0 w 36"/>
                  <a:gd name="T21" fmla="*/ 0 h 43"/>
                  <a:gd name="T22" fmla="*/ 0 w 36"/>
                  <a:gd name="T23" fmla="*/ 0 h 43"/>
                  <a:gd name="T24" fmla="*/ 0 w 36"/>
                  <a:gd name="T25" fmla="*/ 0 h 43"/>
                  <a:gd name="T26" fmla="*/ 0 w 36"/>
                  <a:gd name="T27" fmla="*/ 0 h 43"/>
                  <a:gd name="T28" fmla="*/ 0 w 36"/>
                  <a:gd name="T29" fmla="*/ 0 h 43"/>
                  <a:gd name="T30" fmla="*/ 0 w 36"/>
                  <a:gd name="T31" fmla="*/ 0 h 43"/>
                  <a:gd name="T32" fmla="*/ 0 w 36"/>
                  <a:gd name="T33" fmla="*/ 0 h 43"/>
                  <a:gd name="T34" fmla="*/ 0 w 36"/>
                  <a:gd name="T35" fmla="*/ 0 h 43"/>
                  <a:gd name="T36" fmla="*/ 0 w 36"/>
                  <a:gd name="T37" fmla="*/ 0 h 43"/>
                  <a:gd name="T38" fmla="*/ 0 w 36"/>
                  <a:gd name="T39" fmla="*/ 0 h 43"/>
                  <a:gd name="T40" fmla="*/ 0 w 36"/>
                  <a:gd name="T41" fmla="*/ 0 h 43"/>
                  <a:gd name="T42" fmla="*/ 0 w 36"/>
                  <a:gd name="T43" fmla="*/ 0 h 43"/>
                  <a:gd name="T44" fmla="*/ 0 w 36"/>
                  <a:gd name="T45" fmla="*/ 0 h 43"/>
                  <a:gd name="T46" fmla="*/ 0 w 36"/>
                  <a:gd name="T47" fmla="*/ 0 h 43"/>
                  <a:gd name="T48" fmla="*/ 0 w 36"/>
                  <a:gd name="T49" fmla="*/ 0 h 43"/>
                  <a:gd name="T50" fmla="*/ 0 w 36"/>
                  <a:gd name="T51" fmla="*/ 0 h 43"/>
                  <a:gd name="T52" fmla="*/ 0 w 36"/>
                  <a:gd name="T53" fmla="*/ 0 h 43"/>
                  <a:gd name="T54" fmla="*/ 0 w 36"/>
                  <a:gd name="T55" fmla="*/ 0 h 43"/>
                  <a:gd name="T56" fmla="*/ 0 w 36"/>
                  <a:gd name="T57" fmla="*/ 0 h 43"/>
                  <a:gd name="T58" fmla="*/ 0 w 36"/>
                  <a:gd name="T59" fmla="*/ 0 h 43"/>
                  <a:gd name="T60" fmla="*/ 0 w 36"/>
                  <a:gd name="T61" fmla="*/ 0 h 43"/>
                  <a:gd name="T62" fmla="*/ 0 w 36"/>
                  <a:gd name="T63" fmla="*/ 0 h 43"/>
                  <a:gd name="T64" fmla="*/ 0 w 36"/>
                  <a:gd name="T65" fmla="*/ 0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
                  <a:gd name="T100" fmla="*/ 0 h 43"/>
                  <a:gd name="T101" fmla="*/ 36 w 36"/>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 h="43">
                    <a:moveTo>
                      <a:pt x="36" y="22"/>
                    </a:moveTo>
                    <a:lnTo>
                      <a:pt x="36" y="17"/>
                    </a:lnTo>
                    <a:lnTo>
                      <a:pt x="35" y="13"/>
                    </a:lnTo>
                    <a:lnTo>
                      <a:pt x="33" y="10"/>
                    </a:lnTo>
                    <a:lnTo>
                      <a:pt x="31" y="6"/>
                    </a:lnTo>
                    <a:lnTo>
                      <a:pt x="28" y="4"/>
                    </a:lnTo>
                    <a:lnTo>
                      <a:pt x="25" y="1"/>
                    </a:lnTo>
                    <a:lnTo>
                      <a:pt x="22" y="0"/>
                    </a:lnTo>
                    <a:lnTo>
                      <a:pt x="18" y="0"/>
                    </a:lnTo>
                    <a:lnTo>
                      <a:pt x="14" y="0"/>
                    </a:lnTo>
                    <a:lnTo>
                      <a:pt x="11" y="1"/>
                    </a:lnTo>
                    <a:lnTo>
                      <a:pt x="8" y="4"/>
                    </a:lnTo>
                    <a:lnTo>
                      <a:pt x="5" y="6"/>
                    </a:lnTo>
                    <a:lnTo>
                      <a:pt x="3" y="10"/>
                    </a:lnTo>
                    <a:lnTo>
                      <a:pt x="2" y="13"/>
                    </a:lnTo>
                    <a:lnTo>
                      <a:pt x="0" y="17"/>
                    </a:lnTo>
                    <a:lnTo>
                      <a:pt x="0" y="22"/>
                    </a:lnTo>
                    <a:lnTo>
                      <a:pt x="0" y="27"/>
                    </a:lnTo>
                    <a:lnTo>
                      <a:pt x="2" y="30"/>
                    </a:lnTo>
                    <a:lnTo>
                      <a:pt x="3" y="34"/>
                    </a:lnTo>
                    <a:lnTo>
                      <a:pt x="5" y="37"/>
                    </a:lnTo>
                    <a:lnTo>
                      <a:pt x="8" y="40"/>
                    </a:lnTo>
                    <a:lnTo>
                      <a:pt x="11" y="42"/>
                    </a:lnTo>
                    <a:lnTo>
                      <a:pt x="14" y="43"/>
                    </a:lnTo>
                    <a:lnTo>
                      <a:pt x="18" y="43"/>
                    </a:lnTo>
                    <a:lnTo>
                      <a:pt x="22" y="43"/>
                    </a:lnTo>
                    <a:lnTo>
                      <a:pt x="25" y="42"/>
                    </a:lnTo>
                    <a:lnTo>
                      <a:pt x="28" y="40"/>
                    </a:lnTo>
                    <a:lnTo>
                      <a:pt x="31" y="37"/>
                    </a:lnTo>
                    <a:lnTo>
                      <a:pt x="33" y="34"/>
                    </a:lnTo>
                    <a:lnTo>
                      <a:pt x="35" y="30"/>
                    </a:lnTo>
                    <a:lnTo>
                      <a:pt x="36" y="27"/>
                    </a:lnTo>
                    <a:lnTo>
                      <a:pt x="36" y="22"/>
                    </a:lnTo>
                    <a:close/>
                    <a:moveTo>
                      <a:pt x="27" y="22"/>
                    </a:moveTo>
                    <a:lnTo>
                      <a:pt x="27" y="24"/>
                    </a:lnTo>
                    <a:lnTo>
                      <a:pt x="26" y="25"/>
                    </a:lnTo>
                    <a:lnTo>
                      <a:pt x="26" y="28"/>
                    </a:lnTo>
                    <a:lnTo>
                      <a:pt x="24" y="29"/>
                    </a:lnTo>
                    <a:lnTo>
                      <a:pt x="23" y="30"/>
                    </a:lnTo>
                    <a:lnTo>
                      <a:pt x="22" y="31"/>
                    </a:lnTo>
                    <a:lnTo>
                      <a:pt x="20" y="33"/>
                    </a:lnTo>
                    <a:lnTo>
                      <a:pt x="18" y="33"/>
                    </a:lnTo>
                    <a:lnTo>
                      <a:pt x="16" y="33"/>
                    </a:lnTo>
                    <a:lnTo>
                      <a:pt x="15" y="31"/>
                    </a:lnTo>
                    <a:lnTo>
                      <a:pt x="13" y="30"/>
                    </a:lnTo>
                    <a:lnTo>
                      <a:pt x="12" y="29"/>
                    </a:lnTo>
                    <a:lnTo>
                      <a:pt x="11" y="28"/>
                    </a:lnTo>
                    <a:lnTo>
                      <a:pt x="10" y="25"/>
                    </a:lnTo>
                    <a:lnTo>
                      <a:pt x="9" y="24"/>
                    </a:lnTo>
                    <a:lnTo>
                      <a:pt x="9" y="22"/>
                    </a:lnTo>
                    <a:lnTo>
                      <a:pt x="9" y="19"/>
                    </a:lnTo>
                    <a:lnTo>
                      <a:pt x="10" y="17"/>
                    </a:lnTo>
                    <a:lnTo>
                      <a:pt x="11" y="16"/>
                    </a:lnTo>
                    <a:lnTo>
                      <a:pt x="12" y="15"/>
                    </a:lnTo>
                    <a:lnTo>
                      <a:pt x="13" y="13"/>
                    </a:lnTo>
                    <a:lnTo>
                      <a:pt x="15" y="12"/>
                    </a:lnTo>
                    <a:lnTo>
                      <a:pt x="16" y="11"/>
                    </a:lnTo>
                    <a:lnTo>
                      <a:pt x="18" y="11"/>
                    </a:lnTo>
                    <a:lnTo>
                      <a:pt x="20" y="11"/>
                    </a:lnTo>
                    <a:lnTo>
                      <a:pt x="22" y="12"/>
                    </a:lnTo>
                    <a:lnTo>
                      <a:pt x="23" y="13"/>
                    </a:lnTo>
                    <a:lnTo>
                      <a:pt x="24" y="15"/>
                    </a:lnTo>
                    <a:lnTo>
                      <a:pt x="26" y="16"/>
                    </a:lnTo>
                    <a:lnTo>
                      <a:pt x="26" y="17"/>
                    </a:lnTo>
                    <a:lnTo>
                      <a:pt x="27" y="19"/>
                    </a:lnTo>
                    <a:lnTo>
                      <a:pt x="27" y="22"/>
                    </a:lnTo>
                    <a:close/>
                  </a:path>
                </a:pathLst>
              </a:custGeom>
              <a:solidFill>
                <a:srgbClr val="FDF4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6" name="Freeform 102"/>
              <p:cNvSpPr>
                <a:spLocks/>
              </p:cNvSpPr>
              <p:nvPr/>
            </p:nvSpPr>
            <p:spPr bwMode="auto">
              <a:xfrm>
                <a:off x="1159" y="2657"/>
                <a:ext cx="5" cy="5"/>
              </a:xfrm>
              <a:custGeom>
                <a:avLst/>
                <a:gdLst>
                  <a:gd name="T0" fmla="*/ 0 w 27"/>
                  <a:gd name="T1" fmla="*/ 0 h 32"/>
                  <a:gd name="T2" fmla="*/ 0 w 27"/>
                  <a:gd name="T3" fmla="*/ 0 h 32"/>
                  <a:gd name="T4" fmla="*/ 0 w 27"/>
                  <a:gd name="T5" fmla="*/ 0 h 32"/>
                  <a:gd name="T6" fmla="*/ 0 w 27"/>
                  <a:gd name="T7" fmla="*/ 0 h 32"/>
                  <a:gd name="T8" fmla="*/ 0 w 27"/>
                  <a:gd name="T9" fmla="*/ 0 h 32"/>
                  <a:gd name="T10" fmla="*/ 0 w 27"/>
                  <a:gd name="T11" fmla="*/ 0 h 32"/>
                  <a:gd name="T12" fmla="*/ 0 w 27"/>
                  <a:gd name="T13" fmla="*/ 0 h 32"/>
                  <a:gd name="T14" fmla="*/ 0 w 27"/>
                  <a:gd name="T15" fmla="*/ 0 h 32"/>
                  <a:gd name="T16" fmla="*/ 0 w 27"/>
                  <a:gd name="T17" fmla="*/ 0 h 32"/>
                  <a:gd name="T18" fmla="*/ 0 w 27"/>
                  <a:gd name="T19" fmla="*/ 0 h 32"/>
                  <a:gd name="T20" fmla="*/ 0 w 27"/>
                  <a:gd name="T21" fmla="*/ 0 h 32"/>
                  <a:gd name="T22" fmla="*/ 0 w 27"/>
                  <a:gd name="T23" fmla="*/ 0 h 32"/>
                  <a:gd name="T24" fmla="*/ 0 w 27"/>
                  <a:gd name="T25" fmla="*/ 0 h 32"/>
                  <a:gd name="T26" fmla="*/ 0 w 27"/>
                  <a:gd name="T27" fmla="*/ 0 h 32"/>
                  <a:gd name="T28" fmla="*/ 0 w 27"/>
                  <a:gd name="T29" fmla="*/ 0 h 32"/>
                  <a:gd name="T30" fmla="*/ 0 w 27"/>
                  <a:gd name="T31" fmla="*/ 0 h 32"/>
                  <a:gd name="T32" fmla="*/ 0 w 27"/>
                  <a:gd name="T33" fmla="*/ 0 h 32"/>
                  <a:gd name="T34" fmla="*/ 0 w 27"/>
                  <a:gd name="T35" fmla="*/ 0 h 32"/>
                  <a:gd name="T36" fmla="*/ 0 w 27"/>
                  <a:gd name="T37" fmla="*/ 0 h 32"/>
                  <a:gd name="T38" fmla="*/ 0 w 27"/>
                  <a:gd name="T39" fmla="*/ 0 h 32"/>
                  <a:gd name="T40" fmla="*/ 0 w 27"/>
                  <a:gd name="T41" fmla="*/ 0 h 32"/>
                  <a:gd name="T42" fmla="*/ 0 w 27"/>
                  <a:gd name="T43" fmla="*/ 0 h 32"/>
                  <a:gd name="T44" fmla="*/ 0 w 27"/>
                  <a:gd name="T45" fmla="*/ 0 h 32"/>
                  <a:gd name="T46" fmla="*/ 0 w 27"/>
                  <a:gd name="T47" fmla="*/ 0 h 32"/>
                  <a:gd name="T48" fmla="*/ 0 w 27"/>
                  <a:gd name="T49" fmla="*/ 0 h 32"/>
                  <a:gd name="T50" fmla="*/ 0 w 27"/>
                  <a:gd name="T51" fmla="*/ 0 h 32"/>
                  <a:gd name="T52" fmla="*/ 0 w 27"/>
                  <a:gd name="T53" fmla="*/ 0 h 32"/>
                  <a:gd name="T54" fmla="*/ 0 w 27"/>
                  <a:gd name="T55" fmla="*/ 0 h 32"/>
                  <a:gd name="T56" fmla="*/ 0 w 27"/>
                  <a:gd name="T57" fmla="*/ 0 h 32"/>
                  <a:gd name="T58" fmla="*/ 0 w 27"/>
                  <a:gd name="T59" fmla="*/ 0 h 32"/>
                  <a:gd name="T60" fmla="*/ 0 w 27"/>
                  <a:gd name="T61" fmla="*/ 0 h 32"/>
                  <a:gd name="T62" fmla="*/ 0 w 27"/>
                  <a:gd name="T63" fmla="*/ 0 h 32"/>
                  <a:gd name="T64" fmla="*/ 0 w 27"/>
                  <a:gd name="T65" fmla="*/ 0 h 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
                  <a:gd name="T100" fmla="*/ 0 h 32"/>
                  <a:gd name="T101" fmla="*/ 27 w 27"/>
                  <a:gd name="T102" fmla="*/ 32 h 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 h="32">
                    <a:moveTo>
                      <a:pt x="27" y="17"/>
                    </a:moveTo>
                    <a:lnTo>
                      <a:pt x="26" y="13"/>
                    </a:lnTo>
                    <a:lnTo>
                      <a:pt x="26" y="11"/>
                    </a:lnTo>
                    <a:lnTo>
                      <a:pt x="24" y="7"/>
                    </a:lnTo>
                    <a:lnTo>
                      <a:pt x="23" y="5"/>
                    </a:lnTo>
                    <a:lnTo>
                      <a:pt x="21" y="4"/>
                    </a:lnTo>
                    <a:lnTo>
                      <a:pt x="18" y="2"/>
                    </a:lnTo>
                    <a:lnTo>
                      <a:pt x="16" y="1"/>
                    </a:lnTo>
                    <a:lnTo>
                      <a:pt x="13" y="0"/>
                    </a:lnTo>
                    <a:lnTo>
                      <a:pt x="10" y="1"/>
                    </a:lnTo>
                    <a:lnTo>
                      <a:pt x="8" y="2"/>
                    </a:lnTo>
                    <a:lnTo>
                      <a:pt x="6" y="4"/>
                    </a:lnTo>
                    <a:lnTo>
                      <a:pt x="4" y="5"/>
                    </a:lnTo>
                    <a:lnTo>
                      <a:pt x="2" y="7"/>
                    </a:lnTo>
                    <a:lnTo>
                      <a:pt x="1" y="11"/>
                    </a:lnTo>
                    <a:lnTo>
                      <a:pt x="0" y="13"/>
                    </a:lnTo>
                    <a:lnTo>
                      <a:pt x="0" y="17"/>
                    </a:lnTo>
                    <a:lnTo>
                      <a:pt x="0" y="20"/>
                    </a:lnTo>
                    <a:lnTo>
                      <a:pt x="1" y="23"/>
                    </a:lnTo>
                    <a:lnTo>
                      <a:pt x="2" y="26"/>
                    </a:lnTo>
                    <a:lnTo>
                      <a:pt x="4" y="29"/>
                    </a:lnTo>
                    <a:lnTo>
                      <a:pt x="6" y="30"/>
                    </a:lnTo>
                    <a:lnTo>
                      <a:pt x="8" y="31"/>
                    </a:lnTo>
                    <a:lnTo>
                      <a:pt x="10" y="32"/>
                    </a:lnTo>
                    <a:lnTo>
                      <a:pt x="13" y="32"/>
                    </a:lnTo>
                    <a:lnTo>
                      <a:pt x="16" y="32"/>
                    </a:lnTo>
                    <a:lnTo>
                      <a:pt x="18" y="31"/>
                    </a:lnTo>
                    <a:lnTo>
                      <a:pt x="21" y="30"/>
                    </a:lnTo>
                    <a:lnTo>
                      <a:pt x="23" y="29"/>
                    </a:lnTo>
                    <a:lnTo>
                      <a:pt x="24" y="26"/>
                    </a:lnTo>
                    <a:lnTo>
                      <a:pt x="26" y="23"/>
                    </a:lnTo>
                    <a:lnTo>
                      <a:pt x="26" y="20"/>
                    </a:lnTo>
                    <a:lnTo>
                      <a:pt x="27" y="17"/>
                    </a:lnTo>
                    <a:close/>
                  </a:path>
                </a:pathLst>
              </a:custGeom>
              <a:solidFill>
                <a:srgbClr val="FDF8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7" name="Freeform 103"/>
              <p:cNvSpPr>
                <a:spLocks/>
              </p:cNvSpPr>
              <p:nvPr/>
            </p:nvSpPr>
            <p:spPr bwMode="auto">
              <a:xfrm>
                <a:off x="1160" y="2658"/>
                <a:ext cx="3" cy="3"/>
              </a:xfrm>
              <a:custGeom>
                <a:avLst/>
                <a:gdLst>
                  <a:gd name="T0" fmla="*/ 0 w 18"/>
                  <a:gd name="T1" fmla="*/ 0 h 22"/>
                  <a:gd name="T2" fmla="*/ 0 w 18"/>
                  <a:gd name="T3" fmla="*/ 0 h 22"/>
                  <a:gd name="T4" fmla="*/ 0 w 18"/>
                  <a:gd name="T5" fmla="*/ 0 h 22"/>
                  <a:gd name="T6" fmla="*/ 0 w 18"/>
                  <a:gd name="T7" fmla="*/ 0 h 22"/>
                  <a:gd name="T8" fmla="*/ 0 w 18"/>
                  <a:gd name="T9" fmla="*/ 0 h 22"/>
                  <a:gd name="T10" fmla="*/ 0 w 18"/>
                  <a:gd name="T11" fmla="*/ 0 h 22"/>
                  <a:gd name="T12" fmla="*/ 0 w 18"/>
                  <a:gd name="T13" fmla="*/ 0 h 22"/>
                  <a:gd name="T14" fmla="*/ 0 w 18"/>
                  <a:gd name="T15" fmla="*/ 0 h 22"/>
                  <a:gd name="T16" fmla="*/ 0 w 18"/>
                  <a:gd name="T17" fmla="*/ 0 h 22"/>
                  <a:gd name="T18" fmla="*/ 0 w 18"/>
                  <a:gd name="T19" fmla="*/ 0 h 22"/>
                  <a:gd name="T20" fmla="*/ 0 w 18"/>
                  <a:gd name="T21" fmla="*/ 0 h 22"/>
                  <a:gd name="T22" fmla="*/ 0 w 18"/>
                  <a:gd name="T23" fmla="*/ 0 h 22"/>
                  <a:gd name="T24" fmla="*/ 0 w 18"/>
                  <a:gd name="T25" fmla="*/ 0 h 22"/>
                  <a:gd name="T26" fmla="*/ 0 w 18"/>
                  <a:gd name="T27" fmla="*/ 0 h 22"/>
                  <a:gd name="T28" fmla="*/ 0 w 18"/>
                  <a:gd name="T29" fmla="*/ 0 h 22"/>
                  <a:gd name="T30" fmla="*/ 0 w 18"/>
                  <a:gd name="T31" fmla="*/ 0 h 22"/>
                  <a:gd name="T32" fmla="*/ 0 w 18"/>
                  <a:gd name="T33" fmla="*/ 0 h 22"/>
                  <a:gd name="T34" fmla="*/ 0 w 18"/>
                  <a:gd name="T35" fmla="*/ 0 h 22"/>
                  <a:gd name="T36" fmla="*/ 0 w 18"/>
                  <a:gd name="T37" fmla="*/ 0 h 22"/>
                  <a:gd name="T38" fmla="*/ 0 w 18"/>
                  <a:gd name="T39" fmla="*/ 0 h 22"/>
                  <a:gd name="T40" fmla="*/ 0 w 18"/>
                  <a:gd name="T41" fmla="*/ 0 h 22"/>
                  <a:gd name="T42" fmla="*/ 0 w 18"/>
                  <a:gd name="T43" fmla="*/ 0 h 22"/>
                  <a:gd name="T44" fmla="*/ 0 w 18"/>
                  <a:gd name="T45" fmla="*/ 0 h 22"/>
                  <a:gd name="T46" fmla="*/ 0 w 18"/>
                  <a:gd name="T47" fmla="*/ 0 h 22"/>
                  <a:gd name="T48" fmla="*/ 0 w 18"/>
                  <a:gd name="T49" fmla="*/ 0 h 22"/>
                  <a:gd name="T50" fmla="*/ 0 w 18"/>
                  <a:gd name="T51" fmla="*/ 0 h 22"/>
                  <a:gd name="T52" fmla="*/ 0 w 18"/>
                  <a:gd name="T53" fmla="*/ 0 h 22"/>
                  <a:gd name="T54" fmla="*/ 0 w 18"/>
                  <a:gd name="T55" fmla="*/ 0 h 22"/>
                  <a:gd name="T56" fmla="*/ 0 w 18"/>
                  <a:gd name="T57" fmla="*/ 0 h 22"/>
                  <a:gd name="T58" fmla="*/ 0 w 18"/>
                  <a:gd name="T59" fmla="*/ 0 h 22"/>
                  <a:gd name="T60" fmla="*/ 0 w 18"/>
                  <a:gd name="T61" fmla="*/ 0 h 22"/>
                  <a:gd name="T62" fmla="*/ 0 w 18"/>
                  <a:gd name="T63" fmla="*/ 0 h 22"/>
                  <a:gd name="T64" fmla="*/ 0 w 18"/>
                  <a:gd name="T65" fmla="*/ 0 h 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
                  <a:gd name="T100" fmla="*/ 0 h 22"/>
                  <a:gd name="T101" fmla="*/ 18 w 18"/>
                  <a:gd name="T102" fmla="*/ 22 h 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 h="22">
                    <a:moveTo>
                      <a:pt x="18" y="11"/>
                    </a:moveTo>
                    <a:lnTo>
                      <a:pt x="18" y="8"/>
                    </a:lnTo>
                    <a:lnTo>
                      <a:pt x="17" y="6"/>
                    </a:lnTo>
                    <a:lnTo>
                      <a:pt x="17" y="5"/>
                    </a:lnTo>
                    <a:lnTo>
                      <a:pt x="15" y="4"/>
                    </a:lnTo>
                    <a:lnTo>
                      <a:pt x="14" y="2"/>
                    </a:lnTo>
                    <a:lnTo>
                      <a:pt x="13" y="1"/>
                    </a:lnTo>
                    <a:lnTo>
                      <a:pt x="11" y="0"/>
                    </a:lnTo>
                    <a:lnTo>
                      <a:pt x="9" y="0"/>
                    </a:lnTo>
                    <a:lnTo>
                      <a:pt x="7" y="0"/>
                    </a:lnTo>
                    <a:lnTo>
                      <a:pt x="6" y="1"/>
                    </a:lnTo>
                    <a:lnTo>
                      <a:pt x="4" y="2"/>
                    </a:lnTo>
                    <a:lnTo>
                      <a:pt x="3" y="4"/>
                    </a:lnTo>
                    <a:lnTo>
                      <a:pt x="2" y="5"/>
                    </a:lnTo>
                    <a:lnTo>
                      <a:pt x="1" y="6"/>
                    </a:lnTo>
                    <a:lnTo>
                      <a:pt x="0" y="8"/>
                    </a:lnTo>
                    <a:lnTo>
                      <a:pt x="0" y="11"/>
                    </a:lnTo>
                    <a:lnTo>
                      <a:pt x="0" y="13"/>
                    </a:lnTo>
                    <a:lnTo>
                      <a:pt x="1" y="14"/>
                    </a:lnTo>
                    <a:lnTo>
                      <a:pt x="2" y="17"/>
                    </a:lnTo>
                    <a:lnTo>
                      <a:pt x="3" y="18"/>
                    </a:lnTo>
                    <a:lnTo>
                      <a:pt x="4" y="19"/>
                    </a:lnTo>
                    <a:lnTo>
                      <a:pt x="6" y="20"/>
                    </a:lnTo>
                    <a:lnTo>
                      <a:pt x="7" y="22"/>
                    </a:lnTo>
                    <a:lnTo>
                      <a:pt x="9" y="22"/>
                    </a:lnTo>
                    <a:lnTo>
                      <a:pt x="11" y="22"/>
                    </a:lnTo>
                    <a:lnTo>
                      <a:pt x="13" y="20"/>
                    </a:lnTo>
                    <a:lnTo>
                      <a:pt x="14" y="19"/>
                    </a:lnTo>
                    <a:lnTo>
                      <a:pt x="15" y="18"/>
                    </a:lnTo>
                    <a:lnTo>
                      <a:pt x="17" y="17"/>
                    </a:lnTo>
                    <a:lnTo>
                      <a:pt x="17" y="14"/>
                    </a:lnTo>
                    <a:lnTo>
                      <a:pt x="18" y="13"/>
                    </a:lnTo>
                    <a:lnTo>
                      <a:pt x="18" y="11"/>
                    </a:lnTo>
                    <a:close/>
                  </a:path>
                </a:pathLst>
              </a:custGeom>
              <a:solidFill>
                <a:srgbClr val="FDFA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8" name="Freeform 104"/>
              <p:cNvSpPr>
                <a:spLocks/>
              </p:cNvSpPr>
              <p:nvPr/>
            </p:nvSpPr>
            <p:spPr bwMode="auto">
              <a:xfrm>
                <a:off x="1161" y="2658"/>
                <a:ext cx="2" cy="2"/>
              </a:xfrm>
              <a:custGeom>
                <a:avLst/>
                <a:gdLst>
                  <a:gd name="T0" fmla="*/ 0 w 9"/>
                  <a:gd name="T1" fmla="*/ 0 h 11"/>
                  <a:gd name="T2" fmla="*/ 0 w 9"/>
                  <a:gd name="T3" fmla="*/ 0 h 11"/>
                  <a:gd name="T4" fmla="*/ 0 w 9"/>
                  <a:gd name="T5" fmla="*/ 0 h 11"/>
                  <a:gd name="T6" fmla="*/ 0 w 9"/>
                  <a:gd name="T7" fmla="*/ 0 h 11"/>
                  <a:gd name="T8" fmla="*/ 0 w 9"/>
                  <a:gd name="T9" fmla="*/ 0 h 11"/>
                  <a:gd name="T10" fmla="*/ 0 w 9"/>
                  <a:gd name="T11" fmla="*/ 0 h 11"/>
                  <a:gd name="T12" fmla="*/ 0 w 9"/>
                  <a:gd name="T13" fmla="*/ 0 h 11"/>
                  <a:gd name="T14" fmla="*/ 0 w 9"/>
                  <a:gd name="T15" fmla="*/ 0 h 11"/>
                  <a:gd name="T16" fmla="*/ 0 w 9"/>
                  <a:gd name="T17" fmla="*/ 0 h 11"/>
                  <a:gd name="T18" fmla="*/ 0 w 9"/>
                  <a:gd name="T19" fmla="*/ 0 h 11"/>
                  <a:gd name="T20" fmla="*/ 0 w 9"/>
                  <a:gd name="T21" fmla="*/ 0 h 11"/>
                  <a:gd name="T22" fmla="*/ 0 w 9"/>
                  <a:gd name="T23" fmla="*/ 0 h 11"/>
                  <a:gd name="T24" fmla="*/ 0 w 9"/>
                  <a:gd name="T25" fmla="*/ 0 h 11"/>
                  <a:gd name="T26" fmla="*/ 0 w 9"/>
                  <a:gd name="T27" fmla="*/ 0 h 11"/>
                  <a:gd name="T28" fmla="*/ 0 w 9"/>
                  <a:gd name="T29" fmla="*/ 0 h 11"/>
                  <a:gd name="T30" fmla="*/ 0 w 9"/>
                  <a:gd name="T31" fmla="*/ 0 h 11"/>
                  <a:gd name="T32" fmla="*/ 0 w 9"/>
                  <a:gd name="T33" fmla="*/ 0 h 11"/>
                  <a:gd name="T34" fmla="*/ 0 w 9"/>
                  <a:gd name="T35" fmla="*/ 0 h 11"/>
                  <a:gd name="T36" fmla="*/ 0 w 9"/>
                  <a:gd name="T37" fmla="*/ 0 h 11"/>
                  <a:gd name="T38" fmla="*/ 0 w 9"/>
                  <a:gd name="T39" fmla="*/ 0 h 11"/>
                  <a:gd name="T40" fmla="*/ 0 w 9"/>
                  <a:gd name="T41" fmla="*/ 0 h 11"/>
                  <a:gd name="T42" fmla="*/ 0 w 9"/>
                  <a:gd name="T43" fmla="*/ 0 h 11"/>
                  <a:gd name="T44" fmla="*/ 0 w 9"/>
                  <a:gd name="T45" fmla="*/ 0 h 11"/>
                  <a:gd name="T46" fmla="*/ 0 w 9"/>
                  <a:gd name="T47" fmla="*/ 0 h 11"/>
                  <a:gd name="T48" fmla="*/ 0 w 9"/>
                  <a:gd name="T49" fmla="*/ 0 h 11"/>
                  <a:gd name="T50" fmla="*/ 0 w 9"/>
                  <a:gd name="T51" fmla="*/ 0 h 11"/>
                  <a:gd name="T52" fmla="*/ 0 w 9"/>
                  <a:gd name="T53" fmla="*/ 0 h 11"/>
                  <a:gd name="T54" fmla="*/ 0 w 9"/>
                  <a:gd name="T55" fmla="*/ 0 h 11"/>
                  <a:gd name="T56" fmla="*/ 0 w 9"/>
                  <a:gd name="T57" fmla="*/ 0 h 11"/>
                  <a:gd name="T58" fmla="*/ 0 w 9"/>
                  <a:gd name="T59" fmla="*/ 0 h 11"/>
                  <a:gd name="T60" fmla="*/ 0 w 9"/>
                  <a:gd name="T61" fmla="*/ 0 h 11"/>
                  <a:gd name="T62" fmla="*/ 0 w 9"/>
                  <a:gd name="T63" fmla="*/ 0 h 11"/>
                  <a:gd name="T64" fmla="*/ 0 w 9"/>
                  <a:gd name="T65" fmla="*/ 0 h 1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
                  <a:gd name="T100" fmla="*/ 0 h 11"/>
                  <a:gd name="T101" fmla="*/ 9 w 9"/>
                  <a:gd name="T102" fmla="*/ 11 h 1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 h="11">
                    <a:moveTo>
                      <a:pt x="9" y="6"/>
                    </a:moveTo>
                    <a:lnTo>
                      <a:pt x="9" y="5"/>
                    </a:lnTo>
                    <a:lnTo>
                      <a:pt x="8" y="3"/>
                    </a:lnTo>
                    <a:lnTo>
                      <a:pt x="8" y="2"/>
                    </a:lnTo>
                    <a:lnTo>
                      <a:pt x="7" y="2"/>
                    </a:lnTo>
                    <a:lnTo>
                      <a:pt x="7" y="1"/>
                    </a:lnTo>
                    <a:lnTo>
                      <a:pt x="6" y="1"/>
                    </a:lnTo>
                    <a:lnTo>
                      <a:pt x="5" y="1"/>
                    </a:lnTo>
                    <a:lnTo>
                      <a:pt x="4" y="0"/>
                    </a:lnTo>
                    <a:lnTo>
                      <a:pt x="3" y="1"/>
                    </a:lnTo>
                    <a:lnTo>
                      <a:pt x="2" y="1"/>
                    </a:lnTo>
                    <a:lnTo>
                      <a:pt x="1" y="2"/>
                    </a:lnTo>
                    <a:lnTo>
                      <a:pt x="0" y="2"/>
                    </a:lnTo>
                    <a:lnTo>
                      <a:pt x="0" y="3"/>
                    </a:lnTo>
                    <a:lnTo>
                      <a:pt x="0" y="5"/>
                    </a:lnTo>
                    <a:lnTo>
                      <a:pt x="0" y="6"/>
                    </a:lnTo>
                    <a:lnTo>
                      <a:pt x="0" y="7"/>
                    </a:lnTo>
                    <a:lnTo>
                      <a:pt x="0" y="8"/>
                    </a:lnTo>
                    <a:lnTo>
                      <a:pt x="1" y="9"/>
                    </a:lnTo>
                    <a:lnTo>
                      <a:pt x="2" y="11"/>
                    </a:lnTo>
                    <a:lnTo>
                      <a:pt x="3" y="11"/>
                    </a:lnTo>
                    <a:lnTo>
                      <a:pt x="4" y="11"/>
                    </a:lnTo>
                    <a:lnTo>
                      <a:pt x="5" y="11"/>
                    </a:lnTo>
                    <a:lnTo>
                      <a:pt x="6" y="11"/>
                    </a:lnTo>
                    <a:lnTo>
                      <a:pt x="7" y="11"/>
                    </a:lnTo>
                    <a:lnTo>
                      <a:pt x="7" y="9"/>
                    </a:lnTo>
                    <a:lnTo>
                      <a:pt x="8" y="8"/>
                    </a:lnTo>
                    <a:lnTo>
                      <a:pt x="9" y="7"/>
                    </a:lnTo>
                    <a:lnTo>
                      <a:pt x="9" y="6"/>
                    </a:lnTo>
                    <a:close/>
                  </a:path>
                </a:pathLst>
              </a:custGeom>
              <a:solidFill>
                <a:srgbClr val="FEFE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9" name="Freeform 105"/>
              <p:cNvSpPr>
                <a:spLocks/>
              </p:cNvSpPr>
              <p:nvPr/>
            </p:nvSpPr>
            <p:spPr bwMode="auto">
              <a:xfrm>
                <a:off x="1043" y="2596"/>
                <a:ext cx="44" cy="47"/>
              </a:xfrm>
              <a:custGeom>
                <a:avLst/>
                <a:gdLst>
                  <a:gd name="T0" fmla="*/ 1 w 220"/>
                  <a:gd name="T1" fmla="*/ 0 h 284"/>
                  <a:gd name="T2" fmla="*/ 0 w 220"/>
                  <a:gd name="T3" fmla="*/ 0 h 284"/>
                  <a:gd name="T4" fmla="*/ 0 w 220"/>
                  <a:gd name="T5" fmla="*/ 1 h 284"/>
                  <a:gd name="T6" fmla="*/ 1 w 220"/>
                  <a:gd name="T7" fmla="*/ 1 h 284"/>
                  <a:gd name="T8" fmla="*/ 2 w 220"/>
                  <a:gd name="T9" fmla="*/ 0 h 284"/>
                  <a:gd name="T10" fmla="*/ 1 w 220"/>
                  <a:gd name="T11" fmla="*/ 0 h 284"/>
                  <a:gd name="T12" fmla="*/ 0 60000 65536"/>
                  <a:gd name="T13" fmla="*/ 0 60000 65536"/>
                  <a:gd name="T14" fmla="*/ 0 60000 65536"/>
                  <a:gd name="T15" fmla="*/ 0 60000 65536"/>
                  <a:gd name="T16" fmla="*/ 0 60000 65536"/>
                  <a:gd name="T17" fmla="*/ 0 60000 65536"/>
                  <a:gd name="T18" fmla="*/ 0 w 220"/>
                  <a:gd name="T19" fmla="*/ 0 h 284"/>
                  <a:gd name="T20" fmla="*/ 220 w 220"/>
                  <a:gd name="T21" fmla="*/ 284 h 284"/>
                </a:gdLst>
                <a:ahLst/>
                <a:cxnLst>
                  <a:cxn ang="T12">
                    <a:pos x="T0" y="T1"/>
                  </a:cxn>
                  <a:cxn ang="T13">
                    <a:pos x="T2" y="T3"/>
                  </a:cxn>
                  <a:cxn ang="T14">
                    <a:pos x="T4" y="T5"/>
                  </a:cxn>
                  <a:cxn ang="T15">
                    <a:pos x="T6" y="T7"/>
                  </a:cxn>
                  <a:cxn ang="T16">
                    <a:pos x="T8" y="T9"/>
                  </a:cxn>
                  <a:cxn ang="T17">
                    <a:pos x="T10" y="T11"/>
                  </a:cxn>
                </a:cxnLst>
                <a:rect l="T18" t="T19" r="T20" b="T21"/>
                <a:pathLst>
                  <a:path w="220" h="284">
                    <a:moveTo>
                      <a:pt x="185" y="0"/>
                    </a:moveTo>
                    <a:lnTo>
                      <a:pt x="0" y="48"/>
                    </a:lnTo>
                    <a:lnTo>
                      <a:pt x="58" y="260"/>
                    </a:lnTo>
                    <a:lnTo>
                      <a:pt x="94" y="284"/>
                    </a:lnTo>
                    <a:lnTo>
                      <a:pt x="220" y="23"/>
                    </a:lnTo>
                    <a:lnTo>
                      <a:pt x="185" y="0"/>
                    </a:lnTo>
                    <a:close/>
                  </a:path>
                </a:pathLst>
              </a:custGeom>
              <a:solidFill>
                <a:srgbClr val="C2C2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0" name="Freeform 106"/>
              <p:cNvSpPr>
                <a:spLocks/>
              </p:cNvSpPr>
              <p:nvPr/>
            </p:nvSpPr>
            <p:spPr bwMode="auto">
              <a:xfrm>
                <a:off x="1043" y="2596"/>
                <a:ext cx="44" cy="26"/>
              </a:xfrm>
              <a:custGeom>
                <a:avLst/>
                <a:gdLst>
                  <a:gd name="T0" fmla="*/ 1 w 222"/>
                  <a:gd name="T1" fmla="*/ 0 h 157"/>
                  <a:gd name="T2" fmla="*/ 0 w 222"/>
                  <a:gd name="T3" fmla="*/ 0 h 157"/>
                  <a:gd name="T4" fmla="*/ 1 w 222"/>
                  <a:gd name="T5" fmla="*/ 1 h 157"/>
                  <a:gd name="T6" fmla="*/ 2 w 222"/>
                  <a:gd name="T7" fmla="*/ 0 h 157"/>
                  <a:gd name="T8" fmla="*/ 1 w 222"/>
                  <a:gd name="T9" fmla="*/ 0 h 157"/>
                  <a:gd name="T10" fmla="*/ 0 60000 65536"/>
                  <a:gd name="T11" fmla="*/ 0 60000 65536"/>
                  <a:gd name="T12" fmla="*/ 0 60000 65536"/>
                  <a:gd name="T13" fmla="*/ 0 60000 65536"/>
                  <a:gd name="T14" fmla="*/ 0 60000 65536"/>
                  <a:gd name="T15" fmla="*/ 0 w 222"/>
                  <a:gd name="T16" fmla="*/ 0 h 157"/>
                  <a:gd name="T17" fmla="*/ 222 w 222"/>
                  <a:gd name="T18" fmla="*/ 157 h 157"/>
                </a:gdLst>
                <a:ahLst/>
                <a:cxnLst>
                  <a:cxn ang="T10">
                    <a:pos x="T0" y="T1"/>
                  </a:cxn>
                  <a:cxn ang="T11">
                    <a:pos x="T2" y="T3"/>
                  </a:cxn>
                  <a:cxn ang="T12">
                    <a:pos x="T4" y="T5"/>
                  </a:cxn>
                  <a:cxn ang="T13">
                    <a:pos x="T6" y="T7"/>
                  </a:cxn>
                  <a:cxn ang="T14">
                    <a:pos x="T8" y="T9"/>
                  </a:cxn>
                </a:cxnLst>
                <a:rect l="T15" t="T16" r="T17" b="T18"/>
                <a:pathLst>
                  <a:path w="222" h="157">
                    <a:moveTo>
                      <a:pt x="186" y="0"/>
                    </a:moveTo>
                    <a:lnTo>
                      <a:pt x="0" y="48"/>
                    </a:lnTo>
                    <a:lnTo>
                      <a:pt x="157" y="157"/>
                    </a:lnTo>
                    <a:lnTo>
                      <a:pt x="222" y="24"/>
                    </a:lnTo>
                    <a:lnTo>
                      <a:pt x="186" y="0"/>
                    </a:lnTo>
                    <a:close/>
                  </a:path>
                </a:pathLst>
              </a:custGeom>
              <a:solidFill>
                <a:srgbClr val="EBECE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1" name="Freeform 107"/>
              <p:cNvSpPr>
                <a:spLocks/>
              </p:cNvSpPr>
              <p:nvPr/>
            </p:nvSpPr>
            <p:spPr bwMode="auto">
              <a:xfrm>
                <a:off x="1043" y="2601"/>
                <a:ext cx="13" cy="15"/>
              </a:xfrm>
              <a:custGeom>
                <a:avLst/>
                <a:gdLst>
                  <a:gd name="T0" fmla="*/ 1 w 63"/>
                  <a:gd name="T1" fmla="*/ 0 h 89"/>
                  <a:gd name="T2" fmla="*/ 0 w 63"/>
                  <a:gd name="T3" fmla="*/ 0 h 89"/>
                  <a:gd name="T4" fmla="*/ 0 w 63"/>
                  <a:gd name="T5" fmla="*/ 1 h 89"/>
                  <a:gd name="T6" fmla="*/ 1 w 63"/>
                  <a:gd name="T7" fmla="*/ 0 h 89"/>
                  <a:gd name="T8" fmla="*/ 0 60000 65536"/>
                  <a:gd name="T9" fmla="*/ 0 60000 65536"/>
                  <a:gd name="T10" fmla="*/ 0 60000 65536"/>
                  <a:gd name="T11" fmla="*/ 0 60000 65536"/>
                  <a:gd name="T12" fmla="*/ 0 w 63"/>
                  <a:gd name="T13" fmla="*/ 0 h 89"/>
                  <a:gd name="T14" fmla="*/ 63 w 63"/>
                  <a:gd name="T15" fmla="*/ 89 h 89"/>
                </a:gdLst>
                <a:ahLst/>
                <a:cxnLst>
                  <a:cxn ang="T8">
                    <a:pos x="T0" y="T1"/>
                  </a:cxn>
                  <a:cxn ang="T9">
                    <a:pos x="T2" y="T3"/>
                  </a:cxn>
                  <a:cxn ang="T10">
                    <a:pos x="T4" y="T5"/>
                  </a:cxn>
                  <a:cxn ang="T11">
                    <a:pos x="T6" y="T7"/>
                  </a:cxn>
                </a:cxnLst>
                <a:rect l="T12" t="T13" r="T14" b="T15"/>
                <a:pathLst>
                  <a:path w="63" h="89">
                    <a:moveTo>
                      <a:pt x="63" y="0"/>
                    </a:moveTo>
                    <a:lnTo>
                      <a:pt x="0" y="16"/>
                    </a:lnTo>
                    <a:lnTo>
                      <a:pt x="20" y="89"/>
                    </a:lnTo>
                    <a:lnTo>
                      <a:pt x="63" y="0"/>
                    </a:lnTo>
                    <a:close/>
                  </a:path>
                </a:pathLst>
              </a:custGeom>
              <a:solidFill>
                <a:srgbClr val="A9A9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 name="Freeform 108"/>
              <p:cNvSpPr>
                <a:spLocks/>
              </p:cNvSpPr>
              <p:nvPr/>
            </p:nvSpPr>
            <p:spPr bwMode="auto">
              <a:xfrm>
                <a:off x="1043" y="2601"/>
                <a:ext cx="13" cy="8"/>
              </a:xfrm>
              <a:custGeom>
                <a:avLst/>
                <a:gdLst>
                  <a:gd name="T0" fmla="*/ 1 w 63"/>
                  <a:gd name="T1" fmla="*/ 0 h 46"/>
                  <a:gd name="T2" fmla="*/ 0 w 63"/>
                  <a:gd name="T3" fmla="*/ 0 h 46"/>
                  <a:gd name="T4" fmla="*/ 0 w 63"/>
                  <a:gd name="T5" fmla="*/ 0 h 46"/>
                  <a:gd name="T6" fmla="*/ 1 w 63"/>
                  <a:gd name="T7" fmla="*/ 0 h 46"/>
                  <a:gd name="T8" fmla="*/ 0 60000 65536"/>
                  <a:gd name="T9" fmla="*/ 0 60000 65536"/>
                  <a:gd name="T10" fmla="*/ 0 60000 65536"/>
                  <a:gd name="T11" fmla="*/ 0 60000 65536"/>
                  <a:gd name="T12" fmla="*/ 0 w 63"/>
                  <a:gd name="T13" fmla="*/ 0 h 46"/>
                  <a:gd name="T14" fmla="*/ 63 w 63"/>
                  <a:gd name="T15" fmla="*/ 46 h 46"/>
                </a:gdLst>
                <a:ahLst/>
                <a:cxnLst>
                  <a:cxn ang="T8">
                    <a:pos x="T0" y="T1"/>
                  </a:cxn>
                  <a:cxn ang="T9">
                    <a:pos x="T2" y="T3"/>
                  </a:cxn>
                  <a:cxn ang="T10">
                    <a:pos x="T4" y="T5"/>
                  </a:cxn>
                  <a:cxn ang="T11">
                    <a:pos x="T6" y="T7"/>
                  </a:cxn>
                </a:cxnLst>
                <a:rect l="T12" t="T13" r="T14" b="T15"/>
                <a:pathLst>
                  <a:path w="63" h="46">
                    <a:moveTo>
                      <a:pt x="63" y="0"/>
                    </a:moveTo>
                    <a:lnTo>
                      <a:pt x="0" y="16"/>
                    </a:lnTo>
                    <a:lnTo>
                      <a:pt x="41" y="46"/>
                    </a:lnTo>
                    <a:lnTo>
                      <a:pt x="63" y="0"/>
                    </a:lnTo>
                    <a:close/>
                  </a:path>
                </a:pathLst>
              </a:custGeom>
              <a:solidFill>
                <a:srgbClr val="DE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3" name="Freeform 109"/>
              <p:cNvSpPr>
                <a:spLocks/>
              </p:cNvSpPr>
              <p:nvPr/>
            </p:nvSpPr>
            <p:spPr bwMode="auto">
              <a:xfrm>
                <a:off x="1078" y="2596"/>
                <a:ext cx="93" cy="63"/>
              </a:xfrm>
              <a:custGeom>
                <a:avLst/>
                <a:gdLst>
                  <a:gd name="T0" fmla="*/ 0 w 463"/>
                  <a:gd name="T1" fmla="*/ 0 h 376"/>
                  <a:gd name="T2" fmla="*/ 0 w 463"/>
                  <a:gd name="T3" fmla="*/ 0 h 376"/>
                  <a:gd name="T4" fmla="*/ 3 w 463"/>
                  <a:gd name="T5" fmla="*/ 2 h 376"/>
                  <a:gd name="T6" fmla="*/ 4 w 463"/>
                  <a:gd name="T7" fmla="*/ 2 h 376"/>
                  <a:gd name="T8" fmla="*/ 0 w 463"/>
                  <a:gd name="T9" fmla="*/ 0 h 376"/>
                  <a:gd name="T10" fmla="*/ 0 60000 65536"/>
                  <a:gd name="T11" fmla="*/ 0 60000 65536"/>
                  <a:gd name="T12" fmla="*/ 0 60000 65536"/>
                  <a:gd name="T13" fmla="*/ 0 60000 65536"/>
                  <a:gd name="T14" fmla="*/ 0 60000 65536"/>
                  <a:gd name="T15" fmla="*/ 0 w 463"/>
                  <a:gd name="T16" fmla="*/ 0 h 376"/>
                  <a:gd name="T17" fmla="*/ 463 w 463"/>
                  <a:gd name="T18" fmla="*/ 376 h 376"/>
                </a:gdLst>
                <a:ahLst/>
                <a:cxnLst>
                  <a:cxn ang="T10">
                    <a:pos x="T0" y="T1"/>
                  </a:cxn>
                  <a:cxn ang="T11">
                    <a:pos x="T2" y="T3"/>
                  </a:cxn>
                  <a:cxn ang="T12">
                    <a:pos x="T4" y="T5"/>
                  </a:cxn>
                  <a:cxn ang="T13">
                    <a:pos x="T6" y="T7"/>
                  </a:cxn>
                  <a:cxn ang="T14">
                    <a:pos x="T8" y="T9"/>
                  </a:cxn>
                </a:cxnLst>
                <a:rect l="T15" t="T16" r="T17" b="T18"/>
                <a:pathLst>
                  <a:path w="463" h="376">
                    <a:moveTo>
                      <a:pt x="8" y="0"/>
                    </a:moveTo>
                    <a:lnTo>
                      <a:pt x="0" y="79"/>
                    </a:lnTo>
                    <a:lnTo>
                      <a:pt x="432" y="376"/>
                    </a:lnTo>
                    <a:lnTo>
                      <a:pt x="463" y="311"/>
                    </a:lnTo>
                    <a:lnTo>
                      <a:pt x="8" y="0"/>
                    </a:lnTo>
                    <a:close/>
                  </a:path>
                </a:pathLst>
              </a:custGeom>
              <a:solidFill>
                <a:srgbClr val="B5DC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4" name="Freeform 110"/>
              <p:cNvSpPr>
                <a:spLocks/>
              </p:cNvSpPr>
              <p:nvPr/>
            </p:nvSpPr>
            <p:spPr bwMode="auto">
              <a:xfrm>
                <a:off x="1065" y="2609"/>
                <a:ext cx="100" cy="72"/>
              </a:xfrm>
              <a:custGeom>
                <a:avLst/>
                <a:gdLst>
                  <a:gd name="T0" fmla="*/ 1 w 501"/>
                  <a:gd name="T1" fmla="*/ 0 h 430"/>
                  <a:gd name="T2" fmla="*/ 0 w 501"/>
                  <a:gd name="T3" fmla="*/ 0 h 430"/>
                  <a:gd name="T4" fmla="*/ 0 w 501"/>
                  <a:gd name="T5" fmla="*/ 1 h 430"/>
                  <a:gd name="T6" fmla="*/ 3 w 501"/>
                  <a:gd name="T7" fmla="*/ 2 h 430"/>
                  <a:gd name="T8" fmla="*/ 4 w 501"/>
                  <a:gd name="T9" fmla="*/ 1 h 430"/>
                  <a:gd name="T10" fmla="*/ 1 w 501"/>
                  <a:gd name="T11" fmla="*/ 0 h 430"/>
                  <a:gd name="T12" fmla="*/ 0 60000 65536"/>
                  <a:gd name="T13" fmla="*/ 0 60000 65536"/>
                  <a:gd name="T14" fmla="*/ 0 60000 65536"/>
                  <a:gd name="T15" fmla="*/ 0 60000 65536"/>
                  <a:gd name="T16" fmla="*/ 0 60000 65536"/>
                  <a:gd name="T17" fmla="*/ 0 60000 65536"/>
                  <a:gd name="T18" fmla="*/ 0 w 501"/>
                  <a:gd name="T19" fmla="*/ 0 h 430"/>
                  <a:gd name="T20" fmla="*/ 501 w 501"/>
                  <a:gd name="T21" fmla="*/ 430 h 430"/>
                </a:gdLst>
                <a:ahLst/>
                <a:cxnLst>
                  <a:cxn ang="T12">
                    <a:pos x="T0" y="T1"/>
                  </a:cxn>
                  <a:cxn ang="T13">
                    <a:pos x="T2" y="T3"/>
                  </a:cxn>
                  <a:cxn ang="T14">
                    <a:pos x="T4" y="T5"/>
                  </a:cxn>
                  <a:cxn ang="T15">
                    <a:pos x="T6" y="T7"/>
                  </a:cxn>
                  <a:cxn ang="T16">
                    <a:pos x="T8" y="T9"/>
                  </a:cxn>
                  <a:cxn ang="T17">
                    <a:pos x="T10" y="T11"/>
                  </a:cxn>
                </a:cxnLst>
                <a:rect l="T18" t="T19" r="T20" b="T21"/>
                <a:pathLst>
                  <a:path w="501" h="430">
                    <a:moveTo>
                      <a:pt x="69" y="0"/>
                    </a:moveTo>
                    <a:lnTo>
                      <a:pt x="14" y="52"/>
                    </a:lnTo>
                    <a:lnTo>
                      <a:pt x="0" y="131"/>
                    </a:lnTo>
                    <a:lnTo>
                      <a:pt x="436" y="430"/>
                    </a:lnTo>
                    <a:lnTo>
                      <a:pt x="501" y="297"/>
                    </a:lnTo>
                    <a:lnTo>
                      <a:pt x="69" y="0"/>
                    </a:lnTo>
                    <a:close/>
                  </a:path>
                </a:pathLst>
              </a:custGeom>
              <a:solidFill>
                <a:srgbClr val="8DC6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5" name="Freeform 111"/>
              <p:cNvSpPr>
                <a:spLocks/>
              </p:cNvSpPr>
              <p:nvPr/>
            </p:nvSpPr>
            <p:spPr bwMode="auto">
              <a:xfrm>
                <a:off x="1055" y="2630"/>
                <a:ext cx="97" cy="61"/>
              </a:xfrm>
              <a:custGeom>
                <a:avLst/>
                <a:gdLst>
                  <a:gd name="T0" fmla="*/ 0 w 487"/>
                  <a:gd name="T1" fmla="*/ 0 h 367"/>
                  <a:gd name="T2" fmla="*/ 0 w 487"/>
                  <a:gd name="T3" fmla="*/ 0 h 367"/>
                  <a:gd name="T4" fmla="*/ 4 w 487"/>
                  <a:gd name="T5" fmla="*/ 2 h 367"/>
                  <a:gd name="T6" fmla="*/ 4 w 487"/>
                  <a:gd name="T7" fmla="*/ 1 h 367"/>
                  <a:gd name="T8" fmla="*/ 0 w 487"/>
                  <a:gd name="T9" fmla="*/ 0 h 367"/>
                  <a:gd name="T10" fmla="*/ 0 60000 65536"/>
                  <a:gd name="T11" fmla="*/ 0 60000 65536"/>
                  <a:gd name="T12" fmla="*/ 0 60000 65536"/>
                  <a:gd name="T13" fmla="*/ 0 60000 65536"/>
                  <a:gd name="T14" fmla="*/ 0 60000 65536"/>
                  <a:gd name="T15" fmla="*/ 0 w 487"/>
                  <a:gd name="T16" fmla="*/ 0 h 367"/>
                  <a:gd name="T17" fmla="*/ 487 w 487"/>
                  <a:gd name="T18" fmla="*/ 367 h 367"/>
                </a:gdLst>
                <a:ahLst/>
                <a:cxnLst>
                  <a:cxn ang="T10">
                    <a:pos x="T0" y="T1"/>
                  </a:cxn>
                  <a:cxn ang="T11">
                    <a:pos x="T2" y="T3"/>
                  </a:cxn>
                  <a:cxn ang="T12">
                    <a:pos x="T4" y="T5"/>
                  </a:cxn>
                  <a:cxn ang="T13">
                    <a:pos x="T6" y="T7"/>
                  </a:cxn>
                  <a:cxn ang="T14">
                    <a:pos x="T8" y="T9"/>
                  </a:cxn>
                </a:cxnLst>
                <a:rect l="T15" t="T16" r="T17" b="T18"/>
                <a:pathLst>
                  <a:path w="487" h="367">
                    <a:moveTo>
                      <a:pt x="51" y="0"/>
                    </a:moveTo>
                    <a:lnTo>
                      <a:pt x="0" y="55"/>
                    </a:lnTo>
                    <a:lnTo>
                      <a:pt x="455" y="367"/>
                    </a:lnTo>
                    <a:lnTo>
                      <a:pt x="487" y="301"/>
                    </a:lnTo>
                    <a:lnTo>
                      <a:pt x="51" y="0"/>
                    </a:lnTo>
                    <a:close/>
                  </a:path>
                </a:pathLst>
              </a:custGeom>
              <a:solidFill>
                <a:srgbClr val="6EAE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6" name="Freeform 112"/>
              <p:cNvSpPr>
                <a:spLocks/>
              </p:cNvSpPr>
              <p:nvPr/>
            </p:nvSpPr>
            <p:spPr bwMode="auto">
              <a:xfrm>
                <a:off x="1143" y="2647"/>
                <a:ext cx="30" cy="45"/>
              </a:xfrm>
              <a:custGeom>
                <a:avLst/>
                <a:gdLst>
                  <a:gd name="T0" fmla="*/ 1 w 147"/>
                  <a:gd name="T1" fmla="*/ 0 h 276"/>
                  <a:gd name="T2" fmla="*/ 1 w 147"/>
                  <a:gd name="T3" fmla="*/ 0 h 276"/>
                  <a:gd name="T4" fmla="*/ 0 w 147"/>
                  <a:gd name="T5" fmla="*/ 1 h 276"/>
                  <a:gd name="T6" fmla="*/ 0 w 147"/>
                  <a:gd name="T7" fmla="*/ 1 h 276"/>
                  <a:gd name="T8" fmla="*/ 1 w 147"/>
                  <a:gd name="T9" fmla="*/ 0 h 276"/>
                  <a:gd name="T10" fmla="*/ 0 60000 65536"/>
                  <a:gd name="T11" fmla="*/ 0 60000 65536"/>
                  <a:gd name="T12" fmla="*/ 0 60000 65536"/>
                  <a:gd name="T13" fmla="*/ 0 60000 65536"/>
                  <a:gd name="T14" fmla="*/ 0 60000 65536"/>
                  <a:gd name="T15" fmla="*/ 0 w 147"/>
                  <a:gd name="T16" fmla="*/ 0 h 276"/>
                  <a:gd name="T17" fmla="*/ 147 w 147"/>
                  <a:gd name="T18" fmla="*/ 276 h 276"/>
                </a:gdLst>
                <a:ahLst/>
                <a:cxnLst>
                  <a:cxn ang="T10">
                    <a:pos x="T0" y="T1"/>
                  </a:cxn>
                  <a:cxn ang="T11">
                    <a:pos x="T2" y="T3"/>
                  </a:cxn>
                  <a:cxn ang="T12">
                    <a:pos x="T4" y="T5"/>
                  </a:cxn>
                  <a:cxn ang="T13">
                    <a:pos x="T6" y="T7"/>
                  </a:cxn>
                  <a:cxn ang="T14">
                    <a:pos x="T8" y="T9"/>
                  </a:cxn>
                </a:cxnLst>
                <a:rect l="T15" t="T16" r="T17" b="T18"/>
                <a:pathLst>
                  <a:path w="147" h="276">
                    <a:moveTo>
                      <a:pt x="127" y="0"/>
                    </a:moveTo>
                    <a:lnTo>
                      <a:pt x="147" y="14"/>
                    </a:lnTo>
                    <a:lnTo>
                      <a:pt x="20" y="276"/>
                    </a:lnTo>
                    <a:lnTo>
                      <a:pt x="0" y="263"/>
                    </a:lnTo>
                    <a:lnTo>
                      <a:pt x="127" y="0"/>
                    </a:lnTo>
                    <a:close/>
                  </a:path>
                </a:pathLst>
              </a:custGeom>
              <a:solidFill>
                <a:srgbClr val="C2C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7" name="Freeform 113"/>
              <p:cNvSpPr>
                <a:spLocks/>
              </p:cNvSpPr>
              <p:nvPr/>
            </p:nvSpPr>
            <p:spPr bwMode="auto">
              <a:xfrm>
                <a:off x="1150" y="2647"/>
                <a:ext cx="23" cy="34"/>
              </a:xfrm>
              <a:custGeom>
                <a:avLst/>
                <a:gdLst>
                  <a:gd name="T0" fmla="*/ 1 w 114"/>
                  <a:gd name="T1" fmla="*/ 0 h 209"/>
                  <a:gd name="T2" fmla="*/ 1 w 114"/>
                  <a:gd name="T3" fmla="*/ 0 h 209"/>
                  <a:gd name="T4" fmla="*/ 0 w 114"/>
                  <a:gd name="T5" fmla="*/ 1 h 209"/>
                  <a:gd name="T6" fmla="*/ 0 w 114"/>
                  <a:gd name="T7" fmla="*/ 1 h 209"/>
                  <a:gd name="T8" fmla="*/ 1 w 114"/>
                  <a:gd name="T9" fmla="*/ 0 h 209"/>
                  <a:gd name="T10" fmla="*/ 0 60000 65536"/>
                  <a:gd name="T11" fmla="*/ 0 60000 65536"/>
                  <a:gd name="T12" fmla="*/ 0 60000 65536"/>
                  <a:gd name="T13" fmla="*/ 0 60000 65536"/>
                  <a:gd name="T14" fmla="*/ 0 60000 65536"/>
                  <a:gd name="T15" fmla="*/ 0 w 114"/>
                  <a:gd name="T16" fmla="*/ 0 h 209"/>
                  <a:gd name="T17" fmla="*/ 114 w 114"/>
                  <a:gd name="T18" fmla="*/ 209 h 209"/>
                </a:gdLst>
                <a:ahLst/>
                <a:cxnLst>
                  <a:cxn ang="T10">
                    <a:pos x="T0" y="T1"/>
                  </a:cxn>
                  <a:cxn ang="T11">
                    <a:pos x="T2" y="T3"/>
                  </a:cxn>
                  <a:cxn ang="T12">
                    <a:pos x="T4" y="T5"/>
                  </a:cxn>
                  <a:cxn ang="T13">
                    <a:pos x="T6" y="T7"/>
                  </a:cxn>
                  <a:cxn ang="T14">
                    <a:pos x="T8" y="T9"/>
                  </a:cxn>
                </a:cxnLst>
                <a:rect l="T15" t="T16" r="T17" b="T18"/>
                <a:pathLst>
                  <a:path w="114" h="209">
                    <a:moveTo>
                      <a:pt x="94" y="0"/>
                    </a:moveTo>
                    <a:lnTo>
                      <a:pt x="114" y="14"/>
                    </a:lnTo>
                    <a:lnTo>
                      <a:pt x="20" y="209"/>
                    </a:lnTo>
                    <a:lnTo>
                      <a:pt x="0" y="195"/>
                    </a:lnTo>
                    <a:lnTo>
                      <a:pt x="94" y="0"/>
                    </a:lnTo>
                    <a:close/>
                  </a:path>
                </a:pathLst>
              </a:custGeom>
              <a:solidFill>
                <a:srgbClr val="FDFC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8" name="Freeform 114"/>
              <p:cNvSpPr>
                <a:spLocks/>
              </p:cNvSpPr>
              <p:nvPr/>
            </p:nvSpPr>
            <p:spPr bwMode="auto">
              <a:xfrm>
                <a:off x="1162" y="2647"/>
                <a:ext cx="11" cy="13"/>
              </a:xfrm>
              <a:custGeom>
                <a:avLst/>
                <a:gdLst>
                  <a:gd name="T0" fmla="*/ 0 w 51"/>
                  <a:gd name="T1" fmla="*/ 0 h 78"/>
                  <a:gd name="T2" fmla="*/ 0 w 51"/>
                  <a:gd name="T3" fmla="*/ 0 h 78"/>
                  <a:gd name="T4" fmla="*/ 0 w 51"/>
                  <a:gd name="T5" fmla="*/ 0 h 78"/>
                  <a:gd name="T6" fmla="*/ 0 w 51"/>
                  <a:gd name="T7" fmla="*/ 0 h 78"/>
                  <a:gd name="T8" fmla="*/ 0 w 51"/>
                  <a:gd name="T9" fmla="*/ 0 h 78"/>
                  <a:gd name="T10" fmla="*/ 0 60000 65536"/>
                  <a:gd name="T11" fmla="*/ 0 60000 65536"/>
                  <a:gd name="T12" fmla="*/ 0 60000 65536"/>
                  <a:gd name="T13" fmla="*/ 0 60000 65536"/>
                  <a:gd name="T14" fmla="*/ 0 60000 65536"/>
                  <a:gd name="T15" fmla="*/ 0 w 51"/>
                  <a:gd name="T16" fmla="*/ 0 h 78"/>
                  <a:gd name="T17" fmla="*/ 51 w 51"/>
                  <a:gd name="T18" fmla="*/ 78 h 78"/>
                </a:gdLst>
                <a:ahLst/>
                <a:cxnLst>
                  <a:cxn ang="T10">
                    <a:pos x="T0" y="T1"/>
                  </a:cxn>
                  <a:cxn ang="T11">
                    <a:pos x="T2" y="T3"/>
                  </a:cxn>
                  <a:cxn ang="T12">
                    <a:pos x="T4" y="T5"/>
                  </a:cxn>
                  <a:cxn ang="T13">
                    <a:pos x="T6" y="T7"/>
                  </a:cxn>
                  <a:cxn ang="T14">
                    <a:pos x="T8" y="T9"/>
                  </a:cxn>
                </a:cxnLst>
                <a:rect l="T15" t="T16" r="T17" b="T18"/>
                <a:pathLst>
                  <a:path w="51" h="78">
                    <a:moveTo>
                      <a:pt x="31" y="0"/>
                    </a:moveTo>
                    <a:lnTo>
                      <a:pt x="51" y="14"/>
                    </a:lnTo>
                    <a:lnTo>
                      <a:pt x="21" y="78"/>
                    </a:lnTo>
                    <a:lnTo>
                      <a:pt x="0" y="65"/>
                    </a:lnTo>
                    <a:lnTo>
                      <a:pt x="31" y="0"/>
                    </a:lnTo>
                    <a:close/>
                  </a:path>
                </a:pathLst>
              </a:custGeom>
              <a:solidFill>
                <a:srgbClr val="FEFE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529" name="Group 115"/>
          <p:cNvGrpSpPr>
            <a:grpSpLocks/>
          </p:cNvGrpSpPr>
          <p:nvPr/>
        </p:nvGrpSpPr>
        <p:grpSpPr bwMode="auto">
          <a:xfrm>
            <a:off x="864832" y="3256724"/>
            <a:ext cx="4800600" cy="635000"/>
            <a:chOff x="1728" y="2624"/>
            <a:chExt cx="3024" cy="400"/>
          </a:xfrm>
        </p:grpSpPr>
        <p:sp>
          <p:nvSpPr>
            <p:cNvPr id="530" name="Line 116"/>
            <p:cNvSpPr>
              <a:spLocks noChangeShapeType="1"/>
            </p:cNvSpPr>
            <p:nvPr/>
          </p:nvSpPr>
          <p:spPr bwMode="auto">
            <a:xfrm>
              <a:off x="1728" y="2962"/>
              <a:ext cx="3024" cy="0"/>
            </a:xfrm>
            <a:prstGeom prst="line">
              <a:avLst/>
            </a:prstGeom>
            <a:noFill/>
            <a:ln w="25400">
              <a:solidFill>
                <a:srgbClr val="C0C0C0"/>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532" name="Group 118"/>
            <p:cNvGrpSpPr>
              <a:grpSpLocks/>
            </p:cNvGrpSpPr>
            <p:nvPr/>
          </p:nvGrpSpPr>
          <p:grpSpPr bwMode="auto">
            <a:xfrm rot="-4423226">
              <a:off x="1676" y="2684"/>
              <a:ext cx="400" cy="280"/>
              <a:chOff x="1043" y="2596"/>
              <a:chExt cx="142" cy="99"/>
            </a:xfrm>
          </p:grpSpPr>
          <p:sp>
            <p:nvSpPr>
              <p:cNvPr id="533" name="Freeform 119"/>
              <p:cNvSpPr>
                <a:spLocks/>
              </p:cNvSpPr>
              <p:nvPr/>
            </p:nvSpPr>
            <p:spPr bwMode="auto">
              <a:xfrm>
                <a:off x="1149" y="2693"/>
                <a:ext cx="12" cy="2"/>
              </a:xfrm>
              <a:custGeom>
                <a:avLst/>
                <a:gdLst>
                  <a:gd name="T0" fmla="*/ 0 w 63"/>
                  <a:gd name="T1" fmla="*/ 0 h 14"/>
                  <a:gd name="T2" fmla="*/ 0 w 63"/>
                  <a:gd name="T3" fmla="*/ 0 h 14"/>
                  <a:gd name="T4" fmla="*/ 0 w 63"/>
                  <a:gd name="T5" fmla="*/ 0 h 14"/>
                  <a:gd name="T6" fmla="*/ 0 w 63"/>
                  <a:gd name="T7" fmla="*/ 0 h 14"/>
                  <a:gd name="T8" fmla="*/ 0 w 63"/>
                  <a:gd name="T9" fmla="*/ 0 h 14"/>
                  <a:gd name="T10" fmla="*/ 0 w 63"/>
                  <a:gd name="T11" fmla="*/ 0 h 14"/>
                  <a:gd name="T12" fmla="*/ 0 w 63"/>
                  <a:gd name="T13" fmla="*/ 0 h 14"/>
                  <a:gd name="T14" fmla="*/ 0 w 63"/>
                  <a:gd name="T15" fmla="*/ 0 h 14"/>
                  <a:gd name="T16" fmla="*/ 0 w 63"/>
                  <a:gd name="T17" fmla="*/ 0 h 14"/>
                  <a:gd name="T18" fmla="*/ 0 w 63"/>
                  <a:gd name="T19" fmla="*/ 0 h 14"/>
                  <a:gd name="T20" fmla="*/ 0 w 63"/>
                  <a:gd name="T21" fmla="*/ 0 h 14"/>
                  <a:gd name="T22" fmla="*/ 0 w 63"/>
                  <a:gd name="T23" fmla="*/ 0 h 14"/>
                  <a:gd name="T24" fmla="*/ 0 w 63"/>
                  <a:gd name="T25" fmla="*/ 0 h 14"/>
                  <a:gd name="T26" fmla="*/ 0 w 63"/>
                  <a:gd name="T27" fmla="*/ 0 h 14"/>
                  <a:gd name="T28" fmla="*/ 0 w 63"/>
                  <a:gd name="T29" fmla="*/ 0 h 14"/>
                  <a:gd name="T30" fmla="*/ 0 w 63"/>
                  <a:gd name="T31" fmla="*/ 0 h 14"/>
                  <a:gd name="T32" fmla="*/ 0 w 63"/>
                  <a:gd name="T33" fmla="*/ 0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3"/>
                  <a:gd name="T52" fmla="*/ 0 h 14"/>
                  <a:gd name="T53" fmla="*/ 63 w 63"/>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3" h="14">
                    <a:moveTo>
                      <a:pt x="63" y="14"/>
                    </a:moveTo>
                    <a:lnTo>
                      <a:pt x="55" y="14"/>
                    </a:lnTo>
                    <a:lnTo>
                      <a:pt x="48" y="14"/>
                    </a:lnTo>
                    <a:lnTo>
                      <a:pt x="40" y="14"/>
                    </a:lnTo>
                    <a:lnTo>
                      <a:pt x="31" y="11"/>
                    </a:lnTo>
                    <a:lnTo>
                      <a:pt x="23" y="10"/>
                    </a:lnTo>
                    <a:lnTo>
                      <a:pt x="16" y="8"/>
                    </a:lnTo>
                    <a:lnTo>
                      <a:pt x="8" y="4"/>
                    </a:lnTo>
                    <a:lnTo>
                      <a:pt x="0" y="0"/>
                    </a:lnTo>
                    <a:lnTo>
                      <a:pt x="8" y="3"/>
                    </a:lnTo>
                    <a:lnTo>
                      <a:pt x="15" y="6"/>
                    </a:lnTo>
                    <a:lnTo>
                      <a:pt x="23" y="8"/>
                    </a:lnTo>
                    <a:lnTo>
                      <a:pt x="30" y="10"/>
                    </a:lnTo>
                    <a:lnTo>
                      <a:pt x="39" y="11"/>
                    </a:lnTo>
                    <a:lnTo>
                      <a:pt x="47" y="12"/>
                    </a:lnTo>
                    <a:lnTo>
                      <a:pt x="55" y="14"/>
                    </a:lnTo>
                    <a:lnTo>
                      <a:pt x="63" y="14"/>
                    </a:lnTo>
                    <a:close/>
                  </a:path>
                </a:pathLst>
              </a:custGeom>
              <a:solidFill>
                <a:srgbClr val="F0A7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 name="Freeform 120"/>
              <p:cNvSpPr>
                <a:spLocks/>
              </p:cNvSpPr>
              <p:nvPr/>
            </p:nvSpPr>
            <p:spPr bwMode="auto">
              <a:xfrm>
                <a:off x="1143" y="2689"/>
                <a:ext cx="26" cy="6"/>
              </a:xfrm>
              <a:custGeom>
                <a:avLst/>
                <a:gdLst>
                  <a:gd name="T0" fmla="*/ 1 w 129"/>
                  <a:gd name="T1" fmla="*/ 0 h 38"/>
                  <a:gd name="T2" fmla="*/ 1 w 129"/>
                  <a:gd name="T3" fmla="*/ 0 h 38"/>
                  <a:gd name="T4" fmla="*/ 1 w 129"/>
                  <a:gd name="T5" fmla="*/ 0 h 38"/>
                  <a:gd name="T6" fmla="*/ 1 w 129"/>
                  <a:gd name="T7" fmla="*/ 0 h 38"/>
                  <a:gd name="T8" fmla="*/ 1 w 129"/>
                  <a:gd name="T9" fmla="*/ 0 h 38"/>
                  <a:gd name="T10" fmla="*/ 0 w 129"/>
                  <a:gd name="T11" fmla="*/ 0 h 38"/>
                  <a:gd name="T12" fmla="*/ 0 w 129"/>
                  <a:gd name="T13" fmla="*/ 0 h 38"/>
                  <a:gd name="T14" fmla="*/ 0 w 129"/>
                  <a:gd name="T15" fmla="*/ 0 h 38"/>
                  <a:gd name="T16" fmla="*/ 0 w 129"/>
                  <a:gd name="T17" fmla="*/ 0 h 38"/>
                  <a:gd name="T18" fmla="*/ 0 w 129"/>
                  <a:gd name="T19" fmla="*/ 0 h 38"/>
                  <a:gd name="T20" fmla="*/ 0 w 129"/>
                  <a:gd name="T21" fmla="*/ 0 h 38"/>
                  <a:gd name="T22" fmla="*/ 0 w 129"/>
                  <a:gd name="T23" fmla="*/ 0 h 38"/>
                  <a:gd name="T24" fmla="*/ 0 w 129"/>
                  <a:gd name="T25" fmla="*/ 0 h 38"/>
                  <a:gd name="T26" fmla="*/ 0 w 129"/>
                  <a:gd name="T27" fmla="*/ 0 h 38"/>
                  <a:gd name="T28" fmla="*/ 0 w 129"/>
                  <a:gd name="T29" fmla="*/ 0 h 38"/>
                  <a:gd name="T30" fmla="*/ 0 w 129"/>
                  <a:gd name="T31" fmla="*/ 0 h 38"/>
                  <a:gd name="T32" fmla="*/ 0 w 129"/>
                  <a:gd name="T33" fmla="*/ 0 h 38"/>
                  <a:gd name="T34" fmla="*/ 0 w 129"/>
                  <a:gd name="T35" fmla="*/ 0 h 38"/>
                  <a:gd name="T36" fmla="*/ 0 w 129"/>
                  <a:gd name="T37" fmla="*/ 0 h 38"/>
                  <a:gd name="T38" fmla="*/ 0 w 129"/>
                  <a:gd name="T39" fmla="*/ 0 h 38"/>
                  <a:gd name="T40" fmla="*/ 0 w 129"/>
                  <a:gd name="T41" fmla="*/ 0 h 38"/>
                  <a:gd name="T42" fmla="*/ 0 w 129"/>
                  <a:gd name="T43" fmla="*/ 0 h 38"/>
                  <a:gd name="T44" fmla="*/ 1 w 129"/>
                  <a:gd name="T45" fmla="*/ 0 h 38"/>
                  <a:gd name="T46" fmla="*/ 1 w 129"/>
                  <a:gd name="T47" fmla="*/ 0 h 38"/>
                  <a:gd name="T48" fmla="*/ 1 w 129"/>
                  <a:gd name="T49" fmla="*/ 0 h 38"/>
                  <a:gd name="T50" fmla="*/ 1 w 129"/>
                  <a:gd name="T51" fmla="*/ 0 h 38"/>
                  <a:gd name="T52" fmla="*/ 1 w 129"/>
                  <a:gd name="T53" fmla="*/ 0 h 38"/>
                  <a:gd name="T54" fmla="*/ 1 w 129"/>
                  <a:gd name="T55" fmla="*/ 0 h 38"/>
                  <a:gd name="T56" fmla="*/ 1 w 129"/>
                  <a:gd name="T57" fmla="*/ 0 h 38"/>
                  <a:gd name="T58" fmla="*/ 1 w 129"/>
                  <a:gd name="T59" fmla="*/ 0 h 38"/>
                  <a:gd name="T60" fmla="*/ 1 w 129"/>
                  <a:gd name="T61" fmla="*/ 0 h 38"/>
                  <a:gd name="T62" fmla="*/ 1 w 129"/>
                  <a:gd name="T63" fmla="*/ 0 h 38"/>
                  <a:gd name="T64" fmla="*/ 1 w 129"/>
                  <a:gd name="T65" fmla="*/ 0 h 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9"/>
                  <a:gd name="T100" fmla="*/ 0 h 38"/>
                  <a:gd name="T101" fmla="*/ 129 w 129"/>
                  <a:gd name="T102" fmla="*/ 38 h 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9" h="38">
                    <a:moveTo>
                      <a:pt x="129" y="28"/>
                    </a:moveTo>
                    <a:lnTo>
                      <a:pt x="116" y="33"/>
                    </a:lnTo>
                    <a:lnTo>
                      <a:pt x="102" y="36"/>
                    </a:lnTo>
                    <a:lnTo>
                      <a:pt x="89" y="38"/>
                    </a:lnTo>
                    <a:lnTo>
                      <a:pt x="75" y="38"/>
                    </a:lnTo>
                    <a:lnTo>
                      <a:pt x="60" y="35"/>
                    </a:lnTo>
                    <a:lnTo>
                      <a:pt x="47" y="32"/>
                    </a:lnTo>
                    <a:lnTo>
                      <a:pt x="33" y="26"/>
                    </a:lnTo>
                    <a:lnTo>
                      <a:pt x="20" y="18"/>
                    </a:lnTo>
                    <a:lnTo>
                      <a:pt x="18" y="16"/>
                    </a:lnTo>
                    <a:lnTo>
                      <a:pt x="15" y="14"/>
                    </a:lnTo>
                    <a:lnTo>
                      <a:pt x="12" y="11"/>
                    </a:lnTo>
                    <a:lnTo>
                      <a:pt x="10" y="10"/>
                    </a:lnTo>
                    <a:lnTo>
                      <a:pt x="7" y="8"/>
                    </a:lnTo>
                    <a:lnTo>
                      <a:pt x="5" y="5"/>
                    </a:lnTo>
                    <a:lnTo>
                      <a:pt x="2" y="3"/>
                    </a:lnTo>
                    <a:lnTo>
                      <a:pt x="0" y="0"/>
                    </a:lnTo>
                    <a:lnTo>
                      <a:pt x="10" y="8"/>
                    </a:lnTo>
                    <a:lnTo>
                      <a:pt x="21" y="14"/>
                    </a:lnTo>
                    <a:lnTo>
                      <a:pt x="32" y="20"/>
                    </a:lnTo>
                    <a:lnTo>
                      <a:pt x="44" y="23"/>
                    </a:lnTo>
                    <a:lnTo>
                      <a:pt x="56" y="27"/>
                    </a:lnTo>
                    <a:lnTo>
                      <a:pt x="69" y="30"/>
                    </a:lnTo>
                    <a:lnTo>
                      <a:pt x="81" y="32"/>
                    </a:lnTo>
                    <a:lnTo>
                      <a:pt x="94" y="33"/>
                    </a:lnTo>
                    <a:lnTo>
                      <a:pt x="99" y="32"/>
                    </a:lnTo>
                    <a:lnTo>
                      <a:pt x="103" y="32"/>
                    </a:lnTo>
                    <a:lnTo>
                      <a:pt x="107" y="32"/>
                    </a:lnTo>
                    <a:lnTo>
                      <a:pt x="112" y="32"/>
                    </a:lnTo>
                    <a:lnTo>
                      <a:pt x="116" y="30"/>
                    </a:lnTo>
                    <a:lnTo>
                      <a:pt x="120" y="30"/>
                    </a:lnTo>
                    <a:lnTo>
                      <a:pt x="124" y="29"/>
                    </a:lnTo>
                    <a:lnTo>
                      <a:pt x="129" y="28"/>
                    </a:lnTo>
                    <a:close/>
                  </a:path>
                </a:pathLst>
              </a:custGeom>
              <a:solidFill>
                <a:srgbClr val="F1AA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5" name="Freeform 121"/>
              <p:cNvSpPr>
                <a:spLocks/>
              </p:cNvSpPr>
              <p:nvPr/>
            </p:nvSpPr>
            <p:spPr bwMode="auto">
              <a:xfrm>
                <a:off x="1140" y="2685"/>
                <a:ext cx="33" cy="10"/>
              </a:xfrm>
              <a:custGeom>
                <a:avLst/>
                <a:gdLst>
                  <a:gd name="T0" fmla="*/ 0 w 166"/>
                  <a:gd name="T1" fmla="*/ 0 h 59"/>
                  <a:gd name="T2" fmla="*/ 0 w 166"/>
                  <a:gd name="T3" fmla="*/ 0 h 59"/>
                  <a:gd name="T4" fmla="*/ 0 w 166"/>
                  <a:gd name="T5" fmla="*/ 0 h 59"/>
                  <a:gd name="T6" fmla="*/ 1 w 166"/>
                  <a:gd name="T7" fmla="*/ 0 h 59"/>
                  <a:gd name="T8" fmla="*/ 1 w 166"/>
                  <a:gd name="T9" fmla="*/ 0 h 59"/>
                  <a:gd name="T10" fmla="*/ 1 w 166"/>
                  <a:gd name="T11" fmla="*/ 0 h 59"/>
                  <a:gd name="T12" fmla="*/ 1 w 166"/>
                  <a:gd name="T13" fmla="*/ 0 h 59"/>
                  <a:gd name="T14" fmla="*/ 1 w 166"/>
                  <a:gd name="T15" fmla="*/ 0 h 59"/>
                  <a:gd name="T16" fmla="*/ 1 w 166"/>
                  <a:gd name="T17" fmla="*/ 0 h 59"/>
                  <a:gd name="T18" fmla="*/ 1 w 166"/>
                  <a:gd name="T19" fmla="*/ 0 h 59"/>
                  <a:gd name="T20" fmla="*/ 1 w 166"/>
                  <a:gd name="T21" fmla="*/ 0 h 59"/>
                  <a:gd name="T22" fmla="*/ 1 w 166"/>
                  <a:gd name="T23" fmla="*/ 0 h 59"/>
                  <a:gd name="T24" fmla="*/ 1 w 166"/>
                  <a:gd name="T25" fmla="*/ 0 h 59"/>
                  <a:gd name="T26" fmla="*/ 1 w 166"/>
                  <a:gd name="T27" fmla="*/ 0 h 59"/>
                  <a:gd name="T28" fmla="*/ 1 w 166"/>
                  <a:gd name="T29" fmla="*/ 0 h 59"/>
                  <a:gd name="T30" fmla="*/ 1 w 166"/>
                  <a:gd name="T31" fmla="*/ 0 h 59"/>
                  <a:gd name="T32" fmla="*/ 1 w 166"/>
                  <a:gd name="T33" fmla="*/ 0 h 59"/>
                  <a:gd name="T34" fmla="*/ 1 w 166"/>
                  <a:gd name="T35" fmla="*/ 0 h 59"/>
                  <a:gd name="T36" fmla="*/ 1 w 166"/>
                  <a:gd name="T37" fmla="*/ 0 h 59"/>
                  <a:gd name="T38" fmla="*/ 1 w 166"/>
                  <a:gd name="T39" fmla="*/ 0 h 59"/>
                  <a:gd name="T40" fmla="*/ 1 w 166"/>
                  <a:gd name="T41" fmla="*/ 0 h 59"/>
                  <a:gd name="T42" fmla="*/ 1 w 166"/>
                  <a:gd name="T43" fmla="*/ 0 h 59"/>
                  <a:gd name="T44" fmla="*/ 1 w 166"/>
                  <a:gd name="T45" fmla="*/ 0 h 59"/>
                  <a:gd name="T46" fmla="*/ 1 w 166"/>
                  <a:gd name="T47" fmla="*/ 0 h 59"/>
                  <a:gd name="T48" fmla="*/ 1 w 166"/>
                  <a:gd name="T49" fmla="*/ 0 h 59"/>
                  <a:gd name="T50" fmla="*/ 1 w 166"/>
                  <a:gd name="T51" fmla="*/ 0 h 59"/>
                  <a:gd name="T52" fmla="*/ 1 w 166"/>
                  <a:gd name="T53" fmla="*/ 0 h 59"/>
                  <a:gd name="T54" fmla="*/ 1 w 166"/>
                  <a:gd name="T55" fmla="*/ 0 h 59"/>
                  <a:gd name="T56" fmla="*/ 0 w 166"/>
                  <a:gd name="T57" fmla="*/ 0 h 59"/>
                  <a:gd name="T58" fmla="*/ 0 w 166"/>
                  <a:gd name="T59" fmla="*/ 0 h 59"/>
                  <a:gd name="T60" fmla="*/ 0 w 166"/>
                  <a:gd name="T61" fmla="*/ 0 h 59"/>
                  <a:gd name="T62" fmla="*/ 0 w 166"/>
                  <a:gd name="T63" fmla="*/ 0 h 59"/>
                  <a:gd name="T64" fmla="*/ 0 w 166"/>
                  <a:gd name="T65" fmla="*/ 0 h 59"/>
                  <a:gd name="T66" fmla="*/ 0 w 166"/>
                  <a:gd name="T67" fmla="*/ 0 h 59"/>
                  <a:gd name="T68" fmla="*/ 0 w 166"/>
                  <a:gd name="T69" fmla="*/ 0 h 59"/>
                  <a:gd name="T70" fmla="*/ 0 w 166"/>
                  <a:gd name="T71" fmla="*/ 0 h 59"/>
                  <a:gd name="T72" fmla="*/ 0 w 166"/>
                  <a:gd name="T73" fmla="*/ 0 h 59"/>
                  <a:gd name="T74" fmla="*/ 0 w 166"/>
                  <a:gd name="T75" fmla="*/ 0 h 59"/>
                  <a:gd name="T76" fmla="*/ 0 w 166"/>
                  <a:gd name="T77" fmla="*/ 0 h 59"/>
                  <a:gd name="T78" fmla="*/ 0 w 166"/>
                  <a:gd name="T79" fmla="*/ 0 h 59"/>
                  <a:gd name="T80" fmla="*/ 0 w 166"/>
                  <a:gd name="T81" fmla="*/ 0 h 59"/>
                  <a:gd name="T82" fmla="*/ 0 w 166"/>
                  <a:gd name="T83" fmla="*/ 0 h 59"/>
                  <a:gd name="T84" fmla="*/ 0 w 166"/>
                  <a:gd name="T85" fmla="*/ 0 h 59"/>
                  <a:gd name="T86" fmla="*/ 0 w 166"/>
                  <a:gd name="T87" fmla="*/ 0 h 59"/>
                  <a:gd name="T88" fmla="*/ 0 w 166"/>
                  <a:gd name="T89" fmla="*/ 0 h 59"/>
                  <a:gd name="T90" fmla="*/ 0 w 166"/>
                  <a:gd name="T91" fmla="*/ 0 h 59"/>
                  <a:gd name="T92" fmla="*/ 0 w 166"/>
                  <a:gd name="T93" fmla="*/ 0 h 59"/>
                  <a:gd name="T94" fmla="*/ 0 w 166"/>
                  <a:gd name="T95" fmla="*/ 0 h 59"/>
                  <a:gd name="T96" fmla="*/ 0 w 166"/>
                  <a:gd name="T97" fmla="*/ 0 h 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6"/>
                  <a:gd name="T148" fmla="*/ 0 h 59"/>
                  <a:gd name="T149" fmla="*/ 166 w 166"/>
                  <a:gd name="T150" fmla="*/ 59 h 5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6" h="59">
                    <a:moveTo>
                      <a:pt x="47" y="45"/>
                    </a:moveTo>
                    <a:lnTo>
                      <a:pt x="54" y="48"/>
                    </a:lnTo>
                    <a:lnTo>
                      <a:pt x="61" y="51"/>
                    </a:lnTo>
                    <a:lnTo>
                      <a:pt x="69" y="53"/>
                    </a:lnTo>
                    <a:lnTo>
                      <a:pt x="76" y="55"/>
                    </a:lnTo>
                    <a:lnTo>
                      <a:pt x="85" y="56"/>
                    </a:lnTo>
                    <a:lnTo>
                      <a:pt x="93" y="57"/>
                    </a:lnTo>
                    <a:lnTo>
                      <a:pt x="101" y="59"/>
                    </a:lnTo>
                    <a:lnTo>
                      <a:pt x="109" y="59"/>
                    </a:lnTo>
                    <a:lnTo>
                      <a:pt x="117" y="57"/>
                    </a:lnTo>
                    <a:lnTo>
                      <a:pt x="124" y="56"/>
                    </a:lnTo>
                    <a:lnTo>
                      <a:pt x="131" y="54"/>
                    </a:lnTo>
                    <a:lnTo>
                      <a:pt x="139" y="51"/>
                    </a:lnTo>
                    <a:lnTo>
                      <a:pt x="146" y="49"/>
                    </a:lnTo>
                    <a:lnTo>
                      <a:pt x="153" y="45"/>
                    </a:lnTo>
                    <a:lnTo>
                      <a:pt x="159" y="41"/>
                    </a:lnTo>
                    <a:lnTo>
                      <a:pt x="166" y="37"/>
                    </a:lnTo>
                    <a:lnTo>
                      <a:pt x="159" y="39"/>
                    </a:lnTo>
                    <a:lnTo>
                      <a:pt x="152" y="42"/>
                    </a:lnTo>
                    <a:lnTo>
                      <a:pt x="146" y="43"/>
                    </a:lnTo>
                    <a:lnTo>
                      <a:pt x="139" y="45"/>
                    </a:lnTo>
                    <a:lnTo>
                      <a:pt x="132" y="47"/>
                    </a:lnTo>
                    <a:lnTo>
                      <a:pt x="125" y="47"/>
                    </a:lnTo>
                    <a:lnTo>
                      <a:pt x="117" y="48"/>
                    </a:lnTo>
                    <a:lnTo>
                      <a:pt x="110" y="48"/>
                    </a:lnTo>
                    <a:lnTo>
                      <a:pt x="95" y="47"/>
                    </a:lnTo>
                    <a:lnTo>
                      <a:pt x="79" y="44"/>
                    </a:lnTo>
                    <a:lnTo>
                      <a:pt x="64" y="41"/>
                    </a:lnTo>
                    <a:lnTo>
                      <a:pt x="50" y="36"/>
                    </a:lnTo>
                    <a:lnTo>
                      <a:pt x="36" y="29"/>
                    </a:lnTo>
                    <a:lnTo>
                      <a:pt x="24" y="20"/>
                    </a:lnTo>
                    <a:lnTo>
                      <a:pt x="11" y="11"/>
                    </a:lnTo>
                    <a:lnTo>
                      <a:pt x="0" y="0"/>
                    </a:lnTo>
                    <a:lnTo>
                      <a:pt x="4" y="6"/>
                    </a:lnTo>
                    <a:lnTo>
                      <a:pt x="8" y="12"/>
                    </a:lnTo>
                    <a:lnTo>
                      <a:pt x="12" y="17"/>
                    </a:lnTo>
                    <a:lnTo>
                      <a:pt x="16" y="21"/>
                    </a:lnTo>
                    <a:lnTo>
                      <a:pt x="21" y="26"/>
                    </a:lnTo>
                    <a:lnTo>
                      <a:pt x="26" y="31"/>
                    </a:lnTo>
                    <a:lnTo>
                      <a:pt x="31" y="35"/>
                    </a:lnTo>
                    <a:lnTo>
                      <a:pt x="36" y="39"/>
                    </a:lnTo>
                    <a:lnTo>
                      <a:pt x="38" y="39"/>
                    </a:lnTo>
                    <a:lnTo>
                      <a:pt x="39" y="41"/>
                    </a:lnTo>
                    <a:lnTo>
                      <a:pt x="40" y="42"/>
                    </a:lnTo>
                    <a:lnTo>
                      <a:pt x="41" y="42"/>
                    </a:lnTo>
                    <a:lnTo>
                      <a:pt x="43" y="43"/>
                    </a:lnTo>
                    <a:lnTo>
                      <a:pt x="44" y="44"/>
                    </a:lnTo>
                    <a:lnTo>
                      <a:pt x="45" y="44"/>
                    </a:lnTo>
                    <a:lnTo>
                      <a:pt x="47" y="45"/>
                    </a:lnTo>
                    <a:close/>
                  </a:path>
                </a:pathLst>
              </a:custGeom>
              <a:solidFill>
                <a:srgbClr val="F1AB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6" name="Freeform 122"/>
              <p:cNvSpPr>
                <a:spLocks/>
              </p:cNvSpPr>
              <p:nvPr/>
            </p:nvSpPr>
            <p:spPr bwMode="auto">
              <a:xfrm>
                <a:off x="1138" y="2682"/>
                <a:ext cx="38" cy="12"/>
              </a:xfrm>
              <a:custGeom>
                <a:avLst/>
                <a:gdLst>
                  <a:gd name="T0" fmla="*/ 0 w 191"/>
                  <a:gd name="T1" fmla="*/ 0 h 72"/>
                  <a:gd name="T2" fmla="*/ 0 w 191"/>
                  <a:gd name="T3" fmla="*/ 0 h 72"/>
                  <a:gd name="T4" fmla="*/ 0 w 191"/>
                  <a:gd name="T5" fmla="*/ 0 h 72"/>
                  <a:gd name="T6" fmla="*/ 0 w 191"/>
                  <a:gd name="T7" fmla="*/ 0 h 72"/>
                  <a:gd name="T8" fmla="*/ 1 w 191"/>
                  <a:gd name="T9" fmla="*/ 0 h 72"/>
                  <a:gd name="T10" fmla="*/ 1 w 191"/>
                  <a:gd name="T11" fmla="*/ 0 h 72"/>
                  <a:gd name="T12" fmla="*/ 1 w 191"/>
                  <a:gd name="T13" fmla="*/ 0 h 72"/>
                  <a:gd name="T14" fmla="*/ 1 w 191"/>
                  <a:gd name="T15" fmla="*/ 0 h 72"/>
                  <a:gd name="T16" fmla="*/ 1 w 191"/>
                  <a:gd name="T17" fmla="*/ 0 h 72"/>
                  <a:gd name="T18" fmla="*/ 1 w 191"/>
                  <a:gd name="T19" fmla="*/ 0 h 72"/>
                  <a:gd name="T20" fmla="*/ 1 w 191"/>
                  <a:gd name="T21" fmla="*/ 0 h 72"/>
                  <a:gd name="T22" fmla="*/ 1 w 191"/>
                  <a:gd name="T23" fmla="*/ 0 h 72"/>
                  <a:gd name="T24" fmla="*/ 1 w 191"/>
                  <a:gd name="T25" fmla="*/ 0 h 72"/>
                  <a:gd name="T26" fmla="*/ 1 w 191"/>
                  <a:gd name="T27" fmla="*/ 0 h 72"/>
                  <a:gd name="T28" fmla="*/ 1 w 191"/>
                  <a:gd name="T29" fmla="*/ 0 h 72"/>
                  <a:gd name="T30" fmla="*/ 1 w 191"/>
                  <a:gd name="T31" fmla="*/ 0 h 72"/>
                  <a:gd name="T32" fmla="*/ 1 w 191"/>
                  <a:gd name="T33" fmla="*/ 0 h 72"/>
                  <a:gd name="T34" fmla="*/ 1 w 191"/>
                  <a:gd name="T35" fmla="*/ 0 h 72"/>
                  <a:gd name="T36" fmla="*/ 1 w 191"/>
                  <a:gd name="T37" fmla="*/ 0 h 72"/>
                  <a:gd name="T38" fmla="*/ 1 w 191"/>
                  <a:gd name="T39" fmla="*/ 0 h 72"/>
                  <a:gd name="T40" fmla="*/ 1 w 191"/>
                  <a:gd name="T41" fmla="*/ 0 h 72"/>
                  <a:gd name="T42" fmla="*/ 1 w 191"/>
                  <a:gd name="T43" fmla="*/ 0 h 72"/>
                  <a:gd name="T44" fmla="*/ 1 w 191"/>
                  <a:gd name="T45" fmla="*/ 0 h 72"/>
                  <a:gd name="T46" fmla="*/ 1 w 191"/>
                  <a:gd name="T47" fmla="*/ 0 h 72"/>
                  <a:gd name="T48" fmla="*/ 2 w 191"/>
                  <a:gd name="T49" fmla="*/ 0 h 72"/>
                  <a:gd name="T50" fmla="*/ 1 w 191"/>
                  <a:gd name="T51" fmla="*/ 0 h 72"/>
                  <a:gd name="T52" fmla="*/ 1 w 191"/>
                  <a:gd name="T53" fmla="*/ 0 h 72"/>
                  <a:gd name="T54" fmla="*/ 1 w 191"/>
                  <a:gd name="T55" fmla="*/ 0 h 72"/>
                  <a:gd name="T56" fmla="*/ 1 w 191"/>
                  <a:gd name="T57" fmla="*/ 0 h 72"/>
                  <a:gd name="T58" fmla="*/ 1 w 191"/>
                  <a:gd name="T59" fmla="*/ 0 h 72"/>
                  <a:gd name="T60" fmla="*/ 1 w 191"/>
                  <a:gd name="T61" fmla="*/ 0 h 72"/>
                  <a:gd name="T62" fmla="*/ 1 w 191"/>
                  <a:gd name="T63" fmla="*/ 0 h 72"/>
                  <a:gd name="T64" fmla="*/ 1 w 191"/>
                  <a:gd name="T65" fmla="*/ 0 h 72"/>
                  <a:gd name="T66" fmla="*/ 1 w 191"/>
                  <a:gd name="T67" fmla="*/ 0 h 72"/>
                  <a:gd name="T68" fmla="*/ 1 w 191"/>
                  <a:gd name="T69" fmla="*/ 0 h 72"/>
                  <a:gd name="T70" fmla="*/ 1 w 191"/>
                  <a:gd name="T71" fmla="*/ 0 h 72"/>
                  <a:gd name="T72" fmla="*/ 0 w 191"/>
                  <a:gd name="T73" fmla="*/ 0 h 72"/>
                  <a:gd name="T74" fmla="*/ 0 w 191"/>
                  <a:gd name="T75" fmla="*/ 0 h 72"/>
                  <a:gd name="T76" fmla="*/ 0 w 191"/>
                  <a:gd name="T77" fmla="*/ 0 h 72"/>
                  <a:gd name="T78" fmla="*/ 0 w 191"/>
                  <a:gd name="T79" fmla="*/ 0 h 72"/>
                  <a:gd name="T80" fmla="*/ 0 w 191"/>
                  <a:gd name="T81" fmla="*/ 0 h 72"/>
                  <a:gd name="T82" fmla="*/ 0 w 191"/>
                  <a:gd name="T83" fmla="*/ 0 h 72"/>
                  <a:gd name="T84" fmla="*/ 0 w 191"/>
                  <a:gd name="T85" fmla="*/ 0 h 72"/>
                  <a:gd name="T86" fmla="*/ 0 w 191"/>
                  <a:gd name="T87" fmla="*/ 0 h 72"/>
                  <a:gd name="T88" fmla="*/ 0 w 191"/>
                  <a:gd name="T89" fmla="*/ 0 h 72"/>
                  <a:gd name="T90" fmla="*/ 0 w 191"/>
                  <a:gd name="T91" fmla="*/ 0 h 72"/>
                  <a:gd name="T92" fmla="*/ 0 w 191"/>
                  <a:gd name="T93" fmla="*/ 0 h 72"/>
                  <a:gd name="T94" fmla="*/ 0 w 191"/>
                  <a:gd name="T95" fmla="*/ 0 h 72"/>
                  <a:gd name="T96" fmla="*/ 0 w 191"/>
                  <a:gd name="T97" fmla="*/ 0 h 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1"/>
                  <a:gd name="T148" fmla="*/ 0 h 72"/>
                  <a:gd name="T149" fmla="*/ 191 w 191"/>
                  <a:gd name="T150" fmla="*/ 72 h 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1" h="72">
                    <a:moveTo>
                      <a:pt x="26" y="39"/>
                    </a:moveTo>
                    <a:lnTo>
                      <a:pt x="36" y="47"/>
                    </a:lnTo>
                    <a:lnTo>
                      <a:pt x="47" y="53"/>
                    </a:lnTo>
                    <a:lnTo>
                      <a:pt x="58" y="59"/>
                    </a:lnTo>
                    <a:lnTo>
                      <a:pt x="70" y="62"/>
                    </a:lnTo>
                    <a:lnTo>
                      <a:pt x="82" y="66"/>
                    </a:lnTo>
                    <a:lnTo>
                      <a:pt x="95" y="69"/>
                    </a:lnTo>
                    <a:lnTo>
                      <a:pt x="107" y="71"/>
                    </a:lnTo>
                    <a:lnTo>
                      <a:pt x="120" y="72"/>
                    </a:lnTo>
                    <a:lnTo>
                      <a:pt x="125" y="71"/>
                    </a:lnTo>
                    <a:lnTo>
                      <a:pt x="129" y="71"/>
                    </a:lnTo>
                    <a:lnTo>
                      <a:pt x="133" y="71"/>
                    </a:lnTo>
                    <a:lnTo>
                      <a:pt x="138" y="71"/>
                    </a:lnTo>
                    <a:lnTo>
                      <a:pt x="142" y="69"/>
                    </a:lnTo>
                    <a:lnTo>
                      <a:pt x="146" y="69"/>
                    </a:lnTo>
                    <a:lnTo>
                      <a:pt x="150" y="68"/>
                    </a:lnTo>
                    <a:lnTo>
                      <a:pt x="155" y="67"/>
                    </a:lnTo>
                    <a:lnTo>
                      <a:pt x="160" y="65"/>
                    </a:lnTo>
                    <a:lnTo>
                      <a:pt x="164" y="62"/>
                    </a:lnTo>
                    <a:lnTo>
                      <a:pt x="169" y="60"/>
                    </a:lnTo>
                    <a:lnTo>
                      <a:pt x="174" y="56"/>
                    </a:lnTo>
                    <a:lnTo>
                      <a:pt x="178" y="53"/>
                    </a:lnTo>
                    <a:lnTo>
                      <a:pt x="183" y="49"/>
                    </a:lnTo>
                    <a:lnTo>
                      <a:pt x="187" y="45"/>
                    </a:lnTo>
                    <a:lnTo>
                      <a:pt x="191" y="42"/>
                    </a:lnTo>
                    <a:lnTo>
                      <a:pt x="183" y="45"/>
                    </a:lnTo>
                    <a:lnTo>
                      <a:pt x="175" y="49"/>
                    </a:lnTo>
                    <a:lnTo>
                      <a:pt x="166" y="53"/>
                    </a:lnTo>
                    <a:lnTo>
                      <a:pt x="157" y="55"/>
                    </a:lnTo>
                    <a:lnTo>
                      <a:pt x="148" y="57"/>
                    </a:lnTo>
                    <a:lnTo>
                      <a:pt x="139" y="59"/>
                    </a:lnTo>
                    <a:lnTo>
                      <a:pt x="130" y="60"/>
                    </a:lnTo>
                    <a:lnTo>
                      <a:pt x="120" y="60"/>
                    </a:lnTo>
                    <a:lnTo>
                      <a:pt x="103" y="60"/>
                    </a:lnTo>
                    <a:lnTo>
                      <a:pt x="85" y="56"/>
                    </a:lnTo>
                    <a:lnTo>
                      <a:pt x="69" y="51"/>
                    </a:lnTo>
                    <a:lnTo>
                      <a:pt x="53" y="44"/>
                    </a:lnTo>
                    <a:lnTo>
                      <a:pt x="38" y="36"/>
                    </a:lnTo>
                    <a:lnTo>
                      <a:pt x="24" y="25"/>
                    </a:lnTo>
                    <a:lnTo>
                      <a:pt x="12" y="13"/>
                    </a:lnTo>
                    <a:lnTo>
                      <a:pt x="0" y="0"/>
                    </a:lnTo>
                    <a:lnTo>
                      <a:pt x="2" y="5"/>
                    </a:lnTo>
                    <a:lnTo>
                      <a:pt x="5" y="11"/>
                    </a:lnTo>
                    <a:lnTo>
                      <a:pt x="8" y="15"/>
                    </a:lnTo>
                    <a:lnTo>
                      <a:pt x="11" y="20"/>
                    </a:lnTo>
                    <a:lnTo>
                      <a:pt x="15" y="25"/>
                    </a:lnTo>
                    <a:lnTo>
                      <a:pt x="18" y="30"/>
                    </a:lnTo>
                    <a:lnTo>
                      <a:pt x="22" y="35"/>
                    </a:lnTo>
                    <a:lnTo>
                      <a:pt x="26" y="39"/>
                    </a:lnTo>
                    <a:close/>
                  </a:path>
                </a:pathLst>
              </a:custGeom>
              <a:solidFill>
                <a:srgbClr val="F1AB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7" name="Freeform 123"/>
              <p:cNvSpPr>
                <a:spLocks/>
              </p:cNvSpPr>
              <p:nvPr/>
            </p:nvSpPr>
            <p:spPr bwMode="auto">
              <a:xfrm>
                <a:off x="1136" y="2679"/>
                <a:ext cx="42" cy="14"/>
              </a:xfrm>
              <a:custGeom>
                <a:avLst/>
                <a:gdLst>
                  <a:gd name="T0" fmla="*/ 0 w 210"/>
                  <a:gd name="T1" fmla="*/ 0 h 84"/>
                  <a:gd name="T2" fmla="*/ 0 w 210"/>
                  <a:gd name="T3" fmla="*/ 0 h 84"/>
                  <a:gd name="T4" fmla="*/ 0 w 210"/>
                  <a:gd name="T5" fmla="*/ 0 h 84"/>
                  <a:gd name="T6" fmla="*/ 0 w 210"/>
                  <a:gd name="T7" fmla="*/ 0 h 84"/>
                  <a:gd name="T8" fmla="*/ 1 w 210"/>
                  <a:gd name="T9" fmla="*/ 0 h 84"/>
                  <a:gd name="T10" fmla="*/ 1 w 210"/>
                  <a:gd name="T11" fmla="*/ 0 h 84"/>
                  <a:gd name="T12" fmla="*/ 1 w 210"/>
                  <a:gd name="T13" fmla="*/ 0 h 84"/>
                  <a:gd name="T14" fmla="*/ 1 w 210"/>
                  <a:gd name="T15" fmla="*/ 0 h 84"/>
                  <a:gd name="T16" fmla="*/ 1 w 210"/>
                  <a:gd name="T17" fmla="*/ 0 h 84"/>
                  <a:gd name="T18" fmla="*/ 1 w 210"/>
                  <a:gd name="T19" fmla="*/ 0 h 84"/>
                  <a:gd name="T20" fmla="*/ 1 w 210"/>
                  <a:gd name="T21" fmla="*/ 0 h 84"/>
                  <a:gd name="T22" fmla="*/ 1 w 210"/>
                  <a:gd name="T23" fmla="*/ 0 h 84"/>
                  <a:gd name="T24" fmla="*/ 1 w 210"/>
                  <a:gd name="T25" fmla="*/ 0 h 84"/>
                  <a:gd name="T26" fmla="*/ 1 w 210"/>
                  <a:gd name="T27" fmla="*/ 0 h 84"/>
                  <a:gd name="T28" fmla="*/ 1 w 210"/>
                  <a:gd name="T29" fmla="*/ 0 h 84"/>
                  <a:gd name="T30" fmla="*/ 1 w 210"/>
                  <a:gd name="T31" fmla="*/ 0 h 84"/>
                  <a:gd name="T32" fmla="*/ 1 w 210"/>
                  <a:gd name="T33" fmla="*/ 0 h 84"/>
                  <a:gd name="T34" fmla="*/ 1 w 210"/>
                  <a:gd name="T35" fmla="*/ 0 h 84"/>
                  <a:gd name="T36" fmla="*/ 2 w 210"/>
                  <a:gd name="T37" fmla="*/ 0 h 84"/>
                  <a:gd name="T38" fmla="*/ 2 w 210"/>
                  <a:gd name="T39" fmla="*/ 0 h 84"/>
                  <a:gd name="T40" fmla="*/ 2 w 210"/>
                  <a:gd name="T41" fmla="*/ 0 h 84"/>
                  <a:gd name="T42" fmla="*/ 2 w 210"/>
                  <a:gd name="T43" fmla="*/ 0 h 84"/>
                  <a:gd name="T44" fmla="*/ 2 w 210"/>
                  <a:gd name="T45" fmla="*/ 0 h 84"/>
                  <a:gd name="T46" fmla="*/ 2 w 210"/>
                  <a:gd name="T47" fmla="*/ 0 h 84"/>
                  <a:gd name="T48" fmla="*/ 2 w 210"/>
                  <a:gd name="T49" fmla="*/ 0 h 84"/>
                  <a:gd name="T50" fmla="*/ 2 w 210"/>
                  <a:gd name="T51" fmla="*/ 0 h 84"/>
                  <a:gd name="T52" fmla="*/ 2 w 210"/>
                  <a:gd name="T53" fmla="*/ 0 h 84"/>
                  <a:gd name="T54" fmla="*/ 1 w 210"/>
                  <a:gd name="T55" fmla="*/ 0 h 84"/>
                  <a:gd name="T56" fmla="*/ 1 w 210"/>
                  <a:gd name="T57" fmla="*/ 0 h 84"/>
                  <a:gd name="T58" fmla="*/ 1 w 210"/>
                  <a:gd name="T59" fmla="*/ 0 h 84"/>
                  <a:gd name="T60" fmla="*/ 1 w 210"/>
                  <a:gd name="T61" fmla="*/ 0 h 84"/>
                  <a:gd name="T62" fmla="*/ 1 w 210"/>
                  <a:gd name="T63" fmla="*/ 0 h 84"/>
                  <a:gd name="T64" fmla="*/ 1 w 210"/>
                  <a:gd name="T65" fmla="*/ 0 h 84"/>
                  <a:gd name="T66" fmla="*/ 1 w 210"/>
                  <a:gd name="T67" fmla="*/ 0 h 84"/>
                  <a:gd name="T68" fmla="*/ 1 w 210"/>
                  <a:gd name="T69" fmla="*/ 0 h 84"/>
                  <a:gd name="T70" fmla="*/ 1 w 210"/>
                  <a:gd name="T71" fmla="*/ 0 h 84"/>
                  <a:gd name="T72" fmla="*/ 1 w 210"/>
                  <a:gd name="T73" fmla="*/ 0 h 84"/>
                  <a:gd name="T74" fmla="*/ 1 w 210"/>
                  <a:gd name="T75" fmla="*/ 0 h 84"/>
                  <a:gd name="T76" fmla="*/ 1 w 210"/>
                  <a:gd name="T77" fmla="*/ 0 h 84"/>
                  <a:gd name="T78" fmla="*/ 1 w 210"/>
                  <a:gd name="T79" fmla="*/ 0 h 84"/>
                  <a:gd name="T80" fmla="*/ 0 w 210"/>
                  <a:gd name="T81" fmla="*/ 0 h 84"/>
                  <a:gd name="T82" fmla="*/ 0 w 210"/>
                  <a:gd name="T83" fmla="*/ 0 h 84"/>
                  <a:gd name="T84" fmla="*/ 0 w 210"/>
                  <a:gd name="T85" fmla="*/ 0 h 84"/>
                  <a:gd name="T86" fmla="*/ 0 w 210"/>
                  <a:gd name="T87" fmla="*/ 0 h 84"/>
                  <a:gd name="T88" fmla="*/ 0 w 210"/>
                  <a:gd name="T89" fmla="*/ 0 h 84"/>
                  <a:gd name="T90" fmla="*/ 0 w 210"/>
                  <a:gd name="T91" fmla="*/ 0 h 84"/>
                  <a:gd name="T92" fmla="*/ 0 w 210"/>
                  <a:gd name="T93" fmla="*/ 0 h 84"/>
                  <a:gd name="T94" fmla="*/ 0 w 210"/>
                  <a:gd name="T95" fmla="*/ 0 h 84"/>
                  <a:gd name="T96" fmla="*/ 0 w 210"/>
                  <a:gd name="T97" fmla="*/ 0 h 84"/>
                  <a:gd name="T98" fmla="*/ 0 w 210"/>
                  <a:gd name="T99" fmla="*/ 0 h 84"/>
                  <a:gd name="T100" fmla="*/ 0 w 210"/>
                  <a:gd name="T101" fmla="*/ 0 h 84"/>
                  <a:gd name="T102" fmla="*/ 0 w 210"/>
                  <a:gd name="T103" fmla="*/ 0 h 84"/>
                  <a:gd name="T104" fmla="*/ 0 w 210"/>
                  <a:gd name="T105" fmla="*/ 0 h 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0"/>
                  <a:gd name="T160" fmla="*/ 0 h 84"/>
                  <a:gd name="T161" fmla="*/ 210 w 210"/>
                  <a:gd name="T162" fmla="*/ 84 h 8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0" h="84">
                    <a:moveTo>
                      <a:pt x="17" y="36"/>
                    </a:moveTo>
                    <a:lnTo>
                      <a:pt x="28" y="47"/>
                    </a:lnTo>
                    <a:lnTo>
                      <a:pt x="41" y="56"/>
                    </a:lnTo>
                    <a:lnTo>
                      <a:pt x="53" y="65"/>
                    </a:lnTo>
                    <a:lnTo>
                      <a:pt x="67" y="71"/>
                    </a:lnTo>
                    <a:lnTo>
                      <a:pt x="81" y="77"/>
                    </a:lnTo>
                    <a:lnTo>
                      <a:pt x="96" y="80"/>
                    </a:lnTo>
                    <a:lnTo>
                      <a:pt x="112" y="83"/>
                    </a:lnTo>
                    <a:lnTo>
                      <a:pt x="127" y="84"/>
                    </a:lnTo>
                    <a:lnTo>
                      <a:pt x="134" y="84"/>
                    </a:lnTo>
                    <a:lnTo>
                      <a:pt x="142" y="83"/>
                    </a:lnTo>
                    <a:lnTo>
                      <a:pt x="149" y="83"/>
                    </a:lnTo>
                    <a:lnTo>
                      <a:pt x="156" y="81"/>
                    </a:lnTo>
                    <a:lnTo>
                      <a:pt x="163" y="79"/>
                    </a:lnTo>
                    <a:lnTo>
                      <a:pt x="170" y="78"/>
                    </a:lnTo>
                    <a:lnTo>
                      <a:pt x="176" y="75"/>
                    </a:lnTo>
                    <a:lnTo>
                      <a:pt x="183" y="73"/>
                    </a:lnTo>
                    <a:lnTo>
                      <a:pt x="187" y="69"/>
                    </a:lnTo>
                    <a:lnTo>
                      <a:pt x="190" y="67"/>
                    </a:lnTo>
                    <a:lnTo>
                      <a:pt x="194" y="63"/>
                    </a:lnTo>
                    <a:lnTo>
                      <a:pt x="197" y="61"/>
                    </a:lnTo>
                    <a:lnTo>
                      <a:pt x="200" y="57"/>
                    </a:lnTo>
                    <a:lnTo>
                      <a:pt x="204" y="54"/>
                    </a:lnTo>
                    <a:lnTo>
                      <a:pt x="207" y="50"/>
                    </a:lnTo>
                    <a:lnTo>
                      <a:pt x="210" y="45"/>
                    </a:lnTo>
                    <a:lnTo>
                      <a:pt x="201" y="51"/>
                    </a:lnTo>
                    <a:lnTo>
                      <a:pt x="191" y="57"/>
                    </a:lnTo>
                    <a:lnTo>
                      <a:pt x="181" y="62"/>
                    </a:lnTo>
                    <a:lnTo>
                      <a:pt x="171" y="66"/>
                    </a:lnTo>
                    <a:lnTo>
                      <a:pt x="160" y="69"/>
                    </a:lnTo>
                    <a:lnTo>
                      <a:pt x="149" y="71"/>
                    </a:lnTo>
                    <a:lnTo>
                      <a:pt x="138" y="73"/>
                    </a:lnTo>
                    <a:lnTo>
                      <a:pt x="127" y="73"/>
                    </a:lnTo>
                    <a:lnTo>
                      <a:pt x="118" y="73"/>
                    </a:lnTo>
                    <a:lnTo>
                      <a:pt x="108" y="72"/>
                    </a:lnTo>
                    <a:lnTo>
                      <a:pt x="99" y="71"/>
                    </a:lnTo>
                    <a:lnTo>
                      <a:pt x="89" y="68"/>
                    </a:lnTo>
                    <a:lnTo>
                      <a:pt x="80" y="65"/>
                    </a:lnTo>
                    <a:lnTo>
                      <a:pt x="71" y="62"/>
                    </a:lnTo>
                    <a:lnTo>
                      <a:pt x="63" y="57"/>
                    </a:lnTo>
                    <a:lnTo>
                      <a:pt x="55" y="54"/>
                    </a:lnTo>
                    <a:lnTo>
                      <a:pt x="39" y="43"/>
                    </a:lnTo>
                    <a:lnTo>
                      <a:pt x="25" y="30"/>
                    </a:lnTo>
                    <a:lnTo>
                      <a:pt x="12" y="17"/>
                    </a:lnTo>
                    <a:lnTo>
                      <a:pt x="0" y="0"/>
                    </a:lnTo>
                    <a:lnTo>
                      <a:pt x="1" y="5"/>
                    </a:lnTo>
                    <a:lnTo>
                      <a:pt x="3" y="9"/>
                    </a:lnTo>
                    <a:lnTo>
                      <a:pt x="5" y="14"/>
                    </a:lnTo>
                    <a:lnTo>
                      <a:pt x="7" y="19"/>
                    </a:lnTo>
                    <a:lnTo>
                      <a:pt x="9" y="24"/>
                    </a:lnTo>
                    <a:lnTo>
                      <a:pt x="12" y="27"/>
                    </a:lnTo>
                    <a:lnTo>
                      <a:pt x="14" y="32"/>
                    </a:lnTo>
                    <a:lnTo>
                      <a:pt x="17" y="36"/>
                    </a:lnTo>
                    <a:close/>
                  </a:path>
                </a:pathLst>
              </a:custGeom>
              <a:solidFill>
                <a:srgbClr val="F1AD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8" name="Freeform 124"/>
              <p:cNvSpPr>
                <a:spLocks/>
              </p:cNvSpPr>
              <p:nvPr/>
            </p:nvSpPr>
            <p:spPr bwMode="auto">
              <a:xfrm>
                <a:off x="1135" y="2677"/>
                <a:ext cx="45" cy="15"/>
              </a:xfrm>
              <a:custGeom>
                <a:avLst/>
                <a:gdLst>
                  <a:gd name="T0" fmla="*/ 0 w 224"/>
                  <a:gd name="T1" fmla="*/ 0 h 95"/>
                  <a:gd name="T2" fmla="*/ 0 w 224"/>
                  <a:gd name="T3" fmla="*/ 0 h 95"/>
                  <a:gd name="T4" fmla="*/ 0 w 224"/>
                  <a:gd name="T5" fmla="*/ 0 h 95"/>
                  <a:gd name="T6" fmla="*/ 0 w 224"/>
                  <a:gd name="T7" fmla="*/ 0 h 95"/>
                  <a:gd name="T8" fmla="*/ 1 w 224"/>
                  <a:gd name="T9" fmla="*/ 0 h 95"/>
                  <a:gd name="T10" fmla="*/ 1 w 224"/>
                  <a:gd name="T11" fmla="*/ 0 h 95"/>
                  <a:gd name="T12" fmla="*/ 1 w 224"/>
                  <a:gd name="T13" fmla="*/ 0 h 95"/>
                  <a:gd name="T14" fmla="*/ 1 w 224"/>
                  <a:gd name="T15" fmla="*/ 0 h 95"/>
                  <a:gd name="T16" fmla="*/ 1 w 224"/>
                  <a:gd name="T17" fmla="*/ 0 h 95"/>
                  <a:gd name="T18" fmla="*/ 1 w 224"/>
                  <a:gd name="T19" fmla="*/ 0 h 95"/>
                  <a:gd name="T20" fmla="*/ 1 w 224"/>
                  <a:gd name="T21" fmla="*/ 0 h 95"/>
                  <a:gd name="T22" fmla="*/ 1 w 224"/>
                  <a:gd name="T23" fmla="*/ 0 h 95"/>
                  <a:gd name="T24" fmla="*/ 1 w 224"/>
                  <a:gd name="T25" fmla="*/ 0 h 95"/>
                  <a:gd name="T26" fmla="*/ 1 w 224"/>
                  <a:gd name="T27" fmla="*/ 0 h 95"/>
                  <a:gd name="T28" fmla="*/ 2 w 224"/>
                  <a:gd name="T29" fmla="*/ 0 h 95"/>
                  <a:gd name="T30" fmla="*/ 2 w 224"/>
                  <a:gd name="T31" fmla="*/ 0 h 95"/>
                  <a:gd name="T32" fmla="*/ 2 w 224"/>
                  <a:gd name="T33" fmla="*/ 0 h 95"/>
                  <a:gd name="T34" fmla="*/ 2 w 224"/>
                  <a:gd name="T35" fmla="*/ 0 h 95"/>
                  <a:gd name="T36" fmla="*/ 2 w 224"/>
                  <a:gd name="T37" fmla="*/ 0 h 95"/>
                  <a:gd name="T38" fmla="*/ 2 w 224"/>
                  <a:gd name="T39" fmla="*/ 0 h 95"/>
                  <a:gd name="T40" fmla="*/ 2 w 224"/>
                  <a:gd name="T41" fmla="*/ 0 h 95"/>
                  <a:gd name="T42" fmla="*/ 2 w 224"/>
                  <a:gd name="T43" fmla="*/ 0 h 95"/>
                  <a:gd name="T44" fmla="*/ 2 w 224"/>
                  <a:gd name="T45" fmla="*/ 0 h 95"/>
                  <a:gd name="T46" fmla="*/ 2 w 224"/>
                  <a:gd name="T47" fmla="*/ 0 h 95"/>
                  <a:gd name="T48" fmla="*/ 2 w 224"/>
                  <a:gd name="T49" fmla="*/ 0 h 95"/>
                  <a:gd name="T50" fmla="*/ 2 w 224"/>
                  <a:gd name="T51" fmla="*/ 0 h 95"/>
                  <a:gd name="T52" fmla="*/ 2 w 224"/>
                  <a:gd name="T53" fmla="*/ 0 h 95"/>
                  <a:gd name="T54" fmla="*/ 2 w 224"/>
                  <a:gd name="T55" fmla="*/ 0 h 95"/>
                  <a:gd name="T56" fmla="*/ 1 w 224"/>
                  <a:gd name="T57" fmla="*/ 0 h 95"/>
                  <a:gd name="T58" fmla="*/ 1 w 224"/>
                  <a:gd name="T59" fmla="*/ 0 h 95"/>
                  <a:gd name="T60" fmla="*/ 1 w 224"/>
                  <a:gd name="T61" fmla="*/ 0 h 95"/>
                  <a:gd name="T62" fmla="*/ 1 w 224"/>
                  <a:gd name="T63" fmla="*/ 0 h 95"/>
                  <a:gd name="T64" fmla="*/ 1 w 224"/>
                  <a:gd name="T65" fmla="*/ 0 h 95"/>
                  <a:gd name="T66" fmla="*/ 1 w 224"/>
                  <a:gd name="T67" fmla="*/ 0 h 95"/>
                  <a:gd name="T68" fmla="*/ 1 w 224"/>
                  <a:gd name="T69" fmla="*/ 0 h 95"/>
                  <a:gd name="T70" fmla="*/ 1 w 224"/>
                  <a:gd name="T71" fmla="*/ 0 h 95"/>
                  <a:gd name="T72" fmla="*/ 1 w 224"/>
                  <a:gd name="T73" fmla="*/ 0 h 95"/>
                  <a:gd name="T74" fmla="*/ 1 w 224"/>
                  <a:gd name="T75" fmla="*/ 0 h 95"/>
                  <a:gd name="T76" fmla="*/ 1 w 224"/>
                  <a:gd name="T77" fmla="*/ 0 h 95"/>
                  <a:gd name="T78" fmla="*/ 1 w 224"/>
                  <a:gd name="T79" fmla="*/ 0 h 95"/>
                  <a:gd name="T80" fmla="*/ 0 w 224"/>
                  <a:gd name="T81" fmla="*/ 0 h 95"/>
                  <a:gd name="T82" fmla="*/ 0 w 224"/>
                  <a:gd name="T83" fmla="*/ 0 h 95"/>
                  <a:gd name="T84" fmla="*/ 0 w 224"/>
                  <a:gd name="T85" fmla="*/ 0 h 95"/>
                  <a:gd name="T86" fmla="*/ 0 w 224"/>
                  <a:gd name="T87" fmla="*/ 0 h 95"/>
                  <a:gd name="T88" fmla="*/ 0 w 224"/>
                  <a:gd name="T89" fmla="*/ 0 h 95"/>
                  <a:gd name="T90" fmla="*/ 0 w 224"/>
                  <a:gd name="T91" fmla="*/ 0 h 95"/>
                  <a:gd name="T92" fmla="*/ 0 w 224"/>
                  <a:gd name="T93" fmla="*/ 0 h 95"/>
                  <a:gd name="T94" fmla="*/ 0 w 224"/>
                  <a:gd name="T95" fmla="*/ 0 h 95"/>
                  <a:gd name="T96" fmla="*/ 0 w 224"/>
                  <a:gd name="T97" fmla="*/ 0 h 95"/>
                  <a:gd name="T98" fmla="*/ 0 w 224"/>
                  <a:gd name="T99" fmla="*/ 0 h 95"/>
                  <a:gd name="T100" fmla="*/ 0 w 224"/>
                  <a:gd name="T101" fmla="*/ 0 h 95"/>
                  <a:gd name="T102" fmla="*/ 0 w 224"/>
                  <a:gd name="T103" fmla="*/ 0 h 95"/>
                  <a:gd name="T104" fmla="*/ 0 w 224"/>
                  <a:gd name="T105" fmla="*/ 0 h 95"/>
                  <a:gd name="T106" fmla="*/ 0 w 224"/>
                  <a:gd name="T107" fmla="*/ 0 h 95"/>
                  <a:gd name="T108" fmla="*/ 0 w 224"/>
                  <a:gd name="T109" fmla="*/ 0 h 95"/>
                  <a:gd name="T110" fmla="*/ 0 w 224"/>
                  <a:gd name="T111" fmla="*/ 0 h 95"/>
                  <a:gd name="T112" fmla="*/ 0 w 224"/>
                  <a:gd name="T113" fmla="*/ 0 h 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4"/>
                  <a:gd name="T172" fmla="*/ 0 h 95"/>
                  <a:gd name="T173" fmla="*/ 224 w 224"/>
                  <a:gd name="T174" fmla="*/ 95 h 9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4" h="95">
                    <a:moveTo>
                      <a:pt x="12" y="35"/>
                    </a:moveTo>
                    <a:lnTo>
                      <a:pt x="24" y="48"/>
                    </a:lnTo>
                    <a:lnTo>
                      <a:pt x="37" y="60"/>
                    </a:lnTo>
                    <a:lnTo>
                      <a:pt x="50" y="71"/>
                    </a:lnTo>
                    <a:lnTo>
                      <a:pt x="65" y="79"/>
                    </a:lnTo>
                    <a:lnTo>
                      <a:pt x="81" y="86"/>
                    </a:lnTo>
                    <a:lnTo>
                      <a:pt x="97" y="91"/>
                    </a:lnTo>
                    <a:lnTo>
                      <a:pt x="115" y="95"/>
                    </a:lnTo>
                    <a:lnTo>
                      <a:pt x="132" y="95"/>
                    </a:lnTo>
                    <a:lnTo>
                      <a:pt x="142" y="95"/>
                    </a:lnTo>
                    <a:lnTo>
                      <a:pt x="151" y="94"/>
                    </a:lnTo>
                    <a:lnTo>
                      <a:pt x="160" y="92"/>
                    </a:lnTo>
                    <a:lnTo>
                      <a:pt x="169" y="90"/>
                    </a:lnTo>
                    <a:lnTo>
                      <a:pt x="178" y="88"/>
                    </a:lnTo>
                    <a:lnTo>
                      <a:pt x="187" y="84"/>
                    </a:lnTo>
                    <a:lnTo>
                      <a:pt x="195" y="80"/>
                    </a:lnTo>
                    <a:lnTo>
                      <a:pt x="203" y="77"/>
                    </a:lnTo>
                    <a:lnTo>
                      <a:pt x="206" y="73"/>
                    </a:lnTo>
                    <a:lnTo>
                      <a:pt x="209" y="70"/>
                    </a:lnTo>
                    <a:lnTo>
                      <a:pt x="212" y="67"/>
                    </a:lnTo>
                    <a:lnTo>
                      <a:pt x="214" y="64"/>
                    </a:lnTo>
                    <a:lnTo>
                      <a:pt x="217" y="60"/>
                    </a:lnTo>
                    <a:lnTo>
                      <a:pt x="219" y="56"/>
                    </a:lnTo>
                    <a:lnTo>
                      <a:pt x="222" y="53"/>
                    </a:lnTo>
                    <a:lnTo>
                      <a:pt x="224" y="49"/>
                    </a:lnTo>
                    <a:lnTo>
                      <a:pt x="214" y="56"/>
                    </a:lnTo>
                    <a:lnTo>
                      <a:pt x="204" y="64"/>
                    </a:lnTo>
                    <a:lnTo>
                      <a:pt x="193" y="70"/>
                    </a:lnTo>
                    <a:lnTo>
                      <a:pt x="181" y="76"/>
                    </a:lnTo>
                    <a:lnTo>
                      <a:pt x="170" y="79"/>
                    </a:lnTo>
                    <a:lnTo>
                      <a:pt x="157" y="82"/>
                    </a:lnTo>
                    <a:lnTo>
                      <a:pt x="145" y="84"/>
                    </a:lnTo>
                    <a:lnTo>
                      <a:pt x="132" y="84"/>
                    </a:lnTo>
                    <a:lnTo>
                      <a:pt x="122" y="84"/>
                    </a:lnTo>
                    <a:lnTo>
                      <a:pt x="112" y="83"/>
                    </a:lnTo>
                    <a:lnTo>
                      <a:pt x="101" y="82"/>
                    </a:lnTo>
                    <a:lnTo>
                      <a:pt x="92" y="78"/>
                    </a:lnTo>
                    <a:lnTo>
                      <a:pt x="82" y="76"/>
                    </a:lnTo>
                    <a:lnTo>
                      <a:pt x="73" y="71"/>
                    </a:lnTo>
                    <a:lnTo>
                      <a:pt x="64" y="67"/>
                    </a:lnTo>
                    <a:lnTo>
                      <a:pt x="56" y="61"/>
                    </a:lnTo>
                    <a:lnTo>
                      <a:pt x="47" y="55"/>
                    </a:lnTo>
                    <a:lnTo>
                      <a:pt x="40" y="49"/>
                    </a:lnTo>
                    <a:lnTo>
                      <a:pt x="32" y="42"/>
                    </a:lnTo>
                    <a:lnTo>
                      <a:pt x="25" y="35"/>
                    </a:lnTo>
                    <a:lnTo>
                      <a:pt x="18" y="28"/>
                    </a:lnTo>
                    <a:lnTo>
                      <a:pt x="12" y="19"/>
                    </a:lnTo>
                    <a:lnTo>
                      <a:pt x="6" y="10"/>
                    </a:lnTo>
                    <a:lnTo>
                      <a:pt x="0" y="0"/>
                    </a:lnTo>
                    <a:lnTo>
                      <a:pt x="1" y="5"/>
                    </a:lnTo>
                    <a:lnTo>
                      <a:pt x="2" y="10"/>
                    </a:lnTo>
                    <a:lnTo>
                      <a:pt x="4" y="13"/>
                    </a:lnTo>
                    <a:lnTo>
                      <a:pt x="5" y="18"/>
                    </a:lnTo>
                    <a:lnTo>
                      <a:pt x="7" y="23"/>
                    </a:lnTo>
                    <a:lnTo>
                      <a:pt x="8" y="26"/>
                    </a:lnTo>
                    <a:lnTo>
                      <a:pt x="10" y="30"/>
                    </a:lnTo>
                    <a:lnTo>
                      <a:pt x="12" y="35"/>
                    </a:lnTo>
                    <a:close/>
                  </a:path>
                </a:pathLst>
              </a:custGeom>
              <a:solidFill>
                <a:srgbClr val="F2AF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9" name="Freeform 125"/>
              <p:cNvSpPr>
                <a:spLocks/>
              </p:cNvSpPr>
              <p:nvPr/>
            </p:nvSpPr>
            <p:spPr bwMode="auto">
              <a:xfrm>
                <a:off x="1135" y="2674"/>
                <a:ext cx="47" cy="18"/>
              </a:xfrm>
              <a:custGeom>
                <a:avLst/>
                <a:gdLst>
                  <a:gd name="T0" fmla="*/ 0 w 235"/>
                  <a:gd name="T1" fmla="*/ 0 h 106"/>
                  <a:gd name="T2" fmla="*/ 0 w 235"/>
                  <a:gd name="T3" fmla="*/ 0 h 106"/>
                  <a:gd name="T4" fmla="*/ 1 w 235"/>
                  <a:gd name="T5" fmla="*/ 1 h 106"/>
                  <a:gd name="T6" fmla="*/ 1 w 235"/>
                  <a:gd name="T7" fmla="*/ 1 h 106"/>
                  <a:gd name="T8" fmla="*/ 1 w 235"/>
                  <a:gd name="T9" fmla="*/ 1 h 106"/>
                  <a:gd name="T10" fmla="*/ 1 w 235"/>
                  <a:gd name="T11" fmla="*/ 1 h 106"/>
                  <a:gd name="T12" fmla="*/ 1 w 235"/>
                  <a:gd name="T13" fmla="*/ 1 h 106"/>
                  <a:gd name="T14" fmla="*/ 1 w 235"/>
                  <a:gd name="T15" fmla="*/ 1 h 106"/>
                  <a:gd name="T16" fmla="*/ 2 w 235"/>
                  <a:gd name="T17" fmla="*/ 1 h 106"/>
                  <a:gd name="T18" fmla="*/ 2 w 235"/>
                  <a:gd name="T19" fmla="*/ 0 h 106"/>
                  <a:gd name="T20" fmla="*/ 2 w 235"/>
                  <a:gd name="T21" fmla="*/ 0 h 106"/>
                  <a:gd name="T22" fmla="*/ 2 w 235"/>
                  <a:gd name="T23" fmla="*/ 0 h 106"/>
                  <a:gd name="T24" fmla="*/ 2 w 235"/>
                  <a:gd name="T25" fmla="*/ 0 h 106"/>
                  <a:gd name="T26" fmla="*/ 2 w 235"/>
                  <a:gd name="T27" fmla="*/ 0 h 106"/>
                  <a:gd name="T28" fmla="*/ 2 w 235"/>
                  <a:gd name="T29" fmla="*/ 0 h 106"/>
                  <a:gd name="T30" fmla="*/ 2 w 235"/>
                  <a:gd name="T31" fmla="*/ 0 h 106"/>
                  <a:gd name="T32" fmla="*/ 2 w 235"/>
                  <a:gd name="T33" fmla="*/ 0 h 106"/>
                  <a:gd name="T34" fmla="*/ 2 w 235"/>
                  <a:gd name="T35" fmla="*/ 0 h 106"/>
                  <a:gd name="T36" fmla="*/ 2 w 235"/>
                  <a:gd name="T37" fmla="*/ 0 h 106"/>
                  <a:gd name="T38" fmla="*/ 2 w 235"/>
                  <a:gd name="T39" fmla="*/ 0 h 106"/>
                  <a:gd name="T40" fmla="*/ 1 w 235"/>
                  <a:gd name="T41" fmla="*/ 1 h 106"/>
                  <a:gd name="T42" fmla="*/ 1 w 235"/>
                  <a:gd name="T43" fmla="*/ 1 h 106"/>
                  <a:gd name="T44" fmla="*/ 1 w 235"/>
                  <a:gd name="T45" fmla="*/ 1 h 106"/>
                  <a:gd name="T46" fmla="*/ 1 w 235"/>
                  <a:gd name="T47" fmla="*/ 1 h 106"/>
                  <a:gd name="T48" fmla="*/ 1 w 235"/>
                  <a:gd name="T49" fmla="*/ 0 h 106"/>
                  <a:gd name="T50" fmla="*/ 1 w 235"/>
                  <a:gd name="T51" fmla="*/ 0 h 106"/>
                  <a:gd name="T52" fmla="*/ 0 w 235"/>
                  <a:gd name="T53" fmla="*/ 0 h 106"/>
                  <a:gd name="T54" fmla="*/ 0 w 235"/>
                  <a:gd name="T55" fmla="*/ 0 h 106"/>
                  <a:gd name="T56" fmla="*/ 0 w 235"/>
                  <a:gd name="T57" fmla="*/ 0 h 106"/>
                  <a:gd name="T58" fmla="*/ 0 w 235"/>
                  <a:gd name="T59" fmla="*/ 0 h 106"/>
                  <a:gd name="T60" fmla="*/ 0 w 235"/>
                  <a:gd name="T61" fmla="*/ 0 h 106"/>
                  <a:gd name="T62" fmla="*/ 0 w 235"/>
                  <a:gd name="T63" fmla="*/ 0 h 106"/>
                  <a:gd name="T64" fmla="*/ 0 w 235"/>
                  <a:gd name="T65" fmla="*/ 0 h 106"/>
                  <a:gd name="T66" fmla="*/ 0 w 235"/>
                  <a:gd name="T67" fmla="*/ 0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5"/>
                  <a:gd name="T103" fmla="*/ 0 h 106"/>
                  <a:gd name="T104" fmla="*/ 235 w 235"/>
                  <a:gd name="T105" fmla="*/ 106 h 1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5" h="106">
                    <a:moveTo>
                      <a:pt x="8" y="33"/>
                    </a:moveTo>
                    <a:lnTo>
                      <a:pt x="20" y="50"/>
                    </a:lnTo>
                    <a:lnTo>
                      <a:pt x="33" y="63"/>
                    </a:lnTo>
                    <a:lnTo>
                      <a:pt x="47" y="76"/>
                    </a:lnTo>
                    <a:lnTo>
                      <a:pt x="63" y="87"/>
                    </a:lnTo>
                    <a:lnTo>
                      <a:pt x="71" y="90"/>
                    </a:lnTo>
                    <a:lnTo>
                      <a:pt x="79" y="95"/>
                    </a:lnTo>
                    <a:lnTo>
                      <a:pt x="88" y="98"/>
                    </a:lnTo>
                    <a:lnTo>
                      <a:pt x="97" y="101"/>
                    </a:lnTo>
                    <a:lnTo>
                      <a:pt x="107" y="104"/>
                    </a:lnTo>
                    <a:lnTo>
                      <a:pt x="116" y="105"/>
                    </a:lnTo>
                    <a:lnTo>
                      <a:pt x="126" y="106"/>
                    </a:lnTo>
                    <a:lnTo>
                      <a:pt x="135" y="106"/>
                    </a:lnTo>
                    <a:lnTo>
                      <a:pt x="146" y="106"/>
                    </a:lnTo>
                    <a:lnTo>
                      <a:pt x="157" y="104"/>
                    </a:lnTo>
                    <a:lnTo>
                      <a:pt x="168" y="102"/>
                    </a:lnTo>
                    <a:lnTo>
                      <a:pt x="179" y="99"/>
                    </a:lnTo>
                    <a:lnTo>
                      <a:pt x="189" y="95"/>
                    </a:lnTo>
                    <a:lnTo>
                      <a:pt x="199" y="90"/>
                    </a:lnTo>
                    <a:lnTo>
                      <a:pt x="209" y="84"/>
                    </a:lnTo>
                    <a:lnTo>
                      <a:pt x="218" y="78"/>
                    </a:lnTo>
                    <a:lnTo>
                      <a:pt x="220" y="76"/>
                    </a:lnTo>
                    <a:lnTo>
                      <a:pt x="222" y="72"/>
                    </a:lnTo>
                    <a:lnTo>
                      <a:pt x="224" y="70"/>
                    </a:lnTo>
                    <a:lnTo>
                      <a:pt x="226" y="66"/>
                    </a:lnTo>
                    <a:lnTo>
                      <a:pt x="228" y="63"/>
                    </a:lnTo>
                    <a:lnTo>
                      <a:pt x="231" y="59"/>
                    </a:lnTo>
                    <a:lnTo>
                      <a:pt x="233" y="57"/>
                    </a:lnTo>
                    <a:lnTo>
                      <a:pt x="235" y="53"/>
                    </a:lnTo>
                    <a:lnTo>
                      <a:pt x="235" y="52"/>
                    </a:lnTo>
                    <a:lnTo>
                      <a:pt x="235" y="51"/>
                    </a:lnTo>
                    <a:lnTo>
                      <a:pt x="224" y="62"/>
                    </a:lnTo>
                    <a:lnTo>
                      <a:pt x="213" y="70"/>
                    </a:lnTo>
                    <a:lnTo>
                      <a:pt x="201" y="77"/>
                    </a:lnTo>
                    <a:lnTo>
                      <a:pt x="189" y="83"/>
                    </a:lnTo>
                    <a:lnTo>
                      <a:pt x="176" y="88"/>
                    </a:lnTo>
                    <a:lnTo>
                      <a:pt x="163" y="92"/>
                    </a:lnTo>
                    <a:lnTo>
                      <a:pt x="149" y="94"/>
                    </a:lnTo>
                    <a:lnTo>
                      <a:pt x="135" y="95"/>
                    </a:lnTo>
                    <a:lnTo>
                      <a:pt x="124" y="95"/>
                    </a:lnTo>
                    <a:lnTo>
                      <a:pt x="114" y="94"/>
                    </a:lnTo>
                    <a:lnTo>
                      <a:pt x="103" y="92"/>
                    </a:lnTo>
                    <a:lnTo>
                      <a:pt x="93" y="88"/>
                    </a:lnTo>
                    <a:lnTo>
                      <a:pt x="83" y="84"/>
                    </a:lnTo>
                    <a:lnTo>
                      <a:pt x="73" y="80"/>
                    </a:lnTo>
                    <a:lnTo>
                      <a:pt x="64" y="75"/>
                    </a:lnTo>
                    <a:lnTo>
                      <a:pt x="55" y="69"/>
                    </a:lnTo>
                    <a:lnTo>
                      <a:pt x="47" y="63"/>
                    </a:lnTo>
                    <a:lnTo>
                      <a:pt x="39" y="56"/>
                    </a:lnTo>
                    <a:lnTo>
                      <a:pt x="31" y="47"/>
                    </a:lnTo>
                    <a:lnTo>
                      <a:pt x="24" y="39"/>
                    </a:lnTo>
                    <a:lnTo>
                      <a:pt x="17" y="30"/>
                    </a:lnTo>
                    <a:lnTo>
                      <a:pt x="11" y="21"/>
                    </a:lnTo>
                    <a:lnTo>
                      <a:pt x="6" y="11"/>
                    </a:lnTo>
                    <a:lnTo>
                      <a:pt x="0" y="0"/>
                    </a:lnTo>
                    <a:lnTo>
                      <a:pt x="1" y="5"/>
                    </a:lnTo>
                    <a:lnTo>
                      <a:pt x="2" y="9"/>
                    </a:lnTo>
                    <a:lnTo>
                      <a:pt x="2" y="14"/>
                    </a:lnTo>
                    <a:lnTo>
                      <a:pt x="3" y="17"/>
                    </a:lnTo>
                    <a:lnTo>
                      <a:pt x="4" y="21"/>
                    </a:lnTo>
                    <a:lnTo>
                      <a:pt x="5" y="26"/>
                    </a:lnTo>
                    <a:lnTo>
                      <a:pt x="7" y="29"/>
                    </a:lnTo>
                    <a:lnTo>
                      <a:pt x="8" y="33"/>
                    </a:lnTo>
                    <a:close/>
                  </a:path>
                </a:pathLst>
              </a:custGeom>
              <a:solidFill>
                <a:srgbClr val="F2B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0" name="Freeform 126"/>
              <p:cNvSpPr>
                <a:spLocks/>
              </p:cNvSpPr>
              <p:nvPr/>
            </p:nvSpPr>
            <p:spPr bwMode="auto">
              <a:xfrm>
                <a:off x="1134" y="2672"/>
                <a:ext cx="49" cy="19"/>
              </a:xfrm>
              <a:custGeom>
                <a:avLst/>
                <a:gdLst>
                  <a:gd name="T0" fmla="*/ 0 w 242"/>
                  <a:gd name="T1" fmla="*/ 0 h 114"/>
                  <a:gd name="T2" fmla="*/ 0 w 242"/>
                  <a:gd name="T3" fmla="*/ 0 h 114"/>
                  <a:gd name="T4" fmla="*/ 0 w 242"/>
                  <a:gd name="T5" fmla="*/ 0 h 114"/>
                  <a:gd name="T6" fmla="*/ 0 w 242"/>
                  <a:gd name="T7" fmla="*/ 0 h 114"/>
                  <a:gd name="T8" fmla="*/ 1 w 242"/>
                  <a:gd name="T9" fmla="*/ 1 h 114"/>
                  <a:gd name="T10" fmla="*/ 1 w 242"/>
                  <a:gd name="T11" fmla="*/ 1 h 114"/>
                  <a:gd name="T12" fmla="*/ 1 w 242"/>
                  <a:gd name="T13" fmla="*/ 1 h 114"/>
                  <a:gd name="T14" fmla="*/ 1 w 242"/>
                  <a:gd name="T15" fmla="*/ 1 h 114"/>
                  <a:gd name="T16" fmla="*/ 1 w 242"/>
                  <a:gd name="T17" fmla="*/ 1 h 114"/>
                  <a:gd name="T18" fmla="*/ 1 w 242"/>
                  <a:gd name="T19" fmla="*/ 1 h 114"/>
                  <a:gd name="T20" fmla="*/ 2 w 242"/>
                  <a:gd name="T21" fmla="*/ 1 h 114"/>
                  <a:gd name="T22" fmla="*/ 2 w 242"/>
                  <a:gd name="T23" fmla="*/ 0 h 114"/>
                  <a:gd name="T24" fmla="*/ 2 w 242"/>
                  <a:gd name="T25" fmla="*/ 0 h 114"/>
                  <a:gd name="T26" fmla="*/ 2 w 242"/>
                  <a:gd name="T27" fmla="*/ 0 h 114"/>
                  <a:gd name="T28" fmla="*/ 2 w 242"/>
                  <a:gd name="T29" fmla="*/ 0 h 114"/>
                  <a:gd name="T30" fmla="*/ 2 w 242"/>
                  <a:gd name="T31" fmla="*/ 0 h 114"/>
                  <a:gd name="T32" fmla="*/ 2 w 242"/>
                  <a:gd name="T33" fmla="*/ 0 h 114"/>
                  <a:gd name="T34" fmla="*/ 2 w 242"/>
                  <a:gd name="T35" fmla="*/ 0 h 114"/>
                  <a:gd name="T36" fmla="*/ 2 w 242"/>
                  <a:gd name="T37" fmla="*/ 0 h 114"/>
                  <a:gd name="T38" fmla="*/ 2 w 242"/>
                  <a:gd name="T39" fmla="*/ 0 h 114"/>
                  <a:gd name="T40" fmla="*/ 2 w 242"/>
                  <a:gd name="T41" fmla="*/ 0 h 114"/>
                  <a:gd name="T42" fmla="*/ 2 w 242"/>
                  <a:gd name="T43" fmla="*/ 0 h 114"/>
                  <a:gd name="T44" fmla="*/ 1 w 242"/>
                  <a:gd name="T45" fmla="*/ 1 h 114"/>
                  <a:gd name="T46" fmla="*/ 1 w 242"/>
                  <a:gd name="T47" fmla="*/ 1 h 114"/>
                  <a:gd name="T48" fmla="*/ 1 w 242"/>
                  <a:gd name="T49" fmla="*/ 1 h 114"/>
                  <a:gd name="T50" fmla="*/ 1 w 242"/>
                  <a:gd name="T51" fmla="*/ 1 h 114"/>
                  <a:gd name="T52" fmla="*/ 1 w 242"/>
                  <a:gd name="T53" fmla="*/ 0 h 114"/>
                  <a:gd name="T54" fmla="*/ 1 w 242"/>
                  <a:gd name="T55" fmla="*/ 0 h 114"/>
                  <a:gd name="T56" fmla="*/ 0 w 242"/>
                  <a:gd name="T57" fmla="*/ 0 h 114"/>
                  <a:gd name="T58" fmla="*/ 0 w 242"/>
                  <a:gd name="T59" fmla="*/ 0 h 114"/>
                  <a:gd name="T60" fmla="*/ 0 w 242"/>
                  <a:gd name="T61" fmla="*/ 0 h 114"/>
                  <a:gd name="T62" fmla="*/ 0 w 242"/>
                  <a:gd name="T63" fmla="*/ 0 h 114"/>
                  <a:gd name="T64" fmla="*/ 0 w 242"/>
                  <a:gd name="T65" fmla="*/ 0 h 114"/>
                  <a:gd name="T66" fmla="*/ 0 w 242"/>
                  <a:gd name="T67" fmla="*/ 0 h 114"/>
                  <a:gd name="T68" fmla="*/ 0 w 242"/>
                  <a:gd name="T69" fmla="*/ 0 h 114"/>
                  <a:gd name="T70" fmla="*/ 0 w 242"/>
                  <a:gd name="T71" fmla="*/ 0 h 11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2"/>
                  <a:gd name="T109" fmla="*/ 0 h 114"/>
                  <a:gd name="T110" fmla="*/ 242 w 242"/>
                  <a:gd name="T111" fmla="*/ 114 h 11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2" h="114">
                    <a:moveTo>
                      <a:pt x="4" y="30"/>
                    </a:moveTo>
                    <a:lnTo>
                      <a:pt x="10" y="40"/>
                    </a:lnTo>
                    <a:lnTo>
                      <a:pt x="16" y="49"/>
                    </a:lnTo>
                    <a:lnTo>
                      <a:pt x="22" y="58"/>
                    </a:lnTo>
                    <a:lnTo>
                      <a:pt x="29" y="65"/>
                    </a:lnTo>
                    <a:lnTo>
                      <a:pt x="36" y="72"/>
                    </a:lnTo>
                    <a:lnTo>
                      <a:pt x="44" y="79"/>
                    </a:lnTo>
                    <a:lnTo>
                      <a:pt x="51" y="85"/>
                    </a:lnTo>
                    <a:lnTo>
                      <a:pt x="60" y="91"/>
                    </a:lnTo>
                    <a:lnTo>
                      <a:pt x="68" y="97"/>
                    </a:lnTo>
                    <a:lnTo>
                      <a:pt x="77" y="101"/>
                    </a:lnTo>
                    <a:lnTo>
                      <a:pt x="86" y="106"/>
                    </a:lnTo>
                    <a:lnTo>
                      <a:pt x="96" y="108"/>
                    </a:lnTo>
                    <a:lnTo>
                      <a:pt x="105" y="112"/>
                    </a:lnTo>
                    <a:lnTo>
                      <a:pt x="116" y="113"/>
                    </a:lnTo>
                    <a:lnTo>
                      <a:pt x="126" y="114"/>
                    </a:lnTo>
                    <a:lnTo>
                      <a:pt x="136" y="114"/>
                    </a:lnTo>
                    <a:lnTo>
                      <a:pt x="149" y="114"/>
                    </a:lnTo>
                    <a:lnTo>
                      <a:pt x="161" y="112"/>
                    </a:lnTo>
                    <a:lnTo>
                      <a:pt x="174" y="109"/>
                    </a:lnTo>
                    <a:lnTo>
                      <a:pt x="185" y="106"/>
                    </a:lnTo>
                    <a:lnTo>
                      <a:pt x="197" y="100"/>
                    </a:lnTo>
                    <a:lnTo>
                      <a:pt x="208" y="94"/>
                    </a:lnTo>
                    <a:lnTo>
                      <a:pt x="218" y="86"/>
                    </a:lnTo>
                    <a:lnTo>
                      <a:pt x="228" y="79"/>
                    </a:lnTo>
                    <a:lnTo>
                      <a:pt x="229" y="78"/>
                    </a:lnTo>
                    <a:lnTo>
                      <a:pt x="230" y="76"/>
                    </a:lnTo>
                    <a:lnTo>
                      <a:pt x="232" y="74"/>
                    </a:lnTo>
                    <a:lnTo>
                      <a:pt x="232" y="73"/>
                    </a:lnTo>
                    <a:lnTo>
                      <a:pt x="233" y="72"/>
                    </a:lnTo>
                    <a:lnTo>
                      <a:pt x="234" y="70"/>
                    </a:lnTo>
                    <a:lnTo>
                      <a:pt x="235" y="68"/>
                    </a:lnTo>
                    <a:lnTo>
                      <a:pt x="236" y="67"/>
                    </a:lnTo>
                    <a:lnTo>
                      <a:pt x="237" y="65"/>
                    </a:lnTo>
                    <a:lnTo>
                      <a:pt x="237" y="64"/>
                    </a:lnTo>
                    <a:lnTo>
                      <a:pt x="238" y="61"/>
                    </a:lnTo>
                    <a:lnTo>
                      <a:pt x="239" y="59"/>
                    </a:lnTo>
                    <a:lnTo>
                      <a:pt x="240" y="58"/>
                    </a:lnTo>
                    <a:lnTo>
                      <a:pt x="241" y="55"/>
                    </a:lnTo>
                    <a:lnTo>
                      <a:pt x="241" y="54"/>
                    </a:lnTo>
                    <a:lnTo>
                      <a:pt x="242" y="52"/>
                    </a:lnTo>
                    <a:lnTo>
                      <a:pt x="230" y="64"/>
                    </a:lnTo>
                    <a:lnTo>
                      <a:pt x="219" y="73"/>
                    </a:lnTo>
                    <a:lnTo>
                      <a:pt x="207" y="83"/>
                    </a:lnTo>
                    <a:lnTo>
                      <a:pt x="194" y="90"/>
                    </a:lnTo>
                    <a:lnTo>
                      <a:pt x="180" y="96"/>
                    </a:lnTo>
                    <a:lnTo>
                      <a:pt x="166" y="100"/>
                    </a:lnTo>
                    <a:lnTo>
                      <a:pt x="151" y="103"/>
                    </a:lnTo>
                    <a:lnTo>
                      <a:pt x="136" y="103"/>
                    </a:lnTo>
                    <a:lnTo>
                      <a:pt x="125" y="103"/>
                    </a:lnTo>
                    <a:lnTo>
                      <a:pt x="114" y="102"/>
                    </a:lnTo>
                    <a:lnTo>
                      <a:pt x="102" y="100"/>
                    </a:lnTo>
                    <a:lnTo>
                      <a:pt x="92" y="96"/>
                    </a:lnTo>
                    <a:lnTo>
                      <a:pt x="82" y="92"/>
                    </a:lnTo>
                    <a:lnTo>
                      <a:pt x="72" y="88"/>
                    </a:lnTo>
                    <a:lnTo>
                      <a:pt x="63" y="82"/>
                    </a:lnTo>
                    <a:lnTo>
                      <a:pt x="54" y="74"/>
                    </a:lnTo>
                    <a:lnTo>
                      <a:pt x="45" y="67"/>
                    </a:lnTo>
                    <a:lnTo>
                      <a:pt x="37" y="60"/>
                    </a:lnTo>
                    <a:lnTo>
                      <a:pt x="30" y="52"/>
                    </a:lnTo>
                    <a:lnTo>
                      <a:pt x="23" y="42"/>
                    </a:lnTo>
                    <a:lnTo>
                      <a:pt x="16" y="32"/>
                    </a:lnTo>
                    <a:lnTo>
                      <a:pt x="10" y="22"/>
                    </a:lnTo>
                    <a:lnTo>
                      <a:pt x="5" y="11"/>
                    </a:lnTo>
                    <a:lnTo>
                      <a:pt x="0" y="0"/>
                    </a:lnTo>
                    <a:lnTo>
                      <a:pt x="0" y="4"/>
                    </a:lnTo>
                    <a:lnTo>
                      <a:pt x="1" y="7"/>
                    </a:lnTo>
                    <a:lnTo>
                      <a:pt x="1" y="11"/>
                    </a:lnTo>
                    <a:lnTo>
                      <a:pt x="1" y="16"/>
                    </a:lnTo>
                    <a:lnTo>
                      <a:pt x="2" y="19"/>
                    </a:lnTo>
                    <a:lnTo>
                      <a:pt x="3" y="23"/>
                    </a:lnTo>
                    <a:lnTo>
                      <a:pt x="3" y="26"/>
                    </a:lnTo>
                    <a:lnTo>
                      <a:pt x="4" y="30"/>
                    </a:lnTo>
                    <a:close/>
                  </a:path>
                </a:pathLst>
              </a:custGeom>
              <a:solidFill>
                <a:srgbClr val="F2B4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1" name="Freeform 127"/>
              <p:cNvSpPr>
                <a:spLocks/>
              </p:cNvSpPr>
              <p:nvPr/>
            </p:nvSpPr>
            <p:spPr bwMode="auto">
              <a:xfrm>
                <a:off x="1134" y="2669"/>
                <a:ext cx="50" cy="21"/>
              </a:xfrm>
              <a:custGeom>
                <a:avLst/>
                <a:gdLst>
                  <a:gd name="T0" fmla="*/ 0 w 246"/>
                  <a:gd name="T1" fmla="*/ 0 h 123"/>
                  <a:gd name="T2" fmla="*/ 0 w 246"/>
                  <a:gd name="T3" fmla="*/ 0 h 123"/>
                  <a:gd name="T4" fmla="*/ 0 w 246"/>
                  <a:gd name="T5" fmla="*/ 0 h 123"/>
                  <a:gd name="T6" fmla="*/ 0 w 246"/>
                  <a:gd name="T7" fmla="*/ 1 h 123"/>
                  <a:gd name="T8" fmla="*/ 1 w 246"/>
                  <a:gd name="T9" fmla="*/ 1 h 123"/>
                  <a:gd name="T10" fmla="*/ 1 w 246"/>
                  <a:gd name="T11" fmla="*/ 1 h 123"/>
                  <a:gd name="T12" fmla="*/ 1 w 246"/>
                  <a:gd name="T13" fmla="*/ 1 h 123"/>
                  <a:gd name="T14" fmla="*/ 1 w 246"/>
                  <a:gd name="T15" fmla="*/ 1 h 123"/>
                  <a:gd name="T16" fmla="*/ 1 w 246"/>
                  <a:gd name="T17" fmla="*/ 1 h 123"/>
                  <a:gd name="T18" fmla="*/ 1 w 246"/>
                  <a:gd name="T19" fmla="*/ 1 h 123"/>
                  <a:gd name="T20" fmla="*/ 2 w 246"/>
                  <a:gd name="T21" fmla="*/ 1 h 123"/>
                  <a:gd name="T22" fmla="*/ 2 w 246"/>
                  <a:gd name="T23" fmla="*/ 1 h 123"/>
                  <a:gd name="T24" fmla="*/ 2 w 246"/>
                  <a:gd name="T25" fmla="*/ 0 h 123"/>
                  <a:gd name="T26" fmla="*/ 2 w 246"/>
                  <a:gd name="T27" fmla="*/ 0 h 123"/>
                  <a:gd name="T28" fmla="*/ 2 w 246"/>
                  <a:gd name="T29" fmla="*/ 0 h 123"/>
                  <a:gd name="T30" fmla="*/ 2 w 246"/>
                  <a:gd name="T31" fmla="*/ 0 h 123"/>
                  <a:gd name="T32" fmla="*/ 2 w 246"/>
                  <a:gd name="T33" fmla="*/ 0 h 123"/>
                  <a:gd name="T34" fmla="*/ 2 w 246"/>
                  <a:gd name="T35" fmla="*/ 1 h 123"/>
                  <a:gd name="T36" fmla="*/ 2 w 246"/>
                  <a:gd name="T37" fmla="*/ 1 h 123"/>
                  <a:gd name="T38" fmla="*/ 1 w 246"/>
                  <a:gd name="T39" fmla="*/ 1 h 123"/>
                  <a:gd name="T40" fmla="*/ 1 w 246"/>
                  <a:gd name="T41" fmla="*/ 1 h 123"/>
                  <a:gd name="T42" fmla="*/ 1 w 246"/>
                  <a:gd name="T43" fmla="*/ 1 h 123"/>
                  <a:gd name="T44" fmla="*/ 1 w 246"/>
                  <a:gd name="T45" fmla="*/ 1 h 123"/>
                  <a:gd name="T46" fmla="*/ 0 w 246"/>
                  <a:gd name="T47" fmla="*/ 1 h 123"/>
                  <a:gd name="T48" fmla="*/ 0 w 246"/>
                  <a:gd name="T49" fmla="*/ 0 h 123"/>
                  <a:gd name="T50" fmla="*/ 0 w 246"/>
                  <a:gd name="T51" fmla="*/ 0 h 123"/>
                  <a:gd name="T52" fmla="*/ 0 w 246"/>
                  <a:gd name="T53" fmla="*/ 0 h 123"/>
                  <a:gd name="T54" fmla="*/ 0 w 246"/>
                  <a:gd name="T55" fmla="*/ 0 h 123"/>
                  <a:gd name="T56" fmla="*/ 0 w 246"/>
                  <a:gd name="T57" fmla="*/ 0 h 123"/>
                  <a:gd name="T58" fmla="*/ 0 w 246"/>
                  <a:gd name="T59" fmla="*/ 0 h 123"/>
                  <a:gd name="T60" fmla="*/ 0 w 246"/>
                  <a:gd name="T61" fmla="*/ 0 h 123"/>
                  <a:gd name="T62" fmla="*/ 0 w 246"/>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6"/>
                  <a:gd name="T97" fmla="*/ 0 h 123"/>
                  <a:gd name="T98" fmla="*/ 246 w 246"/>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6" h="123">
                    <a:moveTo>
                      <a:pt x="1" y="28"/>
                    </a:moveTo>
                    <a:lnTo>
                      <a:pt x="7" y="39"/>
                    </a:lnTo>
                    <a:lnTo>
                      <a:pt x="12" y="49"/>
                    </a:lnTo>
                    <a:lnTo>
                      <a:pt x="18" y="58"/>
                    </a:lnTo>
                    <a:lnTo>
                      <a:pt x="25" y="67"/>
                    </a:lnTo>
                    <a:lnTo>
                      <a:pt x="32" y="75"/>
                    </a:lnTo>
                    <a:lnTo>
                      <a:pt x="40" y="84"/>
                    </a:lnTo>
                    <a:lnTo>
                      <a:pt x="48" y="91"/>
                    </a:lnTo>
                    <a:lnTo>
                      <a:pt x="56" y="97"/>
                    </a:lnTo>
                    <a:lnTo>
                      <a:pt x="65" y="103"/>
                    </a:lnTo>
                    <a:lnTo>
                      <a:pt x="74" y="108"/>
                    </a:lnTo>
                    <a:lnTo>
                      <a:pt x="84" y="112"/>
                    </a:lnTo>
                    <a:lnTo>
                      <a:pt x="94" y="116"/>
                    </a:lnTo>
                    <a:lnTo>
                      <a:pt x="104" y="120"/>
                    </a:lnTo>
                    <a:lnTo>
                      <a:pt x="115" y="122"/>
                    </a:lnTo>
                    <a:lnTo>
                      <a:pt x="125" y="123"/>
                    </a:lnTo>
                    <a:lnTo>
                      <a:pt x="136" y="123"/>
                    </a:lnTo>
                    <a:lnTo>
                      <a:pt x="150" y="122"/>
                    </a:lnTo>
                    <a:lnTo>
                      <a:pt x="164" y="120"/>
                    </a:lnTo>
                    <a:lnTo>
                      <a:pt x="177" y="116"/>
                    </a:lnTo>
                    <a:lnTo>
                      <a:pt x="190" y="111"/>
                    </a:lnTo>
                    <a:lnTo>
                      <a:pt x="202" y="105"/>
                    </a:lnTo>
                    <a:lnTo>
                      <a:pt x="214" y="98"/>
                    </a:lnTo>
                    <a:lnTo>
                      <a:pt x="225" y="90"/>
                    </a:lnTo>
                    <a:lnTo>
                      <a:pt x="236" y="79"/>
                    </a:lnTo>
                    <a:lnTo>
                      <a:pt x="238" y="76"/>
                    </a:lnTo>
                    <a:lnTo>
                      <a:pt x="239" y="73"/>
                    </a:lnTo>
                    <a:lnTo>
                      <a:pt x="241" y="69"/>
                    </a:lnTo>
                    <a:lnTo>
                      <a:pt x="242" y="66"/>
                    </a:lnTo>
                    <a:lnTo>
                      <a:pt x="243" y="62"/>
                    </a:lnTo>
                    <a:lnTo>
                      <a:pt x="244" y="60"/>
                    </a:lnTo>
                    <a:lnTo>
                      <a:pt x="245" y="56"/>
                    </a:lnTo>
                    <a:lnTo>
                      <a:pt x="246" y="52"/>
                    </a:lnTo>
                    <a:lnTo>
                      <a:pt x="236" y="66"/>
                    </a:lnTo>
                    <a:lnTo>
                      <a:pt x="223" y="78"/>
                    </a:lnTo>
                    <a:lnTo>
                      <a:pt x="211" y="87"/>
                    </a:lnTo>
                    <a:lnTo>
                      <a:pt x="197" y="96"/>
                    </a:lnTo>
                    <a:lnTo>
                      <a:pt x="183" y="103"/>
                    </a:lnTo>
                    <a:lnTo>
                      <a:pt x="168" y="108"/>
                    </a:lnTo>
                    <a:lnTo>
                      <a:pt x="152" y="111"/>
                    </a:lnTo>
                    <a:lnTo>
                      <a:pt x="136" y="112"/>
                    </a:lnTo>
                    <a:lnTo>
                      <a:pt x="125" y="112"/>
                    </a:lnTo>
                    <a:lnTo>
                      <a:pt x="113" y="110"/>
                    </a:lnTo>
                    <a:lnTo>
                      <a:pt x="101" y="108"/>
                    </a:lnTo>
                    <a:lnTo>
                      <a:pt x="91" y="104"/>
                    </a:lnTo>
                    <a:lnTo>
                      <a:pt x="80" y="99"/>
                    </a:lnTo>
                    <a:lnTo>
                      <a:pt x="70" y="94"/>
                    </a:lnTo>
                    <a:lnTo>
                      <a:pt x="61" y="87"/>
                    </a:lnTo>
                    <a:lnTo>
                      <a:pt x="52" y="80"/>
                    </a:lnTo>
                    <a:lnTo>
                      <a:pt x="43" y="73"/>
                    </a:lnTo>
                    <a:lnTo>
                      <a:pt x="35" y="64"/>
                    </a:lnTo>
                    <a:lnTo>
                      <a:pt x="28" y="55"/>
                    </a:lnTo>
                    <a:lnTo>
                      <a:pt x="21" y="45"/>
                    </a:lnTo>
                    <a:lnTo>
                      <a:pt x="15" y="34"/>
                    </a:lnTo>
                    <a:lnTo>
                      <a:pt x="9" y="22"/>
                    </a:lnTo>
                    <a:lnTo>
                      <a:pt x="4" y="12"/>
                    </a:lnTo>
                    <a:lnTo>
                      <a:pt x="0" y="0"/>
                    </a:lnTo>
                    <a:lnTo>
                      <a:pt x="0" y="3"/>
                    </a:lnTo>
                    <a:lnTo>
                      <a:pt x="0" y="7"/>
                    </a:lnTo>
                    <a:lnTo>
                      <a:pt x="0" y="11"/>
                    </a:lnTo>
                    <a:lnTo>
                      <a:pt x="0" y="14"/>
                    </a:lnTo>
                    <a:lnTo>
                      <a:pt x="0" y="18"/>
                    </a:lnTo>
                    <a:lnTo>
                      <a:pt x="1" y="21"/>
                    </a:lnTo>
                    <a:lnTo>
                      <a:pt x="1" y="25"/>
                    </a:lnTo>
                    <a:lnTo>
                      <a:pt x="1" y="28"/>
                    </a:lnTo>
                    <a:close/>
                  </a:path>
                </a:pathLst>
              </a:custGeom>
              <a:solidFill>
                <a:srgbClr val="F3B6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2" name="Freeform 128"/>
              <p:cNvSpPr>
                <a:spLocks/>
              </p:cNvSpPr>
              <p:nvPr/>
            </p:nvSpPr>
            <p:spPr bwMode="auto">
              <a:xfrm>
                <a:off x="1134" y="2667"/>
                <a:ext cx="50" cy="22"/>
              </a:xfrm>
              <a:custGeom>
                <a:avLst/>
                <a:gdLst>
                  <a:gd name="T0" fmla="*/ 0 w 249"/>
                  <a:gd name="T1" fmla="*/ 0 h 132"/>
                  <a:gd name="T2" fmla="*/ 0 w 249"/>
                  <a:gd name="T3" fmla="*/ 0 h 132"/>
                  <a:gd name="T4" fmla="*/ 0 w 249"/>
                  <a:gd name="T5" fmla="*/ 0 h 132"/>
                  <a:gd name="T6" fmla="*/ 0 w 249"/>
                  <a:gd name="T7" fmla="*/ 1 h 132"/>
                  <a:gd name="T8" fmla="*/ 1 w 249"/>
                  <a:gd name="T9" fmla="*/ 1 h 132"/>
                  <a:gd name="T10" fmla="*/ 1 w 249"/>
                  <a:gd name="T11" fmla="*/ 1 h 132"/>
                  <a:gd name="T12" fmla="*/ 1 w 249"/>
                  <a:gd name="T13" fmla="*/ 1 h 132"/>
                  <a:gd name="T14" fmla="*/ 1 w 249"/>
                  <a:gd name="T15" fmla="*/ 1 h 132"/>
                  <a:gd name="T16" fmla="*/ 1 w 249"/>
                  <a:gd name="T17" fmla="*/ 1 h 132"/>
                  <a:gd name="T18" fmla="*/ 1 w 249"/>
                  <a:gd name="T19" fmla="*/ 1 h 132"/>
                  <a:gd name="T20" fmla="*/ 2 w 249"/>
                  <a:gd name="T21" fmla="*/ 1 h 132"/>
                  <a:gd name="T22" fmla="*/ 2 w 249"/>
                  <a:gd name="T23" fmla="*/ 0 h 132"/>
                  <a:gd name="T24" fmla="*/ 2 w 249"/>
                  <a:gd name="T25" fmla="*/ 0 h 132"/>
                  <a:gd name="T26" fmla="*/ 2 w 249"/>
                  <a:gd name="T27" fmla="*/ 0 h 132"/>
                  <a:gd name="T28" fmla="*/ 2 w 249"/>
                  <a:gd name="T29" fmla="*/ 0 h 132"/>
                  <a:gd name="T30" fmla="*/ 2 w 249"/>
                  <a:gd name="T31" fmla="*/ 0 h 132"/>
                  <a:gd name="T32" fmla="*/ 2 w 249"/>
                  <a:gd name="T33" fmla="*/ 0 h 132"/>
                  <a:gd name="T34" fmla="*/ 2 w 249"/>
                  <a:gd name="T35" fmla="*/ 1 h 132"/>
                  <a:gd name="T36" fmla="*/ 1 w 249"/>
                  <a:gd name="T37" fmla="*/ 1 h 132"/>
                  <a:gd name="T38" fmla="*/ 1 w 249"/>
                  <a:gd name="T39" fmla="*/ 1 h 132"/>
                  <a:gd name="T40" fmla="*/ 1 w 249"/>
                  <a:gd name="T41" fmla="*/ 1 h 132"/>
                  <a:gd name="T42" fmla="*/ 1 w 249"/>
                  <a:gd name="T43" fmla="*/ 1 h 132"/>
                  <a:gd name="T44" fmla="*/ 1 w 249"/>
                  <a:gd name="T45" fmla="*/ 1 h 132"/>
                  <a:gd name="T46" fmla="*/ 1 w 249"/>
                  <a:gd name="T47" fmla="*/ 1 h 132"/>
                  <a:gd name="T48" fmla="*/ 0 w 249"/>
                  <a:gd name="T49" fmla="*/ 1 h 132"/>
                  <a:gd name="T50" fmla="*/ 0 w 249"/>
                  <a:gd name="T51" fmla="*/ 0 h 132"/>
                  <a:gd name="T52" fmla="*/ 0 w 249"/>
                  <a:gd name="T53" fmla="*/ 0 h 132"/>
                  <a:gd name="T54" fmla="*/ 0 w 249"/>
                  <a:gd name="T55" fmla="*/ 0 h 132"/>
                  <a:gd name="T56" fmla="*/ 0 w 249"/>
                  <a:gd name="T57" fmla="*/ 0 h 132"/>
                  <a:gd name="T58" fmla="*/ 0 w 249"/>
                  <a:gd name="T59" fmla="*/ 0 h 132"/>
                  <a:gd name="T60" fmla="*/ 0 w 249"/>
                  <a:gd name="T61" fmla="*/ 0 h 132"/>
                  <a:gd name="T62" fmla="*/ 0 w 249"/>
                  <a:gd name="T63" fmla="*/ 0 h 132"/>
                  <a:gd name="T64" fmla="*/ 0 w 249"/>
                  <a:gd name="T65" fmla="*/ 0 h 1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9"/>
                  <a:gd name="T100" fmla="*/ 0 h 132"/>
                  <a:gd name="T101" fmla="*/ 249 w 249"/>
                  <a:gd name="T102" fmla="*/ 132 h 1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9" h="132">
                    <a:moveTo>
                      <a:pt x="0" y="29"/>
                    </a:moveTo>
                    <a:lnTo>
                      <a:pt x="5" y="40"/>
                    </a:lnTo>
                    <a:lnTo>
                      <a:pt x="10" y="51"/>
                    </a:lnTo>
                    <a:lnTo>
                      <a:pt x="16" y="61"/>
                    </a:lnTo>
                    <a:lnTo>
                      <a:pt x="23" y="71"/>
                    </a:lnTo>
                    <a:lnTo>
                      <a:pt x="30" y="79"/>
                    </a:lnTo>
                    <a:lnTo>
                      <a:pt x="37" y="89"/>
                    </a:lnTo>
                    <a:lnTo>
                      <a:pt x="45" y="96"/>
                    </a:lnTo>
                    <a:lnTo>
                      <a:pt x="54" y="103"/>
                    </a:lnTo>
                    <a:lnTo>
                      <a:pt x="63" y="111"/>
                    </a:lnTo>
                    <a:lnTo>
                      <a:pt x="72" y="117"/>
                    </a:lnTo>
                    <a:lnTo>
                      <a:pt x="82" y="121"/>
                    </a:lnTo>
                    <a:lnTo>
                      <a:pt x="92" y="125"/>
                    </a:lnTo>
                    <a:lnTo>
                      <a:pt x="102" y="129"/>
                    </a:lnTo>
                    <a:lnTo>
                      <a:pt x="114" y="131"/>
                    </a:lnTo>
                    <a:lnTo>
                      <a:pt x="125" y="132"/>
                    </a:lnTo>
                    <a:lnTo>
                      <a:pt x="136" y="132"/>
                    </a:lnTo>
                    <a:lnTo>
                      <a:pt x="151" y="132"/>
                    </a:lnTo>
                    <a:lnTo>
                      <a:pt x="166" y="129"/>
                    </a:lnTo>
                    <a:lnTo>
                      <a:pt x="180" y="125"/>
                    </a:lnTo>
                    <a:lnTo>
                      <a:pt x="194" y="119"/>
                    </a:lnTo>
                    <a:lnTo>
                      <a:pt x="207" y="112"/>
                    </a:lnTo>
                    <a:lnTo>
                      <a:pt x="219" y="102"/>
                    </a:lnTo>
                    <a:lnTo>
                      <a:pt x="230" y="93"/>
                    </a:lnTo>
                    <a:lnTo>
                      <a:pt x="242" y="81"/>
                    </a:lnTo>
                    <a:lnTo>
                      <a:pt x="243" y="77"/>
                    </a:lnTo>
                    <a:lnTo>
                      <a:pt x="244" y="75"/>
                    </a:lnTo>
                    <a:lnTo>
                      <a:pt x="245" y="71"/>
                    </a:lnTo>
                    <a:lnTo>
                      <a:pt x="246" y="67"/>
                    </a:lnTo>
                    <a:lnTo>
                      <a:pt x="247" y="64"/>
                    </a:lnTo>
                    <a:lnTo>
                      <a:pt x="248" y="60"/>
                    </a:lnTo>
                    <a:lnTo>
                      <a:pt x="249" y="58"/>
                    </a:lnTo>
                    <a:lnTo>
                      <a:pt x="249" y="54"/>
                    </a:lnTo>
                    <a:lnTo>
                      <a:pt x="239" y="69"/>
                    </a:lnTo>
                    <a:lnTo>
                      <a:pt x="227" y="82"/>
                    </a:lnTo>
                    <a:lnTo>
                      <a:pt x="214" y="94"/>
                    </a:lnTo>
                    <a:lnTo>
                      <a:pt x="200" y="103"/>
                    </a:lnTo>
                    <a:lnTo>
                      <a:pt x="185" y="112"/>
                    </a:lnTo>
                    <a:lnTo>
                      <a:pt x="169" y="117"/>
                    </a:lnTo>
                    <a:lnTo>
                      <a:pt x="161" y="119"/>
                    </a:lnTo>
                    <a:lnTo>
                      <a:pt x="153" y="120"/>
                    </a:lnTo>
                    <a:lnTo>
                      <a:pt x="145" y="121"/>
                    </a:lnTo>
                    <a:lnTo>
                      <a:pt x="136" y="121"/>
                    </a:lnTo>
                    <a:lnTo>
                      <a:pt x="124" y="121"/>
                    </a:lnTo>
                    <a:lnTo>
                      <a:pt x="113" y="120"/>
                    </a:lnTo>
                    <a:lnTo>
                      <a:pt x="100" y="117"/>
                    </a:lnTo>
                    <a:lnTo>
                      <a:pt x="90" y="113"/>
                    </a:lnTo>
                    <a:lnTo>
                      <a:pt x="79" y="108"/>
                    </a:lnTo>
                    <a:lnTo>
                      <a:pt x="69" y="102"/>
                    </a:lnTo>
                    <a:lnTo>
                      <a:pt x="59" y="95"/>
                    </a:lnTo>
                    <a:lnTo>
                      <a:pt x="50" y="88"/>
                    </a:lnTo>
                    <a:lnTo>
                      <a:pt x="42" y="79"/>
                    </a:lnTo>
                    <a:lnTo>
                      <a:pt x="34" y="70"/>
                    </a:lnTo>
                    <a:lnTo>
                      <a:pt x="27" y="60"/>
                    </a:lnTo>
                    <a:lnTo>
                      <a:pt x="20" y="49"/>
                    </a:lnTo>
                    <a:lnTo>
                      <a:pt x="14" y="37"/>
                    </a:lnTo>
                    <a:lnTo>
                      <a:pt x="9" y="26"/>
                    </a:lnTo>
                    <a:lnTo>
                      <a:pt x="5" y="14"/>
                    </a:lnTo>
                    <a:lnTo>
                      <a:pt x="1" y="0"/>
                    </a:lnTo>
                    <a:lnTo>
                      <a:pt x="1" y="4"/>
                    </a:lnTo>
                    <a:lnTo>
                      <a:pt x="0" y="8"/>
                    </a:lnTo>
                    <a:lnTo>
                      <a:pt x="0" y="11"/>
                    </a:lnTo>
                    <a:lnTo>
                      <a:pt x="0" y="15"/>
                    </a:lnTo>
                    <a:lnTo>
                      <a:pt x="0" y="18"/>
                    </a:lnTo>
                    <a:lnTo>
                      <a:pt x="0" y="22"/>
                    </a:lnTo>
                    <a:lnTo>
                      <a:pt x="0" y="26"/>
                    </a:lnTo>
                    <a:lnTo>
                      <a:pt x="0" y="29"/>
                    </a:lnTo>
                    <a:close/>
                  </a:path>
                </a:pathLst>
              </a:custGeom>
              <a:solidFill>
                <a:srgbClr val="F3B6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3" name="Freeform 129"/>
              <p:cNvSpPr>
                <a:spLocks/>
              </p:cNvSpPr>
              <p:nvPr/>
            </p:nvSpPr>
            <p:spPr bwMode="auto">
              <a:xfrm>
                <a:off x="1134" y="2665"/>
                <a:ext cx="51" cy="23"/>
              </a:xfrm>
              <a:custGeom>
                <a:avLst/>
                <a:gdLst>
                  <a:gd name="T0" fmla="*/ 0 w 251"/>
                  <a:gd name="T1" fmla="*/ 0 h 140"/>
                  <a:gd name="T2" fmla="*/ 0 w 251"/>
                  <a:gd name="T3" fmla="*/ 0 h 140"/>
                  <a:gd name="T4" fmla="*/ 0 w 251"/>
                  <a:gd name="T5" fmla="*/ 0 h 140"/>
                  <a:gd name="T6" fmla="*/ 0 w 251"/>
                  <a:gd name="T7" fmla="*/ 0 h 140"/>
                  <a:gd name="T8" fmla="*/ 0 w 251"/>
                  <a:gd name="T9" fmla="*/ 0 h 140"/>
                  <a:gd name="T10" fmla="*/ 1 w 251"/>
                  <a:gd name="T11" fmla="*/ 0 h 140"/>
                  <a:gd name="T12" fmla="*/ 1 w 251"/>
                  <a:gd name="T13" fmla="*/ 1 h 140"/>
                  <a:gd name="T14" fmla="*/ 1 w 251"/>
                  <a:gd name="T15" fmla="*/ 1 h 140"/>
                  <a:gd name="T16" fmla="*/ 1 w 251"/>
                  <a:gd name="T17" fmla="*/ 1 h 140"/>
                  <a:gd name="T18" fmla="*/ 2 w 251"/>
                  <a:gd name="T19" fmla="*/ 1 h 140"/>
                  <a:gd name="T20" fmla="*/ 2 w 251"/>
                  <a:gd name="T21" fmla="*/ 0 h 140"/>
                  <a:gd name="T22" fmla="*/ 2 w 251"/>
                  <a:gd name="T23" fmla="*/ 0 h 140"/>
                  <a:gd name="T24" fmla="*/ 2 w 251"/>
                  <a:gd name="T25" fmla="*/ 0 h 140"/>
                  <a:gd name="T26" fmla="*/ 2 w 251"/>
                  <a:gd name="T27" fmla="*/ 0 h 140"/>
                  <a:gd name="T28" fmla="*/ 2 w 251"/>
                  <a:gd name="T29" fmla="*/ 0 h 140"/>
                  <a:gd name="T30" fmla="*/ 2 w 251"/>
                  <a:gd name="T31" fmla="*/ 0 h 140"/>
                  <a:gd name="T32" fmla="*/ 2 w 251"/>
                  <a:gd name="T33" fmla="*/ 0 h 140"/>
                  <a:gd name="T34" fmla="*/ 2 w 251"/>
                  <a:gd name="T35" fmla="*/ 0 h 140"/>
                  <a:gd name="T36" fmla="*/ 2 w 251"/>
                  <a:gd name="T37" fmla="*/ 0 h 140"/>
                  <a:gd name="T38" fmla="*/ 2 w 251"/>
                  <a:gd name="T39" fmla="*/ 0 h 140"/>
                  <a:gd name="T40" fmla="*/ 2 w 251"/>
                  <a:gd name="T41" fmla="*/ 0 h 140"/>
                  <a:gd name="T42" fmla="*/ 1 w 251"/>
                  <a:gd name="T43" fmla="*/ 0 h 140"/>
                  <a:gd name="T44" fmla="*/ 1 w 251"/>
                  <a:gd name="T45" fmla="*/ 0 h 140"/>
                  <a:gd name="T46" fmla="*/ 1 w 251"/>
                  <a:gd name="T47" fmla="*/ 0 h 140"/>
                  <a:gd name="T48" fmla="*/ 1 w 251"/>
                  <a:gd name="T49" fmla="*/ 0 h 140"/>
                  <a:gd name="T50" fmla="*/ 1 w 251"/>
                  <a:gd name="T51" fmla="*/ 0 h 140"/>
                  <a:gd name="T52" fmla="*/ 1 w 251"/>
                  <a:gd name="T53" fmla="*/ 0 h 140"/>
                  <a:gd name="T54" fmla="*/ 0 w 251"/>
                  <a:gd name="T55" fmla="*/ 0 h 140"/>
                  <a:gd name="T56" fmla="*/ 0 w 251"/>
                  <a:gd name="T57" fmla="*/ 0 h 140"/>
                  <a:gd name="T58" fmla="*/ 0 w 251"/>
                  <a:gd name="T59" fmla="*/ 0 h 140"/>
                  <a:gd name="T60" fmla="*/ 0 w 251"/>
                  <a:gd name="T61" fmla="*/ 0 h 140"/>
                  <a:gd name="T62" fmla="*/ 0 w 251"/>
                  <a:gd name="T63" fmla="*/ 0 h 140"/>
                  <a:gd name="T64" fmla="*/ 0 w 251"/>
                  <a:gd name="T65" fmla="*/ 0 h 140"/>
                  <a:gd name="T66" fmla="*/ 0 w 251"/>
                  <a:gd name="T67" fmla="*/ 0 h 140"/>
                  <a:gd name="T68" fmla="*/ 0 w 251"/>
                  <a:gd name="T69" fmla="*/ 0 h 140"/>
                  <a:gd name="T70" fmla="*/ 0 w 251"/>
                  <a:gd name="T71" fmla="*/ 0 h 14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51"/>
                  <a:gd name="T109" fmla="*/ 0 h 140"/>
                  <a:gd name="T110" fmla="*/ 251 w 251"/>
                  <a:gd name="T111" fmla="*/ 140 h 14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51" h="140">
                    <a:moveTo>
                      <a:pt x="0" y="28"/>
                    </a:moveTo>
                    <a:lnTo>
                      <a:pt x="4" y="40"/>
                    </a:lnTo>
                    <a:lnTo>
                      <a:pt x="9" y="50"/>
                    </a:lnTo>
                    <a:lnTo>
                      <a:pt x="15" y="62"/>
                    </a:lnTo>
                    <a:lnTo>
                      <a:pt x="21" y="73"/>
                    </a:lnTo>
                    <a:lnTo>
                      <a:pt x="28" y="83"/>
                    </a:lnTo>
                    <a:lnTo>
                      <a:pt x="35" y="92"/>
                    </a:lnTo>
                    <a:lnTo>
                      <a:pt x="43" y="101"/>
                    </a:lnTo>
                    <a:lnTo>
                      <a:pt x="52" y="108"/>
                    </a:lnTo>
                    <a:lnTo>
                      <a:pt x="61" y="115"/>
                    </a:lnTo>
                    <a:lnTo>
                      <a:pt x="70" y="122"/>
                    </a:lnTo>
                    <a:lnTo>
                      <a:pt x="80" y="127"/>
                    </a:lnTo>
                    <a:lnTo>
                      <a:pt x="91" y="132"/>
                    </a:lnTo>
                    <a:lnTo>
                      <a:pt x="101" y="136"/>
                    </a:lnTo>
                    <a:lnTo>
                      <a:pt x="113" y="138"/>
                    </a:lnTo>
                    <a:lnTo>
                      <a:pt x="125" y="140"/>
                    </a:lnTo>
                    <a:lnTo>
                      <a:pt x="136" y="140"/>
                    </a:lnTo>
                    <a:lnTo>
                      <a:pt x="152" y="139"/>
                    </a:lnTo>
                    <a:lnTo>
                      <a:pt x="168" y="136"/>
                    </a:lnTo>
                    <a:lnTo>
                      <a:pt x="183" y="131"/>
                    </a:lnTo>
                    <a:lnTo>
                      <a:pt x="197" y="124"/>
                    </a:lnTo>
                    <a:lnTo>
                      <a:pt x="211" y="115"/>
                    </a:lnTo>
                    <a:lnTo>
                      <a:pt x="223" y="106"/>
                    </a:lnTo>
                    <a:lnTo>
                      <a:pt x="236" y="94"/>
                    </a:lnTo>
                    <a:lnTo>
                      <a:pt x="246" y="80"/>
                    </a:lnTo>
                    <a:lnTo>
                      <a:pt x="247" y="77"/>
                    </a:lnTo>
                    <a:lnTo>
                      <a:pt x="248" y="73"/>
                    </a:lnTo>
                    <a:lnTo>
                      <a:pt x="249" y="71"/>
                    </a:lnTo>
                    <a:lnTo>
                      <a:pt x="249" y="67"/>
                    </a:lnTo>
                    <a:lnTo>
                      <a:pt x="250" y="64"/>
                    </a:lnTo>
                    <a:lnTo>
                      <a:pt x="250" y="61"/>
                    </a:lnTo>
                    <a:lnTo>
                      <a:pt x="251" y="58"/>
                    </a:lnTo>
                    <a:lnTo>
                      <a:pt x="251" y="54"/>
                    </a:lnTo>
                    <a:lnTo>
                      <a:pt x="247" y="62"/>
                    </a:lnTo>
                    <a:lnTo>
                      <a:pt x="241" y="71"/>
                    </a:lnTo>
                    <a:lnTo>
                      <a:pt x="236" y="78"/>
                    </a:lnTo>
                    <a:lnTo>
                      <a:pt x="229" y="85"/>
                    </a:lnTo>
                    <a:lnTo>
                      <a:pt x="223" y="91"/>
                    </a:lnTo>
                    <a:lnTo>
                      <a:pt x="216" y="98"/>
                    </a:lnTo>
                    <a:lnTo>
                      <a:pt x="209" y="103"/>
                    </a:lnTo>
                    <a:lnTo>
                      <a:pt x="202" y="109"/>
                    </a:lnTo>
                    <a:lnTo>
                      <a:pt x="195" y="114"/>
                    </a:lnTo>
                    <a:lnTo>
                      <a:pt x="187" y="118"/>
                    </a:lnTo>
                    <a:lnTo>
                      <a:pt x="179" y="121"/>
                    </a:lnTo>
                    <a:lnTo>
                      <a:pt x="171" y="124"/>
                    </a:lnTo>
                    <a:lnTo>
                      <a:pt x="162" y="126"/>
                    </a:lnTo>
                    <a:lnTo>
                      <a:pt x="154" y="128"/>
                    </a:lnTo>
                    <a:lnTo>
                      <a:pt x="145" y="130"/>
                    </a:lnTo>
                    <a:lnTo>
                      <a:pt x="136" y="130"/>
                    </a:lnTo>
                    <a:lnTo>
                      <a:pt x="124" y="128"/>
                    </a:lnTo>
                    <a:lnTo>
                      <a:pt x="112" y="127"/>
                    </a:lnTo>
                    <a:lnTo>
                      <a:pt x="100" y="124"/>
                    </a:lnTo>
                    <a:lnTo>
                      <a:pt x="89" y="120"/>
                    </a:lnTo>
                    <a:lnTo>
                      <a:pt x="78" y="114"/>
                    </a:lnTo>
                    <a:lnTo>
                      <a:pt x="68" y="108"/>
                    </a:lnTo>
                    <a:lnTo>
                      <a:pt x="58" y="101"/>
                    </a:lnTo>
                    <a:lnTo>
                      <a:pt x="49" y="92"/>
                    </a:lnTo>
                    <a:lnTo>
                      <a:pt x="41" y="84"/>
                    </a:lnTo>
                    <a:lnTo>
                      <a:pt x="33" y="73"/>
                    </a:lnTo>
                    <a:lnTo>
                      <a:pt x="26" y="62"/>
                    </a:lnTo>
                    <a:lnTo>
                      <a:pt x="20" y="52"/>
                    </a:lnTo>
                    <a:lnTo>
                      <a:pt x="14" y="40"/>
                    </a:lnTo>
                    <a:lnTo>
                      <a:pt x="10" y="27"/>
                    </a:lnTo>
                    <a:lnTo>
                      <a:pt x="6" y="15"/>
                    </a:lnTo>
                    <a:lnTo>
                      <a:pt x="3" y="0"/>
                    </a:lnTo>
                    <a:lnTo>
                      <a:pt x="2" y="4"/>
                    </a:lnTo>
                    <a:lnTo>
                      <a:pt x="2" y="7"/>
                    </a:lnTo>
                    <a:lnTo>
                      <a:pt x="1" y="11"/>
                    </a:lnTo>
                    <a:lnTo>
                      <a:pt x="1" y="13"/>
                    </a:lnTo>
                    <a:lnTo>
                      <a:pt x="1" y="17"/>
                    </a:lnTo>
                    <a:lnTo>
                      <a:pt x="0" y="21"/>
                    </a:lnTo>
                    <a:lnTo>
                      <a:pt x="0" y="24"/>
                    </a:lnTo>
                    <a:lnTo>
                      <a:pt x="0" y="28"/>
                    </a:lnTo>
                    <a:close/>
                  </a:path>
                </a:pathLst>
              </a:custGeom>
              <a:solidFill>
                <a:srgbClr val="F3B8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4" name="Freeform 130"/>
              <p:cNvSpPr>
                <a:spLocks/>
              </p:cNvSpPr>
              <p:nvPr/>
            </p:nvSpPr>
            <p:spPr bwMode="auto">
              <a:xfrm>
                <a:off x="1135" y="2663"/>
                <a:ext cx="50" cy="24"/>
              </a:xfrm>
              <a:custGeom>
                <a:avLst/>
                <a:gdLst>
                  <a:gd name="T0" fmla="*/ 0 w 251"/>
                  <a:gd name="T1" fmla="*/ 0 h 146"/>
                  <a:gd name="T2" fmla="*/ 0 w 251"/>
                  <a:gd name="T3" fmla="*/ 0 h 146"/>
                  <a:gd name="T4" fmla="*/ 0 w 251"/>
                  <a:gd name="T5" fmla="*/ 0 h 146"/>
                  <a:gd name="T6" fmla="*/ 0 w 251"/>
                  <a:gd name="T7" fmla="*/ 0 h 146"/>
                  <a:gd name="T8" fmla="*/ 0 w 251"/>
                  <a:gd name="T9" fmla="*/ 0 h 146"/>
                  <a:gd name="T10" fmla="*/ 1 w 251"/>
                  <a:gd name="T11" fmla="*/ 1 h 146"/>
                  <a:gd name="T12" fmla="*/ 1 w 251"/>
                  <a:gd name="T13" fmla="*/ 1 h 146"/>
                  <a:gd name="T14" fmla="*/ 1 w 251"/>
                  <a:gd name="T15" fmla="*/ 1 h 146"/>
                  <a:gd name="T16" fmla="*/ 1 w 251"/>
                  <a:gd name="T17" fmla="*/ 1 h 146"/>
                  <a:gd name="T18" fmla="*/ 1 w 251"/>
                  <a:gd name="T19" fmla="*/ 1 h 146"/>
                  <a:gd name="T20" fmla="*/ 1 w 251"/>
                  <a:gd name="T21" fmla="*/ 1 h 146"/>
                  <a:gd name="T22" fmla="*/ 2 w 251"/>
                  <a:gd name="T23" fmla="*/ 0 h 146"/>
                  <a:gd name="T24" fmla="*/ 2 w 251"/>
                  <a:gd name="T25" fmla="*/ 0 h 146"/>
                  <a:gd name="T26" fmla="*/ 2 w 251"/>
                  <a:gd name="T27" fmla="*/ 0 h 146"/>
                  <a:gd name="T28" fmla="*/ 2 w 251"/>
                  <a:gd name="T29" fmla="*/ 0 h 146"/>
                  <a:gd name="T30" fmla="*/ 2 w 251"/>
                  <a:gd name="T31" fmla="*/ 0 h 146"/>
                  <a:gd name="T32" fmla="*/ 2 w 251"/>
                  <a:gd name="T33" fmla="*/ 0 h 146"/>
                  <a:gd name="T34" fmla="*/ 2 w 251"/>
                  <a:gd name="T35" fmla="*/ 0 h 146"/>
                  <a:gd name="T36" fmla="*/ 2 w 251"/>
                  <a:gd name="T37" fmla="*/ 0 h 146"/>
                  <a:gd name="T38" fmla="*/ 2 w 251"/>
                  <a:gd name="T39" fmla="*/ 0 h 146"/>
                  <a:gd name="T40" fmla="*/ 2 w 251"/>
                  <a:gd name="T41" fmla="*/ 0 h 146"/>
                  <a:gd name="T42" fmla="*/ 2 w 251"/>
                  <a:gd name="T43" fmla="*/ 0 h 146"/>
                  <a:gd name="T44" fmla="*/ 1 w 251"/>
                  <a:gd name="T45" fmla="*/ 0 h 146"/>
                  <a:gd name="T46" fmla="*/ 1 w 251"/>
                  <a:gd name="T47" fmla="*/ 1 h 146"/>
                  <a:gd name="T48" fmla="*/ 1 w 251"/>
                  <a:gd name="T49" fmla="*/ 1 h 146"/>
                  <a:gd name="T50" fmla="*/ 1 w 251"/>
                  <a:gd name="T51" fmla="*/ 1 h 146"/>
                  <a:gd name="T52" fmla="*/ 1 w 251"/>
                  <a:gd name="T53" fmla="*/ 0 h 146"/>
                  <a:gd name="T54" fmla="*/ 1 w 251"/>
                  <a:gd name="T55" fmla="*/ 0 h 146"/>
                  <a:gd name="T56" fmla="*/ 0 w 251"/>
                  <a:gd name="T57" fmla="*/ 0 h 146"/>
                  <a:gd name="T58" fmla="*/ 0 w 251"/>
                  <a:gd name="T59" fmla="*/ 0 h 146"/>
                  <a:gd name="T60" fmla="*/ 0 w 251"/>
                  <a:gd name="T61" fmla="*/ 0 h 146"/>
                  <a:gd name="T62" fmla="*/ 0 w 251"/>
                  <a:gd name="T63" fmla="*/ 0 h 146"/>
                  <a:gd name="T64" fmla="*/ 0 w 251"/>
                  <a:gd name="T65" fmla="*/ 0 h 146"/>
                  <a:gd name="T66" fmla="*/ 0 w 251"/>
                  <a:gd name="T67" fmla="*/ 0 h 146"/>
                  <a:gd name="T68" fmla="*/ 0 w 251"/>
                  <a:gd name="T69" fmla="*/ 0 h 146"/>
                  <a:gd name="T70" fmla="*/ 0 w 251"/>
                  <a:gd name="T71" fmla="*/ 0 h 146"/>
                  <a:gd name="T72" fmla="*/ 0 w 251"/>
                  <a:gd name="T73" fmla="*/ 0 h 14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51"/>
                  <a:gd name="T112" fmla="*/ 0 h 146"/>
                  <a:gd name="T113" fmla="*/ 251 w 251"/>
                  <a:gd name="T114" fmla="*/ 146 h 14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51" h="146">
                    <a:moveTo>
                      <a:pt x="0" y="25"/>
                    </a:moveTo>
                    <a:lnTo>
                      <a:pt x="4" y="39"/>
                    </a:lnTo>
                    <a:lnTo>
                      <a:pt x="8" y="51"/>
                    </a:lnTo>
                    <a:lnTo>
                      <a:pt x="13" y="62"/>
                    </a:lnTo>
                    <a:lnTo>
                      <a:pt x="19" y="74"/>
                    </a:lnTo>
                    <a:lnTo>
                      <a:pt x="26" y="85"/>
                    </a:lnTo>
                    <a:lnTo>
                      <a:pt x="33" y="95"/>
                    </a:lnTo>
                    <a:lnTo>
                      <a:pt x="41" y="104"/>
                    </a:lnTo>
                    <a:lnTo>
                      <a:pt x="49" y="113"/>
                    </a:lnTo>
                    <a:lnTo>
                      <a:pt x="58" y="120"/>
                    </a:lnTo>
                    <a:lnTo>
                      <a:pt x="68" y="127"/>
                    </a:lnTo>
                    <a:lnTo>
                      <a:pt x="78" y="133"/>
                    </a:lnTo>
                    <a:lnTo>
                      <a:pt x="89" y="138"/>
                    </a:lnTo>
                    <a:lnTo>
                      <a:pt x="99" y="142"/>
                    </a:lnTo>
                    <a:lnTo>
                      <a:pt x="112" y="145"/>
                    </a:lnTo>
                    <a:lnTo>
                      <a:pt x="123" y="146"/>
                    </a:lnTo>
                    <a:lnTo>
                      <a:pt x="135" y="146"/>
                    </a:lnTo>
                    <a:lnTo>
                      <a:pt x="144" y="146"/>
                    </a:lnTo>
                    <a:lnTo>
                      <a:pt x="152" y="145"/>
                    </a:lnTo>
                    <a:lnTo>
                      <a:pt x="160" y="144"/>
                    </a:lnTo>
                    <a:lnTo>
                      <a:pt x="168" y="142"/>
                    </a:lnTo>
                    <a:lnTo>
                      <a:pt x="184" y="137"/>
                    </a:lnTo>
                    <a:lnTo>
                      <a:pt x="199" y="128"/>
                    </a:lnTo>
                    <a:lnTo>
                      <a:pt x="213" y="119"/>
                    </a:lnTo>
                    <a:lnTo>
                      <a:pt x="226" y="107"/>
                    </a:lnTo>
                    <a:lnTo>
                      <a:pt x="238" y="94"/>
                    </a:lnTo>
                    <a:lnTo>
                      <a:pt x="248" y="79"/>
                    </a:lnTo>
                    <a:lnTo>
                      <a:pt x="249" y="76"/>
                    </a:lnTo>
                    <a:lnTo>
                      <a:pt x="249" y="72"/>
                    </a:lnTo>
                    <a:lnTo>
                      <a:pt x="250" y="70"/>
                    </a:lnTo>
                    <a:lnTo>
                      <a:pt x="250" y="66"/>
                    </a:lnTo>
                    <a:lnTo>
                      <a:pt x="251" y="62"/>
                    </a:lnTo>
                    <a:lnTo>
                      <a:pt x="251" y="60"/>
                    </a:lnTo>
                    <a:lnTo>
                      <a:pt x="251" y="57"/>
                    </a:lnTo>
                    <a:lnTo>
                      <a:pt x="251" y="53"/>
                    </a:lnTo>
                    <a:lnTo>
                      <a:pt x="247" y="62"/>
                    </a:lnTo>
                    <a:lnTo>
                      <a:pt x="242" y="71"/>
                    </a:lnTo>
                    <a:lnTo>
                      <a:pt x="237" y="79"/>
                    </a:lnTo>
                    <a:lnTo>
                      <a:pt x="231" y="86"/>
                    </a:lnTo>
                    <a:lnTo>
                      <a:pt x="224" y="95"/>
                    </a:lnTo>
                    <a:lnTo>
                      <a:pt x="217" y="101"/>
                    </a:lnTo>
                    <a:lnTo>
                      <a:pt x="210" y="108"/>
                    </a:lnTo>
                    <a:lnTo>
                      <a:pt x="203" y="113"/>
                    </a:lnTo>
                    <a:lnTo>
                      <a:pt x="196" y="119"/>
                    </a:lnTo>
                    <a:lnTo>
                      <a:pt x="188" y="122"/>
                    </a:lnTo>
                    <a:lnTo>
                      <a:pt x="179" y="127"/>
                    </a:lnTo>
                    <a:lnTo>
                      <a:pt x="171" y="130"/>
                    </a:lnTo>
                    <a:lnTo>
                      <a:pt x="162" y="133"/>
                    </a:lnTo>
                    <a:lnTo>
                      <a:pt x="153" y="134"/>
                    </a:lnTo>
                    <a:lnTo>
                      <a:pt x="144" y="136"/>
                    </a:lnTo>
                    <a:lnTo>
                      <a:pt x="135" y="136"/>
                    </a:lnTo>
                    <a:lnTo>
                      <a:pt x="123" y="136"/>
                    </a:lnTo>
                    <a:lnTo>
                      <a:pt x="111" y="133"/>
                    </a:lnTo>
                    <a:lnTo>
                      <a:pt x="98" y="130"/>
                    </a:lnTo>
                    <a:lnTo>
                      <a:pt x="87" y="126"/>
                    </a:lnTo>
                    <a:lnTo>
                      <a:pt x="76" y="120"/>
                    </a:lnTo>
                    <a:lnTo>
                      <a:pt x="66" y="113"/>
                    </a:lnTo>
                    <a:lnTo>
                      <a:pt x="57" y="106"/>
                    </a:lnTo>
                    <a:lnTo>
                      <a:pt x="48" y="97"/>
                    </a:lnTo>
                    <a:lnTo>
                      <a:pt x="39" y="88"/>
                    </a:lnTo>
                    <a:lnTo>
                      <a:pt x="32" y="77"/>
                    </a:lnTo>
                    <a:lnTo>
                      <a:pt x="25" y="66"/>
                    </a:lnTo>
                    <a:lnTo>
                      <a:pt x="19" y="54"/>
                    </a:lnTo>
                    <a:lnTo>
                      <a:pt x="14" y="41"/>
                    </a:lnTo>
                    <a:lnTo>
                      <a:pt x="10" y="28"/>
                    </a:lnTo>
                    <a:lnTo>
                      <a:pt x="7" y="15"/>
                    </a:lnTo>
                    <a:lnTo>
                      <a:pt x="5" y="0"/>
                    </a:lnTo>
                    <a:lnTo>
                      <a:pt x="4" y="3"/>
                    </a:lnTo>
                    <a:lnTo>
                      <a:pt x="3" y="6"/>
                    </a:lnTo>
                    <a:lnTo>
                      <a:pt x="3" y="10"/>
                    </a:lnTo>
                    <a:lnTo>
                      <a:pt x="2" y="12"/>
                    </a:lnTo>
                    <a:lnTo>
                      <a:pt x="1" y="16"/>
                    </a:lnTo>
                    <a:lnTo>
                      <a:pt x="1" y="19"/>
                    </a:lnTo>
                    <a:lnTo>
                      <a:pt x="0" y="22"/>
                    </a:lnTo>
                    <a:lnTo>
                      <a:pt x="0" y="25"/>
                    </a:lnTo>
                    <a:close/>
                  </a:path>
                </a:pathLst>
              </a:custGeom>
              <a:solidFill>
                <a:srgbClr val="F3B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5" name="Freeform 131"/>
              <p:cNvSpPr>
                <a:spLocks/>
              </p:cNvSpPr>
              <p:nvPr/>
            </p:nvSpPr>
            <p:spPr bwMode="auto">
              <a:xfrm>
                <a:off x="1135" y="2661"/>
                <a:ext cx="50" cy="25"/>
              </a:xfrm>
              <a:custGeom>
                <a:avLst/>
                <a:gdLst>
                  <a:gd name="T0" fmla="*/ 0 w 249"/>
                  <a:gd name="T1" fmla="*/ 0 h 154"/>
                  <a:gd name="T2" fmla="*/ 0 w 249"/>
                  <a:gd name="T3" fmla="*/ 0 h 154"/>
                  <a:gd name="T4" fmla="*/ 0 w 249"/>
                  <a:gd name="T5" fmla="*/ 0 h 154"/>
                  <a:gd name="T6" fmla="*/ 0 w 249"/>
                  <a:gd name="T7" fmla="*/ 0 h 154"/>
                  <a:gd name="T8" fmla="*/ 0 w 249"/>
                  <a:gd name="T9" fmla="*/ 0 h 154"/>
                  <a:gd name="T10" fmla="*/ 1 w 249"/>
                  <a:gd name="T11" fmla="*/ 1 h 154"/>
                  <a:gd name="T12" fmla="*/ 1 w 249"/>
                  <a:gd name="T13" fmla="*/ 1 h 154"/>
                  <a:gd name="T14" fmla="*/ 1 w 249"/>
                  <a:gd name="T15" fmla="*/ 1 h 154"/>
                  <a:gd name="T16" fmla="*/ 1 w 249"/>
                  <a:gd name="T17" fmla="*/ 1 h 154"/>
                  <a:gd name="T18" fmla="*/ 1 w 249"/>
                  <a:gd name="T19" fmla="*/ 1 h 154"/>
                  <a:gd name="T20" fmla="*/ 1 w 249"/>
                  <a:gd name="T21" fmla="*/ 1 h 154"/>
                  <a:gd name="T22" fmla="*/ 2 w 249"/>
                  <a:gd name="T23" fmla="*/ 1 h 154"/>
                  <a:gd name="T24" fmla="*/ 2 w 249"/>
                  <a:gd name="T25" fmla="*/ 0 h 154"/>
                  <a:gd name="T26" fmla="*/ 2 w 249"/>
                  <a:gd name="T27" fmla="*/ 0 h 154"/>
                  <a:gd name="T28" fmla="*/ 2 w 249"/>
                  <a:gd name="T29" fmla="*/ 0 h 154"/>
                  <a:gd name="T30" fmla="*/ 2 w 249"/>
                  <a:gd name="T31" fmla="*/ 0 h 154"/>
                  <a:gd name="T32" fmla="*/ 2 w 249"/>
                  <a:gd name="T33" fmla="*/ 0 h 154"/>
                  <a:gd name="T34" fmla="*/ 2 w 249"/>
                  <a:gd name="T35" fmla="*/ 0 h 154"/>
                  <a:gd name="T36" fmla="*/ 2 w 249"/>
                  <a:gd name="T37" fmla="*/ 0 h 154"/>
                  <a:gd name="T38" fmla="*/ 2 w 249"/>
                  <a:gd name="T39" fmla="*/ 0 h 154"/>
                  <a:gd name="T40" fmla="*/ 2 w 249"/>
                  <a:gd name="T41" fmla="*/ 0 h 154"/>
                  <a:gd name="T42" fmla="*/ 2 w 249"/>
                  <a:gd name="T43" fmla="*/ 0 h 154"/>
                  <a:gd name="T44" fmla="*/ 2 w 249"/>
                  <a:gd name="T45" fmla="*/ 0 h 154"/>
                  <a:gd name="T46" fmla="*/ 2 w 249"/>
                  <a:gd name="T47" fmla="*/ 0 h 154"/>
                  <a:gd name="T48" fmla="*/ 2 w 249"/>
                  <a:gd name="T49" fmla="*/ 0 h 154"/>
                  <a:gd name="T50" fmla="*/ 1 w 249"/>
                  <a:gd name="T51" fmla="*/ 1 h 154"/>
                  <a:gd name="T52" fmla="*/ 1 w 249"/>
                  <a:gd name="T53" fmla="*/ 1 h 154"/>
                  <a:gd name="T54" fmla="*/ 1 w 249"/>
                  <a:gd name="T55" fmla="*/ 1 h 154"/>
                  <a:gd name="T56" fmla="*/ 1 w 249"/>
                  <a:gd name="T57" fmla="*/ 1 h 154"/>
                  <a:gd name="T58" fmla="*/ 1 w 249"/>
                  <a:gd name="T59" fmla="*/ 1 h 154"/>
                  <a:gd name="T60" fmla="*/ 1 w 249"/>
                  <a:gd name="T61" fmla="*/ 0 h 154"/>
                  <a:gd name="T62" fmla="*/ 0 w 249"/>
                  <a:gd name="T63" fmla="*/ 0 h 154"/>
                  <a:gd name="T64" fmla="*/ 0 w 249"/>
                  <a:gd name="T65" fmla="*/ 0 h 154"/>
                  <a:gd name="T66" fmla="*/ 0 w 249"/>
                  <a:gd name="T67" fmla="*/ 0 h 154"/>
                  <a:gd name="T68" fmla="*/ 0 w 249"/>
                  <a:gd name="T69" fmla="*/ 0 h 154"/>
                  <a:gd name="T70" fmla="*/ 0 w 249"/>
                  <a:gd name="T71" fmla="*/ 0 h 154"/>
                  <a:gd name="T72" fmla="*/ 0 w 249"/>
                  <a:gd name="T73" fmla="*/ 0 h 154"/>
                  <a:gd name="T74" fmla="*/ 0 w 249"/>
                  <a:gd name="T75" fmla="*/ 0 h 154"/>
                  <a:gd name="T76" fmla="*/ 0 w 249"/>
                  <a:gd name="T77" fmla="*/ 0 h 154"/>
                  <a:gd name="T78" fmla="*/ 0 w 249"/>
                  <a:gd name="T79" fmla="*/ 0 h 15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49"/>
                  <a:gd name="T121" fmla="*/ 0 h 154"/>
                  <a:gd name="T122" fmla="*/ 249 w 249"/>
                  <a:gd name="T123" fmla="*/ 154 h 15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49" h="154">
                    <a:moveTo>
                      <a:pt x="0" y="24"/>
                    </a:moveTo>
                    <a:lnTo>
                      <a:pt x="3" y="39"/>
                    </a:lnTo>
                    <a:lnTo>
                      <a:pt x="7" y="51"/>
                    </a:lnTo>
                    <a:lnTo>
                      <a:pt x="11" y="64"/>
                    </a:lnTo>
                    <a:lnTo>
                      <a:pt x="17" y="76"/>
                    </a:lnTo>
                    <a:lnTo>
                      <a:pt x="23" y="86"/>
                    </a:lnTo>
                    <a:lnTo>
                      <a:pt x="30" y="97"/>
                    </a:lnTo>
                    <a:lnTo>
                      <a:pt x="38" y="108"/>
                    </a:lnTo>
                    <a:lnTo>
                      <a:pt x="46" y="116"/>
                    </a:lnTo>
                    <a:lnTo>
                      <a:pt x="55" y="125"/>
                    </a:lnTo>
                    <a:lnTo>
                      <a:pt x="65" y="132"/>
                    </a:lnTo>
                    <a:lnTo>
                      <a:pt x="75" y="138"/>
                    </a:lnTo>
                    <a:lnTo>
                      <a:pt x="86" y="144"/>
                    </a:lnTo>
                    <a:lnTo>
                      <a:pt x="97" y="148"/>
                    </a:lnTo>
                    <a:lnTo>
                      <a:pt x="109" y="151"/>
                    </a:lnTo>
                    <a:lnTo>
                      <a:pt x="121" y="152"/>
                    </a:lnTo>
                    <a:lnTo>
                      <a:pt x="133" y="154"/>
                    </a:lnTo>
                    <a:lnTo>
                      <a:pt x="142" y="154"/>
                    </a:lnTo>
                    <a:lnTo>
                      <a:pt x="151" y="152"/>
                    </a:lnTo>
                    <a:lnTo>
                      <a:pt x="159" y="150"/>
                    </a:lnTo>
                    <a:lnTo>
                      <a:pt x="168" y="148"/>
                    </a:lnTo>
                    <a:lnTo>
                      <a:pt x="176" y="145"/>
                    </a:lnTo>
                    <a:lnTo>
                      <a:pt x="184" y="142"/>
                    </a:lnTo>
                    <a:lnTo>
                      <a:pt x="192" y="138"/>
                    </a:lnTo>
                    <a:lnTo>
                      <a:pt x="199" y="133"/>
                    </a:lnTo>
                    <a:lnTo>
                      <a:pt x="206" y="127"/>
                    </a:lnTo>
                    <a:lnTo>
                      <a:pt x="213" y="122"/>
                    </a:lnTo>
                    <a:lnTo>
                      <a:pt x="220" y="115"/>
                    </a:lnTo>
                    <a:lnTo>
                      <a:pt x="226" y="109"/>
                    </a:lnTo>
                    <a:lnTo>
                      <a:pt x="233" y="102"/>
                    </a:lnTo>
                    <a:lnTo>
                      <a:pt x="238" y="95"/>
                    </a:lnTo>
                    <a:lnTo>
                      <a:pt x="244" y="86"/>
                    </a:lnTo>
                    <a:lnTo>
                      <a:pt x="248" y="78"/>
                    </a:lnTo>
                    <a:lnTo>
                      <a:pt x="249" y="74"/>
                    </a:lnTo>
                    <a:lnTo>
                      <a:pt x="249" y="72"/>
                    </a:lnTo>
                    <a:lnTo>
                      <a:pt x="249" y="69"/>
                    </a:lnTo>
                    <a:lnTo>
                      <a:pt x="249" y="65"/>
                    </a:lnTo>
                    <a:lnTo>
                      <a:pt x="249" y="63"/>
                    </a:lnTo>
                    <a:lnTo>
                      <a:pt x="249" y="59"/>
                    </a:lnTo>
                    <a:lnTo>
                      <a:pt x="249" y="57"/>
                    </a:lnTo>
                    <a:lnTo>
                      <a:pt x="249" y="53"/>
                    </a:lnTo>
                    <a:lnTo>
                      <a:pt x="245" y="63"/>
                    </a:lnTo>
                    <a:lnTo>
                      <a:pt x="241" y="72"/>
                    </a:lnTo>
                    <a:lnTo>
                      <a:pt x="236" y="80"/>
                    </a:lnTo>
                    <a:lnTo>
                      <a:pt x="230" y="89"/>
                    </a:lnTo>
                    <a:lnTo>
                      <a:pt x="223" y="97"/>
                    </a:lnTo>
                    <a:lnTo>
                      <a:pt x="217" y="104"/>
                    </a:lnTo>
                    <a:lnTo>
                      <a:pt x="210" y="112"/>
                    </a:lnTo>
                    <a:lnTo>
                      <a:pt x="203" y="118"/>
                    </a:lnTo>
                    <a:lnTo>
                      <a:pt x="195" y="124"/>
                    </a:lnTo>
                    <a:lnTo>
                      <a:pt x="187" y="128"/>
                    </a:lnTo>
                    <a:lnTo>
                      <a:pt x="179" y="133"/>
                    </a:lnTo>
                    <a:lnTo>
                      <a:pt x="170" y="136"/>
                    </a:lnTo>
                    <a:lnTo>
                      <a:pt x="161" y="139"/>
                    </a:lnTo>
                    <a:lnTo>
                      <a:pt x="152" y="142"/>
                    </a:lnTo>
                    <a:lnTo>
                      <a:pt x="143" y="143"/>
                    </a:lnTo>
                    <a:lnTo>
                      <a:pt x="133" y="143"/>
                    </a:lnTo>
                    <a:lnTo>
                      <a:pt x="121" y="142"/>
                    </a:lnTo>
                    <a:lnTo>
                      <a:pt x="109" y="140"/>
                    </a:lnTo>
                    <a:lnTo>
                      <a:pt x="96" y="137"/>
                    </a:lnTo>
                    <a:lnTo>
                      <a:pt x="85" y="132"/>
                    </a:lnTo>
                    <a:lnTo>
                      <a:pt x="74" y="126"/>
                    </a:lnTo>
                    <a:lnTo>
                      <a:pt x="64" y="119"/>
                    </a:lnTo>
                    <a:lnTo>
                      <a:pt x="54" y="110"/>
                    </a:lnTo>
                    <a:lnTo>
                      <a:pt x="45" y="101"/>
                    </a:lnTo>
                    <a:lnTo>
                      <a:pt x="37" y="91"/>
                    </a:lnTo>
                    <a:lnTo>
                      <a:pt x="30" y="80"/>
                    </a:lnTo>
                    <a:lnTo>
                      <a:pt x="24" y="69"/>
                    </a:lnTo>
                    <a:lnTo>
                      <a:pt x="18" y="57"/>
                    </a:lnTo>
                    <a:lnTo>
                      <a:pt x="14" y="43"/>
                    </a:lnTo>
                    <a:lnTo>
                      <a:pt x="10" y="29"/>
                    </a:lnTo>
                    <a:lnTo>
                      <a:pt x="8" y="15"/>
                    </a:lnTo>
                    <a:lnTo>
                      <a:pt x="6" y="0"/>
                    </a:lnTo>
                    <a:lnTo>
                      <a:pt x="5" y="3"/>
                    </a:lnTo>
                    <a:lnTo>
                      <a:pt x="4" y="6"/>
                    </a:lnTo>
                    <a:lnTo>
                      <a:pt x="4" y="9"/>
                    </a:lnTo>
                    <a:lnTo>
                      <a:pt x="3" y="12"/>
                    </a:lnTo>
                    <a:lnTo>
                      <a:pt x="2" y="16"/>
                    </a:lnTo>
                    <a:lnTo>
                      <a:pt x="1" y="18"/>
                    </a:lnTo>
                    <a:lnTo>
                      <a:pt x="1" y="22"/>
                    </a:lnTo>
                    <a:lnTo>
                      <a:pt x="0" y="24"/>
                    </a:lnTo>
                    <a:close/>
                  </a:path>
                </a:pathLst>
              </a:custGeom>
              <a:solidFill>
                <a:srgbClr val="F4BD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6" name="Freeform 132"/>
              <p:cNvSpPr>
                <a:spLocks/>
              </p:cNvSpPr>
              <p:nvPr/>
            </p:nvSpPr>
            <p:spPr bwMode="auto">
              <a:xfrm>
                <a:off x="1136" y="2659"/>
                <a:ext cx="49" cy="26"/>
              </a:xfrm>
              <a:custGeom>
                <a:avLst/>
                <a:gdLst>
                  <a:gd name="T0" fmla="*/ 0 w 246"/>
                  <a:gd name="T1" fmla="*/ 0 h 159"/>
                  <a:gd name="T2" fmla="*/ 0 w 246"/>
                  <a:gd name="T3" fmla="*/ 0 h 159"/>
                  <a:gd name="T4" fmla="*/ 0 w 246"/>
                  <a:gd name="T5" fmla="*/ 0 h 159"/>
                  <a:gd name="T6" fmla="*/ 0 w 246"/>
                  <a:gd name="T7" fmla="*/ 0 h 159"/>
                  <a:gd name="T8" fmla="*/ 0 w 246"/>
                  <a:gd name="T9" fmla="*/ 0 h 159"/>
                  <a:gd name="T10" fmla="*/ 1 w 246"/>
                  <a:gd name="T11" fmla="*/ 1 h 159"/>
                  <a:gd name="T12" fmla="*/ 1 w 246"/>
                  <a:gd name="T13" fmla="*/ 1 h 159"/>
                  <a:gd name="T14" fmla="*/ 1 w 246"/>
                  <a:gd name="T15" fmla="*/ 1 h 159"/>
                  <a:gd name="T16" fmla="*/ 1 w 246"/>
                  <a:gd name="T17" fmla="*/ 1 h 159"/>
                  <a:gd name="T18" fmla="*/ 1 w 246"/>
                  <a:gd name="T19" fmla="*/ 1 h 159"/>
                  <a:gd name="T20" fmla="*/ 1 w 246"/>
                  <a:gd name="T21" fmla="*/ 1 h 159"/>
                  <a:gd name="T22" fmla="*/ 2 w 246"/>
                  <a:gd name="T23" fmla="*/ 1 h 159"/>
                  <a:gd name="T24" fmla="*/ 2 w 246"/>
                  <a:gd name="T25" fmla="*/ 0 h 159"/>
                  <a:gd name="T26" fmla="*/ 2 w 246"/>
                  <a:gd name="T27" fmla="*/ 0 h 159"/>
                  <a:gd name="T28" fmla="*/ 2 w 246"/>
                  <a:gd name="T29" fmla="*/ 0 h 159"/>
                  <a:gd name="T30" fmla="*/ 2 w 246"/>
                  <a:gd name="T31" fmla="*/ 0 h 159"/>
                  <a:gd name="T32" fmla="*/ 2 w 246"/>
                  <a:gd name="T33" fmla="*/ 0 h 159"/>
                  <a:gd name="T34" fmla="*/ 2 w 246"/>
                  <a:gd name="T35" fmla="*/ 0 h 159"/>
                  <a:gd name="T36" fmla="*/ 2 w 246"/>
                  <a:gd name="T37" fmla="*/ 0 h 159"/>
                  <a:gd name="T38" fmla="*/ 2 w 246"/>
                  <a:gd name="T39" fmla="*/ 0 h 159"/>
                  <a:gd name="T40" fmla="*/ 2 w 246"/>
                  <a:gd name="T41" fmla="*/ 0 h 159"/>
                  <a:gd name="T42" fmla="*/ 2 w 246"/>
                  <a:gd name="T43" fmla="*/ 0 h 159"/>
                  <a:gd name="T44" fmla="*/ 2 w 246"/>
                  <a:gd name="T45" fmla="*/ 0 h 159"/>
                  <a:gd name="T46" fmla="*/ 2 w 246"/>
                  <a:gd name="T47" fmla="*/ 0 h 159"/>
                  <a:gd name="T48" fmla="*/ 2 w 246"/>
                  <a:gd name="T49" fmla="*/ 0 h 159"/>
                  <a:gd name="T50" fmla="*/ 1 w 246"/>
                  <a:gd name="T51" fmla="*/ 1 h 159"/>
                  <a:gd name="T52" fmla="*/ 1 w 246"/>
                  <a:gd name="T53" fmla="*/ 1 h 159"/>
                  <a:gd name="T54" fmla="*/ 1 w 246"/>
                  <a:gd name="T55" fmla="*/ 1 h 159"/>
                  <a:gd name="T56" fmla="*/ 1 w 246"/>
                  <a:gd name="T57" fmla="*/ 1 h 159"/>
                  <a:gd name="T58" fmla="*/ 1 w 246"/>
                  <a:gd name="T59" fmla="*/ 1 h 159"/>
                  <a:gd name="T60" fmla="*/ 1 w 246"/>
                  <a:gd name="T61" fmla="*/ 0 h 159"/>
                  <a:gd name="T62" fmla="*/ 0 w 246"/>
                  <a:gd name="T63" fmla="*/ 0 h 159"/>
                  <a:gd name="T64" fmla="*/ 0 w 246"/>
                  <a:gd name="T65" fmla="*/ 0 h 159"/>
                  <a:gd name="T66" fmla="*/ 0 w 246"/>
                  <a:gd name="T67" fmla="*/ 0 h 159"/>
                  <a:gd name="T68" fmla="*/ 0 w 246"/>
                  <a:gd name="T69" fmla="*/ 0 h 159"/>
                  <a:gd name="T70" fmla="*/ 0 w 246"/>
                  <a:gd name="T71" fmla="*/ 0 h 159"/>
                  <a:gd name="T72" fmla="*/ 0 w 246"/>
                  <a:gd name="T73" fmla="*/ 0 h 159"/>
                  <a:gd name="T74" fmla="*/ 0 w 246"/>
                  <a:gd name="T75" fmla="*/ 0 h 159"/>
                  <a:gd name="T76" fmla="*/ 0 w 246"/>
                  <a:gd name="T77" fmla="*/ 0 h 159"/>
                  <a:gd name="T78" fmla="*/ 0 w 246"/>
                  <a:gd name="T79" fmla="*/ 0 h 159"/>
                  <a:gd name="T80" fmla="*/ 0 w 246"/>
                  <a:gd name="T81" fmla="*/ 0 h 159"/>
                  <a:gd name="T82" fmla="*/ 0 w 246"/>
                  <a:gd name="T83" fmla="*/ 0 h 159"/>
                  <a:gd name="T84" fmla="*/ 0 w 246"/>
                  <a:gd name="T85" fmla="*/ 0 h 159"/>
                  <a:gd name="T86" fmla="*/ 0 w 246"/>
                  <a:gd name="T87" fmla="*/ 0 h 15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46"/>
                  <a:gd name="T133" fmla="*/ 0 h 159"/>
                  <a:gd name="T134" fmla="*/ 246 w 246"/>
                  <a:gd name="T135" fmla="*/ 159 h 15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46" h="159">
                    <a:moveTo>
                      <a:pt x="0" y="23"/>
                    </a:moveTo>
                    <a:lnTo>
                      <a:pt x="2" y="38"/>
                    </a:lnTo>
                    <a:lnTo>
                      <a:pt x="5" y="51"/>
                    </a:lnTo>
                    <a:lnTo>
                      <a:pt x="9" y="64"/>
                    </a:lnTo>
                    <a:lnTo>
                      <a:pt x="14" y="77"/>
                    </a:lnTo>
                    <a:lnTo>
                      <a:pt x="20" y="89"/>
                    </a:lnTo>
                    <a:lnTo>
                      <a:pt x="27" y="100"/>
                    </a:lnTo>
                    <a:lnTo>
                      <a:pt x="34" y="111"/>
                    </a:lnTo>
                    <a:lnTo>
                      <a:pt x="43" y="120"/>
                    </a:lnTo>
                    <a:lnTo>
                      <a:pt x="52" y="129"/>
                    </a:lnTo>
                    <a:lnTo>
                      <a:pt x="61" y="136"/>
                    </a:lnTo>
                    <a:lnTo>
                      <a:pt x="71" y="143"/>
                    </a:lnTo>
                    <a:lnTo>
                      <a:pt x="82" y="149"/>
                    </a:lnTo>
                    <a:lnTo>
                      <a:pt x="93" y="153"/>
                    </a:lnTo>
                    <a:lnTo>
                      <a:pt x="106" y="156"/>
                    </a:lnTo>
                    <a:lnTo>
                      <a:pt x="118" y="159"/>
                    </a:lnTo>
                    <a:lnTo>
                      <a:pt x="130" y="159"/>
                    </a:lnTo>
                    <a:lnTo>
                      <a:pt x="139" y="159"/>
                    </a:lnTo>
                    <a:lnTo>
                      <a:pt x="148" y="157"/>
                    </a:lnTo>
                    <a:lnTo>
                      <a:pt x="157" y="156"/>
                    </a:lnTo>
                    <a:lnTo>
                      <a:pt x="166" y="153"/>
                    </a:lnTo>
                    <a:lnTo>
                      <a:pt x="174" y="150"/>
                    </a:lnTo>
                    <a:lnTo>
                      <a:pt x="183" y="145"/>
                    </a:lnTo>
                    <a:lnTo>
                      <a:pt x="191" y="142"/>
                    </a:lnTo>
                    <a:lnTo>
                      <a:pt x="198" y="136"/>
                    </a:lnTo>
                    <a:lnTo>
                      <a:pt x="205" y="131"/>
                    </a:lnTo>
                    <a:lnTo>
                      <a:pt x="212" y="124"/>
                    </a:lnTo>
                    <a:lnTo>
                      <a:pt x="219" y="118"/>
                    </a:lnTo>
                    <a:lnTo>
                      <a:pt x="226" y="111"/>
                    </a:lnTo>
                    <a:lnTo>
                      <a:pt x="232" y="102"/>
                    </a:lnTo>
                    <a:lnTo>
                      <a:pt x="237" y="94"/>
                    </a:lnTo>
                    <a:lnTo>
                      <a:pt x="242" y="85"/>
                    </a:lnTo>
                    <a:lnTo>
                      <a:pt x="246" y="76"/>
                    </a:lnTo>
                    <a:lnTo>
                      <a:pt x="246" y="74"/>
                    </a:lnTo>
                    <a:lnTo>
                      <a:pt x="246" y="70"/>
                    </a:lnTo>
                    <a:lnTo>
                      <a:pt x="246" y="68"/>
                    </a:lnTo>
                    <a:lnTo>
                      <a:pt x="246" y="64"/>
                    </a:lnTo>
                    <a:lnTo>
                      <a:pt x="246" y="60"/>
                    </a:lnTo>
                    <a:lnTo>
                      <a:pt x="246" y="58"/>
                    </a:lnTo>
                    <a:lnTo>
                      <a:pt x="246" y="54"/>
                    </a:lnTo>
                    <a:lnTo>
                      <a:pt x="246" y="52"/>
                    </a:lnTo>
                    <a:lnTo>
                      <a:pt x="242" y="62"/>
                    </a:lnTo>
                    <a:lnTo>
                      <a:pt x="238" y="72"/>
                    </a:lnTo>
                    <a:lnTo>
                      <a:pt x="233" y="82"/>
                    </a:lnTo>
                    <a:lnTo>
                      <a:pt x="228" y="90"/>
                    </a:lnTo>
                    <a:lnTo>
                      <a:pt x="221" y="99"/>
                    </a:lnTo>
                    <a:lnTo>
                      <a:pt x="215" y="107"/>
                    </a:lnTo>
                    <a:lnTo>
                      <a:pt x="208" y="114"/>
                    </a:lnTo>
                    <a:lnTo>
                      <a:pt x="201" y="121"/>
                    </a:lnTo>
                    <a:lnTo>
                      <a:pt x="193" y="127"/>
                    </a:lnTo>
                    <a:lnTo>
                      <a:pt x="185" y="132"/>
                    </a:lnTo>
                    <a:lnTo>
                      <a:pt x="177" y="137"/>
                    </a:lnTo>
                    <a:lnTo>
                      <a:pt x="168" y="142"/>
                    </a:lnTo>
                    <a:lnTo>
                      <a:pt x="159" y="144"/>
                    </a:lnTo>
                    <a:lnTo>
                      <a:pt x="149" y="147"/>
                    </a:lnTo>
                    <a:lnTo>
                      <a:pt x="140" y="148"/>
                    </a:lnTo>
                    <a:lnTo>
                      <a:pt x="130" y="148"/>
                    </a:lnTo>
                    <a:lnTo>
                      <a:pt x="118" y="148"/>
                    </a:lnTo>
                    <a:lnTo>
                      <a:pt x="106" y="145"/>
                    </a:lnTo>
                    <a:lnTo>
                      <a:pt x="93" y="142"/>
                    </a:lnTo>
                    <a:lnTo>
                      <a:pt x="82" y="137"/>
                    </a:lnTo>
                    <a:lnTo>
                      <a:pt x="71" y="131"/>
                    </a:lnTo>
                    <a:lnTo>
                      <a:pt x="61" y="124"/>
                    </a:lnTo>
                    <a:lnTo>
                      <a:pt x="52" y="115"/>
                    </a:lnTo>
                    <a:lnTo>
                      <a:pt x="43" y="106"/>
                    </a:lnTo>
                    <a:lnTo>
                      <a:pt x="35" y="95"/>
                    </a:lnTo>
                    <a:lnTo>
                      <a:pt x="28" y="84"/>
                    </a:lnTo>
                    <a:lnTo>
                      <a:pt x="22" y="72"/>
                    </a:lnTo>
                    <a:lnTo>
                      <a:pt x="17" y="59"/>
                    </a:lnTo>
                    <a:lnTo>
                      <a:pt x="13" y="46"/>
                    </a:lnTo>
                    <a:lnTo>
                      <a:pt x="10" y="32"/>
                    </a:lnTo>
                    <a:lnTo>
                      <a:pt x="8" y="17"/>
                    </a:lnTo>
                    <a:lnTo>
                      <a:pt x="8" y="3"/>
                    </a:lnTo>
                    <a:lnTo>
                      <a:pt x="8" y="2"/>
                    </a:lnTo>
                    <a:lnTo>
                      <a:pt x="8" y="0"/>
                    </a:lnTo>
                    <a:lnTo>
                      <a:pt x="7" y="3"/>
                    </a:lnTo>
                    <a:lnTo>
                      <a:pt x="5" y="5"/>
                    </a:lnTo>
                    <a:lnTo>
                      <a:pt x="4" y="9"/>
                    </a:lnTo>
                    <a:lnTo>
                      <a:pt x="3" y="11"/>
                    </a:lnTo>
                    <a:lnTo>
                      <a:pt x="2" y="14"/>
                    </a:lnTo>
                    <a:lnTo>
                      <a:pt x="1" y="17"/>
                    </a:lnTo>
                    <a:lnTo>
                      <a:pt x="1" y="20"/>
                    </a:lnTo>
                    <a:lnTo>
                      <a:pt x="0" y="23"/>
                    </a:lnTo>
                    <a:close/>
                  </a:path>
                </a:pathLst>
              </a:custGeom>
              <a:solidFill>
                <a:srgbClr val="F4BF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7" name="Freeform 133"/>
              <p:cNvSpPr>
                <a:spLocks/>
              </p:cNvSpPr>
              <p:nvPr/>
            </p:nvSpPr>
            <p:spPr bwMode="auto">
              <a:xfrm>
                <a:off x="1136" y="2657"/>
                <a:ext cx="49" cy="27"/>
              </a:xfrm>
              <a:custGeom>
                <a:avLst/>
                <a:gdLst>
                  <a:gd name="T0" fmla="*/ 0 w 243"/>
                  <a:gd name="T1" fmla="*/ 0 h 164"/>
                  <a:gd name="T2" fmla="*/ 0 w 243"/>
                  <a:gd name="T3" fmla="*/ 0 h 164"/>
                  <a:gd name="T4" fmla="*/ 0 w 243"/>
                  <a:gd name="T5" fmla="*/ 0 h 164"/>
                  <a:gd name="T6" fmla="*/ 0 w 243"/>
                  <a:gd name="T7" fmla="*/ 0 h 164"/>
                  <a:gd name="T8" fmla="*/ 0 w 243"/>
                  <a:gd name="T9" fmla="*/ 1 h 164"/>
                  <a:gd name="T10" fmla="*/ 1 w 243"/>
                  <a:gd name="T11" fmla="*/ 1 h 164"/>
                  <a:gd name="T12" fmla="*/ 1 w 243"/>
                  <a:gd name="T13" fmla="*/ 1 h 164"/>
                  <a:gd name="T14" fmla="*/ 1 w 243"/>
                  <a:gd name="T15" fmla="*/ 1 h 164"/>
                  <a:gd name="T16" fmla="*/ 1 w 243"/>
                  <a:gd name="T17" fmla="*/ 1 h 164"/>
                  <a:gd name="T18" fmla="*/ 1 w 243"/>
                  <a:gd name="T19" fmla="*/ 1 h 164"/>
                  <a:gd name="T20" fmla="*/ 1 w 243"/>
                  <a:gd name="T21" fmla="*/ 1 h 164"/>
                  <a:gd name="T22" fmla="*/ 2 w 243"/>
                  <a:gd name="T23" fmla="*/ 1 h 164"/>
                  <a:gd name="T24" fmla="*/ 2 w 243"/>
                  <a:gd name="T25" fmla="*/ 1 h 164"/>
                  <a:gd name="T26" fmla="*/ 2 w 243"/>
                  <a:gd name="T27" fmla="*/ 0 h 164"/>
                  <a:gd name="T28" fmla="*/ 2 w 243"/>
                  <a:gd name="T29" fmla="*/ 0 h 164"/>
                  <a:gd name="T30" fmla="*/ 2 w 243"/>
                  <a:gd name="T31" fmla="*/ 0 h 164"/>
                  <a:gd name="T32" fmla="*/ 2 w 243"/>
                  <a:gd name="T33" fmla="*/ 0 h 164"/>
                  <a:gd name="T34" fmla="*/ 2 w 243"/>
                  <a:gd name="T35" fmla="*/ 0 h 164"/>
                  <a:gd name="T36" fmla="*/ 2 w 243"/>
                  <a:gd name="T37" fmla="*/ 0 h 164"/>
                  <a:gd name="T38" fmla="*/ 2 w 243"/>
                  <a:gd name="T39" fmla="*/ 0 h 164"/>
                  <a:gd name="T40" fmla="*/ 2 w 243"/>
                  <a:gd name="T41" fmla="*/ 0 h 164"/>
                  <a:gd name="T42" fmla="*/ 2 w 243"/>
                  <a:gd name="T43" fmla="*/ 0 h 164"/>
                  <a:gd name="T44" fmla="*/ 2 w 243"/>
                  <a:gd name="T45" fmla="*/ 0 h 164"/>
                  <a:gd name="T46" fmla="*/ 2 w 243"/>
                  <a:gd name="T47" fmla="*/ 0 h 164"/>
                  <a:gd name="T48" fmla="*/ 2 w 243"/>
                  <a:gd name="T49" fmla="*/ 0 h 164"/>
                  <a:gd name="T50" fmla="*/ 1 w 243"/>
                  <a:gd name="T51" fmla="*/ 1 h 164"/>
                  <a:gd name="T52" fmla="*/ 1 w 243"/>
                  <a:gd name="T53" fmla="*/ 1 h 164"/>
                  <a:gd name="T54" fmla="*/ 1 w 243"/>
                  <a:gd name="T55" fmla="*/ 1 h 164"/>
                  <a:gd name="T56" fmla="*/ 1 w 243"/>
                  <a:gd name="T57" fmla="*/ 1 h 164"/>
                  <a:gd name="T58" fmla="*/ 1 w 243"/>
                  <a:gd name="T59" fmla="*/ 1 h 164"/>
                  <a:gd name="T60" fmla="*/ 1 w 243"/>
                  <a:gd name="T61" fmla="*/ 1 h 164"/>
                  <a:gd name="T62" fmla="*/ 0 w 243"/>
                  <a:gd name="T63" fmla="*/ 0 h 164"/>
                  <a:gd name="T64" fmla="*/ 0 w 243"/>
                  <a:gd name="T65" fmla="*/ 0 h 164"/>
                  <a:gd name="T66" fmla="*/ 0 w 243"/>
                  <a:gd name="T67" fmla="*/ 0 h 164"/>
                  <a:gd name="T68" fmla="*/ 0 w 243"/>
                  <a:gd name="T69" fmla="*/ 0 h 164"/>
                  <a:gd name="T70" fmla="*/ 0 w 243"/>
                  <a:gd name="T71" fmla="*/ 0 h 164"/>
                  <a:gd name="T72" fmla="*/ 0 w 243"/>
                  <a:gd name="T73" fmla="*/ 0 h 164"/>
                  <a:gd name="T74" fmla="*/ 0 w 243"/>
                  <a:gd name="T75" fmla="*/ 0 h 164"/>
                  <a:gd name="T76" fmla="*/ 0 w 243"/>
                  <a:gd name="T77" fmla="*/ 0 h 164"/>
                  <a:gd name="T78" fmla="*/ 0 w 243"/>
                  <a:gd name="T79" fmla="*/ 0 h 164"/>
                  <a:gd name="T80" fmla="*/ 0 w 243"/>
                  <a:gd name="T81" fmla="*/ 0 h 164"/>
                  <a:gd name="T82" fmla="*/ 0 w 243"/>
                  <a:gd name="T83" fmla="*/ 0 h 164"/>
                  <a:gd name="T84" fmla="*/ 0 w 243"/>
                  <a:gd name="T85" fmla="*/ 0 h 164"/>
                  <a:gd name="T86" fmla="*/ 0 w 243"/>
                  <a:gd name="T87" fmla="*/ 0 h 164"/>
                  <a:gd name="T88" fmla="*/ 0 w 243"/>
                  <a:gd name="T89" fmla="*/ 0 h 164"/>
                  <a:gd name="T90" fmla="*/ 0 w 243"/>
                  <a:gd name="T91" fmla="*/ 0 h 164"/>
                  <a:gd name="T92" fmla="*/ 0 w 243"/>
                  <a:gd name="T93" fmla="*/ 0 h 164"/>
                  <a:gd name="T94" fmla="*/ 0 w 243"/>
                  <a:gd name="T95" fmla="*/ 0 h 1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3"/>
                  <a:gd name="T145" fmla="*/ 0 h 164"/>
                  <a:gd name="T146" fmla="*/ 243 w 243"/>
                  <a:gd name="T147" fmla="*/ 164 h 16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3" h="164">
                    <a:moveTo>
                      <a:pt x="0" y="21"/>
                    </a:moveTo>
                    <a:lnTo>
                      <a:pt x="2" y="36"/>
                    </a:lnTo>
                    <a:lnTo>
                      <a:pt x="4" y="50"/>
                    </a:lnTo>
                    <a:lnTo>
                      <a:pt x="8" y="64"/>
                    </a:lnTo>
                    <a:lnTo>
                      <a:pt x="12" y="78"/>
                    </a:lnTo>
                    <a:lnTo>
                      <a:pt x="18" y="90"/>
                    </a:lnTo>
                    <a:lnTo>
                      <a:pt x="24" y="101"/>
                    </a:lnTo>
                    <a:lnTo>
                      <a:pt x="31" y="112"/>
                    </a:lnTo>
                    <a:lnTo>
                      <a:pt x="39" y="122"/>
                    </a:lnTo>
                    <a:lnTo>
                      <a:pt x="48" y="131"/>
                    </a:lnTo>
                    <a:lnTo>
                      <a:pt x="58" y="140"/>
                    </a:lnTo>
                    <a:lnTo>
                      <a:pt x="68" y="147"/>
                    </a:lnTo>
                    <a:lnTo>
                      <a:pt x="79" y="153"/>
                    </a:lnTo>
                    <a:lnTo>
                      <a:pt x="90" y="158"/>
                    </a:lnTo>
                    <a:lnTo>
                      <a:pt x="103" y="161"/>
                    </a:lnTo>
                    <a:lnTo>
                      <a:pt x="115" y="163"/>
                    </a:lnTo>
                    <a:lnTo>
                      <a:pt x="127" y="164"/>
                    </a:lnTo>
                    <a:lnTo>
                      <a:pt x="137" y="164"/>
                    </a:lnTo>
                    <a:lnTo>
                      <a:pt x="146" y="163"/>
                    </a:lnTo>
                    <a:lnTo>
                      <a:pt x="155" y="160"/>
                    </a:lnTo>
                    <a:lnTo>
                      <a:pt x="164" y="157"/>
                    </a:lnTo>
                    <a:lnTo>
                      <a:pt x="173" y="154"/>
                    </a:lnTo>
                    <a:lnTo>
                      <a:pt x="181" y="149"/>
                    </a:lnTo>
                    <a:lnTo>
                      <a:pt x="189" y="145"/>
                    </a:lnTo>
                    <a:lnTo>
                      <a:pt x="197" y="139"/>
                    </a:lnTo>
                    <a:lnTo>
                      <a:pt x="204" y="133"/>
                    </a:lnTo>
                    <a:lnTo>
                      <a:pt x="211" y="125"/>
                    </a:lnTo>
                    <a:lnTo>
                      <a:pt x="217" y="118"/>
                    </a:lnTo>
                    <a:lnTo>
                      <a:pt x="224" y="110"/>
                    </a:lnTo>
                    <a:lnTo>
                      <a:pt x="230" y="101"/>
                    </a:lnTo>
                    <a:lnTo>
                      <a:pt x="235" y="93"/>
                    </a:lnTo>
                    <a:lnTo>
                      <a:pt x="239" y="84"/>
                    </a:lnTo>
                    <a:lnTo>
                      <a:pt x="243" y="74"/>
                    </a:lnTo>
                    <a:lnTo>
                      <a:pt x="243" y="70"/>
                    </a:lnTo>
                    <a:lnTo>
                      <a:pt x="243" y="68"/>
                    </a:lnTo>
                    <a:lnTo>
                      <a:pt x="243" y="64"/>
                    </a:lnTo>
                    <a:lnTo>
                      <a:pt x="243" y="62"/>
                    </a:lnTo>
                    <a:lnTo>
                      <a:pt x="242" y="58"/>
                    </a:lnTo>
                    <a:lnTo>
                      <a:pt x="242" y="56"/>
                    </a:lnTo>
                    <a:lnTo>
                      <a:pt x="241" y="52"/>
                    </a:lnTo>
                    <a:lnTo>
                      <a:pt x="241" y="50"/>
                    </a:lnTo>
                    <a:lnTo>
                      <a:pt x="238" y="61"/>
                    </a:lnTo>
                    <a:lnTo>
                      <a:pt x="234" y="72"/>
                    </a:lnTo>
                    <a:lnTo>
                      <a:pt x="230" y="81"/>
                    </a:lnTo>
                    <a:lnTo>
                      <a:pt x="225" y="91"/>
                    </a:lnTo>
                    <a:lnTo>
                      <a:pt x="219" y="100"/>
                    </a:lnTo>
                    <a:lnTo>
                      <a:pt x="213" y="109"/>
                    </a:lnTo>
                    <a:lnTo>
                      <a:pt x="206" y="116"/>
                    </a:lnTo>
                    <a:lnTo>
                      <a:pt x="199" y="123"/>
                    </a:lnTo>
                    <a:lnTo>
                      <a:pt x="191" y="130"/>
                    </a:lnTo>
                    <a:lnTo>
                      <a:pt x="183" y="136"/>
                    </a:lnTo>
                    <a:lnTo>
                      <a:pt x="174" y="141"/>
                    </a:lnTo>
                    <a:lnTo>
                      <a:pt x="166" y="146"/>
                    </a:lnTo>
                    <a:lnTo>
                      <a:pt x="156" y="148"/>
                    </a:lnTo>
                    <a:lnTo>
                      <a:pt x="147" y="151"/>
                    </a:lnTo>
                    <a:lnTo>
                      <a:pt x="137" y="153"/>
                    </a:lnTo>
                    <a:lnTo>
                      <a:pt x="127" y="153"/>
                    </a:lnTo>
                    <a:lnTo>
                      <a:pt x="115" y="152"/>
                    </a:lnTo>
                    <a:lnTo>
                      <a:pt x="104" y="151"/>
                    </a:lnTo>
                    <a:lnTo>
                      <a:pt x="91" y="147"/>
                    </a:lnTo>
                    <a:lnTo>
                      <a:pt x="81" y="142"/>
                    </a:lnTo>
                    <a:lnTo>
                      <a:pt x="70" y="136"/>
                    </a:lnTo>
                    <a:lnTo>
                      <a:pt x="61" y="129"/>
                    </a:lnTo>
                    <a:lnTo>
                      <a:pt x="52" y="121"/>
                    </a:lnTo>
                    <a:lnTo>
                      <a:pt x="43" y="112"/>
                    </a:lnTo>
                    <a:lnTo>
                      <a:pt x="36" y="101"/>
                    </a:lnTo>
                    <a:lnTo>
                      <a:pt x="29" y="91"/>
                    </a:lnTo>
                    <a:lnTo>
                      <a:pt x="23" y="80"/>
                    </a:lnTo>
                    <a:lnTo>
                      <a:pt x="18" y="68"/>
                    </a:lnTo>
                    <a:lnTo>
                      <a:pt x="14" y="55"/>
                    </a:lnTo>
                    <a:lnTo>
                      <a:pt x="12" y="42"/>
                    </a:lnTo>
                    <a:lnTo>
                      <a:pt x="10" y="27"/>
                    </a:lnTo>
                    <a:lnTo>
                      <a:pt x="9" y="13"/>
                    </a:lnTo>
                    <a:lnTo>
                      <a:pt x="9" y="12"/>
                    </a:lnTo>
                    <a:lnTo>
                      <a:pt x="9" y="9"/>
                    </a:lnTo>
                    <a:lnTo>
                      <a:pt x="9" y="8"/>
                    </a:lnTo>
                    <a:lnTo>
                      <a:pt x="9" y="6"/>
                    </a:lnTo>
                    <a:lnTo>
                      <a:pt x="9" y="4"/>
                    </a:lnTo>
                    <a:lnTo>
                      <a:pt x="9" y="3"/>
                    </a:lnTo>
                    <a:lnTo>
                      <a:pt x="10" y="1"/>
                    </a:lnTo>
                    <a:lnTo>
                      <a:pt x="10" y="0"/>
                    </a:lnTo>
                    <a:lnTo>
                      <a:pt x="9" y="0"/>
                    </a:lnTo>
                    <a:lnTo>
                      <a:pt x="9" y="1"/>
                    </a:lnTo>
                    <a:lnTo>
                      <a:pt x="8" y="2"/>
                    </a:lnTo>
                    <a:lnTo>
                      <a:pt x="8" y="3"/>
                    </a:lnTo>
                    <a:lnTo>
                      <a:pt x="7" y="6"/>
                    </a:lnTo>
                    <a:lnTo>
                      <a:pt x="6" y="8"/>
                    </a:lnTo>
                    <a:lnTo>
                      <a:pt x="5" y="10"/>
                    </a:lnTo>
                    <a:lnTo>
                      <a:pt x="4" y="13"/>
                    </a:lnTo>
                    <a:lnTo>
                      <a:pt x="3" y="14"/>
                    </a:lnTo>
                    <a:lnTo>
                      <a:pt x="2" y="16"/>
                    </a:lnTo>
                    <a:lnTo>
                      <a:pt x="1" y="19"/>
                    </a:lnTo>
                    <a:lnTo>
                      <a:pt x="0" y="21"/>
                    </a:lnTo>
                    <a:close/>
                  </a:path>
                </a:pathLst>
              </a:custGeom>
              <a:solidFill>
                <a:srgbClr val="F4BF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8" name="Freeform 134"/>
              <p:cNvSpPr>
                <a:spLocks/>
              </p:cNvSpPr>
              <p:nvPr/>
            </p:nvSpPr>
            <p:spPr bwMode="auto">
              <a:xfrm>
                <a:off x="1137" y="2655"/>
                <a:ext cx="48" cy="28"/>
              </a:xfrm>
              <a:custGeom>
                <a:avLst/>
                <a:gdLst>
                  <a:gd name="T0" fmla="*/ 0 w 238"/>
                  <a:gd name="T1" fmla="*/ 0 h 169"/>
                  <a:gd name="T2" fmla="*/ 0 w 238"/>
                  <a:gd name="T3" fmla="*/ 0 h 169"/>
                  <a:gd name="T4" fmla="*/ 0 w 238"/>
                  <a:gd name="T5" fmla="*/ 0 h 169"/>
                  <a:gd name="T6" fmla="*/ 0 w 238"/>
                  <a:gd name="T7" fmla="*/ 0 h 169"/>
                  <a:gd name="T8" fmla="*/ 0 w 238"/>
                  <a:gd name="T9" fmla="*/ 0 h 169"/>
                  <a:gd name="T10" fmla="*/ 0 w 238"/>
                  <a:gd name="T11" fmla="*/ 0 h 169"/>
                  <a:gd name="T12" fmla="*/ 0 w 238"/>
                  <a:gd name="T13" fmla="*/ 0 h 169"/>
                  <a:gd name="T14" fmla="*/ 0 w 238"/>
                  <a:gd name="T15" fmla="*/ 0 h 169"/>
                  <a:gd name="T16" fmla="*/ 0 w 238"/>
                  <a:gd name="T17" fmla="*/ 1 h 169"/>
                  <a:gd name="T18" fmla="*/ 1 w 238"/>
                  <a:gd name="T19" fmla="*/ 1 h 169"/>
                  <a:gd name="T20" fmla="*/ 1 w 238"/>
                  <a:gd name="T21" fmla="*/ 1 h 169"/>
                  <a:gd name="T22" fmla="*/ 1 w 238"/>
                  <a:gd name="T23" fmla="*/ 1 h 169"/>
                  <a:gd name="T24" fmla="*/ 1 w 238"/>
                  <a:gd name="T25" fmla="*/ 1 h 169"/>
                  <a:gd name="T26" fmla="*/ 1 w 238"/>
                  <a:gd name="T27" fmla="*/ 1 h 169"/>
                  <a:gd name="T28" fmla="*/ 1 w 238"/>
                  <a:gd name="T29" fmla="*/ 1 h 169"/>
                  <a:gd name="T30" fmla="*/ 1 w 238"/>
                  <a:gd name="T31" fmla="*/ 1 h 169"/>
                  <a:gd name="T32" fmla="*/ 2 w 238"/>
                  <a:gd name="T33" fmla="*/ 1 h 169"/>
                  <a:gd name="T34" fmla="*/ 2 w 238"/>
                  <a:gd name="T35" fmla="*/ 0 h 169"/>
                  <a:gd name="T36" fmla="*/ 2 w 238"/>
                  <a:gd name="T37" fmla="*/ 0 h 169"/>
                  <a:gd name="T38" fmla="*/ 2 w 238"/>
                  <a:gd name="T39" fmla="*/ 0 h 169"/>
                  <a:gd name="T40" fmla="*/ 2 w 238"/>
                  <a:gd name="T41" fmla="*/ 0 h 169"/>
                  <a:gd name="T42" fmla="*/ 2 w 238"/>
                  <a:gd name="T43" fmla="*/ 0 h 169"/>
                  <a:gd name="T44" fmla="*/ 2 w 238"/>
                  <a:gd name="T45" fmla="*/ 0 h 169"/>
                  <a:gd name="T46" fmla="*/ 2 w 238"/>
                  <a:gd name="T47" fmla="*/ 0 h 169"/>
                  <a:gd name="T48" fmla="*/ 2 w 238"/>
                  <a:gd name="T49" fmla="*/ 0 h 169"/>
                  <a:gd name="T50" fmla="*/ 2 w 238"/>
                  <a:gd name="T51" fmla="*/ 0 h 169"/>
                  <a:gd name="T52" fmla="*/ 2 w 238"/>
                  <a:gd name="T53" fmla="*/ 0 h 169"/>
                  <a:gd name="T54" fmla="*/ 2 w 238"/>
                  <a:gd name="T55" fmla="*/ 0 h 169"/>
                  <a:gd name="T56" fmla="*/ 2 w 238"/>
                  <a:gd name="T57" fmla="*/ 1 h 169"/>
                  <a:gd name="T58" fmla="*/ 1 w 238"/>
                  <a:gd name="T59" fmla="*/ 1 h 169"/>
                  <a:gd name="T60" fmla="*/ 1 w 238"/>
                  <a:gd name="T61" fmla="*/ 1 h 169"/>
                  <a:gd name="T62" fmla="*/ 1 w 238"/>
                  <a:gd name="T63" fmla="*/ 1 h 169"/>
                  <a:gd name="T64" fmla="*/ 1 w 238"/>
                  <a:gd name="T65" fmla="*/ 1 h 169"/>
                  <a:gd name="T66" fmla="*/ 1 w 238"/>
                  <a:gd name="T67" fmla="*/ 1 h 169"/>
                  <a:gd name="T68" fmla="*/ 1 w 238"/>
                  <a:gd name="T69" fmla="*/ 1 h 169"/>
                  <a:gd name="T70" fmla="*/ 0 w 238"/>
                  <a:gd name="T71" fmla="*/ 0 h 169"/>
                  <a:gd name="T72" fmla="*/ 0 w 238"/>
                  <a:gd name="T73" fmla="*/ 0 h 169"/>
                  <a:gd name="T74" fmla="*/ 0 w 238"/>
                  <a:gd name="T75" fmla="*/ 0 h 169"/>
                  <a:gd name="T76" fmla="*/ 0 w 238"/>
                  <a:gd name="T77" fmla="*/ 0 h 169"/>
                  <a:gd name="T78" fmla="*/ 0 w 238"/>
                  <a:gd name="T79" fmla="*/ 0 h 169"/>
                  <a:gd name="T80" fmla="*/ 0 w 238"/>
                  <a:gd name="T81" fmla="*/ 0 h 169"/>
                  <a:gd name="T82" fmla="*/ 0 w 238"/>
                  <a:gd name="T83" fmla="*/ 0 h 169"/>
                  <a:gd name="T84" fmla="*/ 0 w 238"/>
                  <a:gd name="T85" fmla="*/ 0 h 169"/>
                  <a:gd name="T86" fmla="*/ 0 w 238"/>
                  <a:gd name="T87" fmla="*/ 0 h 169"/>
                  <a:gd name="T88" fmla="*/ 0 w 238"/>
                  <a:gd name="T89" fmla="*/ 0 h 169"/>
                  <a:gd name="T90" fmla="*/ 0 w 238"/>
                  <a:gd name="T91" fmla="*/ 0 h 169"/>
                  <a:gd name="T92" fmla="*/ 0 w 238"/>
                  <a:gd name="T93" fmla="*/ 0 h 169"/>
                  <a:gd name="T94" fmla="*/ 0 w 238"/>
                  <a:gd name="T95" fmla="*/ 0 h 169"/>
                  <a:gd name="T96" fmla="*/ 0 w 238"/>
                  <a:gd name="T97" fmla="*/ 0 h 169"/>
                  <a:gd name="T98" fmla="*/ 0 w 238"/>
                  <a:gd name="T99" fmla="*/ 0 h 169"/>
                  <a:gd name="T100" fmla="*/ 0 w 238"/>
                  <a:gd name="T101" fmla="*/ 0 h 169"/>
                  <a:gd name="T102" fmla="*/ 0 w 238"/>
                  <a:gd name="T103" fmla="*/ 0 h 16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38"/>
                  <a:gd name="T157" fmla="*/ 0 h 169"/>
                  <a:gd name="T158" fmla="*/ 238 w 238"/>
                  <a:gd name="T159" fmla="*/ 169 h 16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38" h="169">
                    <a:moveTo>
                      <a:pt x="0" y="21"/>
                    </a:moveTo>
                    <a:lnTo>
                      <a:pt x="0" y="21"/>
                    </a:lnTo>
                    <a:lnTo>
                      <a:pt x="0" y="23"/>
                    </a:lnTo>
                    <a:lnTo>
                      <a:pt x="0" y="24"/>
                    </a:lnTo>
                    <a:lnTo>
                      <a:pt x="0" y="38"/>
                    </a:lnTo>
                    <a:lnTo>
                      <a:pt x="2" y="53"/>
                    </a:lnTo>
                    <a:lnTo>
                      <a:pt x="5" y="67"/>
                    </a:lnTo>
                    <a:lnTo>
                      <a:pt x="9" y="80"/>
                    </a:lnTo>
                    <a:lnTo>
                      <a:pt x="14" y="93"/>
                    </a:lnTo>
                    <a:lnTo>
                      <a:pt x="20" y="105"/>
                    </a:lnTo>
                    <a:lnTo>
                      <a:pt x="27" y="116"/>
                    </a:lnTo>
                    <a:lnTo>
                      <a:pt x="35" y="127"/>
                    </a:lnTo>
                    <a:lnTo>
                      <a:pt x="44" y="136"/>
                    </a:lnTo>
                    <a:lnTo>
                      <a:pt x="53" y="145"/>
                    </a:lnTo>
                    <a:lnTo>
                      <a:pt x="63" y="152"/>
                    </a:lnTo>
                    <a:lnTo>
                      <a:pt x="74" y="158"/>
                    </a:lnTo>
                    <a:lnTo>
                      <a:pt x="85" y="163"/>
                    </a:lnTo>
                    <a:lnTo>
                      <a:pt x="98" y="166"/>
                    </a:lnTo>
                    <a:lnTo>
                      <a:pt x="110" y="169"/>
                    </a:lnTo>
                    <a:lnTo>
                      <a:pt x="122" y="169"/>
                    </a:lnTo>
                    <a:lnTo>
                      <a:pt x="132" y="169"/>
                    </a:lnTo>
                    <a:lnTo>
                      <a:pt x="141" y="168"/>
                    </a:lnTo>
                    <a:lnTo>
                      <a:pt x="151" y="165"/>
                    </a:lnTo>
                    <a:lnTo>
                      <a:pt x="160" y="162"/>
                    </a:lnTo>
                    <a:lnTo>
                      <a:pt x="169" y="158"/>
                    </a:lnTo>
                    <a:lnTo>
                      <a:pt x="177" y="153"/>
                    </a:lnTo>
                    <a:lnTo>
                      <a:pt x="185" y="148"/>
                    </a:lnTo>
                    <a:lnTo>
                      <a:pt x="193" y="142"/>
                    </a:lnTo>
                    <a:lnTo>
                      <a:pt x="200" y="135"/>
                    </a:lnTo>
                    <a:lnTo>
                      <a:pt x="207" y="128"/>
                    </a:lnTo>
                    <a:lnTo>
                      <a:pt x="213" y="120"/>
                    </a:lnTo>
                    <a:lnTo>
                      <a:pt x="220" y="111"/>
                    </a:lnTo>
                    <a:lnTo>
                      <a:pt x="225" y="103"/>
                    </a:lnTo>
                    <a:lnTo>
                      <a:pt x="230" y="93"/>
                    </a:lnTo>
                    <a:lnTo>
                      <a:pt x="234" y="83"/>
                    </a:lnTo>
                    <a:lnTo>
                      <a:pt x="238" y="73"/>
                    </a:lnTo>
                    <a:lnTo>
                      <a:pt x="237" y="69"/>
                    </a:lnTo>
                    <a:lnTo>
                      <a:pt x="237" y="67"/>
                    </a:lnTo>
                    <a:lnTo>
                      <a:pt x="236" y="63"/>
                    </a:lnTo>
                    <a:lnTo>
                      <a:pt x="236" y="61"/>
                    </a:lnTo>
                    <a:lnTo>
                      <a:pt x="235" y="57"/>
                    </a:lnTo>
                    <a:lnTo>
                      <a:pt x="235" y="55"/>
                    </a:lnTo>
                    <a:lnTo>
                      <a:pt x="234" y="51"/>
                    </a:lnTo>
                    <a:lnTo>
                      <a:pt x="234" y="49"/>
                    </a:lnTo>
                    <a:lnTo>
                      <a:pt x="231" y="61"/>
                    </a:lnTo>
                    <a:lnTo>
                      <a:pt x="228" y="72"/>
                    </a:lnTo>
                    <a:lnTo>
                      <a:pt x="224" y="83"/>
                    </a:lnTo>
                    <a:lnTo>
                      <a:pt x="220" y="92"/>
                    </a:lnTo>
                    <a:lnTo>
                      <a:pt x="214" y="102"/>
                    </a:lnTo>
                    <a:lnTo>
                      <a:pt x="208" y="111"/>
                    </a:lnTo>
                    <a:lnTo>
                      <a:pt x="201" y="120"/>
                    </a:lnTo>
                    <a:lnTo>
                      <a:pt x="194" y="127"/>
                    </a:lnTo>
                    <a:lnTo>
                      <a:pt x="187" y="134"/>
                    </a:lnTo>
                    <a:lnTo>
                      <a:pt x="179" y="140"/>
                    </a:lnTo>
                    <a:lnTo>
                      <a:pt x="170" y="146"/>
                    </a:lnTo>
                    <a:lnTo>
                      <a:pt x="161" y="151"/>
                    </a:lnTo>
                    <a:lnTo>
                      <a:pt x="152" y="154"/>
                    </a:lnTo>
                    <a:lnTo>
                      <a:pt x="142" y="157"/>
                    </a:lnTo>
                    <a:lnTo>
                      <a:pt x="132" y="158"/>
                    </a:lnTo>
                    <a:lnTo>
                      <a:pt x="122" y="158"/>
                    </a:lnTo>
                    <a:lnTo>
                      <a:pt x="111" y="158"/>
                    </a:lnTo>
                    <a:lnTo>
                      <a:pt x="99" y="156"/>
                    </a:lnTo>
                    <a:lnTo>
                      <a:pt x="88" y="152"/>
                    </a:lnTo>
                    <a:lnTo>
                      <a:pt x="77" y="148"/>
                    </a:lnTo>
                    <a:lnTo>
                      <a:pt x="67" y="142"/>
                    </a:lnTo>
                    <a:lnTo>
                      <a:pt x="58" y="135"/>
                    </a:lnTo>
                    <a:lnTo>
                      <a:pt x="50" y="128"/>
                    </a:lnTo>
                    <a:lnTo>
                      <a:pt x="42" y="120"/>
                    </a:lnTo>
                    <a:lnTo>
                      <a:pt x="34" y="110"/>
                    </a:lnTo>
                    <a:lnTo>
                      <a:pt x="28" y="99"/>
                    </a:lnTo>
                    <a:lnTo>
                      <a:pt x="22" y="89"/>
                    </a:lnTo>
                    <a:lnTo>
                      <a:pt x="18" y="77"/>
                    </a:lnTo>
                    <a:lnTo>
                      <a:pt x="14" y="63"/>
                    </a:lnTo>
                    <a:lnTo>
                      <a:pt x="11" y="51"/>
                    </a:lnTo>
                    <a:lnTo>
                      <a:pt x="9" y="37"/>
                    </a:lnTo>
                    <a:lnTo>
                      <a:pt x="9" y="24"/>
                    </a:lnTo>
                    <a:lnTo>
                      <a:pt x="9" y="20"/>
                    </a:lnTo>
                    <a:lnTo>
                      <a:pt x="9" y="18"/>
                    </a:lnTo>
                    <a:lnTo>
                      <a:pt x="9" y="15"/>
                    </a:lnTo>
                    <a:lnTo>
                      <a:pt x="9" y="12"/>
                    </a:lnTo>
                    <a:lnTo>
                      <a:pt x="9" y="9"/>
                    </a:lnTo>
                    <a:lnTo>
                      <a:pt x="10" y="6"/>
                    </a:lnTo>
                    <a:lnTo>
                      <a:pt x="10" y="3"/>
                    </a:lnTo>
                    <a:lnTo>
                      <a:pt x="10" y="0"/>
                    </a:lnTo>
                    <a:lnTo>
                      <a:pt x="9" y="2"/>
                    </a:lnTo>
                    <a:lnTo>
                      <a:pt x="8" y="3"/>
                    </a:lnTo>
                    <a:lnTo>
                      <a:pt x="7" y="6"/>
                    </a:lnTo>
                    <a:lnTo>
                      <a:pt x="6" y="7"/>
                    </a:lnTo>
                    <a:lnTo>
                      <a:pt x="5" y="9"/>
                    </a:lnTo>
                    <a:lnTo>
                      <a:pt x="4" y="11"/>
                    </a:lnTo>
                    <a:lnTo>
                      <a:pt x="3" y="13"/>
                    </a:lnTo>
                    <a:lnTo>
                      <a:pt x="3" y="14"/>
                    </a:lnTo>
                    <a:lnTo>
                      <a:pt x="2" y="15"/>
                    </a:lnTo>
                    <a:lnTo>
                      <a:pt x="2" y="17"/>
                    </a:lnTo>
                    <a:lnTo>
                      <a:pt x="1" y="17"/>
                    </a:lnTo>
                    <a:lnTo>
                      <a:pt x="1" y="18"/>
                    </a:lnTo>
                    <a:lnTo>
                      <a:pt x="1" y="19"/>
                    </a:lnTo>
                    <a:lnTo>
                      <a:pt x="0" y="19"/>
                    </a:lnTo>
                    <a:lnTo>
                      <a:pt x="0" y="20"/>
                    </a:lnTo>
                    <a:lnTo>
                      <a:pt x="0" y="21"/>
                    </a:lnTo>
                    <a:close/>
                  </a:path>
                </a:pathLst>
              </a:custGeom>
              <a:solidFill>
                <a:srgbClr val="F5C1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9" name="Freeform 135"/>
              <p:cNvSpPr>
                <a:spLocks/>
              </p:cNvSpPr>
              <p:nvPr/>
            </p:nvSpPr>
            <p:spPr bwMode="auto">
              <a:xfrm>
                <a:off x="1138" y="2654"/>
                <a:ext cx="46" cy="29"/>
              </a:xfrm>
              <a:custGeom>
                <a:avLst/>
                <a:gdLst>
                  <a:gd name="T0" fmla="*/ 0 w 232"/>
                  <a:gd name="T1" fmla="*/ 0 h 174"/>
                  <a:gd name="T2" fmla="*/ 0 w 232"/>
                  <a:gd name="T3" fmla="*/ 0 h 174"/>
                  <a:gd name="T4" fmla="*/ 0 w 232"/>
                  <a:gd name="T5" fmla="*/ 0 h 174"/>
                  <a:gd name="T6" fmla="*/ 0 w 232"/>
                  <a:gd name="T7" fmla="*/ 0 h 174"/>
                  <a:gd name="T8" fmla="*/ 0 w 232"/>
                  <a:gd name="T9" fmla="*/ 0 h 174"/>
                  <a:gd name="T10" fmla="*/ 0 w 232"/>
                  <a:gd name="T11" fmla="*/ 0 h 174"/>
                  <a:gd name="T12" fmla="*/ 0 w 232"/>
                  <a:gd name="T13" fmla="*/ 1 h 174"/>
                  <a:gd name="T14" fmla="*/ 0 w 232"/>
                  <a:gd name="T15" fmla="*/ 1 h 174"/>
                  <a:gd name="T16" fmla="*/ 0 w 232"/>
                  <a:gd name="T17" fmla="*/ 1 h 174"/>
                  <a:gd name="T18" fmla="*/ 0 w 232"/>
                  <a:gd name="T19" fmla="*/ 1 h 174"/>
                  <a:gd name="T20" fmla="*/ 1 w 232"/>
                  <a:gd name="T21" fmla="*/ 1 h 174"/>
                  <a:gd name="T22" fmla="*/ 1 w 232"/>
                  <a:gd name="T23" fmla="*/ 1 h 174"/>
                  <a:gd name="T24" fmla="*/ 1 w 232"/>
                  <a:gd name="T25" fmla="*/ 1 h 174"/>
                  <a:gd name="T26" fmla="*/ 1 w 232"/>
                  <a:gd name="T27" fmla="*/ 1 h 174"/>
                  <a:gd name="T28" fmla="*/ 1 w 232"/>
                  <a:gd name="T29" fmla="*/ 1 h 174"/>
                  <a:gd name="T30" fmla="*/ 1 w 232"/>
                  <a:gd name="T31" fmla="*/ 1 h 174"/>
                  <a:gd name="T32" fmla="*/ 2 w 232"/>
                  <a:gd name="T33" fmla="*/ 1 h 174"/>
                  <a:gd name="T34" fmla="*/ 2 w 232"/>
                  <a:gd name="T35" fmla="*/ 1 h 174"/>
                  <a:gd name="T36" fmla="*/ 2 w 232"/>
                  <a:gd name="T37" fmla="*/ 1 h 174"/>
                  <a:gd name="T38" fmla="*/ 2 w 232"/>
                  <a:gd name="T39" fmla="*/ 0 h 174"/>
                  <a:gd name="T40" fmla="*/ 2 w 232"/>
                  <a:gd name="T41" fmla="*/ 0 h 174"/>
                  <a:gd name="T42" fmla="*/ 2 w 232"/>
                  <a:gd name="T43" fmla="*/ 0 h 174"/>
                  <a:gd name="T44" fmla="*/ 2 w 232"/>
                  <a:gd name="T45" fmla="*/ 0 h 174"/>
                  <a:gd name="T46" fmla="*/ 2 w 232"/>
                  <a:gd name="T47" fmla="*/ 0 h 174"/>
                  <a:gd name="T48" fmla="*/ 2 w 232"/>
                  <a:gd name="T49" fmla="*/ 0 h 174"/>
                  <a:gd name="T50" fmla="*/ 2 w 232"/>
                  <a:gd name="T51" fmla="*/ 0 h 174"/>
                  <a:gd name="T52" fmla="*/ 2 w 232"/>
                  <a:gd name="T53" fmla="*/ 1 h 174"/>
                  <a:gd name="T54" fmla="*/ 2 w 232"/>
                  <a:gd name="T55" fmla="*/ 1 h 174"/>
                  <a:gd name="T56" fmla="*/ 1 w 232"/>
                  <a:gd name="T57" fmla="*/ 1 h 174"/>
                  <a:gd name="T58" fmla="*/ 1 w 232"/>
                  <a:gd name="T59" fmla="*/ 1 h 174"/>
                  <a:gd name="T60" fmla="*/ 1 w 232"/>
                  <a:gd name="T61" fmla="*/ 1 h 174"/>
                  <a:gd name="T62" fmla="*/ 1 w 232"/>
                  <a:gd name="T63" fmla="*/ 1 h 174"/>
                  <a:gd name="T64" fmla="*/ 1 w 232"/>
                  <a:gd name="T65" fmla="*/ 1 h 174"/>
                  <a:gd name="T66" fmla="*/ 1 w 232"/>
                  <a:gd name="T67" fmla="*/ 1 h 174"/>
                  <a:gd name="T68" fmla="*/ 1 w 232"/>
                  <a:gd name="T69" fmla="*/ 1 h 174"/>
                  <a:gd name="T70" fmla="*/ 0 w 232"/>
                  <a:gd name="T71" fmla="*/ 1 h 174"/>
                  <a:gd name="T72" fmla="*/ 0 w 232"/>
                  <a:gd name="T73" fmla="*/ 1 h 174"/>
                  <a:gd name="T74" fmla="*/ 0 w 232"/>
                  <a:gd name="T75" fmla="*/ 1 h 174"/>
                  <a:gd name="T76" fmla="*/ 0 w 232"/>
                  <a:gd name="T77" fmla="*/ 0 h 174"/>
                  <a:gd name="T78" fmla="*/ 0 w 232"/>
                  <a:gd name="T79" fmla="*/ 0 h 174"/>
                  <a:gd name="T80" fmla="*/ 0 w 232"/>
                  <a:gd name="T81" fmla="*/ 0 h 174"/>
                  <a:gd name="T82" fmla="*/ 0 w 232"/>
                  <a:gd name="T83" fmla="*/ 0 h 174"/>
                  <a:gd name="T84" fmla="*/ 0 w 232"/>
                  <a:gd name="T85" fmla="*/ 0 h 174"/>
                  <a:gd name="T86" fmla="*/ 0 w 232"/>
                  <a:gd name="T87" fmla="*/ 0 h 174"/>
                  <a:gd name="T88" fmla="*/ 0 w 232"/>
                  <a:gd name="T89" fmla="*/ 0 h 174"/>
                  <a:gd name="T90" fmla="*/ 0 w 232"/>
                  <a:gd name="T91" fmla="*/ 0 h 174"/>
                  <a:gd name="T92" fmla="*/ 0 w 232"/>
                  <a:gd name="T93" fmla="*/ 0 h 174"/>
                  <a:gd name="T94" fmla="*/ 0 w 232"/>
                  <a:gd name="T95" fmla="*/ 0 h 1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2"/>
                  <a:gd name="T145" fmla="*/ 0 h 174"/>
                  <a:gd name="T146" fmla="*/ 232 w 232"/>
                  <a:gd name="T147" fmla="*/ 174 h 17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2" h="174">
                    <a:moveTo>
                      <a:pt x="1" y="21"/>
                    </a:moveTo>
                    <a:lnTo>
                      <a:pt x="1" y="22"/>
                    </a:lnTo>
                    <a:lnTo>
                      <a:pt x="0" y="24"/>
                    </a:lnTo>
                    <a:lnTo>
                      <a:pt x="0" y="25"/>
                    </a:lnTo>
                    <a:lnTo>
                      <a:pt x="0" y="27"/>
                    </a:lnTo>
                    <a:lnTo>
                      <a:pt x="0" y="29"/>
                    </a:lnTo>
                    <a:lnTo>
                      <a:pt x="0" y="30"/>
                    </a:lnTo>
                    <a:lnTo>
                      <a:pt x="0" y="33"/>
                    </a:lnTo>
                    <a:lnTo>
                      <a:pt x="0" y="34"/>
                    </a:lnTo>
                    <a:lnTo>
                      <a:pt x="1" y="48"/>
                    </a:lnTo>
                    <a:lnTo>
                      <a:pt x="3" y="63"/>
                    </a:lnTo>
                    <a:lnTo>
                      <a:pt x="5" y="76"/>
                    </a:lnTo>
                    <a:lnTo>
                      <a:pt x="9" y="89"/>
                    </a:lnTo>
                    <a:lnTo>
                      <a:pt x="14" y="101"/>
                    </a:lnTo>
                    <a:lnTo>
                      <a:pt x="20" y="112"/>
                    </a:lnTo>
                    <a:lnTo>
                      <a:pt x="27" y="122"/>
                    </a:lnTo>
                    <a:lnTo>
                      <a:pt x="34" y="133"/>
                    </a:lnTo>
                    <a:lnTo>
                      <a:pt x="43" y="142"/>
                    </a:lnTo>
                    <a:lnTo>
                      <a:pt x="52" y="150"/>
                    </a:lnTo>
                    <a:lnTo>
                      <a:pt x="61" y="157"/>
                    </a:lnTo>
                    <a:lnTo>
                      <a:pt x="72" y="163"/>
                    </a:lnTo>
                    <a:lnTo>
                      <a:pt x="82" y="168"/>
                    </a:lnTo>
                    <a:lnTo>
                      <a:pt x="95" y="172"/>
                    </a:lnTo>
                    <a:lnTo>
                      <a:pt x="106" y="173"/>
                    </a:lnTo>
                    <a:lnTo>
                      <a:pt x="118" y="174"/>
                    </a:lnTo>
                    <a:lnTo>
                      <a:pt x="128" y="174"/>
                    </a:lnTo>
                    <a:lnTo>
                      <a:pt x="138" y="172"/>
                    </a:lnTo>
                    <a:lnTo>
                      <a:pt x="147" y="169"/>
                    </a:lnTo>
                    <a:lnTo>
                      <a:pt x="157" y="167"/>
                    </a:lnTo>
                    <a:lnTo>
                      <a:pt x="165" y="162"/>
                    </a:lnTo>
                    <a:lnTo>
                      <a:pt x="174" y="157"/>
                    </a:lnTo>
                    <a:lnTo>
                      <a:pt x="182" y="151"/>
                    </a:lnTo>
                    <a:lnTo>
                      <a:pt x="190" y="145"/>
                    </a:lnTo>
                    <a:lnTo>
                      <a:pt x="197" y="137"/>
                    </a:lnTo>
                    <a:lnTo>
                      <a:pt x="204" y="130"/>
                    </a:lnTo>
                    <a:lnTo>
                      <a:pt x="210" y="121"/>
                    </a:lnTo>
                    <a:lnTo>
                      <a:pt x="216" y="112"/>
                    </a:lnTo>
                    <a:lnTo>
                      <a:pt x="221" y="102"/>
                    </a:lnTo>
                    <a:lnTo>
                      <a:pt x="225" y="93"/>
                    </a:lnTo>
                    <a:lnTo>
                      <a:pt x="229" y="82"/>
                    </a:lnTo>
                    <a:lnTo>
                      <a:pt x="232" y="71"/>
                    </a:lnTo>
                    <a:lnTo>
                      <a:pt x="231" y="67"/>
                    </a:lnTo>
                    <a:lnTo>
                      <a:pt x="231" y="65"/>
                    </a:lnTo>
                    <a:lnTo>
                      <a:pt x="230" y="61"/>
                    </a:lnTo>
                    <a:lnTo>
                      <a:pt x="230" y="59"/>
                    </a:lnTo>
                    <a:lnTo>
                      <a:pt x="229" y="55"/>
                    </a:lnTo>
                    <a:lnTo>
                      <a:pt x="228" y="53"/>
                    </a:lnTo>
                    <a:lnTo>
                      <a:pt x="227" y="51"/>
                    </a:lnTo>
                    <a:lnTo>
                      <a:pt x="226" y="47"/>
                    </a:lnTo>
                    <a:lnTo>
                      <a:pt x="225" y="59"/>
                    </a:lnTo>
                    <a:lnTo>
                      <a:pt x="223" y="71"/>
                    </a:lnTo>
                    <a:lnTo>
                      <a:pt x="219" y="82"/>
                    </a:lnTo>
                    <a:lnTo>
                      <a:pt x="215" y="93"/>
                    </a:lnTo>
                    <a:lnTo>
                      <a:pt x="209" y="103"/>
                    </a:lnTo>
                    <a:lnTo>
                      <a:pt x="204" y="113"/>
                    </a:lnTo>
                    <a:lnTo>
                      <a:pt x="197" y="121"/>
                    </a:lnTo>
                    <a:lnTo>
                      <a:pt x="191" y="130"/>
                    </a:lnTo>
                    <a:lnTo>
                      <a:pt x="183" y="137"/>
                    </a:lnTo>
                    <a:lnTo>
                      <a:pt x="175" y="144"/>
                    </a:lnTo>
                    <a:lnTo>
                      <a:pt x="167" y="149"/>
                    </a:lnTo>
                    <a:lnTo>
                      <a:pt x="158" y="155"/>
                    </a:lnTo>
                    <a:lnTo>
                      <a:pt x="148" y="158"/>
                    </a:lnTo>
                    <a:lnTo>
                      <a:pt x="139" y="161"/>
                    </a:lnTo>
                    <a:lnTo>
                      <a:pt x="128" y="162"/>
                    </a:lnTo>
                    <a:lnTo>
                      <a:pt x="118" y="163"/>
                    </a:lnTo>
                    <a:lnTo>
                      <a:pt x="107" y="162"/>
                    </a:lnTo>
                    <a:lnTo>
                      <a:pt x="96" y="161"/>
                    </a:lnTo>
                    <a:lnTo>
                      <a:pt x="85" y="157"/>
                    </a:lnTo>
                    <a:lnTo>
                      <a:pt x="75" y="152"/>
                    </a:lnTo>
                    <a:lnTo>
                      <a:pt x="66" y="148"/>
                    </a:lnTo>
                    <a:lnTo>
                      <a:pt x="57" y="142"/>
                    </a:lnTo>
                    <a:lnTo>
                      <a:pt x="48" y="133"/>
                    </a:lnTo>
                    <a:lnTo>
                      <a:pt x="41" y="125"/>
                    </a:lnTo>
                    <a:lnTo>
                      <a:pt x="34" y="116"/>
                    </a:lnTo>
                    <a:lnTo>
                      <a:pt x="28" y="106"/>
                    </a:lnTo>
                    <a:lnTo>
                      <a:pt x="22" y="95"/>
                    </a:lnTo>
                    <a:lnTo>
                      <a:pt x="18" y="84"/>
                    </a:lnTo>
                    <a:lnTo>
                      <a:pt x="14" y="72"/>
                    </a:lnTo>
                    <a:lnTo>
                      <a:pt x="11" y="60"/>
                    </a:lnTo>
                    <a:lnTo>
                      <a:pt x="10" y="47"/>
                    </a:lnTo>
                    <a:lnTo>
                      <a:pt x="9" y="34"/>
                    </a:lnTo>
                    <a:lnTo>
                      <a:pt x="9" y="29"/>
                    </a:lnTo>
                    <a:lnTo>
                      <a:pt x="9" y="25"/>
                    </a:lnTo>
                    <a:lnTo>
                      <a:pt x="10" y="21"/>
                    </a:lnTo>
                    <a:lnTo>
                      <a:pt x="10" y="17"/>
                    </a:lnTo>
                    <a:lnTo>
                      <a:pt x="11" y="13"/>
                    </a:lnTo>
                    <a:lnTo>
                      <a:pt x="11" y="9"/>
                    </a:lnTo>
                    <a:lnTo>
                      <a:pt x="12" y="5"/>
                    </a:lnTo>
                    <a:lnTo>
                      <a:pt x="13" y="0"/>
                    </a:lnTo>
                    <a:lnTo>
                      <a:pt x="11" y="3"/>
                    </a:lnTo>
                    <a:lnTo>
                      <a:pt x="10" y="5"/>
                    </a:lnTo>
                    <a:lnTo>
                      <a:pt x="8" y="7"/>
                    </a:lnTo>
                    <a:lnTo>
                      <a:pt x="6" y="10"/>
                    </a:lnTo>
                    <a:lnTo>
                      <a:pt x="5" y="12"/>
                    </a:lnTo>
                    <a:lnTo>
                      <a:pt x="4" y="15"/>
                    </a:lnTo>
                    <a:lnTo>
                      <a:pt x="2" y="18"/>
                    </a:lnTo>
                    <a:lnTo>
                      <a:pt x="1" y="21"/>
                    </a:lnTo>
                    <a:close/>
                  </a:path>
                </a:pathLst>
              </a:custGeom>
              <a:solidFill>
                <a:srgbClr val="F5C3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0" name="Freeform 136"/>
              <p:cNvSpPr>
                <a:spLocks/>
              </p:cNvSpPr>
              <p:nvPr/>
            </p:nvSpPr>
            <p:spPr bwMode="auto">
              <a:xfrm>
                <a:off x="1139" y="2652"/>
                <a:ext cx="45" cy="30"/>
              </a:xfrm>
              <a:custGeom>
                <a:avLst/>
                <a:gdLst>
                  <a:gd name="T0" fmla="*/ 0 w 225"/>
                  <a:gd name="T1" fmla="*/ 0 h 176"/>
                  <a:gd name="T2" fmla="*/ 0 w 225"/>
                  <a:gd name="T3" fmla="*/ 0 h 176"/>
                  <a:gd name="T4" fmla="*/ 0 w 225"/>
                  <a:gd name="T5" fmla="*/ 0 h 176"/>
                  <a:gd name="T6" fmla="*/ 0 w 225"/>
                  <a:gd name="T7" fmla="*/ 0 h 176"/>
                  <a:gd name="T8" fmla="*/ 0 w 225"/>
                  <a:gd name="T9" fmla="*/ 0 h 176"/>
                  <a:gd name="T10" fmla="*/ 0 w 225"/>
                  <a:gd name="T11" fmla="*/ 0 h 176"/>
                  <a:gd name="T12" fmla="*/ 0 w 225"/>
                  <a:gd name="T13" fmla="*/ 1 h 176"/>
                  <a:gd name="T14" fmla="*/ 0 w 225"/>
                  <a:gd name="T15" fmla="*/ 1 h 176"/>
                  <a:gd name="T16" fmla="*/ 0 w 225"/>
                  <a:gd name="T17" fmla="*/ 1 h 176"/>
                  <a:gd name="T18" fmla="*/ 0 w 225"/>
                  <a:gd name="T19" fmla="*/ 1 h 176"/>
                  <a:gd name="T20" fmla="*/ 1 w 225"/>
                  <a:gd name="T21" fmla="*/ 1 h 176"/>
                  <a:gd name="T22" fmla="*/ 1 w 225"/>
                  <a:gd name="T23" fmla="*/ 1 h 176"/>
                  <a:gd name="T24" fmla="*/ 1 w 225"/>
                  <a:gd name="T25" fmla="*/ 1 h 176"/>
                  <a:gd name="T26" fmla="*/ 1 w 225"/>
                  <a:gd name="T27" fmla="*/ 1 h 176"/>
                  <a:gd name="T28" fmla="*/ 1 w 225"/>
                  <a:gd name="T29" fmla="*/ 1 h 176"/>
                  <a:gd name="T30" fmla="*/ 1 w 225"/>
                  <a:gd name="T31" fmla="*/ 1 h 176"/>
                  <a:gd name="T32" fmla="*/ 2 w 225"/>
                  <a:gd name="T33" fmla="*/ 1 h 176"/>
                  <a:gd name="T34" fmla="*/ 2 w 225"/>
                  <a:gd name="T35" fmla="*/ 1 h 176"/>
                  <a:gd name="T36" fmla="*/ 2 w 225"/>
                  <a:gd name="T37" fmla="*/ 1 h 176"/>
                  <a:gd name="T38" fmla="*/ 2 w 225"/>
                  <a:gd name="T39" fmla="*/ 0 h 176"/>
                  <a:gd name="T40" fmla="*/ 2 w 225"/>
                  <a:gd name="T41" fmla="*/ 0 h 176"/>
                  <a:gd name="T42" fmla="*/ 2 w 225"/>
                  <a:gd name="T43" fmla="*/ 0 h 176"/>
                  <a:gd name="T44" fmla="*/ 2 w 225"/>
                  <a:gd name="T45" fmla="*/ 0 h 176"/>
                  <a:gd name="T46" fmla="*/ 2 w 225"/>
                  <a:gd name="T47" fmla="*/ 0 h 176"/>
                  <a:gd name="T48" fmla="*/ 2 w 225"/>
                  <a:gd name="T49" fmla="*/ 0 h 176"/>
                  <a:gd name="T50" fmla="*/ 2 w 225"/>
                  <a:gd name="T51" fmla="*/ 0 h 176"/>
                  <a:gd name="T52" fmla="*/ 2 w 225"/>
                  <a:gd name="T53" fmla="*/ 1 h 176"/>
                  <a:gd name="T54" fmla="*/ 2 w 225"/>
                  <a:gd name="T55" fmla="*/ 1 h 176"/>
                  <a:gd name="T56" fmla="*/ 1 w 225"/>
                  <a:gd name="T57" fmla="*/ 1 h 176"/>
                  <a:gd name="T58" fmla="*/ 1 w 225"/>
                  <a:gd name="T59" fmla="*/ 1 h 176"/>
                  <a:gd name="T60" fmla="*/ 1 w 225"/>
                  <a:gd name="T61" fmla="*/ 1 h 176"/>
                  <a:gd name="T62" fmla="*/ 1 w 225"/>
                  <a:gd name="T63" fmla="*/ 1 h 176"/>
                  <a:gd name="T64" fmla="*/ 1 w 225"/>
                  <a:gd name="T65" fmla="*/ 1 h 176"/>
                  <a:gd name="T66" fmla="*/ 1 w 225"/>
                  <a:gd name="T67" fmla="*/ 1 h 176"/>
                  <a:gd name="T68" fmla="*/ 1 w 225"/>
                  <a:gd name="T69" fmla="*/ 1 h 176"/>
                  <a:gd name="T70" fmla="*/ 0 w 225"/>
                  <a:gd name="T71" fmla="*/ 1 h 176"/>
                  <a:gd name="T72" fmla="*/ 0 w 225"/>
                  <a:gd name="T73" fmla="*/ 1 h 176"/>
                  <a:gd name="T74" fmla="*/ 0 w 225"/>
                  <a:gd name="T75" fmla="*/ 1 h 176"/>
                  <a:gd name="T76" fmla="*/ 0 w 225"/>
                  <a:gd name="T77" fmla="*/ 0 h 176"/>
                  <a:gd name="T78" fmla="*/ 0 w 225"/>
                  <a:gd name="T79" fmla="*/ 0 h 176"/>
                  <a:gd name="T80" fmla="*/ 0 w 225"/>
                  <a:gd name="T81" fmla="*/ 0 h 176"/>
                  <a:gd name="T82" fmla="*/ 0 w 225"/>
                  <a:gd name="T83" fmla="*/ 0 h 176"/>
                  <a:gd name="T84" fmla="*/ 0 w 225"/>
                  <a:gd name="T85" fmla="*/ 0 h 176"/>
                  <a:gd name="T86" fmla="*/ 0 w 225"/>
                  <a:gd name="T87" fmla="*/ 0 h 176"/>
                  <a:gd name="T88" fmla="*/ 0 w 225"/>
                  <a:gd name="T89" fmla="*/ 0 h 176"/>
                  <a:gd name="T90" fmla="*/ 0 w 225"/>
                  <a:gd name="T91" fmla="*/ 0 h 176"/>
                  <a:gd name="T92" fmla="*/ 0 w 225"/>
                  <a:gd name="T93" fmla="*/ 0 h 176"/>
                  <a:gd name="T94" fmla="*/ 0 w 225"/>
                  <a:gd name="T95" fmla="*/ 0 h 17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5"/>
                  <a:gd name="T145" fmla="*/ 0 h 176"/>
                  <a:gd name="T146" fmla="*/ 225 w 225"/>
                  <a:gd name="T147" fmla="*/ 176 h 17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5" h="176">
                    <a:moveTo>
                      <a:pt x="1" y="18"/>
                    </a:moveTo>
                    <a:lnTo>
                      <a:pt x="1" y="21"/>
                    </a:lnTo>
                    <a:lnTo>
                      <a:pt x="1" y="24"/>
                    </a:lnTo>
                    <a:lnTo>
                      <a:pt x="0" y="27"/>
                    </a:lnTo>
                    <a:lnTo>
                      <a:pt x="0" y="30"/>
                    </a:lnTo>
                    <a:lnTo>
                      <a:pt x="0" y="33"/>
                    </a:lnTo>
                    <a:lnTo>
                      <a:pt x="0" y="36"/>
                    </a:lnTo>
                    <a:lnTo>
                      <a:pt x="0" y="38"/>
                    </a:lnTo>
                    <a:lnTo>
                      <a:pt x="0" y="42"/>
                    </a:lnTo>
                    <a:lnTo>
                      <a:pt x="0" y="55"/>
                    </a:lnTo>
                    <a:lnTo>
                      <a:pt x="2" y="69"/>
                    </a:lnTo>
                    <a:lnTo>
                      <a:pt x="5" y="81"/>
                    </a:lnTo>
                    <a:lnTo>
                      <a:pt x="9" y="95"/>
                    </a:lnTo>
                    <a:lnTo>
                      <a:pt x="13" y="107"/>
                    </a:lnTo>
                    <a:lnTo>
                      <a:pt x="19" y="117"/>
                    </a:lnTo>
                    <a:lnTo>
                      <a:pt x="25" y="128"/>
                    </a:lnTo>
                    <a:lnTo>
                      <a:pt x="33" y="138"/>
                    </a:lnTo>
                    <a:lnTo>
                      <a:pt x="41" y="146"/>
                    </a:lnTo>
                    <a:lnTo>
                      <a:pt x="49" y="153"/>
                    </a:lnTo>
                    <a:lnTo>
                      <a:pt x="59" y="160"/>
                    </a:lnTo>
                    <a:lnTo>
                      <a:pt x="68" y="166"/>
                    </a:lnTo>
                    <a:lnTo>
                      <a:pt x="79" y="170"/>
                    </a:lnTo>
                    <a:lnTo>
                      <a:pt x="90" y="174"/>
                    </a:lnTo>
                    <a:lnTo>
                      <a:pt x="102" y="176"/>
                    </a:lnTo>
                    <a:lnTo>
                      <a:pt x="113" y="176"/>
                    </a:lnTo>
                    <a:lnTo>
                      <a:pt x="123" y="176"/>
                    </a:lnTo>
                    <a:lnTo>
                      <a:pt x="133" y="175"/>
                    </a:lnTo>
                    <a:lnTo>
                      <a:pt x="143" y="172"/>
                    </a:lnTo>
                    <a:lnTo>
                      <a:pt x="152" y="169"/>
                    </a:lnTo>
                    <a:lnTo>
                      <a:pt x="161" y="164"/>
                    </a:lnTo>
                    <a:lnTo>
                      <a:pt x="170" y="158"/>
                    </a:lnTo>
                    <a:lnTo>
                      <a:pt x="178" y="152"/>
                    </a:lnTo>
                    <a:lnTo>
                      <a:pt x="185" y="145"/>
                    </a:lnTo>
                    <a:lnTo>
                      <a:pt x="192" y="138"/>
                    </a:lnTo>
                    <a:lnTo>
                      <a:pt x="199" y="129"/>
                    </a:lnTo>
                    <a:lnTo>
                      <a:pt x="205" y="120"/>
                    </a:lnTo>
                    <a:lnTo>
                      <a:pt x="211" y="110"/>
                    </a:lnTo>
                    <a:lnTo>
                      <a:pt x="215" y="101"/>
                    </a:lnTo>
                    <a:lnTo>
                      <a:pt x="219" y="90"/>
                    </a:lnTo>
                    <a:lnTo>
                      <a:pt x="222" y="79"/>
                    </a:lnTo>
                    <a:lnTo>
                      <a:pt x="225" y="67"/>
                    </a:lnTo>
                    <a:lnTo>
                      <a:pt x="224" y="63"/>
                    </a:lnTo>
                    <a:lnTo>
                      <a:pt x="223" y="61"/>
                    </a:lnTo>
                    <a:lnTo>
                      <a:pt x="222" y="59"/>
                    </a:lnTo>
                    <a:lnTo>
                      <a:pt x="221" y="55"/>
                    </a:lnTo>
                    <a:lnTo>
                      <a:pt x="221" y="53"/>
                    </a:lnTo>
                    <a:lnTo>
                      <a:pt x="220" y="49"/>
                    </a:lnTo>
                    <a:lnTo>
                      <a:pt x="219" y="47"/>
                    </a:lnTo>
                    <a:lnTo>
                      <a:pt x="218" y="44"/>
                    </a:lnTo>
                    <a:lnTo>
                      <a:pt x="217" y="56"/>
                    </a:lnTo>
                    <a:lnTo>
                      <a:pt x="215" y="68"/>
                    </a:lnTo>
                    <a:lnTo>
                      <a:pt x="212" y="80"/>
                    </a:lnTo>
                    <a:lnTo>
                      <a:pt x="209" y="91"/>
                    </a:lnTo>
                    <a:lnTo>
                      <a:pt x="203" y="102"/>
                    </a:lnTo>
                    <a:lnTo>
                      <a:pt x="198" y="113"/>
                    </a:lnTo>
                    <a:lnTo>
                      <a:pt x="192" y="122"/>
                    </a:lnTo>
                    <a:lnTo>
                      <a:pt x="186" y="130"/>
                    </a:lnTo>
                    <a:lnTo>
                      <a:pt x="178" y="138"/>
                    </a:lnTo>
                    <a:lnTo>
                      <a:pt x="170" y="145"/>
                    </a:lnTo>
                    <a:lnTo>
                      <a:pt x="162" y="151"/>
                    </a:lnTo>
                    <a:lnTo>
                      <a:pt x="153" y="157"/>
                    </a:lnTo>
                    <a:lnTo>
                      <a:pt x="144" y="160"/>
                    </a:lnTo>
                    <a:lnTo>
                      <a:pt x="134" y="163"/>
                    </a:lnTo>
                    <a:lnTo>
                      <a:pt x="124" y="165"/>
                    </a:lnTo>
                    <a:lnTo>
                      <a:pt x="113" y="165"/>
                    </a:lnTo>
                    <a:lnTo>
                      <a:pt x="103" y="165"/>
                    </a:lnTo>
                    <a:lnTo>
                      <a:pt x="92" y="163"/>
                    </a:lnTo>
                    <a:lnTo>
                      <a:pt x="81" y="160"/>
                    </a:lnTo>
                    <a:lnTo>
                      <a:pt x="72" y="156"/>
                    </a:lnTo>
                    <a:lnTo>
                      <a:pt x="63" y="151"/>
                    </a:lnTo>
                    <a:lnTo>
                      <a:pt x="54" y="145"/>
                    </a:lnTo>
                    <a:lnTo>
                      <a:pt x="46" y="138"/>
                    </a:lnTo>
                    <a:lnTo>
                      <a:pt x="39" y="129"/>
                    </a:lnTo>
                    <a:lnTo>
                      <a:pt x="32" y="121"/>
                    </a:lnTo>
                    <a:lnTo>
                      <a:pt x="26" y="111"/>
                    </a:lnTo>
                    <a:lnTo>
                      <a:pt x="21" y="101"/>
                    </a:lnTo>
                    <a:lnTo>
                      <a:pt x="17" y="90"/>
                    </a:lnTo>
                    <a:lnTo>
                      <a:pt x="13" y="79"/>
                    </a:lnTo>
                    <a:lnTo>
                      <a:pt x="11" y="67"/>
                    </a:lnTo>
                    <a:lnTo>
                      <a:pt x="9" y="55"/>
                    </a:lnTo>
                    <a:lnTo>
                      <a:pt x="9" y="42"/>
                    </a:lnTo>
                    <a:lnTo>
                      <a:pt x="9" y="36"/>
                    </a:lnTo>
                    <a:lnTo>
                      <a:pt x="9" y="31"/>
                    </a:lnTo>
                    <a:lnTo>
                      <a:pt x="10" y="25"/>
                    </a:lnTo>
                    <a:lnTo>
                      <a:pt x="10" y="20"/>
                    </a:lnTo>
                    <a:lnTo>
                      <a:pt x="11" y="15"/>
                    </a:lnTo>
                    <a:lnTo>
                      <a:pt x="12" y="9"/>
                    </a:lnTo>
                    <a:lnTo>
                      <a:pt x="13" y="5"/>
                    </a:lnTo>
                    <a:lnTo>
                      <a:pt x="15" y="0"/>
                    </a:lnTo>
                    <a:lnTo>
                      <a:pt x="13" y="2"/>
                    </a:lnTo>
                    <a:lnTo>
                      <a:pt x="11" y="5"/>
                    </a:lnTo>
                    <a:lnTo>
                      <a:pt x="9" y="7"/>
                    </a:lnTo>
                    <a:lnTo>
                      <a:pt x="8" y="8"/>
                    </a:lnTo>
                    <a:lnTo>
                      <a:pt x="6" y="11"/>
                    </a:lnTo>
                    <a:lnTo>
                      <a:pt x="5" y="13"/>
                    </a:lnTo>
                    <a:lnTo>
                      <a:pt x="3" y="15"/>
                    </a:lnTo>
                    <a:lnTo>
                      <a:pt x="1" y="18"/>
                    </a:lnTo>
                    <a:close/>
                  </a:path>
                </a:pathLst>
              </a:custGeom>
              <a:solidFill>
                <a:srgbClr val="F5C6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1" name="Freeform 137"/>
              <p:cNvSpPr>
                <a:spLocks/>
              </p:cNvSpPr>
              <p:nvPr/>
            </p:nvSpPr>
            <p:spPr bwMode="auto">
              <a:xfrm>
                <a:off x="1140" y="2651"/>
                <a:ext cx="43" cy="30"/>
              </a:xfrm>
              <a:custGeom>
                <a:avLst/>
                <a:gdLst>
                  <a:gd name="T0" fmla="*/ 0 w 217"/>
                  <a:gd name="T1" fmla="*/ 0 h 180"/>
                  <a:gd name="T2" fmla="*/ 0 w 217"/>
                  <a:gd name="T3" fmla="*/ 0 h 180"/>
                  <a:gd name="T4" fmla="*/ 0 w 217"/>
                  <a:gd name="T5" fmla="*/ 0 h 180"/>
                  <a:gd name="T6" fmla="*/ 0 w 217"/>
                  <a:gd name="T7" fmla="*/ 0 h 180"/>
                  <a:gd name="T8" fmla="*/ 0 w 217"/>
                  <a:gd name="T9" fmla="*/ 0 h 180"/>
                  <a:gd name="T10" fmla="*/ 0 w 217"/>
                  <a:gd name="T11" fmla="*/ 0 h 180"/>
                  <a:gd name="T12" fmla="*/ 0 w 217"/>
                  <a:gd name="T13" fmla="*/ 1 h 180"/>
                  <a:gd name="T14" fmla="*/ 0 w 217"/>
                  <a:gd name="T15" fmla="*/ 1 h 180"/>
                  <a:gd name="T16" fmla="*/ 0 w 217"/>
                  <a:gd name="T17" fmla="*/ 1 h 180"/>
                  <a:gd name="T18" fmla="*/ 0 w 217"/>
                  <a:gd name="T19" fmla="*/ 1 h 180"/>
                  <a:gd name="T20" fmla="*/ 1 w 217"/>
                  <a:gd name="T21" fmla="*/ 1 h 180"/>
                  <a:gd name="T22" fmla="*/ 1 w 217"/>
                  <a:gd name="T23" fmla="*/ 1 h 180"/>
                  <a:gd name="T24" fmla="*/ 1 w 217"/>
                  <a:gd name="T25" fmla="*/ 1 h 180"/>
                  <a:gd name="T26" fmla="*/ 1 w 217"/>
                  <a:gd name="T27" fmla="*/ 1 h 180"/>
                  <a:gd name="T28" fmla="*/ 1 w 217"/>
                  <a:gd name="T29" fmla="*/ 1 h 180"/>
                  <a:gd name="T30" fmla="*/ 1 w 217"/>
                  <a:gd name="T31" fmla="*/ 1 h 180"/>
                  <a:gd name="T32" fmla="*/ 1 w 217"/>
                  <a:gd name="T33" fmla="*/ 1 h 180"/>
                  <a:gd name="T34" fmla="*/ 2 w 217"/>
                  <a:gd name="T35" fmla="*/ 1 h 180"/>
                  <a:gd name="T36" fmla="*/ 2 w 217"/>
                  <a:gd name="T37" fmla="*/ 1 h 180"/>
                  <a:gd name="T38" fmla="*/ 2 w 217"/>
                  <a:gd name="T39" fmla="*/ 0 h 180"/>
                  <a:gd name="T40" fmla="*/ 2 w 217"/>
                  <a:gd name="T41" fmla="*/ 0 h 180"/>
                  <a:gd name="T42" fmla="*/ 2 w 217"/>
                  <a:gd name="T43" fmla="*/ 0 h 180"/>
                  <a:gd name="T44" fmla="*/ 2 w 217"/>
                  <a:gd name="T45" fmla="*/ 0 h 180"/>
                  <a:gd name="T46" fmla="*/ 2 w 217"/>
                  <a:gd name="T47" fmla="*/ 0 h 180"/>
                  <a:gd name="T48" fmla="*/ 2 w 217"/>
                  <a:gd name="T49" fmla="*/ 0 h 180"/>
                  <a:gd name="T50" fmla="*/ 2 w 217"/>
                  <a:gd name="T51" fmla="*/ 0 h 180"/>
                  <a:gd name="T52" fmla="*/ 2 w 217"/>
                  <a:gd name="T53" fmla="*/ 0 h 180"/>
                  <a:gd name="T54" fmla="*/ 2 w 217"/>
                  <a:gd name="T55" fmla="*/ 0 h 180"/>
                  <a:gd name="T56" fmla="*/ 2 w 217"/>
                  <a:gd name="T57" fmla="*/ 0 h 180"/>
                  <a:gd name="T58" fmla="*/ 2 w 217"/>
                  <a:gd name="T59" fmla="*/ 0 h 180"/>
                  <a:gd name="T60" fmla="*/ 2 w 217"/>
                  <a:gd name="T61" fmla="*/ 1 h 180"/>
                  <a:gd name="T62" fmla="*/ 1 w 217"/>
                  <a:gd name="T63" fmla="*/ 1 h 180"/>
                  <a:gd name="T64" fmla="*/ 1 w 217"/>
                  <a:gd name="T65" fmla="*/ 1 h 180"/>
                  <a:gd name="T66" fmla="*/ 1 w 217"/>
                  <a:gd name="T67" fmla="*/ 1 h 180"/>
                  <a:gd name="T68" fmla="*/ 1 w 217"/>
                  <a:gd name="T69" fmla="*/ 1 h 180"/>
                  <a:gd name="T70" fmla="*/ 1 w 217"/>
                  <a:gd name="T71" fmla="*/ 1 h 180"/>
                  <a:gd name="T72" fmla="*/ 1 w 217"/>
                  <a:gd name="T73" fmla="*/ 1 h 180"/>
                  <a:gd name="T74" fmla="*/ 1 w 217"/>
                  <a:gd name="T75" fmla="*/ 1 h 180"/>
                  <a:gd name="T76" fmla="*/ 0 w 217"/>
                  <a:gd name="T77" fmla="*/ 1 h 180"/>
                  <a:gd name="T78" fmla="*/ 0 w 217"/>
                  <a:gd name="T79" fmla="*/ 1 h 180"/>
                  <a:gd name="T80" fmla="*/ 0 w 217"/>
                  <a:gd name="T81" fmla="*/ 1 h 180"/>
                  <a:gd name="T82" fmla="*/ 0 w 217"/>
                  <a:gd name="T83" fmla="*/ 1 h 180"/>
                  <a:gd name="T84" fmla="*/ 0 w 217"/>
                  <a:gd name="T85" fmla="*/ 0 h 180"/>
                  <a:gd name="T86" fmla="*/ 0 w 217"/>
                  <a:gd name="T87" fmla="*/ 0 h 180"/>
                  <a:gd name="T88" fmla="*/ 0 w 217"/>
                  <a:gd name="T89" fmla="*/ 0 h 180"/>
                  <a:gd name="T90" fmla="*/ 0 w 217"/>
                  <a:gd name="T91" fmla="*/ 0 h 180"/>
                  <a:gd name="T92" fmla="*/ 0 w 217"/>
                  <a:gd name="T93" fmla="*/ 0 h 180"/>
                  <a:gd name="T94" fmla="*/ 0 w 217"/>
                  <a:gd name="T95" fmla="*/ 0 h 180"/>
                  <a:gd name="T96" fmla="*/ 0 w 217"/>
                  <a:gd name="T97" fmla="*/ 0 h 180"/>
                  <a:gd name="T98" fmla="*/ 0 w 217"/>
                  <a:gd name="T99" fmla="*/ 0 h 180"/>
                  <a:gd name="T100" fmla="*/ 0 w 217"/>
                  <a:gd name="T101" fmla="*/ 0 h 180"/>
                  <a:gd name="T102" fmla="*/ 0 w 217"/>
                  <a:gd name="T103" fmla="*/ 0 h 1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7"/>
                  <a:gd name="T157" fmla="*/ 0 h 180"/>
                  <a:gd name="T158" fmla="*/ 217 w 217"/>
                  <a:gd name="T159" fmla="*/ 180 h 18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7" h="180">
                    <a:moveTo>
                      <a:pt x="4" y="18"/>
                    </a:moveTo>
                    <a:lnTo>
                      <a:pt x="3" y="22"/>
                    </a:lnTo>
                    <a:lnTo>
                      <a:pt x="2" y="26"/>
                    </a:lnTo>
                    <a:lnTo>
                      <a:pt x="2" y="30"/>
                    </a:lnTo>
                    <a:lnTo>
                      <a:pt x="1" y="34"/>
                    </a:lnTo>
                    <a:lnTo>
                      <a:pt x="1" y="38"/>
                    </a:lnTo>
                    <a:lnTo>
                      <a:pt x="0" y="42"/>
                    </a:lnTo>
                    <a:lnTo>
                      <a:pt x="0" y="46"/>
                    </a:lnTo>
                    <a:lnTo>
                      <a:pt x="0" y="51"/>
                    </a:lnTo>
                    <a:lnTo>
                      <a:pt x="1" y="64"/>
                    </a:lnTo>
                    <a:lnTo>
                      <a:pt x="2" y="77"/>
                    </a:lnTo>
                    <a:lnTo>
                      <a:pt x="5" y="89"/>
                    </a:lnTo>
                    <a:lnTo>
                      <a:pt x="9" y="101"/>
                    </a:lnTo>
                    <a:lnTo>
                      <a:pt x="13" y="112"/>
                    </a:lnTo>
                    <a:lnTo>
                      <a:pt x="19" y="123"/>
                    </a:lnTo>
                    <a:lnTo>
                      <a:pt x="25" y="133"/>
                    </a:lnTo>
                    <a:lnTo>
                      <a:pt x="32" y="142"/>
                    </a:lnTo>
                    <a:lnTo>
                      <a:pt x="39" y="150"/>
                    </a:lnTo>
                    <a:lnTo>
                      <a:pt x="48" y="159"/>
                    </a:lnTo>
                    <a:lnTo>
                      <a:pt x="57" y="165"/>
                    </a:lnTo>
                    <a:lnTo>
                      <a:pt x="66" y="171"/>
                    </a:lnTo>
                    <a:lnTo>
                      <a:pt x="76" y="174"/>
                    </a:lnTo>
                    <a:lnTo>
                      <a:pt x="87" y="178"/>
                    </a:lnTo>
                    <a:lnTo>
                      <a:pt x="98" y="179"/>
                    </a:lnTo>
                    <a:lnTo>
                      <a:pt x="109" y="180"/>
                    </a:lnTo>
                    <a:lnTo>
                      <a:pt x="119" y="179"/>
                    </a:lnTo>
                    <a:lnTo>
                      <a:pt x="130" y="178"/>
                    </a:lnTo>
                    <a:lnTo>
                      <a:pt x="139" y="175"/>
                    </a:lnTo>
                    <a:lnTo>
                      <a:pt x="149" y="172"/>
                    </a:lnTo>
                    <a:lnTo>
                      <a:pt x="158" y="167"/>
                    </a:lnTo>
                    <a:lnTo>
                      <a:pt x="166" y="161"/>
                    </a:lnTo>
                    <a:lnTo>
                      <a:pt x="174" y="154"/>
                    </a:lnTo>
                    <a:lnTo>
                      <a:pt x="182" y="147"/>
                    </a:lnTo>
                    <a:lnTo>
                      <a:pt x="188" y="138"/>
                    </a:lnTo>
                    <a:lnTo>
                      <a:pt x="195" y="130"/>
                    </a:lnTo>
                    <a:lnTo>
                      <a:pt x="200" y="120"/>
                    </a:lnTo>
                    <a:lnTo>
                      <a:pt x="206" y="110"/>
                    </a:lnTo>
                    <a:lnTo>
                      <a:pt x="210" y="99"/>
                    </a:lnTo>
                    <a:lnTo>
                      <a:pt x="214" y="88"/>
                    </a:lnTo>
                    <a:lnTo>
                      <a:pt x="216" y="76"/>
                    </a:lnTo>
                    <a:lnTo>
                      <a:pt x="217" y="64"/>
                    </a:lnTo>
                    <a:lnTo>
                      <a:pt x="217" y="62"/>
                    </a:lnTo>
                    <a:lnTo>
                      <a:pt x="216" y="58"/>
                    </a:lnTo>
                    <a:lnTo>
                      <a:pt x="215" y="56"/>
                    </a:lnTo>
                    <a:lnTo>
                      <a:pt x="214" y="53"/>
                    </a:lnTo>
                    <a:lnTo>
                      <a:pt x="212" y="50"/>
                    </a:lnTo>
                    <a:lnTo>
                      <a:pt x="211" y="47"/>
                    </a:lnTo>
                    <a:lnTo>
                      <a:pt x="210" y="45"/>
                    </a:lnTo>
                    <a:lnTo>
                      <a:pt x="209" y="42"/>
                    </a:lnTo>
                    <a:lnTo>
                      <a:pt x="209" y="44"/>
                    </a:lnTo>
                    <a:lnTo>
                      <a:pt x="209" y="45"/>
                    </a:lnTo>
                    <a:lnTo>
                      <a:pt x="209" y="46"/>
                    </a:lnTo>
                    <a:lnTo>
                      <a:pt x="209" y="47"/>
                    </a:lnTo>
                    <a:lnTo>
                      <a:pt x="209" y="48"/>
                    </a:lnTo>
                    <a:lnTo>
                      <a:pt x="209" y="50"/>
                    </a:lnTo>
                    <a:lnTo>
                      <a:pt x="209" y="51"/>
                    </a:lnTo>
                    <a:lnTo>
                      <a:pt x="209" y="63"/>
                    </a:lnTo>
                    <a:lnTo>
                      <a:pt x="207" y="75"/>
                    </a:lnTo>
                    <a:lnTo>
                      <a:pt x="205" y="86"/>
                    </a:lnTo>
                    <a:lnTo>
                      <a:pt x="200" y="98"/>
                    </a:lnTo>
                    <a:lnTo>
                      <a:pt x="196" y="107"/>
                    </a:lnTo>
                    <a:lnTo>
                      <a:pt x="191" y="117"/>
                    </a:lnTo>
                    <a:lnTo>
                      <a:pt x="185" y="126"/>
                    </a:lnTo>
                    <a:lnTo>
                      <a:pt x="179" y="135"/>
                    </a:lnTo>
                    <a:lnTo>
                      <a:pt x="172" y="142"/>
                    </a:lnTo>
                    <a:lnTo>
                      <a:pt x="164" y="149"/>
                    </a:lnTo>
                    <a:lnTo>
                      <a:pt x="156" y="155"/>
                    </a:lnTo>
                    <a:lnTo>
                      <a:pt x="148" y="160"/>
                    </a:lnTo>
                    <a:lnTo>
                      <a:pt x="139" y="165"/>
                    </a:lnTo>
                    <a:lnTo>
                      <a:pt x="129" y="167"/>
                    </a:lnTo>
                    <a:lnTo>
                      <a:pt x="119" y="168"/>
                    </a:lnTo>
                    <a:lnTo>
                      <a:pt x="109" y="169"/>
                    </a:lnTo>
                    <a:lnTo>
                      <a:pt x="99" y="168"/>
                    </a:lnTo>
                    <a:lnTo>
                      <a:pt x="89" y="167"/>
                    </a:lnTo>
                    <a:lnTo>
                      <a:pt x="79" y="165"/>
                    </a:lnTo>
                    <a:lnTo>
                      <a:pt x="70" y="160"/>
                    </a:lnTo>
                    <a:lnTo>
                      <a:pt x="61" y="155"/>
                    </a:lnTo>
                    <a:lnTo>
                      <a:pt x="53" y="149"/>
                    </a:lnTo>
                    <a:lnTo>
                      <a:pt x="45" y="142"/>
                    </a:lnTo>
                    <a:lnTo>
                      <a:pt x="38" y="135"/>
                    </a:lnTo>
                    <a:lnTo>
                      <a:pt x="32" y="126"/>
                    </a:lnTo>
                    <a:lnTo>
                      <a:pt x="26" y="117"/>
                    </a:lnTo>
                    <a:lnTo>
                      <a:pt x="21" y="107"/>
                    </a:lnTo>
                    <a:lnTo>
                      <a:pt x="17" y="98"/>
                    </a:lnTo>
                    <a:lnTo>
                      <a:pt x="14" y="86"/>
                    </a:lnTo>
                    <a:lnTo>
                      <a:pt x="11" y="75"/>
                    </a:lnTo>
                    <a:lnTo>
                      <a:pt x="10" y="63"/>
                    </a:lnTo>
                    <a:lnTo>
                      <a:pt x="9" y="51"/>
                    </a:lnTo>
                    <a:lnTo>
                      <a:pt x="9" y="44"/>
                    </a:lnTo>
                    <a:lnTo>
                      <a:pt x="10" y="38"/>
                    </a:lnTo>
                    <a:lnTo>
                      <a:pt x="11" y="32"/>
                    </a:lnTo>
                    <a:lnTo>
                      <a:pt x="12" y="24"/>
                    </a:lnTo>
                    <a:lnTo>
                      <a:pt x="13" y="18"/>
                    </a:lnTo>
                    <a:lnTo>
                      <a:pt x="14" y="12"/>
                    </a:lnTo>
                    <a:lnTo>
                      <a:pt x="16" y="6"/>
                    </a:lnTo>
                    <a:lnTo>
                      <a:pt x="18" y="0"/>
                    </a:lnTo>
                    <a:lnTo>
                      <a:pt x="16" y="3"/>
                    </a:lnTo>
                    <a:lnTo>
                      <a:pt x="15" y="5"/>
                    </a:lnTo>
                    <a:lnTo>
                      <a:pt x="13" y="6"/>
                    </a:lnTo>
                    <a:lnTo>
                      <a:pt x="11" y="9"/>
                    </a:lnTo>
                    <a:lnTo>
                      <a:pt x="9" y="11"/>
                    </a:lnTo>
                    <a:lnTo>
                      <a:pt x="7" y="14"/>
                    </a:lnTo>
                    <a:lnTo>
                      <a:pt x="5" y="16"/>
                    </a:lnTo>
                    <a:lnTo>
                      <a:pt x="4" y="18"/>
                    </a:lnTo>
                    <a:close/>
                  </a:path>
                </a:pathLst>
              </a:custGeom>
              <a:solidFill>
                <a:srgbClr val="F6C9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2" name="Freeform 138"/>
              <p:cNvSpPr>
                <a:spLocks/>
              </p:cNvSpPr>
              <p:nvPr/>
            </p:nvSpPr>
            <p:spPr bwMode="auto">
              <a:xfrm>
                <a:off x="1141" y="2650"/>
                <a:ext cx="42" cy="30"/>
              </a:xfrm>
              <a:custGeom>
                <a:avLst/>
                <a:gdLst>
                  <a:gd name="T0" fmla="*/ 0 w 209"/>
                  <a:gd name="T1" fmla="*/ 0 h 181"/>
                  <a:gd name="T2" fmla="*/ 0 w 209"/>
                  <a:gd name="T3" fmla="*/ 0 h 181"/>
                  <a:gd name="T4" fmla="*/ 0 w 209"/>
                  <a:gd name="T5" fmla="*/ 0 h 181"/>
                  <a:gd name="T6" fmla="*/ 0 w 209"/>
                  <a:gd name="T7" fmla="*/ 0 h 181"/>
                  <a:gd name="T8" fmla="*/ 0 w 209"/>
                  <a:gd name="T9" fmla="*/ 0 h 181"/>
                  <a:gd name="T10" fmla="*/ 0 w 209"/>
                  <a:gd name="T11" fmla="*/ 0 h 181"/>
                  <a:gd name="T12" fmla="*/ 0 w 209"/>
                  <a:gd name="T13" fmla="*/ 0 h 181"/>
                  <a:gd name="T14" fmla="*/ 0 w 209"/>
                  <a:gd name="T15" fmla="*/ 1 h 181"/>
                  <a:gd name="T16" fmla="*/ 0 w 209"/>
                  <a:gd name="T17" fmla="*/ 1 h 181"/>
                  <a:gd name="T18" fmla="*/ 0 w 209"/>
                  <a:gd name="T19" fmla="*/ 1 h 181"/>
                  <a:gd name="T20" fmla="*/ 1 w 209"/>
                  <a:gd name="T21" fmla="*/ 1 h 181"/>
                  <a:gd name="T22" fmla="*/ 1 w 209"/>
                  <a:gd name="T23" fmla="*/ 1 h 181"/>
                  <a:gd name="T24" fmla="*/ 1 w 209"/>
                  <a:gd name="T25" fmla="*/ 1 h 181"/>
                  <a:gd name="T26" fmla="*/ 1 w 209"/>
                  <a:gd name="T27" fmla="*/ 1 h 181"/>
                  <a:gd name="T28" fmla="*/ 1 w 209"/>
                  <a:gd name="T29" fmla="*/ 1 h 181"/>
                  <a:gd name="T30" fmla="*/ 1 w 209"/>
                  <a:gd name="T31" fmla="*/ 1 h 181"/>
                  <a:gd name="T32" fmla="*/ 1 w 209"/>
                  <a:gd name="T33" fmla="*/ 1 h 181"/>
                  <a:gd name="T34" fmla="*/ 2 w 209"/>
                  <a:gd name="T35" fmla="*/ 0 h 181"/>
                  <a:gd name="T36" fmla="*/ 2 w 209"/>
                  <a:gd name="T37" fmla="*/ 0 h 181"/>
                  <a:gd name="T38" fmla="*/ 2 w 209"/>
                  <a:gd name="T39" fmla="*/ 0 h 181"/>
                  <a:gd name="T40" fmla="*/ 2 w 209"/>
                  <a:gd name="T41" fmla="*/ 0 h 181"/>
                  <a:gd name="T42" fmla="*/ 2 w 209"/>
                  <a:gd name="T43" fmla="*/ 0 h 181"/>
                  <a:gd name="T44" fmla="*/ 2 w 209"/>
                  <a:gd name="T45" fmla="*/ 0 h 181"/>
                  <a:gd name="T46" fmla="*/ 2 w 209"/>
                  <a:gd name="T47" fmla="*/ 0 h 181"/>
                  <a:gd name="T48" fmla="*/ 2 w 209"/>
                  <a:gd name="T49" fmla="*/ 0 h 181"/>
                  <a:gd name="T50" fmla="*/ 2 w 209"/>
                  <a:gd name="T51" fmla="*/ 0 h 181"/>
                  <a:gd name="T52" fmla="*/ 2 w 209"/>
                  <a:gd name="T53" fmla="*/ 0 h 181"/>
                  <a:gd name="T54" fmla="*/ 2 w 209"/>
                  <a:gd name="T55" fmla="*/ 0 h 181"/>
                  <a:gd name="T56" fmla="*/ 2 w 209"/>
                  <a:gd name="T57" fmla="*/ 0 h 181"/>
                  <a:gd name="T58" fmla="*/ 2 w 209"/>
                  <a:gd name="T59" fmla="*/ 0 h 181"/>
                  <a:gd name="T60" fmla="*/ 2 w 209"/>
                  <a:gd name="T61" fmla="*/ 0 h 181"/>
                  <a:gd name="T62" fmla="*/ 1 w 209"/>
                  <a:gd name="T63" fmla="*/ 1 h 181"/>
                  <a:gd name="T64" fmla="*/ 1 w 209"/>
                  <a:gd name="T65" fmla="*/ 1 h 181"/>
                  <a:gd name="T66" fmla="*/ 1 w 209"/>
                  <a:gd name="T67" fmla="*/ 1 h 181"/>
                  <a:gd name="T68" fmla="*/ 1 w 209"/>
                  <a:gd name="T69" fmla="*/ 1 h 181"/>
                  <a:gd name="T70" fmla="*/ 1 w 209"/>
                  <a:gd name="T71" fmla="*/ 1 h 181"/>
                  <a:gd name="T72" fmla="*/ 1 w 209"/>
                  <a:gd name="T73" fmla="*/ 1 h 181"/>
                  <a:gd name="T74" fmla="*/ 1 w 209"/>
                  <a:gd name="T75" fmla="*/ 1 h 181"/>
                  <a:gd name="T76" fmla="*/ 0 w 209"/>
                  <a:gd name="T77" fmla="*/ 1 h 181"/>
                  <a:gd name="T78" fmla="*/ 0 w 209"/>
                  <a:gd name="T79" fmla="*/ 1 h 181"/>
                  <a:gd name="T80" fmla="*/ 0 w 209"/>
                  <a:gd name="T81" fmla="*/ 1 h 181"/>
                  <a:gd name="T82" fmla="*/ 0 w 209"/>
                  <a:gd name="T83" fmla="*/ 0 h 181"/>
                  <a:gd name="T84" fmla="*/ 0 w 209"/>
                  <a:gd name="T85" fmla="*/ 0 h 181"/>
                  <a:gd name="T86" fmla="*/ 0 w 209"/>
                  <a:gd name="T87" fmla="*/ 0 h 181"/>
                  <a:gd name="T88" fmla="*/ 0 w 209"/>
                  <a:gd name="T89" fmla="*/ 0 h 181"/>
                  <a:gd name="T90" fmla="*/ 0 w 209"/>
                  <a:gd name="T91" fmla="*/ 0 h 181"/>
                  <a:gd name="T92" fmla="*/ 0 w 209"/>
                  <a:gd name="T93" fmla="*/ 0 h 181"/>
                  <a:gd name="T94" fmla="*/ 0 w 209"/>
                  <a:gd name="T95" fmla="*/ 0 h 181"/>
                  <a:gd name="T96" fmla="*/ 0 w 209"/>
                  <a:gd name="T97" fmla="*/ 0 h 181"/>
                  <a:gd name="T98" fmla="*/ 0 w 209"/>
                  <a:gd name="T99" fmla="*/ 0 h 181"/>
                  <a:gd name="T100" fmla="*/ 0 w 209"/>
                  <a:gd name="T101" fmla="*/ 0 h 181"/>
                  <a:gd name="T102" fmla="*/ 0 w 209"/>
                  <a:gd name="T103" fmla="*/ 0 h 18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9"/>
                  <a:gd name="T157" fmla="*/ 0 h 181"/>
                  <a:gd name="T158" fmla="*/ 209 w 209"/>
                  <a:gd name="T159" fmla="*/ 181 h 18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9" h="181">
                    <a:moveTo>
                      <a:pt x="6" y="16"/>
                    </a:moveTo>
                    <a:lnTo>
                      <a:pt x="4" y="21"/>
                    </a:lnTo>
                    <a:lnTo>
                      <a:pt x="3" y="25"/>
                    </a:lnTo>
                    <a:lnTo>
                      <a:pt x="2" y="31"/>
                    </a:lnTo>
                    <a:lnTo>
                      <a:pt x="1" y="36"/>
                    </a:lnTo>
                    <a:lnTo>
                      <a:pt x="1" y="41"/>
                    </a:lnTo>
                    <a:lnTo>
                      <a:pt x="0" y="47"/>
                    </a:lnTo>
                    <a:lnTo>
                      <a:pt x="0" y="52"/>
                    </a:lnTo>
                    <a:lnTo>
                      <a:pt x="0" y="58"/>
                    </a:lnTo>
                    <a:lnTo>
                      <a:pt x="0" y="71"/>
                    </a:lnTo>
                    <a:lnTo>
                      <a:pt x="2" y="83"/>
                    </a:lnTo>
                    <a:lnTo>
                      <a:pt x="4" y="95"/>
                    </a:lnTo>
                    <a:lnTo>
                      <a:pt x="8" y="106"/>
                    </a:lnTo>
                    <a:lnTo>
                      <a:pt x="12" y="117"/>
                    </a:lnTo>
                    <a:lnTo>
                      <a:pt x="17" y="127"/>
                    </a:lnTo>
                    <a:lnTo>
                      <a:pt x="23" y="137"/>
                    </a:lnTo>
                    <a:lnTo>
                      <a:pt x="30" y="145"/>
                    </a:lnTo>
                    <a:lnTo>
                      <a:pt x="37" y="154"/>
                    </a:lnTo>
                    <a:lnTo>
                      <a:pt x="45" y="161"/>
                    </a:lnTo>
                    <a:lnTo>
                      <a:pt x="54" y="167"/>
                    </a:lnTo>
                    <a:lnTo>
                      <a:pt x="63" y="172"/>
                    </a:lnTo>
                    <a:lnTo>
                      <a:pt x="72" y="176"/>
                    </a:lnTo>
                    <a:lnTo>
                      <a:pt x="83" y="179"/>
                    </a:lnTo>
                    <a:lnTo>
                      <a:pt x="94" y="181"/>
                    </a:lnTo>
                    <a:lnTo>
                      <a:pt x="104" y="181"/>
                    </a:lnTo>
                    <a:lnTo>
                      <a:pt x="115" y="181"/>
                    </a:lnTo>
                    <a:lnTo>
                      <a:pt x="125" y="179"/>
                    </a:lnTo>
                    <a:lnTo>
                      <a:pt x="135" y="176"/>
                    </a:lnTo>
                    <a:lnTo>
                      <a:pt x="144" y="173"/>
                    </a:lnTo>
                    <a:lnTo>
                      <a:pt x="153" y="167"/>
                    </a:lnTo>
                    <a:lnTo>
                      <a:pt x="161" y="161"/>
                    </a:lnTo>
                    <a:lnTo>
                      <a:pt x="169" y="154"/>
                    </a:lnTo>
                    <a:lnTo>
                      <a:pt x="177" y="146"/>
                    </a:lnTo>
                    <a:lnTo>
                      <a:pt x="183" y="138"/>
                    </a:lnTo>
                    <a:lnTo>
                      <a:pt x="189" y="129"/>
                    </a:lnTo>
                    <a:lnTo>
                      <a:pt x="194" y="118"/>
                    </a:lnTo>
                    <a:lnTo>
                      <a:pt x="200" y="107"/>
                    </a:lnTo>
                    <a:lnTo>
                      <a:pt x="203" y="96"/>
                    </a:lnTo>
                    <a:lnTo>
                      <a:pt x="206" y="84"/>
                    </a:lnTo>
                    <a:lnTo>
                      <a:pt x="208" y="72"/>
                    </a:lnTo>
                    <a:lnTo>
                      <a:pt x="209" y="60"/>
                    </a:lnTo>
                    <a:lnTo>
                      <a:pt x="207" y="57"/>
                    </a:lnTo>
                    <a:lnTo>
                      <a:pt x="206" y="54"/>
                    </a:lnTo>
                    <a:lnTo>
                      <a:pt x="205" y="52"/>
                    </a:lnTo>
                    <a:lnTo>
                      <a:pt x="204" y="49"/>
                    </a:lnTo>
                    <a:lnTo>
                      <a:pt x="202" y="46"/>
                    </a:lnTo>
                    <a:lnTo>
                      <a:pt x="201" y="43"/>
                    </a:lnTo>
                    <a:lnTo>
                      <a:pt x="200" y="41"/>
                    </a:lnTo>
                    <a:lnTo>
                      <a:pt x="197" y="39"/>
                    </a:lnTo>
                    <a:lnTo>
                      <a:pt x="197" y="41"/>
                    </a:lnTo>
                    <a:lnTo>
                      <a:pt x="198" y="43"/>
                    </a:lnTo>
                    <a:lnTo>
                      <a:pt x="198" y="46"/>
                    </a:lnTo>
                    <a:lnTo>
                      <a:pt x="198" y="48"/>
                    </a:lnTo>
                    <a:lnTo>
                      <a:pt x="198" y="51"/>
                    </a:lnTo>
                    <a:lnTo>
                      <a:pt x="198" y="53"/>
                    </a:lnTo>
                    <a:lnTo>
                      <a:pt x="200" y="55"/>
                    </a:lnTo>
                    <a:lnTo>
                      <a:pt x="200" y="58"/>
                    </a:lnTo>
                    <a:lnTo>
                      <a:pt x="198" y="70"/>
                    </a:lnTo>
                    <a:lnTo>
                      <a:pt x="197" y="81"/>
                    </a:lnTo>
                    <a:lnTo>
                      <a:pt x="194" y="91"/>
                    </a:lnTo>
                    <a:lnTo>
                      <a:pt x="191" y="102"/>
                    </a:lnTo>
                    <a:lnTo>
                      <a:pt x="187" y="112"/>
                    </a:lnTo>
                    <a:lnTo>
                      <a:pt x="182" y="121"/>
                    </a:lnTo>
                    <a:lnTo>
                      <a:pt x="177" y="130"/>
                    </a:lnTo>
                    <a:lnTo>
                      <a:pt x="171" y="138"/>
                    </a:lnTo>
                    <a:lnTo>
                      <a:pt x="164" y="145"/>
                    </a:lnTo>
                    <a:lnTo>
                      <a:pt x="157" y="151"/>
                    </a:lnTo>
                    <a:lnTo>
                      <a:pt x="149" y="157"/>
                    </a:lnTo>
                    <a:lnTo>
                      <a:pt x="141" y="162"/>
                    </a:lnTo>
                    <a:lnTo>
                      <a:pt x="132" y="166"/>
                    </a:lnTo>
                    <a:lnTo>
                      <a:pt x="123" y="169"/>
                    </a:lnTo>
                    <a:lnTo>
                      <a:pt x="114" y="170"/>
                    </a:lnTo>
                    <a:lnTo>
                      <a:pt x="104" y="170"/>
                    </a:lnTo>
                    <a:lnTo>
                      <a:pt x="94" y="170"/>
                    </a:lnTo>
                    <a:lnTo>
                      <a:pt x="85" y="169"/>
                    </a:lnTo>
                    <a:lnTo>
                      <a:pt x="76" y="166"/>
                    </a:lnTo>
                    <a:lnTo>
                      <a:pt x="66" y="162"/>
                    </a:lnTo>
                    <a:lnTo>
                      <a:pt x="58" y="157"/>
                    </a:lnTo>
                    <a:lnTo>
                      <a:pt x="50" y="151"/>
                    </a:lnTo>
                    <a:lnTo>
                      <a:pt x="43" y="145"/>
                    </a:lnTo>
                    <a:lnTo>
                      <a:pt x="36" y="138"/>
                    </a:lnTo>
                    <a:lnTo>
                      <a:pt x="30" y="130"/>
                    </a:lnTo>
                    <a:lnTo>
                      <a:pt x="25" y="121"/>
                    </a:lnTo>
                    <a:lnTo>
                      <a:pt x="20" y="112"/>
                    </a:lnTo>
                    <a:lnTo>
                      <a:pt x="16" y="102"/>
                    </a:lnTo>
                    <a:lnTo>
                      <a:pt x="13" y="91"/>
                    </a:lnTo>
                    <a:lnTo>
                      <a:pt x="11" y="81"/>
                    </a:lnTo>
                    <a:lnTo>
                      <a:pt x="9" y="70"/>
                    </a:lnTo>
                    <a:lnTo>
                      <a:pt x="9" y="58"/>
                    </a:lnTo>
                    <a:lnTo>
                      <a:pt x="9" y="49"/>
                    </a:lnTo>
                    <a:lnTo>
                      <a:pt x="10" y="42"/>
                    </a:lnTo>
                    <a:lnTo>
                      <a:pt x="11" y="35"/>
                    </a:lnTo>
                    <a:lnTo>
                      <a:pt x="12" y="28"/>
                    </a:lnTo>
                    <a:lnTo>
                      <a:pt x="14" y="21"/>
                    </a:lnTo>
                    <a:lnTo>
                      <a:pt x="16" y="13"/>
                    </a:lnTo>
                    <a:lnTo>
                      <a:pt x="19" y="6"/>
                    </a:lnTo>
                    <a:lnTo>
                      <a:pt x="22" y="0"/>
                    </a:lnTo>
                    <a:lnTo>
                      <a:pt x="20" y="1"/>
                    </a:lnTo>
                    <a:lnTo>
                      <a:pt x="18" y="4"/>
                    </a:lnTo>
                    <a:lnTo>
                      <a:pt x="16" y="6"/>
                    </a:lnTo>
                    <a:lnTo>
                      <a:pt x="14" y="7"/>
                    </a:lnTo>
                    <a:lnTo>
                      <a:pt x="12" y="10"/>
                    </a:lnTo>
                    <a:lnTo>
                      <a:pt x="10" y="12"/>
                    </a:lnTo>
                    <a:lnTo>
                      <a:pt x="8" y="13"/>
                    </a:lnTo>
                    <a:lnTo>
                      <a:pt x="6" y="16"/>
                    </a:lnTo>
                    <a:close/>
                  </a:path>
                </a:pathLst>
              </a:custGeom>
              <a:solidFill>
                <a:srgbClr val="F6CB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3" name="Freeform 139"/>
              <p:cNvSpPr>
                <a:spLocks/>
              </p:cNvSpPr>
              <p:nvPr/>
            </p:nvSpPr>
            <p:spPr bwMode="auto">
              <a:xfrm>
                <a:off x="1142" y="2649"/>
                <a:ext cx="40" cy="30"/>
              </a:xfrm>
              <a:custGeom>
                <a:avLst/>
                <a:gdLst>
                  <a:gd name="T0" fmla="*/ 2 w 200"/>
                  <a:gd name="T1" fmla="*/ 0 h 183"/>
                  <a:gd name="T2" fmla="*/ 2 w 200"/>
                  <a:gd name="T3" fmla="*/ 0 h 183"/>
                  <a:gd name="T4" fmla="*/ 2 w 200"/>
                  <a:gd name="T5" fmla="*/ 0 h 183"/>
                  <a:gd name="T6" fmla="*/ 2 w 200"/>
                  <a:gd name="T7" fmla="*/ 0 h 183"/>
                  <a:gd name="T8" fmla="*/ 2 w 200"/>
                  <a:gd name="T9" fmla="*/ 0 h 183"/>
                  <a:gd name="T10" fmla="*/ 2 w 200"/>
                  <a:gd name="T11" fmla="*/ 0 h 183"/>
                  <a:gd name="T12" fmla="*/ 2 w 200"/>
                  <a:gd name="T13" fmla="*/ 0 h 183"/>
                  <a:gd name="T14" fmla="*/ 2 w 200"/>
                  <a:gd name="T15" fmla="*/ 0 h 183"/>
                  <a:gd name="T16" fmla="*/ 1 w 200"/>
                  <a:gd name="T17" fmla="*/ 0 h 183"/>
                  <a:gd name="T18" fmla="*/ 2 w 200"/>
                  <a:gd name="T19" fmla="*/ 0 h 183"/>
                  <a:gd name="T20" fmla="*/ 2 w 200"/>
                  <a:gd name="T21" fmla="*/ 0 h 183"/>
                  <a:gd name="T22" fmla="*/ 2 w 200"/>
                  <a:gd name="T23" fmla="*/ 0 h 183"/>
                  <a:gd name="T24" fmla="*/ 2 w 200"/>
                  <a:gd name="T25" fmla="*/ 0 h 183"/>
                  <a:gd name="T26" fmla="*/ 1 w 200"/>
                  <a:gd name="T27" fmla="*/ 0 h 183"/>
                  <a:gd name="T28" fmla="*/ 1 w 200"/>
                  <a:gd name="T29" fmla="*/ 0 h 183"/>
                  <a:gd name="T30" fmla="*/ 1 w 200"/>
                  <a:gd name="T31" fmla="*/ 1 h 183"/>
                  <a:gd name="T32" fmla="*/ 1 w 200"/>
                  <a:gd name="T33" fmla="*/ 1 h 183"/>
                  <a:gd name="T34" fmla="*/ 1 w 200"/>
                  <a:gd name="T35" fmla="*/ 1 h 183"/>
                  <a:gd name="T36" fmla="*/ 1 w 200"/>
                  <a:gd name="T37" fmla="*/ 1 h 183"/>
                  <a:gd name="T38" fmla="*/ 1 w 200"/>
                  <a:gd name="T39" fmla="*/ 1 h 183"/>
                  <a:gd name="T40" fmla="*/ 1 w 200"/>
                  <a:gd name="T41" fmla="*/ 1 h 183"/>
                  <a:gd name="T42" fmla="*/ 1 w 200"/>
                  <a:gd name="T43" fmla="*/ 1 h 183"/>
                  <a:gd name="T44" fmla="*/ 0 w 200"/>
                  <a:gd name="T45" fmla="*/ 1 h 183"/>
                  <a:gd name="T46" fmla="*/ 0 w 200"/>
                  <a:gd name="T47" fmla="*/ 1 h 183"/>
                  <a:gd name="T48" fmla="*/ 0 w 200"/>
                  <a:gd name="T49" fmla="*/ 1 h 183"/>
                  <a:gd name="T50" fmla="*/ 0 w 200"/>
                  <a:gd name="T51" fmla="*/ 0 h 183"/>
                  <a:gd name="T52" fmla="*/ 0 w 200"/>
                  <a:gd name="T53" fmla="*/ 0 h 183"/>
                  <a:gd name="T54" fmla="*/ 0 w 200"/>
                  <a:gd name="T55" fmla="*/ 0 h 183"/>
                  <a:gd name="T56" fmla="*/ 0 w 200"/>
                  <a:gd name="T57" fmla="*/ 0 h 183"/>
                  <a:gd name="T58" fmla="*/ 0 w 200"/>
                  <a:gd name="T59" fmla="*/ 0 h 183"/>
                  <a:gd name="T60" fmla="*/ 0 w 200"/>
                  <a:gd name="T61" fmla="*/ 0 h 183"/>
                  <a:gd name="T62" fmla="*/ 0 w 200"/>
                  <a:gd name="T63" fmla="*/ 0 h 183"/>
                  <a:gd name="T64" fmla="*/ 0 w 200"/>
                  <a:gd name="T65" fmla="*/ 0 h 183"/>
                  <a:gd name="T66" fmla="*/ 0 w 200"/>
                  <a:gd name="T67" fmla="*/ 0 h 183"/>
                  <a:gd name="T68" fmla="*/ 0 w 200"/>
                  <a:gd name="T69" fmla="*/ 0 h 183"/>
                  <a:gd name="T70" fmla="*/ 0 w 200"/>
                  <a:gd name="T71" fmla="*/ 0 h 183"/>
                  <a:gd name="T72" fmla="*/ 0 w 200"/>
                  <a:gd name="T73" fmla="*/ 0 h 183"/>
                  <a:gd name="T74" fmla="*/ 0 w 200"/>
                  <a:gd name="T75" fmla="*/ 0 h 183"/>
                  <a:gd name="T76" fmla="*/ 0 w 200"/>
                  <a:gd name="T77" fmla="*/ 0 h 183"/>
                  <a:gd name="T78" fmla="*/ 0 w 200"/>
                  <a:gd name="T79" fmla="*/ 0 h 183"/>
                  <a:gd name="T80" fmla="*/ 0 w 200"/>
                  <a:gd name="T81" fmla="*/ 0 h 183"/>
                  <a:gd name="T82" fmla="*/ 0 w 200"/>
                  <a:gd name="T83" fmla="*/ 0 h 183"/>
                  <a:gd name="T84" fmla="*/ 0 w 200"/>
                  <a:gd name="T85" fmla="*/ 0 h 183"/>
                  <a:gd name="T86" fmla="*/ 0 w 200"/>
                  <a:gd name="T87" fmla="*/ 1 h 183"/>
                  <a:gd name="T88" fmla="*/ 0 w 200"/>
                  <a:gd name="T89" fmla="*/ 1 h 183"/>
                  <a:gd name="T90" fmla="*/ 0 w 200"/>
                  <a:gd name="T91" fmla="*/ 1 h 183"/>
                  <a:gd name="T92" fmla="*/ 1 w 200"/>
                  <a:gd name="T93" fmla="*/ 1 h 183"/>
                  <a:gd name="T94" fmla="*/ 1 w 200"/>
                  <a:gd name="T95" fmla="*/ 1 h 183"/>
                  <a:gd name="T96" fmla="*/ 1 w 200"/>
                  <a:gd name="T97" fmla="*/ 1 h 183"/>
                  <a:gd name="T98" fmla="*/ 1 w 200"/>
                  <a:gd name="T99" fmla="*/ 1 h 183"/>
                  <a:gd name="T100" fmla="*/ 1 w 200"/>
                  <a:gd name="T101" fmla="*/ 1 h 183"/>
                  <a:gd name="T102" fmla="*/ 1 w 200"/>
                  <a:gd name="T103" fmla="*/ 1 h 183"/>
                  <a:gd name="T104" fmla="*/ 1 w 200"/>
                  <a:gd name="T105" fmla="*/ 1 h 183"/>
                  <a:gd name="T106" fmla="*/ 1 w 200"/>
                  <a:gd name="T107" fmla="*/ 0 h 183"/>
                  <a:gd name="T108" fmla="*/ 2 w 200"/>
                  <a:gd name="T109" fmla="*/ 0 h 183"/>
                  <a:gd name="T110" fmla="*/ 2 w 200"/>
                  <a:gd name="T111" fmla="*/ 0 h 18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0"/>
                  <a:gd name="T169" fmla="*/ 0 h 183"/>
                  <a:gd name="T170" fmla="*/ 200 w 200"/>
                  <a:gd name="T171" fmla="*/ 183 h 18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0" h="183">
                    <a:moveTo>
                      <a:pt x="200" y="65"/>
                    </a:moveTo>
                    <a:lnTo>
                      <a:pt x="200" y="64"/>
                    </a:lnTo>
                    <a:lnTo>
                      <a:pt x="200" y="62"/>
                    </a:lnTo>
                    <a:lnTo>
                      <a:pt x="200" y="61"/>
                    </a:lnTo>
                    <a:lnTo>
                      <a:pt x="200" y="60"/>
                    </a:lnTo>
                    <a:lnTo>
                      <a:pt x="200" y="59"/>
                    </a:lnTo>
                    <a:lnTo>
                      <a:pt x="200" y="58"/>
                    </a:lnTo>
                    <a:lnTo>
                      <a:pt x="200" y="56"/>
                    </a:lnTo>
                    <a:lnTo>
                      <a:pt x="198" y="53"/>
                    </a:lnTo>
                    <a:lnTo>
                      <a:pt x="197" y="50"/>
                    </a:lnTo>
                    <a:lnTo>
                      <a:pt x="196" y="48"/>
                    </a:lnTo>
                    <a:lnTo>
                      <a:pt x="193" y="46"/>
                    </a:lnTo>
                    <a:lnTo>
                      <a:pt x="192" y="42"/>
                    </a:lnTo>
                    <a:lnTo>
                      <a:pt x="190" y="40"/>
                    </a:lnTo>
                    <a:lnTo>
                      <a:pt x="188" y="37"/>
                    </a:lnTo>
                    <a:lnTo>
                      <a:pt x="187" y="35"/>
                    </a:lnTo>
                    <a:lnTo>
                      <a:pt x="187" y="38"/>
                    </a:lnTo>
                    <a:lnTo>
                      <a:pt x="188" y="42"/>
                    </a:lnTo>
                    <a:lnTo>
                      <a:pt x="189" y="46"/>
                    </a:lnTo>
                    <a:lnTo>
                      <a:pt x="189" y="49"/>
                    </a:lnTo>
                    <a:lnTo>
                      <a:pt x="190" y="53"/>
                    </a:lnTo>
                    <a:lnTo>
                      <a:pt x="190" y="58"/>
                    </a:lnTo>
                    <a:lnTo>
                      <a:pt x="190" y="61"/>
                    </a:lnTo>
                    <a:lnTo>
                      <a:pt x="190" y="65"/>
                    </a:lnTo>
                    <a:lnTo>
                      <a:pt x="190" y="76"/>
                    </a:lnTo>
                    <a:lnTo>
                      <a:pt x="188" y="86"/>
                    </a:lnTo>
                    <a:lnTo>
                      <a:pt x="186" y="97"/>
                    </a:lnTo>
                    <a:lnTo>
                      <a:pt x="183" y="107"/>
                    </a:lnTo>
                    <a:lnTo>
                      <a:pt x="179" y="116"/>
                    </a:lnTo>
                    <a:lnTo>
                      <a:pt x="175" y="125"/>
                    </a:lnTo>
                    <a:lnTo>
                      <a:pt x="169" y="133"/>
                    </a:lnTo>
                    <a:lnTo>
                      <a:pt x="164" y="142"/>
                    </a:lnTo>
                    <a:lnTo>
                      <a:pt x="157" y="147"/>
                    </a:lnTo>
                    <a:lnTo>
                      <a:pt x="150" y="155"/>
                    </a:lnTo>
                    <a:lnTo>
                      <a:pt x="143" y="159"/>
                    </a:lnTo>
                    <a:lnTo>
                      <a:pt x="135" y="164"/>
                    </a:lnTo>
                    <a:lnTo>
                      <a:pt x="127" y="168"/>
                    </a:lnTo>
                    <a:lnTo>
                      <a:pt x="118" y="170"/>
                    </a:lnTo>
                    <a:lnTo>
                      <a:pt x="109" y="173"/>
                    </a:lnTo>
                    <a:lnTo>
                      <a:pt x="100" y="173"/>
                    </a:lnTo>
                    <a:lnTo>
                      <a:pt x="91" y="173"/>
                    </a:lnTo>
                    <a:lnTo>
                      <a:pt x="82" y="170"/>
                    </a:lnTo>
                    <a:lnTo>
                      <a:pt x="73" y="168"/>
                    </a:lnTo>
                    <a:lnTo>
                      <a:pt x="64" y="164"/>
                    </a:lnTo>
                    <a:lnTo>
                      <a:pt x="56" y="159"/>
                    </a:lnTo>
                    <a:lnTo>
                      <a:pt x="49" y="155"/>
                    </a:lnTo>
                    <a:lnTo>
                      <a:pt x="42" y="147"/>
                    </a:lnTo>
                    <a:lnTo>
                      <a:pt x="36" y="142"/>
                    </a:lnTo>
                    <a:lnTo>
                      <a:pt x="30" y="133"/>
                    </a:lnTo>
                    <a:lnTo>
                      <a:pt x="25" y="125"/>
                    </a:lnTo>
                    <a:lnTo>
                      <a:pt x="20" y="116"/>
                    </a:lnTo>
                    <a:lnTo>
                      <a:pt x="16" y="107"/>
                    </a:lnTo>
                    <a:lnTo>
                      <a:pt x="13" y="97"/>
                    </a:lnTo>
                    <a:lnTo>
                      <a:pt x="11" y="86"/>
                    </a:lnTo>
                    <a:lnTo>
                      <a:pt x="10" y="76"/>
                    </a:lnTo>
                    <a:lnTo>
                      <a:pt x="9" y="65"/>
                    </a:lnTo>
                    <a:lnTo>
                      <a:pt x="9" y="55"/>
                    </a:lnTo>
                    <a:lnTo>
                      <a:pt x="10" y="47"/>
                    </a:lnTo>
                    <a:lnTo>
                      <a:pt x="12" y="38"/>
                    </a:lnTo>
                    <a:lnTo>
                      <a:pt x="14" y="30"/>
                    </a:lnTo>
                    <a:lnTo>
                      <a:pt x="16" y="22"/>
                    </a:lnTo>
                    <a:lnTo>
                      <a:pt x="20" y="14"/>
                    </a:lnTo>
                    <a:lnTo>
                      <a:pt x="23" y="7"/>
                    </a:lnTo>
                    <a:lnTo>
                      <a:pt x="27" y="0"/>
                    </a:lnTo>
                    <a:lnTo>
                      <a:pt x="25" y="1"/>
                    </a:lnTo>
                    <a:lnTo>
                      <a:pt x="22" y="4"/>
                    </a:lnTo>
                    <a:lnTo>
                      <a:pt x="20" y="5"/>
                    </a:lnTo>
                    <a:lnTo>
                      <a:pt x="18" y="7"/>
                    </a:lnTo>
                    <a:lnTo>
                      <a:pt x="16" y="8"/>
                    </a:lnTo>
                    <a:lnTo>
                      <a:pt x="14" y="11"/>
                    </a:lnTo>
                    <a:lnTo>
                      <a:pt x="11" y="13"/>
                    </a:lnTo>
                    <a:lnTo>
                      <a:pt x="9" y="14"/>
                    </a:lnTo>
                    <a:lnTo>
                      <a:pt x="7" y="20"/>
                    </a:lnTo>
                    <a:lnTo>
                      <a:pt x="5" y="26"/>
                    </a:lnTo>
                    <a:lnTo>
                      <a:pt x="4" y="32"/>
                    </a:lnTo>
                    <a:lnTo>
                      <a:pt x="3" y="38"/>
                    </a:lnTo>
                    <a:lnTo>
                      <a:pt x="2" y="46"/>
                    </a:lnTo>
                    <a:lnTo>
                      <a:pt x="1" y="52"/>
                    </a:lnTo>
                    <a:lnTo>
                      <a:pt x="0" y="58"/>
                    </a:lnTo>
                    <a:lnTo>
                      <a:pt x="0" y="65"/>
                    </a:lnTo>
                    <a:lnTo>
                      <a:pt x="1" y="77"/>
                    </a:lnTo>
                    <a:lnTo>
                      <a:pt x="2" y="89"/>
                    </a:lnTo>
                    <a:lnTo>
                      <a:pt x="5" y="100"/>
                    </a:lnTo>
                    <a:lnTo>
                      <a:pt x="8" y="112"/>
                    </a:lnTo>
                    <a:lnTo>
                      <a:pt x="12" y="121"/>
                    </a:lnTo>
                    <a:lnTo>
                      <a:pt x="17" y="131"/>
                    </a:lnTo>
                    <a:lnTo>
                      <a:pt x="23" y="140"/>
                    </a:lnTo>
                    <a:lnTo>
                      <a:pt x="29" y="149"/>
                    </a:lnTo>
                    <a:lnTo>
                      <a:pt x="36" y="156"/>
                    </a:lnTo>
                    <a:lnTo>
                      <a:pt x="44" y="163"/>
                    </a:lnTo>
                    <a:lnTo>
                      <a:pt x="52" y="169"/>
                    </a:lnTo>
                    <a:lnTo>
                      <a:pt x="61" y="174"/>
                    </a:lnTo>
                    <a:lnTo>
                      <a:pt x="70" y="179"/>
                    </a:lnTo>
                    <a:lnTo>
                      <a:pt x="80" y="181"/>
                    </a:lnTo>
                    <a:lnTo>
                      <a:pt x="90" y="182"/>
                    </a:lnTo>
                    <a:lnTo>
                      <a:pt x="100" y="183"/>
                    </a:lnTo>
                    <a:lnTo>
                      <a:pt x="110" y="182"/>
                    </a:lnTo>
                    <a:lnTo>
                      <a:pt x="120" y="181"/>
                    </a:lnTo>
                    <a:lnTo>
                      <a:pt x="130" y="179"/>
                    </a:lnTo>
                    <a:lnTo>
                      <a:pt x="139" y="174"/>
                    </a:lnTo>
                    <a:lnTo>
                      <a:pt x="147" y="169"/>
                    </a:lnTo>
                    <a:lnTo>
                      <a:pt x="155" y="163"/>
                    </a:lnTo>
                    <a:lnTo>
                      <a:pt x="163" y="156"/>
                    </a:lnTo>
                    <a:lnTo>
                      <a:pt x="170" y="149"/>
                    </a:lnTo>
                    <a:lnTo>
                      <a:pt x="176" y="140"/>
                    </a:lnTo>
                    <a:lnTo>
                      <a:pt x="182" y="131"/>
                    </a:lnTo>
                    <a:lnTo>
                      <a:pt x="187" y="121"/>
                    </a:lnTo>
                    <a:lnTo>
                      <a:pt x="191" y="112"/>
                    </a:lnTo>
                    <a:lnTo>
                      <a:pt x="196" y="100"/>
                    </a:lnTo>
                    <a:lnTo>
                      <a:pt x="198" y="89"/>
                    </a:lnTo>
                    <a:lnTo>
                      <a:pt x="200" y="77"/>
                    </a:lnTo>
                    <a:lnTo>
                      <a:pt x="200" y="65"/>
                    </a:lnTo>
                    <a:close/>
                  </a:path>
                </a:pathLst>
              </a:custGeom>
              <a:solidFill>
                <a:srgbClr val="F6CB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4" name="Freeform 140"/>
              <p:cNvSpPr>
                <a:spLocks/>
              </p:cNvSpPr>
              <p:nvPr/>
            </p:nvSpPr>
            <p:spPr bwMode="auto">
              <a:xfrm>
                <a:off x="1143" y="2648"/>
                <a:ext cx="38" cy="30"/>
              </a:xfrm>
              <a:custGeom>
                <a:avLst/>
                <a:gdLst>
                  <a:gd name="T0" fmla="*/ 2 w 191"/>
                  <a:gd name="T1" fmla="*/ 0 h 183"/>
                  <a:gd name="T2" fmla="*/ 2 w 191"/>
                  <a:gd name="T3" fmla="*/ 0 h 183"/>
                  <a:gd name="T4" fmla="*/ 2 w 191"/>
                  <a:gd name="T5" fmla="*/ 0 h 183"/>
                  <a:gd name="T6" fmla="*/ 1 w 191"/>
                  <a:gd name="T7" fmla="*/ 0 h 183"/>
                  <a:gd name="T8" fmla="*/ 1 w 191"/>
                  <a:gd name="T9" fmla="*/ 0 h 183"/>
                  <a:gd name="T10" fmla="*/ 1 w 191"/>
                  <a:gd name="T11" fmla="*/ 0 h 183"/>
                  <a:gd name="T12" fmla="*/ 1 w 191"/>
                  <a:gd name="T13" fmla="*/ 0 h 183"/>
                  <a:gd name="T14" fmla="*/ 1 w 191"/>
                  <a:gd name="T15" fmla="*/ 0 h 183"/>
                  <a:gd name="T16" fmla="*/ 1 w 191"/>
                  <a:gd name="T17" fmla="*/ 0 h 183"/>
                  <a:gd name="T18" fmla="*/ 1 w 191"/>
                  <a:gd name="T19" fmla="*/ 0 h 183"/>
                  <a:gd name="T20" fmla="*/ 1 w 191"/>
                  <a:gd name="T21" fmla="*/ 0 h 183"/>
                  <a:gd name="T22" fmla="*/ 1 w 191"/>
                  <a:gd name="T23" fmla="*/ 0 h 183"/>
                  <a:gd name="T24" fmla="*/ 1 w 191"/>
                  <a:gd name="T25" fmla="*/ 0 h 183"/>
                  <a:gd name="T26" fmla="*/ 1 w 191"/>
                  <a:gd name="T27" fmla="*/ 0 h 183"/>
                  <a:gd name="T28" fmla="*/ 1 w 191"/>
                  <a:gd name="T29" fmla="*/ 0 h 183"/>
                  <a:gd name="T30" fmla="*/ 1 w 191"/>
                  <a:gd name="T31" fmla="*/ 1 h 183"/>
                  <a:gd name="T32" fmla="*/ 1 w 191"/>
                  <a:gd name="T33" fmla="*/ 1 h 183"/>
                  <a:gd name="T34" fmla="*/ 1 w 191"/>
                  <a:gd name="T35" fmla="*/ 1 h 183"/>
                  <a:gd name="T36" fmla="*/ 1 w 191"/>
                  <a:gd name="T37" fmla="*/ 1 h 183"/>
                  <a:gd name="T38" fmla="*/ 1 w 191"/>
                  <a:gd name="T39" fmla="*/ 1 h 183"/>
                  <a:gd name="T40" fmla="*/ 1 w 191"/>
                  <a:gd name="T41" fmla="*/ 1 h 183"/>
                  <a:gd name="T42" fmla="*/ 1 w 191"/>
                  <a:gd name="T43" fmla="*/ 1 h 183"/>
                  <a:gd name="T44" fmla="*/ 0 w 191"/>
                  <a:gd name="T45" fmla="*/ 1 h 183"/>
                  <a:gd name="T46" fmla="*/ 0 w 191"/>
                  <a:gd name="T47" fmla="*/ 1 h 183"/>
                  <a:gd name="T48" fmla="*/ 0 w 191"/>
                  <a:gd name="T49" fmla="*/ 1 h 183"/>
                  <a:gd name="T50" fmla="*/ 0 w 191"/>
                  <a:gd name="T51" fmla="*/ 0 h 183"/>
                  <a:gd name="T52" fmla="*/ 0 w 191"/>
                  <a:gd name="T53" fmla="*/ 0 h 183"/>
                  <a:gd name="T54" fmla="*/ 0 w 191"/>
                  <a:gd name="T55" fmla="*/ 0 h 183"/>
                  <a:gd name="T56" fmla="*/ 0 w 191"/>
                  <a:gd name="T57" fmla="*/ 0 h 183"/>
                  <a:gd name="T58" fmla="*/ 0 w 191"/>
                  <a:gd name="T59" fmla="*/ 0 h 183"/>
                  <a:gd name="T60" fmla="*/ 0 w 191"/>
                  <a:gd name="T61" fmla="*/ 0 h 183"/>
                  <a:gd name="T62" fmla="*/ 0 w 191"/>
                  <a:gd name="T63" fmla="*/ 0 h 183"/>
                  <a:gd name="T64" fmla="*/ 0 w 191"/>
                  <a:gd name="T65" fmla="*/ 0 h 183"/>
                  <a:gd name="T66" fmla="*/ 0 w 191"/>
                  <a:gd name="T67" fmla="*/ 0 h 183"/>
                  <a:gd name="T68" fmla="*/ 0 w 191"/>
                  <a:gd name="T69" fmla="*/ 0 h 183"/>
                  <a:gd name="T70" fmla="*/ 0 w 191"/>
                  <a:gd name="T71" fmla="*/ 0 h 183"/>
                  <a:gd name="T72" fmla="*/ 0 w 191"/>
                  <a:gd name="T73" fmla="*/ 0 h 183"/>
                  <a:gd name="T74" fmla="*/ 0 w 191"/>
                  <a:gd name="T75" fmla="*/ 0 h 183"/>
                  <a:gd name="T76" fmla="*/ 0 w 191"/>
                  <a:gd name="T77" fmla="*/ 0 h 183"/>
                  <a:gd name="T78" fmla="*/ 0 w 191"/>
                  <a:gd name="T79" fmla="*/ 0 h 183"/>
                  <a:gd name="T80" fmla="*/ 0 w 191"/>
                  <a:gd name="T81" fmla="*/ 0 h 183"/>
                  <a:gd name="T82" fmla="*/ 0 w 191"/>
                  <a:gd name="T83" fmla="*/ 0 h 183"/>
                  <a:gd name="T84" fmla="*/ 0 w 191"/>
                  <a:gd name="T85" fmla="*/ 0 h 183"/>
                  <a:gd name="T86" fmla="*/ 0 w 191"/>
                  <a:gd name="T87" fmla="*/ 1 h 183"/>
                  <a:gd name="T88" fmla="*/ 0 w 191"/>
                  <a:gd name="T89" fmla="*/ 1 h 183"/>
                  <a:gd name="T90" fmla="*/ 0 w 191"/>
                  <a:gd name="T91" fmla="*/ 1 h 183"/>
                  <a:gd name="T92" fmla="*/ 1 w 191"/>
                  <a:gd name="T93" fmla="*/ 1 h 183"/>
                  <a:gd name="T94" fmla="*/ 1 w 191"/>
                  <a:gd name="T95" fmla="*/ 1 h 183"/>
                  <a:gd name="T96" fmla="*/ 1 w 191"/>
                  <a:gd name="T97" fmla="*/ 1 h 183"/>
                  <a:gd name="T98" fmla="*/ 1 w 191"/>
                  <a:gd name="T99" fmla="*/ 1 h 183"/>
                  <a:gd name="T100" fmla="*/ 1 w 191"/>
                  <a:gd name="T101" fmla="*/ 1 h 183"/>
                  <a:gd name="T102" fmla="*/ 1 w 191"/>
                  <a:gd name="T103" fmla="*/ 1 h 183"/>
                  <a:gd name="T104" fmla="*/ 1 w 191"/>
                  <a:gd name="T105" fmla="*/ 1 h 183"/>
                  <a:gd name="T106" fmla="*/ 1 w 191"/>
                  <a:gd name="T107" fmla="*/ 0 h 183"/>
                  <a:gd name="T108" fmla="*/ 1 w 191"/>
                  <a:gd name="T109" fmla="*/ 0 h 183"/>
                  <a:gd name="T110" fmla="*/ 2 w 191"/>
                  <a:gd name="T111" fmla="*/ 0 h 18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1"/>
                  <a:gd name="T169" fmla="*/ 0 h 183"/>
                  <a:gd name="T170" fmla="*/ 191 w 191"/>
                  <a:gd name="T171" fmla="*/ 183 h 18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1" h="183">
                    <a:moveTo>
                      <a:pt x="191" y="71"/>
                    </a:moveTo>
                    <a:lnTo>
                      <a:pt x="191" y="68"/>
                    </a:lnTo>
                    <a:lnTo>
                      <a:pt x="189" y="66"/>
                    </a:lnTo>
                    <a:lnTo>
                      <a:pt x="189" y="64"/>
                    </a:lnTo>
                    <a:lnTo>
                      <a:pt x="189" y="61"/>
                    </a:lnTo>
                    <a:lnTo>
                      <a:pt x="189" y="59"/>
                    </a:lnTo>
                    <a:lnTo>
                      <a:pt x="189" y="56"/>
                    </a:lnTo>
                    <a:lnTo>
                      <a:pt x="188" y="54"/>
                    </a:lnTo>
                    <a:lnTo>
                      <a:pt x="188" y="52"/>
                    </a:lnTo>
                    <a:lnTo>
                      <a:pt x="187" y="48"/>
                    </a:lnTo>
                    <a:lnTo>
                      <a:pt x="185" y="46"/>
                    </a:lnTo>
                    <a:lnTo>
                      <a:pt x="183" y="43"/>
                    </a:lnTo>
                    <a:lnTo>
                      <a:pt x="181" y="41"/>
                    </a:lnTo>
                    <a:lnTo>
                      <a:pt x="179" y="38"/>
                    </a:lnTo>
                    <a:lnTo>
                      <a:pt x="178" y="35"/>
                    </a:lnTo>
                    <a:lnTo>
                      <a:pt x="176" y="32"/>
                    </a:lnTo>
                    <a:lnTo>
                      <a:pt x="174" y="30"/>
                    </a:lnTo>
                    <a:lnTo>
                      <a:pt x="175" y="35"/>
                    </a:lnTo>
                    <a:lnTo>
                      <a:pt x="177" y="40"/>
                    </a:lnTo>
                    <a:lnTo>
                      <a:pt x="178" y="44"/>
                    </a:lnTo>
                    <a:lnTo>
                      <a:pt x="179" y="49"/>
                    </a:lnTo>
                    <a:lnTo>
                      <a:pt x="180" y="55"/>
                    </a:lnTo>
                    <a:lnTo>
                      <a:pt x="180" y="60"/>
                    </a:lnTo>
                    <a:lnTo>
                      <a:pt x="180" y="66"/>
                    </a:lnTo>
                    <a:lnTo>
                      <a:pt x="181" y="71"/>
                    </a:lnTo>
                    <a:lnTo>
                      <a:pt x="180" y="82"/>
                    </a:lnTo>
                    <a:lnTo>
                      <a:pt x="179" y="91"/>
                    </a:lnTo>
                    <a:lnTo>
                      <a:pt x="177" y="101"/>
                    </a:lnTo>
                    <a:lnTo>
                      <a:pt x="174" y="110"/>
                    </a:lnTo>
                    <a:lnTo>
                      <a:pt x="170" y="120"/>
                    </a:lnTo>
                    <a:lnTo>
                      <a:pt x="166" y="128"/>
                    </a:lnTo>
                    <a:lnTo>
                      <a:pt x="161" y="136"/>
                    </a:lnTo>
                    <a:lnTo>
                      <a:pt x="156" y="143"/>
                    </a:lnTo>
                    <a:lnTo>
                      <a:pt x="149" y="150"/>
                    </a:lnTo>
                    <a:lnTo>
                      <a:pt x="143" y="156"/>
                    </a:lnTo>
                    <a:lnTo>
                      <a:pt x="136" y="161"/>
                    </a:lnTo>
                    <a:lnTo>
                      <a:pt x="128" y="165"/>
                    </a:lnTo>
                    <a:lnTo>
                      <a:pt x="121" y="169"/>
                    </a:lnTo>
                    <a:lnTo>
                      <a:pt x="112" y="171"/>
                    </a:lnTo>
                    <a:lnTo>
                      <a:pt x="104" y="173"/>
                    </a:lnTo>
                    <a:lnTo>
                      <a:pt x="95" y="173"/>
                    </a:lnTo>
                    <a:lnTo>
                      <a:pt x="86" y="173"/>
                    </a:lnTo>
                    <a:lnTo>
                      <a:pt x="78" y="171"/>
                    </a:lnTo>
                    <a:lnTo>
                      <a:pt x="70" y="169"/>
                    </a:lnTo>
                    <a:lnTo>
                      <a:pt x="61" y="165"/>
                    </a:lnTo>
                    <a:lnTo>
                      <a:pt x="53" y="161"/>
                    </a:lnTo>
                    <a:lnTo>
                      <a:pt x="46" y="156"/>
                    </a:lnTo>
                    <a:lnTo>
                      <a:pt x="40" y="150"/>
                    </a:lnTo>
                    <a:lnTo>
                      <a:pt x="34" y="143"/>
                    </a:lnTo>
                    <a:lnTo>
                      <a:pt x="28" y="136"/>
                    </a:lnTo>
                    <a:lnTo>
                      <a:pt x="23" y="128"/>
                    </a:lnTo>
                    <a:lnTo>
                      <a:pt x="19" y="120"/>
                    </a:lnTo>
                    <a:lnTo>
                      <a:pt x="15" y="110"/>
                    </a:lnTo>
                    <a:lnTo>
                      <a:pt x="12" y="101"/>
                    </a:lnTo>
                    <a:lnTo>
                      <a:pt x="10" y="91"/>
                    </a:lnTo>
                    <a:lnTo>
                      <a:pt x="9" y="82"/>
                    </a:lnTo>
                    <a:lnTo>
                      <a:pt x="9" y="71"/>
                    </a:lnTo>
                    <a:lnTo>
                      <a:pt x="9" y="60"/>
                    </a:lnTo>
                    <a:lnTo>
                      <a:pt x="10" y="50"/>
                    </a:lnTo>
                    <a:lnTo>
                      <a:pt x="12" y="41"/>
                    </a:lnTo>
                    <a:lnTo>
                      <a:pt x="15" y="32"/>
                    </a:lnTo>
                    <a:lnTo>
                      <a:pt x="18" y="23"/>
                    </a:lnTo>
                    <a:lnTo>
                      <a:pt x="22" y="14"/>
                    </a:lnTo>
                    <a:lnTo>
                      <a:pt x="27" y="7"/>
                    </a:lnTo>
                    <a:lnTo>
                      <a:pt x="32" y="0"/>
                    </a:lnTo>
                    <a:lnTo>
                      <a:pt x="30" y="1"/>
                    </a:lnTo>
                    <a:lnTo>
                      <a:pt x="27" y="2"/>
                    </a:lnTo>
                    <a:lnTo>
                      <a:pt x="25" y="5"/>
                    </a:lnTo>
                    <a:lnTo>
                      <a:pt x="22" y="6"/>
                    </a:lnTo>
                    <a:lnTo>
                      <a:pt x="20" y="7"/>
                    </a:lnTo>
                    <a:lnTo>
                      <a:pt x="18" y="10"/>
                    </a:lnTo>
                    <a:lnTo>
                      <a:pt x="15" y="11"/>
                    </a:lnTo>
                    <a:lnTo>
                      <a:pt x="13" y="13"/>
                    </a:lnTo>
                    <a:lnTo>
                      <a:pt x="10" y="19"/>
                    </a:lnTo>
                    <a:lnTo>
                      <a:pt x="7" y="26"/>
                    </a:lnTo>
                    <a:lnTo>
                      <a:pt x="5" y="34"/>
                    </a:lnTo>
                    <a:lnTo>
                      <a:pt x="3" y="41"/>
                    </a:lnTo>
                    <a:lnTo>
                      <a:pt x="2" y="48"/>
                    </a:lnTo>
                    <a:lnTo>
                      <a:pt x="1" y="55"/>
                    </a:lnTo>
                    <a:lnTo>
                      <a:pt x="0" y="62"/>
                    </a:lnTo>
                    <a:lnTo>
                      <a:pt x="0" y="71"/>
                    </a:lnTo>
                    <a:lnTo>
                      <a:pt x="0" y="83"/>
                    </a:lnTo>
                    <a:lnTo>
                      <a:pt x="2" y="94"/>
                    </a:lnTo>
                    <a:lnTo>
                      <a:pt x="4" y="104"/>
                    </a:lnTo>
                    <a:lnTo>
                      <a:pt x="7" y="115"/>
                    </a:lnTo>
                    <a:lnTo>
                      <a:pt x="11" y="125"/>
                    </a:lnTo>
                    <a:lnTo>
                      <a:pt x="16" y="134"/>
                    </a:lnTo>
                    <a:lnTo>
                      <a:pt x="21" y="143"/>
                    </a:lnTo>
                    <a:lnTo>
                      <a:pt x="27" y="151"/>
                    </a:lnTo>
                    <a:lnTo>
                      <a:pt x="34" y="158"/>
                    </a:lnTo>
                    <a:lnTo>
                      <a:pt x="41" y="164"/>
                    </a:lnTo>
                    <a:lnTo>
                      <a:pt x="49" y="170"/>
                    </a:lnTo>
                    <a:lnTo>
                      <a:pt x="57" y="175"/>
                    </a:lnTo>
                    <a:lnTo>
                      <a:pt x="67" y="179"/>
                    </a:lnTo>
                    <a:lnTo>
                      <a:pt x="76" y="182"/>
                    </a:lnTo>
                    <a:lnTo>
                      <a:pt x="85" y="183"/>
                    </a:lnTo>
                    <a:lnTo>
                      <a:pt x="95" y="183"/>
                    </a:lnTo>
                    <a:lnTo>
                      <a:pt x="105" y="183"/>
                    </a:lnTo>
                    <a:lnTo>
                      <a:pt x="114" y="182"/>
                    </a:lnTo>
                    <a:lnTo>
                      <a:pt x="123" y="179"/>
                    </a:lnTo>
                    <a:lnTo>
                      <a:pt x="132" y="175"/>
                    </a:lnTo>
                    <a:lnTo>
                      <a:pt x="140" y="170"/>
                    </a:lnTo>
                    <a:lnTo>
                      <a:pt x="148" y="164"/>
                    </a:lnTo>
                    <a:lnTo>
                      <a:pt x="155" y="158"/>
                    </a:lnTo>
                    <a:lnTo>
                      <a:pt x="162" y="151"/>
                    </a:lnTo>
                    <a:lnTo>
                      <a:pt x="168" y="143"/>
                    </a:lnTo>
                    <a:lnTo>
                      <a:pt x="173" y="134"/>
                    </a:lnTo>
                    <a:lnTo>
                      <a:pt x="178" y="125"/>
                    </a:lnTo>
                    <a:lnTo>
                      <a:pt x="182" y="115"/>
                    </a:lnTo>
                    <a:lnTo>
                      <a:pt x="185" y="104"/>
                    </a:lnTo>
                    <a:lnTo>
                      <a:pt x="188" y="94"/>
                    </a:lnTo>
                    <a:lnTo>
                      <a:pt x="189" y="83"/>
                    </a:lnTo>
                    <a:lnTo>
                      <a:pt x="191" y="71"/>
                    </a:lnTo>
                    <a:close/>
                  </a:path>
                </a:pathLst>
              </a:custGeom>
              <a:solidFill>
                <a:srgbClr val="F7CD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5" name="Freeform 141"/>
              <p:cNvSpPr>
                <a:spLocks/>
              </p:cNvSpPr>
              <p:nvPr/>
            </p:nvSpPr>
            <p:spPr bwMode="auto">
              <a:xfrm>
                <a:off x="1143" y="2647"/>
                <a:ext cx="37" cy="30"/>
              </a:xfrm>
              <a:custGeom>
                <a:avLst/>
                <a:gdLst>
                  <a:gd name="T0" fmla="*/ 2 w 181"/>
                  <a:gd name="T1" fmla="*/ 0 h 185"/>
                  <a:gd name="T2" fmla="*/ 2 w 181"/>
                  <a:gd name="T3" fmla="*/ 0 h 185"/>
                  <a:gd name="T4" fmla="*/ 2 w 181"/>
                  <a:gd name="T5" fmla="*/ 0 h 185"/>
                  <a:gd name="T6" fmla="*/ 1 w 181"/>
                  <a:gd name="T7" fmla="*/ 0 h 185"/>
                  <a:gd name="T8" fmla="*/ 1 w 181"/>
                  <a:gd name="T9" fmla="*/ 0 h 185"/>
                  <a:gd name="T10" fmla="*/ 1 w 181"/>
                  <a:gd name="T11" fmla="*/ 0 h 185"/>
                  <a:gd name="T12" fmla="*/ 1 w 181"/>
                  <a:gd name="T13" fmla="*/ 0 h 185"/>
                  <a:gd name="T14" fmla="*/ 1 w 181"/>
                  <a:gd name="T15" fmla="*/ 0 h 185"/>
                  <a:gd name="T16" fmla="*/ 1 w 181"/>
                  <a:gd name="T17" fmla="*/ 0 h 185"/>
                  <a:gd name="T18" fmla="*/ 1 w 181"/>
                  <a:gd name="T19" fmla="*/ 0 h 185"/>
                  <a:gd name="T20" fmla="*/ 1 w 181"/>
                  <a:gd name="T21" fmla="*/ 0 h 185"/>
                  <a:gd name="T22" fmla="*/ 1 w 181"/>
                  <a:gd name="T23" fmla="*/ 0 h 185"/>
                  <a:gd name="T24" fmla="*/ 1 w 181"/>
                  <a:gd name="T25" fmla="*/ 0 h 185"/>
                  <a:gd name="T26" fmla="*/ 1 w 181"/>
                  <a:gd name="T27" fmla="*/ 0 h 185"/>
                  <a:gd name="T28" fmla="*/ 1 w 181"/>
                  <a:gd name="T29" fmla="*/ 0 h 185"/>
                  <a:gd name="T30" fmla="*/ 1 w 181"/>
                  <a:gd name="T31" fmla="*/ 1 h 185"/>
                  <a:gd name="T32" fmla="*/ 1 w 181"/>
                  <a:gd name="T33" fmla="*/ 1 h 185"/>
                  <a:gd name="T34" fmla="*/ 1 w 181"/>
                  <a:gd name="T35" fmla="*/ 1 h 185"/>
                  <a:gd name="T36" fmla="*/ 1 w 181"/>
                  <a:gd name="T37" fmla="*/ 1 h 185"/>
                  <a:gd name="T38" fmla="*/ 1 w 181"/>
                  <a:gd name="T39" fmla="*/ 1 h 185"/>
                  <a:gd name="T40" fmla="*/ 1 w 181"/>
                  <a:gd name="T41" fmla="*/ 1 h 185"/>
                  <a:gd name="T42" fmla="*/ 1 w 181"/>
                  <a:gd name="T43" fmla="*/ 1 h 185"/>
                  <a:gd name="T44" fmla="*/ 0 w 181"/>
                  <a:gd name="T45" fmla="*/ 1 h 185"/>
                  <a:gd name="T46" fmla="*/ 0 w 181"/>
                  <a:gd name="T47" fmla="*/ 1 h 185"/>
                  <a:gd name="T48" fmla="*/ 0 w 181"/>
                  <a:gd name="T49" fmla="*/ 1 h 185"/>
                  <a:gd name="T50" fmla="*/ 0 w 181"/>
                  <a:gd name="T51" fmla="*/ 0 h 185"/>
                  <a:gd name="T52" fmla="*/ 0 w 181"/>
                  <a:gd name="T53" fmla="*/ 0 h 185"/>
                  <a:gd name="T54" fmla="*/ 0 w 181"/>
                  <a:gd name="T55" fmla="*/ 0 h 185"/>
                  <a:gd name="T56" fmla="*/ 0 w 181"/>
                  <a:gd name="T57" fmla="*/ 0 h 185"/>
                  <a:gd name="T58" fmla="*/ 0 w 181"/>
                  <a:gd name="T59" fmla="*/ 0 h 185"/>
                  <a:gd name="T60" fmla="*/ 0 w 181"/>
                  <a:gd name="T61" fmla="*/ 0 h 185"/>
                  <a:gd name="T62" fmla="*/ 0 w 181"/>
                  <a:gd name="T63" fmla="*/ 0 h 185"/>
                  <a:gd name="T64" fmla="*/ 0 w 181"/>
                  <a:gd name="T65" fmla="*/ 0 h 185"/>
                  <a:gd name="T66" fmla="*/ 0 w 181"/>
                  <a:gd name="T67" fmla="*/ 0 h 185"/>
                  <a:gd name="T68" fmla="*/ 0 w 181"/>
                  <a:gd name="T69" fmla="*/ 0 h 185"/>
                  <a:gd name="T70" fmla="*/ 0 w 181"/>
                  <a:gd name="T71" fmla="*/ 0 h 185"/>
                  <a:gd name="T72" fmla="*/ 0 w 181"/>
                  <a:gd name="T73" fmla="*/ 0 h 185"/>
                  <a:gd name="T74" fmla="*/ 0 w 181"/>
                  <a:gd name="T75" fmla="*/ 0 h 185"/>
                  <a:gd name="T76" fmla="*/ 0 w 181"/>
                  <a:gd name="T77" fmla="*/ 0 h 185"/>
                  <a:gd name="T78" fmla="*/ 0 w 181"/>
                  <a:gd name="T79" fmla="*/ 0 h 185"/>
                  <a:gd name="T80" fmla="*/ 0 w 181"/>
                  <a:gd name="T81" fmla="*/ 0 h 185"/>
                  <a:gd name="T82" fmla="*/ 0 w 181"/>
                  <a:gd name="T83" fmla="*/ 0 h 185"/>
                  <a:gd name="T84" fmla="*/ 0 w 181"/>
                  <a:gd name="T85" fmla="*/ 0 h 185"/>
                  <a:gd name="T86" fmla="*/ 0 w 181"/>
                  <a:gd name="T87" fmla="*/ 1 h 185"/>
                  <a:gd name="T88" fmla="*/ 0 w 181"/>
                  <a:gd name="T89" fmla="*/ 1 h 185"/>
                  <a:gd name="T90" fmla="*/ 0 w 181"/>
                  <a:gd name="T91" fmla="*/ 1 h 185"/>
                  <a:gd name="T92" fmla="*/ 1 w 181"/>
                  <a:gd name="T93" fmla="*/ 1 h 185"/>
                  <a:gd name="T94" fmla="*/ 1 w 181"/>
                  <a:gd name="T95" fmla="*/ 1 h 185"/>
                  <a:gd name="T96" fmla="*/ 1 w 181"/>
                  <a:gd name="T97" fmla="*/ 1 h 185"/>
                  <a:gd name="T98" fmla="*/ 1 w 181"/>
                  <a:gd name="T99" fmla="*/ 1 h 185"/>
                  <a:gd name="T100" fmla="*/ 1 w 181"/>
                  <a:gd name="T101" fmla="*/ 1 h 185"/>
                  <a:gd name="T102" fmla="*/ 1 w 181"/>
                  <a:gd name="T103" fmla="*/ 1 h 185"/>
                  <a:gd name="T104" fmla="*/ 1 w 181"/>
                  <a:gd name="T105" fmla="*/ 1 h 185"/>
                  <a:gd name="T106" fmla="*/ 1 w 181"/>
                  <a:gd name="T107" fmla="*/ 0 h 185"/>
                  <a:gd name="T108" fmla="*/ 1 w 181"/>
                  <a:gd name="T109" fmla="*/ 0 h 185"/>
                  <a:gd name="T110" fmla="*/ 2 w 181"/>
                  <a:gd name="T111" fmla="*/ 0 h 1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1"/>
                  <a:gd name="T169" fmla="*/ 0 h 185"/>
                  <a:gd name="T170" fmla="*/ 181 w 181"/>
                  <a:gd name="T171" fmla="*/ 185 h 18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1" h="185">
                    <a:moveTo>
                      <a:pt x="181" y="77"/>
                    </a:moveTo>
                    <a:lnTo>
                      <a:pt x="181" y="73"/>
                    </a:lnTo>
                    <a:lnTo>
                      <a:pt x="181" y="70"/>
                    </a:lnTo>
                    <a:lnTo>
                      <a:pt x="181" y="65"/>
                    </a:lnTo>
                    <a:lnTo>
                      <a:pt x="180" y="61"/>
                    </a:lnTo>
                    <a:lnTo>
                      <a:pt x="180" y="58"/>
                    </a:lnTo>
                    <a:lnTo>
                      <a:pt x="179" y="54"/>
                    </a:lnTo>
                    <a:lnTo>
                      <a:pt x="178" y="50"/>
                    </a:lnTo>
                    <a:lnTo>
                      <a:pt x="178" y="47"/>
                    </a:lnTo>
                    <a:lnTo>
                      <a:pt x="176" y="44"/>
                    </a:lnTo>
                    <a:lnTo>
                      <a:pt x="174" y="41"/>
                    </a:lnTo>
                    <a:lnTo>
                      <a:pt x="171" y="38"/>
                    </a:lnTo>
                    <a:lnTo>
                      <a:pt x="169" y="36"/>
                    </a:lnTo>
                    <a:lnTo>
                      <a:pt x="167" y="34"/>
                    </a:lnTo>
                    <a:lnTo>
                      <a:pt x="165" y="31"/>
                    </a:lnTo>
                    <a:lnTo>
                      <a:pt x="163" y="29"/>
                    </a:lnTo>
                    <a:lnTo>
                      <a:pt x="160" y="26"/>
                    </a:lnTo>
                    <a:lnTo>
                      <a:pt x="163" y="31"/>
                    </a:lnTo>
                    <a:lnTo>
                      <a:pt x="165" y="37"/>
                    </a:lnTo>
                    <a:lnTo>
                      <a:pt x="167" y="43"/>
                    </a:lnTo>
                    <a:lnTo>
                      <a:pt x="169" y="50"/>
                    </a:lnTo>
                    <a:lnTo>
                      <a:pt x="170" y="56"/>
                    </a:lnTo>
                    <a:lnTo>
                      <a:pt x="171" y="64"/>
                    </a:lnTo>
                    <a:lnTo>
                      <a:pt x="172" y="70"/>
                    </a:lnTo>
                    <a:lnTo>
                      <a:pt x="172" y="77"/>
                    </a:lnTo>
                    <a:lnTo>
                      <a:pt x="172" y="86"/>
                    </a:lnTo>
                    <a:lnTo>
                      <a:pt x="170" y="96"/>
                    </a:lnTo>
                    <a:lnTo>
                      <a:pt x="168" y="106"/>
                    </a:lnTo>
                    <a:lnTo>
                      <a:pt x="166" y="114"/>
                    </a:lnTo>
                    <a:lnTo>
                      <a:pt x="162" y="124"/>
                    </a:lnTo>
                    <a:lnTo>
                      <a:pt x="158" y="131"/>
                    </a:lnTo>
                    <a:lnTo>
                      <a:pt x="154" y="139"/>
                    </a:lnTo>
                    <a:lnTo>
                      <a:pt x="148" y="145"/>
                    </a:lnTo>
                    <a:lnTo>
                      <a:pt x="143" y="151"/>
                    </a:lnTo>
                    <a:lnTo>
                      <a:pt x="136" y="157"/>
                    </a:lnTo>
                    <a:lnTo>
                      <a:pt x="130" y="162"/>
                    </a:lnTo>
                    <a:lnTo>
                      <a:pt x="123" y="167"/>
                    </a:lnTo>
                    <a:lnTo>
                      <a:pt x="115" y="169"/>
                    </a:lnTo>
                    <a:lnTo>
                      <a:pt x="107" y="171"/>
                    </a:lnTo>
                    <a:lnTo>
                      <a:pt x="99" y="174"/>
                    </a:lnTo>
                    <a:lnTo>
                      <a:pt x="91" y="174"/>
                    </a:lnTo>
                    <a:lnTo>
                      <a:pt x="83" y="174"/>
                    </a:lnTo>
                    <a:lnTo>
                      <a:pt x="75" y="171"/>
                    </a:lnTo>
                    <a:lnTo>
                      <a:pt x="67" y="169"/>
                    </a:lnTo>
                    <a:lnTo>
                      <a:pt x="59" y="167"/>
                    </a:lnTo>
                    <a:lnTo>
                      <a:pt x="52" y="162"/>
                    </a:lnTo>
                    <a:lnTo>
                      <a:pt x="45" y="157"/>
                    </a:lnTo>
                    <a:lnTo>
                      <a:pt x="39" y="151"/>
                    </a:lnTo>
                    <a:lnTo>
                      <a:pt x="33" y="145"/>
                    </a:lnTo>
                    <a:lnTo>
                      <a:pt x="28" y="139"/>
                    </a:lnTo>
                    <a:lnTo>
                      <a:pt x="23" y="131"/>
                    </a:lnTo>
                    <a:lnTo>
                      <a:pt x="19" y="124"/>
                    </a:lnTo>
                    <a:lnTo>
                      <a:pt x="16" y="114"/>
                    </a:lnTo>
                    <a:lnTo>
                      <a:pt x="13" y="106"/>
                    </a:lnTo>
                    <a:lnTo>
                      <a:pt x="11" y="96"/>
                    </a:lnTo>
                    <a:lnTo>
                      <a:pt x="10" y="86"/>
                    </a:lnTo>
                    <a:lnTo>
                      <a:pt x="9" y="77"/>
                    </a:lnTo>
                    <a:lnTo>
                      <a:pt x="10" y="65"/>
                    </a:lnTo>
                    <a:lnTo>
                      <a:pt x="11" y="54"/>
                    </a:lnTo>
                    <a:lnTo>
                      <a:pt x="14" y="43"/>
                    </a:lnTo>
                    <a:lnTo>
                      <a:pt x="18" y="34"/>
                    </a:lnTo>
                    <a:lnTo>
                      <a:pt x="22" y="24"/>
                    </a:lnTo>
                    <a:lnTo>
                      <a:pt x="27" y="16"/>
                    </a:lnTo>
                    <a:lnTo>
                      <a:pt x="33" y="7"/>
                    </a:lnTo>
                    <a:lnTo>
                      <a:pt x="40" y="0"/>
                    </a:lnTo>
                    <a:lnTo>
                      <a:pt x="37" y="1"/>
                    </a:lnTo>
                    <a:lnTo>
                      <a:pt x="35" y="2"/>
                    </a:lnTo>
                    <a:lnTo>
                      <a:pt x="32" y="4"/>
                    </a:lnTo>
                    <a:lnTo>
                      <a:pt x="29" y="6"/>
                    </a:lnTo>
                    <a:lnTo>
                      <a:pt x="26" y="7"/>
                    </a:lnTo>
                    <a:lnTo>
                      <a:pt x="23" y="8"/>
                    </a:lnTo>
                    <a:lnTo>
                      <a:pt x="21" y="11"/>
                    </a:lnTo>
                    <a:lnTo>
                      <a:pt x="18" y="12"/>
                    </a:lnTo>
                    <a:lnTo>
                      <a:pt x="14" y="19"/>
                    </a:lnTo>
                    <a:lnTo>
                      <a:pt x="11" y="26"/>
                    </a:lnTo>
                    <a:lnTo>
                      <a:pt x="7" y="34"/>
                    </a:lnTo>
                    <a:lnTo>
                      <a:pt x="5" y="42"/>
                    </a:lnTo>
                    <a:lnTo>
                      <a:pt x="3" y="50"/>
                    </a:lnTo>
                    <a:lnTo>
                      <a:pt x="1" y="59"/>
                    </a:lnTo>
                    <a:lnTo>
                      <a:pt x="0" y="67"/>
                    </a:lnTo>
                    <a:lnTo>
                      <a:pt x="0" y="77"/>
                    </a:lnTo>
                    <a:lnTo>
                      <a:pt x="1" y="88"/>
                    </a:lnTo>
                    <a:lnTo>
                      <a:pt x="2" y="98"/>
                    </a:lnTo>
                    <a:lnTo>
                      <a:pt x="4" y="109"/>
                    </a:lnTo>
                    <a:lnTo>
                      <a:pt x="7" y="119"/>
                    </a:lnTo>
                    <a:lnTo>
                      <a:pt x="11" y="128"/>
                    </a:lnTo>
                    <a:lnTo>
                      <a:pt x="16" y="137"/>
                    </a:lnTo>
                    <a:lnTo>
                      <a:pt x="21" y="145"/>
                    </a:lnTo>
                    <a:lnTo>
                      <a:pt x="27" y="154"/>
                    </a:lnTo>
                    <a:lnTo>
                      <a:pt x="33" y="159"/>
                    </a:lnTo>
                    <a:lnTo>
                      <a:pt x="40" y="167"/>
                    </a:lnTo>
                    <a:lnTo>
                      <a:pt x="47" y="171"/>
                    </a:lnTo>
                    <a:lnTo>
                      <a:pt x="55" y="176"/>
                    </a:lnTo>
                    <a:lnTo>
                      <a:pt x="64" y="180"/>
                    </a:lnTo>
                    <a:lnTo>
                      <a:pt x="73" y="182"/>
                    </a:lnTo>
                    <a:lnTo>
                      <a:pt x="82" y="185"/>
                    </a:lnTo>
                    <a:lnTo>
                      <a:pt x="91" y="185"/>
                    </a:lnTo>
                    <a:lnTo>
                      <a:pt x="100" y="185"/>
                    </a:lnTo>
                    <a:lnTo>
                      <a:pt x="109" y="182"/>
                    </a:lnTo>
                    <a:lnTo>
                      <a:pt x="118" y="180"/>
                    </a:lnTo>
                    <a:lnTo>
                      <a:pt x="126" y="176"/>
                    </a:lnTo>
                    <a:lnTo>
                      <a:pt x="134" y="171"/>
                    </a:lnTo>
                    <a:lnTo>
                      <a:pt x="141" y="167"/>
                    </a:lnTo>
                    <a:lnTo>
                      <a:pt x="148" y="159"/>
                    </a:lnTo>
                    <a:lnTo>
                      <a:pt x="155" y="154"/>
                    </a:lnTo>
                    <a:lnTo>
                      <a:pt x="160" y="145"/>
                    </a:lnTo>
                    <a:lnTo>
                      <a:pt x="166" y="137"/>
                    </a:lnTo>
                    <a:lnTo>
                      <a:pt x="170" y="128"/>
                    </a:lnTo>
                    <a:lnTo>
                      <a:pt x="174" y="119"/>
                    </a:lnTo>
                    <a:lnTo>
                      <a:pt x="177" y="109"/>
                    </a:lnTo>
                    <a:lnTo>
                      <a:pt x="179" y="98"/>
                    </a:lnTo>
                    <a:lnTo>
                      <a:pt x="181" y="88"/>
                    </a:lnTo>
                    <a:lnTo>
                      <a:pt x="181" y="77"/>
                    </a:lnTo>
                    <a:close/>
                  </a:path>
                </a:pathLst>
              </a:custGeom>
              <a:solidFill>
                <a:srgbClr val="F7CF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6" name="Freeform 142"/>
              <p:cNvSpPr>
                <a:spLocks/>
              </p:cNvSpPr>
              <p:nvPr/>
            </p:nvSpPr>
            <p:spPr bwMode="auto">
              <a:xfrm>
                <a:off x="1144" y="2646"/>
                <a:ext cx="35" cy="30"/>
              </a:xfrm>
              <a:custGeom>
                <a:avLst/>
                <a:gdLst>
                  <a:gd name="T0" fmla="*/ 1 w 172"/>
                  <a:gd name="T1" fmla="*/ 0 h 184"/>
                  <a:gd name="T2" fmla="*/ 1 w 172"/>
                  <a:gd name="T3" fmla="*/ 0 h 184"/>
                  <a:gd name="T4" fmla="*/ 1 w 172"/>
                  <a:gd name="T5" fmla="*/ 0 h 184"/>
                  <a:gd name="T6" fmla="*/ 1 w 172"/>
                  <a:gd name="T7" fmla="*/ 0 h 184"/>
                  <a:gd name="T8" fmla="*/ 1 w 172"/>
                  <a:gd name="T9" fmla="*/ 0 h 184"/>
                  <a:gd name="T10" fmla="*/ 1 w 172"/>
                  <a:gd name="T11" fmla="*/ 0 h 184"/>
                  <a:gd name="T12" fmla="*/ 1 w 172"/>
                  <a:gd name="T13" fmla="*/ 0 h 184"/>
                  <a:gd name="T14" fmla="*/ 1 w 172"/>
                  <a:gd name="T15" fmla="*/ 0 h 184"/>
                  <a:gd name="T16" fmla="*/ 1 w 172"/>
                  <a:gd name="T17" fmla="*/ 0 h 184"/>
                  <a:gd name="T18" fmla="*/ 1 w 172"/>
                  <a:gd name="T19" fmla="*/ 0 h 184"/>
                  <a:gd name="T20" fmla="*/ 1 w 172"/>
                  <a:gd name="T21" fmla="*/ 0 h 184"/>
                  <a:gd name="T22" fmla="*/ 1 w 172"/>
                  <a:gd name="T23" fmla="*/ 0 h 184"/>
                  <a:gd name="T24" fmla="*/ 1 w 172"/>
                  <a:gd name="T25" fmla="*/ 0 h 184"/>
                  <a:gd name="T26" fmla="*/ 1 w 172"/>
                  <a:gd name="T27" fmla="*/ 0 h 184"/>
                  <a:gd name="T28" fmla="*/ 1 w 172"/>
                  <a:gd name="T29" fmla="*/ 0 h 184"/>
                  <a:gd name="T30" fmla="*/ 1 w 172"/>
                  <a:gd name="T31" fmla="*/ 1 h 184"/>
                  <a:gd name="T32" fmla="*/ 1 w 172"/>
                  <a:gd name="T33" fmla="*/ 1 h 184"/>
                  <a:gd name="T34" fmla="*/ 1 w 172"/>
                  <a:gd name="T35" fmla="*/ 1 h 184"/>
                  <a:gd name="T36" fmla="*/ 1 w 172"/>
                  <a:gd name="T37" fmla="*/ 1 h 184"/>
                  <a:gd name="T38" fmla="*/ 1 w 172"/>
                  <a:gd name="T39" fmla="*/ 1 h 184"/>
                  <a:gd name="T40" fmla="*/ 1 w 172"/>
                  <a:gd name="T41" fmla="*/ 1 h 184"/>
                  <a:gd name="T42" fmla="*/ 1 w 172"/>
                  <a:gd name="T43" fmla="*/ 1 h 184"/>
                  <a:gd name="T44" fmla="*/ 0 w 172"/>
                  <a:gd name="T45" fmla="*/ 1 h 184"/>
                  <a:gd name="T46" fmla="*/ 0 w 172"/>
                  <a:gd name="T47" fmla="*/ 1 h 184"/>
                  <a:gd name="T48" fmla="*/ 0 w 172"/>
                  <a:gd name="T49" fmla="*/ 1 h 184"/>
                  <a:gd name="T50" fmla="*/ 0 w 172"/>
                  <a:gd name="T51" fmla="*/ 0 h 184"/>
                  <a:gd name="T52" fmla="*/ 0 w 172"/>
                  <a:gd name="T53" fmla="*/ 0 h 184"/>
                  <a:gd name="T54" fmla="*/ 0 w 172"/>
                  <a:gd name="T55" fmla="*/ 0 h 184"/>
                  <a:gd name="T56" fmla="*/ 0 w 172"/>
                  <a:gd name="T57" fmla="*/ 0 h 184"/>
                  <a:gd name="T58" fmla="*/ 0 w 172"/>
                  <a:gd name="T59" fmla="*/ 0 h 184"/>
                  <a:gd name="T60" fmla="*/ 0 w 172"/>
                  <a:gd name="T61" fmla="*/ 0 h 184"/>
                  <a:gd name="T62" fmla="*/ 0 w 172"/>
                  <a:gd name="T63" fmla="*/ 0 h 184"/>
                  <a:gd name="T64" fmla="*/ 0 w 172"/>
                  <a:gd name="T65" fmla="*/ 0 h 184"/>
                  <a:gd name="T66" fmla="*/ 0 w 172"/>
                  <a:gd name="T67" fmla="*/ 0 h 184"/>
                  <a:gd name="T68" fmla="*/ 0 w 172"/>
                  <a:gd name="T69" fmla="*/ 0 h 184"/>
                  <a:gd name="T70" fmla="*/ 0 w 172"/>
                  <a:gd name="T71" fmla="*/ 0 h 184"/>
                  <a:gd name="T72" fmla="*/ 0 w 172"/>
                  <a:gd name="T73" fmla="*/ 0 h 184"/>
                  <a:gd name="T74" fmla="*/ 0 w 172"/>
                  <a:gd name="T75" fmla="*/ 0 h 184"/>
                  <a:gd name="T76" fmla="*/ 0 w 172"/>
                  <a:gd name="T77" fmla="*/ 0 h 184"/>
                  <a:gd name="T78" fmla="*/ 0 w 172"/>
                  <a:gd name="T79" fmla="*/ 0 h 184"/>
                  <a:gd name="T80" fmla="*/ 0 w 172"/>
                  <a:gd name="T81" fmla="*/ 0 h 184"/>
                  <a:gd name="T82" fmla="*/ 0 w 172"/>
                  <a:gd name="T83" fmla="*/ 0 h 184"/>
                  <a:gd name="T84" fmla="*/ 0 w 172"/>
                  <a:gd name="T85" fmla="*/ 0 h 184"/>
                  <a:gd name="T86" fmla="*/ 0 w 172"/>
                  <a:gd name="T87" fmla="*/ 1 h 184"/>
                  <a:gd name="T88" fmla="*/ 0 w 172"/>
                  <a:gd name="T89" fmla="*/ 1 h 184"/>
                  <a:gd name="T90" fmla="*/ 0 w 172"/>
                  <a:gd name="T91" fmla="*/ 1 h 184"/>
                  <a:gd name="T92" fmla="*/ 0 w 172"/>
                  <a:gd name="T93" fmla="*/ 1 h 184"/>
                  <a:gd name="T94" fmla="*/ 1 w 172"/>
                  <a:gd name="T95" fmla="*/ 1 h 184"/>
                  <a:gd name="T96" fmla="*/ 1 w 172"/>
                  <a:gd name="T97" fmla="*/ 1 h 184"/>
                  <a:gd name="T98" fmla="*/ 1 w 172"/>
                  <a:gd name="T99" fmla="*/ 1 h 184"/>
                  <a:gd name="T100" fmla="*/ 1 w 172"/>
                  <a:gd name="T101" fmla="*/ 1 h 184"/>
                  <a:gd name="T102" fmla="*/ 1 w 172"/>
                  <a:gd name="T103" fmla="*/ 1 h 184"/>
                  <a:gd name="T104" fmla="*/ 1 w 172"/>
                  <a:gd name="T105" fmla="*/ 1 h 184"/>
                  <a:gd name="T106" fmla="*/ 1 w 172"/>
                  <a:gd name="T107" fmla="*/ 0 h 184"/>
                  <a:gd name="T108" fmla="*/ 1 w 172"/>
                  <a:gd name="T109" fmla="*/ 0 h 184"/>
                  <a:gd name="T110" fmla="*/ 1 w 172"/>
                  <a:gd name="T111" fmla="*/ 0 h 18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2"/>
                  <a:gd name="T169" fmla="*/ 0 h 184"/>
                  <a:gd name="T170" fmla="*/ 172 w 172"/>
                  <a:gd name="T171" fmla="*/ 184 h 18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2" h="184">
                    <a:moveTo>
                      <a:pt x="172" y="82"/>
                    </a:moveTo>
                    <a:lnTo>
                      <a:pt x="171" y="77"/>
                    </a:lnTo>
                    <a:lnTo>
                      <a:pt x="171" y="71"/>
                    </a:lnTo>
                    <a:lnTo>
                      <a:pt x="171" y="66"/>
                    </a:lnTo>
                    <a:lnTo>
                      <a:pt x="170" y="60"/>
                    </a:lnTo>
                    <a:lnTo>
                      <a:pt x="169" y="55"/>
                    </a:lnTo>
                    <a:lnTo>
                      <a:pt x="168" y="51"/>
                    </a:lnTo>
                    <a:lnTo>
                      <a:pt x="166" y="46"/>
                    </a:lnTo>
                    <a:lnTo>
                      <a:pt x="165" y="41"/>
                    </a:lnTo>
                    <a:lnTo>
                      <a:pt x="162" y="39"/>
                    </a:lnTo>
                    <a:lnTo>
                      <a:pt x="160" y="36"/>
                    </a:lnTo>
                    <a:lnTo>
                      <a:pt x="157" y="33"/>
                    </a:lnTo>
                    <a:lnTo>
                      <a:pt x="154" y="30"/>
                    </a:lnTo>
                    <a:lnTo>
                      <a:pt x="152" y="28"/>
                    </a:lnTo>
                    <a:lnTo>
                      <a:pt x="149" y="25"/>
                    </a:lnTo>
                    <a:lnTo>
                      <a:pt x="146" y="23"/>
                    </a:lnTo>
                    <a:lnTo>
                      <a:pt x="143" y="21"/>
                    </a:lnTo>
                    <a:lnTo>
                      <a:pt x="147" y="27"/>
                    </a:lnTo>
                    <a:lnTo>
                      <a:pt x="151" y="34"/>
                    </a:lnTo>
                    <a:lnTo>
                      <a:pt x="155" y="41"/>
                    </a:lnTo>
                    <a:lnTo>
                      <a:pt x="157" y="48"/>
                    </a:lnTo>
                    <a:lnTo>
                      <a:pt x="160" y="57"/>
                    </a:lnTo>
                    <a:lnTo>
                      <a:pt x="161" y="65"/>
                    </a:lnTo>
                    <a:lnTo>
                      <a:pt x="162" y="73"/>
                    </a:lnTo>
                    <a:lnTo>
                      <a:pt x="163" y="82"/>
                    </a:lnTo>
                    <a:lnTo>
                      <a:pt x="162" y="91"/>
                    </a:lnTo>
                    <a:lnTo>
                      <a:pt x="161" y="100"/>
                    </a:lnTo>
                    <a:lnTo>
                      <a:pt x="159" y="109"/>
                    </a:lnTo>
                    <a:lnTo>
                      <a:pt x="157" y="118"/>
                    </a:lnTo>
                    <a:lnTo>
                      <a:pt x="153" y="125"/>
                    </a:lnTo>
                    <a:lnTo>
                      <a:pt x="149" y="133"/>
                    </a:lnTo>
                    <a:lnTo>
                      <a:pt x="145" y="141"/>
                    </a:lnTo>
                    <a:lnTo>
                      <a:pt x="140" y="147"/>
                    </a:lnTo>
                    <a:lnTo>
                      <a:pt x="135" y="153"/>
                    </a:lnTo>
                    <a:lnTo>
                      <a:pt x="129" y="157"/>
                    </a:lnTo>
                    <a:lnTo>
                      <a:pt x="123" y="162"/>
                    </a:lnTo>
                    <a:lnTo>
                      <a:pt x="116" y="166"/>
                    </a:lnTo>
                    <a:lnTo>
                      <a:pt x="109" y="169"/>
                    </a:lnTo>
                    <a:lnTo>
                      <a:pt x="102" y="172"/>
                    </a:lnTo>
                    <a:lnTo>
                      <a:pt x="94" y="173"/>
                    </a:lnTo>
                    <a:lnTo>
                      <a:pt x="86" y="173"/>
                    </a:lnTo>
                    <a:lnTo>
                      <a:pt x="78" y="173"/>
                    </a:lnTo>
                    <a:lnTo>
                      <a:pt x="71" y="172"/>
                    </a:lnTo>
                    <a:lnTo>
                      <a:pt x="63" y="169"/>
                    </a:lnTo>
                    <a:lnTo>
                      <a:pt x="55" y="166"/>
                    </a:lnTo>
                    <a:lnTo>
                      <a:pt x="49" y="162"/>
                    </a:lnTo>
                    <a:lnTo>
                      <a:pt x="42" y="157"/>
                    </a:lnTo>
                    <a:lnTo>
                      <a:pt x="36" y="153"/>
                    </a:lnTo>
                    <a:lnTo>
                      <a:pt x="31" y="147"/>
                    </a:lnTo>
                    <a:lnTo>
                      <a:pt x="26" y="141"/>
                    </a:lnTo>
                    <a:lnTo>
                      <a:pt x="22" y="133"/>
                    </a:lnTo>
                    <a:lnTo>
                      <a:pt x="18" y="125"/>
                    </a:lnTo>
                    <a:lnTo>
                      <a:pt x="15" y="118"/>
                    </a:lnTo>
                    <a:lnTo>
                      <a:pt x="12" y="109"/>
                    </a:lnTo>
                    <a:lnTo>
                      <a:pt x="10" y="100"/>
                    </a:lnTo>
                    <a:lnTo>
                      <a:pt x="9" y="91"/>
                    </a:lnTo>
                    <a:lnTo>
                      <a:pt x="9" y="82"/>
                    </a:lnTo>
                    <a:lnTo>
                      <a:pt x="9" y="69"/>
                    </a:lnTo>
                    <a:lnTo>
                      <a:pt x="12" y="57"/>
                    </a:lnTo>
                    <a:lnTo>
                      <a:pt x="15" y="45"/>
                    </a:lnTo>
                    <a:lnTo>
                      <a:pt x="20" y="34"/>
                    </a:lnTo>
                    <a:lnTo>
                      <a:pt x="26" y="24"/>
                    </a:lnTo>
                    <a:lnTo>
                      <a:pt x="33" y="15"/>
                    </a:lnTo>
                    <a:lnTo>
                      <a:pt x="41" y="7"/>
                    </a:lnTo>
                    <a:lnTo>
                      <a:pt x="49" y="0"/>
                    </a:lnTo>
                    <a:lnTo>
                      <a:pt x="46" y="2"/>
                    </a:lnTo>
                    <a:lnTo>
                      <a:pt x="43" y="3"/>
                    </a:lnTo>
                    <a:lnTo>
                      <a:pt x="39" y="4"/>
                    </a:lnTo>
                    <a:lnTo>
                      <a:pt x="36" y="5"/>
                    </a:lnTo>
                    <a:lnTo>
                      <a:pt x="33" y="6"/>
                    </a:lnTo>
                    <a:lnTo>
                      <a:pt x="30" y="7"/>
                    </a:lnTo>
                    <a:lnTo>
                      <a:pt x="27" y="10"/>
                    </a:lnTo>
                    <a:lnTo>
                      <a:pt x="23" y="11"/>
                    </a:lnTo>
                    <a:lnTo>
                      <a:pt x="18" y="18"/>
                    </a:lnTo>
                    <a:lnTo>
                      <a:pt x="13" y="25"/>
                    </a:lnTo>
                    <a:lnTo>
                      <a:pt x="9" y="34"/>
                    </a:lnTo>
                    <a:lnTo>
                      <a:pt x="6" y="43"/>
                    </a:lnTo>
                    <a:lnTo>
                      <a:pt x="3" y="52"/>
                    </a:lnTo>
                    <a:lnTo>
                      <a:pt x="1" y="61"/>
                    </a:lnTo>
                    <a:lnTo>
                      <a:pt x="0" y="71"/>
                    </a:lnTo>
                    <a:lnTo>
                      <a:pt x="0" y="82"/>
                    </a:lnTo>
                    <a:lnTo>
                      <a:pt x="0" y="93"/>
                    </a:lnTo>
                    <a:lnTo>
                      <a:pt x="1" y="102"/>
                    </a:lnTo>
                    <a:lnTo>
                      <a:pt x="3" y="112"/>
                    </a:lnTo>
                    <a:lnTo>
                      <a:pt x="6" y="121"/>
                    </a:lnTo>
                    <a:lnTo>
                      <a:pt x="10" y="131"/>
                    </a:lnTo>
                    <a:lnTo>
                      <a:pt x="14" y="139"/>
                    </a:lnTo>
                    <a:lnTo>
                      <a:pt x="19" y="147"/>
                    </a:lnTo>
                    <a:lnTo>
                      <a:pt x="25" y="154"/>
                    </a:lnTo>
                    <a:lnTo>
                      <a:pt x="31" y="161"/>
                    </a:lnTo>
                    <a:lnTo>
                      <a:pt x="37" y="167"/>
                    </a:lnTo>
                    <a:lnTo>
                      <a:pt x="44" y="172"/>
                    </a:lnTo>
                    <a:lnTo>
                      <a:pt x="52" y="176"/>
                    </a:lnTo>
                    <a:lnTo>
                      <a:pt x="61" y="180"/>
                    </a:lnTo>
                    <a:lnTo>
                      <a:pt x="69" y="182"/>
                    </a:lnTo>
                    <a:lnTo>
                      <a:pt x="77" y="184"/>
                    </a:lnTo>
                    <a:lnTo>
                      <a:pt x="86" y="184"/>
                    </a:lnTo>
                    <a:lnTo>
                      <a:pt x="95" y="184"/>
                    </a:lnTo>
                    <a:lnTo>
                      <a:pt x="103" y="182"/>
                    </a:lnTo>
                    <a:lnTo>
                      <a:pt x="111" y="180"/>
                    </a:lnTo>
                    <a:lnTo>
                      <a:pt x="119" y="176"/>
                    </a:lnTo>
                    <a:lnTo>
                      <a:pt x="127" y="172"/>
                    </a:lnTo>
                    <a:lnTo>
                      <a:pt x="134" y="167"/>
                    </a:lnTo>
                    <a:lnTo>
                      <a:pt x="140" y="161"/>
                    </a:lnTo>
                    <a:lnTo>
                      <a:pt x="147" y="154"/>
                    </a:lnTo>
                    <a:lnTo>
                      <a:pt x="152" y="147"/>
                    </a:lnTo>
                    <a:lnTo>
                      <a:pt x="157" y="139"/>
                    </a:lnTo>
                    <a:lnTo>
                      <a:pt x="161" y="131"/>
                    </a:lnTo>
                    <a:lnTo>
                      <a:pt x="165" y="121"/>
                    </a:lnTo>
                    <a:lnTo>
                      <a:pt x="168" y="112"/>
                    </a:lnTo>
                    <a:lnTo>
                      <a:pt x="170" y="102"/>
                    </a:lnTo>
                    <a:lnTo>
                      <a:pt x="171" y="93"/>
                    </a:lnTo>
                    <a:lnTo>
                      <a:pt x="172" y="82"/>
                    </a:lnTo>
                    <a:close/>
                  </a:path>
                </a:pathLst>
              </a:custGeom>
              <a:solidFill>
                <a:srgbClr val="F7D2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7" name="Freeform 143"/>
              <p:cNvSpPr>
                <a:spLocks/>
              </p:cNvSpPr>
              <p:nvPr/>
            </p:nvSpPr>
            <p:spPr bwMode="auto">
              <a:xfrm>
                <a:off x="1145" y="2645"/>
                <a:ext cx="33" cy="30"/>
              </a:xfrm>
              <a:custGeom>
                <a:avLst/>
                <a:gdLst>
                  <a:gd name="T0" fmla="*/ 1 w 163"/>
                  <a:gd name="T1" fmla="*/ 0 h 181"/>
                  <a:gd name="T2" fmla="*/ 1 w 163"/>
                  <a:gd name="T3" fmla="*/ 0 h 181"/>
                  <a:gd name="T4" fmla="*/ 1 w 163"/>
                  <a:gd name="T5" fmla="*/ 0 h 181"/>
                  <a:gd name="T6" fmla="*/ 1 w 163"/>
                  <a:gd name="T7" fmla="*/ 0 h 181"/>
                  <a:gd name="T8" fmla="*/ 1 w 163"/>
                  <a:gd name="T9" fmla="*/ 0 h 181"/>
                  <a:gd name="T10" fmla="*/ 1 w 163"/>
                  <a:gd name="T11" fmla="*/ 0 h 181"/>
                  <a:gd name="T12" fmla="*/ 1 w 163"/>
                  <a:gd name="T13" fmla="*/ 0 h 181"/>
                  <a:gd name="T14" fmla="*/ 1 w 163"/>
                  <a:gd name="T15" fmla="*/ 0 h 181"/>
                  <a:gd name="T16" fmla="*/ 1 w 163"/>
                  <a:gd name="T17" fmla="*/ 0 h 181"/>
                  <a:gd name="T18" fmla="*/ 1 w 163"/>
                  <a:gd name="T19" fmla="*/ 0 h 181"/>
                  <a:gd name="T20" fmla="*/ 1 w 163"/>
                  <a:gd name="T21" fmla="*/ 0 h 181"/>
                  <a:gd name="T22" fmla="*/ 1 w 163"/>
                  <a:gd name="T23" fmla="*/ 0 h 181"/>
                  <a:gd name="T24" fmla="*/ 1 w 163"/>
                  <a:gd name="T25" fmla="*/ 0 h 181"/>
                  <a:gd name="T26" fmla="*/ 1 w 163"/>
                  <a:gd name="T27" fmla="*/ 0 h 181"/>
                  <a:gd name="T28" fmla="*/ 1 w 163"/>
                  <a:gd name="T29" fmla="*/ 0 h 181"/>
                  <a:gd name="T30" fmla="*/ 1 w 163"/>
                  <a:gd name="T31" fmla="*/ 0 h 181"/>
                  <a:gd name="T32" fmla="*/ 1 w 163"/>
                  <a:gd name="T33" fmla="*/ 0 h 181"/>
                  <a:gd name="T34" fmla="*/ 1 w 163"/>
                  <a:gd name="T35" fmla="*/ 0 h 181"/>
                  <a:gd name="T36" fmla="*/ 1 w 163"/>
                  <a:gd name="T37" fmla="*/ 0 h 181"/>
                  <a:gd name="T38" fmla="*/ 1 w 163"/>
                  <a:gd name="T39" fmla="*/ 1 h 181"/>
                  <a:gd name="T40" fmla="*/ 1 w 163"/>
                  <a:gd name="T41" fmla="*/ 1 h 181"/>
                  <a:gd name="T42" fmla="*/ 1 w 163"/>
                  <a:gd name="T43" fmla="*/ 1 h 181"/>
                  <a:gd name="T44" fmla="*/ 1 w 163"/>
                  <a:gd name="T45" fmla="*/ 1 h 181"/>
                  <a:gd name="T46" fmla="*/ 1 w 163"/>
                  <a:gd name="T47" fmla="*/ 1 h 181"/>
                  <a:gd name="T48" fmla="*/ 1 w 163"/>
                  <a:gd name="T49" fmla="*/ 1 h 181"/>
                  <a:gd name="T50" fmla="*/ 0 w 163"/>
                  <a:gd name="T51" fmla="*/ 1 h 181"/>
                  <a:gd name="T52" fmla="*/ 0 w 163"/>
                  <a:gd name="T53" fmla="*/ 1 h 181"/>
                  <a:gd name="T54" fmla="*/ 0 w 163"/>
                  <a:gd name="T55" fmla="*/ 1 h 181"/>
                  <a:gd name="T56" fmla="*/ 0 w 163"/>
                  <a:gd name="T57" fmla="*/ 1 h 181"/>
                  <a:gd name="T58" fmla="*/ 0 w 163"/>
                  <a:gd name="T59" fmla="*/ 0 h 181"/>
                  <a:gd name="T60" fmla="*/ 0 w 163"/>
                  <a:gd name="T61" fmla="*/ 0 h 181"/>
                  <a:gd name="T62" fmla="*/ 0 w 163"/>
                  <a:gd name="T63" fmla="*/ 0 h 181"/>
                  <a:gd name="T64" fmla="*/ 0 w 163"/>
                  <a:gd name="T65" fmla="*/ 0 h 181"/>
                  <a:gd name="T66" fmla="*/ 0 w 163"/>
                  <a:gd name="T67" fmla="*/ 0 h 181"/>
                  <a:gd name="T68" fmla="*/ 0 w 163"/>
                  <a:gd name="T69" fmla="*/ 0 h 181"/>
                  <a:gd name="T70" fmla="*/ 0 w 163"/>
                  <a:gd name="T71" fmla="*/ 0 h 181"/>
                  <a:gd name="T72" fmla="*/ 0 w 163"/>
                  <a:gd name="T73" fmla="*/ 0 h 181"/>
                  <a:gd name="T74" fmla="*/ 0 w 163"/>
                  <a:gd name="T75" fmla="*/ 0 h 181"/>
                  <a:gd name="T76" fmla="*/ 1 w 163"/>
                  <a:gd name="T77" fmla="*/ 0 h 181"/>
                  <a:gd name="T78" fmla="*/ 0 w 163"/>
                  <a:gd name="T79" fmla="*/ 0 h 181"/>
                  <a:gd name="T80" fmla="*/ 0 w 163"/>
                  <a:gd name="T81" fmla="*/ 0 h 181"/>
                  <a:gd name="T82" fmla="*/ 0 w 163"/>
                  <a:gd name="T83" fmla="*/ 0 h 181"/>
                  <a:gd name="T84" fmla="*/ 0 w 163"/>
                  <a:gd name="T85" fmla="*/ 0 h 181"/>
                  <a:gd name="T86" fmla="*/ 0 w 163"/>
                  <a:gd name="T87" fmla="*/ 0 h 181"/>
                  <a:gd name="T88" fmla="*/ 0 w 163"/>
                  <a:gd name="T89" fmla="*/ 0 h 181"/>
                  <a:gd name="T90" fmla="*/ 0 w 163"/>
                  <a:gd name="T91" fmla="*/ 0 h 181"/>
                  <a:gd name="T92" fmla="*/ 0 w 163"/>
                  <a:gd name="T93" fmla="*/ 0 h 181"/>
                  <a:gd name="T94" fmla="*/ 0 w 163"/>
                  <a:gd name="T95" fmla="*/ 0 h 181"/>
                  <a:gd name="T96" fmla="*/ 0 w 163"/>
                  <a:gd name="T97" fmla="*/ 1 h 181"/>
                  <a:gd name="T98" fmla="*/ 0 w 163"/>
                  <a:gd name="T99" fmla="*/ 1 h 181"/>
                  <a:gd name="T100" fmla="*/ 0 w 163"/>
                  <a:gd name="T101" fmla="*/ 1 h 181"/>
                  <a:gd name="T102" fmla="*/ 0 w 163"/>
                  <a:gd name="T103" fmla="*/ 1 h 181"/>
                  <a:gd name="T104" fmla="*/ 0 w 163"/>
                  <a:gd name="T105" fmla="*/ 1 h 181"/>
                  <a:gd name="T106" fmla="*/ 1 w 163"/>
                  <a:gd name="T107" fmla="*/ 1 h 181"/>
                  <a:gd name="T108" fmla="*/ 1 w 163"/>
                  <a:gd name="T109" fmla="*/ 1 h 181"/>
                  <a:gd name="T110" fmla="*/ 1 w 163"/>
                  <a:gd name="T111" fmla="*/ 1 h 181"/>
                  <a:gd name="T112" fmla="*/ 1 w 163"/>
                  <a:gd name="T113" fmla="*/ 1 h 181"/>
                  <a:gd name="T114" fmla="*/ 1 w 163"/>
                  <a:gd name="T115" fmla="*/ 1 h 181"/>
                  <a:gd name="T116" fmla="*/ 1 w 163"/>
                  <a:gd name="T117" fmla="*/ 1 h 181"/>
                  <a:gd name="T118" fmla="*/ 1 w 163"/>
                  <a:gd name="T119" fmla="*/ 1 h 181"/>
                  <a:gd name="T120" fmla="*/ 1 w 163"/>
                  <a:gd name="T121" fmla="*/ 0 h 181"/>
                  <a:gd name="T122" fmla="*/ 1 w 163"/>
                  <a:gd name="T123" fmla="*/ 0 h 1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3"/>
                  <a:gd name="T187" fmla="*/ 0 h 181"/>
                  <a:gd name="T188" fmla="*/ 163 w 163"/>
                  <a:gd name="T189" fmla="*/ 181 h 1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3" h="181">
                    <a:moveTo>
                      <a:pt x="163" y="84"/>
                    </a:moveTo>
                    <a:lnTo>
                      <a:pt x="163" y="77"/>
                    </a:lnTo>
                    <a:lnTo>
                      <a:pt x="162" y="71"/>
                    </a:lnTo>
                    <a:lnTo>
                      <a:pt x="161" y="63"/>
                    </a:lnTo>
                    <a:lnTo>
                      <a:pt x="160" y="57"/>
                    </a:lnTo>
                    <a:lnTo>
                      <a:pt x="158" y="50"/>
                    </a:lnTo>
                    <a:lnTo>
                      <a:pt x="156" y="44"/>
                    </a:lnTo>
                    <a:lnTo>
                      <a:pt x="154" y="38"/>
                    </a:lnTo>
                    <a:lnTo>
                      <a:pt x="151" y="33"/>
                    </a:lnTo>
                    <a:lnTo>
                      <a:pt x="149" y="31"/>
                    </a:lnTo>
                    <a:lnTo>
                      <a:pt x="147" y="30"/>
                    </a:lnTo>
                    <a:lnTo>
                      <a:pt x="145" y="27"/>
                    </a:lnTo>
                    <a:lnTo>
                      <a:pt x="143" y="26"/>
                    </a:lnTo>
                    <a:lnTo>
                      <a:pt x="141" y="24"/>
                    </a:lnTo>
                    <a:lnTo>
                      <a:pt x="139" y="23"/>
                    </a:lnTo>
                    <a:lnTo>
                      <a:pt x="137" y="21"/>
                    </a:lnTo>
                    <a:lnTo>
                      <a:pt x="135" y="19"/>
                    </a:lnTo>
                    <a:lnTo>
                      <a:pt x="133" y="18"/>
                    </a:lnTo>
                    <a:lnTo>
                      <a:pt x="132" y="18"/>
                    </a:lnTo>
                    <a:lnTo>
                      <a:pt x="130" y="17"/>
                    </a:lnTo>
                    <a:lnTo>
                      <a:pt x="128" y="15"/>
                    </a:lnTo>
                    <a:lnTo>
                      <a:pt x="127" y="14"/>
                    </a:lnTo>
                    <a:lnTo>
                      <a:pt x="125" y="13"/>
                    </a:lnTo>
                    <a:lnTo>
                      <a:pt x="123" y="13"/>
                    </a:lnTo>
                    <a:lnTo>
                      <a:pt x="122" y="12"/>
                    </a:lnTo>
                    <a:lnTo>
                      <a:pt x="129" y="18"/>
                    </a:lnTo>
                    <a:lnTo>
                      <a:pt x="135" y="25"/>
                    </a:lnTo>
                    <a:lnTo>
                      <a:pt x="140" y="33"/>
                    </a:lnTo>
                    <a:lnTo>
                      <a:pt x="145" y="42"/>
                    </a:lnTo>
                    <a:lnTo>
                      <a:pt x="149" y="51"/>
                    </a:lnTo>
                    <a:lnTo>
                      <a:pt x="152" y="62"/>
                    </a:lnTo>
                    <a:lnTo>
                      <a:pt x="153" y="73"/>
                    </a:lnTo>
                    <a:lnTo>
                      <a:pt x="154" y="84"/>
                    </a:lnTo>
                    <a:lnTo>
                      <a:pt x="154" y="92"/>
                    </a:lnTo>
                    <a:lnTo>
                      <a:pt x="153" y="101"/>
                    </a:lnTo>
                    <a:lnTo>
                      <a:pt x="151" y="109"/>
                    </a:lnTo>
                    <a:lnTo>
                      <a:pt x="148" y="117"/>
                    </a:lnTo>
                    <a:lnTo>
                      <a:pt x="145" y="125"/>
                    </a:lnTo>
                    <a:lnTo>
                      <a:pt x="142" y="132"/>
                    </a:lnTo>
                    <a:lnTo>
                      <a:pt x="138" y="139"/>
                    </a:lnTo>
                    <a:lnTo>
                      <a:pt x="133" y="145"/>
                    </a:lnTo>
                    <a:lnTo>
                      <a:pt x="128" y="151"/>
                    </a:lnTo>
                    <a:lnTo>
                      <a:pt x="122" y="156"/>
                    </a:lnTo>
                    <a:lnTo>
                      <a:pt x="116" y="159"/>
                    </a:lnTo>
                    <a:lnTo>
                      <a:pt x="110" y="163"/>
                    </a:lnTo>
                    <a:lnTo>
                      <a:pt x="103" y="166"/>
                    </a:lnTo>
                    <a:lnTo>
                      <a:pt x="97" y="169"/>
                    </a:lnTo>
                    <a:lnTo>
                      <a:pt x="89" y="170"/>
                    </a:lnTo>
                    <a:lnTo>
                      <a:pt x="82" y="170"/>
                    </a:lnTo>
                    <a:lnTo>
                      <a:pt x="75" y="170"/>
                    </a:lnTo>
                    <a:lnTo>
                      <a:pt x="68" y="169"/>
                    </a:lnTo>
                    <a:lnTo>
                      <a:pt x="61" y="166"/>
                    </a:lnTo>
                    <a:lnTo>
                      <a:pt x="54" y="163"/>
                    </a:lnTo>
                    <a:lnTo>
                      <a:pt x="47" y="159"/>
                    </a:lnTo>
                    <a:lnTo>
                      <a:pt x="41" y="156"/>
                    </a:lnTo>
                    <a:lnTo>
                      <a:pt x="35" y="151"/>
                    </a:lnTo>
                    <a:lnTo>
                      <a:pt x="30" y="145"/>
                    </a:lnTo>
                    <a:lnTo>
                      <a:pt x="26" y="139"/>
                    </a:lnTo>
                    <a:lnTo>
                      <a:pt x="21" y="132"/>
                    </a:lnTo>
                    <a:lnTo>
                      <a:pt x="18" y="125"/>
                    </a:lnTo>
                    <a:lnTo>
                      <a:pt x="15" y="117"/>
                    </a:lnTo>
                    <a:lnTo>
                      <a:pt x="12" y="109"/>
                    </a:lnTo>
                    <a:lnTo>
                      <a:pt x="11" y="101"/>
                    </a:lnTo>
                    <a:lnTo>
                      <a:pt x="10" y="92"/>
                    </a:lnTo>
                    <a:lnTo>
                      <a:pt x="9" y="84"/>
                    </a:lnTo>
                    <a:lnTo>
                      <a:pt x="9" y="77"/>
                    </a:lnTo>
                    <a:lnTo>
                      <a:pt x="10" y="68"/>
                    </a:lnTo>
                    <a:lnTo>
                      <a:pt x="12" y="61"/>
                    </a:lnTo>
                    <a:lnTo>
                      <a:pt x="13" y="55"/>
                    </a:lnTo>
                    <a:lnTo>
                      <a:pt x="18" y="42"/>
                    </a:lnTo>
                    <a:lnTo>
                      <a:pt x="25" y="30"/>
                    </a:lnTo>
                    <a:lnTo>
                      <a:pt x="33" y="19"/>
                    </a:lnTo>
                    <a:lnTo>
                      <a:pt x="43" y="11"/>
                    </a:lnTo>
                    <a:lnTo>
                      <a:pt x="48" y="7"/>
                    </a:lnTo>
                    <a:lnTo>
                      <a:pt x="54" y="5"/>
                    </a:lnTo>
                    <a:lnTo>
                      <a:pt x="60" y="1"/>
                    </a:lnTo>
                    <a:lnTo>
                      <a:pt x="66" y="0"/>
                    </a:lnTo>
                    <a:lnTo>
                      <a:pt x="62" y="0"/>
                    </a:lnTo>
                    <a:lnTo>
                      <a:pt x="57" y="1"/>
                    </a:lnTo>
                    <a:lnTo>
                      <a:pt x="52" y="1"/>
                    </a:lnTo>
                    <a:lnTo>
                      <a:pt x="48" y="2"/>
                    </a:lnTo>
                    <a:lnTo>
                      <a:pt x="44" y="4"/>
                    </a:lnTo>
                    <a:lnTo>
                      <a:pt x="39" y="5"/>
                    </a:lnTo>
                    <a:lnTo>
                      <a:pt x="35" y="6"/>
                    </a:lnTo>
                    <a:lnTo>
                      <a:pt x="31" y="7"/>
                    </a:lnTo>
                    <a:lnTo>
                      <a:pt x="24" y="14"/>
                    </a:lnTo>
                    <a:lnTo>
                      <a:pt x="18" y="23"/>
                    </a:lnTo>
                    <a:lnTo>
                      <a:pt x="13" y="31"/>
                    </a:lnTo>
                    <a:lnTo>
                      <a:pt x="9" y="41"/>
                    </a:lnTo>
                    <a:lnTo>
                      <a:pt x="5" y="50"/>
                    </a:lnTo>
                    <a:lnTo>
                      <a:pt x="2" y="61"/>
                    </a:lnTo>
                    <a:lnTo>
                      <a:pt x="1" y="72"/>
                    </a:lnTo>
                    <a:lnTo>
                      <a:pt x="0" y="84"/>
                    </a:lnTo>
                    <a:lnTo>
                      <a:pt x="1" y="93"/>
                    </a:lnTo>
                    <a:lnTo>
                      <a:pt x="2" y="103"/>
                    </a:lnTo>
                    <a:lnTo>
                      <a:pt x="4" y="113"/>
                    </a:lnTo>
                    <a:lnTo>
                      <a:pt x="7" y="121"/>
                    </a:lnTo>
                    <a:lnTo>
                      <a:pt x="10" y="131"/>
                    </a:lnTo>
                    <a:lnTo>
                      <a:pt x="14" y="138"/>
                    </a:lnTo>
                    <a:lnTo>
                      <a:pt x="19" y="146"/>
                    </a:lnTo>
                    <a:lnTo>
                      <a:pt x="24" y="152"/>
                    </a:lnTo>
                    <a:lnTo>
                      <a:pt x="30" y="158"/>
                    </a:lnTo>
                    <a:lnTo>
                      <a:pt x="36" y="164"/>
                    </a:lnTo>
                    <a:lnTo>
                      <a:pt x="43" y="169"/>
                    </a:lnTo>
                    <a:lnTo>
                      <a:pt x="50" y="174"/>
                    </a:lnTo>
                    <a:lnTo>
                      <a:pt x="58" y="176"/>
                    </a:lnTo>
                    <a:lnTo>
                      <a:pt x="66" y="178"/>
                    </a:lnTo>
                    <a:lnTo>
                      <a:pt x="74" y="181"/>
                    </a:lnTo>
                    <a:lnTo>
                      <a:pt x="82" y="181"/>
                    </a:lnTo>
                    <a:lnTo>
                      <a:pt x="90" y="181"/>
                    </a:lnTo>
                    <a:lnTo>
                      <a:pt x="98" y="178"/>
                    </a:lnTo>
                    <a:lnTo>
                      <a:pt x="106" y="176"/>
                    </a:lnTo>
                    <a:lnTo>
                      <a:pt x="114" y="174"/>
                    </a:lnTo>
                    <a:lnTo>
                      <a:pt x="121" y="169"/>
                    </a:lnTo>
                    <a:lnTo>
                      <a:pt x="127" y="164"/>
                    </a:lnTo>
                    <a:lnTo>
                      <a:pt x="134" y="158"/>
                    </a:lnTo>
                    <a:lnTo>
                      <a:pt x="139" y="152"/>
                    </a:lnTo>
                    <a:lnTo>
                      <a:pt x="145" y="146"/>
                    </a:lnTo>
                    <a:lnTo>
                      <a:pt x="149" y="138"/>
                    </a:lnTo>
                    <a:lnTo>
                      <a:pt x="153" y="131"/>
                    </a:lnTo>
                    <a:lnTo>
                      <a:pt x="157" y="121"/>
                    </a:lnTo>
                    <a:lnTo>
                      <a:pt x="159" y="113"/>
                    </a:lnTo>
                    <a:lnTo>
                      <a:pt x="161" y="103"/>
                    </a:lnTo>
                    <a:lnTo>
                      <a:pt x="163" y="93"/>
                    </a:lnTo>
                    <a:lnTo>
                      <a:pt x="163" y="84"/>
                    </a:lnTo>
                    <a:close/>
                  </a:path>
                </a:pathLst>
              </a:custGeom>
              <a:solidFill>
                <a:srgbClr val="F8D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8" name="Freeform 144"/>
              <p:cNvSpPr>
                <a:spLocks noEditPoints="1"/>
              </p:cNvSpPr>
              <p:nvPr/>
            </p:nvSpPr>
            <p:spPr bwMode="auto">
              <a:xfrm>
                <a:off x="1146" y="2645"/>
                <a:ext cx="31" cy="29"/>
              </a:xfrm>
              <a:custGeom>
                <a:avLst/>
                <a:gdLst>
                  <a:gd name="T0" fmla="*/ 1 w 154"/>
                  <a:gd name="T1" fmla="*/ 0 h 175"/>
                  <a:gd name="T2" fmla="*/ 1 w 154"/>
                  <a:gd name="T3" fmla="*/ 0 h 175"/>
                  <a:gd name="T4" fmla="*/ 1 w 154"/>
                  <a:gd name="T5" fmla="*/ 0 h 175"/>
                  <a:gd name="T6" fmla="*/ 1 w 154"/>
                  <a:gd name="T7" fmla="*/ 0 h 175"/>
                  <a:gd name="T8" fmla="*/ 1 w 154"/>
                  <a:gd name="T9" fmla="*/ 0 h 175"/>
                  <a:gd name="T10" fmla="*/ 1 w 154"/>
                  <a:gd name="T11" fmla="*/ 0 h 175"/>
                  <a:gd name="T12" fmla="*/ 1 w 154"/>
                  <a:gd name="T13" fmla="*/ 0 h 175"/>
                  <a:gd name="T14" fmla="*/ 0 w 154"/>
                  <a:gd name="T15" fmla="*/ 0 h 175"/>
                  <a:gd name="T16" fmla="*/ 0 w 154"/>
                  <a:gd name="T17" fmla="*/ 0 h 175"/>
                  <a:gd name="T18" fmla="*/ 0 w 154"/>
                  <a:gd name="T19" fmla="*/ 0 h 175"/>
                  <a:gd name="T20" fmla="*/ 0 w 154"/>
                  <a:gd name="T21" fmla="*/ 0 h 175"/>
                  <a:gd name="T22" fmla="*/ 0 w 154"/>
                  <a:gd name="T23" fmla="*/ 0 h 175"/>
                  <a:gd name="T24" fmla="*/ 0 w 154"/>
                  <a:gd name="T25" fmla="*/ 1 h 175"/>
                  <a:gd name="T26" fmla="*/ 0 w 154"/>
                  <a:gd name="T27" fmla="*/ 1 h 175"/>
                  <a:gd name="T28" fmla="*/ 0 w 154"/>
                  <a:gd name="T29" fmla="*/ 1 h 175"/>
                  <a:gd name="T30" fmla="*/ 1 w 154"/>
                  <a:gd name="T31" fmla="*/ 1 h 175"/>
                  <a:gd name="T32" fmla="*/ 1 w 154"/>
                  <a:gd name="T33" fmla="*/ 1 h 175"/>
                  <a:gd name="T34" fmla="*/ 1 w 154"/>
                  <a:gd name="T35" fmla="*/ 1 h 175"/>
                  <a:gd name="T36" fmla="*/ 1 w 154"/>
                  <a:gd name="T37" fmla="*/ 1 h 175"/>
                  <a:gd name="T38" fmla="*/ 1 w 154"/>
                  <a:gd name="T39" fmla="*/ 0 h 175"/>
                  <a:gd name="T40" fmla="*/ 1 w 154"/>
                  <a:gd name="T41" fmla="*/ 0 h 175"/>
                  <a:gd name="T42" fmla="*/ 1 w 154"/>
                  <a:gd name="T43" fmla="*/ 0 h 175"/>
                  <a:gd name="T44" fmla="*/ 1 w 154"/>
                  <a:gd name="T45" fmla="*/ 0 h 175"/>
                  <a:gd name="T46" fmla="*/ 1 w 154"/>
                  <a:gd name="T47" fmla="*/ 0 h 175"/>
                  <a:gd name="T48" fmla="*/ 1 w 154"/>
                  <a:gd name="T49" fmla="*/ 1 h 175"/>
                  <a:gd name="T50" fmla="*/ 1 w 154"/>
                  <a:gd name="T51" fmla="*/ 1 h 175"/>
                  <a:gd name="T52" fmla="*/ 1 w 154"/>
                  <a:gd name="T53" fmla="*/ 1 h 175"/>
                  <a:gd name="T54" fmla="*/ 1 w 154"/>
                  <a:gd name="T55" fmla="*/ 1 h 175"/>
                  <a:gd name="T56" fmla="*/ 0 w 154"/>
                  <a:gd name="T57" fmla="*/ 1 h 175"/>
                  <a:gd name="T58" fmla="*/ 0 w 154"/>
                  <a:gd name="T59" fmla="*/ 1 h 175"/>
                  <a:gd name="T60" fmla="*/ 0 w 154"/>
                  <a:gd name="T61" fmla="*/ 0 h 175"/>
                  <a:gd name="T62" fmla="*/ 0 w 154"/>
                  <a:gd name="T63" fmla="*/ 0 h 175"/>
                  <a:gd name="T64" fmla="*/ 0 w 154"/>
                  <a:gd name="T65" fmla="*/ 0 h 175"/>
                  <a:gd name="T66" fmla="*/ 0 w 154"/>
                  <a:gd name="T67" fmla="*/ 0 h 175"/>
                  <a:gd name="T68" fmla="*/ 0 w 154"/>
                  <a:gd name="T69" fmla="*/ 0 h 175"/>
                  <a:gd name="T70" fmla="*/ 0 w 154"/>
                  <a:gd name="T71" fmla="*/ 0 h 175"/>
                  <a:gd name="T72" fmla="*/ 0 w 154"/>
                  <a:gd name="T73" fmla="*/ 0 h 175"/>
                  <a:gd name="T74" fmla="*/ 1 w 154"/>
                  <a:gd name="T75" fmla="*/ 0 h 175"/>
                  <a:gd name="T76" fmla="*/ 1 w 154"/>
                  <a:gd name="T77" fmla="*/ 0 h 175"/>
                  <a:gd name="T78" fmla="*/ 1 w 154"/>
                  <a:gd name="T79" fmla="*/ 0 h 175"/>
                  <a:gd name="T80" fmla="*/ 1 w 154"/>
                  <a:gd name="T81" fmla="*/ 0 h 175"/>
                  <a:gd name="T82" fmla="*/ 1 w 154"/>
                  <a:gd name="T83" fmla="*/ 0 h 175"/>
                  <a:gd name="T84" fmla="*/ 1 w 154"/>
                  <a:gd name="T85" fmla="*/ 0 h 1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4"/>
                  <a:gd name="T130" fmla="*/ 0 h 175"/>
                  <a:gd name="T131" fmla="*/ 154 w 154"/>
                  <a:gd name="T132" fmla="*/ 175 h 17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4" h="175">
                    <a:moveTo>
                      <a:pt x="154" y="84"/>
                    </a:moveTo>
                    <a:lnTo>
                      <a:pt x="153" y="75"/>
                    </a:lnTo>
                    <a:lnTo>
                      <a:pt x="152" y="67"/>
                    </a:lnTo>
                    <a:lnTo>
                      <a:pt x="151" y="59"/>
                    </a:lnTo>
                    <a:lnTo>
                      <a:pt x="148" y="50"/>
                    </a:lnTo>
                    <a:lnTo>
                      <a:pt x="146" y="43"/>
                    </a:lnTo>
                    <a:lnTo>
                      <a:pt x="142" y="36"/>
                    </a:lnTo>
                    <a:lnTo>
                      <a:pt x="138" y="29"/>
                    </a:lnTo>
                    <a:lnTo>
                      <a:pt x="134" y="23"/>
                    </a:lnTo>
                    <a:lnTo>
                      <a:pt x="133" y="21"/>
                    </a:lnTo>
                    <a:lnTo>
                      <a:pt x="132" y="21"/>
                    </a:lnTo>
                    <a:lnTo>
                      <a:pt x="131" y="20"/>
                    </a:lnTo>
                    <a:lnTo>
                      <a:pt x="130" y="20"/>
                    </a:lnTo>
                    <a:lnTo>
                      <a:pt x="130" y="19"/>
                    </a:lnTo>
                    <a:lnTo>
                      <a:pt x="119" y="13"/>
                    </a:lnTo>
                    <a:lnTo>
                      <a:pt x="108" y="8"/>
                    </a:lnTo>
                    <a:lnTo>
                      <a:pt x="97" y="4"/>
                    </a:lnTo>
                    <a:lnTo>
                      <a:pt x="86" y="1"/>
                    </a:lnTo>
                    <a:lnTo>
                      <a:pt x="75" y="0"/>
                    </a:lnTo>
                    <a:lnTo>
                      <a:pt x="64" y="0"/>
                    </a:lnTo>
                    <a:lnTo>
                      <a:pt x="52" y="1"/>
                    </a:lnTo>
                    <a:lnTo>
                      <a:pt x="40" y="2"/>
                    </a:lnTo>
                    <a:lnTo>
                      <a:pt x="32" y="9"/>
                    </a:lnTo>
                    <a:lnTo>
                      <a:pt x="24" y="17"/>
                    </a:lnTo>
                    <a:lnTo>
                      <a:pt x="17" y="26"/>
                    </a:lnTo>
                    <a:lnTo>
                      <a:pt x="11" y="36"/>
                    </a:lnTo>
                    <a:lnTo>
                      <a:pt x="6" y="47"/>
                    </a:lnTo>
                    <a:lnTo>
                      <a:pt x="3" y="59"/>
                    </a:lnTo>
                    <a:lnTo>
                      <a:pt x="0" y="71"/>
                    </a:lnTo>
                    <a:lnTo>
                      <a:pt x="0" y="84"/>
                    </a:lnTo>
                    <a:lnTo>
                      <a:pt x="0" y="93"/>
                    </a:lnTo>
                    <a:lnTo>
                      <a:pt x="1" y="102"/>
                    </a:lnTo>
                    <a:lnTo>
                      <a:pt x="3" y="111"/>
                    </a:lnTo>
                    <a:lnTo>
                      <a:pt x="6" y="120"/>
                    </a:lnTo>
                    <a:lnTo>
                      <a:pt x="9" y="127"/>
                    </a:lnTo>
                    <a:lnTo>
                      <a:pt x="13" y="135"/>
                    </a:lnTo>
                    <a:lnTo>
                      <a:pt x="17" y="143"/>
                    </a:lnTo>
                    <a:lnTo>
                      <a:pt x="22" y="149"/>
                    </a:lnTo>
                    <a:lnTo>
                      <a:pt x="27" y="155"/>
                    </a:lnTo>
                    <a:lnTo>
                      <a:pt x="33" y="159"/>
                    </a:lnTo>
                    <a:lnTo>
                      <a:pt x="40" y="164"/>
                    </a:lnTo>
                    <a:lnTo>
                      <a:pt x="46" y="168"/>
                    </a:lnTo>
                    <a:lnTo>
                      <a:pt x="54" y="171"/>
                    </a:lnTo>
                    <a:lnTo>
                      <a:pt x="62" y="174"/>
                    </a:lnTo>
                    <a:lnTo>
                      <a:pt x="69" y="175"/>
                    </a:lnTo>
                    <a:lnTo>
                      <a:pt x="77" y="175"/>
                    </a:lnTo>
                    <a:lnTo>
                      <a:pt x="85" y="175"/>
                    </a:lnTo>
                    <a:lnTo>
                      <a:pt x="93" y="174"/>
                    </a:lnTo>
                    <a:lnTo>
                      <a:pt x="100" y="171"/>
                    </a:lnTo>
                    <a:lnTo>
                      <a:pt x="107" y="168"/>
                    </a:lnTo>
                    <a:lnTo>
                      <a:pt x="114" y="164"/>
                    </a:lnTo>
                    <a:lnTo>
                      <a:pt x="120" y="159"/>
                    </a:lnTo>
                    <a:lnTo>
                      <a:pt x="126" y="155"/>
                    </a:lnTo>
                    <a:lnTo>
                      <a:pt x="131" y="149"/>
                    </a:lnTo>
                    <a:lnTo>
                      <a:pt x="136" y="143"/>
                    </a:lnTo>
                    <a:lnTo>
                      <a:pt x="140" y="135"/>
                    </a:lnTo>
                    <a:lnTo>
                      <a:pt x="144" y="127"/>
                    </a:lnTo>
                    <a:lnTo>
                      <a:pt x="148" y="120"/>
                    </a:lnTo>
                    <a:lnTo>
                      <a:pt x="150" y="111"/>
                    </a:lnTo>
                    <a:lnTo>
                      <a:pt x="152" y="102"/>
                    </a:lnTo>
                    <a:lnTo>
                      <a:pt x="153" y="93"/>
                    </a:lnTo>
                    <a:lnTo>
                      <a:pt x="154" y="84"/>
                    </a:lnTo>
                    <a:close/>
                    <a:moveTo>
                      <a:pt x="145" y="84"/>
                    </a:moveTo>
                    <a:lnTo>
                      <a:pt x="144" y="92"/>
                    </a:lnTo>
                    <a:lnTo>
                      <a:pt x="143" y="101"/>
                    </a:lnTo>
                    <a:lnTo>
                      <a:pt x="142" y="108"/>
                    </a:lnTo>
                    <a:lnTo>
                      <a:pt x="139" y="115"/>
                    </a:lnTo>
                    <a:lnTo>
                      <a:pt x="136" y="122"/>
                    </a:lnTo>
                    <a:lnTo>
                      <a:pt x="133" y="129"/>
                    </a:lnTo>
                    <a:lnTo>
                      <a:pt x="129" y="135"/>
                    </a:lnTo>
                    <a:lnTo>
                      <a:pt x="125" y="141"/>
                    </a:lnTo>
                    <a:lnTo>
                      <a:pt x="120" y="146"/>
                    </a:lnTo>
                    <a:lnTo>
                      <a:pt x="115" y="151"/>
                    </a:lnTo>
                    <a:lnTo>
                      <a:pt x="109" y="155"/>
                    </a:lnTo>
                    <a:lnTo>
                      <a:pt x="103" y="158"/>
                    </a:lnTo>
                    <a:lnTo>
                      <a:pt x="97" y="161"/>
                    </a:lnTo>
                    <a:lnTo>
                      <a:pt x="91" y="163"/>
                    </a:lnTo>
                    <a:lnTo>
                      <a:pt x="84" y="164"/>
                    </a:lnTo>
                    <a:lnTo>
                      <a:pt x="77" y="164"/>
                    </a:lnTo>
                    <a:lnTo>
                      <a:pt x="70" y="164"/>
                    </a:lnTo>
                    <a:lnTo>
                      <a:pt x="64" y="163"/>
                    </a:lnTo>
                    <a:lnTo>
                      <a:pt x="57" y="161"/>
                    </a:lnTo>
                    <a:lnTo>
                      <a:pt x="51" y="158"/>
                    </a:lnTo>
                    <a:lnTo>
                      <a:pt x="44" y="155"/>
                    </a:lnTo>
                    <a:lnTo>
                      <a:pt x="38" y="151"/>
                    </a:lnTo>
                    <a:lnTo>
                      <a:pt x="33" y="146"/>
                    </a:lnTo>
                    <a:lnTo>
                      <a:pt x="28" y="141"/>
                    </a:lnTo>
                    <a:lnTo>
                      <a:pt x="24" y="135"/>
                    </a:lnTo>
                    <a:lnTo>
                      <a:pt x="20" y="129"/>
                    </a:lnTo>
                    <a:lnTo>
                      <a:pt x="17" y="122"/>
                    </a:lnTo>
                    <a:lnTo>
                      <a:pt x="14" y="115"/>
                    </a:lnTo>
                    <a:lnTo>
                      <a:pt x="12" y="108"/>
                    </a:lnTo>
                    <a:lnTo>
                      <a:pt x="10" y="101"/>
                    </a:lnTo>
                    <a:lnTo>
                      <a:pt x="9" y="92"/>
                    </a:lnTo>
                    <a:lnTo>
                      <a:pt x="9" y="84"/>
                    </a:lnTo>
                    <a:lnTo>
                      <a:pt x="9" y="75"/>
                    </a:lnTo>
                    <a:lnTo>
                      <a:pt x="10" y="67"/>
                    </a:lnTo>
                    <a:lnTo>
                      <a:pt x="12" y="60"/>
                    </a:lnTo>
                    <a:lnTo>
                      <a:pt x="14" y="53"/>
                    </a:lnTo>
                    <a:lnTo>
                      <a:pt x="17" y="45"/>
                    </a:lnTo>
                    <a:lnTo>
                      <a:pt x="20" y="38"/>
                    </a:lnTo>
                    <a:lnTo>
                      <a:pt x="24" y="32"/>
                    </a:lnTo>
                    <a:lnTo>
                      <a:pt x="28" y="26"/>
                    </a:lnTo>
                    <a:lnTo>
                      <a:pt x="33" y="21"/>
                    </a:lnTo>
                    <a:lnTo>
                      <a:pt x="38" y="17"/>
                    </a:lnTo>
                    <a:lnTo>
                      <a:pt x="44" y="13"/>
                    </a:lnTo>
                    <a:lnTo>
                      <a:pt x="51" y="9"/>
                    </a:lnTo>
                    <a:lnTo>
                      <a:pt x="57" y="7"/>
                    </a:lnTo>
                    <a:lnTo>
                      <a:pt x="64" y="5"/>
                    </a:lnTo>
                    <a:lnTo>
                      <a:pt x="70" y="4"/>
                    </a:lnTo>
                    <a:lnTo>
                      <a:pt x="77" y="2"/>
                    </a:lnTo>
                    <a:lnTo>
                      <a:pt x="84" y="4"/>
                    </a:lnTo>
                    <a:lnTo>
                      <a:pt x="91" y="5"/>
                    </a:lnTo>
                    <a:lnTo>
                      <a:pt x="97" y="7"/>
                    </a:lnTo>
                    <a:lnTo>
                      <a:pt x="103" y="9"/>
                    </a:lnTo>
                    <a:lnTo>
                      <a:pt x="109" y="13"/>
                    </a:lnTo>
                    <a:lnTo>
                      <a:pt x="115" y="17"/>
                    </a:lnTo>
                    <a:lnTo>
                      <a:pt x="120" y="21"/>
                    </a:lnTo>
                    <a:lnTo>
                      <a:pt x="125" y="26"/>
                    </a:lnTo>
                    <a:lnTo>
                      <a:pt x="129" y="32"/>
                    </a:lnTo>
                    <a:lnTo>
                      <a:pt x="133" y="38"/>
                    </a:lnTo>
                    <a:lnTo>
                      <a:pt x="136" y="45"/>
                    </a:lnTo>
                    <a:lnTo>
                      <a:pt x="139" y="53"/>
                    </a:lnTo>
                    <a:lnTo>
                      <a:pt x="142" y="60"/>
                    </a:lnTo>
                    <a:lnTo>
                      <a:pt x="143" y="67"/>
                    </a:lnTo>
                    <a:lnTo>
                      <a:pt x="144" y="75"/>
                    </a:lnTo>
                    <a:lnTo>
                      <a:pt x="145" y="84"/>
                    </a:lnTo>
                    <a:close/>
                  </a:path>
                </a:pathLst>
              </a:custGeom>
              <a:solidFill>
                <a:srgbClr val="F8D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9" name="Freeform 145"/>
              <p:cNvSpPr>
                <a:spLocks noEditPoints="1"/>
              </p:cNvSpPr>
              <p:nvPr/>
            </p:nvSpPr>
            <p:spPr bwMode="auto">
              <a:xfrm>
                <a:off x="1147" y="2645"/>
                <a:ext cx="29" cy="29"/>
              </a:xfrm>
              <a:custGeom>
                <a:avLst/>
                <a:gdLst>
                  <a:gd name="T0" fmla="*/ 1 w 145"/>
                  <a:gd name="T1" fmla="*/ 0 h 170"/>
                  <a:gd name="T2" fmla="*/ 1 w 145"/>
                  <a:gd name="T3" fmla="*/ 0 h 170"/>
                  <a:gd name="T4" fmla="*/ 1 w 145"/>
                  <a:gd name="T5" fmla="*/ 0 h 170"/>
                  <a:gd name="T6" fmla="*/ 1 w 145"/>
                  <a:gd name="T7" fmla="*/ 0 h 170"/>
                  <a:gd name="T8" fmla="*/ 1 w 145"/>
                  <a:gd name="T9" fmla="*/ 0 h 170"/>
                  <a:gd name="T10" fmla="*/ 0 w 145"/>
                  <a:gd name="T11" fmla="*/ 0 h 170"/>
                  <a:gd name="T12" fmla="*/ 0 w 145"/>
                  <a:gd name="T13" fmla="*/ 0 h 170"/>
                  <a:gd name="T14" fmla="*/ 0 w 145"/>
                  <a:gd name="T15" fmla="*/ 0 h 170"/>
                  <a:gd name="T16" fmla="*/ 0 w 145"/>
                  <a:gd name="T17" fmla="*/ 0 h 170"/>
                  <a:gd name="T18" fmla="*/ 0 w 145"/>
                  <a:gd name="T19" fmla="*/ 0 h 170"/>
                  <a:gd name="T20" fmla="*/ 0 w 145"/>
                  <a:gd name="T21" fmla="*/ 1 h 170"/>
                  <a:gd name="T22" fmla="*/ 0 w 145"/>
                  <a:gd name="T23" fmla="*/ 1 h 170"/>
                  <a:gd name="T24" fmla="*/ 0 w 145"/>
                  <a:gd name="T25" fmla="*/ 1 h 170"/>
                  <a:gd name="T26" fmla="*/ 0 w 145"/>
                  <a:gd name="T27" fmla="*/ 1 h 170"/>
                  <a:gd name="T28" fmla="*/ 0 w 145"/>
                  <a:gd name="T29" fmla="*/ 1 h 170"/>
                  <a:gd name="T30" fmla="*/ 1 w 145"/>
                  <a:gd name="T31" fmla="*/ 1 h 170"/>
                  <a:gd name="T32" fmla="*/ 1 w 145"/>
                  <a:gd name="T33" fmla="*/ 1 h 170"/>
                  <a:gd name="T34" fmla="*/ 1 w 145"/>
                  <a:gd name="T35" fmla="*/ 1 h 170"/>
                  <a:gd name="T36" fmla="*/ 1 w 145"/>
                  <a:gd name="T37" fmla="*/ 1 h 170"/>
                  <a:gd name="T38" fmla="*/ 1 w 145"/>
                  <a:gd name="T39" fmla="*/ 1 h 170"/>
                  <a:gd name="T40" fmla="*/ 1 w 145"/>
                  <a:gd name="T41" fmla="*/ 0 h 170"/>
                  <a:gd name="T42" fmla="*/ 1 w 145"/>
                  <a:gd name="T43" fmla="*/ 1 h 170"/>
                  <a:gd name="T44" fmla="*/ 1 w 145"/>
                  <a:gd name="T45" fmla="*/ 1 h 170"/>
                  <a:gd name="T46" fmla="*/ 1 w 145"/>
                  <a:gd name="T47" fmla="*/ 1 h 170"/>
                  <a:gd name="T48" fmla="*/ 1 w 145"/>
                  <a:gd name="T49" fmla="*/ 1 h 170"/>
                  <a:gd name="T50" fmla="*/ 1 w 145"/>
                  <a:gd name="T51" fmla="*/ 1 h 170"/>
                  <a:gd name="T52" fmla="*/ 1 w 145"/>
                  <a:gd name="T53" fmla="*/ 1 h 170"/>
                  <a:gd name="T54" fmla="*/ 0 w 145"/>
                  <a:gd name="T55" fmla="*/ 1 h 170"/>
                  <a:gd name="T56" fmla="*/ 0 w 145"/>
                  <a:gd name="T57" fmla="*/ 1 h 170"/>
                  <a:gd name="T58" fmla="*/ 0 w 145"/>
                  <a:gd name="T59" fmla="*/ 1 h 170"/>
                  <a:gd name="T60" fmla="*/ 0 w 145"/>
                  <a:gd name="T61" fmla="*/ 1 h 170"/>
                  <a:gd name="T62" fmla="*/ 0 w 145"/>
                  <a:gd name="T63" fmla="*/ 0 h 170"/>
                  <a:gd name="T64" fmla="*/ 0 w 145"/>
                  <a:gd name="T65" fmla="*/ 0 h 170"/>
                  <a:gd name="T66" fmla="*/ 0 w 145"/>
                  <a:gd name="T67" fmla="*/ 0 h 170"/>
                  <a:gd name="T68" fmla="*/ 0 w 145"/>
                  <a:gd name="T69" fmla="*/ 0 h 170"/>
                  <a:gd name="T70" fmla="*/ 0 w 145"/>
                  <a:gd name="T71" fmla="*/ 0 h 170"/>
                  <a:gd name="T72" fmla="*/ 1 w 145"/>
                  <a:gd name="T73" fmla="*/ 0 h 170"/>
                  <a:gd name="T74" fmla="*/ 1 w 145"/>
                  <a:gd name="T75" fmla="*/ 0 h 170"/>
                  <a:gd name="T76" fmla="*/ 1 w 145"/>
                  <a:gd name="T77" fmla="*/ 0 h 170"/>
                  <a:gd name="T78" fmla="*/ 1 w 145"/>
                  <a:gd name="T79" fmla="*/ 0 h 170"/>
                  <a:gd name="T80" fmla="*/ 1 w 145"/>
                  <a:gd name="T81" fmla="*/ 0 h 170"/>
                  <a:gd name="T82" fmla="*/ 1 w 145"/>
                  <a:gd name="T83" fmla="*/ 0 h 1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5"/>
                  <a:gd name="T127" fmla="*/ 0 h 170"/>
                  <a:gd name="T128" fmla="*/ 145 w 145"/>
                  <a:gd name="T129" fmla="*/ 170 h 1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5" h="170">
                    <a:moveTo>
                      <a:pt x="145" y="84"/>
                    </a:moveTo>
                    <a:lnTo>
                      <a:pt x="144" y="73"/>
                    </a:lnTo>
                    <a:lnTo>
                      <a:pt x="143" y="62"/>
                    </a:lnTo>
                    <a:lnTo>
                      <a:pt x="140" y="51"/>
                    </a:lnTo>
                    <a:lnTo>
                      <a:pt x="136" y="42"/>
                    </a:lnTo>
                    <a:lnTo>
                      <a:pt x="131" y="33"/>
                    </a:lnTo>
                    <a:lnTo>
                      <a:pt x="126" y="25"/>
                    </a:lnTo>
                    <a:lnTo>
                      <a:pt x="120" y="18"/>
                    </a:lnTo>
                    <a:lnTo>
                      <a:pt x="113" y="12"/>
                    </a:lnTo>
                    <a:lnTo>
                      <a:pt x="106" y="8"/>
                    </a:lnTo>
                    <a:lnTo>
                      <a:pt x="99" y="6"/>
                    </a:lnTo>
                    <a:lnTo>
                      <a:pt x="92" y="4"/>
                    </a:lnTo>
                    <a:lnTo>
                      <a:pt x="85" y="2"/>
                    </a:lnTo>
                    <a:lnTo>
                      <a:pt x="78" y="1"/>
                    </a:lnTo>
                    <a:lnTo>
                      <a:pt x="71" y="0"/>
                    </a:lnTo>
                    <a:lnTo>
                      <a:pt x="64" y="0"/>
                    </a:lnTo>
                    <a:lnTo>
                      <a:pt x="57" y="0"/>
                    </a:lnTo>
                    <a:lnTo>
                      <a:pt x="51" y="1"/>
                    </a:lnTo>
                    <a:lnTo>
                      <a:pt x="45" y="5"/>
                    </a:lnTo>
                    <a:lnTo>
                      <a:pt x="39" y="7"/>
                    </a:lnTo>
                    <a:lnTo>
                      <a:pt x="34" y="11"/>
                    </a:lnTo>
                    <a:lnTo>
                      <a:pt x="24" y="19"/>
                    </a:lnTo>
                    <a:lnTo>
                      <a:pt x="16" y="30"/>
                    </a:lnTo>
                    <a:lnTo>
                      <a:pt x="12" y="36"/>
                    </a:lnTo>
                    <a:lnTo>
                      <a:pt x="9" y="42"/>
                    </a:lnTo>
                    <a:lnTo>
                      <a:pt x="7" y="48"/>
                    </a:lnTo>
                    <a:lnTo>
                      <a:pt x="4" y="55"/>
                    </a:lnTo>
                    <a:lnTo>
                      <a:pt x="3" y="61"/>
                    </a:lnTo>
                    <a:lnTo>
                      <a:pt x="1" y="68"/>
                    </a:lnTo>
                    <a:lnTo>
                      <a:pt x="0" y="77"/>
                    </a:lnTo>
                    <a:lnTo>
                      <a:pt x="0" y="84"/>
                    </a:lnTo>
                    <a:lnTo>
                      <a:pt x="1" y="92"/>
                    </a:lnTo>
                    <a:lnTo>
                      <a:pt x="2" y="101"/>
                    </a:lnTo>
                    <a:lnTo>
                      <a:pt x="3" y="109"/>
                    </a:lnTo>
                    <a:lnTo>
                      <a:pt x="6" y="117"/>
                    </a:lnTo>
                    <a:lnTo>
                      <a:pt x="9" y="125"/>
                    </a:lnTo>
                    <a:lnTo>
                      <a:pt x="12" y="132"/>
                    </a:lnTo>
                    <a:lnTo>
                      <a:pt x="17" y="139"/>
                    </a:lnTo>
                    <a:lnTo>
                      <a:pt x="21" y="145"/>
                    </a:lnTo>
                    <a:lnTo>
                      <a:pt x="26" y="151"/>
                    </a:lnTo>
                    <a:lnTo>
                      <a:pt x="32" y="156"/>
                    </a:lnTo>
                    <a:lnTo>
                      <a:pt x="38" y="159"/>
                    </a:lnTo>
                    <a:lnTo>
                      <a:pt x="45" y="163"/>
                    </a:lnTo>
                    <a:lnTo>
                      <a:pt x="52" y="166"/>
                    </a:lnTo>
                    <a:lnTo>
                      <a:pt x="59" y="169"/>
                    </a:lnTo>
                    <a:lnTo>
                      <a:pt x="66" y="170"/>
                    </a:lnTo>
                    <a:lnTo>
                      <a:pt x="73" y="170"/>
                    </a:lnTo>
                    <a:lnTo>
                      <a:pt x="80" y="170"/>
                    </a:lnTo>
                    <a:lnTo>
                      <a:pt x="88" y="169"/>
                    </a:lnTo>
                    <a:lnTo>
                      <a:pt x="94" y="166"/>
                    </a:lnTo>
                    <a:lnTo>
                      <a:pt x="101" y="163"/>
                    </a:lnTo>
                    <a:lnTo>
                      <a:pt x="107" y="159"/>
                    </a:lnTo>
                    <a:lnTo>
                      <a:pt x="113" y="156"/>
                    </a:lnTo>
                    <a:lnTo>
                      <a:pt x="119" y="151"/>
                    </a:lnTo>
                    <a:lnTo>
                      <a:pt x="124" y="145"/>
                    </a:lnTo>
                    <a:lnTo>
                      <a:pt x="129" y="139"/>
                    </a:lnTo>
                    <a:lnTo>
                      <a:pt x="133" y="132"/>
                    </a:lnTo>
                    <a:lnTo>
                      <a:pt x="136" y="125"/>
                    </a:lnTo>
                    <a:lnTo>
                      <a:pt x="139" y="117"/>
                    </a:lnTo>
                    <a:lnTo>
                      <a:pt x="142" y="109"/>
                    </a:lnTo>
                    <a:lnTo>
                      <a:pt x="144" y="101"/>
                    </a:lnTo>
                    <a:lnTo>
                      <a:pt x="145" y="92"/>
                    </a:lnTo>
                    <a:lnTo>
                      <a:pt x="145" y="84"/>
                    </a:lnTo>
                    <a:close/>
                    <a:moveTo>
                      <a:pt x="136" y="84"/>
                    </a:moveTo>
                    <a:lnTo>
                      <a:pt x="136" y="91"/>
                    </a:lnTo>
                    <a:lnTo>
                      <a:pt x="135" y="99"/>
                    </a:lnTo>
                    <a:lnTo>
                      <a:pt x="133" y="107"/>
                    </a:lnTo>
                    <a:lnTo>
                      <a:pt x="131" y="113"/>
                    </a:lnTo>
                    <a:lnTo>
                      <a:pt x="128" y="120"/>
                    </a:lnTo>
                    <a:lnTo>
                      <a:pt x="125" y="126"/>
                    </a:lnTo>
                    <a:lnTo>
                      <a:pt x="122" y="132"/>
                    </a:lnTo>
                    <a:lnTo>
                      <a:pt x="118" y="138"/>
                    </a:lnTo>
                    <a:lnTo>
                      <a:pt x="113" y="143"/>
                    </a:lnTo>
                    <a:lnTo>
                      <a:pt x="108" y="146"/>
                    </a:lnTo>
                    <a:lnTo>
                      <a:pt x="103" y="150"/>
                    </a:lnTo>
                    <a:lnTo>
                      <a:pt x="98" y="153"/>
                    </a:lnTo>
                    <a:lnTo>
                      <a:pt x="92" y="156"/>
                    </a:lnTo>
                    <a:lnTo>
                      <a:pt x="86" y="158"/>
                    </a:lnTo>
                    <a:lnTo>
                      <a:pt x="80" y="159"/>
                    </a:lnTo>
                    <a:lnTo>
                      <a:pt x="73" y="159"/>
                    </a:lnTo>
                    <a:lnTo>
                      <a:pt x="67" y="159"/>
                    </a:lnTo>
                    <a:lnTo>
                      <a:pt x="60" y="158"/>
                    </a:lnTo>
                    <a:lnTo>
                      <a:pt x="54" y="156"/>
                    </a:lnTo>
                    <a:lnTo>
                      <a:pt x="49" y="153"/>
                    </a:lnTo>
                    <a:lnTo>
                      <a:pt x="42" y="150"/>
                    </a:lnTo>
                    <a:lnTo>
                      <a:pt x="37" y="146"/>
                    </a:lnTo>
                    <a:lnTo>
                      <a:pt x="32" y="143"/>
                    </a:lnTo>
                    <a:lnTo>
                      <a:pt x="28" y="138"/>
                    </a:lnTo>
                    <a:lnTo>
                      <a:pt x="24" y="132"/>
                    </a:lnTo>
                    <a:lnTo>
                      <a:pt x="20" y="126"/>
                    </a:lnTo>
                    <a:lnTo>
                      <a:pt x="17" y="120"/>
                    </a:lnTo>
                    <a:lnTo>
                      <a:pt x="14" y="113"/>
                    </a:lnTo>
                    <a:lnTo>
                      <a:pt x="12" y="107"/>
                    </a:lnTo>
                    <a:lnTo>
                      <a:pt x="10" y="99"/>
                    </a:lnTo>
                    <a:lnTo>
                      <a:pt x="9" y="91"/>
                    </a:lnTo>
                    <a:lnTo>
                      <a:pt x="9" y="84"/>
                    </a:lnTo>
                    <a:lnTo>
                      <a:pt x="9" y="77"/>
                    </a:lnTo>
                    <a:lnTo>
                      <a:pt x="10" y="68"/>
                    </a:lnTo>
                    <a:lnTo>
                      <a:pt x="12" y="61"/>
                    </a:lnTo>
                    <a:lnTo>
                      <a:pt x="14" y="54"/>
                    </a:lnTo>
                    <a:lnTo>
                      <a:pt x="17" y="48"/>
                    </a:lnTo>
                    <a:lnTo>
                      <a:pt x="20" y="42"/>
                    </a:lnTo>
                    <a:lnTo>
                      <a:pt x="24" y="36"/>
                    </a:lnTo>
                    <a:lnTo>
                      <a:pt x="28" y="30"/>
                    </a:lnTo>
                    <a:lnTo>
                      <a:pt x="32" y="25"/>
                    </a:lnTo>
                    <a:lnTo>
                      <a:pt x="37" y="21"/>
                    </a:lnTo>
                    <a:lnTo>
                      <a:pt x="42" y="18"/>
                    </a:lnTo>
                    <a:lnTo>
                      <a:pt x="49" y="14"/>
                    </a:lnTo>
                    <a:lnTo>
                      <a:pt x="54" y="12"/>
                    </a:lnTo>
                    <a:lnTo>
                      <a:pt x="60" y="9"/>
                    </a:lnTo>
                    <a:lnTo>
                      <a:pt x="67" y="8"/>
                    </a:lnTo>
                    <a:lnTo>
                      <a:pt x="73" y="8"/>
                    </a:lnTo>
                    <a:lnTo>
                      <a:pt x="80" y="8"/>
                    </a:lnTo>
                    <a:lnTo>
                      <a:pt x="86" y="9"/>
                    </a:lnTo>
                    <a:lnTo>
                      <a:pt x="92" y="12"/>
                    </a:lnTo>
                    <a:lnTo>
                      <a:pt x="98" y="14"/>
                    </a:lnTo>
                    <a:lnTo>
                      <a:pt x="103" y="18"/>
                    </a:lnTo>
                    <a:lnTo>
                      <a:pt x="108" y="21"/>
                    </a:lnTo>
                    <a:lnTo>
                      <a:pt x="113" y="25"/>
                    </a:lnTo>
                    <a:lnTo>
                      <a:pt x="118" y="30"/>
                    </a:lnTo>
                    <a:lnTo>
                      <a:pt x="122" y="36"/>
                    </a:lnTo>
                    <a:lnTo>
                      <a:pt x="125" y="42"/>
                    </a:lnTo>
                    <a:lnTo>
                      <a:pt x="128" y="48"/>
                    </a:lnTo>
                    <a:lnTo>
                      <a:pt x="131" y="54"/>
                    </a:lnTo>
                    <a:lnTo>
                      <a:pt x="133" y="61"/>
                    </a:lnTo>
                    <a:lnTo>
                      <a:pt x="135" y="68"/>
                    </a:lnTo>
                    <a:lnTo>
                      <a:pt x="136" y="77"/>
                    </a:lnTo>
                    <a:lnTo>
                      <a:pt x="136" y="84"/>
                    </a:lnTo>
                    <a:close/>
                  </a:path>
                </a:pathLst>
              </a:custGeom>
              <a:solidFill>
                <a:srgbClr val="F8D7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0" name="Freeform 146"/>
              <p:cNvSpPr>
                <a:spLocks noEditPoints="1"/>
              </p:cNvSpPr>
              <p:nvPr/>
            </p:nvSpPr>
            <p:spPr bwMode="auto">
              <a:xfrm>
                <a:off x="1148" y="2646"/>
                <a:ext cx="27" cy="27"/>
              </a:xfrm>
              <a:custGeom>
                <a:avLst/>
                <a:gdLst>
                  <a:gd name="T0" fmla="*/ 1 w 136"/>
                  <a:gd name="T1" fmla="*/ 0 h 162"/>
                  <a:gd name="T2" fmla="*/ 1 w 136"/>
                  <a:gd name="T3" fmla="*/ 0 h 162"/>
                  <a:gd name="T4" fmla="*/ 1 w 136"/>
                  <a:gd name="T5" fmla="*/ 0 h 162"/>
                  <a:gd name="T6" fmla="*/ 1 w 136"/>
                  <a:gd name="T7" fmla="*/ 0 h 162"/>
                  <a:gd name="T8" fmla="*/ 1 w 136"/>
                  <a:gd name="T9" fmla="*/ 0 h 162"/>
                  <a:gd name="T10" fmla="*/ 0 w 136"/>
                  <a:gd name="T11" fmla="*/ 0 h 162"/>
                  <a:gd name="T12" fmla="*/ 0 w 136"/>
                  <a:gd name="T13" fmla="*/ 0 h 162"/>
                  <a:gd name="T14" fmla="*/ 0 w 136"/>
                  <a:gd name="T15" fmla="*/ 0 h 162"/>
                  <a:gd name="T16" fmla="*/ 0 w 136"/>
                  <a:gd name="T17" fmla="*/ 0 h 162"/>
                  <a:gd name="T18" fmla="*/ 0 w 136"/>
                  <a:gd name="T19" fmla="*/ 0 h 162"/>
                  <a:gd name="T20" fmla="*/ 0 w 136"/>
                  <a:gd name="T21" fmla="*/ 0 h 162"/>
                  <a:gd name="T22" fmla="*/ 0 w 136"/>
                  <a:gd name="T23" fmla="*/ 1 h 162"/>
                  <a:gd name="T24" fmla="*/ 0 w 136"/>
                  <a:gd name="T25" fmla="*/ 1 h 162"/>
                  <a:gd name="T26" fmla="*/ 0 w 136"/>
                  <a:gd name="T27" fmla="*/ 1 h 162"/>
                  <a:gd name="T28" fmla="*/ 0 w 136"/>
                  <a:gd name="T29" fmla="*/ 1 h 162"/>
                  <a:gd name="T30" fmla="*/ 0 w 136"/>
                  <a:gd name="T31" fmla="*/ 1 h 162"/>
                  <a:gd name="T32" fmla="*/ 1 w 136"/>
                  <a:gd name="T33" fmla="*/ 1 h 162"/>
                  <a:gd name="T34" fmla="*/ 1 w 136"/>
                  <a:gd name="T35" fmla="*/ 1 h 162"/>
                  <a:gd name="T36" fmla="*/ 1 w 136"/>
                  <a:gd name="T37" fmla="*/ 1 h 162"/>
                  <a:gd name="T38" fmla="*/ 1 w 136"/>
                  <a:gd name="T39" fmla="*/ 1 h 162"/>
                  <a:gd name="T40" fmla="*/ 1 w 136"/>
                  <a:gd name="T41" fmla="*/ 1 h 162"/>
                  <a:gd name="T42" fmla="*/ 1 w 136"/>
                  <a:gd name="T43" fmla="*/ 0 h 162"/>
                  <a:gd name="T44" fmla="*/ 1 w 136"/>
                  <a:gd name="T45" fmla="*/ 1 h 162"/>
                  <a:gd name="T46" fmla="*/ 1 w 136"/>
                  <a:gd name="T47" fmla="*/ 1 h 162"/>
                  <a:gd name="T48" fmla="*/ 1 w 136"/>
                  <a:gd name="T49" fmla="*/ 1 h 162"/>
                  <a:gd name="T50" fmla="*/ 1 w 136"/>
                  <a:gd name="T51" fmla="*/ 1 h 162"/>
                  <a:gd name="T52" fmla="*/ 1 w 136"/>
                  <a:gd name="T53" fmla="*/ 1 h 162"/>
                  <a:gd name="T54" fmla="*/ 0 w 136"/>
                  <a:gd name="T55" fmla="*/ 1 h 162"/>
                  <a:gd name="T56" fmla="*/ 0 w 136"/>
                  <a:gd name="T57" fmla="*/ 1 h 162"/>
                  <a:gd name="T58" fmla="*/ 0 w 136"/>
                  <a:gd name="T59" fmla="*/ 1 h 162"/>
                  <a:gd name="T60" fmla="*/ 0 w 136"/>
                  <a:gd name="T61" fmla="*/ 1 h 162"/>
                  <a:gd name="T62" fmla="*/ 0 w 136"/>
                  <a:gd name="T63" fmla="*/ 1 h 162"/>
                  <a:gd name="T64" fmla="*/ 0 w 136"/>
                  <a:gd name="T65" fmla="*/ 0 h 162"/>
                  <a:gd name="T66" fmla="*/ 0 w 136"/>
                  <a:gd name="T67" fmla="*/ 0 h 162"/>
                  <a:gd name="T68" fmla="*/ 0 w 136"/>
                  <a:gd name="T69" fmla="*/ 0 h 162"/>
                  <a:gd name="T70" fmla="*/ 0 w 136"/>
                  <a:gd name="T71" fmla="*/ 0 h 162"/>
                  <a:gd name="T72" fmla="*/ 0 w 136"/>
                  <a:gd name="T73" fmla="*/ 0 h 162"/>
                  <a:gd name="T74" fmla="*/ 1 w 136"/>
                  <a:gd name="T75" fmla="*/ 0 h 162"/>
                  <a:gd name="T76" fmla="*/ 1 w 136"/>
                  <a:gd name="T77" fmla="*/ 0 h 162"/>
                  <a:gd name="T78" fmla="*/ 1 w 136"/>
                  <a:gd name="T79" fmla="*/ 0 h 162"/>
                  <a:gd name="T80" fmla="*/ 1 w 136"/>
                  <a:gd name="T81" fmla="*/ 0 h 162"/>
                  <a:gd name="T82" fmla="*/ 1 w 136"/>
                  <a:gd name="T83" fmla="*/ 0 h 162"/>
                  <a:gd name="T84" fmla="*/ 1 w 136"/>
                  <a:gd name="T85" fmla="*/ 0 h 16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6"/>
                  <a:gd name="T130" fmla="*/ 0 h 162"/>
                  <a:gd name="T131" fmla="*/ 136 w 136"/>
                  <a:gd name="T132" fmla="*/ 162 h 16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6" h="162">
                    <a:moveTo>
                      <a:pt x="136" y="82"/>
                    </a:moveTo>
                    <a:lnTo>
                      <a:pt x="135" y="73"/>
                    </a:lnTo>
                    <a:lnTo>
                      <a:pt x="134" y="65"/>
                    </a:lnTo>
                    <a:lnTo>
                      <a:pt x="133" y="58"/>
                    </a:lnTo>
                    <a:lnTo>
                      <a:pt x="130" y="51"/>
                    </a:lnTo>
                    <a:lnTo>
                      <a:pt x="127" y="43"/>
                    </a:lnTo>
                    <a:lnTo>
                      <a:pt x="124" y="36"/>
                    </a:lnTo>
                    <a:lnTo>
                      <a:pt x="120" y="30"/>
                    </a:lnTo>
                    <a:lnTo>
                      <a:pt x="116" y="24"/>
                    </a:lnTo>
                    <a:lnTo>
                      <a:pt x="111" y="19"/>
                    </a:lnTo>
                    <a:lnTo>
                      <a:pt x="106" y="15"/>
                    </a:lnTo>
                    <a:lnTo>
                      <a:pt x="100" y="11"/>
                    </a:lnTo>
                    <a:lnTo>
                      <a:pt x="94" y="7"/>
                    </a:lnTo>
                    <a:lnTo>
                      <a:pt x="88" y="5"/>
                    </a:lnTo>
                    <a:lnTo>
                      <a:pt x="82" y="3"/>
                    </a:lnTo>
                    <a:lnTo>
                      <a:pt x="75" y="2"/>
                    </a:lnTo>
                    <a:lnTo>
                      <a:pt x="68" y="0"/>
                    </a:lnTo>
                    <a:lnTo>
                      <a:pt x="61" y="2"/>
                    </a:lnTo>
                    <a:lnTo>
                      <a:pt x="55" y="3"/>
                    </a:lnTo>
                    <a:lnTo>
                      <a:pt x="48" y="5"/>
                    </a:lnTo>
                    <a:lnTo>
                      <a:pt x="42" y="7"/>
                    </a:lnTo>
                    <a:lnTo>
                      <a:pt x="35" y="11"/>
                    </a:lnTo>
                    <a:lnTo>
                      <a:pt x="29" y="15"/>
                    </a:lnTo>
                    <a:lnTo>
                      <a:pt x="24" y="19"/>
                    </a:lnTo>
                    <a:lnTo>
                      <a:pt x="19" y="24"/>
                    </a:lnTo>
                    <a:lnTo>
                      <a:pt x="15" y="30"/>
                    </a:lnTo>
                    <a:lnTo>
                      <a:pt x="11" y="36"/>
                    </a:lnTo>
                    <a:lnTo>
                      <a:pt x="8" y="43"/>
                    </a:lnTo>
                    <a:lnTo>
                      <a:pt x="5" y="51"/>
                    </a:lnTo>
                    <a:lnTo>
                      <a:pt x="3" y="58"/>
                    </a:lnTo>
                    <a:lnTo>
                      <a:pt x="1" y="65"/>
                    </a:lnTo>
                    <a:lnTo>
                      <a:pt x="0" y="73"/>
                    </a:lnTo>
                    <a:lnTo>
                      <a:pt x="0" y="82"/>
                    </a:lnTo>
                    <a:lnTo>
                      <a:pt x="0" y="90"/>
                    </a:lnTo>
                    <a:lnTo>
                      <a:pt x="1" y="99"/>
                    </a:lnTo>
                    <a:lnTo>
                      <a:pt x="3" y="106"/>
                    </a:lnTo>
                    <a:lnTo>
                      <a:pt x="5" y="113"/>
                    </a:lnTo>
                    <a:lnTo>
                      <a:pt x="8" y="120"/>
                    </a:lnTo>
                    <a:lnTo>
                      <a:pt x="11" y="127"/>
                    </a:lnTo>
                    <a:lnTo>
                      <a:pt x="15" y="133"/>
                    </a:lnTo>
                    <a:lnTo>
                      <a:pt x="19" y="139"/>
                    </a:lnTo>
                    <a:lnTo>
                      <a:pt x="24" y="144"/>
                    </a:lnTo>
                    <a:lnTo>
                      <a:pt x="29" y="149"/>
                    </a:lnTo>
                    <a:lnTo>
                      <a:pt x="35" y="153"/>
                    </a:lnTo>
                    <a:lnTo>
                      <a:pt x="42" y="156"/>
                    </a:lnTo>
                    <a:lnTo>
                      <a:pt x="48" y="159"/>
                    </a:lnTo>
                    <a:lnTo>
                      <a:pt x="55" y="161"/>
                    </a:lnTo>
                    <a:lnTo>
                      <a:pt x="61" y="162"/>
                    </a:lnTo>
                    <a:lnTo>
                      <a:pt x="68" y="162"/>
                    </a:lnTo>
                    <a:lnTo>
                      <a:pt x="75" y="162"/>
                    </a:lnTo>
                    <a:lnTo>
                      <a:pt x="82" y="161"/>
                    </a:lnTo>
                    <a:lnTo>
                      <a:pt x="88" y="159"/>
                    </a:lnTo>
                    <a:lnTo>
                      <a:pt x="94" y="156"/>
                    </a:lnTo>
                    <a:lnTo>
                      <a:pt x="100" y="153"/>
                    </a:lnTo>
                    <a:lnTo>
                      <a:pt x="106" y="149"/>
                    </a:lnTo>
                    <a:lnTo>
                      <a:pt x="111" y="144"/>
                    </a:lnTo>
                    <a:lnTo>
                      <a:pt x="116" y="139"/>
                    </a:lnTo>
                    <a:lnTo>
                      <a:pt x="120" y="133"/>
                    </a:lnTo>
                    <a:lnTo>
                      <a:pt x="124" y="127"/>
                    </a:lnTo>
                    <a:lnTo>
                      <a:pt x="127" y="120"/>
                    </a:lnTo>
                    <a:lnTo>
                      <a:pt x="130" y="113"/>
                    </a:lnTo>
                    <a:lnTo>
                      <a:pt x="133" y="106"/>
                    </a:lnTo>
                    <a:lnTo>
                      <a:pt x="134" y="99"/>
                    </a:lnTo>
                    <a:lnTo>
                      <a:pt x="135" y="90"/>
                    </a:lnTo>
                    <a:lnTo>
                      <a:pt x="136" y="82"/>
                    </a:lnTo>
                    <a:close/>
                    <a:moveTo>
                      <a:pt x="127" y="82"/>
                    </a:moveTo>
                    <a:lnTo>
                      <a:pt x="126" y="89"/>
                    </a:lnTo>
                    <a:lnTo>
                      <a:pt x="125" y="96"/>
                    </a:lnTo>
                    <a:lnTo>
                      <a:pt x="124" y="102"/>
                    </a:lnTo>
                    <a:lnTo>
                      <a:pt x="122" y="109"/>
                    </a:lnTo>
                    <a:lnTo>
                      <a:pt x="120" y="115"/>
                    </a:lnTo>
                    <a:lnTo>
                      <a:pt x="117" y="121"/>
                    </a:lnTo>
                    <a:lnTo>
                      <a:pt x="113" y="126"/>
                    </a:lnTo>
                    <a:lnTo>
                      <a:pt x="109" y="131"/>
                    </a:lnTo>
                    <a:lnTo>
                      <a:pt x="105" y="136"/>
                    </a:lnTo>
                    <a:lnTo>
                      <a:pt x="101" y="141"/>
                    </a:lnTo>
                    <a:lnTo>
                      <a:pt x="96" y="143"/>
                    </a:lnTo>
                    <a:lnTo>
                      <a:pt x="91" y="147"/>
                    </a:lnTo>
                    <a:lnTo>
                      <a:pt x="85" y="149"/>
                    </a:lnTo>
                    <a:lnTo>
                      <a:pt x="80" y="150"/>
                    </a:lnTo>
                    <a:lnTo>
                      <a:pt x="74" y="151"/>
                    </a:lnTo>
                    <a:lnTo>
                      <a:pt x="68" y="151"/>
                    </a:lnTo>
                    <a:lnTo>
                      <a:pt x="62" y="151"/>
                    </a:lnTo>
                    <a:lnTo>
                      <a:pt x="56" y="150"/>
                    </a:lnTo>
                    <a:lnTo>
                      <a:pt x="51" y="149"/>
                    </a:lnTo>
                    <a:lnTo>
                      <a:pt x="45" y="147"/>
                    </a:lnTo>
                    <a:lnTo>
                      <a:pt x="40" y="143"/>
                    </a:lnTo>
                    <a:lnTo>
                      <a:pt x="34" y="141"/>
                    </a:lnTo>
                    <a:lnTo>
                      <a:pt x="30" y="136"/>
                    </a:lnTo>
                    <a:lnTo>
                      <a:pt x="26" y="131"/>
                    </a:lnTo>
                    <a:lnTo>
                      <a:pt x="22" y="126"/>
                    </a:lnTo>
                    <a:lnTo>
                      <a:pt x="19" y="121"/>
                    </a:lnTo>
                    <a:lnTo>
                      <a:pt x="16" y="115"/>
                    </a:lnTo>
                    <a:lnTo>
                      <a:pt x="13" y="109"/>
                    </a:lnTo>
                    <a:lnTo>
                      <a:pt x="11" y="102"/>
                    </a:lnTo>
                    <a:lnTo>
                      <a:pt x="10" y="96"/>
                    </a:lnTo>
                    <a:lnTo>
                      <a:pt x="9" y="89"/>
                    </a:lnTo>
                    <a:lnTo>
                      <a:pt x="9" y="82"/>
                    </a:lnTo>
                    <a:lnTo>
                      <a:pt x="9" y="75"/>
                    </a:lnTo>
                    <a:lnTo>
                      <a:pt x="10" y="67"/>
                    </a:lnTo>
                    <a:lnTo>
                      <a:pt x="11" y="61"/>
                    </a:lnTo>
                    <a:lnTo>
                      <a:pt x="13" y="54"/>
                    </a:lnTo>
                    <a:lnTo>
                      <a:pt x="16" y="48"/>
                    </a:lnTo>
                    <a:lnTo>
                      <a:pt x="19" y="42"/>
                    </a:lnTo>
                    <a:lnTo>
                      <a:pt x="22" y="37"/>
                    </a:lnTo>
                    <a:lnTo>
                      <a:pt x="26" y="33"/>
                    </a:lnTo>
                    <a:lnTo>
                      <a:pt x="30" y="28"/>
                    </a:lnTo>
                    <a:lnTo>
                      <a:pt x="34" y="23"/>
                    </a:lnTo>
                    <a:lnTo>
                      <a:pt x="40" y="21"/>
                    </a:lnTo>
                    <a:lnTo>
                      <a:pt x="45" y="17"/>
                    </a:lnTo>
                    <a:lnTo>
                      <a:pt x="51" y="15"/>
                    </a:lnTo>
                    <a:lnTo>
                      <a:pt x="56" y="13"/>
                    </a:lnTo>
                    <a:lnTo>
                      <a:pt x="62" y="12"/>
                    </a:lnTo>
                    <a:lnTo>
                      <a:pt x="68" y="11"/>
                    </a:lnTo>
                    <a:lnTo>
                      <a:pt x="74" y="12"/>
                    </a:lnTo>
                    <a:lnTo>
                      <a:pt x="80" y="13"/>
                    </a:lnTo>
                    <a:lnTo>
                      <a:pt x="85" y="15"/>
                    </a:lnTo>
                    <a:lnTo>
                      <a:pt x="91" y="17"/>
                    </a:lnTo>
                    <a:lnTo>
                      <a:pt x="96" y="21"/>
                    </a:lnTo>
                    <a:lnTo>
                      <a:pt x="101" y="23"/>
                    </a:lnTo>
                    <a:lnTo>
                      <a:pt x="105" y="28"/>
                    </a:lnTo>
                    <a:lnTo>
                      <a:pt x="109" y="33"/>
                    </a:lnTo>
                    <a:lnTo>
                      <a:pt x="113" y="37"/>
                    </a:lnTo>
                    <a:lnTo>
                      <a:pt x="117" y="42"/>
                    </a:lnTo>
                    <a:lnTo>
                      <a:pt x="120" y="48"/>
                    </a:lnTo>
                    <a:lnTo>
                      <a:pt x="122" y="54"/>
                    </a:lnTo>
                    <a:lnTo>
                      <a:pt x="124" y="61"/>
                    </a:lnTo>
                    <a:lnTo>
                      <a:pt x="125" y="67"/>
                    </a:lnTo>
                    <a:lnTo>
                      <a:pt x="126" y="75"/>
                    </a:lnTo>
                    <a:lnTo>
                      <a:pt x="127" y="82"/>
                    </a:lnTo>
                    <a:close/>
                  </a:path>
                </a:pathLst>
              </a:custGeom>
              <a:solidFill>
                <a:srgbClr val="F9DA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1" name="Freeform 147"/>
              <p:cNvSpPr>
                <a:spLocks noEditPoints="1"/>
              </p:cNvSpPr>
              <p:nvPr/>
            </p:nvSpPr>
            <p:spPr bwMode="auto">
              <a:xfrm>
                <a:off x="1149" y="2647"/>
                <a:ext cx="25" cy="25"/>
              </a:xfrm>
              <a:custGeom>
                <a:avLst/>
                <a:gdLst>
                  <a:gd name="T0" fmla="*/ 1 w 127"/>
                  <a:gd name="T1" fmla="*/ 0 h 151"/>
                  <a:gd name="T2" fmla="*/ 1 w 127"/>
                  <a:gd name="T3" fmla="*/ 0 h 151"/>
                  <a:gd name="T4" fmla="*/ 1 w 127"/>
                  <a:gd name="T5" fmla="*/ 0 h 151"/>
                  <a:gd name="T6" fmla="*/ 1 w 127"/>
                  <a:gd name="T7" fmla="*/ 0 h 151"/>
                  <a:gd name="T8" fmla="*/ 1 w 127"/>
                  <a:gd name="T9" fmla="*/ 0 h 151"/>
                  <a:gd name="T10" fmla="*/ 1 w 127"/>
                  <a:gd name="T11" fmla="*/ 0 h 151"/>
                  <a:gd name="T12" fmla="*/ 1 w 127"/>
                  <a:gd name="T13" fmla="*/ 0 h 151"/>
                  <a:gd name="T14" fmla="*/ 1 w 127"/>
                  <a:gd name="T15" fmla="*/ 0 h 151"/>
                  <a:gd name="T16" fmla="*/ 0 w 127"/>
                  <a:gd name="T17" fmla="*/ 0 h 151"/>
                  <a:gd name="T18" fmla="*/ 0 w 127"/>
                  <a:gd name="T19" fmla="*/ 0 h 151"/>
                  <a:gd name="T20" fmla="*/ 0 w 127"/>
                  <a:gd name="T21" fmla="*/ 0 h 151"/>
                  <a:gd name="T22" fmla="*/ 0 w 127"/>
                  <a:gd name="T23" fmla="*/ 0 h 151"/>
                  <a:gd name="T24" fmla="*/ 0 w 127"/>
                  <a:gd name="T25" fmla="*/ 0 h 151"/>
                  <a:gd name="T26" fmla="*/ 0 w 127"/>
                  <a:gd name="T27" fmla="*/ 0 h 151"/>
                  <a:gd name="T28" fmla="*/ 0 w 127"/>
                  <a:gd name="T29" fmla="*/ 0 h 151"/>
                  <a:gd name="T30" fmla="*/ 0 w 127"/>
                  <a:gd name="T31" fmla="*/ 0 h 151"/>
                  <a:gd name="T32" fmla="*/ 0 w 127"/>
                  <a:gd name="T33" fmla="*/ 0 h 151"/>
                  <a:gd name="T34" fmla="*/ 0 w 127"/>
                  <a:gd name="T35" fmla="*/ 0 h 151"/>
                  <a:gd name="T36" fmla="*/ 0 w 127"/>
                  <a:gd name="T37" fmla="*/ 0 h 151"/>
                  <a:gd name="T38" fmla="*/ 0 w 127"/>
                  <a:gd name="T39" fmla="*/ 0 h 151"/>
                  <a:gd name="T40" fmla="*/ 0 w 127"/>
                  <a:gd name="T41" fmla="*/ 1 h 151"/>
                  <a:gd name="T42" fmla="*/ 0 w 127"/>
                  <a:gd name="T43" fmla="*/ 1 h 151"/>
                  <a:gd name="T44" fmla="*/ 0 w 127"/>
                  <a:gd name="T45" fmla="*/ 1 h 151"/>
                  <a:gd name="T46" fmla="*/ 0 w 127"/>
                  <a:gd name="T47" fmla="*/ 1 h 151"/>
                  <a:gd name="T48" fmla="*/ 1 w 127"/>
                  <a:gd name="T49" fmla="*/ 1 h 151"/>
                  <a:gd name="T50" fmla="*/ 1 w 127"/>
                  <a:gd name="T51" fmla="*/ 1 h 151"/>
                  <a:gd name="T52" fmla="*/ 1 w 127"/>
                  <a:gd name="T53" fmla="*/ 1 h 151"/>
                  <a:gd name="T54" fmla="*/ 1 w 127"/>
                  <a:gd name="T55" fmla="*/ 1 h 151"/>
                  <a:gd name="T56" fmla="*/ 1 w 127"/>
                  <a:gd name="T57" fmla="*/ 0 h 151"/>
                  <a:gd name="T58" fmla="*/ 1 w 127"/>
                  <a:gd name="T59" fmla="*/ 0 h 151"/>
                  <a:gd name="T60" fmla="*/ 1 w 127"/>
                  <a:gd name="T61" fmla="*/ 0 h 151"/>
                  <a:gd name="T62" fmla="*/ 1 w 127"/>
                  <a:gd name="T63" fmla="*/ 0 h 151"/>
                  <a:gd name="T64" fmla="*/ 1 w 127"/>
                  <a:gd name="T65" fmla="*/ 0 h 151"/>
                  <a:gd name="T66" fmla="*/ 1 w 127"/>
                  <a:gd name="T67" fmla="*/ 0 h 151"/>
                  <a:gd name="T68" fmla="*/ 1 w 127"/>
                  <a:gd name="T69" fmla="*/ 0 h 151"/>
                  <a:gd name="T70" fmla="*/ 1 w 127"/>
                  <a:gd name="T71" fmla="*/ 0 h 151"/>
                  <a:gd name="T72" fmla="*/ 1 w 127"/>
                  <a:gd name="T73" fmla="*/ 1 h 151"/>
                  <a:gd name="T74" fmla="*/ 1 w 127"/>
                  <a:gd name="T75" fmla="*/ 1 h 151"/>
                  <a:gd name="T76" fmla="*/ 1 w 127"/>
                  <a:gd name="T77" fmla="*/ 1 h 151"/>
                  <a:gd name="T78" fmla="*/ 0 w 127"/>
                  <a:gd name="T79" fmla="*/ 1 h 151"/>
                  <a:gd name="T80" fmla="*/ 0 w 127"/>
                  <a:gd name="T81" fmla="*/ 1 h 151"/>
                  <a:gd name="T82" fmla="*/ 0 w 127"/>
                  <a:gd name="T83" fmla="*/ 1 h 151"/>
                  <a:gd name="T84" fmla="*/ 0 w 127"/>
                  <a:gd name="T85" fmla="*/ 0 h 151"/>
                  <a:gd name="T86" fmla="*/ 0 w 127"/>
                  <a:gd name="T87" fmla="*/ 0 h 151"/>
                  <a:gd name="T88" fmla="*/ 0 w 127"/>
                  <a:gd name="T89" fmla="*/ 0 h 151"/>
                  <a:gd name="T90" fmla="*/ 0 w 127"/>
                  <a:gd name="T91" fmla="*/ 0 h 151"/>
                  <a:gd name="T92" fmla="*/ 0 w 127"/>
                  <a:gd name="T93" fmla="*/ 0 h 151"/>
                  <a:gd name="T94" fmla="*/ 0 w 127"/>
                  <a:gd name="T95" fmla="*/ 0 h 151"/>
                  <a:gd name="T96" fmla="*/ 0 w 127"/>
                  <a:gd name="T97" fmla="*/ 0 h 151"/>
                  <a:gd name="T98" fmla="*/ 0 w 127"/>
                  <a:gd name="T99" fmla="*/ 0 h 151"/>
                  <a:gd name="T100" fmla="*/ 0 w 127"/>
                  <a:gd name="T101" fmla="*/ 0 h 151"/>
                  <a:gd name="T102" fmla="*/ 0 w 127"/>
                  <a:gd name="T103" fmla="*/ 0 h 151"/>
                  <a:gd name="T104" fmla="*/ 1 w 127"/>
                  <a:gd name="T105" fmla="*/ 0 h 151"/>
                  <a:gd name="T106" fmla="*/ 1 w 127"/>
                  <a:gd name="T107" fmla="*/ 0 h 151"/>
                  <a:gd name="T108" fmla="*/ 1 w 127"/>
                  <a:gd name="T109" fmla="*/ 0 h 151"/>
                  <a:gd name="T110" fmla="*/ 1 w 127"/>
                  <a:gd name="T111" fmla="*/ 0 h 151"/>
                  <a:gd name="T112" fmla="*/ 1 w 127"/>
                  <a:gd name="T113" fmla="*/ 0 h 151"/>
                  <a:gd name="T114" fmla="*/ 1 w 127"/>
                  <a:gd name="T115" fmla="*/ 0 h 151"/>
                  <a:gd name="T116" fmla="*/ 1 w 127"/>
                  <a:gd name="T117" fmla="*/ 0 h 15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7"/>
                  <a:gd name="T178" fmla="*/ 0 h 151"/>
                  <a:gd name="T179" fmla="*/ 127 w 127"/>
                  <a:gd name="T180" fmla="*/ 151 h 15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7" h="151">
                    <a:moveTo>
                      <a:pt x="127" y="76"/>
                    </a:moveTo>
                    <a:lnTo>
                      <a:pt x="127" y="69"/>
                    </a:lnTo>
                    <a:lnTo>
                      <a:pt x="126" y="60"/>
                    </a:lnTo>
                    <a:lnTo>
                      <a:pt x="124" y="53"/>
                    </a:lnTo>
                    <a:lnTo>
                      <a:pt x="122" y="46"/>
                    </a:lnTo>
                    <a:lnTo>
                      <a:pt x="119" y="40"/>
                    </a:lnTo>
                    <a:lnTo>
                      <a:pt x="116" y="34"/>
                    </a:lnTo>
                    <a:lnTo>
                      <a:pt x="113" y="28"/>
                    </a:lnTo>
                    <a:lnTo>
                      <a:pt x="109" y="22"/>
                    </a:lnTo>
                    <a:lnTo>
                      <a:pt x="104" y="17"/>
                    </a:lnTo>
                    <a:lnTo>
                      <a:pt x="99" y="13"/>
                    </a:lnTo>
                    <a:lnTo>
                      <a:pt x="94" y="10"/>
                    </a:lnTo>
                    <a:lnTo>
                      <a:pt x="89" y="6"/>
                    </a:lnTo>
                    <a:lnTo>
                      <a:pt x="83" y="4"/>
                    </a:lnTo>
                    <a:lnTo>
                      <a:pt x="77" y="1"/>
                    </a:lnTo>
                    <a:lnTo>
                      <a:pt x="71" y="0"/>
                    </a:lnTo>
                    <a:lnTo>
                      <a:pt x="64" y="0"/>
                    </a:lnTo>
                    <a:lnTo>
                      <a:pt x="58" y="0"/>
                    </a:lnTo>
                    <a:lnTo>
                      <a:pt x="51" y="1"/>
                    </a:lnTo>
                    <a:lnTo>
                      <a:pt x="45" y="4"/>
                    </a:lnTo>
                    <a:lnTo>
                      <a:pt x="40" y="6"/>
                    </a:lnTo>
                    <a:lnTo>
                      <a:pt x="33" y="10"/>
                    </a:lnTo>
                    <a:lnTo>
                      <a:pt x="28" y="13"/>
                    </a:lnTo>
                    <a:lnTo>
                      <a:pt x="23" y="17"/>
                    </a:lnTo>
                    <a:lnTo>
                      <a:pt x="19" y="22"/>
                    </a:lnTo>
                    <a:lnTo>
                      <a:pt x="15" y="28"/>
                    </a:lnTo>
                    <a:lnTo>
                      <a:pt x="11" y="34"/>
                    </a:lnTo>
                    <a:lnTo>
                      <a:pt x="8" y="40"/>
                    </a:lnTo>
                    <a:lnTo>
                      <a:pt x="5" y="46"/>
                    </a:lnTo>
                    <a:lnTo>
                      <a:pt x="3" y="53"/>
                    </a:lnTo>
                    <a:lnTo>
                      <a:pt x="1" y="60"/>
                    </a:lnTo>
                    <a:lnTo>
                      <a:pt x="0" y="69"/>
                    </a:lnTo>
                    <a:lnTo>
                      <a:pt x="0" y="76"/>
                    </a:lnTo>
                    <a:lnTo>
                      <a:pt x="0" y="83"/>
                    </a:lnTo>
                    <a:lnTo>
                      <a:pt x="1" y="91"/>
                    </a:lnTo>
                    <a:lnTo>
                      <a:pt x="3" y="99"/>
                    </a:lnTo>
                    <a:lnTo>
                      <a:pt x="5" y="105"/>
                    </a:lnTo>
                    <a:lnTo>
                      <a:pt x="8" y="112"/>
                    </a:lnTo>
                    <a:lnTo>
                      <a:pt x="11" y="118"/>
                    </a:lnTo>
                    <a:lnTo>
                      <a:pt x="15" y="124"/>
                    </a:lnTo>
                    <a:lnTo>
                      <a:pt x="19" y="130"/>
                    </a:lnTo>
                    <a:lnTo>
                      <a:pt x="23" y="135"/>
                    </a:lnTo>
                    <a:lnTo>
                      <a:pt x="28" y="138"/>
                    </a:lnTo>
                    <a:lnTo>
                      <a:pt x="33" y="142"/>
                    </a:lnTo>
                    <a:lnTo>
                      <a:pt x="40" y="145"/>
                    </a:lnTo>
                    <a:lnTo>
                      <a:pt x="45" y="148"/>
                    </a:lnTo>
                    <a:lnTo>
                      <a:pt x="51" y="150"/>
                    </a:lnTo>
                    <a:lnTo>
                      <a:pt x="58" y="151"/>
                    </a:lnTo>
                    <a:lnTo>
                      <a:pt x="64" y="151"/>
                    </a:lnTo>
                    <a:lnTo>
                      <a:pt x="71" y="151"/>
                    </a:lnTo>
                    <a:lnTo>
                      <a:pt x="77" y="150"/>
                    </a:lnTo>
                    <a:lnTo>
                      <a:pt x="83" y="148"/>
                    </a:lnTo>
                    <a:lnTo>
                      <a:pt x="89" y="145"/>
                    </a:lnTo>
                    <a:lnTo>
                      <a:pt x="94" y="142"/>
                    </a:lnTo>
                    <a:lnTo>
                      <a:pt x="99" y="138"/>
                    </a:lnTo>
                    <a:lnTo>
                      <a:pt x="104" y="135"/>
                    </a:lnTo>
                    <a:lnTo>
                      <a:pt x="109" y="130"/>
                    </a:lnTo>
                    <a:lnTo>
                      <a:pt x="113" y="124"/>
                    </a:lnTo>
                    <a:lnTo>
                      <a:pt x="116" y="118"/>
                    </a:lnTo>
                    <a:lnTo>
                      <a:pt x="119" y="112"/>
                    </a:lnTo>
                    <a:lnTo>
                      <a:pt x="122" y="105"/>
                    </a:lnTo>
                    <a:lnTo>
                      <a:pt x="124" y="99"/>
                    </a:lnTo>
                    <a:lnTo>
                      <a:pt x="126" y="91"/>
                    </a:lnTo>
                    <a:lnTo>
                      <a:pt x="127" y="83"/>
                    </a:lnTo>
                    <a:lnTo>
                      <a:pt x="127" y="76"/>
                    </a:lnTo>
                    <a:close/>
                    <a:moveTo>
                      <a:pt x="118" y="76"/>
                    </a:moveTo>
                    <a:lnTo>
                      <a:pt x="118" y="82"/>
                    </a:lnTo>
                    <a:lnTo>
                      <a:pt x="117" y="89"/>
                    </a:lnTo>
                    <a:lnTo>
                      <a:pt x="116" y="95"/>
                    </a:lnTo>
                    <a:lnTo>
                      <a:pt x="114" y="101"/>
                    </a:lnTo>
                    <a:lnTo>
                      <a:pt x="109" y="112"/>
                    </a:lnTo>
                    <a:lnTo>
                      <a:pt x="102" y="121"/>
                    </a:lnTo>
                    <a:lnTo>
                      <a:pt x="94" y="130"/>
                    </a:lnTo>
                    <a:lnTo>
                      <a:pt x="85" y="136"/>
                    </a:lnTo>
                    <a:lnTo>
                      <a:pt x="80" y="138"/>
                    </a:lnTo>
                    <a:lnTo>
                      <a:pt x="75" y="139"/>
                    </a:lnTo>
                    <a:lnTo>
                      <a:pt x="70" y="141"/>
                    </a:lnTo>
                    <a:lnTo>
                      <a:pt x="64" y="141"/>
                    </a:lnTo>
                    <a:lnTo>
                      <a:pt x="59" y="141"/>
                    </a:lnTo>
                    <a:lnTo>
                      <a:pt x="53" y="139"/>
                    </a:lnTo>
                    <a:lnTo>
                      <a:pt x="48" y="138"/>
                    </a:lnTo>
                    <a:lnTo>
                      <a:pt x="43" y="136"/>
                    </a:lnTo>
                    <a:lnTo>
                      <a:pt x="38" y="132"/>
                    </a:lnTo>
                    <a:lnTo>
                      <a:pt x="33" y="130"/>
                    </a:lnTo>
                    <a:lnTo>
                      <a:pt x="29" y="126"/>
                    </a:lnTo>
                    <a:lnTo>
                      <a:pt x="25" y="121"/>
                    </a:lnTo>
                    <a:lnTo>
                      <a:pt x="21" y="117"/>
                    </a:lnTo>
                    <a:lnTo>
                      <a:pt x="18" y="112"/>
                    </a:lnTo>
                    <a:lnTo>
                      <a:pt x="16" y="107"/>
                    </a:lnTo>
                    <a:lnTo>
                      <a:pt x="13" y="101"/>
                    </a:lnTo>
                    <a:lnTo>
                      <a:pt x="12" y="95"/>
                    </a:lnTo>
                    <a:lnTo>
                      <a:pt x="10" y="89"/>
                    </a:lnTo>
                    <a:lnTo>
                      <a:pt x="9" y="82"/>
                    </a:lnTo>
                    <a:lnTo>
                      <a:pt x="9" y="76"/>
                    </a:lnTo>
                    <a:lnTo>
                      <a:pt x="9" y="69"/>
                    </a:lnTo>
                    <a:lnTo>
                      <a:pt x="10" y="63"/>
                    </a:lnTo>
                    <a:lnTo>
                      <a:pt x="12" y="57"/>
                    </a:lnTo>
                    <a:lnTo>
                      <a:pt x="13" y="51"/>
                    </a:lnTo>
                    <a:lnTo>
                      <a:pt x="18" y="40"/>
                    </a:lnTo>
                    <a:lnTo>
                      <a:pt x="25" y="30"/>
                    </a:lnTo>
                    <a:lnTo>
                      <a:pt x="33" y="22"/>
                    </a:lnTo>
                    <a:lnTo>
                      <a:pt x="43" y="16"/>
                    </a:lnTo>
                    <a:lnTo>
                      <a:pt x="48" y="13"/>
                    </a:lnTo>
                    <a:lnTo>
                      <a:pt x="53" y="12"/>
                    </a:lnTo>
                    <a:lnTo>
                      <a:pt x="59" y="11"/>
                    </a:lnTo>
                    <a:lnTo>
                      <a:pt x="64" y="11"/>
                    </a:lnTo>
                    <a:lnTo>
                      <a:pt x="70" y="11"/>
                    </a:lnTo>
                    <a:lnTo>
                      <a:pt x="75" y="12"/>
                    </a:lnTo>
                    <a:lnTo>
                      <a:pt x="80" y="13"/>
                    </a:lnTo>
                    <a:lnTo>
                      <a:pt x="85" y="16"/>
                    </a:lnTo>
                    <a:lnTo>
                      <a:pt x="94" y="22"/>
                    </a:lnTo>
                    <a:lnTo>
                      <a:pt x="102" y="30"/>
                    </a:lnTo>
                    <a:lnTo>
                      <a:pt x="109" y="40"/>
                    </a:lnTo>
                    <a:lnTo>
                      <a:pt x="114" y="51"/>
                    </a:lnTo>
                    <a:lnTo>
                      <a:pt x="116" y="57"/>
                    </a:lnTo>
                    <a:lnTo>
                      <a:pt x="117" y="63"/>
                    </a:lnTo>
                    <a:lnTo>
                      <a:pt x="118" y="69"/>
                    </a:lnTo>
                    <a:lnTo>
                      <a:pt x="118" y="76"/>
                    </a:lnTo>
                    <a:close/>
                  </a:path>
                </a:pathLst>
              </a:custGeom>
              <a:solidFill>
                <a:srgbClr val="F9DD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2" name="Freeform 148"/>
              <p:cNvSpPr>
                <a:spLocks noEditPoints="1"/>
              </p:cNvSpPr>
              <p:nvPr/>
            </p:nvSpPr>
            <p:spPr bwMode="auto">
              <a:xfrm>
                <a:off x="1150" y="2648"/>
                <a:ext cx="23" cy="23"/>
              </a:xfrm>
              <a:custGeom>
                <a:avLst/>
                <a:gdLst>
                  <a:gd name="T0" fmla="*/ 1 w 118"/>
                  <a:gd name="T1" fmla="*/ 0 h 140"/>
                  <a:gd name="T2" fmla="*/ 1 w 118"/>
                  <a:gd name="T3" fmla="*/ 0 h 140"/>
                  <a:gd name="T4" fmla="*/ 1 w 118"/>
                  <a:gd name="T5" fmla="*/ 0 h 140"/>
                  <a:gd name="T6" fmla="*/ 1 w 118"/>
                  <a:gd name="T7" fmla="*/ 0 h 140"/>
                  <a:gd name="T8" fmla="*/ 1 w 118"/>
                  <a:gd name="T9" fmla="*/ 0 h 140"/>
                  <a:gd name="T10" fmla="*/ 1 w 118"/>
                  <a:gd name="T11" fmla="*/ 0 h 140"/>
                  <a:gd name="T12" fmla="*/ 1 w 118"/>
                  <a:gd name="T13" fmla="*/ 0 h 140"/>
                  <a:gd name="T14" fmla="*/ 1 w 118"/>
                  <a:gd name="T15" fmla="*/ 0 h 140"/>
                  <a:gd name="T16" fmla="*/ 0 w 118"/>
                  <a:gd name="T17" fmla="*/ 0 h 140"/>
                  <a:gd name="T18" fmla="*/ 0 w 118"/>
                  <a:gd name="T19" fmla="*/ 0 h 140"/>
                  <a:gd name="T20" fmla="*/ 0 w 118"/>
                  <a:gd name="T21" fmla="*/ 0 h 140"/>
                  <a:gd name="T22" fmla="*/ 0 w 118"/>
                  <a:gd name="T23" fmla="*/ 0 h 140"/>
                  <a:gd name="T24" fmla="*/ 0 w 118"/>
                  <a:gd name="T25" fmla="*/ 0 h 140"/>
                  <a:gd name="T26" fmla="*/ 0 w 118"/>
                  <a:gd name="T27" fmla="*/ 0 h 140"/>
                  <a:gd name="T28" fmla="*/ 0 w 118"/>
                  <a:gd name="T29" fmla="*/ 0 h 140"/>
                  <a:gd name="T30" fmla="*/ 0 w 118"/>
                  <a:gd name="T31" fmla="*/ 0 h 140"/>
                  <a:gd name="T32" fmla="*/ 0 w 118"/>
                  <a:gd name="T33" fmla="*/ 0 h 140"/>
                  <a:gd name="T34" fmla="*/ 0 w 118"/>
                  <a:gd name="T35" fmla="*/ 0 h 140"/>
                  <a:gd name="T36" fmla="*/ 0 w 118"/>
                  <a:gd name="T37" fmla="*/ 0 h 140"/>
                  <a:gd name="T38" fmla="*/ 0 w 118"/>
                  <a:gd name="T39" fmla="*/ 0 h 140"/>
                  <a:gd name="T40" fmla="*/ 0 w 118"/>
                  <a:gd name="T41" fmla="*/ 0 h 140"/>
                  <a:gd name="T42" fmla="*/ 0 w 118"/>
                  <a:gd name="T43" fmla="*/ 1 h 140"/>
                  <a:gd name="T44" fmla="*/ 0 w 118"/>
                  <a:gd name="T45" fmla="*/ 1 h 140"/>
                  <a:gd name="T46" fmla="*/ 0 w 118"/>
                  <a:gd name="T47" fmla="*/ 1 h 140"/>
                  <a:gd name="T48" fmla="*/ 1 w 118"/>
                  <a:gd name="T49" fmla="*/ 1 h 140"/>
                  <a:gd name="T50" fmla="*/ 1 w 118"/>
                  <a:gd name="T51" fmla="*/ 1 h 140"/>
                  <a:gd name="T52" fmla="*/ 1 w 118"/>
                  <a:gd name="T53" fmla="*/ 1 h 140"/>
                  <a:gd name="T54" fmla="*/ 1 w 118"/>
                  <a:gd name="T55" fmla="*/ 0 h 140"/>
                  <a:gd name="T56" fmla="*/ 1 w 118"/>
                  <a:gd name="T57" fmla="*/ 0 h 140"/>
                  <a:gd name="T58" fmla="*/ 1 w 118"/>
                  <a:gd name="T59" fmla="*/ 0 h 140"/>
                  <a:gd name="T60" fmla="*/ 1 w 118"/>
                  <a:gd name="T61" fmla="*/ 0 h 140"/>
                  <a:gd name="T62" fmla="*/ 1 w 118"/>
                  <a:gd name="T63" fmla="*/ 0 h 140"/>
                  <a:gd name="T64" fmla="*/ 1 w 118"/>
                  <a:gd name="T65" fmla="*/ 0 h 140"/>
                  <a:gd name="T66" fmla="*/ 1 w 118"/>
                  <a:gd name="T67" fmla="*/ 0 h 140"/>
                  <a:gd name="T68" fmla="*/ 1 w 118"/>
                  <a:gd name="T69" fmla="*/ 0 h 140"/>
                  <a:gd name="T70" fmla="*/ 1 w 118"/>
                  <a:gd name="T71" fmla="*/ 0 h 140"/>
                  <a:gd name="T72" fmla="*/ 0 w 118"/>
                  <a:gd name="T73" fmla="*/ 0 h 140"/>
                  <a:gd name="T74" fmla="*/ 0 w 118"/>
                  <a:gd name="T75" fmla="*/ 0 h 140"/>
                  <a:gd name="T76" fmla="*/ 0 w 118"/>
                  <a:gd name="T77" fmla="*/ 0 h 140"/>
                  <a:gd name="T78" fmla="*/ 0 w 118"/>
                  <a:gd name="T79" fmla="*/ 0 h 140"/>
                  <a:gd name="T80" fmla="*/ 0 w 118"/>
                  <a:gd name="T81" fmla="*/ 0 h 140"/>
                  <a:gd name="T82" fmla="*/ 0 w 118"/>
                  <a:gd name="T83" fmla="*/ 0 h 140"/>
                  <a:gd name="T84" fmla="*/ 0 w 118"/>
                  <a:gd name="T85" fmla="*/ 0 h 140"/>
                  <a:gd name="T86" fmla="*/ 0 w 118"/>
                  <a:gd name="T87" fmla="*/ 0 h 140"/>
                  <a:gd name="T88" fmla="*/ 0 w 118"/>
                  <a:gd name="T89" fmla="*/ 0 h 140"/>
                  <a:gd name="T90" fmla="*/ 1 w 118"/>
                  <a:gd name="T91" fmla="*/ 0 h 140"/>
                  <a:gd name="T92" fmla="*/ 1 w 118"/>
                  <a:gd name="T93" fmla="*/ 0 h 140"/>
                  <a:gd name="T94" fmla="*/ 1 w 118"/>
                  <a:gd name="T95" fmla="*/ 0 h 140"/>
                  <a:gd name="T96" fmla="*/ 1 w 118"/>
                  <a:gd name="T97" fmla="*/ 0 h 1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8"/>
                  <a:gd name="T148" fmla="*/ 0 h 140"/>
                  <a:gd name="T149" fmla="*/ 118 w 118"/>
                  <a:gd name="T150" fmla="*/ 140 h 1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8" h="140">
                    <a:moveTo>
                      <a:pt x="118" y="71"/>
                    </a:moveTo>
                    <a:lnTo>
                      <a:pt x="117" y="64"/>
                    </a:lnTo>
                    <a:lnTo>
                      <a:pt x="116" y="56"/>
                    </a:lnTo>
                    <a:lnTo>
                      <a:pt x="115" y="50"/>
                    </a:lnTo>
                    <a:lnTo>
                      <a:pt x="113" y="43"/>
                    </a:lnTo>
                    <a:lnTo>
                      <a:pt x="110" y="37"/>
                    </a:lnTo>
                    <a:lnTo>
                      <a:pt x="108" y="31"/>
                    </a:lnTo>
                    <a:lnTo>
                      <a:pt x="104" y="26"/>
                    </a:lnTo>
                    <a:lnTo>
                      <a:pt x="100" y="22"/>
                    </a:lnTo>
                    <a:lnTo>
                      <a:pt x="96" y="17"/>
                    </a:lnTo>
                    <a:lnTo>
                      <a:pt x="92" y="12"/>
                    </a:lnTo>
                    <a:lnTo>
                      <a:pt x="87" y="10"/>
                    </a:lnTo>
                    <a:lnTo>
                      <a:pt x="82" y="6"/>
                    </a:lnTo>
                    <a:lnTo>
                      <a:pt x="76" y="4"/>
                    </a:lnTo>
                    <a:lnTo>
                      <a:pt x="71" y="2"/>
                    </a:lnTo>
                    <a:lnTo>
                      <a:pt x="65" y="1"/>
                    </a:lnTo>
                    <a:lnTo>
                      <a:pt x="59" y="0"/>
                    </a:lnTo>
                    <a:lnTo>
                      <a:pt x="53" y="1"/>
                    </a:lnTo>
                    <a:lnTo>
                      <a:pt x="47" y="2"/>
                    </a:lnTo>
                    <a:lnTo>
                      <a:pt x="42" y="4"/>
                    </a:lnTo>
                    <a:lnTo>
                      <a:pt x="36" y="6"/>
                    </a:lnTo>
                    <a:lnTo>
                      <a:pt x="31" y="10"/>
                    </a:lnTo>
                    <a:lnTo>
                      <a:pt x="25" y="12"/>
                    </a:lnTo>
                    <a:lnTo>
                      <a:pt x="21" y="17"/>
                    </a:lnTo>
                    <a:lnTo>
                      <a:pt x="17" y="22"/>
                    </a:lnTo>
                    <a:lnTo>
                      <a:pt x="13" y="26"/>
                    </a:lnTo>
                    <a:lnTo>
                      <a:pt x="10" y="31"/>
                    </a:lnTo>
                    <a:lnTo>
                      <a:pt x="7" y="37"/>
                    </a:lnTo>
                    <a:lnTo>
                      <a:pt x="4" y="43"/>
                    </a:lnTo>
                    <a:lnTo>
                      <a:pt x="2" y="50"/>
                    </a:lnTo>
                    <a:lnTo>
                      <a:pt x="1" y="56"/>
                    </a:lnTo>
                    <a:lnTo>
                      <a:pt x="0" y="64"/>
                    </a:lnTo>
                    <a:lnTo>
                      <a:pt x="0" y="71"/>
                    </a:lnTo>
                    <a:lnTo>
                      <a:pt x="0" y="78"/>
                    </a:lnTo>
                    <a:lnTo>
                      <a:pt x="1" y="85"/>
                    </a:lnTo>
                    <a:lnTo>
                      <a:pt x="2" y="91"/>
                    </a:lnTo>
                    <a:lnTo>
                      <a:pt x="4" y="98"/>
                    </a:lnTo>
                    <a:lnTo>
                      <a:pt x="7" y="104"/>
                    </a:lnTo>
                    <a:lnTo>
                      <a:pt x="10" y="110"/>
                    </a:lnTo>
                    <a:lnTo>
                      <a:pt x="13" y="115"/>
                    </a:lnTo>
                    <a:lnTo>
                      <a:pt x="17" y="120"/>
                    </a:lnTo>
                    <a:lnTo>
                      <a:pt x="21" y="125"/>
                    </a:lnTo>
                    <a:lnTo>
                      <a:pt x="25" y="128"/>
                    </a:lnTo>
                    <a:lnTo>
                      <a:pt x="31" y="132"/>
                    </a:lnTo>
                    <a:lnTo>
                      <a:pt x="36" y="136"/>
                    </a:lnTo>
                    <a:lnTo>
                      <a:pt x="42" y="138"/>
                    </a:lnTo>
                    <a:lnTo>
                      <a:pt x="47" y="139"/>
                    </a:lnTo>
                    <a:lnTo>
                      <a:pt x="53" y="140"/>
                    </a:lnTo>
                    <a:lnTo>
                      <a:pt x="59" y="140"/>
                    </a:lnTo>
                    <a:lnTo>
                      <a:pt x="65" y="140"/>
                    </a:lnTo>
                    <a:lnTo>
                      <a:pt x="71" y="139"/>
                    </a:lnTo>
                    <a:lnTo>
                      <a:pt x="76" y="138"/>
                    </a:lnTo>
                    <a:lnTo>
                      <a:pt x="82" y="136"/>
                    </a:lnTo>
                    <a:lnTo>
                      <a:pt x="87" y="132"/>
                    </a:lnTo>
                    <a:lnTo>
                      <a:pt x="92" y="128"/>
                    </a:lnTo>
                    <a:lnTo>
                      <a:pt x="96" y="125"/>
                    </a:lnTo>
                    <a:lnTo>
                      <a:pt x="100" y="120"/>
                    </a:lnTo>
                    <a:lnTo>
                      <a:pt x="104" y="115"/>
                    </a:lnTo>
                    <a:lnTo>
                      <a:pt x="108" y="110"/>
                    </a:lnTo>
                    <a:lnTo>
                      <a:pt x="110" y="104"/>
                    </a:lnTo>
                    <a:lnTo>
                      <a:pt x="113" y="98"/>
                    </a:lnTo>
                    <a:lnTo>
                      <a:pt x="115" y="91"/>
                    </a:lnTo>
                    <a:lnTo>
                      <a:pt x="116" y="85"/>
                    </a:lnTo>
                    <a:lnTo>
                      <a:pt x="117" y="78"/>
                    </a:lnTo>
                    <a:lnTo>
                      <a:pt x="118" y="71"/>
                    </a:lnTo>
                    <a:close/>
                    <a:moveTo>
                      <a:pt x="109" y="71"/>
                    </a:moveTo>
                    <a:lnTo>
                      <a:pt x="108" y="83"/>
                    </a:lnTo>
                    <a:lnTo>
                      <a:pt x="105" y="94"/>
                    </a:lnTo>
                    <a:lnTo>
                      <a:pt x="100" y="104"/>
                    </a:lnTo>
                    <a:lnTo>
                      <a:pt x="94" y="113"/>
                    </a:lnTo>
                    <a:lnTo>
                      <a:pt x="87" y="120"/>
                    </a:lnTo>
                    <a:lnTo>
                      <a:pt x="78" y="126"/>
                    </a:lnTo>
                    <a:lnTo>
                      <a:pt x="69" y="128"/>
                    </a:lnTo>
                    <a:lnTo>
                      <a:pt x="59" y="130"/>
                    </a:lnTo>
                    <a:lnTo>
                      <a:pt x="49" y="128"/>
                    </a:lnTo>
                    <a:lnTo>
                      <a:pt x="40" y="126"/>
                    </a:lnTo>
                    <a:lnTo>
                      <a:pt x="31" y="120"/>
                    </a:lnTo>
                    <a:lnTo>
                      <a:pt x="23" y="113"/>
                    </a:lnTo>
                    <a:lnTo>
                      <a:pt x="17" y="104"/>
                    </a:lnTo>
                    <a:lnTo>
                      <a:pt x="13" y="94"/>
                    </a:lnTo>
                    <a:lnTo>
                      <a:pt x="10" y="83"/>
                    </a:lnTo>
                    <a:lnTo>
                      <a:pt x="9" y="71"/>
                    </a:lnTo>
                    <a:lnTo>
                      <a:pt x="10" y="59"/>
                    </a:lnTo>
                    <a:lnTo>
                      <a:pt x="13" y="48"/>
                    </a:lnTo>
                    <a:lnTo>
                      <a:pt x="17" y="37"/>
                    </a:lnTo>
                    <a:lnTo>
                      <a:pt x="23" y="29"/>
                    </a:lnTo>
                    <a:lnTo>
                      <a:pt x="31" y="22"/>
                    </a:lnTo>
                    <a:lnTo>
                      <a:pt x="40" y="16"/>
                    </a:lnTo>
                    <a:lnTo>
                      <a:pt x="49" y="12"/>
                    </a:lnTo>
                    <a:lnTo>
                      <a:pt x="59" y="11"/>
                    </a:lnTo>
                    <a:lnTo>
                      <a:pt x="69" y="12"/>
                    </a:lnTo>
                    <a:lnTo>
                      <a:pt x="78" y="16"/>
                    </a:lnTo>
                    <a:lnTo>
                      <a:pt x="87" y="22"/>
                    </a:lnTo>
                    <a:lnTo>
                      <a:pt x="94" y="29"/>
                    </a:lnTo>
                    <a:lnTo>
                      <a:pt x="100" y="37"/>
                    </a:lnTo>
                    <a:lnTo>
                      <a:pt x="105" y="48"/>
                    </a:lnTo>
                    <a:lnTo>
                      <a:pt x="108" y="59"/>
                    </a:lnTo>
                    <a:lnTo>
                      <a:pt x="109" y="71"/>
                    </a:lnTo>
                    <a:close/>
                  </a:path>
                </a:pathLst>
              </a:custGeom>
              <a:solidFill>
                <a:srgbClr val="F9E0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 name="Freeform 149"/>
              <p:cNvSpPr>
                <a:spLocks noEditPoints="1"/>
              </p:cNvSpPr>
              <p:nvPr/>
            </p:nvSpPr>
            <p:spPr bwMode="auto">
              <a:xfrm>
                <a:off x="1151" y="2649"/>
                <a:ext cx="21" cy="21"/>
              </a:xfrm>
              <a:custGeom>
                <a:avLst/>
                <a:gdLst>
                  <a:gd name="T0" fmla="*/ 1 w 109"/>
                  <a:gd name="T1" fmla="*/ 0 h 130"/>
                  <a:gd name="T2" fmla="*/ 1 w 109"/>
                  <a:gd name="T3" fmla="*/ 0 h 130"/>
                  <a:gd name="T4" fmla="*/ 1 w 109"/>
                  <a:gd name="T5" fmla="*/ 0 h 130"/>
                  <a:gd name="T6" fmla="*/ 1 w 109"/>
                  <a:gd name="T7" fmla="*/ 0 h 130"/>
                  <a:gd name="T8" fmla="*/ 1 w 109"/>
                  <a:gd name="T9" fmla="*/ 0 h 130"/>
                  <a:gd name="T10" fmla="*/ 0 w 109"/>
                  <a:gd name="T11" fmla="*/ 0 h 130"/>
                  <a:gd name="T12" fmla="*/ 0 w 109"/>
                  <a:gd name="T13" fmla="*/ 0 h 130"/>
                  <a:gd name="T14" fmla="*/ 0 w 109"/>
                  <a:gd name="T15" fmla="*/ 0 h 130"/>
                  <a:gd name="T16" fmla="*/ 0 w 109"/>
                  <a:gd name="T17" fmla="*/ 0 h 130"/>
                  <a:gd name="T18" fmla="*/ 0 w 109"/>
                  <a:gd name="T19" fmla="*/ 0 h 130"/>
                  <a:gd name="T20" fmla="*/ 0 w 109"/>
                  <a:gd name="T21" fmla="*/ 0 h 130"/>
                  <a:gd name="T22" fmla="*/ 0 w 109"/>
                  <a:gd name="T23" fmla="*/ 0 h 130"/>
                  <a:gd name="T24" fmla="*/ 0 w 109"/>
                  <a:gd name="T25" fmla="*/ 0 h 130"/>
                  <a:gd name="T26" fmla="*/ 0 w 109"/>
                  <a:gd name="T27" fmla="*/ 0 h 130"/>
                  <a:gd name="T28" fmla="*/ 0 w 109"/>
                  <a:gd name="T29" fmla="*/ 0 h 130"/>
                  <a:gd name="T30" fmla="*/ 0 w 109"/>
                  <a:gd name="T31" fmla="*/ 0 h 130"/>
                  <a:gd name="T32" fmla="*/ 0 w 109"/>
                  <a:gd name="T33" fmla="*/ 0 h 130"/>
                  <a:gd name="T34" fmla="*/ 0 w 109"/>
                  <a:gd name="T35" fmla="*/ 0 h 130"/>
                  <a:gd name="T36" fmla="*/ 0 w 109"/>
                  <a:gd name="T37" fmla="*/ 0 h 130"/>
                  <a:gd name="T38" fmla="*/ 0 w 109"/>
                  <a:gd name="T39" fmla="*/ 0 h 130"/>
                  <a:gd name="T40" fmla="*/ 0 w 109"/>
                  <a:gd name="T41" fmla="*/ 0 h 130"/>
                  <a:gd name="T42" fmla="*/ 1 w 109"/>
                  <a:gd name="T43" fmla="*/ 0 h 130"/>
                  <a:gd name="T44" fmla="*/ 1 w 109"/>
                  <a:gd name="T45" fmla="*/ 0 h 130"/>
                  <a:gd name="T46" fmla="*/ 1 w 109"/>
                  <a:gd name="T47" fmla="*/ 0 h 130"/>
                  <a:gd name="T48" fmla="*/ 1 w 109"/>
                  <a:gd name="T49" fmla="*/ 0 h 130"/>
                  <a:gd name="T50" fmla="*/ 1 w 109"/>
                  <a:gd name="T51" fmla="*/ 0 h 130"/>
                  <a:gd name="T52" fmla="*/ 1 w 109"/>
                  <a:gd name="T53" fmla="*/ 0 h 130"/>
                  <a:gd name="T54" fmla="*/ 1 w 109"/>
                  <a:gd name="T55" fmla="*/ 0 h 130"/>
                  <a:gd name="T56" fmla="*/ 1 w 109"/>
                  <a:gd name="T57" fmla="*/ 0 h 130"/>
                  <a:gd name="T58" fmla="*/ 1 w 109"/>
                  <a:gd name="T59" fmla="*/ 0 h 130"/>
                  <a:gd name="T60" fmla="*/ 0 w 109"/>
                  <a:gd name="T61" fmla="*/ 0 h 130"/>
                  <a:gd name="T62" fmla="*/ 0 w 109"/>
                  <a:gd name="T63" fmla="*/ 0 h 130"/>
                  <a:gd name="T64" fmla="*/ 0 w 109"/>
                  <a:gd name="T65" fmla="*/ 0 h 130"/>
                  <a:gd name="T66" fmla="*/ 0 w 109"/>
                  <a:gd name="T67" fmla="*/ 0 h 130"/>
                  <a:gd name="T68" fmla="*/ 0 w 109"/>
                  <a:gd name="T69" fmla="*/ 0 h 130"/>
                  <a:gd name="T70" fmla="*/ 0 w 109"/>
                  <a:gd name="T71" fmla="*/ 0 h 130"/>
                  <a:gd name="T72" fmla="*/ 0 w 109"/>
                  <a:gd name="T73" fmla="*/ 0 h 130"/>
                  <a:gd name="T74" fmla="*/ 0 w 109"/>
                  <a:gd name="T75" fmla="*/ 0 h 130"/>
                  <a:gd name="T76" fmla="*/ 0 w 109"/>
                  <a:gd name="T77" fmla="*/ 0 h 130"/>
                  <a:gd name="T78" fmla="*/ 1 w 109"/>
                  <a:gd name="T79" fmla="*/ 0 h 130"/>
                  <a:gd name="T80" fmla="*/ 1 w 109"/>
                  <a:gd name="T81" fmla="*/ 0 h 130"/>
                  <a:gd name="T82" fmla="*/ 1 w 109"/>
                  <a:gd name="T83" fmla="*/ 0 h 130"/>
                  <a:gd name="T84" fmla="*/ 1 w 109"/>
                  <a:gd name="T85" fmla="*/ 0 h 13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9"/>
                  <a:gd name="T130" fmla="*/ 0 h 130"/>
                  <a:gd name="T131" fmla="*/ 109 w 109"/>
                  <a:gd name="T132" fmla="*/ 130 h 13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9" h="130">
                    <a:moveTo>
                      <a:pt x="109" y="65"/>
                    </a:moveTo>
                    <a:lnTo>
                      <a:pt x="109" y="58"/>
                    </a:lnTo>
                    <a:lnTo>
                      <a:pt x="108" y="52"/>
                    </a:lnTo>
                    <a:lnTo>
                      <a:pt x="107" y="46"/>
                    </a:lnTo>
                    <a:lnTo>
                      <a:pt x="105" y="40"/>
                    </a:lnTo>
                    <a:lnTo>
                      <a:pt x="100" y="29"/>
                    </a:lnTo>
                    <a:lnTo>
                      <a:pt x="93" y="19"/>
                    </a:lnTo>
                    <a:lnTo>
                      <a:pt x="85" y="11"/>
                    </a:lnTo>
                    <a:lnTo>
                      <a:pt x="76" y="5"/>
                    </a:lnTo>
                    <a:lnTo>
                      <a:pt x="71" y="2"/>
                    </a:lnTo>
                    <a:lnTo>
                      <a:pt x="66" y="1"/>
                    </a:lnTo>
                    <a:lnTo>
                      <a:pt x="61" y="0"/>
                    </a:lnTo>
                    <a:lnTo>
                      <a:pt x="55" y="0"/>
                    </a:lnTo>
                    <a:lnTo>
                      <a:pt x="50" y="0"/>
                    </a:lnTo>
                    <a:lnTo>
                      <a:pt x="44" y="1"/>
                    </a:lnTo>
                    <a:lnTo>
                      <a:pt x="39" y="2"/>
                    </a:lnTo>
                    <a:lnTo>
                      <a:pt x="34" y="5"/>
                    </a:lnTo>
                    <a:lnTo>
                      <a:pt x="24" y="11"/>
                    </a:lnTo>
                    <a:lnTo>
                      <a:pt x="16" y="19"/>
                    </a:lnTo>
                    <a:lnTo>
                      <a:pt x="9" y="29"/>
                    </a:lnTo>
                    <a:lnTo>
                      <a:pt x="4" y="40"/>
                    </a:lnTo>
                    <a:lnTo>
                      <a:pt x="3" y="46"/>
                    </a:lnTo>
                    <a:lnTo>
                      <a:pt x="1" y="52"/>
                    </a:lnTo>
                    <a:lnTo>
                      <a:pt x="0" y="58"/>
                    </a:lnTo>
                    <a:lnTo>
                      <a:pt x="0" y="65"/>
                    </a:lnTo>
                    <a:lnTo>
                      <a:pt x="0" y="71"/>
                    </a:lnTo>
                    <a:lnTo>
                      <a:pt x="1" y="78"/>
                    </a:lnTo>
                    <a:lnTo>
                      <a:pt x="3" y="84"/>
                    </a:lnTo>
                    <a:lnTo>
                      <a:pt x="4" y="90"/>
                    </a:lnTo>
                    <a:lnTo>
                      <a:pt x="7" y="96"/>
                    </a:lnTo>
                    <a:lnTo>
                      <a:pt x="9" y="101"/>
                    </a:lnTo>
                    <a:lnTo>
                      <a:pt x="12" y="106"/>
                    </a:lnTo>
                    <a:lnTo>
                      <a:pt x="16" y="110"/>
                    </a:lnTo>
                    <a:lnTo>
                      <a:pt x="20" y="115"/>
                    </a:lnTo>
                    <a:lnTo>
                      <a:pt x="24" y="119"/>
                    </a:lnTo>
                    <a:lnTo>
                      <a:pt x="29" y="121"/>
                    </a:lnTo>
                    <a:lnTo>
                      <a:pt x="34" y="125"/>
                    </a:lnTo>
                    <a:lnTo>
                      <a:pt x="39" y="127"/>
                    </a:lnTo>
                    <a:lnTo>
                      <a:pt x="44" y="128"/>
                    </a:lnTo>
                    <a:lnTo>
                      <a:pt x="50" y="130"/>
                    </a:lnTo>
                    <a:lnTo>
                      <a:pt x="55" y="130"/>
                    </a:lnTo>
                    <a:lnTo>
                      <a:pt x="61" y="130"/>
                    </a:lnTo>
                    <a:lnTo>
                      <a:pt x="66" y="128"/>
                    </a:lnTo>
                    <a:lnTo>
                      <a:pt x="71" y="127"/>
                    </a:lnTo>
                    <a:lnTo>
                      <a:pt x="76" y="125"/>
                    </a:lnTo>
                    <a:lnTo>
                      <a:pt x="85" y="119"/>
                    </a:lnTo>
                    <a:lnTo>
                      <a:pt x="93" y="110"/>
                    </a:lnTo>
                    <a:lnTo>
                      <a:pt x="100" y="101"/>
                    </a:lnTo>
                    <a:lnTo>
                      <a:pt x="105" y="90"/>
                    </a:lnTo>
                    <a:lnTo>
                      <a:pt x="107" y="84"/>
                    </a:lnTo>
                    <a:lnTo>
                      <a:pt x="108" y="78"/>
                    </a:lnTo>
                    <a:lnTo>
                      <a:pt x="109" y="71"/>
                    </a:lnTo>
                    <a:lnTo>
                      <a:pt x="109" y="65"/>
                    </a:lnTo>
                    <a:close/>
                    <a:moveTo>
                      <a:pt x="100" y="65"/>
                    </a:moveTo>
                    <a:lnTo>
                      <a:pt x="99" y="76"/>
                    </a:lnTo>
                    <a:lnTo>
                      <a:pt x="97" y="85"/>
                    </a:lnTo>
                    <a:lnTo>
                      <a:pt x="92" y="95"/>
                    </a:lnTo>
                    <a:lnTo>
                      <a:pt x="87" y="103"/>
                    </a:lnTo>
                    <a:lnTo>
                      <a:pt x="80" y="109"/>
                    </a:lnTo>
                    <a:lnTo>
                      <a:pt x="73" y="114"/>
                    </a:lnTo>
                    <a:lnTo>
                      <a:pt x="64" y="118"/>
                    </a:lnTo>
                    <a:lnTo>
                      <a:pt x="55" y="119"/>
                    </a:lnTo>
                    <a:lnTo>
                      <a:pt x="46" y="118"/>
                    </a:lnTo>
                    <a:lnTo>
                      <a:pt x="38" y="114"/>
                    </a:lnTo>
                    <a:lnTo>
                      <a:pt x="30" y="109"/>
                    </a:lnTo>
                    <a:lnTo>
                      <a:pt x="22" y="103"/>
                    </a:lnTo>
                    <a:lnTo>
                      <a:pt x="17" y="95"/>
                    </a:lnTo>
                    <a:lnTo>
                      <a:pt x="13" y="85"/>
                    </a:lnTo>
                    <a:lnTo>
                      <a:pt x="10" y="76"/>
                    </a:lnTo>
                    <a:lnTo>
                      <a:pt x="9" y="65"/>
                    </a:lnTo>
                    <a:lnTo>
                      <a:pt x="10" y="54"/>
                    </a:lnTo>
                    <a:lnTo>
                      <a:pt x="13" y="43"/>
                    </a:lnTo>
                    <a:lnTo>
                      <a:pt x="17" y="35"/>
                    </a:lnTo>
                    <a:lnTo>
                      <a:pt x="22" y="26"/>
                    </a:lnTo>
                    <a:lnTo>
                      <a:pt x="30" y="20"/>
                    </a:lnTo>
                    <a:lnTo>
                      <a:pt x="38" y="16"/>
                    </a:lnTo>
                    <a:lnTo>
                      <a:pt x="46" y="12"/>
                    </a:lnTo>
                    <a:lnTo>
                      <a:pt x="55" y="11"/>
                    </a:lnTo>
                    <a:lnTo>
                      <a:pt x="64" y="12"/>
                    </a:lnTo>
                    <a:lnTo>
                      <a:pt x="73" y="16"/>
                    </a:lnTo>
                    <a:lnTo>
                      <a:pt x="80" y="20"/>
                    </a:lnTo>
                    <a:lnTo>
                      <a:pt x="87" y="26"/>
                    </a:lnTo>
                    <a:lnTo>
                      <a:pt x="92" y="35"/>
                    </a:lnTo>
                    <a:lnTo>
                      <a:pt x="97" y="43"/>
                    </a:lnTo>
                    <a:lnTo>
                      <a:pt x="99" y="54"/>
                    </a:lnTo>
                    <a:lnTo>
                      <a:pt x="100" y="65"/>
                    </a:lnTo>
                    <a:close/>
                  </a:path>
                </a:pathLst>
              </a:custGeom>
              <a:solidFill>
                <a:srgbClr val="FAE3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4" name="Freeform 150"/>
              <p:cNvSpPr>
                <a:spLocks noEditPoints="1"/>
              </p:cNvSpPr>
              <p:nvPr/>
            </p:nvSpPr>
            <p:spPr bwMode="auto">
              <a:xfrm>
                <a:off x="1152" y="2649"/>
                <a:ext cx="20" cy="20"/>
              </a:xfrm>
              <a:custGeom>
                <a:avLst/>
                <a:gdLst>
                  <a:gd name="T0" fmla="*/ 1 w 100"/>
                  <a:gd name="T1" fmla="*/ 0 h 119"/>
                  <a:gd name="T2" fmla="*/ 1 w 100"/>
                  <a:gd name="T3" fmla="*/ 0 h 119"/>
                  <a:gd name="T4" fmla="*/ 1 w 100"/>
                  <a:gd name="T5" fmla="*/ 0 h 119"/>
                  <a:gd name="T6" fmla="*/ 0 w 100"/>
                  <a:gd name="T7" fmla="*/ 0 h 119"/>
                  <a:gd name="T8" fmla="*/ 0 w 100"/>
                  <a:gd name="T9" fmla="*/ 0 h 119"/>
                  <a:gd name="T10" fmla="*/ 0 w 100"/>
                  <a:gd name="T11" fmla="*/ 0 h 119"/>
                  <a:gd name="T12" fmla="*/ 0 w 100"/>
                  <a:gd name="T13" fmla="*/ 0 h 119"/>
                  <a:gd name="T14" fmla="*/ 0 w 100"/>
                  <a:gd name="T15" fmla="*/ 0 h 119"/>
                  <a:gd name="T16" fmla="*/ 0 w 100"/>
                  <a:gd name="T17" fmla="*/ 0 h 119"/>
                  <a:gd name="T18" fmla="*/ 0 w 100"/>
                  <a:gd name="T19" fmla="*/ 1 h 119"/>
                  <a:gd name="T20" fmla="*/ 0 w 100"/>
                  <a:gd name="T21" fmla="*/ 1 h 119"/>
                  <a:gd name="T22" fmla="*/ 0 w 100"/>
                  <a:gd name="T23" fmla="*/ 1 h 119"/>
                  <a:gd name="T24" fmla="*/ 0 w 100"/>
                  <a:gd name="T25" fmla="*/ 1 h 119"/>
                  <a:gd name="T26" fmla="*/ 1 w 100"/>
                  <a:gd name="T27" fmla="*/ 1 h 119"/>
                  <a:gd name="T28" fmla="*/ 1 w 100"/>
                  <a:gd name="T29" fmla="*/ 1 h 119"/>
                  <a:gd name="T30" fmla="*/ 1 w 100"/>
                  <a:gd name="T31" fmla="*/ 0 h 119"/>
                  <a:gd name="T32" fmla="*/ 1 w 100"/>
                  <a:gd name="T33" fmla="*/ 0 h 119"/>
                  <a:gd name="T34" fmla="*/ 1 w 100"/>
                  <a:gd name="T35" fmla="*/ 0 h 119"/>
                  <a:gd name="T36" fmla="*/ 1 w 100"/>
                  <a:gd name="T37" fmla="*/ 1 h 119"/>
                  <a:gd name="T38" fmla="*/ 1 w 100"/>
                  <a:gd name="T39" fmla="*/ 1 h 119"/>
                  <a:gd name="T40" fmla="*/ 0 w 100"/>
                  <a:gd name="T41" fmla="*/ 1 h 119"/>
                  <a:gd name="T42" fmla="*/ 0 w 100"/>
                  <a:gd name="T43" fmla="*/ 1 h 119"/>
                  <a:gd name="T44" fmla="*/ 0 w 100"/>
                  <a:gd name="T45" fmla="*/ 1 h 119"/>
                  <a:gd name="T46" fmla="*/ 0 w 100"/>
                  <a:gd name="T47" fmla="*/ 0 h 119"/>
                  <a:gd name="T48" fmla="*/ 0 w 100"/>
                  <a:gd name="T49" fmla="*/ 0 h 119"/>
                  <a:gd name="T50" fmla="*/ 0 w 100"/>
                  <a:gd name="T51" fmla="*/ 0 h 119"/>
                  <a:gd name="T52" fmla="*/ 0 w 100"/>
                  <a:gd name="T53" fmla="*/ 0 h 119"/>
                  <a:gd name="T54" fmla="*/ 0 w 100"/>
                  <a:gd name="T55" fmla="*/ 0 h 119"/>
                  <a:gd name="T56" fmla="*/ 0 w 100"/>
                  <a:gd name="T57" fmla="*/ 0 h 119"/>
                  <a:gd name="T58" fmla="*/ 1 w 100"/>
                  <a:gd name="T59" fmla="*/ 0 h 119"/>
                  <a:gd name="T60" fmla="*/ 1 w 100"/>
                  <a:gd name="T61" fmla="*/ 0 h 119"/>
                  <a:gd name="T62" fmla="*/ 1 w 100"/>
                  <a:gd name="T63" fmla="*/ 0 h 119"/>
                  <a:gd name="T64" fmla="*/ 1 w 100"/>
                  <a:gd name="T65" fmla="*/ 0 h 1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0"/>
                  <a:gd name="T100" fmla="*/ 0 h 119"/>
                  <a:gd name="T101" fmla="*/ 100 w 100"/>
                  <a:gd name="T102" fmla="*/ 119 h 11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0" h="119">
                    <a:moveTo>
                      <a:pt x="100" y="60"/>
                    </a:moveTo>
                    <a:lnTo>
                      <a:pt x="99" y="48"/>
                    </a:lnTo>
                    <a:lnTo>
                      <a:pt x="96" y="37"/>
                    </a:lnTo>
                    <a:lnTo>
                      <a:pt x="91" y="26"/>
                    </a:lnTo>
                    <a:lnTo>
                      <a:pt x="85" y="18"/>
                    </a:lnTo>
                    <a:lnTo>
                      <a:pt x="78" y="11"/>
                    </a:lnTo>
                    <a:lnTo>
                      <a:pt x="69" y="5"/>
                    </a:lnTo>
                    <a:lnTo>
                      <a:pt x="60" y="1"/>
                    </a:lnTo>
                    <a:lnTo>
                      <a:pt x="50" y="0"/>
                    </a:lnTo>
                    <a:lnTo>
                      <a:pt x="40" y="1"/>
                    </a:lnTo>
                    <a:lnTo>
                      <a:pt x="31" y="5"/>
                    </a:lnTo>
                    <a:lnTo>
                      <a:pt x="22" y="11"/>
                    </a:lnTo>
                    <a:lnTo>
                      <a:pt x="14" y="18"/>
                    </a:lnTo>
                    <a:lnTo>
                      <a:pt x="8" y="26"/>
                    </a:lnTo>
                    <a:lnTo>
                      <a:pt x="4" y="37"/>
                    </a:lnTo>
                    <a:lnTo>
                      <a:pt x="1" y="48"/>
                    </a:lnTo>
                    <a:lnTo>
                      <a:pt x="0" y="60"/>
                    </a:lnTo>
                    <a:lnTo>
                      <a:pt x="1" y="72"/>
                    </a:lnTo>
                    <a:lnTo>
                      <a:pt x="4" y="83"/>
                    </a:lnTo>
                    <a:lnTo>
                      <a:pt x="8" y="93"/>
                    </a:lnTo>
                    <a:lnTo>
                      <a:pt x="14" y="102"/>
                    </a:lnTo>
                    <a:lnTo>
                      <a:pt x="22" y="109"/>
                    </a:lnTo>
                    <a:lnTo>
                      <a:pt x="31" y="115"/>
                    </a:lnTo>
                    <a:lnTo>
                      <a:pt x="40" y="117"/>
                    </a:lnTo>
                    <a:lnTo>
                      <a:pt x="50" y="119"/>
                    </a:lnTo>
                    <a:lnTo>
                      <a:pt x="60" y="117"/>
                    </a:lnTo>
                    <a:lnTo>
                      <a:pt x="69" y="115"/>
                    </a:lnTo>
                    <a:lnTo>
                      <a:pt x="78" y="109"/>
                    </a:lnTo>
                    <a:lnTo>
                      <a:pt x="85" y="102"/>
                    </a:lnTo>
                    <a:lnTo>
                      <a:pt x="91" y="93"/>
                    </a:lnTo>
                    <a:lnTo>
                      <a:pt x="96" y="83"/>
                    </a:lnTo>
                    <a:lnTo>
                      <a:pt x="99" y="72"/>
                    </a:lnTo>
                    <a:lnTo>
                      <a:pt x="100" y="60"/>
                    </a:lnTo>
                    <a:close/>
                    <a:moveTo>
                      <a:pt x="91" y="60"/>
                    </a:moveTo>
                    <a:lnTo>
                      <a:pt x="90" y="69"/>
                    </a:lnTo>
                    <a:lnTo>
                      <a:pt x="87" y="79"/>
                    </a:lnTo>
                    <a:lnTo>
                      <a:pt x="84" y="87"/>
                    </a:lnTo>
                    <a:lnTo>
                      <a:pt x="79" y="95"/>
                    </a:lnTo>
                    <a:lnTo>
                      <a:pt x="73" y="101"/>
                    </a:lnTo>
                    <a:lnTo>
                      <a:pt x="66" y="104"/>
                    </a:lnTo>
                    <a:lnTo>
                      <a:pt x="58" y="108"/>
                    </a:lnTo>
                    <a:lnTo>
                      <a:pt x="50" y="108"/>
                    </a:lnTo>
                    <a:lnTo>
                      <a:pt x="42" y="108"/>
                    </a:lnTo>
                    <a:lnTo>
                      <a:pt x="34" y="104"/>
                    </a:lnTo>
                    <a:lnTo>
                      <a:pt x="27" y="101"/>
                    </a:lnTo>
                    <a:lnTo>
                      <a:pt x="20" y="95"/>
                    </a:lnTo>
                    <a:lnTo>
                      <a:pt x="16" y="87"/>
                    </a:lnTo>
                    <a:lnTo>
                      <a:pt x="12" y="79"/>
                    </a:lnTo>
                    <a:lnTo>
                      <a:pt x="9" y="69"/>
                    </a:lnTo>
                    <a:lnTo>
                      <a:pt x="9" y="60"/>
                    </a:lnTo>
                    <a:lnTo>
                      <a:pt x="9" y="50"/>
                    </a:lnTo>
                    <a:lnTo>
                      <a:pt x="12" y="41"/>
                    </a:lnTo>
                    <a:lnTo>
                      <a:pt x="16" y="32"/>
                    </a:lnTo>
                    <a:lnTo>
                      <a:pt x="20" y="25"/>
                    </a:lnTo>
                    <a:lnTo>
                      <a:pt x="27" y="19"/>
                    </a:lnTo>
                    <a:lnTo>
                      <a:pt x="34" y="15"/>
                    </a:lnTo>
                    <a:lnTo>
                      <a:pt x="42" y="12"/>
                    </a:lnTo>
                    <a:lnTo>
                      <a:pt x="50" y="11"/>
                    </a:lnTo>
                    <a:lnTo>
                      <a:pt x="58" y="12"/>
                    </a:lnTo>
                    <a:lnTo>
                      <a:pt x="66" y="15"/>
                    </a:lnTo>
                    <a:lnTo>
                      <a:pt x="73" y="19"/>
                    </a:lnTo>
                    <a:lnTo>
                      <a:pt x="79" y="25"/>
                    </a:lnTo>
                    <a:lnTo>
                      <a:pt x="84" y="32"/>
                    </a:lnTo>
                    <a:lnTo>
                      <a:pt x="87" y="41"/>
                    </a:lnTo>
                    <a:lnTo>
                      <a:pt x="90" y="50"/>
                    </a:lnTo>
                    <a:lnTo>
                      <a:pt x="91" y="60"/>
                    </a:lnTo>
                    <a:close/>
                  </a:path>
                </a:pathLst>
              </a:custGeom>
              <a:solidFill>
                <a:srgbClr val="FAE3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5" name="Freeform 151"/>
              <p:cNvSpPr>
                <a:spLocks noEditPoints="1"/>
              </p:cNvSpPr>
              <p:nvPr/>
            </p:nvSpPr>
            <p:spPr bwMode="auto">
              <a:xfrm>
                <a:off x="1152" y="2650"/>
                <a:ext cx="19" cy="18"/>
              </a:xfrm>
              <a:custGeom>
                <a:avLst/>
                <a:gdLst>
                  <a:gd name="T0" fmla="*/ 1 w 91"/>
                  <a:gd name="T1" fmla="*/ 0 h 108"/>
                  <a:gd name="T2" fmla="*/ 1 w 91"/>
                  <a:gd name="T3" fmla="*/ 0 h 108"/>
                  <a:gd name="T4" fmla="*/ 1 w 91"/>
                  <a:gd name="T5" fmla="*/ 0 h 108"/>
                  <a:gd name="T6" fmla="*/ 0 w 91"/>
                  <a:gd name="T7" fmla="*/ 0 h 108"/>
                  <a:gd name="T8" fmla="*/ 0 w 91"/>
                  <a:gd name="T9" fmla="*/ 0 h 108"/>
                  <a:gd name="T10" fmla="*/ 0 w 91"/>
                  <a:gd name="T11" fmla="*/ 0 h 108"/>
                  <a:gd name="T12" fmla="*/ 0 w 91"/>
                  <a:gd name="T13" fmla="*/ 0 h 108"/>
                  <a:gd name="T14" fmla="*/ 0 w 91"/>
                  <a:gd name="T15" fmla="*/ 0 h 108"/>
                  <a:gd name="T16" fmla="*/ 0 w 91"/>
                  <a:gd name="T17" fmla="*/ 0 h 108"/>
                  <a:gd name="T18" fmla="*/ 0 w 91"/>
                  <a:gd name="T19" fmla="*/ 0 h 108"/>
                  <a:gd name="T20" fmla="*/ 0 w 91"/>
                  <a:gd name="T21" fmla="*/ 1 h 108"/>
                  <a:gd name="T22" fmla="*/ 0 w 91"/>
                  <a:gd name="T23" fmla="*/ 1 h 108"/>
                  <a:gd name="T24" fmla="*/ 0 w 91"/>
                  <a:gd name="T25" fmla="*/ 1 h 108"/>
                  <a:gd name="T26" fmla="*/ 1 w 91"/>
                  <a:gd name="T27" fmla="*/ 1 h 108"/>
                  <a:gd name="T28" fmla="*/ 1 w 91"/>
                  <a:gd name="T29" fmla="*/ 0 h 108"/>
                  <a:gd name="T30" fmla="*/ 1 w 91"/>
                  <a:gd name="T31" fmla="*/ 0 h 108"/>
                  <a:gd name="T32" fmla="*/ 1 w 91"/>
                  <a:gd name="T33" fmla="*/ 0 h 108"/>
                  <a:gd name="T34" fmla="*/ 1 w 91"/>
                  <a:gd name="T35" fmla="*/ 0 h 108"/>
                  <a:gd name="T36" fmla="*/ 1 w 91"/>
                  <a:gd name="T37" fmla="*/ 0 h 108"/>
                  <a:gd name="T38" fmla="*/ 1 w 91"/>
                  <a:gd name="T39" fmla="*/ 1 h 108"/>
                  <a:gd name="T40" fmla="*/ 0 w 91"/>
                  <a:gd name="T41" fmla="*/ 1 h 108"/>
                  <a:gd name="T42" fmla="*/ 0 w 91"/>
                  <a:gd name="T43" fmla="*/ 1 h 108"/>
                  <a:gd name="T44" fmla="*/ 0 w 91"/>
                  <a:gd name="T45" fmla="*/ 0 h 108"/>
                  <a:gd name="T46" fmla="*/ 0 w 91"/>
                  <a:gd name="T47" fmla="*/ 0 h 108"/>
                  <a:gd name="T48" fmla="*/ 0 w 91"/>
                  <a:gd name="T49" fmla="*/ 0 h 108"/>
                  <a:gd name="T50" fmla="*/ 0 w 91"/>
                  <a:gd name="T51" fmla="*/ 0 h 108"/>
                  <a:gd name="T52" fmla="*/ 0 w 91"/>
                  <a:gd name="T53" fmla="*/ 0 h 108"/>
                  <a:gd name="T54" fmla="*/ 0 w 91"/>
                  <a:gd name="T55" fmla="*/ 0 h 108"/>
                  <a:gd name="T56" fmla="*/ 0 w 91"/>
                  <a:gd name="T57" fmla="*/ 0 h 108"/>
                  <a:gd name="T58" fmla="*/ 1 w 91"/>
                  <a:gd name="T59" fmla="*/ 0 h 108"/>
                  <a:gd name="T60" fmla="*/ 1 w 91"/>
                  <a:gd name="T61" fmla="*/ 0 h 108"/>
                  <a:gd name="T62" fmla="*/ 1 w 91"/>
                  <a:gd name="T63" fmla="*/ 0 h 108"/>
                  <a:gd name="T64" fmla="*/ 1 w 91"/>
                  <a:gd name="T65" fmla="*/ 0 h 1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1"/>
                  <a:gd name="T100" fmla="*/ 0 h 108"/>
                  <a:gd name="T101" fmla="*/ 91 w 91"/>
                  <a:gd name="T102" fmla="*/ 108 h 1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1" h="108">
                    <a:moveTo>
                      <a:pt x="91" y="54"/>
                    </a:moveTo>
                    <a:lnTo>
                      <a:pt x="90" y="43"/>
                    </a:lnTo>
                    <a:lnTo>
                      <a:pt x="88" y="32"/>
                    </a:lnTo>
                    <a:lnTo>
                      <a:pt x="83" y="24"/>
                    </a:lnTo>
                    <a:lnTo>
                      <a:pt x="78" y="15"/>
                    </a:lnTo>
                    <a:lnTo>
                      <a:pt x="71" y="9"/>
                    </a:lnTo>
                    <a:lnTo>
                      <a:pt x="64" y="3"/>
                    </a:lnTo>
                    <a:lnTo>
                      <a:pt x="55" y="1"/>
                    </a:lnTo>
                    <a:lnTo>
                      <a:pt x="46" y="0"/>
                    </a:lnTo>
                    <a:lnTo>
                      <a:pt x="37" y="1"/>
                    </a:lnTo>
                    <a:lnTo>
                      <a:pt x="29" y="3"/>
                    </a:lnTo>
                    <a:lnTo>
                      <a:pt x="21" y="9"/>
                    </a:lnTo>
                    <a:lnTo>
                      <a:pt x="13" y="15"/>
                    </a:lnTo>
                    <a:lnTo>
                      <a:pt x="8" y="24"/>
                    </a:lnTo>
                    <a:lnTo>
                      <a:pt x="4" y="32"/>
                    </a:lnTo>
                    <a:lnTo>
                      <a:pt x="1" y="43"/>
                    </a:lnTo>
                    <a:lnTo>
                      <a:pt x="0" y="54"/>
                    </a:lnTo>
                    <a:lnTo>
                      <a:pt x="1" y="65"/>
                    </a:lnTo>
                    <a:lnTo>
                      <a:pt x="4" y="74"/>
                    </a:lnTo>
                    <a:lnTo>
                      <a:pt x="8" y="84"/>
                    </a:lnTo>
                    <a:lnTo>
                      <a:pt x="13" y="92"/>
                    </a:lnTo>
                    <a:lnTo>
                      <a:pt x="21" y="98"/>
                    </a:lnTo>
                    <a:lnTo>
                      <a:pt x="29" y="103"/>
                    </a:lnTo>
                    <a:lnTo>
                      <a:pt x="37" y="107"/>
                    </a:lnTo>
                    <a:lnTo>
                      <a:pt x="46" y="108"/>
                    </a:lnTo>
                    <a:lnTo>
                      <a:pt x="55" y="107"/>
                    </a:lnTo>
                    <a:lnTo>
                      <a:pt x="64" y="103"/>
                    </a:lnTo>
                    <a:lnTo>
                      <a:pt x="71" y="98"/>
                    </a:lnTo>
                    <a:lnTo>
                      <a:pt x="78" y="92"/>
                    </a:lnTo>
                    <a:lnTo>
                      <a:pt x="83" y="84"/>
                    </a:lnTo>
                    <a:lnTo>
                      <a:pt x="88" y="74"/>
                    </a:lnTo>
                    <a:lnTo>
                      <a:pt x="90" y="65"/>
                    </a:lnTo>
                    <a:lnTo>
                      <a:pt x="91" y="54"/>
                    </a:lnTo>
                    <a:close/>
                    <a:moveTo>
                      <a:pt x="82" y="54"/>
                    </a:moveTo>
                    <a:lnTo>
                      <a:pt x="81" y="62"/>
                    </a:lnTo>
                    <a:lnTo>
                      <a:pt x="79" y="71"/>
                    </a:lnTo>
                    <a:lnTo>
                      <a:pt x="76" y="78"/>
                    </a:lnTo>
                    <a:lnTo>
                      <a:pt x="72" y="84"/>
                    </a:lnTo>
                    <a:lnTo>
                      <a:pt x="66" y="90"/>
                    </a:lnTo>
                    <a:lnTo>
                      <a:pt x="60" y="93"/>
                    </a:lnTo>
                    <a:lnTo>
                      <a:pt x="53" y="96"/>
                    </a:lnTo>
                    <a:lnTo>
                      <a:pt x="46" y="97"/>
                    </a:lnTo>
                    <a:lnTo>
                      <a:pt x="39" y="96"/>
                    </a:lnTo>
                    <a:lnTo>
                      <a:pt x="32" y="93"/>
                    </a:lnTo>
                    <a:lnTo>
                      <a:pt x="26" y="90"/>
                    </a:lnTo>
                    <a:lnTo>
                      <a:pt x="21" y="84"/>
                    </a:lnTo>
                    <a:lnTo>
                      <a:pt x="15" y="78"/>
                    </a:lnTo>
                    <a:lnTo>
                      <a:pt x="12" y="71"/>
                    </a:lnTo>
                    <a:lnTo>
                      <a:pt x="10" y="62"/>
                    </a:lnTo>
                    <a:lnTo>
                      <a:pt x="9" y="54"/>
                    </a:lnTo>
                    <a:lnTo>
                      <a:pt x="10" y="45"/>
                    </a:lnTo>
                    <a:lnTo>
                      <a:pt x="12" y="37"/>
                    </a:lnTo>
                    <a:lnTo>
                      <a:pt x="15" y="30"/>
                    </a:lnTo>
                    <a:lnTo>
                      <a:pt x="21" y="24"/>
                    </a:lnTo>
                    <a:lnTo>
                      <a:pt x="26" y="18"/>
                    </a:lnTo>
                    <a:lnTo>
                      <a:pt x="32" y="14"/>
                    </a:lnTo>
                    <a:lnTo>
                      <a:pt x="39" y="12"/>
                    </a:lnTo>
                    <a:lnTo>
                      <a:pt x="46" y="11"/>
                    </a:lnTo>
                    <a:lnTo>
                      <a:pt x="53" y="12"/>
                    </a:lnTo>
                    <a:lnTo>
                      <a:pt x="60" y="14"/>
                    </a:lnTo>
                    <a:lnTo>
                      <a:pt x="66" y="18"/>
                    </a:lnTo>
                    <a:lnTo>
                      <a:pt x="72" y="24"/>
                    </a:lnTo>
                    <a:lnTo>
                      <a:pt x="76" y="30"/>
                    </a:lnTo>
                    <a:lnTo>
                      <a:pt x="79" y="37"/>
                    </a:lnTo>
                    <a:lnTo>
                      <a:pt x="81" y="45"/>
                    </a:lnTo>
                    <a:lnTo>
                      <a:pt x="82" y="54"/>
                    </a:lnTo>
                    <a:close/>
                  </a:path>
                </a:pathLst>
              </a:custGeom>
              <a:solidFill>
                <a:srgbClr val="FAE6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6" name="Freeform 152"/>
              <p:cNvSpPr>
                <a:spLocks noEditPoints="1"/>
              </p:cNvSpPr>
              <p:nvPr/>
            </p:nvSpPr>
            <p:spPr bwMode="auto">
              <a:xfrm>
                <a:off x="1153" y="2651"/>
                <a:ext cx="17" cy="16"/>
              </a:xfrm>
              <a:custGeom>
                <a:avLst/>
                <a:gdLst>
                  <a:gd name="T0" fmla="*/ 1 w 82"/>
                  <a:gd name="T1" fmla="*/ 0 h 97"/>
                  <a:gd name="T2" fmla="*/ 1 w 82"/>
                  <a:gd name="T3" fmla="*/ 0 h 97"/>
                  <a:gd name="T4" fmla="*/ 1 w 82"/>
                  <a:gd name="T5" fmla="*/ 0 h 97"/>
                  <a:gd name="T6" fmla="*/ 0 w 82"/>
                  <a:gd name="T7" fmla="*/ 0 h 97"/>
                  <a:gd name="T8" fmla="*/ 0 w 82"/>
                  <a:gd name="T9" fmla="*/ 0 h 97"/>
                  <a:gd name="T10" fmla="*/ 0 w 82"/>
                  <a:gd name="T11" fmla="*/ 0 h 97"/>
                  <a:gd name="T12" fmla="*/ 0 w 82"/>
                  <a:gd name="T13" fmla="*/ 0 h 97"/>
                  <a:gd name="T14" fmla="*/ 0 w 82"/>
                  <a:gd name="T15" fmla="*/ 0 h 97"/>
                  <a:gd name="T16" fmla="*/ 0 w 82"/>
                  <a:gd name="T17" fmla="*/ 0 h 97"/>
                  <a:gd name="T18" fmla="*/ 0 w 82"/>
                  <a:gd name="T19" fmla="*/ 0 h 97"/>
                  <a:gd name="T20" fmla="*/ 0 w 82"/>
                  <a:gd name="T21" fmla="*/ 0 h 97"/>
                  <a:gd name="T22" fmla="*/ 0 w 82"/>
                  <a:gd name="T23" fmla="*/ 0 h 97"/>
                  <a:gd name="T24" fmla="*/ 0 w 82"/>
                  <a:gd name="T25" fmla="*/ 0 h 97"/>
                  <a:gd name="T26" fmla="*/ 1 w 82"/>
                  <a:gd name="T27" fmla="*/ 0 h 97"/>
                  <a:gd name="T28" fmla="*/ 1 w 82"/>
                  <a:gd name="T29" fmla="*/ 0 h 97"/>
                  <a:gd name="T30" fmla="*/ 1 w 82"/>
                  <a:gd name="T31" fmla="*/ 0 h 97"/>
                  <a:gd name="T32" fmla="*/ 1 w 82"/>
                  <a:gd name="T33" fmla="*/ 0 h 97"/>
                  <a:gd name="T34" fmla="*/ 1 w 82"/>
                  <a:gd name="T35" fmla="*/ 0 h 97"/>
                  <a:gd name="T36" fmla="*/ 1 w 82"/>
                  <a:gd name="T37" fmla="*/ 0 h 97"/>
                  <a:gd name="T38" fmla="*/ 0 w 82"/>
                  <a:gd name="T39" fmla="*/ 0 h 97"/>
                  <a:gd name="T40" fmla="*/ 0 w 82"/>
                  <a:gd name="T41" fmla="*/ 0 h 97"/>
                  <a:gd name="T42" fmla="*/ 0 w 82"/>
                  <a:gd name="T43" fmla="*/ 0 h 97"/>
                  <a:gd name="T44" fmla="*/ 0 w 82"/>
                  <a:gd name="T45" fmla="*/ 0 h 97"/>
                  <a:gd name="T46" fmla="*/ 0 w 82"/>
                  <a:gd name="T47" fmla="*/ 0 h 97"/>
                  <a:gd name="T48" fmla="*/ 0 w 82"/>
                  <a:gd name="T49" fmla="*/ 0 h 97"/>
                  <a:gd name="T50" fmla="*/ 0 w 82"/>
                  <a:gd name="T51" fmla="*/ 0 h 97"/>
                  <a:gd name="T52" fmla="*/ 0 w 82"/>
                  <a:gd name="T53" fmla="*/ 0 h 97"/>
                  <a:gd name="T54" fmla="*/ 0 w 82"/>
                  <a:gd name="T55" fmla="*/ 0 h 97"/>
                  <a:gd name="T56" fmla="*/ 0 w 82"/>
                  <a:gd name="T57" fmla="*/ 0 h 97"/>
                  <a:gd name="T58" fmla="*/ 0 w 82"/>
                  <a:gd name="T59" fmla="*/ 0 h 97"/>
                  <a:gd name="T60" fmla="*/ 1 w 82"/>
                  <a:gd name="T61" fmla="*/ 0 h 97"/>
                  <a:gd name="T62" fmla="*/ 1 w 82"/>
                  <a:gd name="T63" fmla="*/ 0 h 97"/>
                  <a:gd name="T64" fmla="*/ 1 w 82"/>
                  <a:gd name="T65" fmla="*/ 0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2"/>
                  <a:gd name="T100" fmla="*/ 0 h 97"/>
                  <a:gd name="T101" fmla="*/ 82 w 82"/>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2" h="97">
                    <a:moveTo>
                      <a:pt x="82" y="49"/>
                    </a:moveTo>
                    <a:lnTo>
                      <a:pt x="81" y="39"/>
                    </a:lnTo>
                    <a:lnTo>
                      <a:pt x="78" y="30"/>
                    </a:lnTo>
                    <a:lnTo>
                      <a:pt x="75" y="21"/>
                    </a:lnTo>
                    <a:lnTo>
                      <a:pt x="70" y="14"/>
                    </a:lnTo>
                    <a:lnTo>
                      <a:pt x="64" y="8"/>
                    </a:lnTo>
                    <a:lnTo>
                      <a:pt x="57" y="4"/>
                    </a:lnTo>
                    <a:lnTo>
                      <a:pt x="49" y="1"/>
                    </a:lnTo>
                    <a:lnTo>
                      <a:pt x="41" y="0"/>
                    </a:lnTo>
                    <a:lnTo>
                      <a:pt x="33" y="1"/>
                    </a:lnTo>
                    <a:lnTo>
                      <a:pt x="25" y="4"/>
                    </a:lnTo>
                    <a:lnTo>
                      <a:pt x="18" y="8"/>
                    </a:lnTo>
                    <a:lnTo>
                      <a:pt x="11" y="14"/>
                    </a:lnTo>
                    <a:lnTo>
                      <a:pt x="7" y="21"/>
                    </a:lnTo>
                    <a:lnTo>
                      <a:pt x="3" y="30"/>
                    </a:lnTo>
                    <a:lnTo>
                      <a:pt x="0" y="39"/>
                    </a:lnTo>
                    <a:lnTo>
                      <a:pt x="0" y="49"/>
                    </a:lnTo>
                    <a:lnTo>
                      <a:pt x="0" y="58"/>
                    </a:lnTo>
                    <a:lnTo>
                      <a:pt x="3" y="68"/>
                    </a:lnTo>
                    <a:lnTo>
                      <a:pt x="7" y="76"/>
                    </a:lnTo>
                    <a:lnTo>
                      <a:pt x="11" y="84"/>
                    </a:lnTo>
                    <a:lnTo>
                      <a:pt x="18" y="90"/>
                    </a:lnTo>
                    <a:lnTo>
                      <a:pt x="25" y="93"/>
                    </a:lnTo>
                    <a:lnTo>
                      <a:pt x="33" y="97"/>
                    </a:lnTo>
                    <a:lnTo>
                      <a:pt x="41" y="97"/>
                    </a:lnTo>
                    <a:lnTo>
                      <a:pt x="49" y="97"/>
                    </a:lnTo>
                    <a:lnTo>
                      <a:pt x="57" y="93"/>
                    </a:lnTo>
                    <a:lnTo>
                      <a:pt x="64" y="90"/>
                    </a:lnTo>
                    <a:lnTo>
                      <a:pt x="70" y="84"/>
                    </a:lnTo>
                    <a:lnTo>
                      <a:pt x="75" y="76"/>
                    </a:lnTo>
                    <a:lnTo>
                      <a:pt x="78" y="68"/>
                    </a:lnTo>
                    <a:lnTo>
                      <a:pt x="81" y="58"/>
                    </a:lnTo>
                    <a:lnTo>
                      <a:pt x="82" y="49"/>
                    </a:lnTo>
                    <a:close/>
                    <a:moveTo>
                      <a:pt x="73" y="49"/>
                    </a:moveTo>
                    <a:lnTo>
                      <a:pt x="72" y="56"/>
                    </a:lnTo>
                    <a:lnTo>
                      <a:pt x="70" y="63"/>
                    </a:lnTo>
                    <a:lnTo>
                      <a:pt x="67" y="70"/>
                    </a:lnTo>
                    <a:lnTo>
                      <a:pt x="63" y="75"/>
                    </a:lnTo>
                    <a:lnTo>
                      <a:pt x="59" y="80"/>
                    </a:lnTo>
                    <a:lnTo>
                      <a:pt x="53" y="84"/>
                    </a:lnTo>
                    <a:lnTo>
                      <a:pt x="47" y="86"/>
                    </a:lnTo>
                    <a:lnTo>
                      <a:pt x="41" y="86"/>
                    </a:lnTo>
                    <a:lnTo>
                      <a:pt x="35" y="86"/>
                    </a:lnTo>
                    <a:lnTo>
                      <a:pt x="29" y="84"/>
                    </a:lnTo>
                    <a:lnTo>
                      <a:pt x="24" y="80"/>
                    </a:lnTo>
                    <a:lnTo>
                      <a:pt x="19" y="75"/>
                    </a:lnTo>
                    <a:lnTo>
                      <a:pt x="15" y="70"/>
                    </a:lnTo>
                    <a:lnTo>
                      <a:pt x="11" y="63"/>
                    </a:lnTo>
                    <a:lnTo>
                      <a:pt x="9" y="56"/>
                    </a:lnTo>
                    <a:lnTo>
                      <a:pt x="9" y="49"/>
                    </a:lnTo>
                    <a:lnTo>
                      <a:pt x="9" y="42"/>
                    </a:lnTo>
                    <a:lnTo>
                      <a:pt x="11" y="34"/>
                    </a:lnTo>
                    <a:lnTo>
                      <a:pt x="15" y="27"/>
                    </a:lnTo>
                    <a:lnTo>
                      <a:pt x="19" y="22"/>
                    </a:lnTo>
                    <a:lnTo>
                      <a:pt x="24" y="18"/>
                    </a:lnTo>
                    <a:lnTo>
                      <a:pt x="29" y="14"/>
                    </a:lnTo>
                    <a:lnTo>
                      <a:pt x="35" y="12"/>
                    </a:lnTo>
                    <a:lnTo>
                      <a:pt x="41" y="10"/>
                    </a:lnTo>
                    <a:lnTo>
                      <a:pt x="47" y="12"/>
                    </a:lnTo>
                    <a:lnTo>
                      <a:pt x="53" y="14"/>
                    </a:lnTo>
                    <a:lnTo>
                      <a:pt x="59" y="18"/>
                    </a:lnTo>
                    <a:lnTo>
                      <a:pt x="63" y="22"/>
                    </a:lnTo>
                    <a:lnTo>
                      <a:pt x="67" y="27"/>
                    </a:lnTo>
                    <a:lnTo>
                      <a:pt x="70" y="34"/>
                    </a:lnTo>
                    <a:lnTo>
                      <a:pt x="72" y="42"/>
                    </a:lnTo>
                    <a:lnTo>
                      <a:pt x="73" y="49"/>
                    </a:lnTo>
                    <a:close/>
                  </a:path>
                </a:pathLst>
              </a:custGeom>
              <a:solidFill>
                <a:srgbClr val="FBE9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7" name="Freeform 153"/>
              <p:cNvSpPr>
                <a:spLocks noEditPoints="1"/>
              </p:cNvSpPr>
              <p:nvPr/>
            </p:nvSpPr>
            <p:spPr bwMode="auto">
              <a:xfrm>
                <a:off x="1154" y="2652"/>
                <a:ext cx="15" cy="14"/>
              </a:xfrm>
              <a:custGeom>
                <a:avLst/>
                <a:gdLst>
                  <a:gd name="T0" fmla="*/ 1 w 73"/>
                  <a:gd name="T1" fmla="*/ 0 h 86"/>
                  <a:gd name="T2" fmla="*/ 1 w 73"/>
                  <a:gd name="T3" fmla="*/ 0 h 86"/>
                  <a:gd name="T4" fmla="*/ 0 w 73"/>
                  <a:gd name="T5" fmla="*/ 0 h 86"/>
                  <a:gd name="T6" fmla="*/ 0 w 73"/>
                  <a:gd name="T7" fmla="*/ 0 h 86"/>
                  <a:gd name="T8" fmla="*/ 0 w 73"/>
                  <a:gd name="T9" fmla="*/ 0 h 86"/>
                  <a:gd name="T10" fmla="*/ 0 w 73"/>
                  <a:gd name="T11" fmla="*/ 0 h 86"/>
                  <a:gd name="T12" fmla="*/ 0 w 73"/>
                  <a:gd name="T13" fmla="*/ 0 h 86"/>
                  <a:gd name="T14" fmla="*/ 0 w 73"/>
                  <a:gd name="T15" fmla="*/ 0 h 86"/>
                  <a:gd name="T16" fmla="*/ 0 w 73"/>
                  <a:gd name="T17" fmla="*/ 0 h 86"/>
                  <a:gd name="T18" fmla="*/ 0 w 73"/>
                  <a:gd name="T19" fmla="*/ 0 h 86"/>
                  <a:gd name="T20" fmla="*/ 0 w 73"/>
                  <a:gd name="T21" fmla="*/ 0 h 86"/>
                  <a:gd name="T22" fmla="*/ 0 w 73"/>
                  <a:gd name="T23" fmla="*/ 0 h 86"/>
                  <a:gd name="T24" fmla="*/ 0 w 73"/>
                  <a:gd name="T25" fmla="*/ 0 h 86"/>
                  <a:gd name="T26" fmla="*/ 0 w 73"/>
                  <a:gd name="T27" fmla="*/ 0 h 86"/>
                  <a:gd name="T28" fmla="*/ 1 w 73"/>
                  <a:gd name="T29" fmla="*/ 0 h 86"/>
                  <a:gd name="T30" fmla="*/ 1 w 73"/>
                  <a:gd name="T31" fmla="*/ 0 h 86"/>
                  <a:gd name="T32" fmla="*/ 1 w 73"/>
                  <a:gd name="T33" fmla="*/ 0 h 86"/>
                  <a:gd name="T34" fmla="*/ 1 w 73"/>
                  <a:gd name="T35" fmla="*/ 0 h 86"/>
                  <a:gd name="T36" fmla="*/ 0 w 73"/>
                  <a:gd name="T37" fmla="*/ 0 h 86"/>
                  <a:gd name="T38" fmla="*/ 0 w 73"/>
                  <a:gd name="T39" fmla="*/ 0 h 86"/>
                  <a:gd name="T40" fmla="*/ 0 w 73"/>
                  <a:gd name="T41" fmla="*/ 0 h 86"/>
                  <a:gd name="T42" fmla="*/ 0 w 73"/>
                  <a:gd name="T43" fmla="*/ 0 h 86"/>
                  <a:gd name="T44" fmla="*/ 0 w 73"/>
                  <a:gd name="T45" fmla="*/ 0 h 86"/>
                  <a:gd name="T46" fmla="*/ 0 w 73"/>
                  <a:gd name="T47" fmla="*/ 0 h 86"/>
                  <a:gd name="T48" fmla="*/ 0 w 73"/>
                  <a:gd name="T49" fmla="*/ 0 h 86"/>
                  <a:gd name="T50" fmla="*/ 0 w 73"/>
                  <a:gd name="T51" fmla="*/ 0 h 86"/>
                  <a:gd name="T52" fmla="*/ 0 w 73"/>
                  <a:gd name="T53" fmla="*/ 0 h 86"/>
                  <a:gd name="T54" fmla="*/ 0 w 73"/>
                  <a:gd name="T55" fmla="*/ 0 h 86"/>
                  <a:gd name="T56" fmla="*/ 0 w 73"/>
                  <a:gd name="T57" fmla="*/ 0 h 86"/>
                  <a:gd name="T58" fmla="*/ 0 w 73"/>
                  <a:gd name="T59" fmla="*/ 0 h 86"/>
                  <a:gd name="T60" fmla="*/ 0 w 73"/>
                  <a:gd name="T61" fmla="*/ 0 h 86"/>
                  <a:gd name="T62" fmla="*/ 1 w 73"/>
                  <a:gd name="T63" fmla="*/ 0 h 86"/>
                  <a:gd name="T64" fmla="*/ 1 w 73"/>
                  <a:gd name="T65" fmla="*/ 0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86"/>
                  <a:gd name="T101" fmla="*/ 73 w 73"/>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86">
                    <a:moveTo>
                      <a:pt x="73" y="43"/>
                    </a:moveTo>
                    <a:lnTo>
                      <a:pt x="72" y="34"/>
                    </a:lnTo>
                    <a:lnTo>
                      <a:pt x="70" y="26"/>
                    </a:lnTo>
                    <a:lnTo>
                      <a:pt x="67" y="19"/>
                    </a:lnTo>
                    <a:lnTo>
                      <a:pt x="63" y="13"/>
                    </a:lnTo>
                    <a:lnTo>
                      <a:pt x="57" y="7"/>
                    </a:lnTo>
                    <a:lnTo>
                      <a:pt x="51" y="3"/>
                    </a:lnTo>
                    <a:lnTo>
                      <a:pt x="44" y="1"/>
                    </a:lnTo>
                    <a:lnTo>
                      <a:pt x="37" y="0"/>
                    </a:lnTo>
                    <a:lnTo>
                      <a:pt x="30" y="1"/>
                    </a:lnTo>
                    <a:lnTo>
                      <a:pt x="23" y="3"/>
                    </a:lnTo>
                    <a:lnTo>
                      <a:pt x="17" y="7"/>
                    </a:lnTo>
                    <a:lnTo>
                      <a:pt x="12" y="13"/>
                    </a:lnTo>
                    <a:lnTo>
                      <a:pt x="6" y="19"/>
                    </a:lnTo>
                    <a:lnTo>
                      <a:pt x="3" y="26"/>
                    </a:lnTo>
                    <a:lnTo>
                      <a:pt x="1" y="34"/>
                    </a:lnTo>
                    <a:lnTo>
                      <a:pt x="0" y="43"/>
                    </a:lnTo>
                    <a:lnTo>
                      <a:pt x="1" y="51"/>
                    </a:lnTo>
                    <a:lnTo>
                      <a:pt x="3" y="60"/>
                    </a:lnTo>
                    <a:lnTo>
                      <a:pt x="6" y="67"/>
                    </a:lnTo>
                    <a:lnTo>
                      <a:pt x="12" y="73"/>
                    </a:lnTo>
                    <a:lnTo>
                      <a:pt x="17" y="79"/>
                    </a:lnTo>
                    <a:lnTo>
                      <a:pt x="23" y="82"/>
                    </a:lnTo>
                    <a:lnTo>
                      <a:pt x="30" y="85"/>
                    </a:lnTo>
                    <a:lnTo>
                      <a:pt x="37" y="86"/>
                    </a:lnTo>
                    <a:lnTo>
                      <a:pt x="44" y="85"/>
                    </a:lnTo>
                    <a:lnTo>
                      <a:pt x="51" y="82"/>
                    </a:lnTo>
                    <a:lnTo>
                      <a:pt x="57" y="79"/>
                    </a:lnTo>
                    <a:lnTo>
                      <a:pt x="63" y="73"/>
                    </a:lnTo>
                    <a:lnTo>
                      <a:pt x="67" y="67"/>
                    </a:lnTo>
                    <a:lnTo>
                      <a:pt x="70" y="60"/>
                    </a:lnTo>
                    <a:lnTo>
                      <a:pt x="72" y="51"/>
                    </a:lnTo>
                    <a:lnTo>
                      <a:pt x="73" y="43"/>
                    </a:lnTo>
                    <a:close/>
                    <a:moveTo>
                      <a:pt x="64" y="43"/>
                    </a:moveTo>
                    <a:lnTo>
                      <a:pt x="64" y="49"/>
                    </a:lnTo>
                    <a:lnTo>
                      <a:pt x="62" y="55"/>
                    </a:lnTo>
                    <a:lnTo>
                      <a:pt x="59" y="61"/>
                    </a:lnTo>
                    <a:lnTo>
                      <a:pt x="56" y="66"/>
                    </a:lnTo>
                    <a:lnTo>
                      <a:pt x="52" y="69"/>
                    </a:lnTo>
                    <a:lnTo>
                      <a:pt x="48" y="73"/>
                    </a:lnTo>
                    <a:lnTo>
                      <a:pt x="43" y="74"/>
                    </a:lnTo>
                    <a:lnTo>
                      <a:pt x="37" y="75"/>
                    </a:lnTo>
                    <a:lnTo>
                      <a:pt x="32" y="74"/>
                    </a:lnTo>
                    <a:lnTo>
                      <a:pt x="27" y="73"/>
                    </a:lnTo>
                    <a:lnTo>
                      <a:pt x="22" y="69"/>
                    </a:lnTo>
                    <a:lnTo>
                      <a:pt x="18" y="66"/>
                    </a:lnTo>
                    <a:lnTo>
                      <a:pt x="15" y="61"/>
                    </a:lnTo>
                    <a:lnTo>
                      <a:pt x="12" y="55"/>
                    </a:lnTo>
                    <a:lnTo>
                      <a:pt x="11" y="49"/>
                    </a:lnTo>
                    <a:lnTo>
                      <a:pt x="10" y="43"/>
                    </a:lnTo>
                    <a:lnTo>
                      <a:pt x="11" y="37"/>
                    </a:lnTo>
                    <a:lnTo>
                      <a:pt x="12" y="30"/>
                    </a:lnTo>
                    <a:lnTo>
                      <a:pt x="15" y="25"/>
                    </a:lnTo>
                    <a:lnTo>
                      <a:pt x="18" y="20"/>
                    </a:lnTo>
                    <a:lnTo>
                      <a:pt x="22" y="16"/>
                    </a:lnTo>
                    <a:lnTo>
                      <a:pt x="27" y="13"/>
                    </a:lnTo>
                    <a:lnTo>
                      <a:pt x="32" y="12"/>
                    </a:lnTo>
                    <a:lnTo>
                      <a:pt x="37" y="10"/>
                    </a:lnTo>
                    <a:lnTo>
                      <a:pt x="43" y="12"/>
                    </a:lnTo>
                    <a:lnTo>
                      <a:pt x="48" y="13"/>
                    </a:lnTo>
                    <a:lnTo>
                      <a:pt x="52" y="16"/>
                    </a:lnTo>
                    <a:lnTo>
                      <a:pt x="56" y="20"/>
                    </a:lnTo>
                    <a:lnTo>
                      <a:pt x="59" y="25"/>
                    </a:lnTo>
                    <a:lnTo>
                      <a:pt x="62" y="30"/>
                    </a:lnTo>
                    <a:lnTo>
                      <a:pt x="64" y="37"/>
                    </a:lnTo>
                    <a:lnTo>
                      <a:pt x="64" y="43"/>
                    </a:lnTo>
                    <a:close/>
                  </a:path>
                </a:pathLst>
              </a:custGeom>
              <a:solidFill>
                <a:srgbClr val="FBEC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8" name="Freeform 154"/>
              <p:cNvSpPr>
                <a:spLocks noEditPoints="1"/>
              </p:cNvSpPr>
              <p:nvPr/>
            </p:nvSpPr>
            <p:spPr bwMode="auto">
              <a:xfrm>
                <a:off x="1155" y="2653"/>
                <a:ext cx="13" cy="12"/>
              </a:xfrm>
              <a:custGeom>
                <a:avLst/>
                <a:gdLst>
                  <a:gd name="T0" fmla="*/ 1 w 64"/>
                  <a:gd name="T1" fmla="*/ 0 h 76"/>
                  <a:gd name="T2" fmla="*/ 0 w 64"/>
                  <a:gd name="T3" fmla="*/ 0 h 76"/>
                  <a:gd name="T4" fmla="*/ 0 w 64"/>
                  <a:gd name="T5" fmla="*/ 0 h 76"/>
                  <a:gd name="T6" fmla="*/ 0 w 64"/>
                  <a:gd name="T7" fmla="*/ 0 h 76"/>
                  <a:gd name="T8" fmla="*/ 0 w 64"/>
                  <a:gd name="T9" fmla="*/ 0 h 76"/>
                  <a:gd name="T10" fmla="*/ 0 w 64"/>
                  <a:gd name="T11" fmla="*/ 0 h 76"/>
                  <a:gd name="T12" fmla="*/ 0 w 64"/>
                  <a:gd name="T13" fmla="*/ 0 h 76"/>
                  <a:gd name="T14" fmla="*/ 0 w 64"/>
                  <a:gd name="T15" fmla="*/ 0 h 76"/>
                  <a:gd name="T16" fmla="*/ 0 w 64"/>
                  <a:gd name="T17" fmla="*/ 0 h 76"/>
                  <a:gd name="T18" fmla="*/ 0 w 64"/>
                  <a:gd name="T19" fmla="*/ 0 h 76"/>
                  <a:gd name="T20" fmla="*/ 0 w 64"/>
                  <a:gd name="T21" fmla="*/ 0 h 76"/>
                  <a:gd name="T22" fmla="*/ 0 w 64"/>
                  <a:gd name="T23" fmla="*/ 0 h 76"/>
                  <a:gd name="T24" fmla="*/ 0 w 64"/>
                  <a:gd name="T25" fmla="*/ 0 h 76"/>
                  <a:gd name="T26" fmla="*/ 0 w 64"/>
                  <a:gd name="T27" fmla="*/ 0 h 76"/>
                  <a:gd name="T28" fmla="*/ 0 w 64"/>
                  <a:gd name="T29" fmla="*/ 0 h 76"/>
                  <a:gd name="T30" fmla="*/ 1 w 64"/>
                  <a:gd name="T31" fmla="*/ 0 h 76"/>
                  <a:gd name="T32" fmla="*/ 0 w 64"/>
                  <a:gd name="T33" fmla="*/ 0 h 76"/>
                  <a:gd name="T34" fmla="*/ 0 w 64"/>
                  <a:gd name="T35" fmla="*/ 0 h 76"/>
                  <a:gd name="T36" fmla="*/ 0 w 64"/>
                  <a:gd name="T37" fmla="*/ 0 h 76"/>
                  <a:gd name="T38" fmla="*/ 0 w 64"/>
                  <a:gd name="T39" fmla="*/ 0 h 76"/>
                  <a:gd name="T40" fmla="*/ 0 w 64"/>
                  <a:gd name="T41" fmla="*/ 0 h 76"/>
                  <a:gd name="T42" fmla="*/ 0 w 64"/>
                  <a:gd name="T43" fmla="*/ 0 h 76"/>
                  <a:gd name="T44" fmla="*/ 0 w 64"/>
                  <a:gd name="T45" fmla="*/ 0 h 76"/>
                  <a:gd name="T46" fmla="*/ 0 w 64"/>
                  <a:gd name="T47" fmla="*/ 0 h 76"/>
                  <a:gd name="T48" fmla="*/ 0 w 64"/>
                  <a:gd name="T49" fmla="*/ 0 h 76"/>
                  <a:gd name="T50" fmla="*/ 0 w 64"/>
                  <a:gd name="T51" fmla="*/ 0 h 76"/>
                  <a:gd name="T52" fmla="*/ 0 w 64"/>
                  <a:gd name="T53" fmla="*/ 0 h 76"/>
                  <a:gd name="T54" fmla="*/ 0 w 64"/>
                  <a:gd name="T55" fmla="*/ 0 h 76"/>
                  <a:gd name="T56" fmla="*/ 0 w 64"/>
                  <a:gd name="T57" fmla="*/ 0 h 76"/>
                  <a:gd name="T58" fmla="*/ 0 w 64"/>
                  <a:gd name="T59" fmla="*/ 0 h 76"/>
                  <a:gd name="T60" fmla="*/ 0 w 64"/>
                  <a:gd name="T61" fmla="*/ 0 h 76"/>
                  <a:gd name="T62" fmla="*/ 0 w 64"/>
                  <a:gd name="T63" fmla="*/ 0 h 76"/>
                  <a:gd name="T64" fmla="*/ 0 w 64"/>
                  <a:gd name="T65" fmla="*/ 0 h 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76"/>
                  <a:gd name="T101" fmla="*/ 64 w 64"/>
                  <a:gd name="T102" fmla="*/ 76 h 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76">
                    <a:moveTo>
                      <a:pt x="64" y="39"/>
                    </a:moveTo>
                    <a:lnTo>
                      <a:pt x="63" y="32"/>
                    </a:lnTo>
                    <a:lnTo>
                      <a:pt x="61" y="24"/>
                    </a:lnTo>
                    <a:lnTo>
                      <a:pt x="58" y="17"/>
                    </a:lnTo>
                    <a:lnTo>
                      <a:pt x="54" y="12"/>
                    </a:lnTo>
                    <a:lnTo>
                      <a:pt x="50" y="8"/>
                    </a:lnTo>
                    <a:lnTo>
                      <a:pt x="44" y="4"/>
                    </a:lnTo>
                    <a:lnTo>
                      <a:pt x="38" y="2"/>
                    </a:lnTo>
                    <a:lnTo>
                      <a:pt x="32" y="0"/>
                    </a:lnTo>
                    <a:lnTo>
                      <a:pt x="26" y="2"/>
                    </a:lnTo>
                    <a:lnTo>
                      <a:pt x="20" y="4"/>
                    </a:lnTo>
                    <a:lnTo>
                      <a:pt x="15" y="8"/>
                    </a:lnTo>
                    <a:lnTo>
                      <a:pt x="10" y="12"/>
                    </a:lnTo>
                    <a:lnTo>
                      <a:pt x="6" y="17"/>
                    </a:lnTo>
                    <a:lnTo>
                      <a:pt x="2" y="24"/>
                    </a:lnTo>
                    <a:lnTo>
                      <a:pt x="0" y="32"/>
                    </a:lnTo>
                    <a:lnTo>
                      <a:pt x="0" y="39"/>
                    </a:lnTo>
                    <a:lnTo>
                      <a:pt x="0" y="46"/>
                    </a:lnTo>
                    <a:lnTo>
                      <a:pt x="2" y="53"/>
                    </a:lnTo>
                    <a:lnTo>
                      <a:pt x="6" y="60"/>
                    </a:lnTo>
                    <a:lnTo>
                      <a:pt x="10" y="65"/>
                    </a:lnTo>
                    <a:lnTo>
                      <a:pt x="15" y="70"/>
                    </a:lnTo>
                    <a:lnTo>
                      <a:pt x="20" y="74"/>
                    </a:lnTo>
                    <a:lnTo>
                      <a:pt x="26" y="76"/>
                    </a:lnTo>
                    <a:lnTo>
                      <a:pt x="32" y="76"/>
                    </a:lnTo>
                    <a:lnTo>
                      <a:pt x="38" y="76"/>
                    </a:lnTo>
                    <a:lnTo>
                      <a:pt x="44" y="74"/>
                    </a:lnTo>
                    <a:lnTo>
                      <a:pt x="50" y="70"/>
                    </a:lnTo>
                    <a:lnTo>
                      <a:pt x="54" y="65"/>
                    </a:lnTo>
                    <a:lnTo>
                      <a:pt x="58" y="60"/>
                    </a:lnTo>
                    <a:lnTo>
                      <a:pt x="61" y="53"/>
                    </a:lnTo>
                    <a:lnTo>
                      <a:pt x="63" y="46"/>
                    </a:lnTo>
                    <a:lnTo>
                      <a:pt x="64" y="39"/>
                    </a:lnTo>
                    <a:close/>
                    <a:moveTo>
                      <a:pt x="55" y="39"/>
                    </a:moveTo>
                    <a:lnTo>
                      <a:pt x="54" y="45"/>
                    </a:lnTo>
                    <a:lnTo>
                      <a:pt x="53" y="50"/>
                    </a:lnTo>
                    <a:lnTo>
                      <a:pt x="51" y="54"/>
                    </a:lnTo>
                    <a:lnTo>
                      <a:pt x="48" y="58"/>
                    </a:lnTo>
                    <a:lnTo>
                      <a:pt x="45" y="62"/>
                    </a:lnTo>
                    <a:lnTo>
                      <a:pt x="41" y="64"/>
                    </a:lnTo>
                    <a:lnTo>
                      <a:pt x="37" y="65"/>
                    </a:lnTo>
                    <a:lnTo>
                      <a:pt x="32" y="65"/>
                    </a:lnTo>
                    <a:lnTo>
                      <a:pt x="28" y="65"/>
                    </a:lnTo>
                    <a:lnTo>
                      <a:pt x="23" y="64"/>
                    </a:lnTo>
                    <a:lnTo>
                      <a:pt x="20" y="62"/>
                    </a:lnTo>
                    <a:lnTo>
                      <a:pt x="16" y="58"/>
                    </a:lnTo>
                    <a:lnTo>
                      <a:pt x="13" y="54"/>
                    </a:lnTo>
                    <a:lnTo>
                      <a:pt x="11" y="50"/>
                    </a:lnTo>
                    <a:lnTo>
                      <a:pt x="10" y="45"/>
                    </a:lnTo>
                    <a:lnTo>
                      <a:pt x="10" y="39"/>
                    </a:lnTo>
                    <a:lnTo>
                      <a:pt x="10" y="33"/>
                    </a:lnTo>
                    <a:lnTo>
                      <a:pt x="11" y="28"/>
                    </a:lnTo>
                    <a:lnTo>
                      <a:pt x="13" y="23"/>
                    </a:lnTo>
                    <a:lnTo>
                      <a:pt x="16" y="20"/>
                    </a:lnTo>
                    <a:lnTo>
                      <a:pt x="20" y="16"/>
                    </a:lnTo>
                    <a:lnTo>
                      <a:pt x="23" y="14"/>
                    </a:lnTo>
                    <a:lnTo>
                      <a:pt x="28" y="12"/>
                    </a:lnTo>
                    <a:lnTo>
                      <a:pt x="32" y="11"/>
                    </a:lnTo>
                    <a:lnTo>
                      <a:pt x="37" y="12"/>
                    </a:lnTo>
                    <a:lnTo>
                      <a:pt x="41" y="14"/>
                    </a:lnTo>
                    <a:lnTo>
                      <a:pt x="45" y="16"/>
                    </a:lnTo>
                    <a:lnTo>
                      <a:pt x="48" y="20"/>
                    </a:lnTo>
                    <a:lnTo>
                      <a:pt x="51" y="23"/>
                    </a:lnTo>
                    <a:lnTo>
                      <a:pt x="53" y="28"/>
                    </a:lnTo>
                    <a:lnTo>
                      <a:pt x="54" y="33"/>
                    </a:lnTo>
                    <a:lnTo>
                      <a:pt x="55" y="39"/>
                    </a:lnTo>
                    <a:close/>
                  </a:path>
                </a:pathLst>
              </a:custGeom>
              <a:solidFill>
                <a:srgbClr val="FCEF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9" name="Freeform 155"/>
              <p:cNvSpPr>
                <a:spLocks noEditPoints="1"/>
              </p:cNvSpPr>
              <p:nvPr/>
            </p:nvSpPr>
            <p:spPr bwMode="auto">
              <a:xfrm>
                <a:off x="1156" y="2654"/>
                <a:ext cx="11" cy="11"/>
              </a:xfrm>
              <a:custGeom>
                <a:avLst/>
                <a:gdLst>
                  <a:gd name="T0" fmla="*/ 0 w 54"/>
                  <a:gd name="T1" fmla="*/ 0 h 65"/>
                  <a:gd name="T2" fmla="*/ 0 w 54"/>
                  <a:gd name="T3" fmla="*/ 0 h 65"/>
                  <a:gd name="T4" fmla="*/ 0 w 54"/>
                  <a:gd name="T5" fmla="*/ 0 h 65"/>
                  <a:gd name="T6" fmla="*/ 0 w 54"/>
                  <a:gd name="T7" fmla="*/ 0 h 65"/>
                  <a:gd name="T8" fmla="*/ 0 w 54"/>
                  <a:gd name="T9" fmla="*/ 0 h 65"/>
                  <a:gd name="T10" fmla="*/ 0 w 54"/>
                  <a:gd name="T11" fmla="*/ 0 h 65"/>
                  <a:gd name="T12" fmla="*/ 0 w 54"/>
                  <a:gd name="T13" fmla="*/ 0 h 65"/>
                  <a:gd name="T14" fmla="*/ 0 w 54"/>
                  <a:gd name="T15" fmla="*/ 0 h 65"/>
                  <a:gd name="T16" fmla="*/ 0 w 54"/>
                  <a:gd name="T17" fmla="*/ 0 h 65"/>
                  <a:gd name="T18" fmla="*/ 0 w 54"/>
                  <a:gd name="T19" fmla="*/ 0 h 65"/>
                  <a:gd name="T20" fmla="*/ 0 w 54"/>
                  <a:gd name="T21" fmla="*/ 0 h 65"/>
                  <a:gd name="T22" fmla="*/ 0 w 54"/>
                  <a:gd name="T23" fmla="*/ 0 h 65"/>
                  <a:gd name="T24" fmla="*/ 0 w 54"/>
                  <a:gd name="T25" fmla="*/ 0 h 65"/>
                  <a:gd name="T26" fmla="*/ 0 w 54"/>
                  <a:gd name="T27" fmla="*/ 0 h 65"/>
                  <a:gd name="T28" fmla="*/ 0 w 54"/>
                  <a:gd name="T29" fmla="*/ 0 h 65"/>
                  <a:gd name="T30" fmla="*/ 0 w 54"/>
                  <a:gd name="T31" fmla="*/ 0 h 65"/>
                  <a:gd name="T32" fmla="*/ 0 w 54"/>
                  <a:gd name="T33" fmla="*/ 0 h 65"/>
                  <a:gd name="T34" fmla="*/ 0 w 54"/>
                  <a:gd name="T35" fmla="*/ 0 h 65"/>
                  <a:gd name="T36" fmla="*/ 0 w 54"/>
                  <a:gd name="T37" fmla="*/ 0 h 65"/>
                  <a:gd name="T38" fmla="*/ 0 w 54"/>
                  <a:gd name="T39" fmla="*/ 0 h 65"/>
                  <a:gd name="T40" fmla="*/ 0 w 54"/>
                  <a:gd name="T41" fmla="*/ 0 h 65"/>
                  <a:gd name="T42" fmla="*/ 0 w 54"/>
                  <a:gd name="T43" fmla="*/ 0 h 65"/>
                  <a:gd name="T44" fmla="*/ 0 w 54"/>
                  <a:gd name="T45" fmla="*/ 0 h 65"/>
                  <a:gd name="T46" fmla="*/ 0 w 54"/>
                  <a:gd name="T47" fmla="*/ 0 h 65"/>
                  <a:gd name="T48" fmla="*/ 0 w 54"/>
                  <a:gd name="T49" fmla="*/ 0 h 65"/>
                  <a:gd name="T50" fmla="*/ 0 w 54"/>
                  <a:gd name="T51" fmla="*/ 0 h 65"/>
                  <a:gd name="T52" fmla="*/ 0 w 54"/>
                  <a:gd name="T53" fmla="*/ 0 h 65"/>
                  <a:gd name="T54" fmla="*/ 0 w 54"/>
                  <a:gd name="T55" fmla="*/ 0 h 65"/>
                  <a:gd name="T56" fmla="*/ 0 w 54"/>
                  <a:gd name="T57" fmla="*/ 0 h 65"/>
                  <a:gd name="T58" fmla="*/ 0 w 54"/>
                  <a:gd name="T59" fmla="*/ 0 h 65"/>
                  <a:gd name="T60" fmla="*/ 0 w 54"/>
                  <a:gd name="T61" fmla="*/ 0 h 65"/>
                  <a:gd name="T62" fmla="*/ 0 w 54"/>
                  <a:gd name="T63" fmla="*/ 0 h 65"/>
                  <a:gd name="T64" fmla="*/ 0 w 54"/>
                  <a:gd name="T65" fmla="*/ 0 h 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4"/>
                  <a:gd name="T100" fmla="*/ 0 h 65"/>
                  <a:gd name="T101" fmla="*/ 54 w 54"/>
                  <a:gd name="T102" fmla="*/ 65 h 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4" h="65">
                    <a:moveTo>
                      <a:pt x="54" y="33"/>
                    </a:moveTo>
                    <a:lnTo>
                      <a:pt x="54" y="27"/>
                    </a:lnTo>
                    <a:lnTo>
                      <a:pt x="52" y="20"/>
                    </a:lnTo>
                    <a:lnTo>
                      <a:pt x="49" y="15"/>
                    </a:lnTo>
                    <a:lnTo>
                      <a:pt x="46" y="10"/>
                    </a:lnTo>
                    <a:lnTo>
                      <a:pt x="42" y="6"/>
                    </a:lnTo>
                    <a:lnTo>
                      <a:pt x="38" y="3"/>
                    </a:lnTo>
                    <a:lnTo>
                      <a:pt x="33" y="2"/>
                    </a:lnTo>
                    <a:lnTo>
                      <a:pt x="27" y="0"/>
                    </a:lnTo>
                    <a:lnTo>
                      <a:pt x="22" y="2"/>
                    </a:lnTo>
                    <a:lnTo>
                      <a:pt x="17" y="3"/>
                    </a:lnTo>
                    <a:lnTo>
                      <a:pt x="12" y="6"/>
                    </a:lnTo>
                    <a:lnTo>
                      <a:pt x="8" y="10"/>
                    </a:lnTo>
                    <a:lnTo>
                      <a:pt x="5" y="15"/>
                    </a:lnTo>
                    <a:lnTo>
                      <a:pt x="2" y="20"/>
                    </a:lnTo>
                    <a:lnTo>
                      <a:pt x="1" y="27"/>
                    </a:lnTo>
                    <a:lnTo>
                      <a:pt x="0" y="33"/>
                    </a:lnTo>
                    <a:lnTo>
                      <a:pt x="1" y="39"/>
                    </a:lnTo>
                    <a:lnTo>
                      <a:pt x="2" y="45"/>
                    </a:lnTo>
                    <a:lnTo>
                      <a:pt x="5" y="51"/>
                    </a:lnTo>
                    <a:lnTo>
                      <a:pt x="8" y="56"/>
                    </a:lnTo>
                    <a:lnTo>
                      <a:pt x="12" y="59"/>
                    </a:lnTo>
                    <a:lnTo>
                      <a:pt x="17" y="63"/>
                    </a:lnTo>
                    <a:lnTo>
                      <a:pt x="22" y="64"/>
                    </a:lnTo>
                    <a:lnTo>
                      <a:pt x="27" y="65"/>
                    </a:lnTo>
                    <a:lnTo>
                      <a:pt x="33" y="64"/>
                    </a:lnTo>
                    <a:lnTo>
                      <a:pt x="38" y="63"/>
                    </a:lnTo>
                    <a:lnTo>
                      <a:pt x="42" y="59"/>
                    </a:lnTo>
                    <a:lnTo>
                      <a:pt x="46" y="56"/>
                    </a:lnTo>
                    <a:lnTo>
                      <a:pt x="49" y="51"/>
                    </a:lnTo>
                    <a:lnTo>
                      <a:pt x="52" y="45"/>
                    </a:lnTo>
                    <a:lnTo>
                      <a:pt x="54" y="39"/>
                    </a:lnTo>
                    <a:lnTo>
                      <a:pt x="54" y="33"/>
                    </a:lnTo>
                    <a:close/>
                    <a:moveTo>
                      <a:pt x="45" y="33"/>
                    </a:moveTo>
                    <a:lnTo>
                      <a:pt x="45" y="38"/>
                    </a:lnTo>
                    <a:lnTo>
                      <a:pt x="44" y="41"/>
                    </a:lnTo>
                    <a:lnTo>
                      <a:pt x="42" y="45"/>
                    </a:lnTo>
                    <a:lnTo>
                      <a:pt x="40" y="48"/>
                    </a:lnTo>
                    <a:lnTo>
                      <a:pt x="37" y="51"/>
                    </a:lnTo>
                    <a:lnTo>
                      <a:pt x="34" y="53"/>
                    </a:lnTo>
                    <a:lnTo>
                      <a:pt x="31" y="54"/>
                    </a:lnTo>
                    <a:lnTo>
                      <a:pt x="27" y="54"/>
                    </a:lnTo>
                    <a:lnTo>
                      <a:pt x="23" y="54"/>
                    </a:lnTo>
                    <a:lnTo>
                      <a:pt x="20" y="53"/>
                    </a:lnTo>
                    <a:lnTo>
                      <a:pt x="17" y="51"/>
                    </a:lnTo>
                    <a:lnTo>
                      <a:pt x="14" y="48"/>
                    </a:lnTo>
                    <a:lnTo>
                      <a:pt x="12" y="45"/>
                    </a:lnTo>
                    <a:lnTo>
                      <a:pt x="11" y="41"/>
                    </a:lnTo>
                    <a:lnTo>
                      <a:pt x="9" y="38"/>
                    </a:lnTo>
                    <a:lnTo>
                      <a:pt x="9" y="33"/>
                    </a:lnTo>
                    <a:lnTo>
                      <a:pt x="9" y="28"/>
                    </a:lnTo>
                    <a:lnTo>
                      <a:pt x="11" y="24"/>
                    </a:lnTo>
                    <a:lnTo>
                      <a:pt x="12" y="21"/>
                    </a:lnTo>
                    <a:lnTo>
                      <a:pt x="14" y="17"/>
                    </a:lnTo>
                    <a:lnTo>
                      <a:pt x="17" y="15"/>
                    </a:lnTo>
                    <a:lnTo>
                      <a:pt x="20" y="12"/>
                    </a:lnTo>
                    <a:lnTo>
                      <a:pt x="23" y="11"/>
                    </a:lnTo>
                    <a:lnTo>
                      <a:pt x="27" y="11"/>
                    </a:lnTo>
                    <a:lnTo>
                      <a:pt x="31" y="11"/>
                    </a:lnTo>
                    <a:lnTo>
                      <a:pt x="34" y="12"/>
                    </a:lnTo>
                    <a:lnTo>
                      <a:pt x="37" y="15"/>
                    </a:lnTo>
                    <a:lnTo>
                      <a:pt x="40" y="17"/>
                    </a:lnTo>
                    <a:lnTo>
                      <a:pt x="42" y="21"/>
                    </a:lnTo>
                    <a:lnTo>
                      <a:pt x="44" y="24"/>
                    </a:lnTo>
                    <a:lnTo>
                      <a:pt x="45" y="28"/>
                    </a:lnTo>
                    <a:lnTo>
                      <a:pt x="45" y="33"/>
                    </a:lnTo>
                    <a:close/>
                  </a:path>
                </a:pathLst>
              </a:custGeom>
              <a:solidFill>
                <a:srgbClr val="FCEF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0" name="Freeform 156"/>
              <p:cNvSpPr>
                <a:spLocks noEditPoints="1"/>
              </p:cNvSpPr>
              <p:nvPr/>
            </p:nvSpPr>
            <p:spPr bwMode="auto">
              <a:xfrm>
                <a:off x="1157" y="2655"/>
                <a:ext cx="9" cy="9"/>
              </a:xfrm>
              <a:custGeom>
                <a:avLst/>
                <a:gdLst>
                  <a:gd name="T0" fmla="*/ 0 w 45"/>
                  <a:gd name="T1" fmla="*/ 0 h 54"/>
                  <a:gd name="T2" fmla="*/ 0 w 45"/>
                  <a:gd name="T3" fmla="*/ 0 h 54"/>
                  <a:gd name="T4" fmla="*/ 0 w 45"/>
                  <a:gd name="T5" fmla="*/ 0 h 54"/>
                  <a:gd name="T6" fmla="*/ 0 w 45"/>
                  <a:gd name="T7" fmla="*/ 0 h 54"/>
                  <a:gd name="T8" fmla="*/ 0 w 45"/>
                  <a:gd name="T9" fmla="*/ 0 h 54"/>
                  <a:gd name="T10" fmla="*/ 0 w 45"/>
                  <a:gd name="T11" fmla="*/ 0 h 54"/>
                  <a:gd name="T12" fmla="*/ 0 w 45"/>
                  <a:gd name="T13" fmla="*/ 0 h 54"/>
                  <a:gd name="T14" fmla="*/ 0 w 45"/>
                  <a:gd name="T15" fmla="*/ 0 h 54"/>
                  <a:gd name="T16" fmla="*/ 0 w 45"/>
                  <a:gd name="T17" fmla="*/ 0 h 54"/>
                  <a:gd name="T18" fmla="*/ 0 w 45"/>
                  <a:gd name="T19" fmla="*/ 0 h 54"/>
                  <a:gd name="T20" fmla="*/ 0 w 45"/>
                  <a:gd name="T21" fmla="*/ 0 h 54"/>
                  <a:gd name="T22" fmla="*/ 0 w 45"/>
                  <a:gd name="T23" fmla="*/ 0 h 54"/>
                  <a:gd name="T24" fmla="*/ 0 w 45"/>
                  <a:gd name="T25" fmla="*/ 0 h 54"/>
                  <a:gd name="T26" fmla="*/ 0 w 45"/>
                  <a:gd name="T27" fmla="*/ 0 h 54"/>
                  <a:gd name="T28" fmla="*/ 0 w 45"/>
                  <a:gd name="T29" fmla="*/ 0 h 54"/>
                  <a:gd name="T30" fmla="*/ 0 w 45"/>
                  <a:gd name="T31" fmla="*/ 0 h 54"/>
                  <a:gd name="T32" fmla="*/ 0 w 45"/>
                  <a:gd name="T33" fmla="*/ 0 h 54"/>
                  <a:gd name="T34" fmla="*/ 0 w 45"/>
                  <a:gd name="T35" fmla="*/ 0 h 54"/>
                  <a:gd name="T36" fmla="*/ 0 w 45"/>
                  <a:gd name="T37" fmla="*/ 0 h 54"/>
                  <a:gd name="T38" fmla="*/ 0 w 45"/>
                  <a:gd name="T39" fmla="*/ 0 h 54"/>
                  <a:gd name="T40" fmla="*/ 0 w 45"/>
                  <a:gd name="T41" fmla="*/ 0 h 54"/>
                  <a:gd name="T42" fmla="*/ 0 w 45"/>
                  <a:gd name="T43" fmla="*/ 0 h 54"/>
                  <a:gd name="T44" fmla="*/ 0 w 45"/>
                  <a:gd name="T45" fmla="*/ 0 h 54"/>
                  <a:gd name="T46" fmla="*/ 0 w 45"/>
                  <a:gd name="T47" fmla="*/ 0 h 54"/>
                  <a:gd name="T48" fmla="*/ 0 w 45"/>
                  <a:gd name="T49" fmla="*/ 0 h 54"/>
                  <a:gd name="T50" fmla="*/ 0 w 45"/>
                  <a:gd name="T51" fmla="*/ 0 h 54"/>
                  <a:gd name="T52" fmla="*/ 0 w 45"/>
                  <a:gd name="T53" fmla="*/ 0 h 54"/>
                  <a:gd name="T54" fmla="*/ 0 w 45"/>
                  <a:gd name="T55" fmla="*/ 0 h 54"/>
                  <a:gd name="T56" fmla="*/ 0 w 45"/>
                  <a:gd name="T57" fmla="*/ 0 h 54"/>
                  <a:gd name="T58" fmla="*/ 0 w 45"/>
                  <a:gd name="T59" fmla="*/ 0 h 54"/>
                  <a:gd name="T60" fmla="*/ 0 w 45"/>
                  <a:gd name="T61" fmla="*/ 0 h 54"/>
                  <a:gd name="T62" fmla="*/ 0 w 45"/>
                  <a:gd name="T63" fmla="*/ 0 h 54"/>
                  <a:gd name="T64" fmla="*/ 0 w 45"/>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54"/>
                  <a:gd name="T101" fmla="*/ 45 w 45"/>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54">
                    <a:moveTo>
                      <a:pt x="45" y="28"/>
                    </a:moveTo>
                    <a:lnTo>
                      <a:pt x="44" y="22"/>
                    </a:lnTo>
                    <a:lnTo>
                      <a:pt x="43" y="17"/>
                    </a:lnTo>
                    <a:lnTo>
                      <a:pt x="41" y="12"/>
                    </a:lnTo>
                    <a:lnTo>
                      <a:pt x="38" y="9"/>
                    </a:lnTo>
                    <a:lnTo>
                      <a:pt x="35" y="5"/>
                    </a:lnTo>
                    <a:lnTo>
                      <a:pt x="31" y="3"/>
                    </a:lnTo>
                    <a:lnTo>
                      <a:pt x="27" y="1"/>
                    </a:lnTo>
                    <a:lnTo>
                      <a:pt x="22" y="0"/>
                    </a:lnTo>
                    <a:lnTo>
                      <a:pt x="18" y="1"/>
                    </a:lnTo>
                    <a:lnTo>
                      <a:pt x="13" y="3"/>
                    </a:lnTo>
                    <a:lnTo>
                      <a:pt x="10" y="5"/>
                    </a:lnTo>
                    <a:lnTo>
                      <a:pt x="6" y="9"/>
                    </a:lnTo>
                    <a:lnTo>
                      <a:pt x="3" y="12"/>
                    </a:lnTo>
                    <a:lnTo>
                      <a:pt x="1" y="17"/>
                    </a:lnTo>
                    <a:lnTo>
                      <a:pt x="0" y="22"/>
                    </a:lnTo>
                    <a:lnTo>
                      <a:pt x="0" y="28"/>
                    </a:lnTo>
                    <a:lnTo>
                      <a:pt x="0" y="34"/>
                    </a:lnTo>
                    <a:lnTo>
                      <a:pt x="1" y="39"/>
                    </a:lnTo>
                    <a:lnTo>
                      <a:pt x="3" y="43"/>
                    </a:lnTo>
                    <a:lnTo>
                      <a:pt x="6" y="47"/>
                    </a:lnTo>
                    <a:lnTo>
                      <a:pt x="10" y="51"/>
                    </a:lnTo>
                    <a:lnTo>
                      <a:pt x="13" y="53"/>
                    </a:lnTo>
                    <a:lnTo>
                      <a:pt x="18" y="54"/>
                    </a:lnTo>
                    <a:lnTo>
                      <a:pt x="22" y="54"/>
                    </a:lnTo>
                    <a:lnTo>
                      <a:pt x="27" y="54"/>
                    </a:lnTo>
                    <a:lnTo>
                      <a:pt x="31" y="53"/>
                    </a:lnTo>
                    <a:lnTo>
                      <a:pt x="35" y="51"/>
                    </a:lnTo>
                    <a:lnTo>
                      <a:pt x="38" y="47"/>
                    </a:lnTo>
                    <a:lnTo>
                      <a:pt x="41" y="43"/>
                    </a:lnTo>
                    <a:lnTo>
                      <a:pt x="43" y="39"/>
                    </a:lnTo>
                    <a:lnTo>
                      <a:pt x="44" y="34"/>
                    </a:lnTo>
                    <a:lnTo>
                      <a:pt x="45" y="28"/>
                    </a:lnTo>
                    <a:close/>
                    <a:moveTo>
                      <a:pt x="36" y="28"/>
                    </a:moveTo>
                    <a:lnTo>
                      <a:pt x="35" y="31"/>
                    </a:lnTo>
                    <a:lnTo>
                      <a:pt x="35" y="34"/>
                    </a:lnTo>
                    <a:lnTo>
                      <a:pt x="33" y="37"/>
                    </a:lnTo>
                    <a:lnTo>
                      <a:pt x="32" y="40"/>
                    </a:lnTo>
                    <a:lnTo>
                      <a:pt x="30" y="41"/>
                    </a:lnTo>
                    <a:lnTo>
                      <a:pt x="27" y="42"/>
                    </a:lnTo>
                    <a:lnTo>
                      <a:pt x="25" y="43"/>
                    </a:lnTo>
                    <a:lnTo>
                      <a:pt x="22" y="43"/>
                    </a:lnTo>
                    <a:lnTo>
                      <a:pt x="19" y="43"/>
                    </a:lnTo>
                    <a:lnTo>
                      <a:pt x="17" y="42"/>
                    </a:lnTo>
                    <a:lnTo>
                      <a:pt x="15" y="41"/>
                    </a:lnTo>
                    <a:lnTo>
                      <a:pt x="13" y="40"/>
                    </a:lnTo>
                    <a:lnTo>
                      <a:pt x="11" y="37"/>
                    </a:lnTo>
                    <a:lnTo>
                      <a:pt x="10" y="34"/>
                    </a:lnTo>
                    <a:lnTo>
                      <a:pt x="9" y="31"/>
                    </a:lnTo>
                    <a:lnTo>
                      <a:pt x="9" y="28"/>
                    </a:lnTo>
                    <a:lnTo>
                      <a:pt x="9" y="24"/>
                    </a:lnTo>
                    <a:lnTo>
                      <a:pt x="10" y="22"/>
                    </a:lnTo>
                    <a:lnTo>
                      <a:pt x="11" y="18"/>
                    </a:lnTo>
                    <a:lnTo>
                      <a:pt x="13" y="16"/>
                    </a:lnTo>
                    <a:lnTo>
                      <a:pt x="15" y="15"/>
                    </a:lnTo>
                    <a:lnTo>
                      <a:pt x="17" y="13"/>
                    </a:lnTo>
                    <a:lnTo>
                      <a:pt x="19" y="12"/>
                    </a:lnTo>
                    <a:lnTo>
                      <a:pt x="22" y="11"/>
                    </a:lnTo>
                    <a:lnTo>
                      <a:pt x="25" y="12"/>
                    </a:lnTo>
                    <a:lnTo>
                      <a:pt x="27" y="13"/>
                    </a:lnTo>
                    <a:lnTo>
                      <a:pt x="30" y="15"/>
                    </a:lnTo>
                    <a:lnTo>
                      <a:pt x="32" y="16"/>
                    </a:lnTo>
                    <a:lnTo>
                      <a:pt x="33" y="18"/>
                    </a:lnTo>
                    <a:lnTo>
                      <a:pt x="35" y="22"/>
                    </a:lnTo>
                    <a:lnTo>
                      <a:pt x="35" y="24"/>
                    </a:lnTo>
                    <a:lnTo>
                      <a:pt x="36" y="28"/>
                    </a:lnTo>
                    <a:close/>
                  </a:path>
                </a:pathLst>
              </a:custGeom>
              <a:solidFill>
                <a:srgbClr val="FCF2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1" name="Freeform 157"/>
              <p:cNvSpPr>
                <a:spLocks noEditPoints="1"/>
              </p:cNvSpPr>
              <p:nvPr/>
            </p:nvSpPr>
            <p:spPr bwMode="auto">
              <a:xfrm>
                <a:off x="1158" y="2656"/>
                <a:ext cx="7" cy="7"/>
              </a:xfrm>
              <a:custGeom>
                <a:avLst/>
                <a:gdLst>
                  <a:gd name="T0" fmla="*/ 0 w 36"/>
                  <a:gd name="T1" fmla="*/ 0 h 43"/>
                  <a:gd name="T2" fmla="*/ 0 w 36"/>
                  <a:gd name="T3" fmla="*/ 0 h 43"/>
                  <a:gd name="T4" fmla="*/ 0 w 36"/>
                  <a:gd name="T5" fmla="*/ 0 h 43"/>
                  <a:gd name="T6" fmla="*/ 0 w 36"/>
                  <a:gd name="T7" fmla="*/ 0 h 43"/>
                  <a:gd name="T8" fmla="*/ 0 w 36"/>
                  <a:gd name="T9" fmla="*/ 0 h 43"/>
                  <a:gd name="T10" fmla="*/ 0 w 36"/>
                  <a:gd name="T11" fmla="*/ 0 h 43"/>
                  <a:gd name="T12" fmla="*/ 0 w 36"/>
                  <a:gd name="T13" fmla="*/ 0 h 43"/>
                  <a:gd name="T14" fmla="*/ 0 w 36"/>
                  <a:gd name="T15" fmla="*/ 0 h 43"/>
                  <a:gd name="T16" fmla="*/ 0 w 36"/>
                  <a:gd name="T17" fmla="*/ 0 h 43"/>
                  <a:gd name="T18" fmla="*/ 0 w 36"/>
                  <a:gd name="T19" fmla="*/ 0 h 43"/>
                  <a:gd name="T20" fmla="*/ 0 w 36"/>
                  <a:gd name="T21" fmla="*/ 0 h 43"/>
                  <a:gd name="T22" fmla="*/ 0 w 36"/>
                  <a:gd name="T23" fmla="*/ 0 h 43"/>
                  <a:gd name="T24" fmla="*/ 0 w 36"/>
                  <a:gd name="T25" fmla="*/ 0 h 43"/>
                  <a:gd name="T26" fmla="*/ 0 w 36"/>
                  <a:gd name="T27" fmla="*/ 0 h 43"/>
                  <a:gd name="T28" fmla="*/ 0 w 36"/>
                  <a:gd name="T29" fmla="*/ 0 h 43"/>
                  <a:gd name="T30" fmla="*/ 0 w 36"/>
                  <a:gd name="T31" fmla="*/ 0 h 43"/>
                  <a:gd name="T32" fmla="*/ 0 w 36"/>
                  <a:gd name="T33" fmla="*/ 0 h 43"/>
                  <a:gd name="T34" fmla="*/ 0 w 36"/>
                  <a:gd name="T35" fmla="*/ 0 h 43"/>
                  <a:gd name="T36" fmla="*/ 0 w 36"/>
                  <a:gd name="T37" fmla="*/ 0 h 43"/>
                  <a:gd name="T38" fmla="*/ 0 w 36"/>
                  <a:gd name="T39" fmla="*/ 0 h 43"/>
                  <a:gd name="T40" fmla="*/ 0 w 36"/>
                  <a:gd name="T41" fmla="*/ 0 h 43"/>
                  <a:gd name="T42" fmla="*/ 0 w 36"/>
                  <a:gd name="T43" fmla="*/ 0 h 43"/>
                  <a:gd name="T44" fmla="*/ 0 w 36"/>
                  <a:gd name="T45" fmla="*/ 0 h 43"/>
                  <a:gd name="T46" fmla="*/ 0 w 36"/>
                  <a:gd name="T47" fmla="*/ 0 h 43"/>
                  <a:gd name="T48" fmla="*/ 0 w 36"/>
                  <a:gd name="T49" fmla="*/ 0 h 43"/>
                  <a:gd name="T50" fmla="*/ 0 w 36"/>
                  <a:gd name="T51" fmla="*/ 0 h 43"/>
                  <a:gd name="T52" fmla="*/ 0 w 36"/>
                  <a:gd name="T53" fmla="*/ 0 h 43"/>
                  <a:gd name="T54" fmla="*/ 0 w 36"/>
                  <a:gd name="T55" fmla="*/ 0 h 43"/>
                  <a:gd name="T56" fmla="*/ 0 w 36"/>
                  <a:gd name="T57" fmla="*/ 0 h 43"/>
                  <a:gd name="T58" fmla="*/ 0 w 36"/>
                  <a:gd name="T59" fmla="*/ 0 h 43"/>
                  <a:gd name="T60" fmla="*/ 0 w 36"/>
                  <a:gd name="T61" fmla="*/ 0 h 43"/>
                  <a:gd name="T62" fmla="*/ 0 w 36"/>
                  <a:gd name="T63" fmla="*/ 0 h 43"/>
                  <a:gd name="T64" fmla="*/ 0 w 36"/>
                  <a:gd name="T65" fmla="*/ 0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
                  <a:gd name="T100" fmla="*/ 0 h 43"/>
                  <a:gd name="T101" fmla="*/ 36 w 36"/>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 h="43">
                    <a:moveTo>
                      <a:pt x="36" y="22"/>
                    </a:moveTo>
                    <a:lnTo>
                      <a:pt x="36" y="17"/>
                    </a:lnTo>
                    <a:lnTo>
                      <a:pt x="35" y="13"/>
                    </a:lnTo>
                    <a:lnTo>
                      <a:pt x="33" y="10"/>
                    </a:lnTo>
                    <a:lnTo>
                      <a:pt x="31" y="6"/>
                    </a:lnTo>
                    <a:lnTo>
                      <a:pt x="28" y="4"/>
                    </a:lnTo>
                    <a:lnTo>
                      <a:pt x="25" y="1"/>
                    </a:lnTo>
                    <a:lnTo>
                      <a:pt x="22" y="0"/>
                    </a:lnTo>
                    <a:lnTo>
                      <a:pt x="18" y="0"/>
                    </a:lnTo>
                    <a:lnTo>
                      <a:pt x="14" y="0"/>
                    </a:lnTo>
                    <a:lnTo>
                      <a:pt x="11" y="1"/>
                    </a:lnTo>
                    <a:lnTo>
                      <a:pt x="8" y="4"/>
                    </a:lnTo>
                    <a:lnTo>
                      <a:pt x="5" y="6"/>
                    </a:lnTo>
                    <a:lnTo>
                      <a:pt x="3" y="10"/>
                    </a:lnTo>
                    <a:lnTo>
                      <a:pt x="2" y="13"/>
                    </a:lnTo>
                    <a:lnTo>
                      <a:pt x="0" y="17"/>
                    </a:lnTo>
                    <a:lnTo>
                      <a:pt x="0" y="22"/>
                    </a:lnTo>
                    <a:lnTo>
                      <a:pt x="0" y="27"/>
                    </a:lnTo>
                    <a:lnTo>
                      <a:pt x="2" y="30"/>
                    </a:lnTo>
                    <a:lnTo>
                      <a:pt x="3" y="34"/>
                    </a:lnTo>
                    <a:lnTo>
                      <a:pt x="5" y="37"/>
                    </a:lnTo>
                    <a:lnTo>
                      <a:pt x="8" y="40"/>
                    </a:lnTo>
                    <a:lnTo>
                      <a:pt x="11" y="42"/>
                    </a:lnTo>
                    <a:lnTo>
                      <a:pt x="14" y="43"/>
                    </a:lnTo>
                    <a:lnTo>
                      <a:pt x="18" y="43"/>
                    </a:lnTo>
                    <a:lnTo>
                      <a:pt x="22" y="43"/>
                    </a:lnTo>
                    <a:lnTo>
                      <a:pt x="25" y="42"/>
                    </a:lnTo>
                    <a:lnTo>
                      <a:pt x="28" y="40"/>
                    </a:lnTo>
                    <a:lnTo>
                      <a:pt x="31" y="37"/>
                    </a:lnTo>
                    <a:lnTo>
                      <a:pt x="33" y="34"/>
                    </a:lnTo>
                    <a:lnTo>
                      <a:pt x="35" y="30"/>
                    </a:lnTo>
                    <a:lnTo>
                      <a:pt x="36" y="27"/>
                    </a:lnTo>
                    <a:lnTo>
                      <a:pt x="36" y="22"/>
                    </a:lnTo>
                    <a:close/>
                    <a:moveTo>
                      <a:pt x="27" y="22"/>
                    </a:moveTo>
                    <a:lnTo>
                      <a:pt x="27" y="24"/>
                    </a:lnTo>
                    <a:lnTo>
                      <a:pt x="26" y="25"/>
                    </a:lnTo>
                    <a:lnTo>
                      <a:pt x="26" y="28"/>
                    </a:lnTo>
                    <a:lnTo>
                      <a:pt x="24" y="29"/>
                    </a:lnTo>
                    <a:lnTo>
                      <a:pt x="23" y="30"/>
                    </a:lnTo>
                    <a:lnTo>
                      <a:pt x="22" y="31"/>
                    </a:lnTo>
                    <a:lnTo>
                      <a:pt x="20" y="33"/>
                    </a:lnTo>
                    <a:lnTo>
                      <a:pt x="18" y="33"/>
                    </a:lnTo>
                    <a:lnTo>
                      <a:pt x="16" y="33"/>
                    </a:lnTo>
                    <a:lnTo>
                      <a:pt x="15" y="31"/>
                    </a:lnTo>
                    <a:lnTo>
                      <a:pt x="13" y="30"/>
                    </a:lnTo>
                    <a:lnTo>
                      <a:pt x="12" y="29"/>
                    </a:lnTo>
                    <a:lnTo>
                      <a:pt x="11" y="28"/>
                    </a:lnTo>
                    <a:lnTo>
                      <a:pt x="10" y="25"/>
                    </a:lnTo>
                    <a:lnTo>
                      <a:pt x="9" y="24"/>
                    </a:lnTo>
                    <a:lnTo>
                      <a:pt x="9" y="22"/>
                    </a:lnTo>
                    <a:lnTo>
                      <a:pt x="9" y="19"/>
                    </a:lnTo>
                    <a:lnTo>
                      <a:pt x="10" y="17"/>
                    </a:lnTo>
                    <a:lnTo>
                      <a:pt x="11" y="16"/>
                    </a:lnTo>
                    <a:lnTo>
                      <a:pt x="12" y="15"/>
                    </a:lnTo>
                    <a:lnTo>
                      <a:pt x="13" y="13"/>
                    </a:lnTo>
                    <a:lnTo>
                      <a:pt x="15" y="12"/>
                    </a:lnTo>
                    <a:lnTo>
                      <a:pt x="16" y="11"/>
                    </a:lnTo>
                    <a:lnTo>
                      <a:pt x="18" y="11"/>
                    </a:lnTo>
                    <a:lnTo>
                      <a:pt x="20" y="11"/>
                    </a:lnTo>
                    <a:lnTo>
                      <a:pt x="22" y="12"/>
                    </a:lnTo>
                    <a:lnTo>
                      <a:pt x="23" y="13"/>
                    </a:lnTo>
                    <a:lnTo>
                      <a:pt x="24" y="15"/>
                    </a:lnTo>
                    <a:lnTo>
                      <a:pt x="26" y="16"/>
                    </a:lnTo>
                    <a:lnTo>
                      <a:pt x="26" y="17"/>
                    </a:lnTo>
                    <a:lnTo>
                      <a:pt x="27" y="19"/>
                    </a:lnTo>
                    <a:lnTo>
                      <a:pt x="27" y="22"/>
                    </a:lnTo>
                    <a:close/>
                  </a:path>
                </a:pathLst>
              </a:custGeom>
              <a:solidFill>
                <a:srgbClr val="FDF4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2" name="Freeform 158"/>
              <p:cNvSpPr>
                <a:spLocks/>
              </p:cNvSpPr>
              <p:nvPr/>
            </p:nvSpPr>
            <p:spPr bwMode="auto">
              <a:xfrm>
                <a:off x="1159" y="2657"/>
                <a:ext cx="5" cy="5"/>
              </a:xfrm>
              <a:custGeom>
                <a:avLst/>
                <a:gdLst>
                  <a:gd name="T0" fmla="*/ 0 w 27"/>
                  <a:gd name="T1" fmla="*/ 0 h 32"/>
                  <a:gd name="T2" fmla="*/ 0 w 27"/>
                  <a:gd name="T3" fmla="*/ 0 h 32"/>
                  <a:gd name="T4" fmla="*/ 0 w 27"/>
                  <a:gd name="T5" fmla="*/ 0 h 32"/>
                  <a:gd name="T6" fmla="*/ 0 w 27"/>
                  <a:gd name="T7" fmla="*/ 0 h 32"/>
                  <a:gd name="T8" fmla="*/ 0 w 27"/>
                  <a:gd name="T9" fmla="*/ 0 h 32"/>
                  <a:gd name="T10" fmla="*/ 0 w 27"/>
                  <a:gd name="T11" fmla="*/ 0 h 32"/>
                  <a:gd name="T12" fmla="*/ 0 w 27"/>
                  <a:gd name="T13" fmla="*/ 0 h 32"/>
                  <a:gd name="T14" fmla="*/ 0 w 27"/>
                  <a:gd name="T15" fmla="*/ 0 h 32"/>
                  <a:gd name="T16" fmla="*/ 0 w 27"/>
                  <a:gd name="T17" fmla="*/ 0 h 32"/>
                  <a:gd name="T18" fmla="*/ 0 w 27"/>
                  <a:gd name="T19" fmla="*/ 0 h 32"/>
                  <a:gd name="T20" fmla="*/ 0 w 27"/>
                  <a:gd name="T21" fmla="*/ 0 h 32"/>
                  <a:gd name="T22" fmla="*/ 0 w 27"/>
                  <a:gd name="T23" fmla="*/ 0 h 32"/>
                  <a:gd name="T24" fmla="*/ 0 w 27"/>
                  <a:gd name="T25" fmla="*/ 0 h 32"/>
                  <a:gd name="T26" fmla="*/ 0 w 27"/>
                  <a:gd name="T27" fmla="*/ 0 h 32"/>
                  <a:gd name="T28" fmla="*/ 0 w 27"/>
                  <a:gd name="T29" fmla="*/ 0 h 32"/>
                  <a:gd name="T30" fmla="*/ 0 w 27"/>
                  <a:gd name="T31" fmla="*/ 0 h 32"/>
                  <a:gd name="T32" fmla="*/ 0 w 27"/>
                  <a:gd name="T33" fmla="*/ 0 h 32"/>
                  <a:gd name="T34" fmla="*/ 0 w 27"/>
                  <a:gd name="T35" fmla="*/ 0 h 32"/>
                  <a:gd name="T36" fmla="*/ 0 w 27"/>
                  <a:gd name="T37" fmla="*/ 0 h 32"/>
                  <a:gd name="T38" fmla="*/ 0 w 27"/>
                  <a:gd name="T39" fmla="*/ 0 h 32"/>
                  <a:gd name="T40" fmla="*/ 0 w 27"/>
                  <a:gd name="T41" fmla="*/ 0 h 32"/>
                  <a:gd name="T42" fmla="*/ 0 w 27"/>
                  <a:gd name="T43" fmla="*/ 0 h 32"/>
                  <a:gd name="T44" fmla="*/ 0 w 27"/>
                  <a:gd name="T45" fmla="*/ 0 h 32"/>
                  <a:gd name="T46" fmla="*/ 0 w 27"/>
                  <a:gd name="T47" fmla="*/ 0 h 32"/>
                  <a:gd name="T48" fmla="*/ 0 w 27"/>
                  <a:gd name="T49" fmla="*/ 0 h 32"/>
                  <a:gd name="T50" fmla="*/ 0 w 27"/>
                  <a:gd name="T51" fmla="*/ 0 h 32"/>
                  <a:gd name="T52" fmla="*/ 0 w 27"/>
                  <a:gd name="T53" fmla="*/ 0 h 32"/>
                  <a:gd name="T54" fmla="*/ 0 w 27"/>
                  <a:gd name="T55" fmla="*/ 0 h 32"/>
                  <a:gd name="T56" fmla="*/ 0 w 27"/>
                  <a:gd name="T57" fmla="*/ 0 h 32"/>
                  <a:gd name="T58" fmla="*/ 0 w 27"/>
                  <a:gd name="T59" fmla="*/ 0 h 32"/>
                  <a:gd name="T60" fmla="*/ 0 w 27"/>
                  <a:gd name="T61" fmla="*/ 0 h 32"/>
                  <a:gd name="T62" fmla="*/ 0 w 27"/>
                  <a:gd name="T63" fmla="*/ 0 h 32"/>
                  <a:gd name="T64" fmla="*/ 0 w 27"/>
                  <a:gd name="T65" fmla="*/ 0 h 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
                  <a:gd name="T100" fmla="*/ 0 h 32"/>
                  <a:gd name="T101" fmla="*/ 27 w 27"/>
                  <a:gd name="T102" fmla="*/ 32 h 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 h="32">
                    <a:moveTo>
                      <a:pt x="27" y="17"/>
                    </a:moveTo>
                    <a:lnTo>
                      <a:pt x="26" y="13"/>
                    </a:lnTo>
                    <a:lnTo>
                      <a:pt x="26" y="11"/>
                    </a:lnTo>
                    <a:lnTo>
                      <a:pt x="24" y="7"/>
                    </a:lnTo>
                    <a:lnTo>
                      <a:pt x="23" y="5"/>
                    </a:lnTo>
                    <a:lnTo>
                      <a:pt x="21" y="4"/>
                    </a:lnTo>
                    <a:lnTo>
                      <a:pt x="18" y="2"/>
                    </a:lnTo>
                    <a:lnTo>
                      <a:pt x="16" y="1"/>
                    </a:lnTo>
                    <a:lnTo>
                      <a:pt x="13" y="0"/>
                    </a:lnTo>
                    <a:lnTo>
                      <a:pt x="10" y="1"/>
                    </a:lnTo>
                    <a:lnTo>
                      <a:pt x="8" y="2"/>
                    </a:lnTo>
                    <a:lnTo>
                      <a:pt x="6" y="4"/>
                    </a:lnTo>
                    <a:lnTo>
                      <a:pt x="4" y="5"/>
                    </a:lnTo>
                    <a:lnTo>
                      <a:pt x="2" y="7"/>
                    </a:lnTo>
                    <a:lnTo>
                      <a:pt x="1" y="11"/>
                    </a:lnTo>
                    <a:lnTo>
                      <a:pt x="0" y="13"/>
                    </a:lnTo>
                    <a:lnTo>
                      <a:pt x="0" y="17"/>
                    </a:lnTo>
                    <a:lnTo>
                      <a:pt x="0" y="20"/>
                    </a:lnTo>
                    <a:lnTo>
                      <a:pt x="1" y="23"/>
                    </a:lnTo>
                    <a:lnTo>
                      <a:pt x="2" y="26"/>
                    </a:lnTo>
                    <a:lnTo>
                      <a:pt x="4" y="29"/>
                    </a:lnTo>
                    <a:lnTo>
                      <a:pt x="6" y="30"/>
                    </a:lnTo>
                    <a:lnTo>
                      <a:pt x="8" y="31"/>
                    </a:lnTo>
                    <a:lnTo>
                      <a:pt x="10" y="32"/>
                    </a:lnTo>
                    <a:lnTo>
                      <a:pt x="13" y="32"/>
                    </a:lnTo>
                    <a:lnTo>
                      <a:pt x="16" y="32"/>
                    </a:lnTo>
                    <a:lnTo>
                      <a:pt x="18" y="31"/>
                    </a:lnTo>
                    <a:lnTo>
                      <a:pt x="21" y="30"/>
                    </a:lnTo>
                    <a:lnTo>
                      <a:pt x="23" y="29"/>
                    </a:lnTo>
                    <a:lnTo>
                      <a:pt x="24" y="26"/>
                    </a:lnTo>
                    <a:lnTo>
                      <a:pt x="26" y="23"/>
                    </a:lnTo>
                    <a:lnTo>
                      <a:pt x="26" y="20"/>
                    </a:lnTo>
                    <a:lnTo>
                      <a:pt x="27" y="17"/>
                    </a:lnTo>
                    <a:close/>
                  </a:path>
                </a:pathLst>
              </a:custGeom>
              <a:solidFill>
                <a:srgbClr val="FDF8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3" name="Freeform 159"/>
              <p:cNvSpPr>
                <a:spLocks/>
              </p:cNvSpPr>
              <p:nvPr/>
            </p:nvSpPr>
            <p:spPr bwMode="auto">
              <a:xfrm>
                <a:off x="1160" y="2658"/>
                <a:ext cx="3" cy="3"/>
              </a:xfrm>
              <a:custGeom>
                <a:avLst/>
                <a:gdLst>
                  <a:gd name="T0" fmla="*/ 0 w 18"/>
                  <a:gd name="T1" fmla="*/ 0 h 22"/>
                  <a:gd name="T2" fmla="*/ 0 w 18"/>
                  <a:gd name="T3" fmla="*/ 0 h 22"/>
                  <a:gd name="T4" fmla="*/ 0 w 18"/>
                  <a:gd name="T5" fmla="*/ 0 h 22"/>
                  <a:gd name="T6" fmla="*/ 0 w 18"/>
                  <a:gd name="T7" fmla="*/ 0 h 22"/>
                  <a:gd name="T8" fmla="*/ 0 w 18"/>
                  <a:gd name="T9" fmla="*/ 0 h 22"/>
                  <a:gd name="T10" fmla="*/ 0 w 18"/>
                  <a:gd name="T11" fmla="*/ 0 h 22"/>
                  <a:gd name="T12" fmla="*/ 0 w 18"/>
                  <a:gd name="T13" fmla="*/ 0 h 22"/>
                  <a:gd name="T14" fmla="*/ 0 w 18"/>
                  <a:gd name="T15" fmla="*/ 0 h 22"/>
                  <a:gd name="T16" fmla="*/ 0 w 18"/>
                  <a:gd name="T17" fmla="*/ 0 h 22"/>
                  <a:gd name="T18" fmla="*/ 0 w 18"/>
                  <a:gd name="T19" fmla="*/ 0 h 22"/>
                  <a:gd name="T20" fmla="*/ 0 w 18"/>
                  <a:gd name="T21" fmla="*/ 0 h 22"/>
                  <a:gd name="T22" fmla="*/ 0 w 18"/>
                  <a:gd name="T23" fmla="*/ 0 h 22"/>
                  <a:gd name="T24" fmla="*/ 0 w 18"/>
                  <a:gd name="T25" fmla="*/ 0 h 22"/>
                  <a:gd name="T26" fmla="*/ 0 w 18"/>
                  <a:gd name="T27" fmla="*/ 0 h 22"/>
                  <a:gd name="T28" fmla="*/ 0 w 18"/>
                  <a:gd name="T29" fmla="*/ 0 h 22"/>
                  <a:gd name="T30" fmla="*/ 0 w 18"/>
                  <a:gd name="T31" fmla="*/ 0 h 22"/>
                  <a:gd name="T32" fmla="*/ 0 w 18"/>
                  <a:gd name="T33" fmla="*/ 0 h 22"/>
                  <a:gd name="T34" fmla="*/ 0 w 18"/>
                  <a:gd name="T35" fmla="*/ 0 h 22"/>
                  <a:gd name="T36" fmla="*/ 0 w 18"/>
                  <a:gd name="T37" fmla="*/ 0 h 22"/>
                  <a:gd name="T38" fmla="*/ 0 w 18"/>
                  <a:gd name="T39" fmla="*/ 0 h 22"/>
                  <a:gd name="T40" fmla="*/ 0 w 18"/>
                  <a:gd name="T41" fmla="*/ 0 h 22"/>
                  <a:gd name="T42" fmla="*/ 0 w 18"/>
                  <a:gd name="T43" fmla="*/ 0 h 22"/>
                  <a:gd name="T44" fmla="*/ 0 w 18"/>
                  <a:gd name="T45" fmla="*/ 0 h 22"/>
                  <a:gd name="T46" fmla="*/ 0 w 18"/>
                  <a:gd name="T47" fmla="*/ 0 h 22"/>
                  <a:gd name="T48" fmla="*/ 0 w 18"/>
                  <a:gd name="T49" fmla="*/ 0 h 22"/>
                  <a:gd name="T50" fmla="*/ 0 w 18"/>
                  <a:gd name="T51" fmla="*/ 0 h 22"/>
                  <a:gd name="T52" fmla="*/ 0 w 18"/>
                  <a:gd name="T53" fmla="*/ 0 h 22"/>
                  <a:gd name="T54" fmla="*/ 0 w 18"/>
                  <a:gd name="T55" fmla="*/ 0 h 22"/>
                  <a:gd name="T56" fmla="*/ 0 w 18"/>
                  <a:gd name="T57" fmla="*/ 0 h 22"/>
                  <a:gd name="T58" fmla="*/ 0 w 18"/>
                  <a:gd name="T59" fmla="*/ 0 h 22"/>
                  <a:gd name="T60" fmla="*/ 0 w 18"/>
                  <a:gd name="T61" fmla="*/ 0 h 22"/>
                  <a:gd name="T62" fmla="*/ 0 w 18"/>
                  <a:gd name="T63" fmla="*/ 0 h 22"/>
                  <a:gd name="T64" fmla="*/ 0 w 18"/>
                  <a:gd name="T65" fmla="*/ 0 h 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
                  <a:gd name="T100" fmla="*/ 0 h 22"/>
                  <a:gd name="T101" fmla="*/ 18 w 18"/>
                  <a:gd name="T102" fmla="*/ 22 h 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 h="22">
                    <a:moveTo>
                      <a:pt x="18" y="11"/>
                    </a:moveTo>
                    <a:lnTo>
                      <a:pt x="18" y="8"/>
                    </a:lnTo>
                    <a:lnTo>
                      <a:pt x="17" y="6"/>
                    </a:lnTo>
                    <a:lnTo>
                      <a:pt x="17" y="5"/>
                    </a:lnTo>
                    <a:lnTo>
                      <a:pt x="15" y="4"/>
                    </a:lnTo>
                    <a:lnTo>
                      <a:pt x="14" y="2"/>
                    </a:lnTo>
                    <a:lnTo>
                      <a:pt x="13" y="1"/>
                    </a:lnTo>
                    <a:lnTo>
                      <a:pt x="11" y="0"/>
                    </a:lnTo>
                    <a:lnTo>
                      <a:pt x="9" y="0"/>
                    </a:lnTo>
                    <a:lnTo>
                      <a:pt x="7" y="0"/>
                    </a:lnTo>
                    <a:lnTo>
                      <a:pt x="6" y="1"/>
                    </a:lnTo>
                    <a:lnTo>
                      <a:pt x="4" y="2"/>
                    </a:lnTo>
                    <a:lnTo>
                      <a:pt x="3" y="4"/>
                    </a:lnTo>
                    <a:lnTo>
                      <a:pt x="2" y="5"/>
                    </a:lnTo>
                    <a:lnTo>
                      <a:pt x="1" y="6"/>
                    </a:lnTo>
                    <a:lnTo>
                      <a:pt x="0" y="8"/>
                    </a:lnTo>
                    <a:lnTo>
                      <a:pt x="0" y="11"/>
                    </a:lnTo>
                    <a:lnTo>
                      <a:pt x="0" y="13"/>
                    </a:lnTo>
                    <a:lnTo>
                      <a:pt x="1" y="14"/>
                    </a:lnTo>
                    <a:lnTo>
                      <a:pt x="2" y="17"/>
                    </a:lnTo>
                    <a:lnTo>
                      <a:pt x="3" y="18"/>
                    </a:lnTo>
                    <a:lnTo>
                      <a:pt x="4" y="19"/>
                    </a:lnTo>
                    <a:lnTo>
                      <a:pt x="6" y="20"/>
                    </a:lnTo>
                    <a:lnTo>
                      <a:pt x="7" y="22"/>
                    </a:lnTo>
                    <a:lnTo>
                      <a:pt x="9" y="22"/>
                    </a:lnTo>
                    <a:lnTo>
                      <a:pt x="11" y="22"/>
                    </a:lnTo>
                    <a:lnTo>
                      <a:pt x="13" y="20"/>
                    </a:lnTo>
                    <a:lnTo>
                      <a:pt x="14" y="19"/>
                    </a:lnTo>
                    <a:lnTo>
                      <a:pt x="15" y="18"/>
                    </a:lnTo>
                    <a:lnTo>
                      <a:pt x="17" y="17"/>
                    </a:lnTo>
                    <a:lnTo>
                      <a:pt x="17" y="14"/>
                    </a:lnTo>
                    <a:lnTo>
                      <a:pt x="18" y="13"/>
                    </a:lnTo>
                    <a:lnTo>
                      <a:pt x="18" y="11"/>
                    </a:lnTo>
                    <a:close/>
                  </a:path>
                </a:pathLst>
              </a:custGeom>
              <a:solidFill>
                <a:srgbClr val="FDFA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4" name="Freeform 160"/>
              <p:cNvSpPr>
                <a:spLocks/>
              </p:cNvSpPr>
              <p:nvPr/>
            </p:nvSpPr>
            <p:spPr bwMode="auto">
              <a:xfrm>
                <a:off x="1161" y="2658"/>
                <a:ext cx="2" cy="2"/>
              </a:xfrm>
              <a:custGeom>
                <a:avLst/>
                <a:gdLst>
                  <a:gd name="T0" fmla="*/ 0 w 9"/>
                  <a:gd name="T1" fmla="*/ 0 h 11"/>
                  <a:gd name="T2" fmla="*/ 0 w 9"/>
                  <a:gd name="T3" fmla="*/ 0 h 11"/>
                  <a:gd name="T4" fmla="*/ 0 w 9"/>
                  <a:gd name="T5" fmla="*/ 0 h 11"/>
                  <a:gd name="T6" fmla="*/ 0 w 9"/>
                  <a:gd name="T7" fmla="*/ 0 h 11"/>
                  <a:gd name="T8" fmla="*/ 0 w 9"/>
                  <a:gd name="T9" fmla="*/ 0 h 11"/>
                  <a:gd name="T10" fmla="*/ 0 w 9"/>
                  <a:gd name="T11" fmla="*/ 0 h 11"/>
                  <a:gd name="T12" fmla="*/ 0 w 9"/>
                  <a:gd name="T13" fmla="*/ 0 h 11"/>
                  <a:gd name="T14" fmla="*/ 0 w 9"/>
                  <a:gd name="T15" fmla="*/ 0 h 11"/>
                  <a:gd name="T16" fmla="*/ 0 w 9"/>
                  <a:gd name="T17" fmla="*/ 0 h 11"/>
                  <a:gd name="T18" fmla="*/ 0 w 9"/>
                  <a:gd name="T19" fmla="*/ 0 h 11"/>
                  <a:gd name="T20" fmla="*/ 0 w 9"/>
                  <a:gd name="T21" fmla="*/ 0 h 11"/>
                  <a:gd name="T22" fmla="*/ 0 w 9"/>
                  <a:gd name="T23" fmla="*/ 0 h 11"/>
                  <a:gd name="T24" fmla="*/ 0 w 9"/>
                  <a:gd name="T25" fmla="*/ 0 h 11"/>
                  <a:gd name="T26" fmla="*/ 0 w 9"/>
                  <a:gd name="T27" fmla="*/ 0 h 11"/>
                  <a:gd name="T28" fmla="*/ 0 w 9"/>
                  <a:gd name="T29" fmla="*/ 0 h 11"/>
                  <a:gd name="T30" fmla="*/ 0 w 9"/>
                  <a:gd name="T31" fmla="*/ 0 h 11"/>
                  <a:gd name="T32" fmla="*/ 0 w 9"/>
                  <a:gd name="T33" fmla="*/ 0 h 11"/>
                  <a:gd name="T34" fmla="*/ 0 w 9"/>
                  <a:gd name="T35" fmla="*/ 0 h 11"/>
                  <a:gd name="T36" fmla="*/ 0 w 9"/>
                  <a:gd name="T37" fmla="*/ 0 h 11"/>
                  <a:gd name="T38" fmla="*/ 0 w 9"/>
                  <a:gd name="T39" fmla="*/ 0 h 11"/>
                  <a:gd name="T40" fmla="*/ 0 w 9"/>
                  <a:gd name="T41" fmla="*/ 0 h 11"/>
                  <a:gd name="T42" fmla="*/ 0 w 9"/>
                  <a:gd name="T43" fmla="*/ 0 h 11"/>
                  <a:gd name="T44" fmla="*/ 0 w 9"/>
                  <a:gd name="T45" fmla="*/ 0 h 11"/>
                  <a:gd name="T46" fmla="*/ 0 w 9"/>
                  <a:gd name="T47" fmla="*/ 0 h 11"/>
                  <a:gd name="T48" fmla="*/ 0 w 9"/>
                  <a:gd name="T49" fmla="*/ 0 h 11"/>
                  <a:gd name="T50" fmla="*/ 0 w 9"/>
                  <a:gd name="T51" fmla="*/ 0 h 11"/>
                  <a:gd name="T52" fmla="*/ 0 w 9"/>
                  <a:gd name="T53" fmla="*/ 0 h 11"/>
                  <a:gd name="T54" fmla="*/ 0 w 9"/>
                  <a:gd name="T55" fmla="*/ 0 h 11"/>
                  <a:gd name="T56" fmla="*/ 0 w 9"/>
                  <a:gd name="T57" fmla="*/ 0 h 11"/>
                  <a:gd name="T58" fmla="*/ 0 w 9"/>
                  <a:gd name="T59" fmla="*/ 0 h 11"/>
                  <a:gd name="T60" fmla="*/ 0 w 9"/>
                  <a:gd name="T61" fmla="*/ 0 h 11"/>
                  <a:gd name="T62" fmla="*/ 0 w 9"/>
                  <a:gd name="T63" fmla="*/ 0 h 11"/>
                  <a:gd name="T64" fmla="*/ 0 w 9"/>
                  <a:gd name="T65" fmla="*/ 0 h 1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
                  <a:gd name="T100" fmla="*/ 0 h 11"/>
                  <a:gd name="T101" fmla="*/ 9 w 9"/>
                  <a:gd name="T102" fmla="*/ 11 h 1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 h="11">
                    <a:moveTo>
                      <a:pt x="9" y="6"/>
                    </a:moveTo>
                    <a:lnTo>
                      <a:pt x="9" y="5"/>
                    </a:lnTo>
                    <a:lnTo>
                      <a:pt x="8" y="3"/>
                    </a:lnTo>
                    <a:lnTo>
                      <a:pt x="8" y="2"/>
                    </a:lnTo>
                    <a:lnTo>
                      <a:pt x="7" y="2"/>
                    </a:lnTo>
                    <a:lnTo>
                      <a:pt x="7" y="1"/>
                    </a:lnTo>
                    <a:lnTo>
                      <a:pt x="6" y="1"/>
                    </a:lnTo>
                    <a:lnTo>
                      <a:pt x="5" y="1"/>
                    </a:lnTo>
                    <a:lnTo>
                      <a:pt x="4" y="0"/>
                    </a:lnTo>
                    <a:lnTo>
                      <a:pt x="3" y="1"/>
                    </a:lnTo>
                    <a:lnTo>
                      <a:pt x="2" y="1"/>
                    </a:lnTo>
                    <a:lnTo>
                      <a:pt x="1" y="2"/>
                    </a:lnTo>
                    <a:lnTo>
                      <a:pt x="0" y="2"/>
                    </a:lnTo>
                    <a:lnTo>
                      <a:pt x="0" y="3"/>
                    </a:lnTo>
                    <a:lnTo>
                      <a:pt x="0" y="5"/>
                    </a:lnTo>
                    <a:lnTo>
                      <a:pt x="0" y="6"/>
                    </a:lnTo>
                    <a:lnTo>
                      <a:pt x="0" y="7"/>
                    </a:lnTo>
                    <a:lnTo>
                      <a:pt x="0" y="8"/>
                    </a:lnTo>
                    <a:lnTo>
                      <a:pt x="1" y="9"/>
                    </a:lnTo>
                    <a:lnTo>
                      <a:pt x="2" y="11"/>
                    </a:lnTo>
                    <a:lnTo>
                      <a:pt x="3" y="11"/>
                    </a:lnTo>
                    <a:lnTo>
                      <a:pt x="4" y="11"/>
                    </a:lnTo>
                    <a:lnTo>
                      <a:pt x="5" y="11"/>
                    </a:lnTo>
                    <a:lnTo>
                      <a:pt x="6" y="11"/>
                    </a:lnTo>
                    <a:lnTo>
                      <a:pt x="7" y="11"/>
                    </a:lnTo>
                    <a:lnTo>
                      <a:pt x="7" y="9"/>
                    </a:lnTo>
                    <a:lnTo>
                      <a:pt x="8" y="8"/>
                    </a:lnTo>
                    <a:lnTo>
                      <a:pt x="9" y="7"/>
                    </a:lnTo>
                    <a:lnTo>
                      <a:pt x="9" y="6"/>
                    </a:lnTo>
                    <a:close/>
                  </a:path>
                </a:pathLst>
              </a:custGeom>
              <a:solidFill>
                <a:srgbClr val="FEFE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5" name="Freeform 161"/>
              <p:cNvSpPr>
                <a:spLocks/>
              </p:cNvSpPr>
              <p:nvPr/>
            </p:nvSpPr>
            <p:spPr bwMode="auto">
              <a:xfrm>
                <a:off x="1043" y="2596"/>
                <a:ext cx="44" cy="47"/>
              </a:xfrm>
              <a:custGeom>
                <a:avLst/>
                <a:gdLst>
                  <a:gd name="T0" fmla="*/ 1 w 220"/>
                  <a:gd name="T1" fmla="*/ 0 h 284"/>
                  <a:gd name="T2" fmla="*/ 0 w 220"/>
                  <a:gd name="T3" fmla="*/ 0 h 284"/>
                  <a:gd name="T4" fmla="*/ 0 w 220"/>
                  <a:gd name="T5" fmla="*/ 1 h 284"/>
                  <a:gd name="T6" fmla="*/ 1 w 220"/>
                  <a:gd name="T7" fmla="*/ 1 h 284"/>
                  <a:gd name="T8" fmla="*/ 2 w 220"/>
                  <a:gd name="T9" fmla="*/ 0 h 284"/>
                  <a:gd name="T10" fmla="*/ 1 w 220"/>
                  <a:gd name="T11" fmla="*/ 0 h 284"/>
                  <a:gd name="T12" fmla="*/ 0 60000 65536"/>
                  <a:gd name="T13" fmla="*/ 0 60000 65536"/>
                  <a:gd name="T14" fmla="*/ 0 60000 65536"/>
                  <a:gd name="T15" fmla="*/ 0 60000 65536"/>
                  <a:gd name="T16" fmla="*/ 0 60000 65536"/>
                  <a:gd name="T17" fmla="*/ 0 60000 65536"/>
                  <a:gd name="T18" fmla="*/ 0 w 220"/>
                  <a:gd name="T19" fmla="*/ 0 h 284"/>
                  <a:gd name="T20" fmla="*/ 220 w 220"/>
                  <a:gd name="T21" fmla="*/ 284 h 284"/>
                </a:gdLst>
                <a:ahLst/>
                <a:cxnLst>
                  <a:cxn ang="T12">
                    <a:pos x="T0" y="T1"/>
                  </a:cxn>
                  <a:cxn ang="T13">
                    <a:pos x="T2" y="T3"/>
                  </a:cxn>
                  <a:cxn ang="T14">
                    <a:pos x="T4" y="T5"/>
                  </a:cxn>
                  <a:cxn ang="T15">
                    <a:pos x="T6" y="T7"/>
                  </a:cxn>
                  <a:cxn ang="T16">
                    <a:pos x="T8" y="T9"/>
                  </a:cxn>
                  <a:cxn ang="T17">
                    <a:pos x="T10" y="T11"/>
                  </a:cxn>
                </a:cxnLst>
                <a:rect l="T18" t="T19" r="T20" b="T21"/>
                <a:pathLst>
                  <a:path w="220" h="284">
                    <a:moveTo>
                      <a:pt x="185" y="0"/>
                    </a:moveTo>
                    <a:lnTo>
                      <a:pt x="0" y="48"/>
                    </a:lnTo>
                    <a:lnTo>
                      <a:pt x="58" y="260"/>
                    </a:lnTo>
                    <a:lnTo>
                      <a:pt x="94" y="284"/>
                    </a:lnTo>
                    <a:lnTo>
                      <a:pt x="220" y="23"/>
                    </a:lnTo>
                    <a:lnTo>
                      <a:pt x="185" y="0"/>
                    </a:lnTo>
                    <a:close/>
                  </a:path>
                </a:pathLst>
              </a:custGeom>
              <a:solidFill>
                <a:srgbClr val="C2C2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6" name="Freeform 162"/>
              <p:cNvSpPr>
                <a:spLocks/>
              </p:cNvSpPr>
              <p:nvPr/>
            </p:nvSpPr>
            <p:spPr bwMode="auto">
              <a:xfrm>
                <a:off x="1043" y="2596"/>
                <a:ext cx="44" cy="26"/>
              </a:xfrm>
              <a:custGeom>
                <a:avLst/>
                <a:gdLst>
                  <a:gd name="T0" fmla="*/ 1 w 222"/>
                  <a:gd name="T1" fmla="*/ 0 h 157"/>
                  <a:gd name="T2" fmla="*/ 0 w 222"/>
                  <a:gd name="T3" fmla="*/ 0 h 157"/>
                  <a:gd name="T4" fmla="*/ 1 w 222"/>
                  <a:gd name="T5" fmla="*/ 1 h 157"/>
                  <a:gd name="T6" fmla="*/ 2 w 222"/>
                  <a:gd name="T7" fmla="*/ 0 h 157"/>
                  <a:gd name="T8" fmla="*/ 1 w 222"/>
                  <a:gd name="T9" fmla="*/ 0 h 157"/>
                  <a:gd name="T10" fmla="*/ 0 60000 65536"/>
                  <a:gd name="T11" fmla="*/ 0 60000 65536"/>
                  <a:gd name="T12" fmla="*/ 0 60000 65536"/>
                  <a:gd name="T13" fmla="*/ 0 60000 65536"/>
                  <a:gd name="T14" fmla="*/ 0 60000 65536"/>
                  <a:gd name="T15" fmla="*/ 0 w 222"/>
                  <a:gd name="T16" fmla="*/ 0 h 157"/>
                  <a:gd name="T17" fmla="*/ 222 w 222"/>
                  <a:gd name="T18" fmla="*/ 157 h 157"/>
                </a:gdLst>
                <a:ahLst/>
                <a:cxnLst>
                  <a:cxn ang="T10">
                    <a:pos x="T0" y="T1"/>
                  </a:cxn>
                  <a:cxn ang="T11">
                    <a:pos x="T2" y="T3"/>
                  </a:cxn>
                  <a:cxn ang="T12">
                    <a:pos x="T4" y="T5"/>
                  </a:cxn>
                  <a:cxn ang="T13">
                    <a:pos x="T6" y="T7"/>
                  </a:cxn>
                  <a:cxn ang="T14">
                    <a:pos x="T8" y="T9"/>
                  </a:cxn>
                </a:cxnLst>
                <a:rect l="T15" t="T16" r="T17" b="T18"/>
                <a:pathLst>
                  <a:path w="222" h="157">
                    <a:moveTo>
                      <a:pt x="186" y="0"/>
                    </a:moveTo>
                    <a:lnTo>
                      <a:pt x="0" y="48"/>
                    </a:lnTo>
                    <a:lnTo>
                      <a:pt x="157" y="157"/>
                    </a:lnTo>
                    <a:lnTo>
                      <a:pt x="222" y="24"/>
                    </a:lnTo>
                    <a:lnTo>
                      <a:pt x="186" y="0"/>
                    </a:lnTo>
                    <a:close/>
                  </a:path>
                </a:pathLst>
              </a:custGeom>
              <a:solidFill>
                <a:srgbClr val="EBECE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7" name="Freeform 163"/>
              <p:cNvSpPr>
                <a:spLocks/>
              </p:cNvSpPr>
              <p:nvPr/>
            </p:nvSpPr>
            <p:spPr bwMode="auto">
              <a:xfrm>
                <a:off x="1043" y="2601"/>
                <a:ext cx="13" cy="15"/>
              </a:xfrm>
              <a:custGeom>
                <a:avLst/>
                <a:gdLst>
                  <a:gd name="T0" fmla="*/ 1 w 63"/>
                  <a:gd name="T1" fmla="*/ 0 h 89"/>
                  <a:gd name="T2" fmla="*/ 0 w 63"/>
                  <a:gd name="T3" fmla="*/ 0 h 89"/>
                  <a:gd name="T4" fmla="*/ 0 w 63"/>
                  <a:gd name="T5" fmla="*/ 1 h 89"/>
                  <a:gd name="T6" fmla="*/ 1 w 63"/>
                  <a:gd name="T7" fmla="*/ 0 h 89"/>
                  <a:gd name="T8" fmla="*/ 0 60000 65536"/>
                  <a:gd name="T9" fmla="*/ 0 60000 65536"/>
                  <a:gd name="T10" fmla="*/ 0 60000 65536"/>
                  <a:gd name="T11" fmla="*/ 0 60000 65536"/>
                  <a:gd name="T12" fmla="*/ 0 w 63"/>
                  <a:gd name="T13" fmla="*/ 0 h 89"/>
                  <a:gd name="T14" fmla="*/ 63 w 63"/>
                  <a:gd name="T15" fmla="*/ 89 h 89"/>
                </a:gdLst>
                <a:ahLst/>
                <a:cxnLst>
                  <a:cxn ang="T8">
                    <a:pos x="T0" y="T1"/>
                  </a:cxn>
                  <a:cxn ang="T9">
                    <a:pos x="T2" y="T3"/>
                  </a:cxn>
                  <a:cxn ang="T10">
                    <a:pos x="T4" y="T5"/>
                  </a:cxn>
                  <a:cxn ang="T11">
                    <a:pos x="T6" y="T7"/>
                  </a:cxn>
                </a:cxnLst>
                <a:rect l="T12" t="T13" r="T14" b="T15"/>
                <a:pathLst>
                  <a:path w="63" h="89">
                    <a:moveTo>
                      <a:pt x="63" y="0"/>
                    </a:moveTo>
                    <a:lnTo>
                      <a:pt x="0" y="16"/>
                    </a:lnTo>
                    <a:lnTo>
                      <a:pt x="20" y="89"/>
                    </a:lnTo>
                    <a:lnTo>
                      <a:pt x="63" y="0"/>
                    </a:lnTo>
                    <a:close/>
                  </a:path>
                </a:pathLst>
              </a:custGeom>
              <a:solidFill>
                <a:srgbClr val="A9A9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8" name="Freeform 164"/>
              <p:cNvSpPr>
                <a:spLocks/>
              </p:cNvSpPr>
              <p:nvPr/>
            </p:nvSpPr>
            <p:spPr bwMode="auto">
              <a:xfrm>
                <a:off x="1043" y="2601"/>
                <a:ext cx="13" cy="8"/>
              </a:xfrm>
              <a:custGeom>
                <a:avLst/>
                <a:gdLst>
                  <a:gd name="T0" fmla="*/ 1 w 63"/>
                  <a:gd name="T1" fmla="*/ 0 h 46"/>
                  <a:gd name="T2" fmla="*/ 0 w 63"/>
                  <a:gd name="T3" fmla="*/ 0 h 46"/>
                  <a:gd name="T4" fmla="*/ 0 w 63"/>
                  <a:gd name="T5" fmla="*/ 0 h 46"/>
                  <a:gd name="T6" fmla="*/ 1 w 63"/>
                  <a:gd name="T7" fmla="*/ 0 h 46"/>
                  <a:gd name="T8" fmla="*/ 0 60000 65536"/>
                  <a:gd name="T9" fmla="*/ 0 60000 65536"/>
                  <a:gd name="T10" fmla="*/ 0 60000 65536"/>
                  <a:gd name="T11" fmla="*/ 0 60000 65536"/>
                  <a:gd name="T12" fmla="*/ 0 w 63"/>
                  <a:gd name="T13" fmla="*/ 0 h 46"/>
                  <a:gd name="T14" fmla="*/ 63 w 63"/>
                  <a:gd name="T15" fmla="*/ 46 h 46"/>
                </a:gdLst>
                <a:ahLst/>
                <a:cxnLst>
                  <a:cxn ang="T8">
                    <a:pos x="T0" y="T1"/>
                  </a:cxn>
                  <a:cxn ang="T9">
                    <a:pos x="T2" y="T3"/>
                  </a:cxn>
                  <a:cxn ang="T10">
                    <a:pos x="T4" y="T5"/>
                  </a:cxn>
                  <a:cxn ang="T11">
                    <a:pos x="T6" y="T7"/>
                  </a:cxn>
                </a:cxnLst>
                <a:rect l="T12" t="T13" r="T14" b="T15"/>
                <a:pathLst>
                  <a:path w="63" h="46">
                    <a:moveTo>
                      <a:pt x="63" y="0"/>
                    </a:moveTo>
                    <a:lnTo>
                      <a:pt x="0" y="16"/>
                    </a:lnTo>
                    <a:lnTo>
                      <a:pt x="41" y="46"/>
                    </a:lnTo>
                    <a:lnTo>
                      <a:pt x="63" y="0"/>
                    </a:lnTo>
                    <a:close/>
                  </a:path>
                </a:pathLst>
              </a:custGeom>
              <a:solidFill>
                <a:srgbClr val="DE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9" name="Freeform 165"/>
              <p:cNvSpPr>
                <a:spLocks/>
              </p:cNvSpPr>
              <p:nvPr/>
            </p:nvSpPr>
            <p:spPr bwMode="auto">
              <a:xfrm>
                <a:off x="1078" y="2596"/>
                <a:ext cx="93" cy="63"/>
              </a:xfrm>
              <a:custGeom>
                <a:avLst/>
                <a:gdLst>
                  <a:gd name="T0" fmla="*/ 0 w 463"/>
                  <a:gd name="T1" fmla="*/ 0 h 376"/>
                  <a:gd name="T2" fmla="*/ 0 w 463"/>
                  <a:gd name="T3" fmla="*/ 0 h 376"/>
                  <a:gd name="T4" fmla="*/ 3 w 463"/>
                  <a:gd name="T5" fmla="*/ 2 h 376"/>
                  <a:gd name="T6" fmla="*/ 4 w 463"/>
                  <a:gd name="T7" fmla="*/ 2 h 376"/>
                  <a:gd name="T8" fmla="*/ 0 w 463"/>
                  <a:gd name="T9" fmla="*/ 0 h 376"/>
                  <a:gd name="T10" fmla="*/ 0 60000 65536"/>
                  <a:gd name="T11" fmla="*/ 0 60000 65536"/>
                  <a:gd name="T12" fmla="*/ 0 60000 65536"/>
                  <a:gd name="T13" fmla="*/ 0 60000 65536"/>
                  <a:gd name="T14" fmla="*/ 0 60000 65536"/>
                  <a:gd name="T15" fmla="*/ 0 w 463"/>
                  <a:gd name="T16" fmla="*/ 0 h 376"/>
                  <a:gd name="T17" fmla="*/ 463 w 463"/>
                  <a:gd name="T18" fmla="*/ 376 h 376"/>
                </a:gdLst>
                <a:ahLst/>
                <a:cxnLst>
                  <a:cxn ang="T10">
                    <a:pos x="T0" y="T1"/>
                  </a:cxn>
                  <a:cxn ang="T11">
                    <a:pos x="T2" y="T3"/>
                  </a:cxn>
                  <a:cxn ang="T12">
                    <a:pos x="T4" y="T5"/>
                  </a:cxn>
                  <a:cxn ang="T13">
                    <a:pos x="T6" y="T7"/>
                  </a:cxn>
                  <a:cxn ang="T14">
                    <a:pos x="T8" y="T9"/>
                  </a:cxn>
                </a:cxnLst>
                <a:rect l="T15" t="T16" r="T17" b="T18"/>
                <a:pathLst>
                  <a:path w="463" h="376">
                    <a:moveTo>
                      <a:pt x="8" y="0"/>
                    </a:moveTo>
                    <a:lnTo>
                      <a:pt x="0" y="79"/>
                    </a:lnTo>
                    <a:lnTo>
                      <a:pt x="432" y="376"/>
                    </a:lnTo>
                    <a:lnTo>
                      <a:pt x="463" y="311"/>
                    </a:lnTo>
                    <a:lnTo>
                      <a:pt x="8" y="0"/>
                    </a:lnTo>
                    <a:close/>
                  </a:path>
                </a:pathLst>
              </a:custGeom>
              <a:solidFill>
                <a:srgbClr val="B5DC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0" name="Freeform 166"/>
              <p:cNvSpPr>
                <a:spLocks/>
              </p:cNvSpPr>
              <p:nvPr/>
            </p:nvSpPr>
            <p:spPr bwMode="auto">
              <a:xfrm>
                <a:off x="1065" y="2609"/>
                <a:ext cx="100" cy="72"/>
              </a:xfrm>
              <a:custGeom>
                <a:avLst/>
                <a:gdLst>
                  <a:gd name="T0" fmla="*/ 1 w 501"/>
                  <a:gd name="T1" fmla="*/ 0 h 430"/>
                  <a:gd name="T2" fmla="*/ 0 w 501"/>
                  <a:gd name="T3" fmla="*/ 0 h 430"/>
                  <a:gd name="T4" fmla="*/ 0 w 501"/>
                  <a:gd name="T5" fmla="*/ 1 h 430"/>
                  <a:gd name="T6" fmla="*/ 3 w 501"/>
                  <a:gd name="T7" fmla="*/ 2 h 430"/>
                  <a:gd name="T8" fmla="*/ 4 w 501"/>
                  <a:gd name="T9" fmla="*/ 1 h 430"/>
                  <a:gd name="T10" fmla="*/ 1 w 501"/>
                  <a:gd name="T11" fmla="*/ 0 h 430"/>
                  <a:gd name="T12" fmla="*/ 0 60000 65536"/>
                  <a:gd name="T13" fmla="*/ 0 60000 65536"/>
                  <a:gd name="T14" fmla="*/ 0 60000 65536"/>
                  <a:gd name="T15" fmla="*/ 0 60000 65536"/>
                  <a:gd name="T16" fmla="*/ 0 60000 65536"/>
                  <a:gd name="T17" fmla="*/ 0 60000 65536"/>
                  <a:gd name="T18" fmla="*/ 0 w 501"/>
                  <a:gd name="T19" fmla="*/ 0 h 430"/>
                  <a:gd name="T20" fmla="*/ 501 w 501"/>
                  <a:gd name="T21" fmla="*/ 430 h 430"/>
                </a:gdLst>
                <a:ahLst/>
                <a:cxnLst>
                  <a:cxn ang="T12">
                    <a:pos x="T0" y="T1"/>
                  </a:cxn>
                  <a:cxn ang="T13">
                    <a:pos x="T2" y="T3"/>
                  </a:cxn>
                  <a:cxn ang="T14">
                    <a:pos x="T4" y="T5"/>
                  </a:cxn>
                  <a:cxn ang="T15">
                    <a:pos x="T6" y="T7"/>
                  </a:cxn>
                  <a:cxn ang="T16">
                    <a:pos x="T8" y="T9"/>
                  </a:cxn>
                  <a:cxn ang="T17">
                    <a:pos x="T10" y="T11"/>
                  </a:cxn>
                </a:cxnLst>
                <a:rect l="T18" t="T19" r="T20" b="T21"/>
                <a:pathLst>
                  <a:path w="501" h="430">
                    <a:moveTo>
                      <a:pt x="69" y="0"/>
                    </a:moveTo>
                    <a:lnTo>
                      <a:pt x="14" y="52"/>
                    </a:lnTo>
                    <a:lnTo>
                      <a:pt x="0" y="131"/>
                    </a:lnTo>
                    <a:lnTo>
                      <a:pt x="436" y="430"/>
                    </a:lnTo>
                    <a:lnTo>
                      <a:pt x="501" y="297"/>
                    </a:lnTo>
                    <a:lnTo>
                      <a:pt x="69" y="0"/>
                    </a:lnTo>
                    <a:close/>
                  </a:path>
                </a:pathLst>
              </a:custGeom>
              <a:solidFill>
                <a:srgbClr val="8DC6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1" name="Freeform 167"/>
              <p:cNvSpPr>
                <a:spLocks/>
              </p:cNvSpPr>
              <p:nvPr/>
            </p:nvSpPr>
            <p:spPr bwMode="auto">
              <a:xfrm>
                <a:off x="1055" y="2630"/>
                <a:ext cx="97" cy="61"/>
              </a:xfrm>
              <a:custGeom>
                <a:avLst/>
                <a:gdLst>
                  <a:gd name="T0" fmla="*/ 0 w 487"/>
                  <a:gd name="T1" fmla="*/ 0 h 367"/>
                  <a:gd name="T2" fmla="*/ 0 w 487"/>
                  <a:gd name="T3" fmla="*/ 0 h 367"/>
                  <a:gd name="T4" fmla="*/ 4 w 487"/>
                  <a:gd name="T5" fmla="*/ 2 h 367"/>
                  <a:gd name="T6" fmla="*/ 4 w 487"/>
                  <a:gd name="T7" fmla="*/ 1 h 367"/>
                  <a:gd name="T8" fmla="*/ 0 w 487"/>
                  <a:gd name="T9" fmla="*/ 0 h 367"/>
                  <a:gd name="T10" fmla="*/ 0 60000 65536"/>
                  <a:gd name="T11" fmla="*/ 0 60000 65536"/>
                  <a:gd name="T12" fmla="*/ 0 60000 65536"/>
                  <a:gd name="T13" fmla="*/ 0 60000 65536"/>
                  <a:gd name="T14" fmla="*/ 0 60000 65536"/>
                  <a:gd name="T15" fmla="*/ 0 w 487"/>
                  <a:gd name="T16" fmla="*/ 0 h 367"/>
                  <a:gd name="T17" fmla="*/ 487 w 487"/>
                  <a:gd name="T18" fmla="*/ 367 h 367"/>
                </a:gdLst>
                <a:ahLst/>
                <a:cxnLst>
                  <a:cxn ang="T10">
                    <a:pos x="T0" y="T1"/>
                  </a:cxn>
                  <a:cxn ang="T11">
                    <a:pos x="T2" y="T3"/>
                  </a:cxn>
                  <a:cxn ang="T12">
                    <a:pos x="T4" y="T5"/>
                  </a:cxn>
                  <a:cxn ang="T13">
                    <a:pos x="T6" y="T7"/>
                  </a:cxn>
                  <a:cxn ang="T14">
                    <a:pos x="T8" y="T9"/>
                  </a:cxn>
                </a:cxnLst>
                <a:rect l="T15" t="T16" r="T17" b="T18"/>
                <a:pathLst>
                  <a:path w="487" h="367">
                    <a:moveTo>
                      <a:pt x="51" y="0"/>
                    </a:moveTo>
                    <a:lnTo>
                      <a:pt x="0" y="55"/>
                    </a:lnTo>
                    <a:lnTo>
                      <a:pt x="455" y="367"/>
                    </a:lnTo>
                    <a:lnTo>
                      <a:pt x="487" y="301"/>
                    </a:lnTo>
                    <a:lnTo>
                      <a:pt x="51" y="0"/>
                    </a:lnTo>
                    <a:close/>
                  </a:path>
                </a:pathLst>
              </a:custGeom>
              <a:solidFill>
                <a:srgbClr val="6EAE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2" name="Freeform 168"/>
              <p:cNvSpPr>
                <a:spLocks/>
              </p:cNvSpPr>
              <p:nvPr/>
            </p:nvSpPr>
            <p:spPr bwMode="auto">
              <a:xfrm>
                <a:off x="1143" y="2647"/>
                <a:ext cx="30" cy="45"/>
              </a:xfrm>
              <a:custGeom>
                <a:avLst/>
                <a:gdLst>
                  <a:gd name="T0" fmla="*/ 1 w 147"/>
                  <a:gd name="T1" fmla="*/ 0 h 276"/>
                  <a:gd name="T2" fmla="*/ 1 w 147"/>
                  <a:gd name="T3" fmla="*/ 0 h 276"/>
                  <a:gd name="T4" fmla="*/ 0 w 147"/>
                  <a:gd name="T5" fmla="*/ 1 h 276"/>
                  <a:gd name="T6" fmla="*/ 0 w 147"/>
                  <a:gd name="T7" fmla="*/ 1 h 276"/>
                  <a:gd name="T8" fmla="*/ 1 w 147"/>
                  <a:gd name="T9" fmla="*/ 0 h 276"/>
                  <a:gd name="T10" fmla="*/ 0 60000 65536"/>
                  <a:gd name="T11" fmla="*/ 0 60000 65536"/>
                  <a:gd name="T12" fmla="*/ 0 60000 65536"/>
                  <a:gd name="T13" fmla="*/ 0 60000 65536"/>
                  <a:gd name="T14" fmla="*/ 0 60000 65536"/>
                  <a:gd name="T15" fmla="*/ 0 w 147"/>
                  <a:gd name="T16" fmla="*/ 0 h 276"/>
                  <a:gd name="T17" fmla="*/ 147 w 147"/>
                  <a:gd name="T18" fmla="*/ 276 h 276"/>
                </a:gdLst>
                <a:ahLst/>
                <a:cxnLst>
                  <a:cxn ang="T10">
                    <a:pos x="T0" y="T1"/>
                  </a:cxn>
                  <a:cxn ang="T11">
                    <a:pos x="T2" y="T3"/>
                  </a:cxn>
                  <a:cxn ang="T12">
                    <a:pos x="T4" y="T5"/>
                  </a:cxn>
                  <a:cxn ang="T13">
                    <a:pos x="T6" y="T7"/>
                  </a:cxn>
                  <a:cxn ang="T14">
                    <a:pos x="T8" y="T9"/>
                  </a:cxn>
                </a:cxnLst>
                <a:rect l="T15" t="T16" r="T17" b="T18"/>
                <a:pathLst>
                  <a:path w="147" h="276">
                    <a:moveTo>
                      <a:pt x="127" y="0"/>
                    </a:moveTo>
                    <a:lnTo>
                      <a:pt x="147" y="14"/>
                    </a:lnTo>
                    <a:lnTo>
                      <a:pt x="20" y="276"/>
                    </a:lnTo>
                    <a:lnTo>
                      <a:pt x="0" y="263"/>
                    </a:lnTo>
                    <a:lnTo>
                      <a:pt x="127" y="0"/>
                    </a:lnTo>
                    <a:close/>
                  </a:path>
                </a:pathLst>
              </a:custGeom>
              <a:solidFill>
                <a:srgbClr val="C2C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3" name="Freeform 169"/>
              <p:cNvSpPr>
                <a:spLocks/>
              </p:cNvSpPr>
              <p:nvPr/>
            </p:nvSpPr>
            <p:spPr bwMode="auto">
              <a:xfrm>
                <a:off x="1150" y="2647"/>
                <a:ext cx="23" cy="34"/>
              </a:xfrm>
              <a:custGeom>
                <a:avLst/>
                <a:gdLst>
                  <a:gd name="T0" fmla="*/ 1 w 114"/>
                  <a:gd name="T1" fmla="*/ 0 h 209"/>
                  <a:gd name="T2" fmla="*/ 1 w 114"/>
                  <a:gd name="T3" fmla="*/ 0 h 209"/>
                  <a:gd name="T4" fmla="*/ 0 w 114"/>
                  <a:gd name="T5" fmla="*/ 1 h 209"/>
                  <a:gd name="T6" fmla="*/ 0 w 114"/>
                  <a:gd name="T7" fmla="*/ 1 h 209"/>
                  <a:gd name="T8" fmla="*/ 1 w 114"/>
                  <a:gd name="T9" fmla="*/ 0 h 209"/>
                  <a:gd name="T10" fmla="*/ 0 60000 65536"/>
                  <a:gd name="T11" fmla="*/ 0 60000 65536"/>
                  <a:gd name="T12" fmla="*/ 0 60000 65536"/>
                  <a:gd name="T13" fmla="*/ 0 60000 65536"/>
                  <a:gd name="T14" fmla="*/ 0 60000 65536"/>
                  <a:gd name="T15" fmla="*/ 0 w 114"/>
                  <a:gd name="T16" fmla="*/ 0 h 209"/>
                  <a:gd name="T17" fmla="*/ 114 w 114"/>
                  <a:gd name="T18" fmla="*/ 209 h 209"/>
                </a:gdLst>
                <a:ahLst/>
                <a:cxnLst>
                  <a:cxn ang="T10">
                    <a:pos x="T0" y="T1"/>
                  </a:cxn>
                  <a:cxn ang="T11">
                    <a:pos x="T2" y="T3"/>
                  </a:cxn>
                  <a:cxn ang="T12">
                    <a:pos x="T4" y="T5"/>
                  </a:cxn>
                  <a:cxn ang="T13">
                    <a:pos x="T6" y="T7"/>
                  </a:cxn>
                  <a:cxn ang="T14">
                    <a:pos x="T8" y="T9"/>
                  </a:cxn>
                </a:cxnLst>
                <a:rect l="T15" t="T16" r="T17" b="T18"/>
                <a:pathLst>
                  <a:path w="114" h="209">
                    <a:moveTo>
                      <a:pt x="94" y="0"/>
                    </a:moveTo>
                    <a:lnTo>
                      <a:pt x="114" y="14"/>
                    </a:lnTo>
                    <a:lnTo>
                      <a:pt x="20" y="209"/>
                    </a:lnTo>
                    <a:lnTo>
                      <a:pt x="0" y="195"/>
                    </a:lnTo>
                    <a:lnTo>
                      <a:pt x="94" y="0"/>
                    </a:lnTo>
                    <a:close/>
                  </a:path>
                </a:pathLst>
              </a:custGeom>
              <a:solidFill>
                <a:srgbClr val="FDFC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4" name="Freeform 170"/>
              <p:cNvSpPr>
                <a:spLocks/>
              </p:cNvSpPr>
              <p:nvPr/>
            </p:nvSpPr>
            <p:spPr bwMode="auto">
              <a:xfrm>
                <a:off x="1162" y="2647"/>
                <a:ext cx="11" cy="13"/>
              </a:xfrm>
              <a:custGeom>
                <a:avLst/>
                <a:gdLst>
                  <a:gd name="T0" fmla="*/ 0 w 51"/>
                  <a:gd name="T1" fmla="*/ 0 h 78"/>
                  <a:gd name="T2" fmla="*/ 0 w 51"/>
                  <a:gd name="T3" fmla="*/ 0 h 78"/>
                  <a:gd name="T4" fmla="*/ 0 w 51"/>
                  <a:gd name="T5" fmla="*/ 0 h 78"/>
                  <a:gd name="T6" fmla="*/ 0 w 51"/>
                  <a:gd name="T7" fmla="*/ 0 h 78"/>
                  <a:gd name="T8" fmla="*/ 0 w 51"/>
                  <a:gd name="T9" fmla="*/ 0 h 78"/>
                  <a:gd name="T10" fmla="*/ 0 60000 65536"/>
                  <a:gd name="T11" fmla="*/ 0 60000 65536"/>
                  <a:gd name="T12" fmla="*/ 0 60000 65536"/>
                  <a:gd name="T13" fmla="*/ 0 60000 65536"/>
                  <a:gd name="T14" fmla="*/ 0 60000 65536"/>
                  <a:gd name="T15" fmla="*/ 0 w 51"/>
                  <a:gd name="T16" fmla="*/ 0 h 78"/>
                  <a:gd name="T17" fmla="*/ 51 w 51"/>
                  <a:gd name="T18" fmla="*/ 78 h 78"/>
                </a:gdLst>
                <a:ahLst/>
                <a:cxnLst>
                  <a:cxn ang="T10">
                    <a:pos x="T0" y="T1"/>
                  </a:cxn>
                  <a:cxn ang="T11">
                    <a:pos x="T2" y="T3"/>
                  </a:cxn>
                  <a:cxn ang="T12">
                    <a:pos x="T4" y="T5"/>
                  </a:cxn>
                  <a:cxn ang="T13">
                    <a:pos x="T6" y="T7"/>
                  </a:cxn>
                  <a:cxn ang="T14">
                    <a:pos x="T8" y="T9"/>
                  </a:cxn>
                </a:cxnLst>
                <a:rect l="T15" t="T16" r="T17" b="T18"/>
                <a:pathLst>
                  <a:path w="51" h="78">
                    <a:moveTo>
                      <a:pt x="31" y="0"/>
                    </a:moveTo>
                    <a:lnTo>
                      <a:pt x="51" y="14"/>
                    </a:lnTo>
                    <a:lnTo>
                      <a:pt x="21" y="78"/>
                    </a:lnTo>
                    <a:lnTo>
                      <a:pt x="0" y="65"/>
                    </a:lnTo>
                    <a:lnTo>
                      <a:pt x="31" y="0"/>
                    </a:lnTo>
                    <a:close/>
                  </a:path>
                </a:pathLst>
              </a:custGeom>
              <a:solidFill>
                <a:srgbClr val="FEFE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585" name="Group 171"/>
          <p:cNvGrpSpPr>
            <a:grpSpLocks/>
          </p:cNvGrpSpPr>
          <p:nvPr/>
        </p:nvGrpSpPr>
        <p:grpSpPr bwMode="auto">
          <a:xfrm>
            <a:off x="864832" y="4170818"/>
            <a:ext cx="4800600" cy="635000"/>
            <a:chOff x="1728" y="3200"/>
            <a:chExt cx="3024" cy="400"/>
          </a:xfrm>
        </p:grpSpPr>
        <p:sp>
          <p:nvSpPr>
            <p:cNvPr id="586" name="Line 172"/>
            <p:cNvSpPr>
              <a:spLocks noChangeShapeType="1"/>
            </p:cNvSpPr>
            <p:nvPr/>
          </p:nvSpPr>
          <p:spPr bwMode="auto">
            <a:xfrm>
              <a:off x="1728" y="3538"/>
              <a:ext cx="3024" cy="0"/>
            </a:xfrm>
            <a:prstGeom prst="line">
              <a:avLst/>
            </a:prstGeom>
            <a:noFill/>
            <a:ln w="25400">
              <a:solidFill>
                <a:srgbClr val="C0C0C0"/>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588" name="Group 174"/>
            <p:cNvGrpSpPr>
              <a:grpSpLocks/>
            </p:cNvGrpSpPr>
            <p:nvPr/>
          </p:nvGrpSpPr>
          <p:grpSpPr bwMode="auto">
            <a:xfrm rot="-4423226">
              <a:off x="1668" y="3260"/>
              <a:ext cx="400" cy="280"/>
              <a:chOff x="1043" y="2596"/>
              <a:chExt cx="142" cy="99"/>
            </a:xfrm>
          </p:grpSpPr>
          <p:sp>
            <p:nvSpPr>
              <p:cNvPr id="589" name="Freeform 175"/>
              <p:cNvSpPr>
                <a:spLocks/>
              </p:cNvSpPr>
              <p:nvPr/>
            </p:nvSpPr>
            <p:spPr bwMode="auto">
              <a:xfrm>
                <a:off x="1149" y="2693"/>
                <a:ext cx="12" cy="2"/>
              </a:xfrm>
              <a:custGeom>
                <a:avLst/>
                <a:gdLst>
                  <a:gd name="T0" fmla="*/ 0 w 63"/>
                  <a:gd name="T1" fmla="*/ 0 h 14"/>
                  <a:gd name="T2" fmla="*/ 0 w 63"/>
                  <a:gd name="T3" fmla="*/ 0 h 14"/>
                  <a:gd name="T4" fmla="*/ 0 w 63"/>
                  <a:gd name="T5" fmla="*/ 0 h 14"/>
                  <a:gd name="T6" fmla="*/ 0 w 63"/>
                  <a:gd name="T7" fmla="*/ 0 h 14"/>
                  <a:gd name="T8" fmla="*/ 0 w 63"/>
                  <a:gd name="T9" fmla="*/ 0 h 14"/>
                  <a:gd name="T10" fmla="*/ 0 w 63"/>
                  <a:gd name="T11" fmla="*/ 0 h 14"/>
                  <a:gd name="T12" fmla="*/ 0 w 63"/>
                  <a:gd name="T13" fmla="*/ 0 h 14"/>
                  <a:gd name="T14" fmla="*/ 0 w 63"/>
                  <a:gd name="T15" fmla="*/ 0 h 14"/>
                  <a:gd name="T16" fmla="*/ 0 w 63"/>
                  <a:gd name="T17" fmla="*/ 0 h 14"/>
                  <a:gd name="T18" fmla="*/ 0 w 63"/>
                  <a:gd name="T19" fmla="*/ 0 h 14"/>
                  <a:gd name="T20" fmla="*/ 0 w 63"/>
                  <a:gd name="T21" fmla="*/ 0 h 14"/>
                  <a:gd name="T22" fmla="*/ 0 w 63"/>
                  <a:gd name="T23" fmla="*/ 0 h 14"/>
                  <a:gd name="T24" fmla="*/ 0 w 63"/>
                  <a:gd name="T25" fmla="*/ 0 h 14"/>
                  <a:gd name="T26" fmla="*/ 0 w 63"/>
                  <a:gd name="T27" fmla="*/ 0 h 14"/>
                  <a:gd name="T28" fmla="*/ 0 w 63"/>
                  <a:gd name="T29" fmla="*/ 0 h 14"/>
                  <a:gd name="T30" fmla="*/ 0 w 63"/>
                  <a:gd name="T31" fmla="*/ 0 h 14"/>
                  <a:gd name="T32" fmla="*/ 0 w 63"/>
                  <a:gd name="T33" fmla="*/ 0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3"/>
                  <a:gd name="T52" fmla="*/ 0 h 14"/>
                  <a:gd name="T53" fmla="*/ 63 w 63"/>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3" h="14">
                    <a:moveTo>
                      <a:pt x="63" y="14"/>
                    </a:moveTo>
                    <a:lnTo>
                      <a:pt x="55" y="14"/>
                    </a:lnTo>
                    <a:lnTo>
                      <a:pt x="48" y="14"/>
                    </a:lnTo>
                    <a:lnTo>
                      <a:pt x="40" y="14"/>
                    </a:lnTo>
                    <a:lnTo>
                      <a:pt x="31" y="11"/>
                    </a:lnTo>
                    <a:lnTo>
                      <a:pt x="23" y="10"/>
                    </a:lnTo>
                    <a:lnTo>
                      <a:pt x="16" y="8"/>
                    </a:lnTo>
                    <a:lnTo>
                      <a:pt x="8" y="4"/>
                    </a:lnTo>
                    <a:lnTo>
                      <a:pt x="0" y="0"/>
                    </a:lnTo>
                    <a:lnTo>
                      <a:pt x="8" y="3"/>
                    </a:lnTo>
                    <a:lnTo>
                      <a:pt x="15" y="6"/>
                    </a:lnTo>
                    <a:lnTo>
                      <a:pt x="23" y="8"/>
                    </a:lnTo>
                    <a:lnTo>
                      <a:pt x="30" y="10"/>
                    </a:lnTo>
                    <a:lnTo>
                      <a:pt x="39" y="11"/>
                    </a:lnTo>
                    <a:lnTo>
                      <a:pt x="47" y="12"/>
                    </a:lnTo>
                    <a:lnTo>
                      <a:pt x="55" y="14"/>
                    </a:lnTo>
                    <a:lnTo>
                      <a:pt x="63" y="14"/>
                    </a:lnTo>
                    <a:close/>
                  </a:path>
                </a:pathLst>
              </a:custGeom>
              <a:solidFill>
                <a:srgbClr val="F0A7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0" name="Freeform 176"/>
              <p:cNvSpPr>
                <a:spLocks/>
              </p:cNvSpPr>
              <p:nvPr/>
            </p:nvSpPr>
            <p:spPr bwMode="auto">
              <a:xfrm>
                <a:off x="1143" y="2689"/>
                <a:ext cx="26" cy="6"/>
              </a:xfrm>
              <a:custGeom>
                <a:avLst/>
                <a:gdLst>
                  <a:gd name="T0" fmla="*/ 1 w 129"/>
                  <a:gd name="T1" fmla="*/ 0 h 38"/>
                  <a:gd name="T2" fmla="*/ 1 w 129"/>
                  <a:gd name="T3" fmla="*/ 0 h 38"/>
                  <a:gd name="T4" fmla="*/ 1 w 129"/>
                  <a:gd name="T5" fmla="*/ 0 h 38"/>
                  <a:gd name="T6" fmla="*/ 1 w 129"/>
                  <a:gd name="T7" fmla="*/ 0 h 38"/>
                  <a:gd name="T8" fmla="*/ 1 w 129"/>
                  <a:gd name="T9" fmla="*/ 0 h 38"/>
                  <a:gd name="T10" fmla="*/ 0 w 129"/>
                  <a:gd name="T11" fmla="*/ 0 h 38"/>
                  <a:gd name="T12" fmla="*/ 0 w 129"/>
                  <a:gd name="T13" fmla="*/ 0 h 38"/>
                  <a:gd name="T14" fmla="*/ 0 w 129"/>
                  <a:gd name="T15" fmla="*/ 0 h 38"/>
                  <a:gd name="T16" fmla="*/ 0 w 129"/>
                  <a:gd name="T17" fmla="*/ 0 h 38"/>
                  <a:gd name="T18" fmla="*/ 0 w 129"/>
                  <a:gd name="T19" fmla="*/ 0 h 38"/>
                  <a:gd name="T20" fmla="*/ 0 w 129"/>
                  <a:gd name="T21" fmla="*/ 0 h 38"/>
                  <a:gd name="T22" fmla="*/ 0 w 129"/>
                  <a:gd name="T23" fmla="*/ 0 h 38"/>
                  <a:gd name="T24" fmla="*/ 0 w 129"/>
                  <a:gd name="T25" fmla="*/ 0 h 38"/>
                  <a:gd name="T26" fmla="*/ 0 w 129"/>
                  <a:gd name="T27" fmla="*/ 0 h 38"/>
                  <a:gd name="T28" fmla="*/ 0 w 129"/>
                  <a:gd name="T29" fmla="*/ 0 h 38"/>
                  <a:gd name="T30" fmla="*/ 0 w 129"/>
                  <a:gd name="T31" fmla="*/ 0 h 38"/>
                  <a:gd name="T32" fmla="*/ 0 w 129"/>
                  <a:gd name="T33" fmla="*/ 0 h 38"/>
                  <a:gd name="T34" fmla="*/ 0 w 129"/>
                  <a:gd name="T35" fmla="*/ 0 h 38"/>
                  <a:gd name="T36" fmla="*/ 0 w 129"/>
                  <a:gd name="T37" fmla="*/ 0 h 38"/>
                  <a:gd name="T38" fmla="*/ 0 w 129"/>
                  <a:gd name="T39" fmla="*/ 0 h 38"/>
                  <a:gd name="T40" fmla="*/ 0 w 129"/>
                  <a:gd name="T41" fmla="*/ 0 h 38"/>
                  <a:gd name="T42" fmla="*/ 0 w 129"/>
                  <a:gd name="T43" fmla="*/ 0 h 38"/>
                  <a:gd name="T44" fmla="*/ 1 w 129"/>
                  <a:gd name="T45" fmla="*/ 0 h 38"/>
                  <a:gd name="T46" fmla="*/ 1 w 129"/>
                  <a:gd name="T47" fmla="*/ 0 h 38"/>
                  <a:gd name="T48" fmla="*/ 1 w 129"/>
                  <a:gd name="T49" fmla="*/ 0 h 38"/>
                  <a:gd name="T50" fmla="*/ 1 w 129"/>
                  <a:gd name="T51" fmla="*/ 0 h 38"/>
                  <a:gd name="T52" fmla="*/ 1 w 129"/>
                  <a:gd name="T53" fmla="*/ 0 h 38"/>
                  <a:gd name="T54" fmla="*/ 1 w 129"/>
                  <a:gd name="T55" fmla="*/ 0 h 38"/>
                  <a:gd name="T56" fmla="*/ 1 w 129"/>
                  <a:gd name="T57" fmla="*/ 0 h 38"/>
                  <a:gd name="T58" fmla="*/ 1 w 129"/>
                  <a:gd name="T59" fmla="*/ 0 h 38"/>
                  <a:gd name="T60" fmla="*/ 1 w 129"/>
                  <a:gd name="T61" fmla="*/ 0 h 38"/>
                  <a:gd name="T62" fmla="*/ 1 w 129"/>
                  <a:gd name="T63" fmla="*/ 0 h 38"/>
                  <a:gd name="T64" fmla="*/ 1 w 129"/>
                  <a:gd name="T65" fmla="*/ 0 h 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9"/>
                  <a:gd name="T100" fmla="*/ 0 h 38"/>
                  <a:gd name="T101" fmla="*/ 129 w 129"/>
                  <a:gd name="T102" fmla="*/ 38 h 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9" h="38">
                    <a:moveTo>
                      <a:pt x="129" y="28"/>
                    </a:moveTo>
                    <a:lnTo>
                      <a:pt x="116" y="33"/>
                    </a:lnTo>
                    <a:lnTo>
                      <a:pt x="102" y="36"/>
                    </a:lnTo>
                    <a:lnTo>
                      <a:pt x="89" y="38"/>
                    </a:lnTo>
                    <a:lnTo>
                      <a:pt x="75" y="38"/>
                    </a:lnTo>
                    <a:lnTo>
                      <a:pt x="60" y="35"/>
                    </a:lnTo>
                    <a:lnTo>
                      <a:pt x="47" y="32"/>
                    </a:lnTo>
                    <a:lnTo>
                      <a:pt x="33" y="26"/>
                    </a:lnTo>
                    <a:lnTo>
                      <a:pt x="20" y="18"/>
                    </a:lnTo>
                    <a:lnTo>
                      <a:pt x="18" y="16"/>
                    </a:lnTo>
                    <a:lnTo>
                      <a:pt x="15" y="14"/>
                    </a:lnTo>
                    <a:lnTo>
                      <a:pt x="12" y="11"/>
                    </a:lnTo>
                    <a:lnTo>
                      <a:pt x="10" y="10"/>
                    </a:lnTo>
                    <a:lnTo>
                      <a:pt x="7" y="8"/>
                    </a:lnTo>
                    <a:lnTo>
                      <a:pt x="5" y="5"/>
                    </a:lnTo>
                    <a:lnTo>
                      <a:pt x="2" y="3"/>
                    </a:lnTo>
                    <a:lnTo>
                      <a:pt x="0" y="0"/>
                    </a:lnTo>
                    <a:lnTo>
                      <a:pt x="10" y="8"/>
                    </a:lnTo>
                    <a:lnTo>
                      <a:pt x="21" y="14"/>
                    </a:lnTo>
                    <a:lnTo>
                      <a:pt x="32" y="20"/>
                    </a:lnTo>
                    <a:lnTo>
                      <a:pt x="44" y="23"/>
                    </a:lnTo>
                    <a:lnTo>
                      <a:pt x="56" y="27"/>
                    </a:lnTo>
                    <a:lnTo>
                      <a:pt x="69" y="30"/>
                    </a:lnTo>
                    <a:lnTo>
                      <a:pt x="81" y="32"/>
                    </a:lnTo>
                    <a:lnTo>
                      <a:pt x="94" y="33"/>
                    </a:lnTo>
                    <a:lnTo>
                      <a:pt x="99" y="32"/>
                    </a:lnTo>
                    <a:lnTo>
                      <a:pt x="103" y="32"/>
                    </a:lnTo>
                    <a:lnTo>
                      <a:pt x="107" y="32"/>
                    </a:lnTo>
                    <a:lnTo>
                      <a:pt x="112" y="32"/>
                    </a:lnTo>
                    <a:lnTo>
                      <a:pt x="116" y="30"/>
                    </a:lnTo>
                    <a:lnTo>
                      <a:pt x="120" y="30"/>
                    </a:lnTo>
                    <a:lnTo>
                      <a:pt x="124" y="29"/>
                    </a:lnTo>
                    <a:lnTo>
                      <a:pt x="129" y="28"/>
                    </a:lnTo>
                    <a:close/>
                  </a:path>
                </a:pathLst>
              </a:custGeom>
              <a:solidFill>
                <a:srgbClr val="F1AA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1" name="Freeform 177"/>
              <p:cNvSpPr>
                <a:spLocks/>
              </p:cNvSpPr>
              <p:nvPr/>
            </p:nvSpPr>
            <p:spPr bwMode="auto">
              <a:xfrm>
                <a:off x="1140" y="2685"/>
                <a:ext cx="33" cy="10"/>
              </a:xfrm>
              <a:custGeom>
                <a:avLst/>
                <a:gdLst>
                  <a:gd name="T0" fmla="*/ 0 w 166"/>
                  <a:gd name="T1" fmla="*/ 0 h 59"/>
                  <a:gd name="T2" fmla="*/ 0 w 166"/>
                  <a:gd name="T3" fmla="*/ 0 h 59"/>
                  <a:gd name="T4" fmla="*/ 0 w 166"/>
                  <a:gd name="T5" fmla="*/ 0 h 59"/>
                  <a:gd name="T6" fmla="*/ 1 w 166"/>
                  <a:gd name="T7" fmla="*/ 0 h 59"/>
                  <a:gd name="T8" fmla="*/ 1 w 166"/>
                  <a:gd name="T9" fmla="*/ 0 h 59"/>
                  <a:gd name="T10" fmla="*/ 1 w 166"/>
                  <a:gd name="T11" fmla="*/ 0 h 59"/>
                  <a:gd name="T12" fmla="*/ 1 w 166"/>
                  <a:gd name="T13" fmla="*/ 0 h 59"/>
                  <a:gd name="T14" fmla="*/ 1 w 166"/>
                  <a:gd name="T15" fmla="*/ 0 h 59"/>
                  <a:gd name="T16" fmla="*/ 1 w 166"/>
                  <a:gd name="T17" fmla="*/ 0 h 59"/>
                  <a:gd name="T18" fmla="*/ 1 w 166"/>
                  <a:gd name="T19" fmla="*/ 0 h 59"/>
                  <a:gd name="T20" fmla="*/ 1 w 166"/>
                  <a:gd name="T21" fmla="*/ 0 h 59"/>
                  <a:gd name="T22" fmla="*/ 1 w 166"/>
                  <a:gd name="T23" fmla="*/ 0 h 59"/>
                  <a:gd name="T24" fmla="*/ 1 w 166"/>
                  <a:gd name="T25" fmla="*/ 0 h 59"/>
                  <a:gd name="T26" fmla="*/ 1 w 166"/>
                  <a:gd name="T27" fmla="*/ 0 h 59"/>
                  <a:gd name="T28" fmla="*/ 1 w 166"/>
                  <a:gd name="T29" fmla="*/ 0 h 59"/>
                  <a:gd name="T30" fmla="*/ 1 w 166"/>
                  <a:gd name="T31" fmla="*/ 0 h 59"/>
                  <a:gd name="T32" fmla="*/ 1 w 166"/>
                  <a:gd name="T33" fmla="*/ 0 h 59"/>
                  <a:gd name="T34" fmla="*/ 1 w 166"/>
                  <a:gd name="T35" fmla="*/ 0 h 59"/>
                  <a:gd name="T36" fmla="*/ 1 w 166"/>
                  <a:gd name="T37" fmla="*/ 0 h 59"/>
                  <a:gd name="T38" fmla="*/ 1 w 166"/>
                  <a:gd name="T39" fmla="*/ 0 h 59"/>
                  <a:gd name="T40" fmla="*/ 1 w 166"/>
                  <a:gd name="T41" fmla="*/ 0 h 59"/>
                  <a:gd name="T42" fmla="*/ 1 w 166"/>
                  <a:gd name="T43" fmla="*/ 0 h 59"/>
                  <a:gd name="T44" fmla="*/ 1 w 166"/>
                  <a:gd name="T45" fmla="*/ 0 h 59"/>
                  <a:gd name="T46" fmla="*/ 1 w 166"/>
                  <a:gd name="T47" fmla="*/ 0 h 59"/>
                  <a:gd name="T48" fmla="*/ 1 w 166"/>
                  <a:gd name="T49" fmla="*/ 0 h 59"/>
                  <a:gd name="T50" fmla="*/ 1 w 166"/>
                  <a:gd name="T51" fmla="*/ 0 h 59"/>
                  <a:gd name="T52" fmla="*/ 1 w 166"/>
                  <a:gd name="T53" fmla="*/ 0 h 59"/>
                  <a:gd name="T54" fmla="*/ 1 w 166"/>
                  <a:gd name="T55" fmla="*/ 0 h 59"/>
                  <a:gd name="T56" fmla="*/ 0 w 166"/>
                  <a:gd name="T57" fmla="*/ 0 h 59"/>
                  <a:gd name="T58" fmla="*/ 0 w 166"/>
                  <a:gd name="T59" fmla="*/ 0 h 59"/>
                  <a:gd name="T60" fmla="*/ 0 w 166"/>
                  <a:gd name="T61" fmla="*/ 0 h 59"/>
                  <a:gd name="T62" fmla="*/ 0 w 166"/>
                  <a:gd name="T63" fmla="*/ 0 h 59"/>
                  <a:gd name="T64" fmla="*/ 0 w 166"/>
                  <a:gd name="T65" fmla="*/ 0 h 59"/>
                  <a:gd name="T66" fmla="*/ 0 w 166"/>
                  <a:gd name="T67" fmla="*/ 0 h 59"/>
                  <a:gd name="T68" fmla="*/ 0 w 166"/>
                  <a:gd name="T69" fmla="*/ 0 h 59"/>
                  <a:gd name="T70" fmla="*/ 0 w 166"/>
                  <a:gd name="T71" fmla="*/ 0 h 59"/>
                  <a:gd name="T72" fmla="*/ 0 w 166"/>
                  <a:gd name="T73" fmla="*/ 0 h 59"/>
                  <a:gd name="T74" fmla="*/ 0 w 166"/>
                  <a:gd name="T75" fmla="*/ 0 h 59"/>
                  <a:gd name="T76" fmla="*/ 0 w 166"/>
                  <a:gd name="T77" fmla="*/ 0 h 59"/>
                  <a:gd name="T78" fmla="*/ 0 w 166"/>
                  <a:gd name="T79" fmla="*/ 0 h 59"/>
                  <a:gd name="T80" fmla="*/ 0 w 166"/>
                  <a:gd name="T81" fmla="*/ 0 h 59"/>
                  <a:gd name="T82" fmla="*/ 0 w 166"/>
                  <a:gd name="T83" fmla="*/ 0 h 59"/>
                  <a:gd name="T84" fmla="*/ 0 w 166"/>
                  <a:gd name="T85" fmla="*/ 0 h 59"/>
                  <a:gd name="T86" fmla="*/ 0 w 166"/>
                  <a:gd name="T87" fmla="*/ 0 h 59"/>
                  <a:gd name="T88" fmla="*/ 0 w 166"/>
                  <a:gd name="T89" fmla="*/ 0 h 59"/>
                  <a:gd name="T90" fmla="*/ 0 w 166"/>
                  <a:gd name="T91" fmla="*/ 0 h 59"/>
                  <a:gd name="T92" fmla="*/ 0 w 166"/>
                  <a:gd name="T93" fmla="*/ 0 h 59"/>
                  <a:gd name="T94" fmla="*/ 0 w 166"/>
                  <a:gd name="T95" fmla="*/ 0 h 59"/>
                  <a:gd name="T96" fmla="*/ 0 w 166"/>
                  <a:gd name="T97" fmla="*/ 0 h 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6"/>
                  <a:gd name="T148" fmla="*/ 0 h 59"/>
                  <a:gd name="T149" fmla="*/ 166 w 166"/>
                  <a:gd name="T150" fmla="*/ 59 h 5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6" h="59">
                    <a:moveTo>
                      <a:pt x="47" y="45"/>
                    </a:moveTo>
                    <a:lnTo>
                      <a:pt x="54" y="48"/>
                    </a:lnTo>
                    <a:lnTo>
                      <a:pt x="61" y="51"/>
                    </a:lnTo>
                    <a:lnTo>
                      <a:pt x="69" y="53"/>
                    </a:lnTo>
                    <a:lnTo>
                      <a:pt x="76" y="55"/>
                    </a:lnTo>
                    <a:lnTo>
                      <a:pt x="85" y="56"/>
                    </a:lnTo>
                    <a:lnTo>
                      <a:pt x="93" y="57"/>
                    </a:lnTo>
                    <a:lnTo>
                      <a:pt x="101" y="59"/>
                    </a:lnTo>
                    <a:lnTo>
                      <a:pt x="109" y="59"/>
                    </a:lnTo>
                    <a:lnTo>
                      <a:pt x="117" y="57"/>
                    </a:lnTo>
                    <a:lnTo>
                      <a:pt x="124" y="56"/>
                    </a:lnTo>
                    <a:lnTo>
                      <a:pt x="131" y="54"/>
                    </a:lnTo>
                    <a:lnTo>
                      <a:pt x="139" y="51"/>
                    </a:lnTo>
                    <a:lnTo>
                      <a:pt x="146" y="49"/>
                    </a:lnTo>
                    <a:lnTo>
                      <a:pt x="153" y="45"/>
                    </a:lnTo>
                    <a:lnTo>
                      <a:pt x="159" y="41"/>
                    </a:lnTo>
                    <a:lnTo>
                      <a:pt x="166" y="37"/>
                    </a:lnTo>
                    <a:lnTo>
                      <a:pt x="159" y="39"/>
                    </a:lnTo>
                    <a:lnTo>
                      <a:pt x="152" y="42"/>
                    </a:lnTo>
                    <a:lnTo>
                      <a:pt x="146" y="43"/>
                    </a:lnTo>
                    <a:lnTo>
                      <a:pt x="139" y="45"/>
                    </a:lnTo>
                    <a:lnTo>
                      <a:pt x="132" y="47"/>
                    </a:lnTo>
                    <a:lnTo>
                      <a:pt x="125" y="47"/>
                    </a:lnTo>
                    <a:lnTo>
                      <a:pt x="117" y="48"/>
                    </a:lnTo>
                    <a:lnTo>
                      <a:pt x="110" y="48"/>
                    </a:lnTo>
                    <a:lnTo>
                      <a:pt x="95" y="47"/>
                    </a:lnTo>
                    <a:lnTo>
                      <a:pt x="79" y="44"/>
                    </a:lnTo>
                    <a:lnTo>
                      <a:pt x="64" y="41"/>
                    </a:lnTo>
                    <a:lnTo>
                      <a:pt x="50" y="36"/>
                    </a:lnTo>
                    <a:lnTo>
                      <a:pt x="36" y="29"/>
                    </a:lnTo>
                    <a:lnTo>
                      <a:pt x="24" y="20"/>
                    </a:lnTo>
                    <a:lnTo>
                      <a:pt x="11" y="11"/>
                    </a:lnTo>
                    <a:lnTo>
                      <a:pt x="0" y="0"/>
                    </a:lnTo>
                    <a:lnTo>
                      <a:pt x="4" y="6"/>
                    </a:lnTo>
                    <a:lnTo>
                      <a:pt x="8" y="12"/>
                    </a:lnTo>
                    <a:lnTo>
                      <a:pt x="12" y="17"/>
                    </a:lnTo>
                    <a:lnTo>
                      <a:pt x="16" y="21"/>
                    </a:lnTo>
                    <a:lnTo>
                      <a:pt x="21" y="26"/>
                    </a:lnTo>
                    <a:lnTo>
                      <a:pt x="26" y="31"/>
                    </a:lnTo>
                    <a:lnTo>
                      <a:pt x="31" y="35"/>
                    </a:lnTo>
                    <a:lnTo>
                      <a:pt x="36" y="39"/>
                    </a:lnTo>
                    <a:lnTo>
                      <a:pt x="38" y="39"/>
                    </a:lnTo>
                    <a:lnTo>
                      <a:pt x="39" y="41"/>
                    </a:lnTo>
                    <a:lnTo>
                      <a:pt x="40" y="42"/>
                    </a:lnTo>
                    <a:lnTo>
                      <a:pt x="41" y="42"/>
                    </a:lnTo>
                    <a:lnTo>
                      <a:pt x="43" y="43"/>
                    </a:lnTo>
                    <a:lnTo>
                      <a:pt x="44" y="44"/>
                    </a:lnTo>
                    <a:lnTo>
                      <a:pt x="45" y="44"/>
                    </a:lnTo>
                    <a:lnTo>
                      <a:pt x="47" y="45"/>
                    </a:lnTo>
                    <a:close/>
                  </a:path>
                </a:pathLst>
              </a:custGeom>
              <a:solidFill>
                <a:srgbClr val="F1AB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2" name="Freeform 178"/>
              <p:cNvSpPr>
                <a:spLocks/>
              </p:cNvSpPr>
              <p:nvPr/>
            </p:nvSpPr>
            <p:spPr bwMode="auto">
              <a:xfrm>
                <a:off x="1138" y="2682"/>
                <a:ext cx="38" cy="12"/>
              </a:xfrm>
              <a:custGeom>
                <a:avLst/>
                <a:gdLst>
                  <a:gd name="T0" fmla="*/ 0 w 191"/>
                  <a:gd name="T1" fmla="*/ 0 h 72"/>
                  <a:gd name="T2" fmla="*/ 0 w 191"/>
                  <a:gd name="T3" fmla="*/ 0 h 72"/>
                  <a:gd name="T4" fmla="*/ 0 w 191"/>
                  <a:gd name="T5" fmla="*/ 0 h 72"/>
                  <a:gd name="T6" fmla="*/ 0 w 191"/>
                  <a:gd name="T7" fmla="*/ 0 h 72"/>
                  <a:gd name="T8" fmla="*/ 1 w 191"/>
                  <a:gd name="T9" fmla="*/ 0 h 72"/>
                  <a:gd name="T10" fmla="*/ 1 w 191"/>
                  <a:gd name="T11" fmla="*/ 0 h 72"/>
                  <a:gd name="T12" fmla="*/ 1 w 191"/>
                  <a:gd name="T13" fmla="*/ 0 h 72"/>
                  <a:gd name="T14" fmla="*/ 1 w 191"/>
                  <a:gd name="T15" fmla="*/ 0 h 72"/>
                  <a:gd name="T16" fmla="*/ 1 w 191"/>
                  <a:gd name="T17" fmla="*/ 0 h 72"/>
                  <a:gd name="T18" fmla="*/ 1 w 191"/>
                  <a:gd name="T19" fmla="*/ 0 h 72"/>
                  <a:gd name="T20" fmla="*/ 1 w 191"/>
                  <a:gd name="T21" fmla="*/ 0 h 72"/>
                  <a:gd name="T22" fmla="*/ 1 w 191"/>
                  <a:gd name="T23" fmla="*/ 0 h 72"/>
                  <a:gd name="T24" fmla="*/ 1 w 191"/>
                  <a:gd name="T25" fmla="*/ 0 h 72"/>
                  <a:gd name="T26" fmla="*/ 1 w 191"/>
                  <a:gd name="T27" fmla="*/ 0 h 72"/>
                  <a:gd name="T28" fmla="*/ 1 w 191"/>
                  <a:gd name="T29" fmla="*/ 0 h 72"/>
                  <a:gd name="T30" fmla="*/ 1 w 191"/>
                  <a:gd name="T31" fmla="*/ 0 h 72"/>
                  <a:gd name="T32" fmla="*/ 1 w 191"/>
                  <a:gd name="T33" fmla="*/ 0 h 72"/>
                  <a:gd name="T34" fmla="*/ 1 w 191"/>
                  <a:gd name="T35" fmla="*/ 0 h 72"/>
                  <a:gd name="T36" fmla="*/ 1 w 191"/>
                  <a:gd name="T37" fmla="*/ 0 h 72"/>
                  <a:gd name="T38" fmla="*/ 1 w 191"/>
                  <a:gd name="T39" fmla="*/ 0 h 72"/>
                  <a:gd name="T40" fmla="*/ 1 w 191"/>
                  <a:gd name="T41" fmla="*/ 0 h 72"/>
                  <a:gd name="T42" fmla="*/ 1 w 191"/>
                  <a:gd name="T43" fmla="*/ 0 h 72"/>
                  <a:gd name="T44" fmla="*/ 1 w 191"/>
                  <a:gd name="T45" fmla="*/ 0 h 72"/>
                  <a:gd name="T46" fmla="*/ 1 w 191"/>
                  <a:gd name="T47" fmla="*/ 0 h 72"/>
                  <a:gd name="T48" fmla="*/ 2 w 191"/>
                  <a:gd name="T49" fmla="*/ 0 h 72"/>
                  <a:gd name="T50" fmla="*/ 1 w 191"/>
                  <a:gd name="T51" fmla="*/ 0 h 72"/>
                  <a:gd name="T52" fmla="*/ 1 w 191"/>
                  <a:gd name="T53" fmla="*/ 0 h 72"/>
                  <a:gd name="T54" fmla="*/ 1 w 191"/>
                  <a:gd name="T55" fmla="*/ 0 h 72"/>
                  <a:gd name="T56" fmla="*/ 1 w 191"/>
                  <a:gd name="T57" fmla="*/ 0 h 72"/>
                  <a:gd name="T58" fmla="*/ 1 w 191"/>
                  <a:gd name="T59" fmla="*/ 0 h 72"/>
                  <a:gd name="T60" fmla="*/ 1 w 191"/>
                  <a:gd name="T61" fmla="*/ 0 h 72"/>
                  <a:gd name="T62" fmla="*/ 1 w 191"/>
                  <a:gd name="T63" fmla="*/ 0 h 72"/>
                  <a:gd name="T64" fmla="*/ 1 w 191"/>
                  <a:gd name="T65" fmla="*/ 0 h 72"/>
                  <a:gd name="T66" fmla="*/ 1 w 191"/>
                  <a:gd name="T67" fmla="*/ 0 h 72"/>
                  <a:gd name="T68" fmla="*/ 1 w 191"/>
                  <a:gd name="T69" fmla="*/ 0 h 72"/>
                  <a:gd name="T70" fmla="*/ 1 w 191"/>
                  <a:gd name="T71" fmla="*/ 0 h 72"/>
                  <a:gd name="T72" fmla="*/ 0 w 191"/>
                  <a:gd name="T73" fmla="*/ 0 h 72"/>
                  <a:gd name="T74" fmla="*/ 0 w 191"/>
                  <a:gd name="T75" fmla="*/ 0 h 72"/>
                  <a:gd name="T76" fmla="*/ 0 w 191"/>
                  <a:gd name="T77" fmla="*/ 0 h 72"/>
                  <a:gd name="T78" fmla="*/ 0 w 191"/>
                  <a:gd name="T79" fmla="*/ 0 h 72"/>
                  <a:gd name="T80" fmla="*/ 0 w 191"/>
                  <a:gd name="T81" fmla="*/ 0 h 72"/>
                  <a:gd name="T82" fmla="*/ 0 w 191"/>
                  <a:gd name="T83" fmla="*/ 0 h 72"/>
                  <a:gd name="T84" fmla="*/ 0 w 191"/>
                  <a:gd name="T85" fmla="*/ 0 h 72"/>
                  <a:gd name="T86" fmla="*/ 0 w 191"/>
                  <a:gd name="T87" fmla="*/ 0 h 72"/>
                  <a:gd name="T88" fmla="*/ 0 w 191"/>
                  <a:gd name="T89" fmla="*/ 0 h 72"/>
                  <a:gd name="T90" fmla="*/ 0 w 191"/>
                  <a:gd name="T91" fmla="*/ 0 h 72"/>
                  <a:gd name="T92" fmla="*/ 0 w 191"/>
                  <a:gd name="T93" fmla="*/ 0 h 72"/>
                  <a:gd name="T94" fmla="*/ 0 w 191"/>
                  <a:gd name="T95" fmla="*/ 0 h 72"/>
                  <a:gd name="T96" fmla="*/ 0 w 191"/>
                  <a:gd name="T97" fmla="*/ 0 h 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1"/>
                  <a:gd name="T148" fmla="*/ 0 h 72"/>
                  <a:gd name="T149" fmla="*/ 191 w 191"/>
                  <a:gd name="T150" fmla="*/ 72 h 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1" h="72">
                    <a:moveTo>
                      <a:pt x="26" y="39"/>
                    </a:moveTo>
                    <a:lnTo>
                      <a:pt x="36" y="47"/>
                    </a:lnTo>
                    <a:lnTo>
                      <a:pt x="47" y="53"/>
                    </a:lnTo>
                    <a:lnTo>
                      <a:pt x="58" y="59"/>
                    </a:lnTo>
                    <a:lnTo>
                      <a:pt x="70" y="62"/>
                    </a:lnTo>
                    <a:lnTo>
                      <a:pt x="82" y="66"/>
                    </a:lnTo>
                    <a:lnTo>
                      <a:pt x="95" y="69"/>
                    </a:lnTo>
                    <a:lnTo>
                      <a:pt x="107" y="71"/>
                    </a:lnTo>
                    <a:lnTo>
                      <a:pt x="120" y="72"/>
                    </a:lnTo>
                    <a:lnTo>
                      <a:pt x="125" y="71"/>
                    </a:lnTo>
                    <a:lnTo>
                      <a:pt x="129" y="71"/>
                    </a:lnTo>
                    <a:lnTo>
                      <a:pt x="133" y="71"/>
                    </a:lnTo>
                    <a:lnTo>
                      <a:pt x="138" y="71"/>
                    </a:lnTo>
                    <a:lnTo>
                      <a:pt x="142" y="69"/>
                    </a:lnTo>
                    <a:lnTo>
                      <a:pt x="146" y="69"/>
                    </a:lnTo>
                    <a:lnTo>
                      <a:pt x="150" y="68"/>
                    </a:lnTo>
                    <a:lnTo>
                      <a:pt x="155" y="67"/>
                    </a:lnTo>
                    <a:lnTo>
                      <a:pt x="160" y="65"/>
                    </a:lnTo>
                    <a:lnTo>
                      <a:pt x="164" y="62"/>
                    </a:lnTo>
                    <a:lnTo>
                      <a:pt x="169" y="60"/>
                    </a:lnTo>
                    <a:lnTo>
                      <a:pt x="174" y="56"/>
                    </a:lnTo>
                    <a:lnTo>
                      <a:pt x="178" y="53"/>
                    </a:lnTo>
                    <a:lnTo>
                      <a:pt x="183" y="49"/>
                    </a:lnTo>
                    <a:lnTo>
                      <a:pt x="187" y="45"/>
                    </a:lnTo>
                    <a:lnTo>
                      <a:pt x="191" y="42"/>
                    </a:lnTo>
                    <a:lnTo>
                      <a:pt x="183" y="45"/>
                    </a:lnTo>
                    <a:lnTo>
                      <a:pt x="175" y="49"/>
                    </a:lnTo>
                    <a:lnTo>
                      <a:pt x="166" y="53"/>
                    </a:lnTo>
                    <a:lnTo>
                      <a:pt x="157" y="55"/>
                    </a:lnTo>
                    <a:lnTo>
                      <a:pt x="148" y="57"/>
                    </a:lnTo>
                    <a:lnTo>
                      <a:pt x="139" y="59"/>
                    </a:lnTo>
                    <a:lnTo>
                      <a:pt x="130" y="60"/>
                    </a:lnTo>
                    <a:lnTo>
                      <a:pt x="120" y="60"/>
                    </a:lnTo>
                    <a:lnTo>
                      <a:pt x="103" y="60"/>
                    </a:lnTo>
                    <a:lnTo>
                      <a:pt x="85" y="56"/>
                    </a:lnTo>
                    <a:lnTo>
                      <a:pt x="69" y="51"/>
                    </a:lnTo>
                    <a:lnTo>
                      <a:pt x="53" y="44"/>
                    </a:lnTo>
                    <a:lnTo>
                      <a:pt x="38" y="36"/>
                    </a:lnTo>
                    <a:lnTo>
                      <a:pt x="24" y="25"/>
                    </a:lnTo>
                    <a:lnTo>
                      <a:pt x="12" y="13"/>
                    </a:lnTo>
                    <a:lnTo>
                      <a:pt x="0" y="0"/>
                    </a:lnTo>
                    <a:lnTo>
                      <a:pt x="2" y="5"/>
                    </a:lnTo>
                    <a:lnTo>
                      <a:pt x="5" y="11"/>
                    </a:lnTo>
                    <a:lnTo>
                      <a:pt x="8" y="15"/>
                    </a:lnTo>
                    <a:lnTo>
                      <a:pt x="11" y="20"/>
                    </a:lnTo>
                    <a:lnTo>
                      <a:pt x="15" y="25"/>
                    </a:lnTo>
                    <a:lnTo>
                      <a:pt x="18" y="30"/>
                    </a:lnTo>
                    <a:lnTo>
                      <a:pt x="22" y="35"/>
                    </a:lnTo>
                    <a:lnTo>
                      <a:pt x="26" y="39"/>
                    </a:lnTo>
                    <a:close/>
                  </a:path>
                </a:pathLst>
              </a:custGeom>
              <a:solidFill>
                <a:srgbClr val="F1AB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3" name="Freeform 179"/>
              <p:cNvSpPr>
                <a:spLocks/>
              </p:cNvSpPr>
              <p:nvPr/>
            </p:nvSpPr>
            <p:spPr bwMode="auto">
              <a:xfrm>
                <a:off x="1136" y="2679"/>
                <a:ext cx="42" cy="14"/>
              </a:xfrm>
              <a:custGeom>
                <a:avLst/>
                <a:gdLst>
                  <a:gd name="T0" fmla="*/ 0 w 210"/>
                  <a:gd name="T1" fmla="*/ 0 h 84"/>
                  <a:gd name="T2" fmla="*/ 0 w 210"/>
                  <a:gd name="T3" fmla="*/ 0 h 84"/>
                  <a:gd name="T4" fmla="*/ 0 w 210"/>
                  <a:gd name="T5" fmla="*/ 0 h 84"/>
                  <a:gd name="T6" fmla="*/ 0 w 210"/>
                  <a:gd name="T7" fmla="*/ 0 h 84"/>
                  <a:gd name="T8" fmla="*/ 1 w 210"/>
                  <a:gd name="T9" fmla="*/ 0 h 84"/>
                  <a:gd name="T10" fmla="*/ 1 w 210"/>
                  <a:gd name="T11" fmla="*/ 0 h 84"/>
                  <a:gd name="T12" fmla="*/ 1 w 210"/>
                  <a:gd name="T13" fmla="*/ 0 h 84"/>
                  <a:gd name="T14" fmla="*/ 1 w 210"/>
                  <a:gd name="T15" fmla="*/ 0 h 84"/>
                  <a:gd name="T16" fmla="*/ 1 w 210"/>
                  <a:gd name="T17" fmla="*/ 0 h 84"/>
                  <a:gd name="T18" fmla="*/ 1 w 210"/>
                  <a:gd name="T19" fmla="*/ 0 h 84"/>
                  <a:gd name="T20" fmla="*/ 1 w 210"/>
                  <a:gd name="T21" fmla="*/ 0 h 84"/>
                  <a:gd name="T22" fmla="*/ 1 w 210"/>
                  <a:gd name="T23" fmla="*/ 0 h 84"/>
                  <a:gd name="T24" fmla="*/ 1 w 210"/>
                  <a:gd name="T25" fmla="*/ 0 h 84"/>
                  <a:gd name="T26" fmla="*/ 1 w 210"/>
                  <a:gd name="T27" fmla="*/ 0 h 84"/>
                  <a:gd name="T28" fmla="*/ 1 w 210"/>
                  <a:gd name="T29" fmla="*/ 0 h 84"/>
                  <a:gd name="T30" fmla="*/ 1 w 210"/>
                  <a:gd name="T31" fmla="*/ 0 h 84"/>
                  <a:gd name="T32" fmla="*/ 1 w 210"/>
                  <a:gd name="T33" fmla="*/ 0 h 84"/>
                  <a:gd name="T34" fmla="*/ 1 w 210"/>
                  <a:gd name="T35" fmla="*/ 0 h 84"/>
                  <a:gd name="T36" fmla="*/ 2 w 210"/>
                  <a:gd name="T37" fmla="*/ 0 h 84"/>
                  <a:gd name="T38" fmla="*/ 2 w 210"/>
                  <a:gd name="T39" fmla="*/ 0 h 84"/>
                  <a:gd name="T40" fmla="*/ 2 w 210"/>
                  <a:gd name="T41" fmla="*/ 0 h 84"/>
                  <a:gd name="T42" fmla="*/ 2 w 210"/>
                  <a:gd name="T43" fmla="*/ 0 h 84"/>
                  <a:gd name="T44" fmla="*/ 2 w 210"/>
                  <a:gd name="T45" fmla="*/ 0 h 84"/>
                  <a:gd name="T46" fmla="*/ 2 w 210"/>
                  <a:gd name="T47" fmla="*/ 0 h 84"/>
                  <a:gd name="T48" fmla="*/ 2 w 210"/>
                  <a:gd name="T49" fmla="*/ 0 h 84"/>
                  <a:gd name="T50" fmla="*/ 2 w 210"/>
                  <a:gd name="T51" fmla="*/ 0 h 84"/>
                  <a:gd name="T52" fmla="*/ 2 w 210"/>
                  <a:gd name="T53" fmla="*/ 0 h 84"/>
                  <a:gd name="T54" fmla="*/ 1 w 210"/>
                  <a:gd name="T55" fmla="*/ 0 h 84"/>
                  <a:gd name="T56" fmla="*/ 1 w 210"/>
                  <a:gd name="T57" fmla="*/ 0 h 84"/>
                  <a:gd name="T58" fmla="*/ 1 w 210"/>
                  <a:gd name="T59" fmla="*/ 0 h 84"/>
                  <a:gd name="T60" fmla="*/ 1 w 210"/>
                  <a:gd name="T61" fmla="*/ 0 h 84"/>
                  <a:gd name="T62" fmla="*/ 1 w 210"/>
                  <a:gd name="T63" fmla="*/ 0 h 84"/>
                  <a:gd name="T64" fmla="*/ 1 w 210"/>
                  <a:gd name="T65" fmla="*/ 0 h 84"/>
                  <a:gd name="T66" fmla="*/ 1 w 210"/>
                  <a:gd name="T67" fmla="*/ 0 h 84"/>
                  <a:gd name="T68" fmla="*/ 1 w 210"/>
                  <a:gd name="T69" fmla="*/ 0 h 84"/>
                  <a:gd name="T70" fmla="*/ 1 w 210"/>
                  <a:gd name="T71" fmla="*/ 0 h 84"/>
                  <a:gd name="T72" fmla="*/ 1 w 210"/>
                  <a:gd name="T73" fmla="*/ 0 h 84"/>
                  <a:gd name="T74" fmla="*/ 1 w 210"/>
                  <a:gd name="T75" fmla="*/ 0 h 84"/>
                  <a:gd name="T76" fmla="*/ 1 w 210"/>
                  <a:gd name="T77" fmla="*/ 0 h 84"/>
                  <a:gd name="T78" fmla="*/ 1 w 210"/>
                  <a:gd name="T79" fmla="*/ 0 h 84"/>
                  <a:gd name="T80" fmla="*/ 0 w 210"/>
                  <a:gd name="T81" fmla="*/ 0 h 84"/>
                  <a:gd name="T82" fmla="*/ 0 w 210"/>
                  <a:gd name="T83" fmla="*/ 0 h 84"/>
                  <a:gd name="T84" fmla="*/ 0 w 210"/>
                  <a:gd name="T85" fmla="*/ 0 h 84"/>
                  <a:gd name="T86" fmla="*/ 0 w 210"/>
                  <a:gd name="T87" fmla="*/ 0 h 84"/>
                  <a:gd name="T88" fmla="*/ 0 w 210"/>
                  <a:gd name="T89" fmla="*/ 0 h 84"/>
                  <a:gd name="T90" fmla="*/ 0 w 210"/>
                  <a:gd name="T91" fmla="*/ 0 h 84"/>
                  <a:gd name="T92" fmla="*/ 0 w 210"/>
                  <a:gd name="T93" fmla="*/ 0 h 84"/>
                  <a:gd name="T94" fmla="*/ 0 w 210"/>
                  <a:gd name="T95" fmla="*/ 0 h 84"/>
                  <a:gd name="T96" fmla="*/ 0 w 210"/>
                  <a:gd name="T97" fmla="*/ 0 h 84"/>
                  <a:gd name="T98" fmla="*/ 0 w 210"/>
                  <a:gd name="T99" fmla="*/ 0 h 84"/>
                  <a:gd name="T100" fmla="*/ 0 w 210"/>
                  <a:gd name="T101" fmla="*/ 0 h 84"/>
                  <a:gd name="T102" fmla="*/ 0 w 210"/>
                  <a:gd name="T103" fmla="*/ 0 h 84"/>
                  <a:gd name="T104" fmla="*/ 0 w 210"/>
                  <a:gd name="T105" fmla="*/ 0 h 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0"/>
                  <a:gd name="T160" fmla="*/ 0 h 84"/>
                  <a:gd name="T161" fmla="*/ 210 w 210"/>
                  <a:gd name="T162" fmla="*/ 84 h 8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0" h="84">
                    <a:moveTo>
                      <a:pt x="17" y="36"/>
                    </a:moveTo>
                    <a:lnTo>
                      <a:pt x="28" y="47"/>
                    </a:lnTo>
                    <a:lnTo>
                      <a:pt x="41" y="56"/>
                    </a:lnTo>
                    <a:lnTo>
                      <a:pt x="53" y="65"/>
                    </a:lnTo>
                    <a:lnTo>
                      <a:pt x="67" y="71"/>
                    </a:lnTo>
                    <a:lnTo>
                      <a:pt x="81" y="77"/>
                    </a:lnTo>
                    <a:lnTo>
                      <a:pt x="96" y="80"/>
                    </a:lnTo>
                    <a:lnTo>
                      <a:pt x="112" y="83"/>
                    </a:lnTo>
                    <a:lnTo>
                      <a:pt x="127" y="84"/>
                    </a:lnTo>
                    <a:lnTo>
                      <a:pt x="134" y="84"/>
                    </a:lnTo>
                    <a:lnTo>
                      <a:pt x="142" y="83"/>
                    </a:lnTo>
                    <a:lnTo>
                      <a:pt x="149" y="83"/>
                    </a:lnTo>
                    <a:lnTo>
                      <a:pt x="156" y="81"/>
                    </a:lnTo>
                    <a:lnTo>
                      <a:pt x="163" y="79"/>
                    </a:lnTo>
                    <a:lnTo>
                      <a:pt x="170" y="78"/>
                    </a:lnTo>
                    <a:lnTo>
                      <a:pt x="176" y="75"/>
                    </a:lnTo>
                    <a:lnTo>
                      <a:pt x="183" y="73"/>
                    </a:lnTo>
                    <a:lnTo>
                      <a:pt x="187" y="69"/>
                    </a:lnTo>
                    <a:lnTo>
                      <a:pt x="190" y="67"/>
                    </a:lnTo>
                    <a:lnTo>
                      <a:pt x="194" y="63"/>
                    </a:lnTo>
                    <a:lnTo>
                      <a:pt x="197" y="61"/>
                    </a:lnTo>
                    <a:lnTo>
                      <a:pt x="200" y="57"/>
                    </a:lnTo>
                    <a:lnTo>
                      <a:pt x="204" y="54"/>
                    </a:lnTo>
                    <a:lnTo>
                      <a:pt x="207" y="50"/>
                    </a:lnTo>
                    <a:lnTo>
                      <a:pt x="210" y="45"/>
                    </a:lnTo>
                    <a:lnTo>
                      <a:pt x="201" y="51"/>
                    </a:lnTo>
                    <a:lnTo>
                      <a:pt x="191" y="57"/>
                    </a:lnTo>
                    <a:lnTo>
                      <a:pt x="181" y="62"/>
                    </a:lnTo>
                    <a:lnTo>
                      <a:pt x="171" y="66"/>
                    </a:lnTo>
                    <a:lnTo>
                      <a:pt x="160" y="69"/>
                    </a:lnTo>
                    <a:lnTo>
                      <a:pt x="149" y="71"/>
                    </a:lnTo>
                    <a:lnTo>
                      <a:pt x="138" y="73"/>
                    </a:lnTo>
                    <a:lnTo>
                      <a:pt x="127" y="73"/>
                    </a:lnTo>
                    <a:lnTo>
                      <a:pt x="118" y="73"/>
                    </a:lnTo>
                    <a:lnTo>
                      <a:pt x="108" y="72"/>
                    </a:lnTo>
                    <a:lnTo>
                      <a:pt x="99" y="71"/>
                    </a:lnTo>
                    <a:lnTo>
                      <a:pt x="89" y="68"/>
                    </a:lnTo>
                    <a:lnTo>
                      <a:pt x="80" y="65"/>
                    </a:lnTo>
                    <a:lnTo>
                      <a:pt x="71" y="62"/>
                    </a:lnTo>
                    <a:lnTo>
                      <a:pt x="63" y="57"/>
                    </a:lnTo>
                    <a:lnTo>
                      <a:pt x="55" y="54"/>
                    </a:lnTo>
                    <a:lnTo>
                      <a:pt x="39" y="43"/>
                    </a:lnTo>
                    <a:lnTo>
                      <a:pt x="25" y="30"/>
                    </a:lnTo>
                    <a:lnTo>
                      <a:pt x="12" y="17"/>
                    </a:lnTo>
                    <a:lnTo>
                      <a:pt x="0" y="0"/>
                    </a:lnTo>
                    <a:lnTo>
                      <a:pt x="1" y="5"/>
                    </a:lnTo>
                    <a:lnTo>
                      <a:pt x="3" y="9"/>
                    </a:lnTo>
                    <a:lnTo>
                      <a:pt x="5" y="14"/>
                    </a:lnTo>
                    <a:lnTo>
                      <a:pt x="7" y="19"/>
                    </a:lnTo>
                    <a:lnTo>
                      <a:pt x="9" y="24"/>
                    </a:lnTo>
                    <a:lnTo>
                      <a:pt x="12" y="27"/>
                    </a:lnTo>
                    <a:lnTo>
                      <a:pt x="14" y="32"/>
                    </a:lnTo>
                    <a:lnTo>
                      <a:pt x="17" y="36"/>
                    </a:lnTo>
                    <a:close/>
                  </a:path>
                </a:pathLst>
              </a:custGeom>
              <a:solidFill>
                <a:srgbClr val="F1AD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4" name="Freeform 180"/>
              <p:cNvSpPr>
                <a:spLocks/>
              </p:cNvSpPr>
              <p:nvPr/>
            </p:nvSpPr>
            <p:spPr bwMode="auto">
              <a:xfrm>
                <a:off x="1135" y="2677"/>
                <a:ext cx="45" cy="15"/>
              </a:xfrm>
              <a:custGeom>
                <a:avLst/>
                <a:gdLst>
                  <a:gd name="T0" fmla="*/ 0 w 224"/>
                  <a:gd name="T1" fmla="*/ 0 h 95"/>
                  <a:gd name="T2" fmla="*/ 0 w 224"/>
                  <a:gd name="T3" fmla="*/ 0 h 95"/>
                  <a:gd name="T4" fmla="*/ 0 w 224"/>
                  <a:gd name="T5" fmla="*/ 0 h 95"/>
                  <a:gd name="T6" fmla="*/ 0 w 224"/>
                  <a:gd name="T7" fmla="*/ 0 h 95"/>
                  <a:gd name="T8" fmla="*/ 1 w 224"/>
                  <a:gd name="T9" fmla="*/ 0 h 95"/>
                  <a:gd name="T10" fmla="*/ 1 w 224"/>
                  <a:gd name="T11" fmla="*/ 0 h 95"/>
                  <a:gd name="T12" fmla="*/ 1 w 224"/>
                  <a:gd name="T13" fmla="*/ 0 h 95"/>
                  <a:gd name="T14" fmla="*/ 1 w 224"/>
                  <a:gd name="T15" fmla="*/ 0 h 95"/>
                  <a:gd name="T16" fmla="*/ 1 w 224"/>
                  <a:gd name="T17" fmla="*/ 0 h 95"/>
                  <a:gd name="T18" fmla="*/ 1 w 224"/>
                  <a:gd name="T19" fmla="*/ 0 h 95"/>
                  <a:gd name="T20" fmla="*/ 1 w 224"/>
                  <a:gd name="T21" fmla="*/ 0 h 95"/>
                  <a:gd name="T22" fmla="*/ 1 w 224"/>
                  <a:gd name="T23" fmla="*/ 0 h 95"/>
                  <a:gd name="T24" fmla="*/ 1 w 224"/>
                  <a:gd name="T25" fmla="*/ 0 h 95"/>
                  <a:gd name="T26" fmla="*/ 1 w 224"/>
                  <a:gd name="T27" fmla="*/ 0 h 95"/>
                  <a:gd name="T28" fmla="*/ 2 w 224"/>
                  <a:gd name="T29" fmla="*/ 0 h 95"/>
                  <a:gd name="T30" fmla="*/ 2 w 224"/>
                  <a:gd name="T31" fmla="*/ 0 h 95"/>
                  <a:gd name="T32" fmla="*/ 2 w 224"/>
                  <a:gd name="T33" fmla="*/ 0 h 95"/>
                  <a:gd name="T34" fmla="*/ 2 w 224"/>
                  <a:gd name="T35" fmla="*/ 0 h 95"/>
                  <a:gd name="T36" fmla="*/ 2 w 224"/>
                  <a:gd name="T37" fmla="*/ 0 h 95"/>
                  <a:gd name="T38" fmla="*/ 2 w 224"/>
                  <a:gd name="T39" fmla="*/ 0 h 95"/>
                  <a:gd name="T40" fmla="*/ 2 w 224"/>
                  <a:gd name="T41" fmla="*/ 0 h 95"/>
                  <a:gd name="T42" fmla="*/ 2 w 224"/>
                  <a:gd name="T43" fmla="*/ 0 h 95"/>
                  <a:gd name="T44" fmla="*/ 2 w 224"/>
                  <a:gd name="T45" fmla="*/ 0 h 95"/>
                  <a:gd name="T46" fmla="*/ 2 w 224"/>
                  <a:gd name="T47" fmla="*/ 0 h 95"/>
                  <a:gd name="T48" fmla="*/ 2 w 224"/>
                  <a:gd name="T49" fmla="*/ 0 h 95"/>
                  <a:gd name="T50" fmla="*/ 2 w 224"/>
                  <a:gd name="T51" fmla="*/ 0 h 95"/>
                  <a:gd name="T52" fmla="*/ 2 w 224"/>
                  <a:gd name="T53" fmla="*/ 0 h 95"/>
                  <a:gd name="T54" fmla="*/ 2 w 224"/>
                  <a:gd name="T55" fmla="*/ 0 h 95"/>
                  <a:gd name="T56" fmla="*/ 1 w 224"/>
                  <a:gd name="T57" fmla="*/ 0 h 95"/>
                  <a:gd name="T58" fmla="*/ 1 w 224"/>
                  <a:gd name="T59" fmla="*/ 0 h 95"/>
                  <a:gd name="T60" fmla="*/ 1 w 224"/>
                  <a:gd name="T61" fmla="*/ 0 h 95"/>
                  <a:gd name="T62" fmla="*/ 1 w 224"/>
                  <a:gd name="T63" fmla="*/ 0 h 95"/>
                  <a:gd name="T64" fmla="*/ 1 w 224"/>
                  <a:gd name="T65" fmla="*/ 0 h 95"/>
                  <a:gd name="T66" fmla="*/ 1 w 224"/>
                  <a:gd name="T67" fmla="*/ 0 h 95"/>
                  <a:gd name="T68" fmla="*/ 1 w 224"/>
                  <a:gd name="T69" fmla="*/ 0 h 95"/>
                  <a:gd name="T70" fmla="*/ 1 w 224"/>
                  <a:gd name="T71" fmla="*/ 0 h 95"/>
                  <a:gd name="T72" fmla="*/ 1 w 224"/>
                  <a:gd name="T73" fmla="*/ 0 h 95"/>
                  <a:gd name="T74" fmla="*/ 1 w 224"/>
                  <a:gd name="T75" fmla="*/ 0 h 95"/>
                  <a:gd name="T76" fmla="*/ 1 w 224"/>
                  <a:gd name="T77" fmla="*/ 0 h 95"/>
                  <a:gd name="T78" fmla="*/ 1 w 224"/>
                  <a:gd name="T79" fmla="*/ 0 h 95"/>
                  <a:gd name="T80" fmla="*/ 0 w 224"/>
                  <a:gd name="T81" fmla="*/ 0 h 95"/>
                  <a:gd name="T82" fmla="*/ 0 w 224"/>
                  <a:gd name="T83" fmla="*/ 0 h 95"/>
                  <a:gd name="T84" fmla="*/ 0 w 224"/>
                  <a:gd name="T85" fmla="*/ 0 h 95"/>
                  <a:gd name="T86" fmla="*/ 0 w 224"/>
                  <a:gd name="T87" fmla="*/ 0 h 95"/>
                  <a:gd name="T88" fmla="*/ 0 w 224"/>
                  <a:gd name="T89" fmla="*/ 0 h 95"/>
                  <a:gd name="T90" fmla="*/ 0 w 224"/>
                  <a:gd name="T91" fmla="*/ 0 h 95"/>
                  <a:gd name="T92" fmla="*/ 0 w 224"/>
                  <a:gd name="T93" fmla="*/ 0 h 95"/>
                  <a:gd name="T94" fmla="*/ 0 w 224"/>
                  <a:gd name="T95" fmla="*/ 0 h 95"/>
                  <a:gd name="T96" fmla="*/ 0 w 224"/>
                  <a:gd name="T97" fmla="*/ 0 h 95"/>
                  <a:gd name="T98" fmla="*/ 0 w 224"/>
                  <a:gd name="T99" fmla="*/ 0 h 95"/>
                  <a:gd name="T100" fmla="*/ 0 w 224"/>
                  <a:gd name="T101" fmla="*/ 0 h 95"/>
                  <a:gd name="T102" fmla="*/ 0 w 224"/>
                  <a:gd name="T103" fmla="*/ 0 h 95"/>
                  <a:gd name="T104" fmla="*/ 0 w 224"/>
                  <a:gd name="T105" fmla="*/ 0 h 95"/>
                  <a:gd name="T106" fmla="*/ 0 w 224"/>
                  <a:gd name="T107" fmla="*/ 0 h 95"/>
                  <a:gd name="T108" fmla="*/ 0 w 224"/>
                  <a:gd name="T109" fmla="*/ 0 h 95"/>
                  <a:gd name="T110" fmla="*/ 0 w 224"/>
                  <a:gd name="T111" fmla="*/ 0 h 95"/>
                  <a:gd name="T112" fmla="*/ 0 w 224"/>
                  <a:gd name="T113" fmla="*/ 0 h 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4"/>
                  <a:gd name="T172" fmla="*/ 0 h 95"/>
                  <a:gd name="T173" fmla="*/ 224 w 224"/>
                  <a:gd name="T174" fmla="*/ 95 h 9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4" h="95">
                    <a:moveTo>
                      <a:pt x="12" y="35"/>
                    </a:moveTo>
                    <a:lnTo>
                      <a:pt x="24" y="48"/>
                    </a:lnTo>
                    <a:lnTo>
                      <a:pt x="37" y="60"/>
                    </a:lnTo>
                    <a:lnTo>
                      <a:pt x="50" y="71"/>
                    </a:lnTo>
                    <a:lnTo>
                      <a:pt x="65" y="79"/>
                    </a:lnTo>
                    <a:lnTo>
                      <a:pt x="81" y="86"/>
                    </a:lnTo>
                    <a:lnTo>
                      <a:pt x="97" y="91"/>
                    </a:lnTo>
                    <a:lnTo>
                      <a:pt x="115" y="95"/>
                    </a:lnTo>
                    <a:lnTo>
                      <a:pt x="132" y="95"/>
                    </a:lnTo>
                    <a:lnTo>
                      <a:pt x="142" y="95"/>
                    </a:lnTo>
                    <a:lnTo>
                      <a:pt x="151" y="94"/>
                    </a:lnTo>
                    <a:lnTo>
                      <a:pt x="160" y="92"/>
                    </a:lnTo>
                    <a:lnTo>
                      <a:pt x="169" y="90"/>
                    </a:lnTo>
                    <a:lnTo>
                      <a:pt x="178" y="88"/>
                    </a:lnTo>
                    <a:lnTo>
                      <a:pt x="187" y="84"/>
                    </a:lnTo>
                    <a:lnTo>
                      <a:pt x="195" y="80"/>
                    </a:lnTo>
                    <a:lnTo>
                      <a:pt x="203" y="77"/>
                    </a:lnTo>
                    <a:lnTo>
                      <a:pt x="206" y="73"/>
                    </a:lnTo>
                    <a:lnTo>
                      <a:pt x="209" y="70"/>
                    </a:lnTo>
                    <a:lnTo>
                      <a:pt x="212" y="67"/>
                    </a:lnTo>
                    <a:lnTo>
                      <a:pt x="214" y="64"/>
                    </a:lnTo>
                    <a:lnTo>
                      <a:pt x="217" y="60"/>
                    </a:lnTo>
                    <a:lnTo>
                      <a:pt x="219" y="56"/>
                    </a:lnTo>
                    <a:lnTo>
                      <a:pt x="222" y="53"/>
                    </a:lnTo>
                    <a:lnTo>
                      <a:pt x="224" y="49"/>
                    </a:lnTo>
                    <a:lnTo>
                      <a:pt x="214" y="56"/>
                    </a:lnTo>
                    <a:lnTo>
                      <a:pt x="204" y="64"/>
                    </a:lnTo>
                    <a:lnTo>
                      <a:pt x="193" y="70"/>
                    </a:lnTo>
                    <a:lnTo>
                      <a:pt x="181" y="76"/>
                    </a:lnTo>
                    <a:lnTo>
                      <a:pt x="170" y="79"/>
                    </a:lnTo>
                    <a:lnTo>
                      <a:pt x="157" y="82"/>
                    </a:lnTo>
                    <a:lnTo>
                      <a:pt x="145" y="84"/>
                    </a:lnTo>
                    <a:lnTo>
                      <a:pt x="132" y="84"/>
                    </a:lnTo>
                    <a:lnTo>
                      <a:pt x="122" y="84"/>
                    </a:lnTo>
                    <a:lnTo>
                      <a:pt x="112" y="83"/>
                    </a:lnTo>
                    <a:lnTo>
                      <a:pt x="101" y="82"/>
                    </a:lnTo>
                    <a:lnTo>
                      <a:pt x="92" y="78"/>
                    </a:lnTo>
                    <a:lnTo>
                      <a:pt x="82" y="76"/>
                    </a:lnTo>
                    <a:lnTo>
                      <a:pt x="73" y="71"/>
                    </a:lnTo>
                    <a:lnTo>
                      <a:pt x="64" y="67"/>
                    </a:lnTo>
                    <a:lnTo>
                      <a:pt x="56" y="61"/>
                    </a:lnTo>
                    <a:lnTo>
                      <a:pt x="47" y="55"/>
                    </a:lnTo>
                    <a:lnTo>
                      <a:pt x="40" y="49"/>
                    </a:lnTo>
                    <a:lnTo>
                      <a:pt x="32" y="42"/>
                    </a:lnTo>
                    <a:lnTo>
                      <a:pt x="25" y="35"/>
                    </a:lnTo>
                    <a:lnTo>
                      <a:pt x="18" y="28"/>
                    </a:lnTo>
                    <a:lnTo>
                      <a:pt x="12" y="19"/>
                    </a:lnTo>
                    <a:lnTo>
                      <a:pt x="6" y="10"/>
                    </a:lnTo>
                    <a:lnTo>
                      <a:pt x="0" y="0"/>
                    </a:lnTo>
                    <a:lnTo>
                      <a:pt x="1" y="5"/>
                    </a:lnTo>
                    <a:lnTo>
                      <a:pt x="2" y="10"/>
                    </a:lnTo>
                    <a:lnTo>
                      <a:pt x="4" y="13"/>
                    </a:lnTo>
                    <a:lnTo>
                      <a:pt x="5" y="18"/>
                    </a:lnTo>
                    <a:lnTo>
                      <a:pt x="7" y="23"/>
                    </a:lnTo>
                    <a:lnTo>
                      <a:pt x="8" y="26"/>
                    </a:lnTo>
                    <a:lnTo>
                      <a:pt x="10" y="30"/>
                    </a:lnTo>
                    <a:lnTo>
                      <a:pt x="12" y="35"/>
                    </a:lnTo>
                    <a:close/>
                  </a:path>
                </a:pathLst>
              </a:custGeom>
              <a:solidFill>
                <a:srgbClr val="F2AF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5" name="Freeform 181"/>
              <p:cNvSpPr>
                <a:spLocks/>
              </p:cNvSpPr>
              <p:nvPr/>
            </p:nvSpPr>
            <p:spPr bwMode="auto">
              <a:xfrm>
                <a:off x="1135" y="2674"/>
                <a:ext cx="47" cy="18"/>
              </a:xfrm>
              <a:custGeom>
                <a:avLst/>
                <a:gdLst>
                  <a:gd name="T0" fmla="*/ 0 w 235"/>
                  <a:gd name="T1" fmla="*/ 0 h 106"/>
                  <a:gd name="T2" fmla="*/ 0 w 235"/>
                  <a:gd name="T3" fmla="*/ 0 h 106"/>
                  <a:gd name="T4" fmla="*/ 1 w 235"/>
                  <a:gd name="T5" fmla="*/ 1 h 106"/>
                  <a:gd name="T6" fmla="*/ 1 w 235"/>
                  <a:gd name="T7" fmla="*/ 1 h 106"/>
                  <a:gd name="T8" fmla="*/ 1 w 235"/>
                  <a:gd name="T9" fmla="*/ 1 h 106"/>
                  <a:gd name="T10" fmla="*/ 1 w 235"/>
                  <a:gd name="T11" fmla="*/ 1 h 106"/>
                  <a:gd name="T12" fmla="*/ 1 w 235"/>
                  <a:gd name="T13" fmla="*/ 1 h 106"/>
                  <a:gd name="T14" fmla="*/ 1 w 235"/>
                  <a:gd name="T15" fmla="*/ 1 h 106"/>
                  <a:gd name="T16" fmla="*/ 2 w 235"/>
                  <a:gd name="T17" fmla="*/ 1 h 106"/>
                  <a:gd name="T18" fmla="*/ 2 w 235"/>
                  <a:gd name="T19" fmla="*/ 0 h 106"/>
                  <a:gd name="T20" fmla="*/ 2 w 235"/>
                  <a:gd name="T21" fmla="*/ 0 h 106"/>
                  <a:gd name="T22" fmla="*/ 2 w 235"/>
                  <a:gd name="T23" fmla="*/ 0 h 106"/>
                  <a:gd name="T24" fmla="*/ 2 w 235"/>
                  <a:gd name="T25" fmla="*/ 0 h 106"/>
                  <a:gd name="T26" fmla="*/ 2 w 235"/>
                  <a:gd name="T27" fmla="*/ 0 h 106"/>
                  <a:gd name="T28" fmla="*/ 2 w 235"/>
                  <a:gd name="T29" fmla="*/ 0 h 106"/>
                  <a:gd name="T30" fmla="*/ 2 w 235"/>
                  <a:gd name="T31" fmla="*/ 0 h 106"/>
                  <a:gd name="T32" fmla="*/ 2 w 235"/>
                  <a:gd name="T33" fmla="*/ 0 h 106"/>
                  <a:gd name="T34" fmla="*/ 2 w 235"/>
                  <a:gd name="T35" fmla="*/ 0 h 106"/>
                  <a:gd name="T36" fmla="*/ 2 w 235"/>
                  <a:gd name="T37" fmla="*/ 0 h 106"/>
                  <a:gd name="T38" fmla="*/ 2 w 235"/>
                  <a:gd name="T39" fmla="*/ 0 h 106"/>
                  <a:gd name="T40" fmla="*/ 1 w 235"/>
                  <a:gd name="T41" fmla="*/ 1 h 106"/>
                  <a:gd name="T42" fmla="*/ 1 w 235"/>
                  <a:gd name="T43" fmla="*/ 1 h 106"/>
                  <a:gd name="T44" fmla="*/ 1 w 235"/>
                  <a:gd name="T45" fmla="*/ 1 h 106"/>
                  <a:gd name="T46" fmla="*/ 1 w 235"/>
                  <a:gd name="T47" fmla="*/ 1 h 106"/>
                  <a:gd name="T48" fmla="*/ 1 w 235"/>
                  <a:gd name="T49" fmla="*/ 0 h 106"/>
                  <a:gd name="T50" fmla="*/ 1 w 235"/>
                  <a:gd name="T51" fmla="*/ 0 h 106"/>
                  <a:gd name="T52" fmla="*/ 0 w 235"/>
                  <a:gd name="T53" fmla="*/ 0 h 106"/>
                  <a:gd name="T54" fmla="*/ 0 w 235"/>
                  <a:gd name="T55" fmla="*/ 0 h 106"/>
                  <a:gd name="T56" fmla="*/ 0 w 235"/>
                  <a:gd name="T57" fmla="*/ 0 h 106"/>
                  <a:gd name="T58" fmla="*/ 0 w 235"/>
                  <a:gd name="T59" fmla="*/ 0 h 106"/>
                  <a:gd name="T60" fmla="*/ 0 w 235"/>
                  <a:gd name="T61" fmla="*/ 0 h 106"/>
                  <a:gd name="T62" fmla="*/ 0 w 235"/>
                  <a:gd name="T63" fmla="*/ 0 h 106"/>
                  <a:gd name="T64" fmla="*/ 0 w 235"/>
                  <a:gd name="T65" fmla="*/ 0 h 106"/>
                  <a:gd name="T66" fmla="*/ 0 w 235"/>
                  <a:gd name="T67" fmla="*/ 0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5"/>
                  <a:gd name="T103" fmla="*/ 0 h 106"/>
                  <a:gd name="T104" fmla="*/ 235 w 235"/>
                  <a:gd name="T105" fmla="*/ 106 h 1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5" h="106">
                    <a:moveTo>
                      <a:pt x="8" y="33"/>
                    </a:moveTo>
                    <a:lnTo>
                      <a:pt x="20" y="50"/>
                    </a:lnTo>
                    <a:lnTo>
                      <a:pt x="33" y="63"/>
                    </a:lnTo>
                    <a:lnTo>
                      <a:pt x="47" y="76"/>
                    </a:lnTo>
                    <a:lnTo>
                      <a:pt x="63" y="87"/>
                    </a:lnTo>
                    <a:lnTo>
                      <a:pt x="71" y="90"/>
                    </a:lnTo>
                    <a:lnTo>
                      <a:pt x="79" y="95"/>
                    </a:lnTo>
                    <a:lnTo>
                      <a:pt x="88" y="98"/>
                    </a:lnTo>
                    <a:lnTo>
                      <a:pt x="97" y="101"/>
                    </a:lnTo>
                    <a:lnTo>
                      <a:pt x="107" y="104"/>
                    </a:lnTo>
                    <a:lnTo>
                      <a:pt x="116" y="105"/>
                    </a:lnTo>
                    <a:lnTo>
                      <a:pt x="126" y="106"/>
                    </a:lnTo>
                    <a:lnTo>
                      <a:pt x="135" y="106"/>
                    </a:lnTo>
                    <a:lnTo>
                      <a:pt x="146" y="106"/>
                    </a:lnTo>
                    <a:lnTo>
                      <a:pt x="157" y="104"/>
                    </a:lnTo>
                    <a:lnTo>
                      <a:pt x="168" y="102"/>
                    </a:lnTo>
                    <a:lnTo>
                      <a:pt x="179" y="99"/>
                    </a:lnTo>
                    <a:lnTo>
                      <a:pt x="189" y="95"/>
                    </a:lnTo>
                    <a:lnTo>
                      <a:pt x="199" y="90"/>
                    </a:lnTo>
                    <a:lnTo>
                      <a:pt x="209" y="84"/>
                    </a:lnTo>
                    <a:lnTo>
                      <a:pt x="218" y="78"/>
                    </a:lnTo>
                    <a:lnTo>
                      <a:pt x="220" y="76"/>
                    </a:lnTo>
                    <a:lnTo>
                      <a:pt x="222" y="72"/>
                    </a:lnTo>
                    <a:lnTo>
                      <a:pt x="224" y="70"/>
                    </a:lnTo>
                    <a:lnTo>
                      <a:pt x="226" y="66"/>
                    </a:lnTo>
                    <a:lnTo>
                      <a:pt x="228" y="63"/>
                    </a:lnTo>
                    <a:lnTo>
                      <a:pt x="231" y="59"/>
                    </a:lnTo>
                    <a:lnTo>
                      <a:pt x="233" y="57"/>
                    </a:lnTo>
                    <a:lnTo>
                      <a:pt x="235" y="53"/>
                    </a:lnTo>
                    <a:lnTo>
                      <a:pt x="235" y="52"/>
                    </a:lnTo>
                    <a:lnTo>
                      <a:pt x="235" y="51"/>
                    </a:lnTo>
                    <a:lnTo>
                      <a:pt x="224" y="62"/>
                    </a:lnTo>
                    <a:lnTo>
                      <a:pt x="213" y="70"/>
                    </a:lnTo>
                    <a:lnTo>
                      <a:pt x="201" y="77"/>
                    </a:lnTo>
                    <a:lnTo>
                      <a:pt x="189" y="83"/>
                    </a:lnTo>
                    <a:lnTo>
                      <a:pt x="176" y="88"/>
                    </a:lnTo>
                    <a:lnTo>
                      <a:pt x="163" y="92"/>
                    </a:lnTo>
                    <a:lnTo>
                      <a:pt x="149" y="94"/>
                    </a:lnTo>
                    <a:lnTo>
                      <a:pt x="135" y="95"/>
                    </a:lnTo>
                    <a:lnTo>
                      <a:pt x="124" y="95"/>
                    </a:lnTo>
                    <a:lnTo>
                      <a:pt x="114" y="94"/>
                    </a:lnTo>
                    <a:lnTo>
                      <a:pt x="103" y="92"/>
                    </a:lnTo>
                    <a:lnTo>
                      <a:pt x="93" y="88"/>
                    </a:lnTo>
                    <a:lnTo>
                      <a:pt x="83" y="84"/>
                    </a:lnTo>
                    <a:lnTo>
                      <a:pt x="73" y="80"/>
                    </a:lnTo>
                    <a:lnTo>
                      <a:pt x="64" y="75"/>
                    </a:lnTo>
                    <a:lnTo>
                      <a:pt x="55" y="69"/>
                    </a:lnTo>
                    <a:lnTo>
                      <a:pt x="47" y="63"/>
                    </a:lnTo>
                    <a:lnTo>
                      <a:pt x="39" y="56"/>
                    </a:lnTo>
                    <a:lnTo>
                      <a:pt x="31" y="47"/>
                    </a:lnTo>
                    <a:lnTo>
                      <a:pt x="24" y="39"/>
                    </a:lnTo>
                    <a:lnTo>
                      <a:pt x="17" y="30"/>
                    </a:lnTo>
                    <a:lnTo>
                      <a:pt x="11" y="21"/>
                    </a:lnTo>
                    <a:lnTo>
                      <a:pt x="6" y="11"/>
                    </a:lnTo>
                    <a:lnTo>
                      <a:pt x="0" y="0"/>
                    </a:lnTo>
                    <a:lnTo>
                      <a:pt x="1" y="5"/>
                    </a:lnTo>
                    <a:lnTo>
                      <a:pt x="2" y="9"/>
                    </a:lnTo>
                    <a:lnTo>
                      <a:pt x="2" y="14"/>
                    </a:lnTo>
                    <a:lnTo>
                      <a:pt x="3" y="17"/>
                    </a:lnTo>
                    <a:lnTo>
                      <a:pt x="4" y="21"/>
                    </a:lnTo>
                    <a:lnTo>
                      <a:pt x="5" y="26"/>
                    </a:lnTo>
                    <a:lnTo>
                      <a:pt x="7" y="29"/>
                    </a:lnTo>
                    <a:lnTo>
                      <a:pt x="8" y="33"/>
                    </a:lnTo>
                    <a:close/>
                  </a:path>
                </a:pathLst>
              </a:custGeom>
              <a:solidFill>
                <a:srgbClr val="F2B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6" name="Freeform 182"/>
              <p:cNvSpPr>
                <a:spLocks/>
              </p:cNvSpPr>
              <p:nvPr/>
            </p:nvSpPr>
            <p:spPr bwMode="auto">
              <a:xfrm>
                <a:off x="1134" y="2672"/>
                <a:ext cx="49" cy="19"/>
              </a:xfrm>
              <a:custGeom>
                <a:avLst/>
                <a:gdLst>
                  <a:gd name="T0" fmla="*/ 0 w 242"/>
                  <a:gd name="T1" fmla="*/ 0 h 114"/>
                  <a:gd name="T2" fmla="*/ 0 w 242"/>
                  <a:gd name="T3" fmla="*/ 0 h 114"/>
                  <a:gd name="T4" fmla="*/ 0 w 242"/>
                  <a:gd name="T5" fmla="*/ 0 h 114"/>
                  <a:gd name="T6" fmla="*/ 0 w 242"/>
                  <a:gd name="T7" fmla="*/ 0 h 114"/>
                  <a:gd name="T8" fmla="*/ 1 w 242"/>
                  <a:gd name="T9" fmla="*/ 1 h 114"/>
                  <a:gd name="T10" fmla="*/ 1 w 242"/>
                  <a:gd name="T11" fmla="*/ 1 h 114"/>
                  <a:gd name="T12" fmla="*/ 1 w 242"/>
                  <a:gd name="T13" fmla="*/ 1 h 114"/>
                  <a:gd name="T14" fmla="*/ 1 w 242"/>
                  <a:gd name="T15" fmla="*/ 1 h 114"/>
                  <a:gd name="T16" fmla="*/ 1 w 242"/>
                  <a:gd name="T17" fmla="*/ 1 h 114"/>
                  <a:gd name="T18" fmla="*/ 1 w 242"/>
                  <a:gd name="T19" fmla="*/ 1 h 114"/>
                  <a:gd name="T20" fmla="*/ 2 w 242"/>
                  <a:gd name="T21" fmla="*/ 1 h 114"/>
                  <a:gd name="T22" fmla="*/ 2 w 242"/>
                  <a:gd name="T23" fmla="*/ 0 h 114"/>
                  <a:gd name="T24" fmla="*/ 2 w 242"/>
                  <a:gd name="T25" fmla="*/ 0 h 114"/>
                  <a:gd name="T26" fmla="*/ 2 w 242"/>
                  <a:gd name="T27" fmla="*/ 0 h 114"/>
                  <a:gd name="T28" fmla="*/ 2 w 242"/>
                  <a:gd name="T29" fmla="*/ 0 h 114"/>
                  <a:gd name="T30" fmla="*/ 2 w 242"/>
                  <a:gd name="T31" fmla="*/ 0 h 114"/>
                  <a:gd name="T32" fmla="*/ 2 w 242"/>
                  <a:gd name="T33" fmla="*/ 0 h 114"/>
                  <a:gd name="T34" fmla="*/ 2 w 242"/>
                  <a:gd name="T35" fmla="*/ 0 h 114"/>
                  <a:gd name="T36" fmla="*/ 2 w 242"/>
                  <a:gd name="T37" fmla="*/ 0 h 114"/>
                  <a:gd name="T38" fmla="*/ 2 w 242"/>
                  <a:gd name="T39" fmla="*/ 0 h 114"/>
                  <a:gd name="T40" fmla="*/ 2 w 242"/>
                  <a:gd name="T41" fmla="*/ 0 h 114"/>
                  <a:gd name="T42" fmla="*/ 2 w 242"/>
                  <a:gd name="T43" fmla="*/ 0 h 114"/>
                  <a:gd name="T44" fmla="*/ 1 w 242"/>
                  <a:gd name="T45" fmla="*/ 1 h 114"/>
                  <a:gd name="T46" fmla="*/ 1 w 242"/>
                  <a:gd name="T47" fmla="*/ 1 h 114"/>
                  <a:gd name="T48" fmla="*/ 1 w 242"/>
                  <a:gd name="T49" fmla="*/ 1 h 114"/>
                  <a:gd name="T50" fmla="*/ 1 w 242"/>
                  <a:gd name="T51" fmla="*/ 1 h 114"/>
                  <a:gd name="T52" fmla="*/ 1 w 242"/>
                  <a:gd name="T53" fmla="*/ 0 h 114"/>
                  <a:gd name="T54" fmla="*/ 1 w 242"/>
                  <a:gd name="T55" fmla="*/ 0 h 114"/>
                  <a:gd name="T56" fmla="*/ 0 w 242"/>
                  <a:gd name="T57" fmla="*/ 0 h 114"/>
                  <a:gd name="T58" fmla="*/ 0 w 242"/>
                  <a:gd name="T59" fmla="*/ 0 h 114"/>
                  <a:gd name="T60" fmla="*/ 0 w 242"/>
                  <a:gd name="T61" fmla="*/ 0 h 114"/>
                  <a:gd name="T62" fmla="*/ 0 w 242"/>
                  <a:gd name="T63" fmla="*/ 0 h 114"/>
                  <a:gd name="T64" fmla="*/ 0 w 242"/>
                  <a:gd name="T65" fmla="*/ 0 h 114"/>
                  <a:gd name="T66" fmla="*/ 0 w 242"/>
                  <a:gd name="T67" fmla="*/ 0 h 114"/>
                  <a:gd name="T68" fmla="*/ 0 w 242"/>
                  <a:gd name="T69" fmla="*/ 0 h 114"/>
                  <a:gd name="T70" fmla="*/ 0 w 242"/>
                  <a:gd name="T71" fmla="*/ 0 h 11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2"/>
                  <a:gd name="T109" fmla="*/ 0 h 114"/>
                  <a:gd name="T110" fmla="*/ 242 w 242"/>
                  <a:gd name="T111" fmla="*/ 114 h 11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2" h="114">
                    <a:moveTo>
                      <a:pt x="4" y="30"/>
                    </a:moveTo>
                    <a:lnTo>
                      <a:pt x="10" y="40"/>
                    </a:lnTo>
                    <a:lnTo>
                      <a:pt x="16" y="49"/>
                    </a:lnTo>
                    <a:lnTo>
                      <a:pt x="22" y="58"/>
                    </a:lnTo>
                    <a:lnTo>
                      <a:pt x="29" y="65"/>
                    </a:lnTo>
                    <a:lnTo>
                      <a:pt x="36" y="72"/>
                    </a:lnTo>
                    <a:lnTo>
                      <a:pt x="44" y="79"/>
                    </a:lnTo>
                    <a:lnTo>
                      <a:pt x="51" y="85"/>
                    </a:lnTo>
                    <a:lnTo>
                      <a:pt x="60" y="91"/>
                    </a:lnTo>
                    <a:lnTo>
                      <a:pt x="68" y="97"/>
                    </a:lnTo>
                    <a:lnTo>
                      <a:pt x="77" y="101"/>
                    </a:lnTo>
                    <a:lnTo>
                      <a:pt x="86" y="106"/>
                    </a:lnTo>
                    <a:lnTo>
                      <a:pt x="96" y="108"/>
                    </a:lnTo>
                    <a:lnTo>
                      <a:pt x="105" y="112"/>
                    </a:lnTo>
                    <a:lnTo>
                      <a:pt x="116" y="113"/>
                    </a:lnTo>
                    <a:lnTo>
                      <a:pt x="126" y="114"/>
                    </a:lnTo>
                    <a:lnTo>
                      <a:pt x="136" y="114"/>
                    </a:lnTo>
                    <a:lnTo>
                      <a:pt x="149" y="114"/>
                    </a:lnTo>
                    <a:lnTo>
                      <a:pt x="161" y="112"/>
                    </a:lnTo>
                    <a:lnTo>
                      <a:pt x="174" y="109"/>
                    </a:lnTo>
                    <a:lnTo>
                      <a:pt x="185" y="106"/>
                    </a:lnTo>
                    <a:lnTo>
                      <a:pt x="197" y="100"/>
                    </a:lnTo>
                    <a:lnTo>
                      <a:pt x="208" y="94"/>
                    </a:lnTo>
                    <a:lnTo>
                      <a:pt x="218" y="86"/>
                    </a:lnTo>
                    <a:lnTo>
                      <a:pt x="228" y="79"/>
                    </a:lnTo>
                    <a:lnTo>
                      <a:pt x="229" y="78"/>
                    </a:lnTo>
                    <a:lnTo>
                      <a:pt x="230" y="76"/>
                    </a:lnTo>
                    <a:lnTo>
                      <a:pt x="232" y="74"/>
                    </a:lnTo>
                    <a:lnTo>
                      <a:pt x="232" y="73"/>
                    </a:lnTo>
                    <a:lnTo>
                      <a:pt x="233" y="72"/>
                    </a:lnTo>
                    <a:lnTo>
                      <a:pt x="234" y="70"/>
                    </a:lnTo>
                    <a:lnTo>
                      <a:pt x="235" y="68"/>
                    </a:lnTo>
                    <a:lnTo>
                      <a:pt x="236" y="67"/>
                    </a:lnTo>
                    <a:lnTo>
                      <a:pt x="237" y="65"/>
                    </a:lnTo>
                    <a:lnTo>
                      <a:pt x="237" y="64"/>
                    </a:lnTo>
                    <a:lnTo>
                      <a:pt x="238" y="61"/>
                    </a:lnTo>
                    <a:lnTo>
                      <a:pt x="239" y="59"/>
                    </a:lnTo>
                    <a:lnTo>
                      <a:pt x="240" y="58"/>
                    </a:lnTo>
                    <a:lnTo>
                      <a:pt x="241" y="55"/>
                    </a:lnTo>
                    <a:lnTo>
                      <a:pt x="241" y="54"/>
                    </a:lnTo>
                    <a:lnTo>
                      <a:pt x="242" y="52"/>
                    </a:lnTo>
                    <a:lnTo>
                      <a:pt x="230" y="64"/>
                    </a:lnTo>
                    <a:lnTo>
                      <a:pt x="219" y="73"/>
                    </a:lnTo>
                    <a:lnTo>
                      <a:pt x="207" y="83"/>
                    </a:lnTo>
                    <a:lnTo>
                      <a:pt x="194" y="90"/>
                    </a:lnTo>
                    <a:lnTo>
                      <a:pt x="180" y="96"/>
                    </a:lnTo>
                    <a:lnTo>
                      <a:pt x="166" y="100"/>
                    </a:lnTo>
                    <a:lnTo>
                      <a:pt x="151" y="103"/>
                    </a:lnTo>
                    <a:lnTo>
                      <a:pt x="136" y="103"/>
                    </a:lnTo>
                    <a:lnTo>
                      <a:pt x="125" y="103"/>
                    </a:lnTo>
                    <a:lnTo>
                      <a:pt x="114" y="102"/>
                    </a:lnTo>
                    <a:lnTo>
                      <a:pt x="102" y="100"/>
                    </a:lnTo>
                    <a:lnTo>
                      <a:pt x="92" y="96"/>
                    </a:lnTo>
                    <a:lnTo>
                      <a:pt x="82" y="92"/>
                    </a:lnTo>
                    <a:lnTo>
                      <a:pt x="72" y="88"/>
                    </a:lnTo>
                    <a:lnTo>
                      <a:pt x="63" y="82"/>
                    </a:lnTo>
                    <a:lnTo>
                      <a:pt x="54" y="74"/>
                    </a:lnTo>
                    <a:lnTo>
                      <a:pt x="45" y="67"/>
                    </a:lnTo>
                    <a:lnTo>
                      <a:pt x="37" y="60"/>
                    </a:lnTo>
                    <a:lnTo>
                      <a:pt x="30" y="52"/>
                    </a:lnTo>
                    <a:lnTo>
                      <a:pt x="23" y="42"/>
                    </a:lnTo>
                    <a:lnTo>
                      <a:pt x="16" y="32"/>
                    </a:lnTo>
                    <a:lnTo>
                      <a:pt x="10" y="22"/>
                    </a:lnTo>
                    <a:lnTo>
                      <a:pt x="5" y="11"/>
                    </a:lnTo>
                    <a:lnTo>
                      <a:pt x="0" y="0"/>
                    </a:lnTo>
                    <a:lnTo>
                      <a:pt x="0" y="4"/>
                    </a:lnTo>
                    <a:lnTo>
                      <a:pt x="1" y="7"/>
                    </a:lnTo>
                    <a:lnTo>
                      <a:pt x="1" y="11"/>
                    </a:lnTo>
                    <a:lnTo>
                      <a:pt x="1" y="16"/>
                    </a:lnTo>
                    <a:lnTo>
                      <a:pt x="2" y="19"/>
                    </a:lnTo>
                    <a:lnTo>
                      <a:pt x="3" y="23"/>
                    </a:lnTo>
                    <a:lnTo>
                      <a:pt x="3" y="26"/>
                    </a:lnTo>
                    <a:lnTo>
                      <a:pt x="4" y="30"/>
                    </a:lnTo>
                    <a:close/>
                  </a:path>
                </a:pathLst>
              </a:custGeom>
              <a:solidFill>
                <a:srgbClr val="F2B4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7" name="Freeform 183"/>
              <p:cNvSpPr>
                <a:spLocks/>
              </p:cNvSpPr>
              <p:nvPr/>
            </p:nvSpPr>
            <p:spPr bwMode="auto">
              <a:xfrm>
                <a:off x="1134" y="2669"/>
                <a:ext cx="50" cy="21"/>
              </a:xfrm>
              <a:custGeom>
                <a:avLst/>
                <a:gdLst>
                  <a:gd name="T0" fmla="*/ 0 w 246"/>
                  <a:gd name="T1" fmla="*/ 0 h 123"/>
                  <a:gd name="T2" fmla="*/ 0 w 246"/>
                  <a:gd name="T3" fmla="*/ 0 h 123"/>
                  <a:gd name="T4" fmla="*/ 0 w 246"/>
                  <a:gd name="T5" fmla="*/ 0 h 123"/>
                  <a:gd name="T6" fmla="*/ 0 w 246"/>
                  <a:gd name="T7" fmla="*/ 1 h 123"/>
                  <a:gd name="T8" fmla="*/ 1 w 246"/>
                  <a:gd name="T9" fmla="*/ 1 h 123"/>
                  <a:gd name="T10" fmla="*/ 1 w 246"/>
                  <a:gd name="T11" fmla="*/ 1 h 123"/>
                  <a:gd name="T12" fmla="*/ 1 w 246"/>
                  <a:gd name="T13" fmla="*/ 1 h 123"/>
                  <a:gd name="T14" fmla="*/ 1 w 246"/>
                  <a:gd name="T15" fmla="*/ 1 h 123"/>
                  <a:gd name="T16" fmla="*/ 1 w 246"/>
                  <a:gd name="T17" fmla="*/ 1 h 123"/>
                  <a:gd name="T18" fmla="*/ 1 w 246"/>
                  <a:gd name="T19" fmla="*/ 1 h 123"/>
                  <a:gd name="T20" fmla="*/ 2 w 246"/>
                  <a:gd name="T21" fmla="*/ 1 h 123"/>
                  <a:gd name="T22" fmla="*/ 2 w 246"/>
                  <a:gd name="T23" fmla="*/ 1 h 123"/>
                  <a:gd name="T24" fmla="*/ 2 w 246"/>
                  <a:gd name="T25" fmla="*/ 0 h 123"/>
                  <a:gd name="T26" fmla="*/ 2 w 246"/>
                  <a:gd name="T27" fmla="*/ 0 h 123"/>
                  <a:gd name="T28" fmla="*/ 2 w 246"/>
                  <a:gd name="T29" fmla="*/ 0 h 123"/>
                  <a:gd name="T30" fmla="*/ 2 w 246"/>
                  <a:gd name="T31" fmla="*/ 0 h 123"/>
                  <a:gd name="T32" fmla="*/ 2 w 246"/>
                  <a:gd name="T33" fmla="*/ 0 h 123"/>
                  <a:gd name="T34" fmla="*/ 2 w 246"/>
                  <a:gd name="T35" fmla="*/ 1 h 123"/>
                  <a:gd name="T36" fmla="*/ 2 w 246"/>
                  <a:gd name="T37" fmla="*/ 1 h 123"/>
                  <a:gd name="T38" fmla="*/ 1 w 246"/>
                  <a:gd name="T39" fmla="*/ 1 h 123"/>
                  <a:gd name="T40" fmla="*/ 1 w 246"/>
                  <a:gd name="T41" fmla="*/ 1 h 123"/>
                  <a:gd name="T42" fmla="*/ 1 w 246"/>
                  <a:gd name="T43" fmla="*/ 1 h 123"/>
                  <a:gd name="T44" fmla="*/ 1 w 246"/>
                  <a:gd name="T45" fmla="*/ 1 h 123"/>
                  <a:gd name="T46" fmla="*/ 0 w 246"/>
                  <a:gd name="T47" fmla="*/ 1 h 123"/>
                  <a:gd name="T48" fmla="*/ 0 w 246"/>
                  <a:gd name="T49" fmla="*/ 0 h 123"/>
                  <a:gd name="T50" fmla="*/ 0 w 246"/>
                  <a:gd name="T51" fmla="*/ 0 h 123"/>
                  <a:gd name="T52" fmla="*/ 0 w 246"/>
                  <a:gd name="T53" fmla="*/ 0 h 123"/>
                  <a:gd name="T54" fmla="*/ 0 w 246"/>
                  <a:gd name="T55" fmla="*/ 0 h 123"/>
                  <a:gd name="T56" fmla="*/ 0 w 246"/>
                  <a:gd name="T57" fmla="*/ 0 h 123"/>
                  <a:gd name="T58" fmla="*/ 0 w 246"/>
                  <a:gd name="T59" fmla="*/ 0 h 123"/>
                  <a:gd name="T60" fmla="*/ 0 w 246"/>
                  <a:gd name="T61" fmla="*/ 0 h 123"/>
                  <a:gd name="T62" fmla="*/ 0 w 246"/>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6"/>
                  <a:gd name="T97" fmla="*/ 0 h 123"/>
                  <a:gd name="T98" fmla="*/ 246 w 246"/>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6" h="123">
                    <a:moveTo>
                      <a:pt x="1" y="28"/>
                    </a:moveTo>
                    <a:lnTo>
                      <a:pt x="7" y="39"/>
                    </a:lnTo>
                    <a:lnTo>
                      <a:pt x="12" y="49"/>
                    </a:lnTo>
                    <a:lnTo>
                      <a:pt x="18" y="58"/>
                    </a:lnTo>
                    <a:lnTo>
                      <a:pt x="25" y="67"/>
                    </a:lnTo>
                    <a:lnTo>
                      <a:pt x="32" y="75"/>
                    </a:lnTo>
                    <a:lnTo>
                      <a:pt x="40" y="84"/>
                    </a:lnTo>
                    <a:lnTo>
                      <a:pt x="48" y="91"/>
                    </a:lnTo>
                    <a:lnTo>
                      <a:pt x="56" y="97"/>
                    </a:lnTo>
                    <a:lnTo>
                      <a:pt x="65" y="103"/>
                    </a:lnTo>
                    <a:lnTo>
                      <a:pt x="74" y="108"/>
                    </a:lnTo>
                    <a:lnTo>
                      <a:pt x="84" y="112"/>
                    </a:lnTo>
                    <a:lnTo>
                      <a:pt x="94" y="116"/>
                    </a:lnTo>
                    <a:lnTo>
                      <a:pt x="104" y="120"/>
                    </a:lnTo>
                    <a:lnTo>
                      <a:pt x="115" y="122"/>
                    </a:lnTo>
                    <a:lnTo>
                      <a:pt x="125" y="123"/>
                    </a:lnTo>
                    <a:lnTo>
                      <a:pt x="136" y="123"/>
                    </a:lnTo>
                    <a:lnTo>
                      <a:pt x="150" y="122"/>
                    </a:lnTo>
                    <a:lnTo>
                      <a:pt x="164" y="120"/>
                    </a:lnTo>
                    <a:lnTo>
                      <a:pt x="177" y="116"/>
                    </a:lnTo>
                    <a:lnTo>
                      <a:pt x="190" y="111"/>
                    </a:lnTo>
                    <a:lnTo>
                      <a:pt x="202" y="105"/>
                    </a:lnTo>
                    <a:lnTo>
                      <a:pt x="214" y="98"/>
                    </a:lnTo>
                    <a:lnTo>
                      <a:pt x="225" y="90"/>
                    </a:lnTo>
                    <a:lnTo>
                      <a:pt x="236" y="79"/>
                    </a:lnTo>
                    <a:lnTo>
                      <a:pt x="238" y="76"/>
                    </a:lnTo>
                    <a:lnTo>
                      <a:pt x="239" y="73"/>
                    </a:lnTo>
                    <a:lnTo>
                      <a:pt x="241" y="69"/>
                    </a:lnTo>
                    <a:lnTo>
                      <a:pt x="242" y="66"/>
                    </a:lnTo>
                    <a:lnTo>
                      <a:pt x="243" y="62"/>
                    </a:lnTo>
                    <a:lnTo>
                      <a:pt x="244" y="60"/>
                    </a:lnTo>
                    <a:lnTo>
                      <a:pt x="245" y="56"/>
                    </a:lnTo>
                    <a:lnTo>
                      <a:pt x="246" y="52"/>
                    </a:lnTo>
                    <a:lnTo>
                      <a:pt x="236" y="66"/>
                    </a:lnTo>
                    <a:lnTo>
                      <a:pt x="223" y="78"/>
                    </a:lnTo>
                    <a:lnTo>
                      <a:pt x="211" y="87"/>
                    </a:lnTo>
                    <a:lnTo>
                      <a:pt x="197" y="96"/>
                    </a:lnTo>
                    <a:lnTo>
                      <a:pt x="183" y="103"/>
                    </a:lnTo>
                    <a:lnTo>
                      <a:pt x="168" y="108"/>
                    </a:lnTo>
                    <a:lnTo>
                      <a:pt x="152" y="111"/>
                    </a:lnTo>
                    <a:lnTo>
                      <a:pt x="136" y="112"/>
                    </a:lnTo>
                    <a:lnTo>
                      <a:pt x="125" y="112"/>
                    </a:lnTo>
                    <a:lnTo>
                      <a:pt x="113" y="110"/>
                    </a:lnTo>
                    <a:lnTo>
                      <a:pt x="101" y="108"/>
                    </a:lnTo>
                    <a:lnTo>
                      <a:pt x="91" y="104"/>
                    </a:lnTo>
                    <a:lnTo>
                      <a:pt x="80" y="99"/>
                    </a:lnTo>
                    <a:lnTo>
                      <a:pt x="70" y="94"/>
                    </a:lnTo>
                    <a:lnTo>
                      <a:pt x="61" y="87"/>
                    </a:lnTo>
                    <a:lnTo>
                      <a:pt x="52" y="80"/>
                    </a:lnTo>
                    <a:lnTo>
                      <a:pt x="43" y="73"/>
                    </a:lnTo>
                    <a:lnTo>
                      <a:pt x="35" y="64"/>
                    </a:lnTo>
                    <a:lnTo>
                      <a:pt x="28" y="55"/>
                    </a:lnTo>
                    <a:lnTo>
                      <a:pt x="21" y="45"/>
                    </a:lnTo>
                    <a:lnTo>
                      <a:pt x="15" y="34"/>
                    </a:lnTo>
                    <a:lnTo>
                      <a:pt x="9" y="22"/>
                    </a:lnTo>
                    <a:lnTo>
                      <a:pt x="4" y="12"/>
                    </a:lnTo>
                    <a:lnTo>
                      <a:pt x="0" y="0"/>
                    </a:lnTo>
                    <a:lnTo>
                      <a:pt x="0" y="3"/>
                    </a:lnTo>
                    <a:lnTo>
                      <a:pt x="0" y="7"/>
                    </a:lnTo>
                    <a:lnTo>
                      <a:pt x="0" y="11"/>
                    </a:lnTo>
                    <a:lnTo>
                      <a:pt x="0" y="14"/>
                    </a:lnTo>
                    <a:lnTo>
                      <a:pt x="0" y="18"/>
                    </a:lnTo>
                    <a:lnTo>
                      <a:pt x="1" y="21"/>
                    </a:lnTo>
                    <a:lnTo>
                      <a:pt x="1" y="25"/>
                    </a:lnTo>
                    <a:lnTo>
                      <a:pt x="1" y="28"/>
                    </a:lnTo>
                    <a:close/>
                  </a:path>
                </a:pathLst>
              </a:custGeom>
              <a:solidFill>
                <a:srgbClr val="F3B6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8" name="Freeform 184"/>
              <p:cNvSpPr>
                <a:spLocks/>
              </p:cNvSpPr>
              <p:nvPr/>
            </p:nvSpPr>
            <p:spPr bwMode="auto">
              <a:xfrm>
                <a:off x="1134" y="2667"/>
                <a:ext cx="50" cy="22"/>
              </a:xfrm>
              <a:custGeom>
                <a:avLst/>
                <a:gdLst>
                  <a:gd name="T0" fmla="*/ 0 w 249"/>
                  <a:gd name="T1" fmla="*/ 0 h 132"/>
                  <a:gd name="T2" fmla="*/ 0 w 249"/>
                  <a:gd name="T3" fmla="*/ 0 h 132"/>
                  <a:gd name="T4" fmla="*/ 0 w 249"/>
                  <a:gd name="T5" fmla="*/ 0 h 132"/>
                  <a:gd name="T6" fmla="*/ 0 w 249"/>
                  <a:gd name="T7" fmla="*/ 1 h 132"/>
                  <a:gd name="T8" fmla="*/ 1 w 249"/>
                  <a:gd name="T9" fmla="*/ 1 h 132"/>
                  <a:gd name="T10" fmla="*/ 1 w 249"/>
                  <a:gd name="T11" fmla="*/ 1 h 132"/>
                  <a:gd name="T12" fmla="*/ 1 w 249"/>
                  <a:gd name="T13" fmla="*/ 1 h 132"/>
                  <a:gd name="T14" fmla="*/ 1 w 249"/>
                  <a:gd name="T15" fmla="*/ 1 h 132"/>
                  <a:gd name="T16" fmla="*/ 1 w 249"/>
                  <a:gd name="T17" fmla="*/ 1 h 132"/>
                  <a:gd name="T18" fmla="*/ 1 w 249"/>
                  <a:gd name="T19" fmla="*/ 1 h 132"/>
                  <a:gd name="T20" fmla="*/ 2 w 249"/>
                  <a:gd name="T21" fmla="*/ 1 h 132"/>
                  <a:gd name="T22" fmla="*/ 2 w 249"/>
                  <a:gd name="T23" fmla="*/ 0 h 132"/>
                  <a:gd name="T24" fmla="*/ 2 w 249"/>
                  <a:gd name="T25" fmla="*/ 0 h 132"/>
                  <a:gd name="T26" fmla="*/ 2 w 249"/>
                  <a:gd name="T27" fmla="*/ 0 h 132"/>
                  <a:gd name="T28" fmla="*/ 2 w 249"/>
                  <a:gd name="T29" fmla="*/ 0 h 132"/>
                  <a:gd name="T30" fmla="*/ 2 w 249"/>
                  <a:gd name="T31" fmla="*/ 0 h 132"/>
                  <a:gd name="T32" fmla="*/ 2 w 249"/>
                  <a:gd name="T33" fmla="*/ 0 h 132"/>
                  <a:gd name="T34" fmla="*/ 2 w 249"/>
                  <a:gd name="T35" fmla="*/ 1 h 132"/>
                  <a:gd name="T36" fmla="*/ 1 w 249"/>
                  <a:gd name="T37" fmla="*/ 1 h 132"/>
                  <a:gd name="T38" fmla="*/ 1 w 249"/>
                  <a:gd name="T39" fmla="*/ 1 h 132"/>
                  <a:gd name="T40" fmla="*/ 1 w 249"/>
                  <a:gd name="T41" fmla="*/ 1 h 132"/>
                  <a:gd name="T42" fmla="*/ 1 w 249"/>
                  <a:gd name="T43" fmla="*/ 1 h 132"/>
                  <a:gd name="T44" fmla="*/ 1 w 249"/>
                  <a:gd name="T45" fmla="*/ 1 h 132"/>
                  <a:gd name="T46" fmla="*/ 1 w 249"/>
                  <a:gd name="T47" fmla="*/ 1 h 132"/>
                  <a:gd name="T48" fmla="*/ 0 w 249"/>
                  <a:gd name="T49" fmla="*/ 1 h 132"/>
                  <a:gd name="T50" fmla="*/ 0 w 249"/>
                  <a:gd name="T51" fmla="*/ 0 h 132"/>
                  <a:gd name="T52" fmla="*/ 0 w 249"/>
                  <a:gd name="T53" fmla="*/ 0 h 132"/>
                  <a:gd name="T54" fmla="*/ 0 w 249"/>
                  <a:gd name="T55" fmla="*/ 0 h 132"/>
                  <a:gd name="T56" fmla="*/ 0 w 249"/>
                  <a:gd name="T57" fmla="*/ 0 h 132"/>
                  <a:gd name="T58" fmla="*/ 0 w 249"/>
                  <a:gd name="T59" fmla="*/ 0 h 132"/>
                  <a:gd name="T60" fmla="*/ 0 w 249"/>
                  <a:gd name="T61" fmla="*/ 0 h 132"/>
                  <a:gd name="T62" fmla="*/ 0 w 249"/>
                  <a:gd name="T63" fmla="*/ 0 h 132"/>
                  <a:gd name="T64" fmla="*/ 0 w 249"/>
                  <a:gd name="T65" fmla="*/ 0 h 1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9"/>
                  <a:gd name="T100" fmla="*/ 0 h 132"/>
                  <a:gd name="T101" fmla="*/ 249 w 249"/>
                  <a:gd name="T102" fmla="*/ 132 h 1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9" h="132">
                    <a:moveTo>
                      <a:pt x="0" y="29"/>
                    </a:moveTo>
                    <a:lnTo>
                      <a:pt x="5" y="40"/>
                    </a:lnTo>
                    <a:lnTo>
                      <a:pt x="10" y="51"/>
                    </a:lnTo>
                    <a:lnTo>
                      <a:pt x="16" y="61"/>
                    </a:lnTo>
                    <a:lnTo>
                      <a:pt x="23" y="71"/>
                    </a:lnTo>
                    <a:lnTo>
                      <a:pt x="30" y="79"/>
                    </a:lnTo>
                    <a:lnTo>
                      <a:pt x="37" y="89"/>
                    </a:lnTo>
                    <a:lnTo>
                      <a:pt x="45" y="96"/>
                    </a:lnTo>
                    <a:lnTo>
                      <a:pt x="54" y="103"/>
                    </a:lnTo>
                    <a:lnTo>
                      <a:pt x="63" y="111"/>
                    </a:lnTo>
                    <a:lnTo>
                      <a:pt x="72" y="117"/>
                    </a:lnTo>
                    <a:lnTo>
                      <a:pt x="82" y="121"/>
                    </a:lnTo>
                    <a:lnTo>
                      <a:pt x="92" y="125"/>
                    </a:lnTo>
                    <a:lnTo>
                      <a:pt x="102" y="129"/>
                    </a:lnTo>
                    <a:lnTo>
                      <a:pt x="114" y="131"/>
                    </a:lnTo>
                    <a:lnTo>
                      <a:pt x="125" y="132"/>
                    </a:lnTo>
                    <a:lnTo>
                      <a:pt x="136" y="132"/>
                    </a:lnTo>
                    <a:lnTo>
                      <a:pt x="151" y="132"/>
                    </a:lnTo>
                    <a:lnTo>
                      <a:pt x="166" y="129"/>
                    </a:lnTo>
                    <a:lnTo>
                      <a:pt x="180" y="125"/>
                    </a:lnTo>
                    <a:lnTo>
                      <a:pt x="194" y="119"/>
                    </a:lnTo>
                    <a:lnTo>
                      <a:pt x="207" y="112"/>
                    </a:lnTo>
                    <a:lnTo>
                      <a:pt x="219" y="102"/>
                    </a:lnTo>
                    <a:lnTo>
                      <a:pt x="230" y="93"/>
                    </a:lnTo>
                    <a:lnTo>
                      <a:pt x="242" y="81"/>
                    </a:lnTo>
                    <a:lnTo>
                      <a:pt x="243" y="77"/>
                    </a:lnTo>
                    <a:lnTo>
                      <a:pt x="244" y="75"/>
                    </a:lnTo>
                    <a:lnTo>
                      <a:pt x="245" y="71"/>
                    </a:lnTo>
                    <a:lnTo>
                      <a:pt x="246" y="67"/>
                    </a:lnTo>
                    <a:lnTo>
                      <a:pt x="247" y="64"/>
                    </a:lnTo>
                    <a:lnTo>
                      <a:pt x="248" y="60"/>
                    </a:lnTo>
                    <a:lnTo>
                      <a:pt x="249" y="58"/>
                    </a:lnTo>
                    <a:lnTo>
                      <a:pt x="249" y="54"/>
                    </a:lnTo>
                    <a:lnTo>
                      <a:pt x="239" y="69"/>
                    </a:lnTo>
                    <a:lnTo>
                      <a:pt x="227" y="82"/>
                    </a:lnTo>
                    <a:lnTo>
                      <a:pt x="214" y="94"/>
                    </a:lnTo>
                    <a:lnTo>
                      <a:pt x="200" y="103"/>
                    </a:lnTo>
                    <a:lnTo>
                      <a:pt x="185" y="112"/>
                    </a:lnTo>
                    <a:lnTo>
                      <a:pt x="169" y="117"/>
                    </a:lnTo>
                    <a:lnTo>
                      <a:pt x="161" y="119"/>
                    </a:lnTo>
                    <a:lnTo>
                      <a:pt x="153" y="120"/>
                    </a:lnTo>
                    <a:lnTo>
                      <a:pt x="145" y="121"/>
                    </a:lnTo>
                    <a:lnTo>
                      <a:pt x="136" y="121"/>
                    </a:lnTo>
                    <a:lnTo>
                      <a:pt x="124" y="121"/>
                    </a:lnTo>
                    <a:lnTo>
                      <a:pt x="113" y="120"/>
                    </a:lnTo>
                    <a:lnTo>
                      <a:pt x="100" y="117"/>
                    </a:lnTo>
                    <a:lnTo>
                      <a:pt x="90" y="113"/>
                    </a:lnTo>
                    <a:lnTo>
                      <a:pt x="79" y="108"/>
                    </a:lnTo>
                    <a:lnTo>
                      <a:pt x="69" y="102"/>
                    </a:lnTo>
                    <a:lnTo>
                      <a:pt x="59" y="95"/>
                    </a:lnTo>
                    <a:lnTo>
                      <a:pt x="50" y="88"/>
                    </a:lnTo>
                    <a:lnTo>
                      <a:pt x="42" y="79"/>
                    </a:lnTo>
                    <a:lnTo>
                      <a:pt x="34" y="70"/>
                    </a:lnTo>
                    <a:lnTo>
                      <a:pt x="27" y="60"/>
                    </a:lnTo>
                    <a:lnTo>
                      <a:pt x="20" y="49"/>
                    </a:lnTo>
                    <a:lnTo>
                      <a:pt x="14" y="37"/>
                    </a:lnTo>
                    <a:lnTo>
                      <a:pt x="9" y="26"/>
                    </a:lnTo>
                    <a:lnTo>
                      <a:pt x="5" y="14"/>
                    </a:lnTo>
                    <a:lnTo>
                      <a:pt x="1" y="0"/>
                    </a:lnTo>
                    <a:lnTo>
                      <a:pt x="1" y="4"/>
                    </a:lnTo>
                    <a:lnTo>
                      <a:pt x="0" y="8"/>
                    </a:lnTo>
                    <a:lnTo>
                      <a:pt x="0" y="11"/>
                    </a:lnTo>
                    <a:lnTo>
                      <a:pt x="0" y="15"/>
                    </a:lnTo>
                    <a:lnTo>
                      <a:pt x="0" y="18"/>
                    </a:lnTo>
                    <a:lnTo>
                      <a:pt x="0" y="22"/>
                    </a:lnTo>
                    <a:lnTo>
                      <a:pt x="0" y="26"/>
                    </a:lnTo>
                    <a:lnTo>
                      <a:pt x="0" y="29"/>
                    </a:lnTo>
                    <a:close/>
                  </a:path>
                </a:pathLst>
              </a:custGeom>
              <a:solidFill>
                <a:srgbClr val="F3B6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9" name="Freeform 185"/>
              <p:cNvSpPr>
                <a:spLocks/>
              </p:cNvSpPr>
              <p:nvPr/>
            </p:nvSpPr>
            <p:spPr bwMode="auto">
              <a:xfrm>
                <a:off x="1134" y="2665"/>
                <a:ext cx="51" cy="23"/>
              </a:xfrm>
              <a:custGeom>
                <a:avLst/>
                <a:gdLst>
                  <a:gd name="T0" fmla="*/ 0 w 251"/>
                  <a:gd name="T1" fmla="*/ 0 h 140"/>
                  <a:gd name="T2" fmla="*/ 0 w 251"/>
                  <a:gd name="T3" fmla="*/ 0 h 140"/>
                  <a:gd name="T4" fmla="*/ 0 w 251"/>
                  <a:gd name="T5" fmla="*/ 0 h 140"/>
                  <a:gd name="T6" fmla="*/ 0 w 251"/>
                  <a:gd name="T7" fmla="*/ 0 h 140"/>
                  <a:gd name="T8" fmla="*/ 0 w 251"/>
                  <a:gd name="T9" fmla="*/ 0 h 140"/>
                  <a:gd name="T10" fmla="*/ 1 w 251"/>
                  <a:gd name="T11" fmla="*/ 0 h 140"/>
                  <a:gd name="T12" fmla="*/ 1 w 251"/>
                  <a:gd name="T13" fmla="*/ 1 h 140"/>
                  <a:gd name="T14" fmla="*/ 1 w 251"/>
                  <a:gd name="T15" fmla="*/ 1 h 140"/>
                  <a:gd name="T16" fmla="*/ 1 w 251"/>
                  <a:gd name="T17" fmla="*/ 1 h 140"/>
                  <a:gd name="T18" fmla="*/ 2 w 251"/>
                  <a:gd name="T19" fmla="*/ 1 h 140"/>
                  <a:gd name="T20" fmla="*/ 2 w 251"/>
                  <a:gd name="T21" fmla="*/ 0 h 140"/>
                  <a:gd name="T22" fmla="*/ 2 w 251"/>
                  <a:gd name="T23" fmla="*/ 0 h 140"/>
                  <a:gd name="T24" fmla="*/ 2 w 251"/>
                  <a:gd name="T25" fmla="*/ 0 h 140"/>
                  <a:gd name="T26" fmla="*/ 2 w 251"/>
                  <a:gd name="T27" fmla="*/ 0 h 140"/>
                  <a:gd name="T28" fmla="*/ 2 w 251"/>
                  <a:gd name="T29" fmla="*/ 0 h 140"/>
                  <a:gd name="T30" fmla="*/ 2 w 251"/>
                  <a:gd name="T31" fmla="*/ 0 h 140"/>
                  <a:gd name="T32" fmla="*/ 2 w 251"/>
                  <a:gd name="T33" fmla="*/ 0 h 140"/>
                  <a:gd name="T34" fmla="*/ 2 w 251"/>
                  <a:gd name="T35" fmla="*/ 0 h 140"/>
                  <a:gd name="T36" fmla="*/ 2 w 251"/>
                  <a:gd name="T37" fmla="*/ 0 h 140"/>
                  <a:gd name="T38" fmla="*/ 2 w 251"/>
                  <a:gd name="T39" fmla="*/ 0 h 140"/>
                  <a:gd name="T40" fmla="*/ 2 w 251"/>
                  <a:gd name="T41" fmla="*/ 0 h 140"/>
                  <a:gd name="T42" fmla="*/ 1 w 251"/>
                  <a:gd name="T43" fmla="*/ 0 h 140"/>
                  <a:gd name="T44" fmla="*/ 1 w 251"/>
                  <a:gd name="T45" fmla="*/ 0 h 140"/>
                  <a:gd name="T46" fmla="*/ 1 w 251"/>
                  <a:gd name="T47" fmla="*/ 0 h 140"/>
                  <a:gd name="T48" fmla="*/ 1 w 251"/>
                  <a:gd name="T49" fmla="*/ 0 h 140"/>
                  <a:gd name="T50" fmla="*/ 1 w 251"/>
                  <a:gd name="T51" fmla="*/ 0 h 140"/>
                  <a:gd name="T52" fmla="*/ 1 w 251"/>
                  <a:gd name="T53" fmla="*/ 0 h 140"/>
                  <a:gd name="T54" fmla="*/ 0 w 251"/>
                  <a:gd name="T55" fmla="*/ 0 h 140"/>
                  <a:gd name="T56" fmla="*/ 0 w 251"/>
                  <a:gd name="T57" fmla="*/ 0 h 140"/>
                  <a:gd name="T58" fmla="*/ 0 w 251"/>
                  <a:gd name="T59" fmla="*/ 0 h 140"/>
                  <a:gd name="T60" fmla="*/ 0 w 251"/>
                  <a:gd name="T61" fmla="*/ 0 h 140"/>
                  <a:gd name="T62" fmla="*/ 0 w 251"/>
                  <a:gd name="T63" fmla="*/ 0 h 140"/>
                  <a:gd name="T64" fmla="*/ 0 w 251"/>
                  <a:gd name="T65" fmla="*/ 0 h 140"/>
                  <a:gd name="T66" fmla="*/ 0 w 251"/>
                  <a:gd name="T67" fmla="*/ 0 h 140"/>
                  <a:gd name="T68" fmla="*/ 0 w 251"/>
                  <a:gd name="T69" fmla="*/ 0 h 140"/>
                  <a:gd name="T70" fmla="*/ 0 w 251"/>
                  <a:gd name="T71" fmla="*/ 0 h 14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51"/>
                  <a:gd name="T109" fmla="*/ 0 h 140"/>
                  <a:gd name="T110" fmla="*/ 251 w 251"/>
                  <a:gd name="T111" fmla="*/ 140 h 14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51" h="140">
                    <a:moveTo>
                      <a:pt x="0" y="28"/>
                    </a:moveTo>
                    <a:lnTo>
                      <a:pt x="4" y="40"/>
                    </a:lnTo>
                    <a:lnTo>
                      <a:pt x="9" y="50"/>
                    </a:lnTo>
                    <a:lnTo>
                      <a:pt x="15" y="62"/>
                    </a:lnTo>
                    <a:lnTo>
                      <a:pt x="21" y="73"/>
                    </a:lnTo>
                    <a:lnTo>
                      <a:pt x="28" y="83"/>
                    </a:lnTo>
                    <a:lnTo>
                      <a:pt x="35" y="92"/>
                    </a:lnTo>
                    <a:lnTo>
                      <a:pt x="43" y="101"/>
                    </a:lnTo>
                    <a:lnTo>
                      <a:pt x="52" y="108"/>
                    </a:lnTo>
                    <a:lnTo>
                      <a:pt x="61" y="115"/>
                    </a:lnTo>
                    <a:lnTo>
                      <a:pt x="70" y="122"/>
                    </a:lnTo>
                    <a:lnTo>
                      <a:pt x="80" y="127"/>
                    </a:lnTo>
                    <a:lnTo>
                      <a:pt x="91" y="132"/>
                    </a:lnTo>
                    <a:lnTo>
                      <a:pt x="101" y="136"/>
                    </a:lnTo>
                    <a:lnTo>
                      <a:pt x="113" y="138"/>
                    </a:lnTo>
                    <a:lnTo>
                      <a:pt x="125" y="140"/>
                    </a:lnTo>
                    <a:lnTo>
                      <a:pt x="136" y="140"/>
                    </a:lnTo>
                    <a:lnTo>
                      <a:pt x="152" y="139"/>
                    </a:lnTo>
                    <a:lnTo>
                      <a:pt x="168" y="136"/>
                    </a:lnTo>
                    <a:lnTo>
                      <a:pt x="183" y="131"/>
                    </a:lnTo>
                    <a:lnTo>
                      <a:pt x="197" y="124"/>
                    </a:lnTo>
                    <a:lnTo>
                      <a:pt x="211" y="115"/>
                    </a:lnTo>
                    <a:lnTo>
                      <a:pt x="223" y="106"/>
                    </a:lnTo>
                    <a:lnTo>
                      <a:pt x="236" y="94"/>
                    </a:lnTo>
                    <a:lnTo>
                      <a:pt x="246" y="80"/>
                    </a:lnTo>
                    <a:lnTo>
                      <a:pt x="247" y="77"/>
                    </a:lnTo>
                    <a:lnTo>
                      <a:pt x="248" y="73"/>
                    </a:lnTo>
                    <a:lnTo>
                      <a:pt x="249" y="71"/>
                    </a:lnTo>
                    <a:lnTo>
                      <a:pt x="249" y="67"/>
                    </a:lnTo>
                    <a:lnTo>
                      <a:pt x="250" y="64"/>
                    </a:lnTo>
                    <a:lnTo>
                      <a:pt x="250" y="61"/>
                    </a:lnTo>
                    <a:lnTo>
                      <a:pt x="251" y="58"/>
                    </a:lnTo>
                    <a:lnTo>
                      <a:pt x="251" y="54"/>
                    </a:lnTo>
                    <a:lnTo>
                      <a:pt x="247" y="62"/>
                    </a:lnTo>
                    <a:lnTo>
                      <a:pt x="241" y="71"/>
                    </a:lnTo>
                    <a:lnTo>
                      <a:pt x="236" y="78"/>
                    </a:lnTo>
                    <a:lnTo>
                      <a:pt x="229" y="85"/>
                    </a:lnTo>
                    <a:lnTo>
                      <a:pt x="223" y="91"/>
                    </a:lnTo>
                    <a:lnTo>
                      <a:pt x="216" y="98"/>
                    </a:lnTo>
                    <a:lnTo>
                      <a:pt x="209" y="103"/>
                    </a:lnTo>
                    <a:lnTo>
                      <a:pt x="202" y="109"/>
                    </a:lnTo>
                    <a:lnTo>
                      <a:pt x="195" y="114"/>
                    </a:lnTo>
                    <a:lnTo>
                      <a:pt x="187" y="118"/>
                    </a:lnTo>
                    <a:lnTo>
                      <a:pt x="179" y="121"/>
                    </a:lnTo>
                    <a:lnTo>
                      <a:pt x="171" y="124"/>
                    </a:lnTo>
                    <a:lnTo>
                      <a:pt x="162" y="126"/>
                    </a:lnTo>
                    <a:lnTo>
                      <a:pt x="154" y="128"/>
                    </a:lnTo>
                    <a:lnTo>
                      <a:pt x="145" y="130"/>
                    </a:lnTo>
                    <a:lnTo>
                      <a:pt x="136" y="130"/>
                    </a:lnTo>
                    <a:lnTo>
                      <a:pt x="124" y="128"/>
                    </a:lnTo>
                    <a:lnTo>
                      <a:pt x="112" y="127"/>
                    </a:lnTo>
                    <a:lnTo>
                      <a:pt x="100" y="124"/>
                    </a:lnTo>
                    <a:lnTo>
                      <a:pt x="89" y="120"/>
                    </a:lnTo>
                    <a:lnTo>
                      <a:pt x="78" y="114"/>
                    </a:lnTo>
                    <a:lnTo>
                      <a:pt x="68" y="108"/>
                    </a:lnTo>
                    <a:lnTo>
                      <a:pt x="58" y="101"/>
                    </a:lnTo>
                    <a:lnTo>
                      <a:pt x="49" y="92"/>
                    </a:lnTo>
                    <a:lnTo>
                      <a:pt x="41" y="84"/>
                    </a:lnTo>
                    <a:lnTo>
                      <a:pt x="33" y="73"/>
                    </a:lnTo>
                    <a:lnTo>
                      <a:pt x="26" y="62"/>
                    </a:lnTo>
                    <a:lnTo>
                      <a:pt x="20" y="52"/>
                    </a:lnTo>
                    <a:lnTo>
                      <a:pt x="14" y="40"/>
                    </a:lnTo>
                    <a:lnTo>
                      <a:pt x="10" y="27"/>
                    </a:lnTo>
                    <a:lnTo>
                      <a:pt x="6" y="15"/>
                    </a:lnTo>
                    <a:lnTo>
                      <a:pt x="3" y="0"/>
                    </a:lnTo>
                    <a:lnTo>
                      <a:pt x="2" y="4"/>
                    </a:lnTo>
                    <a:lnTo>
                      <a:pt x="2" y="7"/>
                    </a:lnTo>
                    <a:lnTo>
                      <a:pt x="1" y="11"/>
                    </a:lnTo>
                    <a:lnTo>
                      <a:pt x="1" y="13"/>
                    </a:lnTo>
                    <a:lnTo>
                      <a:pt x="1" y="17"/>
                    </a:lnTo>
                    <a:lnTo>
                      <a:pt x="0" y="21"/>
                    </a:lnTo>
                    <a:lnTo>
                      <a:pt x="0" y="24"/>
                    </a:lnTo>
                    <a:lnTo>
                      <a:pt x="0" y="28"/>
                    </a:lnTo>
                    <a:close/>
                  </a:path>
                </a:pathLst>
              </a:custGeom>
              <a:solidFill>
                <a:srgbClr val="F3B8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0" name="Freeform 186"/>
              <p:cNvSpPr>
                <a:spLocks/>
              </p:cNvSpPr>
              <p:nvPr/>
            </p:nvSpPr>
            <p:spPr bwMode="auto">
              <a:xfrm>
                <a:off x="1135" y="2663"/>
                <a:ext cx="50" cy="24"/>
              </a:xfrm>
              <a:custGeom>
                <a:avLst/>
                <a:gdLst>
                  <a:gd name="T0" fmla="*/ 0 w 251"/>
                  <a:gd name="T1" fmla="*/ 0 h 146"/>
                  <a:gd name="T2" fmla="*/ 0 w 251"/>
                  <a:gd name="T3" fmla="*/ 0 h 146"/>
                  <a:gd name="T4" fmla="*/ 0 w 251"/>
                  <a:gd name="T5" fmla="*/ 0 h 146"/>
                  <a:gd name="T6" fmla="*/ 0 w 251"/>
                  <a:gd name="T7" fmla="*/ 0 h 146"/>
                  <a:gd name="T8" fmla="*/ 0 w 251"/>
                  <a:gd name="T9" fmla="*/ 0 h 146"/>
                  <a:gd name="T10" fmla="*/ 1 w 251"/>
                  <a:gd name="T11" fmla="*/ 1 h 146"/>
                  <a:gd name="T12" fmla="*/ 1 w 251"/>
                  <a:gd name="T13" fmla="*/ 1 h 146"/>
                  <a:gd name="T14" fmla="*/ 1 w 251"/>
                  <a:gd name="T15" fmla="*/ 1 h 146"/>
                  <a:gd name="T16" fmla="*/ 1 w 251"/>
                  <a:gd name="T17" fmla="*/ 1 h 146"/>
                  <a:gd name="T18" fmla="*/ 1 w 251"/>
                  <a:gd name="T19" fmla="*/ 1 h 146"/>
                  <a:gd name="T20" fmla="*/ 1 w 251"/>
                  <a:gd name="T21" fmla="*/ 1 h 146"/>
                  <a:gd name="T22" fmla="*/ 2 w 251"/>
                  <a:gd name="T23" fmla="*/ 0 h 146"/>
                  <a:gd name="T24" fmla="*/ 2 w 251"/>
                  <a:gd name="T25" fmla="*/ 0 h 146"/>
                  <a:gd name="T26" fmla="*/ 2 w 251"/>
                  <a:gd name="T27" fmla="*/ 0 h 146"/>
                  <a:gd name="T28" fmla="*/ 2 w 251"/>
                  <a:gd name="T29" fmla="*/ 0 h 146"/>
                  <a:gd name="T30" fmla="*/ 2 w 251"/>
                  <a:gd name="T31" fmla="*/ 0 h 146"/>
                  <a:gd name="T32" fmla="*/ 2 w 251"/>
                  <a:gd name="T33" fmla="*/ 0 h 146"/>
                  <a:gd name="T34" fmla="*/ 2 w 251"/>
                  <a:gd name="T35" fmla="*/ 0 h 146"/>
                  <a:gd name="T36" fmla="*/ 2 w 251"/>
                  <a:gd name="T37" fmla="*/ 0 h 146"/>
                  <a:gd name="T38" fmla="*/ 2 w 251"/>
                  <a:gd name="T39" fmla="*/ 0 h 146"/>
                  <a:gd name="T40" fmla="*/ 2 w 251"/>
                  <a:gd name="T41" fmla="*/ 0 h 146"/>
                  <a:gd name="T42" fmla="*/ 2 w 251"/>
                  <a:gd name="T43" fmla="*/ 0 h 146"/>
                  <a:gd name="T44" fmla="*/ 1 w 251"/>
                  <a:gd name="T45" fmla="*/ 0 h 146"/>
                  <a:gd name="T46" fmla="*/ 1 w 251"/>
                  <a:gd name="T47" fmla="*/ 1 h 146"/>
                  <a:gd name="T48" fmla="*/ 1 w 251"/>
                  <a:gd name="T49" fmla="*/ 1 h 146"/>
                  <a:gd name="T50" fmla="*/ 1 w 251"/>
                  <a:gd name="T51" fmla="*/ 1 h 146"/>
                  <a:gd name="T52" fmla="*/ 1 w 251"/>
                  <a:gd name="T53" fmla="*/ 0 h 146"/>
                  <a:gd name="T54" fmla="*/ 1 w 251"/>
                  <a:gd name="T55" fmla="*/ 0 h 146"/>
                  <a:gd name="T56" fmla="*/ 0 w 251"/>
                  <a:gd name="T57" fmla="*/ 0 h 146"/>
                  <a:gd name="T58" fmla="*/ 0 w 251"/>
                  <a:gd name="T59" fmla="*/ 0 h 146"/>
                  <a:gd name="T60" fmla="*/ 0 w 251"/>
                  <a:gd name="T61" fmla="*/ 0 h 146"/>
                  <a:gd name="T62" fmla="*/ 0 w 251"/>
                  <a:gd name="T63" fmla="*/ 0 h 146"/>
                  <a:gd name="T64" fmla="*/ 0 w 251"/>
                  <a:gd name="T65" fmla="*/ 0 h 146"/>
                  <a:gd name="T66" fmla="*/ 0 w 251"/>
                  <a:gd name="T67" fmla="*/ 0 h 146"/>
                  <a:gd name="T68" fmla="*/ 0 w 251"/>
                  <a:gd name="T69" fmla="*/ 0 h 146"/>
                  <a:gd name="T70" fmla="*/ 0 w 251"/>
                  <a:gd name="T71" fmla="*/ 0 h 146"/>
                  <a:gd name="T72" fmla="*/ 0 w 251"/>
                  <a:gd name="T73" fmla="*/ 0 h 14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51"/>
                  <a:gd name="T112" fmla="*/ 0 h 146"/>
                  <a:gd name="T113" fmla="*/ 251 w 251"/>
                  <a:gd name="T114" fmla="*/ 146 h 14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51" h="146">
                    <a:moveTo>
                      <a:pt x="0" y="25"/>
                    </a:moveTo>
                    <a:lnTo>
                      <a:pt x="4" y="39"/>
                    </a:lnTo>
                    <a:lnTo>
                      <a:pt x="8" y="51"/>
                    </a:lnTo>
                    <a:lnTo>
                      <a:pt x="13" y="62"/>
                    </a:lnTo>
                    <a:lnTo>
                      <a:pt x="19" y="74"/>
                    </a:lnTo>
                    <a:lnTo>
                      <a:pt x="26" y="85"/>
                    </a:lnTo>
                    <a:lnTo>
                      <a:pt x="33" y="95"/>
                    </a:lnTo>
                    <a:lnTo>
                      <a:pt x="41" y="104"/>
                    </a:lnTo>
                    <a:lnTo>
                      <a:pt x="49" y="113"/>
                    </a:lnTo>
                    <a:lnTo>
                      <a:pt x="58" y="120"/>
                    </a:lnTo>
                    <a:lnTo>
                      <a:pt x="68" y="127"/>
                    </a:lnTo>
                    <a:lnTo>
                      <a:pt x="78" y="133"/>
                    </a:lnTo>
                    <a:lnTo>
                      <a:pt x="89" y="138"/>
                    </a:lnTo>
                    <a:lnTo>
                      <a:pt x="99" y="142"/>
                    </a:lnTo>
                    <a:lnTo>
                      <a:pt x="112" y="145"/>
                    </a:lnTo>
                    <a:lnTo>
                      <a:pt x="123" y="146"/>
                    </a:lnTo>
                    <a:lnTo>
                      <a:pt x="135" y="146"/>
                    </a:lnTo>
                    <a:lnTo>
                      <a:pt x="144" y="146"/>
                    </a:lnTo>
                    <a:lnTo>
                      <a:pt x="152" y="145"/>
                    </a:lnTo>
                    <a:lnTo>
                      <a:pt x="160" y="144"/>
                    </a:lnTo>
                    <a:lnTo>
                      <a:pt x="168" y="142"/>
                    </a:lnTo>
                    <a:lnTo>
                      <a:pt x="184" y="137"/>
                    </a:lnTo>
                    <a:lnTo>
                      <a:pt x="199" y="128"/>
                    </a:lnTo>
                    <a:lnTo>
                      <a:pt x="213" y="119"/>
                    </a:lnTo>
                    <a:lnTo>
                      <a:pt x="226" y="107"/>
                    </a:lnTo>
                    <a:lnTo>
                      <a:pt x="238" y="94"/>
                    </a:lnTo>
                    <a:lnTo>
                      <a:pt x="248" y="79"/>
                    </a:lnTo>
                    <a:lnTo>
                      <a:pt x="249" y="76"/>
                    </a:lnTo>
                    <a:lnTo>
                      <a:pt x="249" y="72"/>
                    </a:lnTo>
                    <a:lnTo>
                      <a:pt x="250" y="70"/>
                    </a:lnTo>
                    <a:lnTo>
                      <a:pt x="250" y="66"/>
                    </a:lnTo>
                    <a:lnTo>
                      <a:pt x="251" y="62"/>
                    </a:lnTo>
                    <a:lnTo>
                      <a:pt x="251" y="60"/>
                    </a:lnTo>
                    <a:lnTo>
                      <a:pt x="251" y="57"/>
                    </a:lnTo>
                    <a:lnTo>
                      <a:pt x="251" y="53"/>
                    </a:lnTo>
                    <a:lnTo>
                      <a:pt x="247" y="62"/>
                    </a:lnTo>
                    <a:lnTo>
                      <a:pt x="242" y="71"/>
                    </a:lnTo>
                    <a:lnTo>
                      <a:pt x="237" y="79"/>
                    </a:lnTo>
                    <a:lnTo>
                      <a:pt x="231" y="86"/>
                    </a:lnTo>
                    <a:lnTo>
                      <a:pt x="224" y="95"/>
                    </a:lnTo>
                    <a:lnTo>
                      <a:pt x="217" y="101"/>
                    </a:lnTo>
                    <a:lnTo>
                      <a:pt x="210" y="108"/>
                    </a:lnTo>
                    <a:lnTo>
                      <a:pt x="203" y="113"/>
                    </a:lnTo>
                    <a:lnTo>
                      <a:pt x="196" y="119"/>
                    </a:lnTo>
                    <a:lnTo>
                      <a:pt x="188" y="122"/>
                    </a:lnTo>
                    <a:lnTo>
                      <a:pt x="179" y="127"/>
                    </a:lnTo>
                    <a:lnTo>
                      <a:pt x="171" y="130"/>
                    </a:lnTo>
                    <a:lnTo>
                      <a:pt x="162" y="133"/>
                    </a:lnTo>
                    <a:lnTo>
                      <a:pt x="153" y="134"/>
                    </a:lnTo>
                    <a:lnTo>
                      <a:pt x="144" y="136"/>
                    </a:lnTo>
                    <a:lnTo>
                      <a:pt x="135" y="136"/>
                    </a:lnTo>
                    <a:lnTo>
                      <a:pt x="123" y="136"/>
                    </a:lnTo>
                    <a:lnTo>
                      <a:pt x="111" y="133"/>
                    </a:lnTo>
                    <a:lnTo>
                      <a:pt x="98" y="130"/>
                    </a:lnTo>
                    <a:lnTo>
                      <a:pt x="87" y="126"/>
                    </a:lnTo>
                    <a:lnTo>
                      <a:pt x="76" y="120"/>
                    </a:lnTo>
                    <a:lnTo>
                      <a:pt x="66" y="113"/>
                    </a:lnTo>
                    <a:lnTo>
                      <a:pt x="57" y="106"/>
                    </a:lnTo>
                    <a:lnTo>
                      <a:pt x="48" y="97"/>
                    </a:lnTo>
                    <a:lnTo>
                      <a:pt x="39" y="88"/>
                    </a:lnTo>
                    <a:lnTo>
                      <a:pt x="32" y="77"/>
                    </a:lnTo>
                    <a:lnTo>
                      <a:pt x="25" y="66"/>
                    </a:lnTo>
                    <a:lnTo>
                      <a:pt x="19" y="54"/>
                    </a:lnTo>
                    <a:lnTo>
                      <a:pt x="14" y="41"/>
                    </a:lnTo>
                    <a:lnTo>
                      <a:pt x="10" y="28"/>
                    </a:lnTo>
                    <a:lnTo>
                      <a:pt x="7" y="15"/>
                    </a:lnTo>
                    <a:lnTo>
                      <a:pt x="5" y="0"/>
                    </a:lnTo>
                    <a:lnTo>
                      <a:pt x="4" y="3"/>
                    </a:lnTo>
                    <a:lnTo>
                      <a:pt x="3" y="6"/>
                    </a:lnTo>
                    <a:lnTo>
                      <a:pt x="3" y="10"/>
                    </a:lnTo>
                    <a:lnTo>
                      <a:pt x="2" y="12"/>
                    </a:lnTo>
                    <a:lnTo>
                      <a:pt x="1" y="16"/>
                    </a:lnTo>
                    <a:lnTo>
                      <a:pt x="1" y="19"/>
                    </a:lnTo>
                    <a:lnTo>
                      <a:pt x="0" y="22"/>
                    </a:lnTo>
                    <a:lnTo>
                      <a:pt x="0" y="25"/>
                    </a:lnTo>
                    <a:close/>
                  </a:path>
                </a:pathLst>
              </a:custGeom>
              <a:solidFill>
                <a:srgbClr val="F3B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1" name="Freeform 187"/>
              <p:cNvSpPr>
                <a:spLocks/>
              </p:cNvSpPr>
              <p:nvPr/>
            </p:nvSpPr>
            <p:spPr bwMode="auto">
              <a:xfrm>
                <a:off x="1135" y="2661"/>
                <a:ext cx="50" cy="25"/>
              </a:xfrm>
              <a:custGeom>
                <a:avLst/>
                <a:gdLst>
                  <a:gd name="T0" fmla="*/ 0 w 249"/>
                  <a:gd name="T1" fmla="*/ 0 h 154"/>
                  <a:gd name="T2" fmla="*/ 0 w 249"/>
                  <a:gd name="T3" fmla="*/ 0 h 154"/>
                  <a:gd name="T4" fmla="*/ 0 w 249"/>
                  <a:gd name="T5" fmla="*/ 0 h 154"/>
                  <a:gd name="T6" fmla="*/ 0 w 249"/>
                  <a:gd name="T7" fmla="*/ 0 h 154"/>
                  <a:gd name="T8" fmla="*/ 0 w 249"/>
                  <a:gd name="T9" fmla="*/ 0 h 154"/>
                  <a:gd name="T10" fmla="*/ 1 w 249"/>
                  <a:gd name="T11" fmla="*/ 1 h 154"/>
                  <a:gd name="T12" fmla="*/ 1 w 249"/>
                  <a:gd name="T13" fmla="*/ 1 h 154"/>
                  <a:gd name="T14" fmla="*/ 1 w 249"/>
                  <a:gd name="T15" fmla="*/ 1 h 154"/>
                  <a:gd name="T16" fmla="*/ 1 w 249"/>
                  <a:gd name="T17" fmla="*/ 1 h 154"/>
                  <a:gd name="T18" fmla="*/ 1 w 249"/>
                  <a:gd name="T19" fmla="*/ 1 h 154"/>
                  <a:gd name="T20" fmla="*/ 1 w 249"/>
                  <a:gd name="T21" fmla="*/ 1 h 154"/>
                  <a:gd name="T22" fmla="*/ 2 w 249"/>
                  <a:gd name="T23" fmla="*/ 1 h 154"/>
                  <a:gd name="T24" fmla="*/ 2 w 249"/>
                  <a:gd name="T25" fmla="*/ 0 h 154"/>
                  <a:gd name="T26" fmla="*/ 2 w 249"/>
                  <a:gd name="T27" fmla="*/ 0 h 154"/>
                  <a:gd name="T28" fmla="*/ 2 w 249"/>
                  <a:gd name="T29" fmla="*/ 0 h 154"/>
                  <a:gd name="T30" fmla="*/ 2 w 249"/>
                  <a:gd name="T31" fmla="*/ 0 h 154"/>
                  <a:gd name="T32" fmla="*/ 2 w 249"/>
                  <a:gd name="T33" fmla="*/ 0 h 154"/>
                  <a:gd name="T34" fmla="*/ 2 w 249"/>
                  <a:gd name="T35" fmla="*/ 0 h 154"/>
                  <a:gd name="T36" fmla="*/ 2 w 249"/>
                  <a:gd name="T37" fmla="*/ 0 h 154"/>
                  <a:gd name="T38" fmla="*/ 2 w 249"/>
                  <a:gd name="T39" fmla="*/ 0 h 154"/>
                  <a:gd name="T40" fmla="*/ 2 w 249"/>
                  <a:gd name="T41" fmla="*/ 0 h 154"/>
                  <a:gd name="T42" fmla="*/ 2 w 249"/>
                  <a:gd name="T43" fmla="*/ 0 h 154"/>
                  <a:gd name="T44" fmla="*/ 2 w 249"/>
                  <a:gd name="T45" fmla="*/ 0 h 154"/>
                  <a:gd name="T46" fmla="*/ 2 w 249"/>
                  <a:gd name="T47" fmla="*/ 0 h 154"/>
                  <a:gd name="T48" fmla="*/ 2 w 249"/>
                  <a:gd name="T49" fmla="*/ 0 h 154"/>
                  <a:gd name="T50" fmla="*/ 1 w 249"/>
                  <a:gd name="T51" fmla="*/ 1 h 154"/>
                  <a:gd name="T52" fmla="*/ 1 w 249"/>
                  <a:gd name="T53" fmla="*/ 1 h 154"/>
                  <a:gd name="T54" fmla="*/ 1 w 249"/>
                  <a:gd name="T55" fmla="*/ 1 h 154"/>
                  <a:gd name="T56" fmla="*/ 1 w 249"/>
                  <a:gd name="T57" fmla="*/ 1 h 154"/>
                  <a:gd name="T58" fmla="*/ 1 w 249"/>
                  <a:gd name="T59" fmla="*/ 1 h 154"/>
                  <a:gd name="T60" fmla="*/ 1 w 249"/>
                  <a:gd name="T61" fmla="*/ 0 h 154"/>
                  <a:gd name="T62" fmla="*/ 0 w 249"/>
                  <a:gd name="T63" fmla="*/ 0 h 154"/>
                  <a:gd name="T64" fmla="*/ 0 w 249"/>
                  <a:gd name="T65" fmla="*/ 0 h 154"/>
                  <a:gd name="T66" fmla="*/ 0 w 249"/>
                  <a:gd name="T67" fmla="*/ 0 h 154"/>
                  <a:gd name="T68" fmla="*/ 0 w 249"/>
                  <a:gd name="T69" fmla="*/ 0 h 154"/>
                  <a:gd name="T70" fmla="*/ 0 w 249"/>
                  <a:gd name="T71" fmla="*/ 0 h 154"/>
                  <a:gd name="T72" fmla="*/ 0 w 249"/>
                  <a:gd name="T73" fmla="*/ 0 h 154"/>
                  <a:gd name="T74" fmla="*/ 0 w 249"/>
                  <a:gd name="T75" fmla="*/ 0 h 154"/>
                  <a:gd name="T76" fmla="*/ 0 w 249"/>
                  <a:gd name="T77" fmla="*/ 0 h 154"/>
                  <a:gd name="T78" fmla="*/ 0 w 249"/>
                  <a:gd name="T79" fmla="*/ 0 h 15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49"/>
                  <a:gd name="T121" fmla="*/ 0 h 154"/>
                  <a:gd name="T122" fmla="*/ 249 w 249"/>
                  <a:gd name="T123" fmla="*/ 154 h 15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49" h="154">
                    <a:moveTo>
                      <a:pt x="0" y="24"/>
                    </a:moveTo>
                    <a:lnTo>
                      <a:pt x="3" y="39"/>
                    </a:lnTo>
                    <a:lnTo>
                      <a:pt x="7" y="51"/>
                    </a:lnTo>
                    <a:lnTo>
                      <a:pt x="11" y="64"/>
                    </a:lnTo>
                    <a:lnTo>
                      <a:pt x="17" y="76"/>
                    </a:lnTo>
                    <a:lnTo>
                      <a:pt x="23" y="86"/>
                    </a:lnTo>
                    <a:lnTo>
                      <a:pt x="30" y="97"/>
                    </a:lnTo>
                    <a:lnTo>
                      <a:pt x="38" y="108"/>
                    </a:lnTo>
                    <a:lnTo>
                      <a:pt x="46" y="116"/>
                    </a:lnTo>
                    <a:lnTo>
                      <a:pt x="55" y="125"/>
                    </a:lnTo>
                    <a:lnTo>
                      <a:pt x="65" y="132"/>
                    </a:lnTo>
                    <a:lnTo>
                      <a:pt x="75" y="138"/>
                    </a:lnTo>
                    <a:lnTo>
                      <a:pt x="86" y="144"/>
                    </a:lnTo>
                    <a:lnTo>
                      <a:pt x="97" y="148"/>
                    </a:lnTo>
                    <a:lnTo>
                      <a:pt x="109" y="151"/>
                    </a:lnTo>
                    <a:lnTo>
                      <a:pt x="121" y="152"/>
                    </a:lnTo>
                    <a:lnTo>
                      <a:pt x="133" y="154"/>
                    </a:lnTo>
                    <a:lnTo>
                      <a:pt x="142" y="154"/>
                    </a:lnTo>
                    <a:lnTo>
                      <a:pt x="151" y="152"/>
                    </a:lnTo>
                    <a:lnTo>
                      <a:pt x="159" y="150"/>
                    </a:lnTo>
                    <a:lnTo>
                      <a:pt x="168" y="148"/>
                    </a:lnTo>
                    <a:lnTo>
                      <a:pt x="176" y="145"/>
                    </a:lnTo>
                    <a:lnTo>
                      <a:pt x="184" y="142"/>
                    </a:lnTo>
                    <a:lnTo>
                      <a:pt x="192" y="138"/>
                    </a:lnTo>
                    <a:lnTo>
                      <a:pt x="199" y="133"/>
                    </a:lnTo>
                    <a:lnTo>
                      <a:pt x="206" y="127"/>
                    </a:lnTo>
                    <a:lnTo>
                      <a:pt x="213" y="122"/>
                    </a:lnTo>
                    <a:lnTo>
                      <a:pt x="220" y="115"/>
                    </a:lnTo>
                    <a:lnTo>
                      <a:pt x="226" y="109"/>
                    </a:lnTo>
                    <a:lnTo>
                      <a:pt x="233" y="102"/>
                    </a:lnTo>
                    <a:lnTo>
                      <a:pt x="238" y="95"/>
                    </a:lnTo>
                    <a:lnTo>
                      <a:pt x="244" y="86"/>
                    </a:lnTo>
                    <a:lnTo>
                      <a:pt x="248" y="78"/>
                    </a:lnTo>
                    <a:lnTo>
                      <a:pt x="249" y="74"/>
                    </a:lnTo>
                    <a:lnTo>
                      <a:pt x="249" y="72"/>
                    </a:lnTo>
                    <a:lnTo>
                      <a:pt x="249" y="69"/>
                    </a:lnTo>
                    <a:lnTo>
                      <a:pt x="249" y="65"/>
                    </a:lnTo>
                    <a:lnTo>
                      <a:pt x="249" y="63"/>
                    </a:lnTo>
                    <a:lnTo>
                      <a:pt x="249" y="59"/>
                    </a:lnTo>
                    <a:lnTo>
                      <a:pt x="249" y="57"/>
                    </a:lnTo>
                    <a:lnTo>
                      <a:pt x="249" y="53"/>
                    </a:lnTo>
                    <a:lnTo>
                      <a:pt x="245" y="63"/>
                    </a:lnTo>
                    <a:lnTo>
                      <a:pt x="241" y="72"/>
                    </a:lnTo>
                    <a:lnTo>
                      <a:pt x="236" y="80"/>
                    </a:lnTo>
                    <a:lnTo>
                      <a:pt x="230" y="89"/>
                    </a:lnTo>
                    <a:lnTo>
                      <a:pt x="223" y="97"/>
                    </a:lnTo>
                    <a:lnTo>
                      <a:pt x="217" y="104"/>
                    </a:lnTo>
                    <a:lnTo>
                      <a:pt x="210" y="112"/>
                    </a:lnTo>
                    <a:lnTo>
                      <a:pt x="203" y="118"/>
                    </a:lnTo>
                    <a:lnTo>
                      <a:pt x="195" y="124"/>
                    </a:lnTo>
                    <a:lnTo>
                      <a:pt x="187" y="128"/>
                    </a:lnTo>
                    <a:lnTo>
                      <a:pt x="179" y="133"/>
                    </a:lnTo>
                    <a:lnTo>
                      <a:pt x="170" y="136"/>
                    </a:lnTo>
                    <a:lnTo>
                      <a:pt x="161" y="139"/>
                    </a:lnTo>
                    <a:lnTo>
                      <a:pt x="152" y="142"/>
                    </a:lnTo>
                    <a:lnTo>
                      <a:pt x="143" y="143"/>
                    </a:lnTo>
                    <a:lnTo>
                      <a:pt x="133" y="143"/>
                    </a:lnTo>
                    <a:lnTo>
                      <a:pt x="121" y="142"/>
                    </a:lnTo>
                    <a:lnTo>
                      <a:pt x="109" y="140"/>
                    </a:lnTo>
                    <a:lnTo>
                      <a:pt x="96" y="137"/>
                    </a:lnTo>
                    <a:lnTo>
                      <a:pt x="85" y="132"/>
                    </a:lnTo>
                    <a:lnTo>
                      <a:pt x="74" y="126"/>
                    </a:lnTo>
                    <a:lnTo>
                      <a:pt x="64" y="119"/>
                    </a:lnTo>
                    <a:lnTo>
                      <a:pt x="54" y="110"/>
                    </a:lnTo>
                    <a:lnTo>
                      <a:pt x="45" y="101"/>
                    </a:lnTo>
                    <a:lnTo>
                      <a:pt x="37" y="91"/>
                    </a:lnTo>
                    <a:lnTo>
                      <a:pt x="30" y="80"/>
                    </a:lnTo>
                    <a:lnTo>
                      <a:pt x="24" y="69"/>
                    </a:lnTo>
                    <a:lnTo>
                      <a:pt x="18" y="57"/>
                    </a:lnTo>
                    <a:lnTo>
                      <a:pt x="14" y="43"/>
                    </a:lnTo>
                    <a:lnTo>
                      <a:pt x="10" y="29"/>
                    </a:lnTo>
                    <a:lnTo>
                      <a:pt x="8" y="15"/>
                    </a:lnTo>
                    <a:lnTo>
                      <a:pt x="6" y="0"/>
                    </a:lnTo>
                    <a:lnTo>
                      <a:pt x="5" y="3"/>
                    </a:lnTo>
                    <a:lnTo>
                      <a:pt x="4" y="6"/>
                    </a:lnTo>
                    <a:lnTo>
                      <a:pt x="4" y="9"/>
                    </a:lnTo>
                    <a:lnTo>
                      <a:pt x="3" y="12"/>
                    </a:lnTo>
                    <a:lnTo>
                      <a:pt x="2" y="16"/>
                    </a:lnTo>
                    <a:lnTo>
                      <a:pt x="1" y="18"/>
                    </a:lnTo>
                    <a:lnTo>
                      <a:pt x="1" y="22"/>
                    </a:lnTo>
                    <a:lnTo>
                      <a:pt x="0" y="24"/>
                    </a:lnTo>
                    <a:close/>
                  </a:path>
                </a:pathLst>
              </a:custGeom>
              <a:solidFill>
                <a:srgbClr val="F4BD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2" name="Freeform 188"/>
              <p:cNvSpPr>
                <a:spLocks/>
              </p:cNvSpPr>
              <p:nvPr/>
            </p:nvSpPr>
            <p:spPr bwMode="auto">
              <a:xfrm>
                <a:off x="1136" y="2659"/>
                <a:ext cx="49" cy="26"/>
              </a:xfrm>
              <a:custGeom>
                <a:avLst/>
                <a:gdLst>
                  <a:gd name="T0" fmla="*/ 0 w 246"/>
                  <a:gd name="T1" fmla="*/ 0 h 159"/>
                  <a:gd name="T2" fmla="*/ 0 w 246"/>
                  <a:gd name="T3" fmla="*/ 0 h 159"/>
                  <a:gd name="T4" fmla="*/ 0 w 246"/>
                  <a:gd name="T5" fmla="*/ 0 h 159"/>
                  <a:gd name="T6" fmla="*/ 0 w 246"/>
                  <a:gd name="T7" fmla="*/ 0 h 159"/>
                  <a:gd name="T8" fmla="*/ 0 w 246"/>
                  <a:gd name="T9" fmla="*/ 0 h 159"/>
                  <a:gd name="T10" fmla="*/ 1 w 246"/>
                  <a:gd name="T11" fmla="*/ 1 h 159"/>
                  <a:gd name="T12" fmla="*/ 1 w 246"/>
                  <a:gd name="T13" fmla="*/ 1 h 159"/>
                  <a:gd name="T14" fmla="*/ 1 w 246"/>
                  <a:gd name="T15" fmla="*/ 1 h 159"/>
                  <a:gd name="T16" fmla="*/ 1 w 246"/>
                  <a:gd name="T17" fmla="*/ 1 h 159"/>
                  <a:gd name="T18" fmla="*/ 1 w 246"/>
                  <a:gd name="T19" fmla="*/ 1 h 159"/>
                  <a:gd name="T20" fmla="*/ 1 w 246"/>
                  <a:gd name="T21" fmla="*/ 1 h 159"/>
                  <a:gd name="T22" fmla="*/ 2 w 246"/>
                  <a:gd name="T23" fmla="*/ 1 h 159"/>
                  <a:gd name="T24" fmla="*/ 2 w 246"/>
                  <a:gd name="T25" fmla="*/ 0 h 159"/>
                  <a:gd name="T26" fmla="*/ 2 w 246"/>
                  <a:gd name="T27" fmla="*/ 0 h 159"/>
                  <a:gd name="T28" fmla="*/ 2 w 246"/>
                  <a:gd name="T29" fmla="*/ 0 h 159"/>
                  <a:gd name="T30" fmla="*/ 2 w 246"/>
                  <a:gd name="T31" fmla="*/ 0 h 159"/>
                  <a:gd name="T32" fmla="*/ 2 w 246"/>
                  <a:gd name="T33" fmla="*/ 0 h 159"/>
                  <a:gd name="T34" fmla="*/ 2 w 246"/>
                  <a:gd name="T35" fmla="*/ 0 h 159"/>
                  <a:gd name="T36" fmla="*/ 2 w 246"/>
                  <a:gd name="T37" fmla="*/ 0 h 159"/>
                  <a:gd name="T38" fmla="*/ 2 w 246"/>
                  <a:gd name="T39" fmla="*/ 0 h 159"/>
                  <a:gd name="T40" fmla="*/ 2 w 246"/>
                  <a:gd name="T41" fmla="*/ 0 h 159"/>
                  <a:gd name="T42" fmla="*/ 2 w 246"/>
                  <a:gd name="T43" fmla="*/ 0 h 159"/>
                  <a:gd name="T44" fmla="*/ 2 w 246"/>
                  <a:gd name="T45" fmla="*/ 0 h 159"/>
                  <a:gd name="T46" fmla="*/ 2 w 246"/>
                  <a:gd name="T47" fmla="*/ 0 h 159"/>
                  <a:gd name="T48" fmla="*/ 2 w 246"/>
                  <a:gd name="T49" fmla="*/ 0 h 159"/>
                  <a:gd name="T50" fmla="*/ 1 w 246"/>
                  <a:gd name="T51" fmla="*/ 1 h 159"/>
                  <a:gd name="T52" fmla="*/ 1 w 246"/>
                  <a:gd name="T53" fmla="*/ 1 h 159"/>
                  <a:gd name="T54" fmla="*/ 1 w 246"/>
                  <a:gd name="T55" fmla="*/ 1 h 159"/>
                  <a:gd name="T56" fmla="*/ 1 w 246"/>
                  <a:gd name="T57" fmla="*/ 1 h 159"/>
                  <a:gd name="T58" fmla="*/ 1 w 246"/>
                  <a:gd name="T59" fmla="*/ 1 h 159"/>
                  <a:gd name="T60" fmla="*/ 1 w 246"/>
                  <a:gd name="T61" fmla="*/ 0 h 159"/>
                  <a:gd name="T62" fmla="*/ 0 w 246"/>
                  <a:gd name="T63" fmla="*/ 0 h 159"/>
                  <a:gd name="T64" fmla="*/ 0 w 246"/>
                  <a:gd name="T65" fmla="*/ 0 h 159"/>
                  <a:gd name="T66" fmla="*/ 0 w 246"/>
                  <a:gd name="T67" fmla="*/ 0 h 159"/>
                  <a:gd name="T68" fmla="*/ 0 w 246"/>
                  <a:gd name="T69" fmla="*/ 0 h 159"/>
                  <a:gd name="T70" fmla="*/ 0 w 246"/>
                  <a:gd name="T71" fmla="*/ 0 h 159"/>
                  <a:gd name="T72" fmla="*/ 0 w 246"/>
                  <a:gd name="T73" fmla="*/ 0 h 159"/>
                  <a:gd name="T74" fmla="*/ 0 w 246"/>
                  <a:gd name="T75" fmla="*/ 0 h 159"/>
                  <a:gd name="T76" fmla="*/ 0 w 246"/>
                  <a:gd name="T77" fmla="*/ 0 h 159"/>
                  <a:gd name="T78" fmla="*/ 0 w 246"/>
                  <a:gd name="T79" fmla="*/ 0 h 159"/>
                  <a:gd name="T80" fmla="*/ 0 w 246"/>
                  <a:gd name="T81" fmla="*/ 0 h 159"/>
                  <a:gd name="T82" fmla="*/ 0 w 246"/>
                  <a:gd name="T83" fmla="*/ 0 h 159"/>
                  <a:gd name="T84" fmla="*/ 0 w 246"/>
                  <a:gd name="T85" fmla="*/ 0 h 159"/>
                  <a:gd name="T86" fmla="*/ 0 w 246"/>
                  <a:gd name="T87" fmla="*/ 0 h 15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46"/>
                  <a:gd name="T133" fmla="*/ 0 h 159"/>
                  <a:gd name="T134" fmla="*/ 246 w 246"/>
                  <a:gd name="T135" fmla="*/ 159 h 15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46" h="159">
                    <a:moveTo>
                      <a:pt x="0" y="23"/>
                    </a:moveTo>
                    <a:lnTo>
                      <a:pt x="2" y="38"/>
                    </a:lnTo>
                    <a:lnTo>
                      <a:pt x="5" y="51"/>
                    </a:lnTo>
                    <a:lnTo>
                      <a:pt x="9" y="64"/>
                    </a:lnTo>
                    <a:lnTo>
                      <a:pt x="14" y="77"/>
                    </a:lnTo>
                    <a:lnTo>
                      <a:pt x="20" y="89"/>
                    </a:lnTo>
                    <a:lnTo>
                      <a:pt x="27" y="100"/>
                    </a:lnTo>
                    <a:lnTo>
                      <a:pt x="34" y="111"/>
                    </a:lnTo>
                    <a:lnTo>
                      <a:pt x="43" y="120"/>
                    </a:lnTo>
                    <a:lnTo>
                      <a:pt x="52" y="129"/>
                    </a:lnTo>
                    <a:lnTo>
                      <a:pt x="61" y="136"/>
                    </a:lnTo>
                    <a:lnTo>
                      <a:pt x="71" y="143"/>
                    </a:lnTo>
                    <a:lnTo>
                      <a:pt x="82" y="149"/>
                    </a:lnTo>
                    <a:lnTo>
                      <a:pt x="93" y="153"/>
                    </a:lnTo>
                    <a:lnTo>
                      <a:pt x="106" y="156"/>
                    </a:lnTo>
                    <a:lnTo>
                      <a:pt x="118" y="159"/>
                    </a:lnTo>
                    <a:lnTo>
                      <a:pt x="130" y="159"/>
                    </a:lnTo>
                    <a:lnTo>
                      <a:pt x="139" y="159"/>
                    </a:lnTo>
                    <a:lnTo>
                      <a:pt x="148" y="157"/>
                    </a:lnTo>
                    <a:lnTo>
                      <a:pt x="157" y="156"/>
                    </a:lnTo>
                    <a:lnTo>
                      <a:pt x="166" y="153"/>
                    </a:lnTo>
                    <a:lnTo>
                      <a:pt x="174" y="150"/>
                    </a:lnTo>
                    <a:lnTo>
                      <a:pt x="183" y="145"/>
                    </a:lnTo>
                    <a:lnTo>
                      <a:pt x="191" y="142"/>
                    </a:lnTo>
                    <a:lnTo>
                      <a:pt x="198" y="136"/>
                    </a:lnTo>
                    <a:lnTo>
                      <a:pt x="205" y="131"/>
                    </a:lnTo>
                    <a:lnTo>
                      <a:pt x="212" y="124"/>
                    </a:lnTo>
                    <a:lnTo>
                      <a:pt x="219" y="118"/>
                    </a:lnTo>
                    <a:lnTo>
                      <a:pt x="226" y="111"/>
                    </a:lnTo>
                    <a:lnTo>
                      <a:pt x="232" y="102"/>
                    </a:lnTo>
                    <a:lnTo>
                      <a:pt x="237" y="94"/>
                    </a:lnTo>
                    <a:lnTo>
                      <a:pt x="242" y="85"/>
                    </a:lnTo>
                    <a:lnTo>
                      <a:pt x="246" y="76"/>
                    </a:lnTo>
                    <a:lnTo>
                      <a:pt x="246" y="74"/>
                    </a:lnTo>
                    <a:lnTo>
                      <a:pt x="246" y="70"/>
                    </a:lnTo>
                    <a:lnTo>
                      <a:pt x="246" y="68"/>
                    </a:lnTo>
                    <a:lnTo>
                      <a:pt x="246" y="64"/>
                    </a:lnTo>
                    <a:lnTo>
                      <a:pt x="246" y="60"/>
                    </a:lnTo>
                    <a:lnTo>
                      <a:pt x="246" y="58"/>
                    </a:lnTo>
                    <a:lnTo>
                      <a:pt x="246" y="54"/>
                    </a:lnTo>
                    <a:lnTo>
                      <a:pt x="246" y="52"/>
                    </a:lnTo>
                    <a:lnTo>
                      <a:pt x="242" y="62"/>
                    </a:lnTo>
                    <a:lnTo>
                      <a:pt x="238" y="72"/>
                    </a:lnTo>
                    <a:lnTo>
                      <a:pt x="233" y="82"/>
                    </a:lnTo>
                    <a:lnTo>
                      <a:pt x="228" y="90"/>
                    </a:lnTo>
                    <a:lnTo>
                      <a:pt x="221" y="99"/>
                    </a:lnTo>
                    <a:lnTo>
                      <a:pt x="215" y="107"/>
                    </a:lnTo>
                    <a:lnTo>
                      <a:pt x="208" y="114"/>
                    </a:lnTo>
                    <a:lnTo>
                      <a:pt x="201" y="121"/>
                    </a:lnTo>
                    <a:lnTo>
                      <a:pt x="193" y="127"/>
                    </a:lnTo>
                    <a:lnTo>
                      <a:pt x="185" y="132"/>
                    </a:lnTo>
                    <a:lnTo>
                      <a:pt x="177" y="137"/>
                    </a:lnTo>
                    <a:lnTo>
                      <a:pt x="168" y="142"/>
                    </a:lnTo>
                    <a:lnTo>
                      <a:pt x="159" y="144"/>
                    </a:lnTo>
                    <a:lnTo>
                      <a:pt x="149" y="147"/>
                    </a:lnTo>
                    <a:lnTo>
                      <a:pt x="140" y="148"/>
                    </a:lnTo>
                    <a:lnTo>
                      <a:pt x="130" y="148"/>
                    </a:lnTo>
                    <a:lnTo>
                      <a:pt x="118" y="148"/>
                    </a:lnTo>
                    <a:lnTo>
                      <a:pt x="106" y="145"/>
                    </a:lnTo>
                    <a:lnTo>
                      <a:pt x="93" y="142"/>
                    </a:lnTo>
                    <a:lnTo>
                      <a:pt x="82" y="137"/>
                    </a:lnTo>
                    <a:lnTo>
                      <a:pt x="71" y="131"/>
                    </a:lnTo>
                    <a:lnTo>
                      <a:pt x="61" y="124"/>
                    </a:lnTo>
                    <a:lnTo>
                      <a:pt x="52" y="115"/>
                    </a:lnTo>
                    <a:lnTo>
                      <a:pt x="43" y="106"/>
                    </a:lnTo>
                    <a:lnTo>
                      <a:pt x="35" y="95"/>
                    </a:lnTo>
                    <a:lnTo>
                      <a:pt x="28" y="84"/>
                    </a:lnTo>
                    <a:lnTo>
                      <a:pt x="22" y="72"/>
                    </a:lnTo>
                    <a:lnTo>
                      <a:pt x="17" y="59"/>
                    </a:lnTo>
                    <a:lnTo>
                      <a:pt x="13" y="46"/>
                    </a:lnTo>
                    <a:lnTo>
                      <a:pt x="10" y="32"/>
                    </a:lnTo>
                    <a:lnTo>
                      <a:pt x="8" y="17"/>
                    </a:lnTo>
                    <a:lnTo>
                      <a:pt x="8" y="3"/>
                    </a:lnTo>
                    <a:lnTo>
                      <a:pt x="8" y="2"/>
                    </a:lnTo>
                    <a:lnTo>
                      <a:pt x="8" y="0"/>
                    </a:lnTo>
                    <a:lnTo>
                      <a:pt x="7" y="3"/>
                    </a:lnTo>
                    <a:lnTo>
                      <a:pt x="5" y="5"/>
                    </a:lnTo>
                    <a:lnTo>
                      <a:pt x="4" y="9"/>
                    </a:lnTo>
                    <a:lnTo>
                      <a:pt x="3" y="11"/>
                    </a:lnTo>
                    <a:lnTo>
                      <a:pt x="2" y="14"/>
                    </a:lnTo>
                    <a:lnTo>
                      <a:pt x="1" y="17"/>
                    </a:lnTo>
                    <a:lnTo>
                      <a:pt x="1" y="20"/>
                    </a:lnTo>
                    <a:lnTo>
                      <a:pt x="0" y="23"/>
                    </a:lnTo>
                    <a:close/>
                  </a:path>
                </a:pathLst>
              </a:custGeom>
              <a:solidFill>
                <a:srgbClr val="F4BF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3" name="Freeform 189"/>
              <p:cNvSpPr>
                <a:spLocks/>
              </p:cNvSpPr>
              <p:nvPr/>
            </p:nvSpPr>
            <p:spPr bwMode="auto">
              <a:xfrm>
                <a:off x="1136" y="2657"/>
                <a:ext cx="49" cy="27"/>
              </a:xfrm>
              <a:custGeom>
                <a:avLst/>
                <a:gdLst>
                  <a:gd name="T0" fmla="*/ 0 w 243"/>
                  <a:gd name="T1" fmla="*/ 0 h 164"/>
                  <a:gd name="T2" fmla="*/ 0 w 243"/>
                  <a:gd name="T3" fmla="*/ 0 h 164"/>
                  <a:gd name="T4" fmla="*/ 0 w 243"/>
                  <a:gd name="T5" fmla="*/ 0 h 164"/>
                  <a:gd name="T6" fmla="*/ 0 w 243"/>
                  <a:gd name="T7" fmla="*/ 0 h 164"/>
                  <a:gd name="T8" fmla="*/ 0 w 243"/>
                  <a:gd name="T9" fmla="*/ 1 h 164"/>
                  <a:gd name="T10" fmla="*/ 1 w 243"/>
                  <a:gd name="T11" fmla="*/ 1 h 164"/>
                  <a:gd name="T12" fmla="*/ 1 w 243"/>
                  <a:gd name="T13" fmla="*/ 1 h 164"/>
                  <a:gd name="T14" fmla="*/ 1 w 243"/>
                  <a:gd name="T15" fmla="*/ 1 h 164"/>
                  <a:gd name="T16" fmla="*/ 1 w 243"/>
                  <a:gd name="T17" fmla="*/ 1 h 164"/>
                  <a:gd name="T18" fmla="*/ 1 w 243"/>
                  <a:gd name="T19" fmla="*/ 1 h 164"/>
                  <a:gd name="T20" fmla="*/ 1 w 243"/>
                  <a:gd name="T21" fmla="*/ 1 h 164"/>
                  <a:gd name="T22" fmla="*/ 2 w 243"/>
                  <a:gd name="T23" fmla="*/ 1 h 164"/>
                  <a:gd name="T24" fmla="*/ 2 w 243"/>
                  <a:gd name="T25" fmla="*/ 1 h 164"/>
                  <a:gd name="T26" fmla="*/ 2 w 243"/>
                  <a:gd name="T27" fmla="*/ 0 h 164"/>
                  <a:gd name="T28" fmla="*/ 2 w 243"/>
                  <a:gd name="T29" fmla="*/ 0 h 164"/>
                  <a:gd name="T30" fmla="*/ 2 w 243"/>
                  <a:gd name="T31" fmla="*/ 0 h 164"/>
                  <a:gd name="T32" fmla="*/ 2 w 243"/>
                  <a:gd name="T33" fmla="*/ 0 h 164"/>
                  <a:gd name="T34" fmla="*/ 2 w 243"/>
                  <a:gd name="T35" fmla="*/ 0 h 164"/>
                  <a:gd name="T36" fmla="*/ 2 w 243"/>
                  <a:gd name="T37" fmla="*/ 0 h 164"/>
                  <a:gd name="T38" fmla="*/ 2 w 243"/>
                  <a:gd name="T39" fmla="*/ 0 h 164"/>
                  <a:gd name="T40" fmla="*/ 2 w 243"/>
                  <a:gd name="T41" fmla="*/ 0 h 164"/>
                  <a:gd name="T42" fmla="*/ 2 w 243"/>
                  <a:gd name="T43" fmla="*/ 0 h 164"/>
                  <a:gd name="T44" fmla="*/ 2 w 243"/>
                  <a:gd name="T45" fmla="*/ 0 h 164"/>
                  <a:gd name="T46" fmla="*/ 2 w 243"/>
                  <a:gd name="T47" fmla="*/ 0 h 164"/>
                  <a:gd name="T48" fmla="*/ 2 w 243"/>
                  <a:gd name="T49" fmla="*/ 0 h 164"/>
                  <a:gd name="T50" fmla="*/ 1 w 243"/>
                  <a:gd name="T51" fmla="*/ 1 h 164"/>
                  <a:gd name="T52" fmla="*/ 1 w 243"/>
                  <a:gd name="T53" fmla="*/ 1 h 164"/>
                  <a:gd name="T54" fmla="*/ 1 w 243"/>
                  <a:gd name="T55" fmla="*/ 1 h 164"/>
                  <a:gd name="T56" fmla="*/ 1 w 243"/>
                  <a:gd name="T57" fmla="*/ 1 h 164"/>
                  <a:gd name="T58" fmla="*/ 1 w 243"/>
                  <a:gd name="T59" fmla="*/ 1 h 164"/>
                  <a:gd name="T60" fmla="*/ 1 w 243"/>
                  <a:gd name="T61" fmla="*/ 1 h 164"/>
                  <a:gd name="T62" fmla="*/ 0 w 243"/>
                  <a:gd name="T63" fmla="*/ 0 h 164"/>
                  <a:gd name="T64" fmla="*/ 0 w 243"/>
                  <a:gd name="T65" fmla="*/ 0 h 164"/>
                  <a:gd name="T66" fmla="*/ 0 w 243"/>
                  <a:gd name="T67" fmla="*/ 0 h 164"/>
                  <a:gd name="T68" fmla="*/ 0 w 243"/>
                  <a:gd name="T69" fmla="*/ 0 h 164"/>
                  <a:gd name="T70" fmla="*/ 0 w 243"/>
                  <a:gd name="T71" fmla="*/ 0 h 164"/>
                  <a:gd name="T72" fmla="*/ 0 w 243"/>
                  <a:gd name="T73" fmla="*/ 0 h 164"/>
                  <a:gd name="T74" fmla="*/ 0 w 243"/>
                  <a:gd name="T75" fmla="*/ 0 h 164"/>
                  <a:gd name="T76" fmla="*/ 0 w 243"/>
                  <a:gd name="T77" fmla="*/ 0 h 164"/>
                  <a:gd name="T78" fmla="*/ 0 w 243"/>
                  <a:gd name="T79" fmla="*/ 0 h 164"/>
                  <a:gd name="T80" fmla="*/ 0 w 243"/>
                  <a:gd name="T81" fmla="*/ 0 h 164"/>
                  <a:gd name="T82" fmla="*/ 0 w 243"/>
                  <a:gd name="T83" fmla="*/ 0 h 164"/>
                  <a:gd name="T84" fmla="*/ 0 w 243"/>
                  <a:gd name="T85" fmla="*/ 0 h 164"/>
                  <a:gd name="T86" fmla="*/ 0 w 243"/>
                  <a:gd name="T87" fmla="*/ 0 h 164"/>
                  <a:gd name="T88" fmla="*/ 0 w 243"/>
                  <a:gd name="T89" fmla="*/ 0 h 164"/>
                  <a:gd name="T90" fmla="*/ 0 w 243"/>
                  <a:gd name="T91" fmla="*/ 0 h 164"/>
                  <a:gd name="T92" fmla="*/ 0 w 243"/>
                  <a:gd name="T93" fmla="*/ 0 h 164"/>
                  <a:gd name="T94" fmla="*/ 0 w 243"/>
                  <a:gd name="T95" fmla="*/ 0 h 1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3"/>
                  <a:gd name="T145" fmla="*/ 0 h 164"/>
                  <a:gd name="T146" fmla="*/ 243 w 243"/>
                  <a:gd name="T147" fmla="*/ 164 h 16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3" h="164">
                    <a:moveTo>
                      <a:pt x="0" y="21"/>
                    </a:moveTo>
                    <a:lnTo>
                      <a:pt x="2" y="36"/>
                    </a:lnTo>
                    <a:lnTo>
                      <a:pt x="4" y="50"/>
                    </a:lnTo>
                    <a:lnTo>
                      <a:pt x="8" y="64"/>
                    </a:lnTo>
                    <a:lnTo>
                      <a:pt x="12" y="78"/>
                    </a:lnTo>
                    <a:lnTo>
                      <a:pt x="18" y="90"/>
                    </a:lnTo>
                    <a:lnTo>
                      <a:pt x="24" y="101"/>
                    </a:lnTo>
                    <a:lnTo>
                      <a:pt x="31" y="112"/>
                    </a:lnTo>
                    <a:lnTo>
                      <a:pt x="39" y="122"/>
                    </a:lnTo>
                    <a:lnTo>
                      <a:pt x="48" y="131"/>
                    </a:lnTo>
                    <a:lnTo>
                      <a:pt x="58" y="140"/>
                    </a:lnTo>
                    <a:lnTo>
                      <a:pt x="68" y="147"/>
                    </a:lnTo>
                    <a:lnTo>
                      <a:pt x="79" y="153"/>
                    </a:lnTo>
                    <a:lnTo>
                      <a:pt x="90" y="158"/>
                    </a:lnTo>
                    <a:lnTo>
                      <a:pt x="103" y="161"/>
                    </a:lnTo>
                    <a:lnTo>
                      <a:pt x="115" y="163"/>
                    </a:lnTo>
                    <a:lnTo>
                      <a:pt x="127" y="164"/>
                    </a:lnTo>
                    <a:lnTo>
                      <a:pt x="137" y="164"/>
                    </a:lnTo>
                    <a:lnTo>
                      <a:pt x="146" y="163"/>
                    </a:lnTo>
                    <a:lnTo>
                      <a:pt x="155" y="160"/>
                    </a:lnTo>
                    <a:lnTo>
                      <a:pt x="164" y="157"/>
                    </a:lnTo>
                    <a:lnTo>
                      <a:pt x="173" y="154"/>
                    </a:lnTo>
                    <a:lnTo>
                      <a:pt x="181" y="149"/>
                    </a:lnTo>
                    <a:lnTo>
                      <a:pt x="189" y="145"/>
                    </a:lnTo>
                    <a:lnTo>
                      <a:pt x="197" y="139"/>
                    </a:lnTo>
                    <a:lnTo>
                      <a:pt x="204" y="133"/>
                    </a:lnTo>
                    <a:lnTo>
                      <a:pt x="211" y="125"/>
                    </a:lnTo>
                    <a:lnTo>
                      <a:pt x="217" y="118"/>
                    </a:lnTo>
                    <a:lnTo>
                      <a:pt x="224" y="110"/>
                    </a:lnTo>
                    <a:lnTo>
                      <a:pt x="230" y="101"/>
                    </a:lnTo>
                    <a:lnTo>
                      <a:pt x="235" y="93"/>
                    </a:lnTo>
                    <a:lnTo>
                      <a:pt x="239" y="84"/>
                    </a:lnTo>
                    <a:lnTo>
                      <a:pt x="243" y="74"/>
                    </a:lnTo>
                    <a:lnTo>
                      <a:pt x="243" y="70"/>
                    </a:lnTo>
                    <a:lnTo>
                      <a:pt x="243" y="68"/>
                    </a:lnTo>
                    <a:lnTo>
                      <a:pt x="243" y="64"/>
                    </a:lnTo>
                    <a:lnTo>
                      <a:pt x="243" y="62"/>
                    </a:lnTo>
                    <a:lnTo>
                      <a:pt x="242" y="58"/>
                    </a:lnTo>
                    <a:lnTo>
                      <a:pt x="242" y="56"/>
                    </a:lnTo>
                    <a:lnTo>
                      <a:pt x="241" y="52"/>
                    </a:lnTo>
                    <a:lnTo>
                      <a:pt x="241" y="50"/>
                    </a:lnTo>
                    <a:lnTo>
                      <a:pt x="238" y="61"/>
                    </a:lnTo>
                    <a:lnTo>
                      <a:pt x="234" y="72"/>
                    </a:lnTo>
                    <a:lnTo>
                      <a:pt x="230" y="81"/>
                    </a:lnTo>
                    <a:lnTo>
                      <a:pt x="225" y="91"/>
                    </a:lnTo>
                    <a:lnTo>
                      <a:pt x="219" y="100"/>
                    </a:lnTo>
                    <a:lnTo>
                      <a:pt x="213" y="109"/>
                    </a:lnTo>
                    <a:lnTo>
                      <a:pt x="206" y="116"/>
                    </a:lnTo>
                    <a:lnTo>
                      <a:pt x="199" y="123"/>
                    </a:lnTo>
                    <a:lnTo>
                      <a:pt x="191" y="130"/>
                    </a:lnTo>
                    <a:lnTo>
                      <a:pt x="183" y="136"/>
                    </a:lnTo>
                    <a:lnTo>
                      <a:pt x="174" y="141"/>
                    </a:lnTo>
                    <a:lnTo>
                      <a:pt x="166" y="146"/>
                    </a:lnTo>
                    <a:lnTo>
                      <a:pt x="156" y="148"/>
                    </a:lnTo>
                    <a:lnTo>
                      <a:pt x="147" y="151"/>
                    </a:lnTo>
                    <a:lnTo>
                      <a:pt x="137" y="153"/>
                    </a:lnTo>
                    <a:lnTo>
                      <a:pt x="127" y="153"/>
                    </a:lnTo>
                    <a:lnTo>
                      <a:pt x="115" y="152"/>
                    </a:lnTo>
                    <a:lnTo>
                      <a:pt x="104" y="151"/>
                    </a:lnTo>
                    <a:lnTo>
                      <a:pt x="91" y="147"/>
                    </a:lnTo>
                    <a:lnTo>
                      <a:pt x="81" y="142"/>
                    </a:lnTo>
                    <a:lnTo>
                      <a:pt x="70" y="136"/>
                    </a:lnTo>
                    <a:lnTo>
                      <a:pt x="61" y="129"/>
                    </a:lnTo>
                    <a:lnTo>
                      <a:pt x="52" y="121"/>
                    </a:lnTo>
                    <a:lnTo>
                      <a:pt x="43" y="112"/>
                    </a:lnTo>
                    <a:lnTo>
                      <a:pt x="36" y="101"/>
                    </a:lnTo>
                    <a:lnTo>
                      <a:pt x="29" y="91"/>
                    </a:lnTo>
                    <a:lnTo>
                      <a:pt x="23" y="80"/>
                    </a:lnTo>
                    <a:lnTo>
                      <a:pt x="18" y="68"/>
                    </a:lnTo>
                    <a:lnTo>
                      <a:pt x="14" y="55"/>
                    </a:lnTo>
                    <a:lnTo>
                      <a:pt x="12" y="42"/>
                    </a:lnTo>
                    <a:lnTo>
                      <a:pt x="10" y="27"/>
                    </a:lnTo>
                    <a:lnTo>
                      <a:pt x="9" y="13"/>
                    </a:lnTo>
                    <a:lnTo>
                      <a:pt x="9" y="12"/>
                    </a:lnTo>
                    <a:lnTo>
                      <a:pt x="9" y="9"/>
                    </a:lnTo>
                    <a:lnTo>
                      <a:pt x="9" y="8"/>
                    </a:lnTo>
                    <a:lnTo>
                      <a:pt x="9" y="6"/>
                    </a:lnTo>
                    <a:lnTo>
                      <a:pt x="9" y="4"/>
                    </a:lnTo>
                    <a:lnTo>
                      <a:pt x="9" y="3"/>
                    </a:lnTo>
                    <a:lnTo>
                      <a:pt x="10" y="1"/>
                    </a:lnTo>
                    <a:lnTo>
                      <a:pt x="10" y="0"/>
                    </a:lnTo>
                    <a:lnTo>
                      <a:pt x="9" y="0"/>
                    </a:lnTo>
                    <a:lnTo>
                      <a:pt x="9" y="1"/>
                    </a:lnTo>
                    <a:lnTo>
                      <a:pt x="8" y="2"/>
                    </a:lnTo>
                    <a:lnTo>
                      <a:pt x="8" y="3"/>
                    </a:lnTo>
                    <a:lnTo>
                      <a:pt x="7" y="6"/>
                    </a:lnTo>
                    <a:lnTo>
                      <a:pt x="6" y="8"/>
                    </a:lnTo>
                    <a:lnTo>
                      <a:pt x="5" y="10"/>
                    </a:lnTo>
                    <a:lnTo>
                      <a:pt x="4" y="13"/>
                    </a:lnTo>
                    <a:lnTo>
                      <a:pt x="3" y="14"/>
                    </a:lnTo>
                    <a:lnTo>
                      <a:pt x="2" y="16"/>
                    </a:lnTo>
                    <a:lnTo>
                      <a:pt x="1" y="19"/>
                    </a:lnTo>
                    <a:lnTo>
                      <a:pt x="0" y="21"/>
                    </a:lnTo>
                    <a:close/>
                  </a:path>
                </a:pathLst>
              </a:custGeom>
              <a:solidFill>
                <a:srgbClr val="F4BF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4" name="Freeform 190"/>
              <p:cNvSpPr>
                <a:spLocks/>
              </p:cNvSpPr>
              <p:nvPr/>
            </p:nvSpPr>
            <p:spPr bwMode="auto">
              <a:xfrm>
                <a:off x="1137" y="2655"/>
                <a:ext cx="48" cy="28"/>
              </a:xfrm>
              <a:custGeom>
                <a:avLst/>
                <a:gdLst>
                  <a:gd name="T0" fmla="*/ 0 w 238"/>
                  <a:gd name="T1" fmla="*/ 0 h 169"/>
                  <a:gd name="T2" fmla="*/ 0 w 238"/>
                  <a:gd name="T3" fmla="*/ 0 h 169"/>
                  <a:gd name="T4" fmla="*/ 0 w 238"/>
                  <a:gd name="T5" fmla="*/ 0 h 169"/>
                  <a:gd name="T6" fmla="*/ 0 w 238"/>
                  <a:gd name="T7" fmla="*/ 0 h 169"/>
                  <a:gd name="T8" fmla="*/ 0 w 238"/>
                  <a:gd name="T9" fmla="*/ 0 h 169"/>
                  <a:gd name="T10" fmla="*/ 0 w 238"/>
                  <a:gd name="T11" fmla="*/ 0 h 169"/>
                  <a:gd name="T12" fmla="*/ 0 w 238"/>
                  <a:gd name="T13" fmla="*/ 0 h 169"/>
                  <a:gd name="T14" fmla="*/ 0 w 238"/>
                  <a:gd name="T15" fmla="*/ 0 h 169"/>
                  <a:gd name="T16" fmla="*/ 0 w 238"/>
                  <a:gd name="T17" fmla="*/ 1 h 169"/>
                  <a:gd name="T18" fmla="*/ 1 w 238"/>
                  <a:gd name="T19" fmla="*/ 1 h 169"/>
                  <a:gd name="T20" fmla="*/ 1 w 238"/>
                  <a:gd name="T21" fmla="*/ 1 h 169"/>
                  <a:gd name="T22" fmla="*/ 1 w 238"/>
                  <a:gd name="T23" fmla="*/ 1 h 169"/>
                  <a:gd name="T24" fmla="*/ 1 w 238"/>
                  <a:gd name="T25" fmla="*/ 1 h 169"/>
                  <a:gd name="T26" fmla="*/ 1 w 238"/>
                  <a:gd name="T27" fmla="*/ 1 h 169"/>
                  <a:gd name="T28" fmla="*/ 1 w 238"/>
                  <a:gd name="T29" fmla="*/ 1 h 169"/>
                  <a:gd name="T30" fmla="*/ 1 w 238"/>
                  <a:gd name="T31" fmla="*/ 1 h 169"/>
                  <a:gd name="T32" fmla="*/ 2 w 238"/>
                  <a:gd name="T33" fmla="*/ 1 h 169"/>
                  <a:gd name="T34" fmla="*/ 2 w 238"/>
                  <a:gd name="T35" fmla="*/ 0 h 169"/>
                  <a:gd name="T36" fmla="*/ 2 w 238"/>
                  <a:gd name="T37" fmla="*/ 0 h 169"/>
                  <a:gd name="T38" fmla="*/ 2 w 238"/>
                  <a:gd name="T39" fmla="*/ 0 h 169"/>
                  <a:gd name="T40" fmla="*/ 2 w 238"/>
                  <a:gd name="T41" fmla="*/ 0 h 169"/>
                  <a:gd name="T42" fmla="*/ 2 w 238"/>
                  <a:gd name="T43" fmla="*/ 0 h 169"/>
                  <a:gd name="T44" fmla="*/ 2 w 238"/>
                  <a:gd name="T45" fmla="*/ 0 h 169"/>
                  <a:gd name="T46" fmla="*/ 2 w 238"/>
                  <a:gd name="T47" fmla="*/ 0 h 169"/>
                  <a:gd name="T48" fmla="*/ 2 w 238"/>
                  <a:gd name="T49" fmla="*/ 0 h 169"/>
                  <a:gd name="T50" fmla="*/ 2 w 238"/>
                  <a:gd name="T51" fmla="*/ 0 h 169"/>
                  <a:gd name="T52" fmla="*/ 2 w 238"/>
                  <a:gd name="T53" fmla="*/ 0 h 169"/>
                  <a:gd name="T54" fmla="*/ 2 w 238"/>
                  <a:gd name="T55" fmla="*/ 0 h 169"/>
                  <a:gd name="T56" fmla="*/ 2 w 238"/>
                  <a:gd name="T57" fmla="*/ 1 h 169"/>
                  <a:gd name="T58" fmla="*/ 1 w 238"/>
                  <a:gd name="T59" fmla="*/ 1 h 169"/>
                  <a:gd name="T60" fmla="*/ 1 w 238"/>
                  <a:gd name="T61" fmla="*/ 1 h 169"/>
                  <a:gd name="T62" fmla="*/ 1 w 238"/>
                  <a:gd name="T63" fmla="*/ 1 h 169"/>
                  <a:gd name="T64" fmla="*/ 1 w 238"/>
                  <a:gd name="T65" fmla="*/ 1 h 169"/>
                  <a:gd name="T66" fmla="*/ 1 w 238"/>
                  <a:gd name="T67" fmla="*/ 1 h 169"/>
                  <a:gd name="T68" fmla="*/ 1 w 238"/>
                  <a:gd name="T69" fmla="*/ 1 h 169"/>
                  <a:gd name="T70" fmla="*/ 0 w 238"/>
                  <a:gd name="T71" fmla="*/ 0 h 169"/>
                  <a:gd name="T72" fmla="*/ 0 w 238"/>
                  <a:gd name="T73" fmla="*/ 0 h 169"/>
                  <a:gd name="T74" fmla="*/ 0 w 238"/>
                  <a:gd name="T75" fmla="*/ 0 h 169"/>
                  <a:gd name="T76" fmla="*/ 0 w 238"/>
                  <a:gd name="T77" fmla="*/ 0 h 169"/>
                  <a:gd name="T78" fmla="*/ 0 w 238"/>
                  <a:gd name="T79" fmla="*/ 0 h 169"/>
                  <a:gd name="T80" fmla="*/ 0 w 238"/>
                  <a:gd name="T81" fmla="*/ 0 h 169"/>
                  <a:gd name="T82" fmla="*/ 0 w 238"/>
                  <a:gd name="T83" fmla="*/ 0 h 169"/>
                  <a:gd name="T84" fmla="*/ 0 w 238"/>
                  <a:gd name="T85" fmla="*/ 0 h 169"/>
                  <a:gd name="T86" fmla="*/ 0 w 238"/>
                  <a:gd name="T87" fmla="*/ 0 h 169"/>
                  <a:gd name="T88" fmla="*/ 0 w 238"/>
                  <a:gd name="T89" fmla="*/ 0 h 169"/>
                  <a:gd name="T90" fmla="*/ 0 w 238"/>
                  <a:gd name="T91" fmla="*/ 0 h 169"/>
                  <a:gd name="T92" fmla="*/ 0 w 238"/>
                  <a:gd name="T93" fmla="*/ 0 h 169"/>
                  <a:gd name="T94" fmla="*/ 0 w 238"/>
                  <a:gd name="T95" fmla="*/ 0 h 169"/>
                  <a:gd name="T96" fmla="*/ 0 w 238"/>
                  <a:gd name="T97" fmla="*/ 0 h 169"/>
                  <a:gd name="T98" fmla="*/ 0 w 238"/>
                  <a:gd name="T99" fmla="*/ 0 h 169"/>
                  <a:gd name="T100" fmla="*/ 0 w 238"/>
                  <a:gd name="T101" fmla="*/ 0 h 169"/>
                  <a:gd name="T102" fmla="*/ 0 w 238"/>
                  <a:gd name="T103" fmla="*/ 0 h 16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38"/>
                  <a:gd name="T157" fmla="*/ 0 h 169"/>
                  <a:gd name="T158" fmla="*/ 238 w 238"/>
                  <a:gd name="T159" fmla="*/ 169 h 16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38" h="169">
                    <a:moveTo>
                      <a:pt x="0" y="21"/>
                    </a:moveTo>
                    <a:lnTo>
                      <a:pt x="0" y="21"/>
                    </a:lnTo>
                    <a:lnTo>
                      <a:pt x="0" y="23"/>
                    </a:lnTo>
                    <a:lnTo>
                      <a:pt x="0" y="24"/>
                    </a:lnTo>
                    <a:lnTo>
                      <a:pt x="0" y="38"/>
                    </a:lnTo>
                    <a:lnTo>
                      <a:pt x="2" y="53"/>
                    </a:lnTo>
                    <a:lnTo>
                      <a:pt x="5" y="67"/>
                    </a:lnTo>
                    <a:lnTo>
                      <a:pt x="9" y="80"/>
                    </a:lnTo>
                    <a:lnTo>
                      <a:pt x="14" y="93"/>
                    </a:lnTo>
                    <a:lnTo>
                      <a:pt x="20" y="105"/>
                    </a:lnTo>
                    <a:lnTo>
                      <a:pt x="27" y="116"/>
                    </a:lnTo>
                    <a:lnTo>
                      <a:pt x="35" y="127"/>
                    </a:lnTo>
                    <a:lnTo>
                      <a:pt x="44" y="136"/>
                    </a:lnTo>
                    <a:lnTo>
                      <a:pt x="53" y="145"/>
                    </a:lnTo>
                    <a:lnTo>
                      <a:pt x="63" y="152"/>
                    </a:lnTo>
                    <a:lnTo>
                      <a:pt x="74" y="158"/>
                    </a:lnTo>
                    <a:lnTo>
                      <a:pt x="85" y="163"/>
                    </a:lnTo>
                    <a:lnTo>
                      <a:pt x="98" y="166"/>
                    </a:lnTo>
                    <a:lnTo>
                      <a:pt x="110" y="169"/>
                    </a:lnTo>
                    <a:lnTo>
                      <a:pt x="122" y="169"/>
                    </a:lnTo>
                    <a:lnTo>
                      <a:pt x="132" y="169"/>
                    </a:lnTo>
                    <a:lnTo>
                      <a:pt x="141" y="168"/>
                    </a:lnTo>
                    <a:lnTo>
                      <a:pt x="151" y="165"/>
                    </a:lnTo>
                    <a:lnTo>
                      <a:pt x="160" y="162"/>
                    </a:lnTo>
                    <a:lnTo>
                      <a:pt x="169" y="158"/>
                    </a:lnTo>
                    <a:lnTo>
                      <a:pt x="177" y="153"/>
                    </a:lnTo>
                    <a:lnTo>
                      <a:pt x="185" y="148"/>
                    </a:lnTo>
                    <a:lnTo>
                      <a:pt x="193" y="142"/>
                    </a:lnTo>
                    <a:lnTo>
                      <a:pt x="200" y="135"/>
                    </a:lnTo>
                    <a:lnTo>
                      <a:pt x="207" y="128"/>
                    </a:lnTo>
                    <a:lnTo>
                      <a:pt x="213" y="120"/>
                    </a:lnTo>
                    <a:lnTo>
                      <a:pt x="220" y="111"/>
                    </a:lnTo>
                    <a:lnTo>
                      <a:pt x="225" y="103"/>
                    </a:lnTo>
                    <a:lnTo>
                      <a:pt x="230" y="93"/>
                    </a:lnTo>
                    <a:lnTo>
                      <a:pt x="234" y="83"/>
                    </a:lnTo>
                    <a:lnTo>
                      <a:pt x="238" y="73"/>
                    </a:lnTo>
                    <a:lnTo>
                      <a:pt x="237" y="69"/>
                    </a:lnTo>
                    <a:lnTo>
                      <a:pt x="237" y="67"/>
                    </a:lnTo>
                    <a:lnTo>
                      <a:pt x="236" y="63"/>
                    </a:lnTo>
                    <a:lnTo>
                      <a:pt x="236" y="61"/>
                    </a:lnTo>
                    <a:lnTo>
                      <a:pt x="235" y="57"/>
                    </a:lnTo>
                    <a:lnTo>
                      <a:pt x="235" y="55"/>
                    </a:lnTo>
                    <a:lnTo>
                      <a:pt x="234" y="51"/>
                    </a:lnTo>
                    <a:lnTo>
                      <a:pt x="234" y="49"/>
                    </a:lnTo>
                    <a:lnTo>
                      <a:pt x="231" y="61"/>
                    </a:lnTo>
                    <a:lnTo>
                      <a:pt x="228" y="72"/>
                    </a:lnTo>
                    <a:lnTo>
                      <a:pt x="224" y="83"/>
                    </a:lnTo>
                    <a:lnTo>
                      <a:pt x="220" y="92"/>
                    </a:lnTo>
                    <a:lnTo>
                      <a:pt x="214" y="102"/>
                    </a:lnTo>
                    <a:lnTo>
                      <a:pt x="208" y="111"/>
                    </a:lnTo>
                    <a:lnTo>
                      <a:pt x="201" y="120"/>
                    </a:lnTo>
                    <a:lnTo>
                      <a:pt x="194" y="127"/>
                    </a:lnTo>
                    <a:lnTo>
                      <a:pt x="187" y="134"/>
                    </a:lnTo>
                    <a:lnTo>
                      <a:pt x="179" y="140"/>
                    </a:lnTo>
                    <a:lnTo>
                      <a:pt x="170" y="146"/>
                    </a:lnTo>
                    <a:lnTo>
                      <a:pt x="161" y="151"/>
                    </a:lnTo>
                    <a:lnTo>
                      <a:pt x="152" y="154"/>
                    </a:lnTo>
                    <a:lnTo>
                      <a:pt x="142" y="157"/>
                    </a:lnTo>
                    <a:lnTo>
                      <a:pt x="132" y="158"/>
                    </a:lnTo>
                    <a:lnTo>
                      <a:pt x="122" y="158"/>
                    </a:lnTo>
                    <a:lnTo>
                      <a:pt x="111" y="158"/>
                    </a:lnTo>
                    <a:lnTo>
                      <a:pt x="99" y="156"/>
                    </a:lnTo>
                    <a:lnTo>
                      <a:pt x="88" y="152"/>
                    </a:lnTo>
                    <a:lnTo>
                      <a:pt x="77" y="148"/>
                    </a:lnTo>
                    <a:lnTo>
                      <a:pt x="67" y="142"/>
                    </a:lnTo>
                    <a:lnTo>
                      <a:pt x="58" y="135"/>
                    </a:lnTo>
                    <a:lnTo>
                      <a:pt x="50" y="128"/>
                    </a:lnTo>
                    <a:lnTo>
                      <a:pt x="42" y="120"/>
                    </a:lnTo>
                    <a:lnTo>
                      <a:pt x="34" y="110"/>
                    </a:lnTo>
                    <a:lnTo>
                      <a:pt x="28" y="99"/>
                    </a:lnTo>
                    <a:lnTo>
                      <a:pt x="22" y="89"/>
                    </a:lnTo>
                    <a:lnTo>
                      <a:pt x="18" y="77"/>
                    </a:lnTo>
                    <a:lnTo>
                      <a:pt x="14" y="63"/>
                    </a:lnTo>
                    <a:lnTo>
                      <a:pt x="11" y="51"/>
                    </a:lnTo>
                    <a:lnTo>
                      <a:pt x="9" y="37"/>
                    </a:lnTo>
                    <a:lnTo>
                      <a:pt x="9" y="24"/>
                    </a:lnTo>
                    <a:lnTo>
                      <a:pt x="9" y="20"/>
                    </a:lnTo>
                    <a:lnTo>
                      <a:pt x="9" y="18"/>
                    </a:lnTo>
                    <a:lnTo>
                      <a:pt x="9" y="15"/>
                    </a:lnTo>
                    <a:lnTo>
                      <a:pt x="9" y="12"/>
                    </a:lnTo>
                    <a:lnTo>
                      <a:pt x="9" y="9"/>
                    </a:lnTo>
                    <a:lnTo>
                      <a:pt x="10" y="6"/>
                    </a:lnTo>
                    <a:lnTo>
                      <a:pt x="10" y="3"/>
                    </a:lnTo>
                    <a:lnTo>
                      <a:pt x="10" y="0"/>
                    </a:lnTo>
                    <a:lnTo>
                      <a:pt x="9" y="2"/>
                    </a:lnTo>
                    <a:lnTo>
                      <a:pt x="8" y="3"/>
                    </a:lnTo>
                    <a:lnTo>
                      <a:pt x="7" y="6"/>
                    </a:lnTo>
                    <a:lnTo>
                      <a:pt x="6" y="7"/>
                    </a:lnTo>
                    <a:lnTo>
                      <a:pt x="5" y="9"/>
                    </a:lnTo>
                    <a:lnTo>
                      <a:pt x="4" y="11"/>
                    </a:lnTo>
                    <a:lnTo>
                      <a:pt x="3" y="13"/>
                    </a:lnTo>
                    <a:lnTo>
                      <a:pt x="3" y="14"/>
                    </a:lnTo>
                    <a:lnTo>
                      <a:pt x="2" y="15"/>
                    </a:lnTo>
                    <a:lnTo>
                      <a:pt x="2" y="17"/>
                    </a:lnTo>
                    <a:lnTo>
                      <a:pt x="1" y="17"/>
                    </a:lnTo>
                    <a:lnTo>
                      <a:pt x="1" y="18"/>
                    </a:lnTo>
                    <a:lnTo>
                      <a:pt x="1" y="19"/>
                    </a:lnTo>
                    <a:lnTo>
                      <a:pt x="0" y="19"/>
                    </a:lnTo>
                    <a:lnTo>
                      <a:pt x="0" y="20"/>
                    </a:lnTo>
                    <a:lnTo>
                      <a:pt x="0" y="21"/>
                    </a:lnTo>
                    <a:close/>
                  </a:path>
                </a:pathLst>
              </a:custGeom>
              <a:solidFill>
                <a:srgbClr val="F5C1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5" name="Freeform 191"/>
              <p:cNvSpPr>
                <a:spLocks/>
              </p:cNvSpPr>
              <p:nvPr/>
            </p:nvSpPr>
            <p:spPr bwMode="auto">
              <a:xfrm>
                <a:off x="1138" y="2654"/>
                <a:ext cx="46" cy="29"/>
              </a:xfrm>
              <a:custGeom>
                <a:avLst/>
                <a:gdLst>
                  <a:gd name="T0" fmla="*/ 0 w 232"/>
                  <a:gd name="T1" fmla="*/ 0 h 174"/>
                  <a:gd name="T2" fmla="*/ 0 w 232"/>
                  <a:gd name="T3" fmla="*/ 0 h 174"/>
                  <a:gd name="T4" fmla="*/ 0 w 232"/>
                  <a:gd name="T5" fmla="*/ 0 h 174"/>
                  <a:gd name="T6" fmla="*/ 0 w 232"/>
                  <a:gd name="T7" fmla="*/ 0 h 174"/>
                  <a:gd name="T8" fmla="*/ 0 w 232"/>
                  <a:gd name="T9" fmla="*/ 0 h 174"/>
                  <a:gd name="T10" fmla="*/ 0 w 232"/>
                  <a:gd name="T11" fmla="*/ 0 h 174"/>
                  <a:gd name="T12" fmla="*/ 0 w 232"/>
                  <a:gd name="T13" fmla="*/ 1 h 174"/>
                  <a:gd name="T14" fmla="*/ 0 w 232"/>
                  <a:gd name="T15" fmla="*/ 1 h 174"/>
                  <a:gd name="T16" fmla="*/ 0 w 232"/>
                  <a:gd name="T17" fmla="*/ 1 h 174"/>
                  <a:gd name="T18" fmla="*/ 0 w 232"/>
                  <a:gd name="T19" fmla="*/ 1 h 174"/>
                  <a:gd name="T20" fmla="*/ 1 w 232"/>
                  <a:gd name="T21" fmla="*/ 1 h 174"/>
                  <a:gd name="T22" fmla="*/ 1 w 232"/>
                  <a:gd name="T23" fmla="*/ 1 h 174"/>
                  <a:gd name="T24" fmla="*/ 1 w 232"/>
                  <a:gd name="T25" fmla="*/ 1 h 174"/>
                  <a:gd name="T26" fmla="*/ 1 w 232"/>
                  <a:gd name="T27" fmla="*/ 1 h 174"/>
                  <a:gd name="T28" fmla="*/ 1 w 232"/>
                  <a:gd name="T29" fmla="*/ 1 h 174"/>
                  <a:gd name="T30" fmla="*/ 1 w 232"/>
                  <a:gd name="T31" fmla="*/ 1 h 174"/>
                  <a:gd name="T32" fmla="*/ 2 w 232"/>
                  <a:gd name="T33" fmla="*/ 1 h 174"/>
                  <a:gd name="T34" fmla="*/ 2 w 232"/>
                  <a:gd name="T35" fmla="*/ 1 h 174"/>
                  <a:gd name="T36" fmla="*/ 2 w 232"/>
                  <a:gd name="T37" fmla="*/ 1 h 174"/>
                  <a:gd name="T38" fmla="*/ 2 w 232"/>
                  <a:gd name="T39" fmla="*/ 0 h 174"/>
                  <a:gd name="T40" fmla="*/ 2 w 232"/>
                  <a:gd name="T41" fmla="*/ 0 h 174"/>
                  <a:gd name="T42" fmla="*/ 2 w 232"/>
                  <a:gd name="T43" fmla="*/ 0 h 174"/>
                  <a:gd name="T44" fmla="*/ 2 w 232"/>
                  <a:gd name="T45" fmla="*/ 0 h 174"/>
                  <a:gd name="T46" fmla="*/ 2 w 232"/>
                  <a:gd name="T47" fmla="*/ 0 h 174"/>
                  <a:gd name="T48" fmla="*/ 2 w 232"/>
                  <a:gd name="T49" fmla="*/ 0 h 174"/>
                  <a:gd name="T50" fmla="*/ 2 w 232"/>
                  <a:gd name="T51" fmla="*/ 0 h 174"/>
                  <a:gd name="T52" fmla="*/ 2 w 232"/>
                  <a:gd name="T53" fmla="*/ 1 h 174"/>
                  <a:gd name="T54" fmla="*/ 2 w 232"/>
                  <a:gd name="T55" fmla="*/ 1 h 174"/>
                  <a:gd name="T56" fmla="*/ 1 w 232"/>
                  <a:gd name="T57" fmla="*/ 1 h 174"/>
                  <a:gd name="T58" fmla="*/ 1 w 232"/>
                  <a:gd name="T59" fmla="*/ 1 h 174"/>
                  <a:gd name="T60" fmla="*/ 1 w 232"/>
                  <a:gd name="T61" fmla="*/ 1 h 174"/>
                  <a:gd name="T62" fmla="*/ 1 w 232"/>
                  <a:gd name="T63" fmla="*/ 1 h 174"/>
                  <a:gd name="T64" fmla="*/ 1 w 232"/>
                  <a:gd name="T65" fmla="*/ 1 h 174"/>
                  <a:gd name="T66" fmla="*/ 1 w 232"/>
                  <a:gd name="T67" fmla="*/ 1 h 174"/>
                  <a:gd name="T68" fmla="*/ 1 w 232"/>
                  <a:gd name="T69" fmla="*/ 1 h 174"/>
                  <a:gd name="T70" fmla="*/ 0 w 232"/>
                  <a:gd name="T71" fmla="*/ 1 h 174"/>
                  <a:gd name="T72" fmla="*/ 0 w 232"/>
                  <a:gd name="T73" fmla="*/ 1 h 174"/>
                  <a:gd name="T74" fmla="*/ 0 w 232"/>
                  <a:gd name="T75" fmla="*/ 1 h 174"/>
                  <a:gd name="T76" fmla="*/ 0 w 232"/>
                  <a:gd name="T77" fmla="*/ 0 h 174"/>
                  <a:gd name="T78" fmla="*/ 0 w 232"/>
                  <a:gd name="T79" fmla="*/ 0 h 174"/>
                  <a:gd name="T80" fmla="*/ 0 w 232"/>
                  <a:gd name="T81" fmla="*/ 0 h 174"/>
                  <a:gd name="T82" fmla="*/ 0 w 232"/>
                  <a:gd name="T83" fmla="*/ 0 h 174"/>
                  <a:gd name="T84" fmla="*/ 0 w 232"/>
                  <a:gd name="T85" fmla="*/ 0 h 174"/>
                  <a:gd name="T86" fmla="*/ 0 w 232"/>
                  <a:gd name="T87" fmla="*/ 0 h 174"/>
                  <a:gd name="T88" fmla="*/ 0 w 232"/>
                  <a:gd name="T89" fmla="*/ 0 h 174"/>
                  <a:gd name="T90" fmla="*/ 0 w 232"/>
                  <a:gd name="T91" fmla="*/ 0 h 174"/>
                  <a:gd name="T92" fmla="*/ 0 w 232"/>
                  <a:gd name="T93" fmla="*/ 0 h 174"/>
                  <a:gd name="T94" fmla="*/ 0 w 232"/>
                  <a:gd name="T95" fmla="*/ 0 h 1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2"/>
                  <a:gd name="T145" fmla="*/ 0 h 174"/>
                  <a:gd name="T146" fmla="*/ 232 w 232"/>
                  <a:gd name="T147" fmla="*/ 174 h 17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2" h="174">
                    <a:moveTo>
                      <a:pt x="1" y="21"/>
                    </a:moveTo>
                    <a:lnTo>
                      <a:pt x="1" y="22"/>
                    </a:lnTo>
                    <a:lnTo>
                      <a:pt x="0" y="24"/>
                    </a:lnTo>
                    <a:lnTo>
                      <a:pt x="0" y="25"/>
                    </a:lnTo>
                    <a:lnTo>
                      <a:pt x="0" y="27"/>
                    </a:lnTo>
                    <a:lnTo>
                      <a:pt x="0" y="29"/>
                    </a:lnTo>
                    <a:lnTo>
                      <a:pt x="0" y="30"/>
                    </a:lnTo>
                    <a:lnTo>
                      <a:pt x="0" y="33"/>
                    </a:lnTo>
                    <a:lnTo>
                      <a:pt x="0" y="34"/>
                    </a:lnTo>
                    <a:lnTo>
                      <a:pt x="1" y="48"/>
                    </a:lnTo>
                    <a:lnTo>
                      <a:pt x="3" y="63"/>
                    </a:lnTo>
                    <a:lnTo>
                      <a:pt x="5" y="76"/>
                    </a:lnTo>
                    <a:lnTo>
                      <a:pt x="9" y="89"/>
                    </a:lnTo>
                    <a:lnTo>
                      <a:pt x="14" y="101"/>
                    </a:lnTo>
                    <a:lnTo>
                      <a:pt x="20" y="112"/>
                    </a:lnTo>
                    <a:lnTo>
                      <a:pt x="27" y="122"/>
                    </a:lnTo>
                    <a:lnTo>
                      <a:pt x="34" y="133"/>
                    </a:lnTo>
                    <a:lnTo>
                      <a:pt x="43" y="142"/>
                    </a:lnTo>
                    <a:lnTo>
                      <a:pt x="52" y="150"/>
                    </a:lnTo>
                    <a:lnTo>
                      <a:pt x="61" y="157"/>
                    </a:lnTo>
                    <a:lnTo>
                      <a:pt x="72" y="163"/>
                    </a:lnTo>
                    <a:lnTo>
                      <a:pt x="82" y="168"/>
                    </a:lnTo>
                    <a:lnTo>
                      <a:pt x="95" y="172"/>
                    </a:lnTo>
                    <a:lnTo>
                      <a:pt x="106" y="173"/>
                    </a:lnTo>
                    <a:lnTo>
                      <a:pt x="118" y="174"/>
                    </a:lnTo>
                    <a:lnTo>
                      <a:pt x="128" y="174"/>
                    </a:lnTo>
                    <a:lnTo>
                      <a:pt x="138" y="172"/>
                    </a:lnTo>
                    <a:lnTo>
                      <a:pt x="147" y="169"/>
                    </a:lnTo>
                    <a:lnTo>
                      <a:pt x="157" y="167"/>
                    </a:lnTo>
                    <a:lnTo>
                      <a:pt x="165" y="162"/>
                    </a:lnTo>
                    <a:lnTo>
                      <a:pt x="174" y="157"/>
                    </a:lnTo>
                    <a:lnTo>
                      <a:pt x="182" y="151"/>
                    </a:lnTo>
                    <a:lnTo>
                      <a:pt x="190" y="145"/>
                    </a:lnTo>
                    <a:lnTo>
                      <a:pt x="197" y="137"/>
                    </a:lnTo>
                    <a:lnTo>
                      <a:pt x="204" y="130"/>
                    </a:lnTo>
                    <a:lnTo>
                      <a:pt x="210" y="121"/>
                    </a:lnTo>
                    <a:lnTo>
                      <a:pt x="216" y="112"/>
                    </a:lnTo>
                    <a:lnTo>
                      <a:pt x="221" y="102"/>
                    </a:lnTo>
                    <a:lnTo>
                      <a:pt x="225" y="93"/>
                    </a:lnTo>
                    <a:lnTo>
                      <a:pt x="229" y="82"/>
                    </a:lnTo>
                    <a:lnTo>
                      <a:pt x="232" y="71"/>
                    </a:lnTo>
                    <a:lnTo>
                      <a:pt x="231" y="67"/>
                    </a:lnTo>
                    <a:lnTo>
                      <a:pt x="231" y="65"/>
                    </a:lnTo>
                    <a:lnTo>
                      <a:pt x="230" y="61"/>
                    </a:lnTo>
                    <a:lnTo>
                      <a:pt x="230" y="59"/>
                    </a:lnTo>
                    <a:lnTo>
                      <a:pt x="229" y="55"/>
                    </a:lnTo>
                    <a:lnTo>
                      <a:pt x="228" y="53"/>
                    </a:lnTo>
                    <a:lnTo>
                      <a:pt x="227" y="51"/>
                    </a:lnTo>
                    <a:lnTo>
                      <a:pt x="226" y="47"/>
                    </a:lnTo>
                    <a:lnTo>
                      <a:pt x="225" y="59"/>
                    </a:lnTo>
                    <a:lnTo>
                      <a:pt x="223" y="71"/>
                    </a:lnTo>
                    <a:lnTo>
                      <a:pt x="219" y="82"/>
                    </a:lnTo>
                    <a:lnTo>
                      <a:pt x="215" y="93"/>
                    </a:lnTo>
                    <a:lnTo>
                      <a:pt x="209" y="103"/>
                    </a:lnTo>
                    <a:lnTo>
                      <a:pt x="204" y="113"/>
                    </a:lnTo>
                    <a:lnTo>
                      <a:pt x="197" y="121"/>
                    </a:lnTo>
                    <a:lnTo>
                      <a:pt x="191" y="130"/>
                    </a:lnTo>
                    <a:lnTo>
                      <a:pt x="183" y="137"/>
                    </a:lnTo>
                    <a:lnTo>
                      <a:pt x="175" y="144"/>
                    </a:lnTo>
                    <a:lnTo>
                      <a:pt x="167" y="149"/>
                    </a:lnTo>
                    <a:lnTo>
                      <a:pt x="158" y="155"/>
                    </a:lnTo>
                    <a:lnTo>
                      <a:pt x="148" y="158"/>
                    </a:lnTo>
                    <a:lnTo>
                      <a:pt x="139" y="161"/>
                    </a:lnTo>
                    <a:lnTo>
                      <a:pt x="128" y="162"/>
                    </a:lnTo>
                    <a:lnTo>
                      <a:pt x="118" y="163"/>
                    </a:lnTo>
                    <a:lnTo>
                      <a:pt x="107" y="162"/>
                    </a:lnTo>
                    <a:lnTo>
                      <a:pt x="96" y="161"/>
                    </a:lnTo>
                    <a:lnTo>
                      <a:pt x="85" y="157"/>
                    </a:lnTo>
                    <a:lnTo>
                      <a:pt x="75" y="152"/>
                    </a:lnTo>
                    <a:lnTo>
                      <a:pt x="66" y="148"/>
                    </a:lnTo>
                    <a:lnTo>
                      <a:pt x="57" y="142"/>
                    </a:lnTo>
                    <a:lnTo>
                      <a:pt x="48" y="133"/>
                    </a:lnTo>
                    <a:lnTo>
                      <a:pt x="41" y="125"/>
                    </a:lnTo>
                    <a:lnTo>
                      <a:pt x="34" y="116"/>
                    </a:lnTo>
                    <a:lnTo>
                      <a:pt x="28" y="106"/>
                    </a:lnTo>
                    <a:lnTo>
                      <a:pt x="22" y="95"/>
                    </a:lnTo>
                    <a:lnTo>
                      <a:pt x="18" y="84"/>
                    </a:lnTo>
                    <a:lnTo>
                      <a:pt x="14" y="72"/>
                    </a:lnTo>
                    <a:lnTo>
                      <a:pt x="11" y="60"/>
                    </a:lnTo>
                    <a:lnTo>
                      <a:pt x="10" y="47"/>
                    </a:lnTo>
                    <a:lnTo>
                      <a:pt x="9" y="34"/>
                    </a:lnTo>
                    <a:lnTo>
                      <a:pt x="9" y="29"/>
                    </a:lnTo>
                    <a:lnTo>
                      <a:pt x="9" y="25"/>
                    </a:lnTo>
                    <a:lnTo>
                      <a:pt x="10" y="21"/>
                    </a:lnTo>
                    <a:lnTo>
                      <a:pt x="10" y="17"/>
                    </a:lnTo>
                    <a:lnTo>
                      <a:pt x="11" y="13"/>
                    </a:lnTo>
                    <a:lnTo>
                      <a:pt x="11" y="9"/>
                    </a:lnTo>
                    <a:lnTo>
                      <a:pt x="12" y="5"/>
                    </a:lnTo>
                    <a:lnTo>
                      <a:pt x="13" y="0"/>
                    </a:lnTo>
                    <a:lnTo>
                      <a:pt x="11" y="3"/>
                    </a:lnTo>
                    <a:lnTo>
                      <a:pt x="10" y="5"/>
                    </a:lnTo>
                    <a:lnTo>
                      <a:pt x="8" y="7"/>
                    </a:lnTo>
                    <a:lnTo>
                      <a:pt x="6" y="10"/>
                    </a:lnTo>
                    <a:lnTo>
                      <a:pt x="5" y="12"/>
                    </a:lnTo>
                    <a:lnTo>
                      <a:pt x="4" y="15"/>
                    </a:lnTo>
                    <a:lnTo>
                      <a:pt x="2" y="18"/>
                    </a:lnTo>
                    <a:lnTo>
                      <a:pt x="1" y="21"/>
                    </a:lnTo>
                    <a:close/>
                  </a:path>
                </a:pathLst>
              </a:custGeom>
              <a:solidFill>
                <a:srgbClr val="F5C3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6" name="Freeform 192"/>
              <p:cNvSpPr>
                <a:spLocks/>
              </p:cNvSpPr>
              <p:nvPr/>
            </p:nvSpPr>
            <p:spPr bwMode="auto">
              <a:xfrm>
                <a:off x="1139" y="2652"/>
                <a:ext cx="45" cy="30"/>
              </a:xfrm>
              <a:custGeom>
                <a:avLst/>
                <a:gdLst>
                  <a:gd name="T0" fmla="*/ 0 w 225"/>
                  <a:gd name="T1" fmla="*/ 0 h 176"/>
                  <a:gd name="T2" fmla="*/ 0 w 225"/>
                  <a:gd name="T3" fmla="*/ 0 h 176"/>
                  <a:gd name="T4" fmla="*/ 0 w 225"/>
                  <a:gd name="T5" fmla="*/ 0 h 176"/>
                  <a:gd name="T6" fmla="*/ 0 w 225"/>
                  <a:gd name="T7" fmla="*/ 0 h 176"/>
                  <a:gd name="T8" fmla="*/ 0 w 225"/>
                  <a:gd name="T9" fmla="*/ 0 h 176"/>
                  <a:gd name="T10" fmla="*/ 0 w 225"/>
                  <a:gd name="T11" fmla="*/ 0 h 176"/>
                  <a:gd name="T12" fmla="*/ 0 w 225"/>
                  <a:gd name="T13" fmla="*/ 1 h 176"/>
                  <a:gd name="T14" fmla="*/ 0 w 225"/>
                  <a:gd name="T15" fmla="*/ 1 h 176"/>
                  <a:gd name="T16" fmla="*/ 0 w 225"/>
                  <a:gd name="T17" fmla="*/ 1 h 176"/>
                  <a:gd name="T18" fmla="*/ 0 w 225"/>
                  <a:gd name="T19" fmla="*/ 1 h 176"/>
                  <a:gd name="T20" fmla="*/ 1 w 225"/>
                  <a:gd name="T21" fmla="*/ 1 h 176"/>
                  <a:gd name="T22" fmla="*/ 1 w 225"/>
                  <a:gd name="T23" fmla="*/ 1 h 176"/>
                  <a:gd name="T24" fmla="*/ 1 w 225"/>
                  <a:gd name="T25" fmla="*/ 1 h 176"/>
                  <a:gd name="T26" fmla="*/ 1 w 225"/>
                  <a:gd name="T27" fmla="*/ 1 h 176"/>
                  <a:gd name="T28" fmla="*/ 1 w 225"/>
                  <a:gd name="T29" fmla="*/ 1 h 176"/>
                  <a:gd name="T30" fmla="*/ 1 w 225"/>
                  <a:gd name="T31" fmla="*/ 1 h 176"/>
                  <a:gd name="T32" fmla="*/ 2 w 225"/>
                  <a:gd name="T33" fmla="*/ 1 h 176"/>
                  <a:gd name="T34" fmla="*/ 2 w 225"/>
                  <a:gd name="T35" fmla="*/ 1 h 176"/>
                  <a:gd name="T36" fmla="*/ 2 w 225"/>
                  <a:gd name="T37" fmla="*/ 1 h 176"/>
                  <a:gd name="T38" fmla="*/ 2 w 225"/>
                  <a:gd name="T39" fmla="*/ 0 h 176"/>
                  <a:gd name="T40" fmla="*/ 2 w 225"/>
                  <a:gd name="T41" fmla="*/ 0 h 176"/>
                  <a:gd name="T42" fmla="*/ 2 w 225"/>
                  <a:gd name="T43" fmla="*/ 0 h 176"/>
                  <a:gd name="T44" fmla="*/ 2 w 225"/>
                  <a:gd name="T45" fmla="*/ 0 h 176"/>
                  <a:gd name="T46" fmla="*/ 2 w 225"/>
                  <a:gd name="T47" fmla="*/ 0 h 176"/>
                  <a:gd name="T48" fmla="*/ 2 w 225"/>
                  <a:gd name="T49" fmla="*/ 0 h 176"/>
                  <a:gd name="T50" fmla="*/ 2 w 225"/>
                  <a:gd name="T51" fmla="*/ 0 h 176"/>
                  <a:gd name="T52" fmla="*/ 2 w 225"/>
                  <a:gd name="T53" fmla="*/ 1 h 176"/>
                  <a:gd name="T54" fmla="*/ 2 w 225"/>
                  <a:gd name="T55" fmla="*/ 1 h 176"/>
                  <a:gd name="T56" fmla="*/ 1 w 225"/>
                  <a:gd name="T57" fmla="*/ 1 h 176"/>
                  <a:gd name="T58" fmla="*/ 1 w 225"/>
                  <a:gd name="T59" fmla="*/ 1 h 176"/>
                  <a:gd name="T60" fmla="*/ 1 w 225"/>
                  <a:gd name="T61" fmla="*/ 1 h 176"/>
                  <a:gd name="T62" fmla="*/ 1 w 225"/>
                  <a:gd name="T63" fmla="*/ 1 h 176"/>
                  <a:gd name="T64" fmla="*/ 1 w 225"/>
                  <a:gd name="T65" fmla="*/ 1 h 176"/>
                  <a:gd name="T66" fmla="*/ 1 w 225"/>
                  <a:gd name="T67" fmla="*/ 1 h 176"/>
                  <a:gd name="T68" fmla="*/ 1 w 225"/>
                  <a:gd name="T69" fmla="*/ 1 h 176"/>
                  <a:gd name="T70" fmla="*/ 0 w 225"/>
                  <a:gd name="T71" fmla="*/ 1 h 176"/>
                  <a:gd name="T72" fmla="*/ 0 w 225"/>
                  <a:gd name="T73" fmla="*/ 1 h 176"/>
                  <a:gd name="T74" fmla="*/ 0 w 225"/>
                  <a:gd name="T75" fmla="*/ 1 h 176"/>
                  <a:gd name="T76" fmla="*/ 0 w 225"/>
                  <a:gd name="T77" fmla="*/ 0 h 176"/>
                  <a:gd name="T78" fmla="*/ 0 w 225"/>
                  <a:gd name="T79" fmla="*/ 0 h 176"/>
                  <a:gd name="T80" fmla="*/ 0 w 225"/>
                  <a:gd name="T81" fmla="*/ 0 h 176"/>
                  <a:gd name="T82" fmla="*/ 0 w 225"/>
                  <a:gd name="T83" fmla="*/ 0 h 176"/>
                  <a:gd name="T84" fmla="*/ 0 w 225"/>
                  <a:gd name="T85" fmla="*/ 0 h 176"/>
                  <a:gd name="T86" fmla="*/ 0 w 225"/>
                  <a:gd name="T87" fmla="*/ 0 h 176"/>
                  <a:gd name="T88" fmla="*/ 0 w 225"/>
                  <a:gd name="T89" fmla="*/ 0 h 176"/>
                  <a:gd name="T90" fmla="*/ 0 w 225"/>
                  <a:gd name="T91" fmla="*/ 0 h 176"/>
                  <a:gd name="T92" fmla="*/ 0 w 225"/>
                  <a:gd name="T93" fmla="*/ 0 h 176"/>
                  <a:gd name="T94" fmla="*/ 0 w 225"/>
                  <a:gd name="T95" fmla="*/ 0 h 17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5"/>
                  <a:gd name="T145" fmla="*/ 0 h 176"/>
                  <a:gd name="T146" fmla="*/ 225 w 225"/>
                  <a:gd name="T147" fmla="*/ 176 h 17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5" h="176">
                    <a:moveTo>
                      <a:pt x="1" y="18"/>
                    </a:moveTo>
                    <a:lnTo>
                      <a:pt x="1" y="21"/>
                    </a:lnTo>
                    <a:lnTo>
                      <a:pt x="1" y="24"/>
                    </a:lnTo>
                    <a:lnTo>
                      <a:pt x="0" y="27"/>
                    </a:lnTo>
                    <a:lnTo>
                      <a:pt x="0" y="30"/>
                    </a:lnTo>
                    <a:lnTo>
                      <a:pt x="0" y="33"/>
                    </a:lnTo>
                    <a:lnTo>
                      <a:pt x="0" y="36"/>
                    </a:lnTo>
                    <a:lnTo>
                      <a:pt x="0" y="38"/>
                    </a:lnTo>
                    <a:lnTo>
                      <a:pt x="0" y="42"/>
                    </a:lnTo>
                    <a:lnTo>
                      <a:pt x="0" y="55"/>
                    </a:lnTo>
                    <a:lnTo>
                      <a:pt x="2" y="69"/>
                    </a:lnTo>
                    <a:lnTo>
                      <a:pt x="5" y="81"/>
                    </a:lnTo>
                    <a:lnTo>
                      <a:pt x="9" y="95"/>
                    </a:lnTo>
                    <a:lnTo>
                      <a:pt x="13" y="107"/>
                    </a:lnTo>
                    <a:lnTo>
                      <a:pt x="19" y="117"/>
                    </a:lnTo>
                    <a:lnTo>
                      <a:pt x="25" y="128"/>
                    </a:lnTo>
                    <a:lnTo>
                      <a:pt x="33" y="138"/>
                    </a:lnTo>
                    <a:lnTo>
                      <a:pt x="41" y="146"/>
                    </a:lnTo>
                    <a:lnTo>
                      <a:pt x="49" y="153"/>
                    </a:lnTo>
                    <a:lnTo>
                      <a:pt x="59" y="160"/>
                    </a:lnTo>
                    <a:lnTo>
                      <a:pt x="68" y="166"/>
                    </a:lnTo>
                    <a:lnTo>
                      <a:pt x="79" y="170"/>
                    </a:lnTo>
                    <a:lnTo>
                      <a:pt x="90" y="174"/>
                    </a:lnTo>
                    <a:lnTo>
                      <a:pt x="102" y="176"/>
                    </a:lnTo>
                    <a:lnTo>
                      <a:pt x="113" y="176"/>
                    </a:lnTo>
                    <a:lnTo>
                      <a:pt x="123" y="176"/>
                    </a:lnTo>
                    <a:lnTo>
                      <a:pt x="133" y="175"/>
                    </a:lnTo>
                    <a:lnTo>
                      <a:pt x="143" y="172"/>
                    </a:lnTo>
                    <a:lnTo>
                      <a:pt x="152" y="169"/>
                    </a:lnTo>
                    <a:lnTo>
                      <a:pt x="161" y="164"/>
                    </a:lnTo>
                    <a:lnTo>
                      <a:pt x="170" y="158"/>
                    </a:lnTo>
                    <a:lnTo>
                      <a:pt x="178" y="152"/>
                    </a:lnTo>
                    <a:lnTo>
                      <a:pt x="185" y="145"/>
                    </a:lnTo>
                    <a:lnTo>
                      <a:pt x="192" y="138"/>
                    </a:lnTo>
                    <a:lnTo>
                      <a:pt x="199" y="129"/>
                    </a:lnTo>
                    <a:lnTo>
                      <a:pt x="205" y="120"/>
                    </a:lnTo>
                    <a:lnTo>
                      <a:pt x="211" y="110"/>
                    </a:lnTo>
                    <a:lnTo>
                      <a:pt x="215" y="101"/>
                    </a:lnTo>
                    <a:lnTo>
                      <a:pt x="219" y="90"/>
                    </a:lnTo>
                    <a:lnTo>
                      <a:pt x="222" y="79"/>
                    </a:lnTo>
                    <a:lnTo>
                      <a:pt x="225" y="67"/>
                    </a:lnTo>
                    <a:lnTo>
                      <a:pt x="224" y="63"/>
                    </a:lnTo>
                    <a:lnTo>
                      <a:pt x="223" y="61"/>
                    </a:lnTo>
                    <a:lnTo>
                      <a:pt x="222" y="59"/>
                    </a:lnTo>
                    <a:lnTo>
                      <a:pt x="221" y="55"/>
                    </a:lnTo>
                    <a:lnTo>
                      <a:pt x="221" y="53"/>
                    </a:lnTo>
                    <a:lnTo>
                      <a:pt x="220" y="49"/>
                    </a:lnTo>
                    <a:lnTo>
                      <a:pt x="219" y="47"/>
                    </a:lnTo>
                    <a:lnTo>
                      <a:pt x="218" y="44"/>
                    </a:lnTo>
                    <a:lnTo>
                      <a:pt x="217" y="56"/>
                    </a:lnTo>
                    <a:lnTo>
                      <a:pt x="215" y="68"/>
                    </a:lnTo>
                    <a:lnTo>
                      <a:pt x="212" y="80"/>
                    </a:lnTo>
                    <a:lnTo>
                      <a:pt x="209" y="91"/>
                    </a:lnTo>
                    <a:lnTo>
                      <a:pt x="203" y="102"/>
                    </a:lnTo>
                    <a:lnTo>
                      <a:pt x="198" y="113"/>
                    </a:lnTo>
                    <a:lnTo>
                      <a:pt x="192" y="122"/>
                    </a:lnTo>
                    <a:lnTo>
                      <a:pt x="186" y="130"/>
                    </a:lnTo>
                    <a:lnTo>
                      <a:pt x="178" y="138"/>
                    </a:lnTo>
                    <a:lnTo>
                      <a:pt x="170" y="145"/>
                    </a:lnTo>
                    <a:lnTo>
                      <a:pt x="162" y="151"/>
                    </a:lnTo>
                    <a:lnTo>
                      <a:pt x="153" y="157"/>
                    </a:lnTo>
                    <a:lnTo>
                      <a:pt x="144" y="160"/>
                    </a:lnTo>
                    <a:lnTo>
                      <a:pt x="134" y="163"/>
                    </a:lnTo>
                    <a:lnTo>
                      <a:pt x="124" y="165"/>
                    </a:lnTo>
                    <a:lnTo>
                      <a:pt x="113" y="165"/>
                    </a:lnTo>
                    <a:lnTo>
                      <a:pt x="103" y="165"/>
                    </a:lnTo>
                    <a:lnTo>
                      <a:pt x="92" y="163"/>
                    </a:lnTo>
                    <a:lnTo>
                      <a:pt x="81" y="160"/>
                    </a:lnTo>
                    <a:lnTo>
                      <a:pt x="72" y="156"/>
                    </a:lnTo>
                    <a:lnTo>
                      <a:pt x="63" y="151"/>
                    </a:lnTo>
                    <a:lnTo>
                      <a:pt x="54" y="145"/>
                    </a:lnTo>
                    <a:lnTo>
                      <a:pt x="46" y="138"/>
                    </a:lnTo>
                    <a:lnTo>
                      <a:pt x="39" y="129"/>
                    </a:lnTo>
                    <a:lnTo>
                      <a:pt x="32" y="121"/>
                    </a:lnTo>
                    <a:lnTo>
                      <a:pt x="26" y="111"/>
                    </a:lnTo>
                    <a:lnTo>
                      <a:pt x="21" y="101"/>
                    </a:lnTo>
                    <a:lnTo>
                      <a:pt x="17" y="90"/>
                    </a:lnTo>
                    <a:lnTo>
                      <a:pt x="13" y="79"/>
                    </a:lnTo>
                    <a:lnTo>
                      <a:pt x="11" y="67"/>
                    </a:lnTo>
                    <a:lnTo>
                      <a:pt x="9" y="55"/>
                    </a:lnTo>
                    <a:lnTo>
                      <a:pt x="9" y="42"/>
                    </a:lnTo>
                    <a:lnTo>
                      <a:pt x="9" y="36"/>
                    </a:lnTo>
                    <a:lnTo>
                      <a:pt x="9" y="31"/>
                    </a:lnTo>
                    <a:lnTo>
                      <a:pt x="10" y="25"/>
                    </a:lnTo>
                    <a:lnTo>
                      <a:pt x="10" y="20"/>
                    </a:lnTo>
                    <a:lnTo>
                      <a:pt x="11" y="15"/>
                    </a:lnTo>
                    <a:lnTo>
                      <a:pt x="12" y="9"/>
                    </a:lnTo>
                    <a:lnTo>
                      <a:pt x="13" y="5"/>
                    </a:lnTo>
                    <a:lnTo>
                      <a:pt x="15" y="0"/>
                    </a:lnTo>
                    <a:lnTo>
                      <a:pt x="13" y="2"/>
                    </a:lnTo>
                    <a:lnTo>
                      <a:pt x="11" y="5"/>
                    </a:lnTo>
                    <a:lnTo>
                      <a:pt x="9" y="7"/>
                    </a:lnTo>
                    <a:lnTo>
                      <a:pt x="8" y="8"/>
                    </a:lnTo>
                    <a:lnTo>
                      <a:pt x="6" y="11"/>
                    </a:lnTo>
                    <a:lnTo>
                      <a:pt x="5" y="13"/>
                    </a:lnTo>
                    <a:lnTo>
                      <a:pt x="3" y="15"/>
                    </a:lnTo>
                    <a:lnTo>
                      <a:pt x="1" y="18"/>
                    </a:lnTo>
                    <a:close/>
                  </a:path>
                </a:pathLst>
              </a:custGeom>
              <a:solidFill>
                <a:srgbClr val="F5C6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7" name="Freeform 193"/>
              <p:cNvSpPr>
                <a:spLocks/>
              </p:cNvSpPr>
              <p:nvPr/>
            </p:nvSpPr>
            <p:spPr bwMode="auto">
              <a:xfrm>
                <a:off x="1140" y="2651"/>
                <a:ext cx="43" cy="30"/>
              </a:xfrm>
              <a:custGeom>
                <a:avLst/>
                <a:gdLst>
                  <a:gd name="T0" fmla="*/ 0 w 217"/>
                  <a:gd name="T1" fmla="*/ 0 h 180"/>
                  <a:gd name="T2" fmla="*/ 0 w 217"/>
                  <a:gd name="T3" fmla="*/ 0 h 180"/>
                  <a:gd name="T4" fmla="*/ 0 w 217"/>
                  <a:gd name="T5" fmla="*/ 0 h 180"/>
                  <a:gd name="T6" fmla="*/ 0 w 217"/>
                  <a:gd name="T7" fmla="*/ 0 h 180"/>
                  <a:gd name="T8" fmla="*/ 0 w 217"/>
                  <a:gd name="T9" fmla="*/ 0 h 180"/>
                  <a:gd name="T10" fmla="*/ 0 w 217"/>
                  <a:gd name="T11" fmla="*/ 0 h 180"/>
                  <a:gd name="T12" fmla="*/ 0 w 217"/>
                  <a:gd name="T13" fmla="*/ 1 h 180"/>
                  <a:gd name="T14" fmla="*/ 0 w 217"/>
                  <a:gd name="T15" fmla="*/ 1 h 180"/>
                  <a:gd name="T16" fmla="*/ 0 w 217"/>
                  <a:gd name="T17" fmla="*/ 1 h 180"/>
                  <a:gd name="T18" fmla="*/ 0 w 217"/>
                  <a:gd name="T19" fmla="*/ 1 h 180"/>
                  <a:gd name="T20" fmla="*/ 1 w 217"/>
                  <a:gd name="T21" fmla="*/ 1 h 180"/>
                  <a:gd name="T22" fmla="*/ 1 w 217"/>
                  <a:gd name="T23" fmla="*/ 1 h 180"/>
                  <a:gd name="T24" fmla="*/ 1 w 217"/>
                  <a:gd name="T25" fmla="*/ 1 h 180"/>
                  <a:gd name="T26" fmla="*/ 1 w 217"/>
                  <a:gd name="T27" fmla="*/ 1 h 180"/>
                  <a:gd name="T28" fmla="*/ 1 w 217"/>
                  <a:gd name="T29" fmla="*/ 1 h 180"/>
                  <a:gd name="T30" fmla="*/ 1 w 217"/>
                  <a:gd name="T31" fmla="*/ 1 h 180"/>
                  <a:gd name="T32" fmla="*/ 1 w 217"/>
                  <a:gd name="T33" fmla="*/ 1 h 180"/>
                  <a:gd name="T34" fmla="*/ 2 w 217"/>
                  <a:gd name="T35" fmla="*/ 1 h 180"/>
                  <a:gd name="T36" fmla="*/ 2 w 217"/>
                  <a:gd name="T37" fmla="*/ 1 h 180"/>
                  <a:gd name="T38" fmla="*/ 2 w 217"/>
                  <a:gd name="T39" fmla="*/ 0 h 180"/>
                  <a:gd name="T40" fmla="*/ 2 w 217"/>
                  <a:gd name="T41" fmla="*/ 0 h 180"/>
                  <a:gd name="T42" fmla="*/ 2 w 217"/>
                  <a:gd name="T43" fmla="*/ 0 h 180"/>
                  <a:gd name="T44" fmla="*/ 2 w 217"/>
                  <a:gd name="T45" fmla="*/ 0 h 180"/>
                  <a:gd name="T46" fmla="*/ 2 w 217"/>
                  <a:gd name="T47" fmla="*/ 0 h 180"/>
                  <a:gd name="T48" fmla="*/ 2 w 217"/>
                  <a:gd name="T49" fmla="*/ 0 h 180"/>
                  <a:gd name="T50" fmla="*/ 2 w 217"/>
                  <a:gd name="T51" fmla="*/ 0 h 180"/>
                  <a:gd name="T52" fmla="*/ 2 w 217"/>
                  <a:gd name="T53" fmla="*/ 0 h 180"/>
                  <a:gd name="T54" fmla="*/ 2 w 217"/>
                  <a:gd name="T55" fmla="*/ 0 h 180"/>
                  <a:gd name="T56" fmla="*/ 2 w 217"/>
                  <a:gd name="T57" fmla="*/ 0 h 180"/>
                  <a:gd name="T58" fmla="*/ 2 w 217"/>
                  <a:gd name="T59" fmla="*/ 0 h 180"/>
                  <a:gd name="T60" fmla="*/ 2 w 217"/>
                  <a:gd name="T61" fmla="*/ 1 h 180"/>
                  <a:gd name="T62" fmla="*/ 1 w 217"/>
                  <a:gd name="T63" fmla="*/ 1 h 180"/>
                  <a:gd name="T64" fmla="*/ 1 w 217"/>
                  <a:gd name="T65" fmla="*/ 1 h 180"/>
                  <a:gd name="T66" fmla="*/ 1 w 217"/>
                  <a:gd name="T67" fmla="*/ 1 h 180"/>
                  <a:gd name="T68" fmla="*/ 1 w 217"/>
                  <a:gd name="T69" fmla="*/ 1 h 180"/>
                  <a:gd name="T70" fmla="*/ 1 w 217"/>
                  <a:gd name="T71" fmla="*/ 1 h 180"/>
                  <a:gd name="T72" fmla="*/ 1 w 217"/>
                  <a:gd name="T73" fmla="*/ 1 h 180"/>
                  <a:gd name="T74" fmla="*/ 1 w 217"/>
                  <a:gd name="T75" fmla="*/ 1 h 180"/>
                  <a:gd name="T76" fmla="*/ 0 w 217"/>
                  <a:gd name="T77" fmla="*/ 1 h 180"/>
                  <a:gd name="T78" fmla="*/ 0 w 217"/>
                  <a:gd name="T79" fmla="*/ 1 h 180"/>
                  <a:gd name="T80" fmla="*/ 0 w 217"/>
                  <a:gd name="T81" fmla="*/ 1 h 180"/>
                  <a:gd name="T82" fmla="*/ 0 w 217"/>
                  <a:gd name="T83" fmla="*/ 1 h 180"/>
                  <a:gd name="T84" fmla="*/ 0 w 217"/>
                  <a:gd name="T85" fmla="*/ 0 h 180"/>
                  <a:gd name="T86" fmla="*/ 0 w 217"/>
                  <a:gd name="T87" fmla="*/ 0 h 180"/>
                  <a:gd name="T88" fmla="*/ 0 w 217"/>
                  <a:gd name="T89" fmla="*/ 0 h 180"/>
                  <a:gd name="T90" fmla="*/ 0 w 217"/>
                  <a:gd name="T91" fmla="*/ 0 h 180"/>
                  <a:gd name="T92" fmla="*/ 0 w 217"/>
                  <a:gd name="T93" fmla="*/ 0 h 180"/>
                  <a:gd name="T94" fmla="*/ 0 w 217"/>
                  <a:gd name="T95" fmla="*/ 0 h 180"/>
                  <a:gd name="T96" fmla="*/ 0 w 217"/>
                  <a:gd name="T97" fmla="*/ 0 h 180"/>
                  <a:gd name="T98" fmla="*/ 0 w 217"/>
                  <a:gd name="T99" fmla="*/ 0 h 180"/>
                  <a:gd name="T100" fmla="*/ 0 w 217"/>
                  <a:gd name="T101" fmla="*/ 0 h 180"/>
                  <a:gd name="T102" fmla="*/ 0 w 217"/>
                  <a:gd name="T103" fmla="*/ 0 h 1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7"/>
                  <a:gd name="T157" fmla="*/ 0 h 180"/>
                  <a:gd name="T158" fmla="*/ 217 w 217"/>
                  <a:gd name="T159" fmla="*/ 180 h 18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7" h="180">
                    <a:moveTo>
                      <a:pt x="4" y="18"/>
                    </a:moveTo>
                    <a:lnTo>
                      <a:pt x="3" y="22"/>
                    </a:lnTo>
                    <a:lnTo>
                      <a:pt x="2" y="26"/>
                    </a:lnTo>
                    <a:lnTo>
                      <a:pt x="2" y="30"/>
                    </a:lnTo>
                    <a:lnTo>
                      <a:pt x="1" y="34"/>
                    </a:lnTo>
                    <a:lnTo>
                      <a:pt x="1" y="38"/>
                    </a:lnTo>
                    <a:lnTo>
                      <a:pt x="0" y="42"/>
                    </a:lnTo>
                    <a:lnTo>
                      <a:pt x="0" y="46"/>
                    </a:lnTo>
                    <a:lnTo>
                      <a:pt x="0" y="51"/>
                    </a:lnTo>
                    <a:lnTo>
                      <a:pt x="1" y="64"/>
                    </a:lnTo>
                    <a:lnTo>
                      <a:pt x="2" y="77"/>
                    </a:lnTo>
                    <a:lnTo>
                      <a:pt x="5" y="89"/>
                    </a:lnTo>
                    <a:lnTo>
                      <a:pt x="9" y="101"/>
                    </a:lnTo>
                    <a:lnTo>
                      <a:pt x="13" y="112"/>
                    </a:lnTo>
                    <a:lnTo>
                      <a:pt x="19" y="123"/>
                    </a:lnTo>
                    <a:lnTo>
                      <a:pt x="25" y="133"/>
                    </a:lnTo>
                    <a:lnTo>
                      <a:pt x="32" y="142"/>
                    </a:lnTo>
                    <a:lnTo>
                      <a:pt x="39" y="150"/>
                    </a:lnTo>
                    <a:lnTo>
                      <a:pt x="48" y="159"/>
                    </a:lnTo>
                    <a:lnTo>
                      <a:pt x="57" y="165"/>
                    </a:lnTo>
                    <a:lnTo>
                      <a:pt x="66" y="171"/>
                    </a:lnTo>
                    <a:lnTo>
                      <a:pt x="76" y="174"/>
                    </a:lnTo>
                    <a:lnTo>
                      <a:pt x="87" y="178"/>
                    </a:lnTo>
                    <a:lnTo>
                      <a:pt x="98" y="179"/>
                    </a:lnTo>
                    <a:lnTo>
                      <a:pt x="109" y="180"/>
                    </a:lnTo>
                    <a:lnTo>
                      <a:pt x="119" y="179"/>
                    </a:lnTo>
                    <a:lnTo>
                      <a:pt x="130" y="178"/>
                    </a:lnTo>
                    <a:lnTo>
                      <a:pt x="139" y="175"/>
                    </a:lnTo>
                    <a:lnTo>
                      <a:pt x="149" y="172"/>
                    </a:lnTo>
                    <a:lnTo>
                      <a:pt x="158" y="167"/>
                    </a:lnTo>
                    <a:lnTo>
                      <a:pt x="166" y="161"/>
                    </a:lnTo>
                    <a:lnTo>
                      <a:pt x="174" y="154"/>
                    </a:lnTo>
                    <a:lnTo>
                      <a:pt x="182" y="147"/>
                    </a:lnTo>
                    <a:lnTo>
                      <a:pt x="188" y="138"/>
                    </a:lnTo>
                    <a:lnTo>
                      <a:pt x="195" y="130"/>
                    </a:lnTo>
                    <a:lnTo>
                      <a:pt x="200" y="120"/>
                    </a:lnTo>
                    <a:lnTo>
                      <a:pt x="206" y="110"/>
                    </a:lnTo>
                    <a:lnTo>
                      <a:pt x="210" y="99"/>
                    </a:lnTo>
                    <a:lnTo>
                      <a:pt x="214" y="88"/>
                    </a:lnTo>
                    <a:lnTo>
                      <a:pt x="216" y="76"/>
                    </a:lnTo>
                    <a:lnTo>
                      <a:pt x="217" y="64"/>
                    </a:lnTo>
                    <a:lnTo>
                      <a:pt x="217" y="62"/>
                    </a:lnTo>
                    <a:lnTo>
                      <a:pt x="216" y="58"/>
                    </a:lnTo>
                    <a:lnTo>
                      <a:pt x="215" y="56"/>
                    </a:lnTo>
                    <a:lnTo>
                      <a:pt x="214" y="53"/>
                    </a:lnTo>
                    <a:lnTo>
                      <a:pt x="212" y="50"/>
                    </a:lnTo>
                    <a:lnTo>
                      <a:pt x="211" y="47"/>
                    </a:lnTo>
                    <a:lnTo>
                      <a:pt x="210" y="45"/>
                    </a:lnTo>
                    <a:lnTo>
                      <a:pt x="209" y="42"/>
                    </a:lnTo>
                    <a:lnTo>
                      <a:pt x="209" y="44"/>
                    </a:lnTo>
                    <a:lnTo>
                      <a:pt x="209" y="45"/>
                    </a:lnTo>
                    <a:lnTo>
                      <a:pt x="209" y="46"/>
                    </a:lnTo>
                    <a:lnTo>
                      <a:pt x="209" y="47"/>
                    </a:lnTo>
                    <a:lnTo>
                      <a:pt x="209" y="48"/>
                    </a:lnTo>
                    <a:lnTo>
                      <a:pt x="209" y="50"/>
                    </a:lnTo>
                    <a:lnTo>
                      <a:pt x="209" y="51"/>
                    </a:lnTo>
                    <a:lnTo>
                      <a:pt x="209" y="63"/>
                    </a:lnTo>
                    <a:lnTo>
                      <a:pt x="207" y="75"/>
                    </a:lnTo>
                    <a:lnTo>
                      <a:pt x="205" y="86"/>
                    </a:lnTo>
                    <a:lnTo>
                      <a:pt x="200" y="98"/>
                    </a:lnTo>
                    <a:lnTo>
                      <a:pt x="196" y="107"/>
                    </a:lnTo>
                    <a:lnTo>
                      <a:pt x="191" y="117"/>
                    </a:lnTo>
                    <a:lnTo>
                      <a:pt x="185" y="126"/>
                    </a:lnTo>
                    <a:lnTo>
                      <a:pt x="179" y="135"/>
                    </a:lnTo>
                    <a:lnTo>
                      <a:pt x="172" y="142"/>
                    </a:lnTo>
                    <a:lnTo>
                      <a:pt x="164" y="149"/>
                    </a:lnTo>
                    <a:lnTo>
                      <a:pt x="156" y="155"/>
                    </a:lnTo>
                    <a:lnTo>
                      <a:pt x="148" y="160"/>
                    </a:lnTo>
                    <a:lnTo>
                      <a:pt x="139" y="165"/>
                    </a:lnTo>
                    <a:lnTo>
                      <a:pt x="129" y="167"/>
                    </a:lnTo>
                    <a:lnTo>
                      <a:pt x="119" y="168"/>
                    </a:lnTo>
                    <a:lnTo>
                      <a:pt x="109" y="169"/>
                    </a:lnTo>
                    <a:lnTo>
                      <a:pt x="99" y="168"/>
                    </a:lnTo>
                    <a:lnTo>
                      <a:pt x="89" y="167"/>
                    </a:lnTo>
                    <a:lnTo>
                      <a:pt x="79" y="165"/>
                    </a:lnTo>
                    <a:lnTo>
                      <a:pt x="70" y="160"/>
                    </a:lnTo>
                    <a:lnTo>
                      <a:pt x="61" y="155"/>
                    </a:lnTo>
                    <a:lnTo>
                      <a:pt x="53" y="149"/>
                    </a:lnTo>
                    <a:lnTo>
                      <a:pt x="45" y="142"/>
                    </a:lnTo>
                    <a:lnTo>
                      <a:pt x="38" y="135"/>
                    </a:lnTo>
                    <a:lnTo>
                      <a:pt x="32" y="126"/>
                    </a:lnTo>
                    <a:lnTo>
                      <a:pt x="26" y="117"/>
                    </a:lnTo>
                    <a:lnTo>
                      <a:pt x="21" y="107"/>
                    </a:lnTo>
                    <a:lnTo>
                      <a:pt x="17" y="98"/>
                    </a:lnTo>
                    <a:lnTo>
                      <a:pt x="14" y="86"/>
                    </a:lnTo>
                    <a:lnTo>
                      <a:pt x="11" y="75"/>
                    </a:lnTo>
                    <a:lnTo>
                      <a:pt x="10" y="63"/>
                    </a:lnTo>
                    <a:lnTo>
                      <a:pt x="9" y="51"/>
                    </a:lnTo>
                    <a:lnTo>
                      <a:pt x="9" y="44"/>
                    </a:lnTo>
                    <a:lnTo>
                      <a:pt x="10" y="38"/>
                    </a:lnTo>
                    <a:lnTo>
                      <a:pt x="11" y="32"/>
                    </a:lnTo>
                    <a:lnTo>
                      <a:pt x="12" y="24"/>
                    </a:lnTo>
                    <a:lnTo>
                      <a:pt x="13" y="18"/>
                    </a:lnTo>
                    <a:lnTo>
                      <a:pt x="14" y="12"/>
                    </a:lnTo>
                    <a:lnTo>
                      <a:pt x="16" y="6"/>
                    </a:lnTo>
                    <a:lnTo>
                      <a:pt x="18" y="0"/>
                    </a:lnTo>
                    <a:lnTo>
                      <a:pt x="16" y="3"/>
                    </a:lnTo>
                    <a:lnTo>
                      <a:pt x="15" y="5"/>
                    </a:lnTo>
                    <a:lnTo>
                      <a:pt x="13" y="6"/>
                    </a:lnTo>
                    <a:lnTo>
                      <a:pt x="11" y="9"/>
                    </a:lnTo>
                    <a:lnTo>
                      <a:pt x="9" y="11"/>
                    </a:lnTo>
                    <a:lnTo>
                      <a:pt x="7" y="14"/>
                    </a:lnTo>
                    <a:lnTo>
                      <a:pt x="5" y="16"/>
                    </a:lnTo>
                    <a:lnTo>
                      <a:pt x="4" y="18"/>
                    </a:lnTo>
                    <a:close/>
                  </a:path>
                </a:pathLst>
              </a:custGeom>
              <a:solidFill>
                <a:srgbClr val="F6C9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8" name="Freeform 194"/>
              <p:cNvSpPr>
                <a:spLocks/>
              </p:cNvSpPr>
              <p:nvPr/>
            </p:nvSpPr>
            <p:spPr bwMode="auto">
              <a:xfrm>
                <a:off x="1141" y="2650"/>
                <a:ext cx="42" cy="30"/>
              </a:xfrm>
              <a:custGeom>
                <a:avLst/>
                <a:gdLst>
                  <a:gd name="T0" fmla="*/ 0 w 209"/>
                  <a:gd name="T1" fmla="*/ 0 h 181"/>
                  <a:gd name="T2" fmla="*/ 0 w 209"/>
                  <a:gd name="T3" fmla="*/ 0 h 181"/>
                  <a:gd name="T4" fmla="*/ 0 w 209"/>
                  <a:gd name="T5" fmla="*/ 0 h 181"/>
                  <a:gd name="T6" fmla="*/ 0 w 209"/>
                  <a:gd name="T7" fmla="*/ 0 h 181"/>
                  <a:gd name="T8" fmla="*/ 0 w 209"/>
                  <a:gd name="T9" fmla="*/ 0 h 181"/>
                  <a:gd name="T10" fmla="*/ 0 w 209"/>
                  <a:gd name="T11" fmla="*/ 0 h 181"/>
                  <a:gd name="T12" fmla="*/ 0 w 209"/>
                  <a:gd name="T13" fmla="*/ 0 h 181"/>
                  <a:gd name="T14" fmla="*/ 0 w 209"/>
                  <a:gd name="T15" fmla="*/ 1 h 181"/>
                  <a:gd name="T16" fmla="*/ 0 w 209"/>
                  <a:gd name="T17" fmla="*/ 1 h 181"/>
                  <a:gd name="T18" fmla="*/ 0 w 209"/>
                  <a:gd name="T19" fmla="*/ 1 h 181"/>
                  <a:gd name="T20" fmla="*/ 1 w 209"/>
                  <a:gd name="T21" fmla="*/ 1 h 181"/>
                  <a:gd name="T22" fmla="*/ 1 w 209"/>
                  <a:gd name="T23" fmla="*/ 1 h 181"/>
                  <a:gd name="T24" fmla="*/ 1 w 209"/>
                  <a:gd name="T25" fmla="*/ 1 h 181"/>
                  <a:gd name="T26" fmla="*/ 1 w 209"/>
                  <a:gd name="T27" fmla="*/ 1 h 181"/>
                  <a:gd name="T28" fmla="*/ 1 w 209"/>
                  <a:gd name="T29" fmla="*/ 1 h 181"/>
                  <a:gd name="T30" fmla="*/ 1 w 209"/>
                  <a:gd name="T31" fmla="*/ 1 h 181"/>
                  <a:gd name="T32" fmla="*/ 1 w 209"/>
                  <a:gd name="T33" fmla="*/ 1 h 181"/>
                  <a:gd name="T34" fmla="*/ 2 w 209"/>
                  <a:gd name="T35" fmla="*/ 0 h 181"/>
                  <a:gd name="T36" fmla="*/ 2 w 209"/>
                  <a:gd name="T37" fmla="*/ 0 h 181"/>
                  <a:gd name="T38" fmla="*/ 2 w 209"/>
                  <a:gd name="T39" fmla="*/ 0 h 181"/>
                  <a:gd name="T40" fmla="*/ 2 w 209"/>
                  <a:gd name="T41" fmla="*/ 0 h 181"/>
                  <a:gd name="T42" fmla="*/ 2 w 209"/>
                  <a:gd name="T43" fmla="*/ 0 h 181"/>
                  <a:gd name="T44" fmla="*/ 2 w 209"/>
                  <a:gd name="T45" fmla="*/ 0 h 181"/>
                  <a:gd name="T46" fmla="*/ 2 w 209"/>
                  <a:gd name="T47" fmla="*/ 0 h 181"/>
                  <a:gd name="T48" fmla="*/ 2 w 209"/>
                  <a:gd name="T49" fmla="*/ 0 h 181"/>
                  <a:gd name="T50" fmla="*/ 2 w 209"/>
                  <a:gd name="T51" fmla="*/ 0 h 181"/>
                  <a:gd name="T52" fmla="*/ 2 w 209"/>
                  <a:gd name="T53" fmla="*/ 0 h 181"/>
                  <a:gd name="T54" fmla="*/ 2 w 209"/>
                  <a:gd name="T55" fmla="*/ 0 h 181"/>
                  <a:gd name="T56" fmla="*/ 2 w 209"/>
                  <a:gd name="T57" fmla="*/ 0 h 181"/>
                  <a:gd name="T58" fmla="*/ 2 w 209"/>
                  <a:gd name="T59" fmla="*/ 0 h 181"/>
                  <a:gd name="T60" fmla="*/ 2 w 209"/>
                  <a:gd name="T61" fmla="*/ 0 h 181"/>
                  <a:gd name="T62" fmla="*/ 1 w 209"/>
                  <a:gd name="T63" fmla="*/ 1 h 181"/>
                  <a:gd name="T64" fmla="*/ 1 w 209"/>
                  <a:gd name="T65" fmla="*/ 1 h 181"/>
                  <a:gd name="T66" fmla="*/ 1 w 209"/>
                  <a:gd name="T67" fmla="*/ 1 h 181"/>
                  <a:gd name="T68" fmla="*/ 1 w 209"/>
                  <a:gd name="T69" fmla="*/ 1 h 181"/>
                  <a:gd name="T70" fmla="*/ 1 w 209"/>
                  <a:gd name="T71" fmla="*/ 1 h 181"/>
                  <a:gd name="T72" fmla="*/ 1 w 209"/>
                  <a:gd name="T73" fmla="*/ 1 h 181"/>
                  <a:gd name="T74" fmla="*/ 1 w 209"/>
                  <a:gd name="T75" fmla="*/ 1 h 181"/>
                  <a:gd name="T76" fmla="*/ 0 w 209"/>
                  <a:gd name="T77" fmla="*/ 1 h 181"/>
                  <a:gd name="T78" fmla="*/ 0 w 209"/>
                  <a:gd name="T79" fmla="*/ 1 h 181"/>
                  <a:gd name="T80" fmla="*/ 0 w 209"/>
                  <a:gd name="T81" fmla="*/ 1 h 181"/>
                  <a:gd name="T82" fmla="*/ 0 w 209"/>
                  <a:gd name="T83" fmla="*/ 0 h 181"/>
                  <a:gd name="T84" fmla="*/ 0 w 209"/>
                  <a:gd name="T85" fmla="*/ 0 h 181"/>
                  <a:gd name="T86" fmla="*/ 0 w 209"/>
                  <a:gd name="T87" fmla="*/ 0 h 181"/>
                  <a:gd name="T88" fmla="*/ 0 w 209"/>
                  <a:gd name="T89" fmla="*/ 0 h 181"/>
                  <a:gd name="T90" fmla="*/ 0 w 209"/>
                  <a:gd name="T91" fmla="*/ 0 h 181"/>
                  <a:gd name="T92" fmla="*/ 0 w 209"/>
                  <a:gd name="T93" fmla="*/ 0 h 181"/>
                  <a:gd name="T94" fmla="*/ 0 w 209"/>
                  <a:gd name="T95" fmla="*/ 0 h 181"/>
                  <a:gd name="T96" fmla="*/ 0 w 209"/>
                  <a:gd name="T97" fmla="*/ 0 h 181"/>
                  <a:gd name="T98" fmla="*/ 0 w 209"/>
                  <a:gd name="T99" fmla="*/ 0 h 181"/>
                  <a:gd name="T100" fmla="*/ 0 w 209"/>
                  <a:gd name="T101" fmla="*/ 0 h 181"/>
                  <a:gd name="T102" fmla="*/ 0 w 209"/>
                  <a:gd name="T103" fmla="*/ 0 h 18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9"/>
                  <a:gd name="T157" fmla="*/ 0 h 181"/>
                  <a:gd name="T158" fmla="*/ 209 w 209"/>
                  <a:gd name="T159" fmla="*/ 181 h 18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9" h="181">
                    <a:moveTo>
                      <a:pt x="6" y="16"/>
                    </a:moveTo>
                    <a:lnTo>
                      <a:pt x="4" y="21"/>
                    </a:lnTo>
                    <a:lnTo>
                      <a:pt x="3" y="25"/>
                    </a:lnTo>
                    <a:lnTo>
                      <a:pt x="2" y="31"/>
                    </a:lnTo>
                    <a:lnTo>
                      <a:pt x="1" y="36"/>
                    </a:lnTo>
                    <a:lnTo>
                      <a:pt x="1" y="41"/>
                    </a:lnTo>
                    <a:lnTo>
                      <a:pt x="0" y="47"/>
                    </a:lnTo>
                    <a:lnTo>
                      <a:pt x="0" y="52"/>
                    </a:lnTo>
                    <a:lnTo>
                      <a:pt x="0" y="58"/>
                    </a:lnTo>
                    <a:lnTo>
                      <a:pt x="0" y="71"/>
                    </a:lnTo>
                    <a:lnTo>
                      <a:pt x="2" y="83"/>
                    </a:lnTo>
                    <a:lnTo>
                      <a:pt x="4" y="95"/>
                    </a:lnTo>
                    <a:lnTo>
                      <a:pt x="8" y="106"/>
                    </a:lnTo>
                    <a:lnTo>
                      <a:pt x="12" y="117"/>
                    </a:lnTo>
                    <a:lnTo>
                      <a:pt x="17" y="127"/>
                    </a:lnTo>
                    <a:lnTo>
                      <a:pt x="23" y="137"/>
                    </a:lnTo>
                    <a:lnTo>
                      <a:pt x="30" y="145"/>
                    </a:lnTo>
                    <a:lnTo>
                      <a:pt x="37" y="154"/>
                    </a:lnTo>
                    <a:lnTo>
                      <a:pt x="45" y="161"/>
                    </a:lnTo>
                    <a:lnTo>
                      <a:pt x="54" y="167"/>
                    </a:lnTo>
                    <a:lnTo>
                      <a:pt x="63" y="172"/>
                    </a:lnTo>
                    <a:lnTo>
                      <a:pt x="72" y="176"/>
                    </a:lnTo>
                    <a:lnTo>
                      <a:pt x="83" y="179"/>
                    </a:lnTo>
                    <a:lnTo>
                      <a:pt x="94" y="181"/>
                    </a:lnTo>
                    <a:lnTo>
                      <a:pt x="104" y="181"/>
                    </a:lnTo>
                    <a:lnTo>
                      <a:pt x="115" y="181"/>
                    </a:lnTo>
                    <a:lnTo>
                      <a:pt x="125" y="179"/>
                    </a:lnTo>
                    <a:lnTo>
                      <a:pt x="135" y="176"/>
                    </a:lnTo>
                    <a:lnTo>
                      <a:pt x="144" y="173"/>
                    </a:lnTo>
                    <a:lnTo>
                      <a:pt x="153" y="167"/>
                    </a:lnTo>
                    <a:lnTo>
                      <a:pt x="161" y="161"/>
                    </a:lnTo>
                    <a:lnTo>
                      <a:pt x="169" y="154"/>
                    </a:lnTo>
                    <a:lnTo>
                      <a:pt x="177" y="146"/>
                    </a:lnTo>
                    <a:lnTo>
                      <a:pt x="183" y="138"/>
                    </a:lnTo>
                    <a:lnTo>
                      <a:pt x="189" y="129"/>
                    </a:lnTo>
                    <a:lnTo>
                      <a:pt x="194" y="118"/>
                    </a:lnTo>
                    <a:lnTo>
                      <a:pt x="200" y="107"/>
                    </a:lnTo>
                    <a:lnTo>
                      <a:pt x="203" y="96"/>
                    </a:lnTo>
                    <a:lnTo>
                      <a:pt x="206" y="84"/>
                    </a:lnTo>
                    <a:lnTo>
                      <a:pt x="208" y="72"/>
                    </a:lnTo>
                    <a:lnTo>
                      <a:pt x="209" y="60"/>
                    </a:lnTo>
                    <a:lnTo>
                      <a:pt x="207" y="57"/>
                    </a:lnTo>
                    <a:lnTo>
                      <a:pt x="206" y="54"/>
                    </a:lnTo>
                    <a:lnTo>
                      <a:pt x="205" y="52"/>
                    </a:lnTo>
                    <a:lnTo>
                      <a:pt x="204" y="49"/>
                    </a:lnTo>
                    <a:lnTo>
                      <a:pt x="202" y="46"/>
                    </a:lnTo>
                    <a:lnTo>
                      <a:pt x="201" y="43"/>
                    </a:lnTo>
                    <a:lnTo>
                      <a:pt x="200" y="41"/>
                    </a:lnTo>
                    <a:lnTo>
                      <a:pt x="197" y="39"/>
                    </a:lnTo>
                    <a:lnTo>
                      <a:pt x="197" y="41"/>
                    </a:lnTo>
                    <a:lnTo>
                      <a:pt x="198" y="43"/>
                    </a:lnTo>
                    <a:lnTo>
                      <a:pt x="198" y="46"/>
                    </a:lnTo>
                    <a:lnTo>
                      <a:pt x="198" y="48"/>
                    </a:lnTo>
                    <a:lnTo>
                      <a:pt x="198" y="51"/>
                    </a:lnTo>
                    <a:lnTo>
                      <a:pt x="198" y="53"/>
                    </a:lnTo>
                    <a:lnTo>
                      <a:pt x="200" y="55"/>
                    </a:lnTo>
                    <a:lnTo>
                      <a:pt x="200" y="58"/>
                    </a:lnTo>
                    <a:lnTo>
                      <a:pt x="198" y="70"/>
                    </a:lnTo>
                    <a:lnTo>
                      <a:pt x="197" y="81"/>
                    </a:lnTo>
                    <a:lnTo>
                      <a:pt x="194" y="91"/>
                    </a:lnTo>
                    <a:lnTo>
                      <a:pt x="191" y="102"/>
                    </a:lnTo>
                    <a:lnTo>
                      <a:pt x="187" y="112"/>
                    </a:lnTo>
                    <a:lnTo>
                      <a:pt x="182" y="121"/>
                    </a:lnTo>
                    <a:lnTo>
                      <a:pt x="177" y="130"/>
                    </a:lnTo>
                    <a:lnTo>
                      <a:pt x="171" y="138"/>
                    </a:lnTo>
                    <a:lnTo>
                      <a:pt x="164" y="145"/>
                    </a:lnTo>
                    <a:lnTo>
                      <a:pt x="157" y="151"/>
                    </a:lnTo>
                    <a:lnTo>
                      <a:pt x="149" y="157"/>
                    </a:lnTo>
                    <a:lnTo>
                      <a:pt x="141" y="162"/>
                    </a:lnTo>
                    <a:lnTo>
                      <a:pt x="132" y="166"/>
                    </a:lnTo>
                    <a:lnTo>
                      <a:pt x="123" y="169"/>
                    </a:lnTo>
                    <a:lnTo>
                      <a:pt x="114" y="170"/>
                    </a:lnTo>
                    <a:lnTo>
                      <a:pt x="104" y="170"/>
                    </a:lnTo>
                    <a:lnTo>
                      <a:pt x="94" y="170"/>
                    </a:lnTo>
                    <a:lnTo>
                      <a:pt x="85" y="169"/>
                    </a:lnTo>
                    <a:lnTo>
                      <a:pt x="76" y="166"/>
                    </a:lnTo>
                    <a:lnTo>
                      <a:pt x="66" y="162"/>
                    </a:lnTo>
                    <a:lnTo>
                      <a:pt x="58" y="157"/>
                    </a:lnTo>
                    <a:lnTo>
                      <a:pt x="50" y="151"/>
                    </a:lnTo>
                    <a:lnTo>
                      <a:pt x="43" y="145"/>
                    </a:lnTo>
                    <a:lnTo>
                      <a:pt x="36" y="138"/>
                    </a:lnTo>
                    <a:lnTo>
                      <a:pt x="30" y="130"/>
                    </a:lnTo>
                    <a:lnTo>
                      <a:pt x="25" y="121"/>
                    </a:lnTo>
                    <a:lnTo>
                      <a:pt x="20" y="112"/>
                    </a:lnTo>
                    <a:lnTo>
                      <a:pt x="16" y="102"/>
                    </a:lnTo>
                    <a:lnTo>
                      <a:pt x="13" y="91"/>
                    </a:lnTo>
                    <a:lnTo>
                      <a:pt x="11" y="81"/>
                    </a:lnTo>
                    <a:lnTo>
                      <a:pt x="9" y="70"/>
                    </a:lnTo>
                    <a:lnTo>
                      <a:pt x="9" y="58"/>
                    </a:lnTo>
                    <a:lnTo>
                      <a:pt x="9" y="49"/>
                    </a:lnTo>
                    <a:lnTo>
                      <a:pt x="10" y="42"/>
                    </a:lnTo>
                    <a:lnTo>
                      <a:pt x="11" y="35"/>
                    </a:lnTo>
                    <a:lnTo>
                      <a:pt x="12" y="28"/>
                    </a:lnTo>
                    <a:lnTo>
                      <a:pt x="14" y="21"/>
                    </a:lnTo>
                    <a:lnTo>
                      <a:pt x="16" y="13"/>
                    </a:lnTo>
                    <a:lnTo>
                      <a:pt x="19" y="6"/>
                    </a:lnTo>
                    <a:lnTo>
                      <a:pt x="22" y="0"/>
                    </a:lnTo>
                    <a:lnTo>
                      <a:pt x="20" y="1"/>
                    </a:lnTo>
                    <a:lnTo>
                      <a:pt x="18" y="4"/>
                    </a:lnTo>
                    <a:lnTo>
                      <a:pt x="16" y="6"/>
                    </a:lnTo>
                    <a:lnTo>
                      <a:pt x="14" y="7"/>
                    </a:lnTo>
                    <a:lnTo>
                      <a:pt x="12" y="10"/>
                    </a:lnTo>
                    <a:lnTo>
                      <a:pt x="10" y="12"/>
                    </a:lnTo>
                    <a:lnTo>
                      <a:pt x="8" y="13"/>
                    </a:lnTo>
                    <a:lnTo>
                      <a:pt x="6" y="16"/>
                    </a:lnTo>
                    <a:close/>
                  </a:path>
                </a:pathLst>
              </a:custGeom>
              <a:solidFill>
                <a:srgbClr val="F6CB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9" name="Freeform 195"/>
              <p:cNvSpPr>
                <a:spLocks/>
              </p:cNvSpPr>
              <p:nvPr/>
            </p:nvSpPr>
            <p:spPr bwMode="auto">
              <a:xfrm>
                <a:off x="1142" y="2649"/>
                <a:ext cx="40" cy="30"/>
              </a:xfrm>
              <a:custGeom>
                <a:avLst/>
                <a:gdLst>
                  <a:gd name="T0" fmla="*/ 2 w 200"/>
                  <a:gd name="T1" fmla="*/ 0 h 183"/>
                  <a:gd name="T2" fmla="*/ 2 w 200"/>
                  <a:gd name="T3" fmla="*/ 0 h 183"/>
                  <a:gd name="T4" fmla="*/ 2 w 200"/>
                  <a:gd name="T5" fmla="*/ 0 h 183"/>
                  <a:gd name="T6" fmla="*/ 2 w 200"/>
                  <a:gd name="T7" fmla="*/ 0 h 183"/>
                  <a:gd name="T8" fmla="*/ 2 w 200"/>
                  <a:gd name="T9" fmla="*/ 0 h 183"/>
                  <a:gd name="T10" fmla="*/ 2 w 200"/>
                  <a:gd name="T11" fmla="*/ 0 h 183"/>
                  <a:gd name="T12" fmla="*/ 2 w 200"/>
                  <a:gd name="T13" fmla="*/ 0 h 183"/>
                  <a:gd name="T14" fmla="*/ 2 w 200"/>
                  <a:gd name="T15" fmla="*/ 0 h 183"/>
                  <a:gd name="T16" fmla="*/ 1 w 200"/>
                  <a:gd name="T17" fmla="*/ 0 h 183"/>
                  <a:gd name="T18" fmla="*/ 2 w 200"/>
                  <a:gd name="T19" fmla="*/ 0 h 183"/>
                  <a:gd name="T20" fmla="*/ 2 w 200"/>
                  <a:gd name="T21" fmla="*/ 0 h 183"/>
                  <a:gd name="T22" fmla="*/ 2 w 200"/>
                  <a:gd name="T23" fmla="*/ 0 h 183"/>
                  <a:gd name="T24" fmla="*/ 2 w 200"/>
                  <a:gd name="T25" fmla="*/ 0 h 183"/>
                  <a:gd name="T26" fmla="*/ 1 w 200"/>
                  <a:gd name="T27" fmla="*/ 0 h 183"/>
                  <a:gd name="T28" fmla="*/ 1 w 200"/>
                  <a:gd name="T29" fmla="*/ 0 h 183"/>
                  <a:gd name="T30" fmla="*/ 1 w 200"/>
                  <a:gd name="T31" fmla="*/ 1 h 183"/>
                  <a:gd name="T32" fmla="*/ 1 w 200"/>
                  <a:gd name="T33" fmla="*/ 1 h 183"/>
                  <a:gd name="T34" fmla="*/ 1 w 200"/>
                  <a:gd name="T35" fmla="*/ 1 h 183"/>
                  <a:gd name="T36" fmla="*/ 1 w 200"/>
                  <a:gd name="T37" fmla="*/ 1 h 183"/>
                  <a:gd name="T38" fmla="*/ 1 w 200"/>
                  <a:gd name="T39" fmla="*/ 1 h 183"/>
                  <a:gd name="T40" fmla="*/ 1 w 200"/>
                  <a:gd name="T41" fmla="*/ 1 h 183"/>
                  <a:gd name="T42" fmla="*/ 1 w 200"/>
                  <a:gd name="T43" fmla="*/ 1 h 183"/>
                  <a:gd name="T44" fmla="*/ 0 w 200"/>
                  <a:gd name="T45" fmla="*/ 1 h 183"/>
                  <a:gd name="T46" fmla="*/ 0 w 200"/>
                  <a:gd name="T47" fmla="*/ 1 h 183"/>
                  <a:gd name="T48" fmla="*/ 0 w 200"/>
                  <a:gd name="T49" fmla="*/ 1 h 183"/>
                  <a:gd name="T50" fmla="*/ 0 w 200"/>
                  <a:gd name="T51" fmla="*/ 0 h 183"/>
                  <a:gd name="T52" fmla="*/ 0 w 200"/>
                  <a:gd name="T53" fmla="*/ 0 h 183"/>
                  <a:gd name="T54" fmla="*/ 0 w 200"/>
                  <a:gd name="T55" fmla="*/ 0 h 183"/>
                  <a:gd name="T56" fmla="*/ 0 w 200"/>
                  <a:gd name="T57" fmla="*/ 0 h 183"/>
                  <a:gd name="T58" fmla="*/ 0 w 200"/>
                  <a:gd name="T59" fmla="*/ 0 h 183"/>
                  <a:gd name="T60" fmla="*/ 0 w 200"/>
                  <a:gd name="T61" fmla="*/ 0 h 183"/>
                  <a:gd name="T62" fmla="*/ 0 w 200"/>
                  <a:gd name="T63" fmla="*/ 0 h 183"/>
                  <a:gd name="T64" fmla="*/ 0 w 200"/>
                  <a:gd name="T65" fmla="*/ 0 h 183"/>
                  <a:gd name="T66" fmla="*/ 0 w 200"/>
                  <a:gd name="T67" fmla="*/ 0 h 183"/>
                  <a:gd name="T68" fmla="*/ 0 w 200"/>
                  <a:gd name="T69" fmla="*/ 0 h 183"/>
                  <a:gd name="T70" fmla="*/ 0 w 200"/>
                  <a:gd name="T71" fmla="*/ 0 h 183"/>
                  <a:gd name="T72" fmla="*/ 0 w 200"/>
                  <a:gd name="T73" fmla="*/ 0 h 183"/>
                  <a:gd name="T74" fmla="*/ 0 w 200"/>
                  <a:gd name="T75" fmla="*/ 0 h 183"/>
                  <a:gd name="T76" fmla="*/ 0 w 200"/>
                  <a:gd name="T77" fmla="*/ 0 h 183"/>
                  <a:gd name="T78" fmla="*/ 0 w 200"/>
                  <a:gd name="T79" fmla="*/ 0 h 183"/>
                  <a:gd name="T80" fmla="*/ 0 w 200"/>
                  <a:gd name="T81" fmla="*/ 0 h 183"/>
                  <a:gd name="T82" fmla="*/ 0 w 200"/>
                  <a:gd name="T83" fmla="*/ 0 h 183"/>
                  <a:gd name="T84" fmla="*/ 0 w 200"/>
                  <a:gd name="T85" fmla="*/ 0 h 183"/>
                  <a:gd name="T86" fmla="*/ 0 w 200"/>
                  <a:gd name="T87" fmla="*/ 1 h 183"/>
                  <a:gd name="T88" fmla="*/ 0 w 200"/>
                  <a:gd name="T89" fmla="*/ 1 h 183"/>
                  <a:gd name="T90" fmla="*/ 0 w 200"/>
                  <a:gd name="T91" fmla="*/ 1 h 183"/>
                  <a:gd name="T92" fmla="*/ 1 w 200"/>
                  <a:gd name="T93" fmla="*/ 1 h 183"/>
                  <a:gd name="T94" fmla="*/ 1 w 200"/>
                  <a:gd name="T95" fmla="*/ 1 h 183"/>
                  <a:gd name="T96" fmla="*/ 1 w 200"/>
                  <a:gd name="T97" fmla="*/ 1 h 183"/>
                  <a:gd name="T98" fmla="*/ 1 w 200"/>
                  <a:gd name="T99" fmla="*/ 1 h 183"/>
                  <a:gd name="T100" fmla="*/ 1 w 200"/>
                  <a:gd name="T101" fmla="*/ 1 h 183"/>
                  <a:gd name="T102" fmla="*/ 1 w 200"/>
                  <a:gd name="T103" fmla="*/ 1 h 183"/>
                  <a:gd name="T104" fmla="*/ 1 w 200"/>
                  <a:gd name="T105" fmla="*/ 1 h 183"/>
                  <a:gd name="T106" fmla="*/ 1 w 200"/>
                  <a:gd name="T107" fmla="*/ 0 h 183"/>
                  <a:gd name="T108" fmla="*/ 2 w 200"/>
                  <a:gd name="T109" fmla="*/ 0 h 183"/>
                  <a:gd name="T110" fmla="*/ 2 w 200"/>
                  <a:gd name="T111" fmla="*/ 0 h 18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0"/>
                  <a:gd name="T169" fmla="*/ 0 h 183"/>
                  <a:gd name="T170" fmla="*/ 200 w 200"/>
                  <a:gd name="T171" fmla="*/ 183 h 18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0" h="183">
                    <a:moveTo>
                      <a:pt x="200" y="65"/>
                    </a:moveTo>
                    <a:lnTo>
                      <a:pt x="200" y="64"/>
                    </a:lnTo>
                    <a:lnTo>
                      <a:pt x="200" y="62"/>
                    </a:lnTo>
                    <a:lnTo>
                      <a:pt x="200" y="61"/>
                    </a:lnTo>
                    <a:lnTo>
                      <a:pt x="200" y="60"/>
                    </a:lnTo>
                    <a:lnTo>
                      <a:pt x="200" y="59"/>
                    </a:lnTo>
                    <a:lnTo>
                      <a:pt x="200" y="58"/>
                    </a:lnTo>
                    <a:lnTo>
                      <a:pt x="200" y="56"/>
                    </a:lnTo>
                    <a:lnTo>
                      <a:pt x="198" y="53"/>
                    </a:lnTo>
                    <a:lnTo>
                      <a:pt x="197" y="50"/>
                    </a:lnTo>
                    <a:lnTo>
                      <a:pt x="196" y="48"/>
                    </a:lnTo>
                    <a:lnTo>
                      <a:pt x="193" y="46"/>
                    </a:lnTo>
                    <a:lnTo>
                      <a:pt x="192" y="42"/>
                    </a:lnTo>
                    <a:lnTo>
                      <a:pt x="190" y="40"/>
                    </a:lnTo>
                    <a:lnTo>
                      <a:pt x="188" y="37"/>
                    </a:lnTo>
                    <a:lnTo>
                      <a:pt x="187" y="35"/>
                    </a:lnTo>
                    <a:lnTo>
                      <a:pt x="187" y="38"/>
                    </a:lnTo>
                    <a:lnTo>
                      <a:pt x="188" y="42"/>
                    </a:lnTo>
                    <a:lnTo>
                      <a:pt x="189" y="46"/>
                    </a:lnTo>
                    <a:lnTo>
                      <a:pt x="189" y="49"/>
                    </a:lnTo>
                    <a:lnTo>
                      <a:pt x="190" y="53"/>
                    </a:lnTo>
                    <a:lnTo>
                      <a:pt x="190" y="58"/>
                    </a:lnTo>
                    <a:lnTo>
                      <a:pt x="190" y="61"/>
                    </a:lnTo>
                    <a:lnTo>
                      <a:pt x="190" y="65"/>
                    </a:lnTo>
                    <a:lnTo>
                      <a:pt x="190" y="76"/>
                    </a:lnTo>
                    <a:lnTo>
                      <a:pt x="188" y="86"/>
                    </a:lnTo>
                    <a:lnTo>
                      <a:pt x="186" y="97"/>
                    </a:lnTo>
                    <a:lnTo>
                      <a:pt x="183" y="107"/>
                    </a:lnTo>
                    <a:lnTo>
                      <a:pt x="179" y="116"/>
                    </a:lnTo>
                    <a:lnTo>
                      <a:pt x="175" y="125"/>
                    </a:lnTo>
                    <a:lnTo>
                      <a:pt x="169" y="133"/>
                    </a:lnTo>
                    <a:lnTo>
                      <a:pt x="164" y="142"/>
                    </a:lnTo>
                    <a:lnTo>
                      <a:pt x="157" y="147"/>
                    </a:lnTo>
                    <a:lnTo>
                      <a:pt x="150" y="155"/>
                    </a:lnTo>
                    <a:lnTo>
                      <a:pt x="143" y="159"/>
                    </a:lnTo>
                    <a:lnTo>
                      <a:pt x="135" y="164"/>
                    </a:lnTo>
                    <a:lnTo>
                      <a:pt x="127" y="168"/>
                    </a:lnTo>
                    <a:lnTo>
                      <a:pt x="118" y="170"/>
                    </a:lnTo>
                    <a:lnTo>
                      <a:pt x="109" y="173"/>
                    </a:lnTo>
                    <a:lnTo>
                      <a:pt x="100" y="173"/>
                    </a:lnTo>
                    <a:lnTo>
                      <a:pt x="91" y="173"/>
                    </a:lnTo>
                    <a:lnTo>
                      <a:pt x="82" y="170"/>
                    </a:lnTo>
                    <a:lnTo>
                      <a:pt x="73" y="168"/>
                    </a:lnTo>
                    <a:lnTo>
                      <a:pt x="64" y="164"/>
                    </a:lnTo>
                    <a:lnTo>
                      <a:pt x="56" y="159"/>
                    </a:lnTo>
                    <a:lnTo>
                      <a:pt x="49" y="155"/>
                    </a:lnTo>
                    <a:lnTo>
                      <a:pt x="42" y="147"/>
                    </a:lnTo>
                    <a:lnTo>
                      <a:pt x="36" y="142"/>
                    </a:lnTo>
                    <a:lnTo>
                      <a:pt x="30" y="133"/>
                    </a:lnTo>
                    <a:lnTo>
                      <a:pt x="25" y="125"/>
                    </a:lnTo>
                    <a:lnTo>
                      <a:pt x="20" y="116"/>
                    </a:lnTo>
                    <a:lnTo>
                      <a:pt x="16" y="107"/>
                    </a:lnTo>
                    <a:lnTo>
                      <a:pt x="13" y="97"/>
                    </a:lnTo>
                    <a:lnTo>
                      <a:pt x="11" y="86"/>
                    </a:lnTo>
                    <a:lnTo>
                      <a:pt x="10" y="76"/>
                    </a:lnTo>
                    <a:lnTo>
                      <a:pt x="9" y="65"/>
                    </a:lnTo>
                    <a:lnTo>
                      <a:pt x="9" y="55"/>
                    </a:lnTo>
                    <a:lnTo>
                      <a:pt x="10" y="47"/>
                    </a:lnTo>
                    <a:lnTo>
                      <a:pt x="12" y="38"/>
                    </a:lnTo>
                    <a:lnTo>
                      <a:pt x="14" y="30"/>
                    </a:lnTo>
                    <a:lnTo>
                      <a:pt x="16" y="22"/>
                    </a:lnTo>
                    <a:lnTo>
                      <a:pt x="20" y="14"/>
                    </a:lnTo>
                    <a:lnTo>
                      <a:pt x="23" y="7"/>
                    </a:lnTo>
                    <a:lnTo>
                      <a:pt x="27" y="0"/>
                    </a:lnTo>
                    <a:lnTo>
                      <a:pt x="25" y="1"/>
                    </a:lnTo>
                    <a:lnTo>
                      <a:pt x="22" y="4"/>
                    </a:lnTo>
                    <a:lnTo>
                      <a:pt x="20" y="5"/>
                    </a:lnTo>
                    <a:lnTo>
                      <a:pt x="18" y="7"/>
                    </a:lnTo>
                    <a:lnTo>
                      <a:pt x="16" y="8"/>
                    </a:lnTo>
                    <a:lnTo>
                      <a:pt x="14" y="11"/>
                    </a:lnTo>
                    <a:lnTo>
                      <a:pt x="11" y="13"/>
                    </a:lnTo>
                    <a:lnTo>
                      <a:pt x="9" y="14"/>
                    </a:lnTo>
                    <a:lnTo>
                      <a:pt x="7" y="20"/>
                    </a:lnTo>
                    <a:lnTo>
                      <a:pt x="5" y="26"/>
                    </a:lnTo>
                    <a:lnTo>
                      <a:pt x="4" y="32"/>
                    </a:lnTo>
                    <a:lnTo>
                      <a:pt x="3" y="38"/>
                    </a:lnTo>
                    <a:lnTo>
                      <a:pt x="2" y="46"/>
                    </a:lnTo>
                    <a:lnTo>
                      <a:pt x="1" y="52"/>
                    </a:lnTo>
                    <a:lnTo>
                      <a:pt x="0" y="58"/>
                    </a:lnTo>
                    <a:lnTo>
                      <a:pt x="0" y="65"/>
                    </a:lnTo>
                    <a:lnTo>
                      <a:pt x="1" y="77"/>
                    </a:lnTo>
                    <a:lnTo>
                      <a:pt x="2" y="89"/>
                    </a:lnTo>
                    <a:lnTo>
                      <a:pt x="5" y="100"/>
                    </a:lnTo>
                    <a:lnTo>
                      <a:pt x="8" y="112"/>
                    </a:lnTo>
                    <a:lnTo>
                      <a:pt x="12" y="121"/>
                    </a:lnTo>
                    <a:lnTo>
                      <a:pt x="17" y="131"/>
                    </a:lnTo>
                    <a:lnTo>
                      <a:pt x="23" y="140"/>
                    </a:lnTo>
                    <a:lnTo>
                      <a:pt x="29" y="149"/>
                    </a:lnTo>
                    <a:lnTo>
                      <a:pt x="36" y="156"/>
                    </a:lnTo>
                    <a:lnTo>
                      <a:pt x="44" y="163"/>
                    </a:lnTo>
                    <a:lnTo>
                      <a:pt x="52" y="169"/>
                    </a:lnTo>
                    <a:lnTo>
                      <a:pt x="61" y="174"/>
                    </a:lnTo>
                    <a:lnTo>
                      <a:pt x="70" y="179"/>
                    </a:lnTo>
                    <a:lnTo>
                      <a:pt x="80" y="181"/>
                    </a:lnTo>
                    <a:lnTo>
                      <a:pt x="90" y="182"/>
                    </a:lnTo>
                    <a:lnTo>
                      <a:pt x="100" y="183"/>
                    </a:lnTo>
                    <a:lnTo>
                      <a:pt x="110" y="182"/>
                    </a:lnTo>
                    <a:lnTo>
                      <a:pt x="120" y="181"/>
                    </a:lnTo>
                    <a:lnTo>
                      <a:pt x="130" y="179"/>
                    </a:lnTo>
                    <a:lnTo>
                      <a:pt x="139" y="174"/>
                    </a:lnTo>
                    <a:lnTo>
                      <a:pt x="147" y="169"/>
                    </a:lnTo>
                    <a:lnTo>
                      <a:pt x="155" y="163"/>
                    </a:lnTo>
                    <a:lnTo>
                      <a:pt x="163" y="156"/>
                    </a:lnTo>
                    <a:lnTo>
                      <a:pt x="170" y="149"/>
                    </a:lnTo>
                    <a:lnTo>
                      <a:pt x="176" y="140"/>
                    </a:lnTo>
                    <a:lnTo>
                      <a:pt x="182" y="131"/>
                    </a:lnTo>
                    <a:lnTo>
                      <a:pt x="187" y="121"/>
                    </a:lnTo>
                    <a:lnTo>
                      <a:pt x="191" y="112"/>
                    </a:lnTo>
                    <a:lnTo>
                      <a:pt x="196" y="100"/>
                    </a:lnTo>
                    <a:lnTo>
                      <a:pt x="198" y="89"/>
                    </a:lnTo>
                    <a:lnTo>
                      <a:pt x="200" y="77"/>
                    </a:lnTo>
                    <a:lnTo>
                      <a:pt x="200" y="65"/>
                    </a:lnTo>
                    <a:close/>
                  </a:path>
                </a:pathLst>
              </a:custGeom>
              <a:solidFill>
                <a:srgbClr val="F6CB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0" name="Freeform 196"/>
              <p:cNvSpPr>
                <a:spLocks/>
              </p:cNvSpPr>
              <p:nvPr/>
            </p:nvSpPr>
            <p:spPr bwMode="auto">
              <a:xfrm>
                <a:off x="1143" y="2648"/>
                <a:ext cx="38" cy="30"/>
              </a:xfrm>
              <a:custGeom>
                <a:avLst/>
                <a:gdLst>
                  <a:gd name="T0" fmla="*/ 2 w 191"/>
                  <a:gd name="T1" fmla="*/ 0 h 183"/>
                  <a:gd name="T2" fmla="*/ 2 w 191"/>
                  <a:gd name="T3" fmla="*/ 0 h 183"/>
                  <a:gd name="T4" fmla="*/ 2 w 191"/>
                  <a:gd name="T5" fmla="*/ 0 h 183"/>
                  <a:gd name="T6" fmla="*/ 1 w 191"/>
                  <a:gd name="T7" fmla="*/ 0 h 183"/>
                  <a:gd name="T8" fmla="*/ 1 w 191"/>
                  <a:gd name="T9" fmla="*/ 0 h 183"/>
                  <a:gd name="T10" fmla="*/ 1 w 191"/>
                  <a:gd name="T11" fmla="*/ 0 h 183"/>
                  <a:gd name="T12" fmla="*/ 1 w 191"/>
                  <a:gd name="T13" fmla="*/ 0 h 183"/>
                  <a:gd name="T14" fmla="*/ 1 w 191"/>
                  <a:gd name="T15" fmla="*/ 0 h 183"/>
                  <a:gd name="T16" fmla="*/ 1 w 191"/>
                  <a:gd name="T17" fmla="*/ 0 h 183"/>
                  <a:gd name="T18" fmla="*/ 1 w 191"/>
                  <a:gd name="T19" fmla="*/ 0 h 183"/>
                  <a:gd name="T20" fmla="*/ 1 w 191"/>
                  <a:gd name="T21" fmla="*/ 0 h 183"/>
                  <a:gd name="T22" fmla="*/ 1 w 191"/>
                  <a:gd name="T23" fmla="*/ 0 h 183"/>
                  <a:gd name="T24" fmla="*/ 1 w 191"/>
                  <a:gd name="T25" fmla="*/ 0 h 183"/>
                  <a:gd name="T26" fmla="*/ 1 w 191"/>
                  <a:gd name="T27" fmla="*/ 0 h 183"/>
                  <a:gd name="T28" fmla="*/ 1 w 191"/>
                  <a:gd name="T29" fmla="*/ 0 h 183"/>
                  <a:gd name="T30" fmla="*/ 1 w 191"/>
                  <a:gd name="T31" fmla="*/ 1 h 183"/>
                  <a:gd name="T32" fmla="*/ 1 w 191"/>
                  <a:gd name="T33" fmla="*/ 1 h 183"/>
                  <a:gd name="T34" fmla="*/ 1 w 191"/>
                  <a:gd name="T35" fmla="*/ 1 h 183"/>
                  <a:gd name="T36" fmla="*/ 1 w 191"/>
                  <a:gd name="T37" fmla="*/ 1 h 183"/>
                  <a:gd name="T38" fmla="*/ 1 w 191"/>
                  <a:gd name="T39" fmla="*/ 1 h 183"/>
                  <a:gd name="T40" fmla="*/ 1 w 191"/>
                  <a:gd name="T41" fmla="*/ 1 h 183"/>
                  <a:gd name="T42" fmla="*/ 1 w 191"/>
                  <a:gd name="T43" fmla="*/ 1 h 183"/>
                  <a:gd name="T44" fmla="*/ 0 w 191"/>
                  <a:gd name="T45" fmla="*/ 1 h 183"/>
                  <a:gd name="T46" fmla="*/ 0 w 191"/>
                  <a:gd name="T47" fmla="*/ 1 h 183"/>
                  <a:gd name="T48" fmla="*/ 0 w 191"/>
                  <a:gd name="T49" fmla="*/ 1 h 183"/>
                  <a:gd name="T50" fmla="*/ 0 w 191"/>
                  <a:gd name="T51" fmla="*/ 0 h 183"/>
                  <a:gd name="T52" fmla="*/ 0 w 191"/>
                  <a:gd name="T53" fmla="*/ 0 h 183"/>
                  <a:gd name="T54" fmla="*/ 0 w 191"/>
                  <a:gd name="T55" fmla="*/ 0 h 183"/>
                  <a:gd name="T56" fmla="*/ 0 w 191"/>
                  <a:gd name="T57" fmla="*/ 0 h 183"/>
                  <a:gd name="T58" fmla="*/ 0 w 191"/>
                  <a:gd name="T59" fmla="*/ 0 h 183"/>
                  <a:gd name="T60" fmla="*/ 0 w 191"/>
                  <a:gd name="T61" fmla="*/ 0 h 183"/>
                  <a:gd name="T62" fmla="*/ 0 w 191"/>
                  <a:gd name="T63" fmla="*/ 0 h 183"/>
                  <a:gd name="T64" fmla="*/ 0 w 191"/>
                  <a:gd name="T65" fmla="*/ 0 h 183"/>
                  <a:gd name="T66" fmla="*/ 0 w 191"/>
                  <a:gd name="T67" fmla="*/ 0 h 183"/>
                  <a:gd name="T68" fmla="*/ 0 w 191"/>
                  <a:gd name="T69" fmla="*/ 0 h 183"/>
                  <a:gd name="T70" fmla="*/ 0 w 191"/>
                  <a:gd name="T71" fmla="*/ 0 h 183"/>
                  <a:gd name="T72" fmla="*/ 0 w 191"/>
                  <a:gd name="T73" fmla="*/ 0 h 183"/>
                  <a:gd name="T74" fmla="*/ 0 w 191"/>
                  <a:gd name="T75" fmla="*/ 0 h 183"/>
                  <a:gd name="T76" fmla="*/ 0 w 191"/>
                  <a:gd name="T77" fmla="*/ 0 h 183"/>
                  <a:gd name="T78" fmla="*/ 0 w 191"/>
                  <a:gd name="T79" fmla="*/ 0 h 183"/>
                  <a:gd name="T80" fmla="*/ 0 w 191"/>
                  <a:gd name="T81" fmla="*/ 0 h 183"/>
                  <a:gd name="T82" fmla="*/ 0 w 191"/>
                  <a:gd name="T83" fmla="*/ 0 h 183"/>
                  <a:gd name="T84" fmla="*/ 0 w 191"/>
                  <a:gd name="T85" fmla="*/ 0 h 183"/>
                  <a:gd name="T86" fmla="*/ 0 w 191"/>
                  <a:gd name="T87" fmla="*/ 1 h 183"/>
                  <a:gd name="T88" fmla="*/ 0 w 191"/>
                  <a:gd name="T89" fmla="*/ 1 h 183"/>
                  <a:gd name="T90" fmla="*/ 0 w 191"/>
                  <a:gd name="T91" fmla="*/ 1 h 183"/>
                  <a:gd name="T92" fmla="*/ 1 w 191"/>
                  <a:gd name="T93" fmla="*/ 1 h 183"/>
                  <a:gd name="T94" fmla="*/ 1 w 191"/>
                  <a:gd name="T95" fmla="*/ 1 h 183"/>
                  <a:gd name="T96" fmla="*/ 1 w 191"/>
                  <a:gd name="T97" fmla="*/ 1 h 183"/>
                  <a:gd name="T98" fmla="*/ 1 w 191"/>
                  <a:gd name="T99" fmla="*/ 1 h 183"/>
                  <a:gd name="T100" fmla="*/ 1 w 191"/>
                  <a:gd name="T101" fmla="*/ 1 h 183"/>
                  <a:gd name="T102" fmla="*/ 1 w 191"/>
                  <a:gd name="T103" fmla="*/ 1 h 183"/>
                  <a:gd name="T104" fmla="*/ 1 w 191"/>
                  <a:gd name="T105" fmla="*/ 1 h 183"/>
                  <a:gd name="T106" fmla="*/ 1 w 191"/>
                  <a:gd name="T107" fmla="*/ 0 h 183"/>
                  <a:gd name="T108" fmla="*/ 1 w 191"/>
                  <a:gd name="T109" fmla="*/ 0 h 183"/>
                  <a:gd name="T110" fmla="*/ 2 w 191"/>
                  <a:gd name="T111" fmla="*/ 0 h 18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1"/>
                  <a:gd name="T169" fmla="*/ 0 h 183"/>
                  <a:gd name="T170" fmla="*/ 191 w 191"/>
                  <a:gd name="T171" fmla="*/ 183 h 18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1" h="183">
                    <a:moveTo>
                      <a:pt x="191" y="71"/>
                    </a:moveTo>
                    <a:lnTo>
                      <a:pt x="191" y="68"/>
                    </a:lnTo>
                    <a:lnTo>
                      <a:pt x="189" y="66"/>
                    </a:lnTo>
                    <a:lnTo>
                      <a:pt x="189" y="64"/>
                    </a:lnTo>
                    <a:lnTo>
                      <a:pt x="189" y="61"/>
                    </a:lnTo>
                    <a:lnTo>
                      <a:pt x="189" y="59"/>
                    </a:lnTo>
                    <a:lnTo>
                      <a:pt x="189" y="56"/>
                    </a:lnTo>
                    <a:lnTo>
                      <a:pt x="188" y="54"/>
                    </a:lnTo>
                    <a:lnTo>
                      <a:pt x="188" y="52"/>
                    </a:lnTo>
                    <a:lnTo>
                      <a:pt x="187" y="48"/>
                    </a:lnTo>
                    <a:lnTo>
                      <a:pt x="185" y="46"/>
                    </a:lnTo>
                    <a:lnTo>
                      <a:pt x="183" y="43"/>
                    </a:lnTo>
                    <a:lnTo>
                      <a:pt x="181" y="41"/>
                    </a:lnTo>
                    <a:lnTo>
                      <a:pt x="179" y="38"/>
                    </a:lnTo>
                    <a:lnTo>
                      <a:pt x="178" y="35"/>
                    </a:lnTo>
                    <a:lnTo>
                      <a:pt x="176" y="32"/>
                    </a:lnTo>
                    <a:lnTo>
                      <a:pt x="174" y="30"/>
                    </a:lnTo>
                    <a:lnTo>
                      <a:pt x="175" y="35"/>
                    </a:lnTo>
                    <a:lnTo>
                      <a:pt x="177" y="40"/>
                    </a:lnTo>
                    <a:lnTo>
                      <a:pt x="178" y="44"/>
                    </a:lnTo>
                    <a:lnTo>
                      <a:pt x="179" y="49"/>
                    </a:lnTo>
                    <a:lnTo>
                      <a:pt x="180" y="55"/>
                    </a:lnTo>
                    <a:lnTo>
                      <a:pt x="180" y="60"/>
                    </a:lnTo>
                    <a:lnTo>
                      <a:pt x="180" y="66"/>
                    </a:lnTo>
                    <a:lnTo>
                      <a:pt x="181" y="71"/>
                    </a:lnTo>
                    <a:lnTo>
                      <a:pt x="180" y="82"/>
                    </a:lnTo>
                    <a:lnTo>
                      <a:pt x="179" y="91"/>
                    </a:lnTo>
                    <a:lnTo>
                      <a:pt x="177" y="101"/>
                    </a:lnTo>
                    <a:lnTo>
                      <a:pt x="174" y="110"/>
                    </a:lnTo>
                    <a:lnTo>
                      <a:pt x="170" y="120"/>
                    </a:lnTo>
                    <a:lnTo>
                      <a:pt x="166" y="128"/>
                    </a:lnTo>
                    <a:lnTo>
                      <a:pt x="161" y="136"/>
                    </a:lnTo>
                    <a:lnTo>
                      <a:pt x="156" y="143"/>
                    </a:lnTo>
                    <a:lnTo>
                      <a:pt x="149" y="150"/>
                    </a:lnTo>
                    <a:lnTo>
                      <a:pt x="143" y="156"/>
                    </a:lnTo>
                    <a:lnTo>
                      <a:pt x="136" y="161"/>
                    </a:lnTo>
                    <a:lnTo>
                      <a:pt x="128" y="165"/>
                    </a:lnTo>
                    <a:lnTo>
                      <a:pt x="121" y="169"/>
                    </a:lnTo>
                    <a:lnTo>
                      <a:pt x="112" y="171"/>
                    </a:lnTo>
                    <a:lnTo>
                      <a:pt x="104" y="173"/>
                    </a:lnTo>
                    <a:lnTo>
                      <a:pt x="95" y="173"/>
                    </a:lnTo>
                    <a:lnTo>
                      <a:pt x="86" y="173"/>
                    </a:lnTo>
                    <a:lnTo>
                      <a:pt x="78" y="171"/>
                    </a:lnTo>
                    <a:lnTo>
                      <a:pt x="70" y="169"/>
                    </a:lnTo>
                    <a:lnTo>
                      <a:pt x="61" y="165"/>
                    </a:lnTo>
                    <a:lnTo>
                      <a:pt x="53" y="161"/>
                    </a:lnTo>
                    <a:lnTo>
                      <a:pt x="46" y="156"/>
                    </a:lnTo>
                    <a:lnTo>
                      <a:pt x="40" y="150"/>
                    </a:lnTo>
                    <a:lnTo>
                      <a:pt x="34" y="143"/>
                    </a:lnTo>
                    <a:lnTo>
                      <a:pt x="28" y="136"/>
                    </a:lnTo>
                    <a:lnTo>
                      <a:pt x="23" y="128"/>
                    </a:lnTo>
                    <a:lnTo>
                      <a:pt x="19" y="120"/>
                    </a:lnTo>
                    <a:lnTo>
                      <a:pt x="15" y="110"/>
                    </a:lnTo>
                    <a:lnTo>
                      <a:pt x="12" y="101"/>
                    </a:lnTo>
                    <a:lnTo>
                      <a:pt x="10" y="91"/>
                    </a:lnTo>
                    <a:lnTo>
                      <a:pt x="9" y="82"/>
                    </a:lnTo>
                    <a:lnTo>
                      <a:pt x="9" y="71"/>
                    </a:lnTo>
                    <a:lnTo>
                      <a:pt x="9" y="60"/>
                    </a:lnTo>
                    <a:lnTo>
                      <a:pt x="10" y="50"/>
                    </a:lnTo>
                    <a:lnTo>
                      <a:pt x="12" y="41"/>
                    </a:lnTo>
                    <a:lnTo>
                      <a:pt x="15" y="32"/>
                    </a:lnTo>
                    <a:lnTo>
                      <a:pt x="18" y="23"/>
                    </a:lnTo>
                    <a:lnTo>
                      <a:pt x="22" y="14"/>
                    </a:lnTo>
                    <a:lnTo>
                      <a:pt x="27" y="7"/>
                    </a:lnTo>
                    <a:lnTo>
                      <a:pt x="32" y="0"/>
                    </a:lnTo>
                    <a:lnTo>
                      <a:pt x="30" y="1"/>
                    </a:lnTo>
                    <a:lnTo>
                      <a:pt x="27" y="2"/>
                    </a:lnTo>
                    <a:lnTo>
                      <a:pt x="25" y="5"/>
                    </a:lnTo>
                    <a:lnTo>
                      <a:pt x="22" y="6"/>
                    </a:lnTo>
                    <a:lnTo>
                      <a:pt x="20" y="7"/>
                    </a:lnTo>
                    <a:lnTo>
                      <a:pt x="18" y="10"/>
                    </a:lnTo>
                    <a:lnTo>
                      <a:pt x="15" y="11"/>
                    </a:lnTo>
                    <a:lnTo>
                      <a:pt x="13" y="13"/>
                    </a:lnTo>
                    <a:lnTo>
                      <a:pt x="10" y="19"/>
                    </a:lnTo>
                    <a:lnTo>
                      <a:pt x="7" y="26"/>
                    </a:lnTo>
                    <a:lnTo>
                      <a:pt x="5" y="34"/>
                    </a:lnTo>
                    <a:lnTo>
                      <a:pt x="3" y="41"/>
                    </a:lnTo>
                    <a:lnTo>
                      <a:pt x="2" y="48"/>
                    </a:lnTo>
                    <a:lnTo>
                      <a:pt x="1" y="55"/>
                    </a:lnTo>
                    <a:lnTo>
                      <a:pt x="0" y="62"/>
                    </a:lnTo>
                    <a:lnTo>
                      <a:pt x="0" y="71"/>
                    </a:lnTo>
                    <a:lnTo>
                      <a:pt x="0" y="83"/>
                    </a:lnTo>
                    <a:lnTo>
                      <a:pt x="2" y="94"/>
                    </a:lnTo>
                    <a:lnTo>
                      <a:pt x="4" y="104"/>
                    </a:lnTo>
                    <a:lnTo>
                      <a:pt x="7" y="115"/>
                    </a:lnTo>
                    <a:lnTo>
                      <a:pt x="11" y="125"/>
                    </a:lnTo>
                    <a:lnTo>
                      <a:pt x="16" y="134"/>
                    </a:lnTo>
                    <a:lnTo>
                      <a:pt x="21" y="143"/>
                    </a:lnTo>
                    <a:lnTo>
                      <a:pt x="27" y="151"/>
                    </a:lnTo>
                    <a:lnTo>
                      <a:pt x="34" y="158"/>
                    </a:lnTo>
                    <a:lnTo>
                      <a:pt x="41" y="164"/>
                    </a:lnTo>
                    <a:lnTo>
                      <a:pt x="49" y="170"/>
                    </a:lnTo>
                    <a:lnTo>
                      <a:pt x="57" y="175"/>
                    </a:lnTo>
                    <a:lnTo>
                      <a:pt x="67" y="179"/>
                    </a:lnTo>
                    <a:lnTo>
                      <a:pt x="76" y="182"/>
                    </a:lnTo>
                    <a:lnTo>
                      <a:pt x="85" y="183"/>
                    </a:lnTo>
                    <a:lnTo>
                      <a:pt x="95" y="183"/>
                    </a:lnTo>
                    <a:lnTo>
                      <a:pt x="105" y="183"/>
                    </a:lnTo>
                    <a:lnTo>
                      <a:pt x="114" y="182"/>
                    </a:lnTo>
                    <a:lnTo>
                      <a:pt x="123" y="179"/>
                    </a:lnTo>
                    <a:lnTo>
                      <a:pt x="132" y="175"/>
                    </a:lnTo>
                    <a:lnTo>
                      <a:pt x="140" y="170"/>
                    </a:lnTo>
                    <a:lnTo>
                      <a:pt x="148" y="164"/>
                    </a:lnTo>
                    <a:lnTo>
                      <a:pt x="155" y="158"/>
                    </a:lnTo>
                    <a:lnTo>
                      <a:pt x="162" y="151"/>
                    </a:lnTo>
                    <a:lnTo>
                      <a:pt x="168" y="143"/>
                    </a:lnTo>
                    <a:lnTo>
                      <a:pt x="173" y="134"/>
                    </a:lnTo>
                    <a:lnTo>
                      <a:pt x="178" y="125"/>
                    </a:lnTo>
                    <a:lnTo>
                      <a:pt x="182" y="115"/>
                    </a:lnTo>
                    <a:lnTo>
                      <a:pt x="185" y="104"/>
                    </a:lnTo>
                    <a:lnTo>
                      <a:pt x="188" y="94"/>
                    </a:lnTo>
                    <a:lnTo>
                      <a:pt x="189" y="83"/>
                    </a:lnTo>
                    <a:lnTo>
                      <a:pt x="191" y="71"/>
                    </a:lnTo>
                    <a:close/>
                  </a:path>
                </a:pathLst>
              </a:custGeom>
              <a:solidFill>
                <a:srgbClr val="F7CD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1" name="Freeform 197"/>
              <p:cNvSpPr>
                <a:spLocks/>
              </p:cNvSpPr>
              <p:nvPr/>
            </p:nvSpPr>
            <p:spPr bwMode="auto">
              <a:xfrm>
                <a:off x="1143" y="2647"/>
                <a:ext cx="37" cy="30"/>
              </a:xfrm>
              <a:custGeom>
                <a:avLst/>
                <a:gdLst>
                  <a:gd name="T0" fmla="*/ 2 w 181"/>
                  <a:gd name="T1" fmla="*/ 0 h 185"/>
                  <a:gd name="T2" fmla="*/ 2 w 181"/>
                  <a:gd name="T3" fmla="*/ 0 h 185"/>
                  <a:gd name="T4" fmla="*/ 2 w 181"/>
                  <a:gd name="T5" fmla="*/ 0 h 185"/>
                  <a:gd name="T6" fmla="*/ 1 w 181"/>
                  <a:gd name="T7" fmla="*/ 0 h 185"/>
                  <a:gd name="T8" fmla="*/ 1 w 181"/>
                  <a:gd name="T9" fmla="*/ 0 h 185"/>
                  <a:gd name="T10" fmla="*/ 1 w 181"/>
                  <a:gd name="T11" fmla="*/ 0 h 185"/>
                  <a:gd name="T12" fmla="*/ 1 w 181"/>
                  <a:gd name="T13" fmla="*/ 0 h 185"/>
                  <a:gd name="T14" fmla="*/ 1 w 181"/>
                  <a:gd name="T15" fmla="*/ 0 h 185"/>
                  <a:gd name="T16" fmla="*/ 1 w 181"/>
                  <a:gd name="T17" fmla="*/ 0 h 185"/>
                  <a:gd name="T18" fmla="*/ 1 w 181"/>
                  <a:gd name="T19" fmla="*/ 0 h 185"/>
                  <a:gd name="T20" fmla="*/ 1 w 181"/>
                  <a:gd name="T21" fmla="*/ 0 h 185"/>
                  <a:gd name="T22" fmla="*/ 1 w 181"/>
                  <a:gd name="T23" fmla="*/ 0 h 185"/>
                  <a:gd name="T24" fmla="*/ 1 w 181"/>
                  <a:gd name="T25" fmla="*/ 0 h 185"/>
                  <a:gd name="T26" fmla="*/ 1 w 181"/>
                  <a:gd name="T27" fmla="*/ 0 h 185"/>
                  <a:gd name="T28" fmla="*/ 1 w 181"/>
                  <a:gd name="T29" fmla="*/ 0 h 185"/>
                  <a:gd name="T30" fmla="*/ 1 w 181"/>
                  <a:gd name="T31" fmla="*/ 1 h 185"/>
                  <a:gd name="T32" fmla="*/ 1 w 181"/>
                  <a:gd name="T33" fmla="*/ 1 h 185"/>
                  <a:gd name="T34" fmla="*/ 1 w 181"/>
                  <a:gd name="T35" fmla="*/ 1 h 185"/>
                  <a:gd name="T36" fmla="*/ 1 w 181"/>
                  <a:gd name="T37" fmla="*/ 1 h 185"/>
                  <a:gd name="T38" fmla="*/ 1 w 181"/>
                  <a:gd name="T39" fmla="*/ 1 h 185"/>
                  <a:gd name="T40" fmla="*/ 1 w 181"/>
                  <a:gd name="T41" fmla="*/ 1 h 185"/>
                  <a:gd name="T42" fmla="*/ 1 w 181"/>
                  <a:gd name="T43" fmla="*/ 1 h 185"/>
                  <a:gd name="T44" fmla="*/ 0 w 181"/>
                  <a:gd name="T45" fmla="*/ 1 h 185"/>
                  <a:gd name="T46" fmla="*/ 0 w 181"/>
                  <a:gd name="T47" fmla="*/ 1 h 185"/>
                  <a:gd name="T48" fmla="*/ 0 w 181"/>
                  <a:gd name="T49" fmla="*/ 1 h 185"/>
                  <a:gd name="T50" fmla="*/ 0 w 181"/>
                  <a:gd name="T51" fmla="*/ 0 h 185"/>
                  <a:gd name="T52" fmla="*/ 0 w 181"/>
                  <a:gd name="T53" fmla="*/ 0 h 185"/>
                  <a:gd name="T54" fmla="*/ 0 w 181"/>
                  <a:gd name="T55" fmla="*/ 0 h 185"/>
                  <a:gd name="T56" fmla="*/ 0 w 181"/>
                  <a:gd name="T57" fmla="*/ 0 h 185"/>
                  <a:gd name="T58" fmla="*/ 0 w 181"/>
                  <a:gd name="T59" fmla="*/ 0 h 185"/>
                  <a:gd name="T60" fmla="*/ 0 w 181"/>
                  <a:gd name="T61" fmla="*/ 0 h 185"/>
                  <a:gd name="T62" fmla="*/ 0 w 181"/>
                  <a:gd name="T63" fmla="*/ 0 h 185"/>
                  <a:gd name="T64" fmla="*/ 0 w 181"/>
                  <a:gd name="T65" fmla="*/ 0 h 185"/>
                  <a:gd name="T66" fmla="*/ 0 w 181"/>
                  <a:gd name="T67" fmla="*/ 0 h 185"/>
                  <a:gd name="T68" fmla="*/ 0 w 181"/>
                  <a:gd name="T69" fmla="*/ 0 h 185"/>
                  <a:gd name="T70" fmla="*/ 0 w 181"/>
                  <a:gd name="T71" fmla="*/ 0 h 185"/>
                  <a:gd name="T72" fmla="*/ 0 w 181"/>
                  <a:gd name="T73" fmla="*/ 0 h 185"/>
                  <a:gd name="T74" fmla="*/ 0 w 181"/>
                  <a:gd name="T75" fmla="*/ 0 h 185"/>
                  <a:gd name="T76" fmla="*/ 0 w 181"/>
                  <a:gd name="T77" fmla="*/ 0 h 185"/>
                  <a:gd name="T78" fmla="*/ 0 w 181"/>
                  <a:gd name="T79" fmla="*/ 0 h 185"/>
                  <a:gd name="T80" fmla="*/ 0 w 181"/>
                  <a:gd name="T81" fmla="*/ 0 h 185"/>
                  <a:gd name="T82" fmla="*/ 0 w 181"/>
                  <a:gd name="T83" fmla="*/ 0 h 185"/>
                  <a:gd name="T84" fmla="*/ 0 w 181"/>
                  <a:gd name="T85" fmla="*/ 0 h 185"/>
                  <a:gd name="T86" fmla="*/ 0 w 181"/>
                  <a:gd name="T87" fmla="*/ 1 h 185"/>
                  <a:gd name="T88" fmla="*/ 0 w 181"/>
                  <a:gd name="T89" fmla="*/ 1 h 185"/>
                  <a:gd name="T90" fmla="*/ 0 w 181"/>
                  <a:gd name="T91" fmla="*/ 1 h 185"/>
                  <a:gd name="T92" fmla="*/ 1 w 181"/>
                  <a:gd name="T93" fmla="*/ 1 h 185"/>
                  <a:gd name="T94" fmla="*/ 1 w 181"/>
                  <a:gd name="T95" fmla="*/ 1 h 185"/>
                  <a:gd name="T96" fmla="*/ 1 w 181"/>
                  <a:gd name="T97" fmla="*/ 1 h 185"/>
                  <a:gd name="T98" fmla="*/ 1 w 181"/>
                  <a:gd name="T99" fmla="*/ 1 h 185"/>
                  <a:gd name="T100" fmla="*/ 1 w 181"/>
                  <a:gd name="T101" fmla="*/ 1 h 185"/>
                  <a:gd name="T102" fmla="*/ 1 w 181"/>
                  <a:gd name="T103" fmla="*/ 1 h 185"/>
                  <a:gd name="T104" fmla="*/ 1 w 181"/>
                  <a:gd name="T105" fmla="*/ 1 h 185"/>
                  <a:gd name="T106" fmla="*/ 1 w 181"/>
                  <a:gd name="T107" fmla="*/ 0 h 185"/>
                  <a:gd name="T108" fmla="*/ 1 w 181"/>
                  <a:gd name="T109" fmla="*/ 0 h 185"/>
                  <a:gd name="T110" fmla="*/ 2 w 181"/>
                  <a:gd name="T111" fmla="*/ 0 h 1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1"/>
                  <a:gd name="T169" fmla="*/ 0 h 185"/>
                  <a:gd name="T170" fmla="*/ 181 w 181"/>
                  <a:gd name="T171" fmla="*/ 185 h 18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1" h="185">
                    <a:moveTo>
                      <a:pt x="181" y="77"/>
                    </a:moveTo>
                    <a:lnTo>
                      <a:pt x="181" y="73"/>
                    </a:lnTo>
                    <a:lnTo>
                      <a:pt x="181" y="70"/>
                    </a:lnTo>
                    <a:lnTo>
                      <a:pt x="181" y="65"/>
                    </a:lnTo>
                    <a:lnTo>
                      <a:pt x="180" y="61"/>
                    </a:lnTo>
                    <a:lnTo>
                      <a:pt x="180" y="58"/>
                    </a:lnTo>
                    <a:lnTo>
                      <a:pt x="179" y="54"/>
                    </a:lnTo>
                    <a:lnTo>
                      <a:pt x="178" y="50"/>
                    </a:lnTo>
                    <a:lnTo>
                      <a:pt x="178" y="47"/>
                    </a:lnTo>
                    <a:lnTo>
                      <a:pt x="176" y="44"/>
                    </a:lnTo>
                    <a:lnTo>
                      <a:pt x="174" y="41"/>
                    </a:lnTo>
                    <a:lnTo>
                      <a:pt x="171" y="38"/>
                    </a:lnTo>
                    <a:lnTo>
                      <a:pt x="169" y="36"/>
                    </a:lnTo>
                    <a:lnTo>
                      <a:pt x="167" y="34"/>
                    </a:lnTo>
                    <a:lnTo>
                      <a:pt x="165" y="31"/>
                    </a:lnTo>
                    <a:lnTo>
                      <a:pt x="163" y="29"/>
                    </a:lnTo>
                    <a:lnTo>
                      <a:pt x="160" y="26"/>
                    </a:lnTo>
                    <a:lnTo>
                      <a:pt x="163" y="31"/>
                    </a:lnTo>
                    <a:lnTo>
                      <a:pt x="165" y="37"/>
                    </a:lnTo>
                    <a:lnTo>
                      <a:pt x="167" y="43"/>
                    </a:lnTo>
                    <a:lnTo>
                      <a:pt x="169" y="50"/>
                    </a:lnTo>
                    <a:lnTo>
                      <a:pt x="170" y="56"/>
                    </a:lnTo>
                    <a:lnTo>
                      <a:pt x="171" y="64"/>
                    </a:lnTo>
                    <a:lnTo>
                      <a:pt x="172" y="70"/>
                    </a:lnTo>
                    <a:lnTo>
                      <a:pt x="172" y="77"/>
                    </a:lnTo>
                    <a:lnTo>
                      <a:pt x="172" y="86"/>
                    </a:lnTo>
                    <a:lnTo>
                      <a:pt x="170" y="96"/>
                    </a:lnTo>
                    <a:lnTo>
                      <a:pt x="168" y="106"/>
                    </a:lnTo>
                    <a:lnTo>
                      <a:pt x="166" y="114"/>
                    </a:lnTo>
                    <a:lnTo>
                      <a:pt x="162" y="124"/>
                    </a:lnTo>
                    <a:lnTo>
                      <a:pt x="158" y="131"/>
                    </a:lnTo>
                    <a:lnTo>
                      <a:pt x="154" y="139"/>
                    </a:lnTo>
                    <a:lnTo>
                      <a:pt x="148" y="145"/>
                    </a:lnTo>
                    <a:lnTo>
                      <a:pt x="143" y="151"/>
                    </a:lnTo>
                    <a:lnTo>
                      <a:pt x="136" y="157"/>
                    </a:lnTo>
                    <a:lnTo>
                      <a:pt x="130" y="162"/>
                    </a:lnTo>
                    <a:lnTo>
                      <a:pt x="123" y="167"/>
                    </a:lnTo>
                    <a:lnTo>
                      <a:pt x="115" y="169"/>
                    </a:lnTo>
                    <a:lnTo>
                      <a:pt x="107" y="171"/>
                    </a:lnTo>
                    <a:lnTo>
                      <a:pt x="99" y="174"/>
                    </a:lnTo>
                    <a:lnTo>
                      <a:pt x="91" y="174"/>
                    </a:lnTo>
                    <a:lnTo>
                      <a:pt x="83" y="174"/>
                    </a:lnTo>
                    <a:lnTo>
                      <a:pt x="75" y="171"/>
                    </a:lnTo>
                    <a:lnTo>
                      <a:pt x="67" y="169"/>
                    </a:lnTo>
                    <a:lnTo>
                      <a:pt x="59" y="167"/>
                    </a:lnTo>
                    <a:lnTo>
                      <a:pt x="52" y="162"/>
                    </a:lnTo>
                    <a:lnTo>
                      <a:pt x="45" y="157"/>
                    </a:lnTo>
                    <a:lnTo>
                      <a:pt x="39" y="151"/>
                    </a:lnTo>
                    <a:lnTo>
                      <a:pt x="33" y="145"/>
                    </a:lnTo>
                    <a:lnTo>
                      <a:pt x="28" y="139"/>
                    </a:lnTo>
                    <a:lnTo>
                      <a:pt x="23" y="131"/>
                    </a:lnTo>
                    <a:lnTo>
                      <a:pt x="19" y="124"/>
                    </a:lnTo>
                    <a:lnTo>
                      <a:pt x="16" y="114"/>
                    </a:lnTo>
                    <a:lnTo>
                      <a:pt x="13" y="106"/>
                    </a:lnTo>
                    <a:lnTo>
                      <a:pt x="11" y="96"/>
                    </a:lnTo>
                    <a:lnTo>
                      <a:pt x="10" y="86"/>
                    </a:lnTo>
                    <a:lnTo>
                      <a:pt x="9" y="77"/>
                    </a:lnTo>
                    <a:lnTo>
                      <a:pt x="10" y="65"/>
                    </a:lnTo>
                    <a:lnTo>
                      <a:pt x="11" y="54"/>
                    </a:lnTo>
                    <a:lnTo>
                      <a:pt x="14" y="43"/>
                    </a:lnTo>
                    <a:lnTo>
                      <a:pt x="18" y="34"/>
                    </a:lnTo>
                    <a:lnTo>
                      <a:pt x="22" y="24"/>
                    </a:lnTo>
                    <a:lnTo>
                      <a:pt x="27" y="16"/>
                    </a:lnTo>
                    <a:lnTo>
                      <a:pt x="33" y="7"/>
                    </a:lnTo>
                    <a:lnTo>
                      <a:pt x="40" y="0"/>
                    </a:lnTo>
                    <a:lnTo>
                      <a:pt x="37" y="1"/>
                    </a:lnTo>
                    <a:lnTo>
                      <a:pt x="35" y="2"/>
                    </a:lnTo>
                    <a:lnTo>
                      <a:pt x="32" y="4"/>
                    </a:lnTo>
                    <a:lnTo>
                      <a:pt x="29" y="6"/>
                    </a:lnTo>
                    <a:lnTo>
                      <a:pt x="26" y="7"/>
                    </a:lnTo>
                    <a:lnTo>
                      <a:pt x="23" y="8"/>
                    </a:lnTo>
                    <a:lnTo>
                      <a:pt x="21" y="11"/>
                    </a:lnTo>
                    <a:lnTo>
                      <a:pt x="18" y="12"/>
                    </a:lnTo>
                    <a:lnTo>
                      <a:pt x="14" y="19"/>
                    </a:lnTo>
                    <a:lnTo>
                      <a:pt x="11" y="26"/>
                    </a:lnTo>
                    <a:lnTo>
                      <a:pt x="7" y="34"/>
                    </a:lnTo>
                    <a:lnTo>
                      <a:pt x="5" y="42"/>
                    </a:lnTo>
                    <a:lnTo>
                      <a:pt x="3" y="50"/>
                    </a:lnTo>
                    <a:lnTo>
                      <a:pt x="1" y="59"/>
                    </a:lnTo>
                    <a:lnTo>
                      <a:pt x="0" y="67"/>
                    </a:lnTo>
                    <a:lnTo>
                      <a:pt x="0" y="77"/>
                    </a:lnTo>
                    <a:lnTo>
                      <a:pt x="1" y="88"/>
                    </a:lnTo>
                    <a:lnTo>
                      <a:pt x="2" y="98"/>
                    </a:lnTo>
                    <a:lnTo>
                      <a:pt x="4" y="109"/>
                    </a:lnTo>
                    <a:lnTo>
                      <a:pt x="7" y="119"/>
                    </a:lnTo>
                    <a:lnTo>
                      <a:pt x="11" y="128"/>
                    </a:lnTo>
                    <a:lnTo>
                      <a:pt x="16" y="137"/>
                    </a:lnTo>
                    <a:lnTo>
                      <a:pt x="21" y="145"/>
                    </a:lnTo>
                    <a:lnTo>
                      <a:pt x="27" y="154"/>
                    </a:lnTo>
                    <a:lnTo>
                      <a:pt x="33" y="159"/>
                    </a:lnTo>
                    <a:lnTo>
                      <a:pt x="40" y="167"/>
                    </a:lnTo>
                    <a:lnTo>
                      <a:pt x="47" y="171"/>
                    </a:lnTo>
                    <a:lnTo>
                      <a:pt x="55" y="176"/>
                    </a:lnTo>
                    <a:lnTo>
                      <a:pt x="64" y="180"/>
                    </a:lnTo>
                    <a:lnTo>
                      <a:pt x="73" y="182"/>
                    </a:lnTo>
                    <a:lnTo>
                      <a:pt x="82" y="185"/>
                    </a:lnTo>
                    <a:lnTo>
                      <a:pt x="91" y="185"/>
                    </a:lnTo>
                    <a:lnTo>
                      <a:pt x="100" y="185"/>
                    </a:lnTo>
                    <a:lnTo>
                      <a:pt x="109" y="182"/>
                    </a:lnTo>
                    <a:lnTo>
                      <a:pt x="118" y="180"/>
                    </a:lnTo>
                    <a:lnTo>
                      <a:pt x="126" y="176"/>
                    </a:lnTo>
                    <a:lnTo>
                      <a:pt x="134" y="171"/>
                    </a:lnTo>
                    <a:lnTo>
                      <a:pt x="141" y="167"/>
                    </a:lnTo>
                    <a:lnTo>
                      <a:pt x="148" y="159"/>
                    </a:lnTo>
                    <a:lnTo>
                      <a:pt x="155" y="154"/>
                    </a:lnTo>
                    <a:lnTo>
                      <a:pt x="160" y="145"/>
                    </a:lnTo>
                    <a:lnTo>
                      <a:pt x="166" y="137"/>
                    </a:lnTo>
                    <a:lnTo>
                      <a:pt x="170" y="128"/>
                    </a:lnTo>
                    <a:lnTo>
                      <a:pt x="174" y="119"/>
                    </a:lnTo>
                    <a:lnTo>
                      <a:pt x="177" y="109"/>
                    </a:lnTo>
                    <a:lnTo>
                      <a:pt x="179" y="98"/>
                    </a:lnTo>
                    <a:lnTo>
                      <a:pt x="181" y="88"/>
                    </a:lnTo>
                    <a:lnTo>
                      <a:pt x="181" y="77"/>
                    </a:lnTo>
                    <a:close/>
                  </a:path>
                </a:pathLst>
              </a:custGeom>
              <a:solidFill>
                <a:srgbClr val="F7CF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2" name="Freeform 198"/>
              <p:cNvSpPr>
                <a:spLocks/>
              </p:cNvSpPr>
              <p:nvPr/>
            </p:nvSpPr>
            <p:spPr bwMode="auto">
              <a:xfrm>
                <a:off x="1144" y="2646"/>
                <a:ext cx="35" cy="30"/>
              </a:xfrm>
              <a:custGeom>
                <a:avLst/>
                <a:gdLst>
                  <a:gd name="T0" fmla="*/ 1 w 172"/>
                  <a:gd name="T1" fmla="*/ 0 h 184"/>
                  <a:gd name="T2" fmla="*/ 1 w 172"/>
                  <a:gd name="T3" fmla="*/ 0 h 184"/>
                  <a:gd name="T4" fmla="*/ 1 w 172"/>
                  <a:gd name="T5" fmla="*/ 0 h 184"/>
                  <a:gd name="T6" fmla="*/ 1 w 172"/>
                  <a:gd name="T7" fmla="*/ 0 h 184"/>
                  <a:gd name="T8" fmla="*/ 1 w 172"/>
                  <a:gd name="T9" fmla="*/ 0 h 184"/>
                  <a:gd name="T10" fmla="*/ 1 w 172"/>
                  <a:gd name="T11" fmla="*/ 0 h 184"/>
                  <a:gd name="T12" fmla="*/ 1 w 172"/>
                  <a:gd name="T13" fmla="*/ 0 h 184"/>
                  <a:gd name="T14" fmla="*/ 1 w 172"/>
                  <a:gd name="T15" fmla="*/ 0 h 184"/>
                  <a:gd name="T16" fmla="*/ 1 w 172"/>
                  <a:gd name="T17" fmla="*/ 0 h 184"/>
                  <a:gd name="T18" fmla="*/ 1 w 172"/>
                  <a:gd name="T19" fmla="*/ 0 h 184"/>
                  <a:gd name="T20" fmla="*/ 1 w 172"/>
                  <a:gd name="T21" fmla="*/ 0 h 184"/>
                  <a:gd name="T22" fmla="*/ 1 w 172"/>
                  <a:gd name="T23" fmla="*/ 0 h 184"/>
                  <a:gd name="T24" fmla="*/ 1 w 172"/>
                  <a:gd name="T25" fmla="*/ 0 h 184"/>
                  <a:gd name="T26" fmla="*/ 1 w 172"/>
                  <a:gd name="T27" fmla="*/ 0 h 184"/>
                  <a:gd name="T28" fmla="*/ 1 w 172"/>
                  <a:gd name="T29" fmla="*/ 0 h 184"/>
                  <a:gd name="T30" fmla="*/ 1 w 172"/>
                  <a:gd name="T31" fmla="*/ 1 h 184"/>
                  <a:gd name="T32" fmla="*/ 1 w 172"/>
                  <a:gd name="T33" fmla="*/ 1 h 184"/>
                  <a:gd name="T34" fmla="*/ 1 w 172"/>
                  <a:gd name="T35" fmla="*/ 1 h 184"/>
                  <a:gd name="T36" fmla="*/ 1 w 172"/>
                  <a:gd name="T37" fmla="*/ 1 h 184"/>
                  <a:gd name="T38" fmla="*/ 1 w 172"/>
                  <a:gd name="T39" fmla="*/ 1 h 184"/>
                  <a:gd name="T40" fmla="*/ 1 w 172"/>
                  <a:gd name="T41" fmla="*/ 1 h 184"/>
                  <a:gd name="T42" fmla="*/ 1 w 172"/>
                  <a:gd name="T43" fmla="*/ 1 h 184"/>
                  <a:gd name="T44" fmla="*/ 0 w 172"/>
                  <a:gd name="T45" fmla="*/ 1 h 184"/>
                  <a:gd name="T46" fmla="*/ 0 w 172"/>
                  <a:gd name="T47" fmla="*/ 1 h 184"/>
                  <a:gd name="T48" fmla="*/ 0 w 172"/>
                  <a:gd name="T49" fmla="*/ 1 h 184"/>
                  <a:gd name="T50" fmla="*/ 0 w 172"/>
                  <a:gd name="T51" fmla="*/ 0 h 184"/>
                  <a:gd name="T52" fmla="*/ 0 w 172"/>
                  <a:gd name="T53" fmla="*/ 0 h 184"/>
                  <a:gd name="T54" fmla="*/ 0 w 172"/>
                  <a:gd name="T55" fmla="*/ 0 h 184"/>
                  <a:gd name="T56" fmla="*/ 0 w 172"/>
                  <a:gd name="T57" fmla="*/ 0 h 184"/>
                  <a:gd name="T58" fmla="*/ 0 w 172"/>
                  <a:gd name="T59" fmla="*/ 0 h 184"/>
                  <a:gd name="T60" fmla="*/ 0 w 172"/>
                  <a:gd name="T61" fmla="*/ 0 h 184"/>
                  <a:gd name="T62" fmla="*/ 0 w 172"/>
                  <a:gd name="T63" fmla="*/ 0 h 184"/>
                  <a:gd name="T64" fmla="*/ 0 w 172"/>
                  <a:gd name="T65" fmla="*/ 0 h 184"/>
                  <a:gd name="T66" fmla="*/ 0 w 172"/>
                  <a:gd name="T67" fmla="*/ 0 h 184"/>
                  <a:gd name="T68" fmla="*/ 0 w 172"/>
                  <a:gd name="T69" fmla="*/ 0 h 184"/>
                  <a:gd name="T70" fmla="*/ 0 w 172"/>
                  <a:gd name="T71" fmla="*/ 0 h 184"/>
                  <a:gd name="T72" fmla="*/ 0 w 172"/>
                  <a:gd name="T73" fmla="*/ 0 h 184"/>
                  <a:gd name="T74" fmla="*/ 0 w 172"/>
                  <a:gd name="T75" fmla="*/ 0 h 184"/>
                  <a:gd name="T76" fmla="*/ 0 w 172"/>
                  <a:gd name="T77" fmla="*/ 0 h 184"/>
                  <a:gd name="T78" fmla="*/ 0 w 172"/>
                  <a:gd name="T79" fmla="*/ 0 h 184"/>
                  <a:gd name="T80" fmla="*/ 0 w 172"/>
                  <a:gd name="T81" fmla="*/ 0 h 184"/>
                  <a:gd name="T82" fmla="*/ 0 w 172"/>
                  <a:gd name="T83" fmla="*/ 0 h 184"/>
                  <a:gd name="T84" fmla="*/ 0 w 172"/>
                  <a:gd name="T85" fmla="*/ 0 h 184"/>
                  <a:gd name="T86" fmla="*/ 0 w 172"/>
                  <a:gd name="T87" fmla="*/ 1 h 184"/>
                  <a:gd name="T88" fmla="*/ 0 w 172"/>
                  <a:gd name="T89" fmla="*/ 1 h 184"/>
                  <a:gd name="T90" fmla="*/ 0 w 172"/>
                  <a:gd name="T91" fmla="*/ 1 h 184"/>
                  <a:gd name="T92" fmla="*/ 0 w 172"/>
                  <a:gd name="T93" fmla="*/ 1 h 184"/>
                  <a:gd name="T94" fmla="*/ 1 w 172"/>
                  <a:gd name="T95" fmla="*/ 1 h 184"/>
                  <a:gd name="T96" fmla="*/ 1 w 172"/>
                  <a:gd name="T97" fmla="*/ 1 h 184"/>
                  <a:gd name="T98" fmla="*/ 1 w 172"/>
                  <a:gd name="T99" fmla="*/ 1 h 184"/>
                  <a:gd name="T100" fmla="*/ 1 w 172"/>
                  <a:gd name="T101" fmla="*/ 1 h 184"/>
                  <a:gd name="T102" fmla="*/ 1 w 172"/>
                  <a:gd name="T103" fmla="*/ 1 h 184"/>
                  <a:gd name="T104" fmla="*/ 1 w 172"/>
                  <a:gd name="T105" fmla="*/ 1 h 184"/>
                  <a:gd name="T106" fmla="*/ 1 w 172"/>
                  <a:gd name="T107" fmla="*/ 0 h 184"/>
                  <a:gd name="T108" fmla="*/ 1 w 172"/>
                  <a:gd name="T109" fmla="*/ 0 h 184"/>
                  <a:gd name="T110" fmla="*/ 1 w 172"/>
                  <a:gd name="T111" fmla="*/ 0 h 18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2"/>
                  <a:gd name="T169" fmla="*/ 0 h 184"/>
                  <a:gd name="T170" fmla="*/ 172 w 172"/>
                  <a:gd name="T171" fmla="*/ 184 h 18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2" h="184">
                    <a:moveTo>
                      <a:pt x="172" y="82"/>
                    </a:moveTo>
                    <a:lnTo>
                      <a:pt x="171" y="77"/>
                    </a:lnTo>
                    <a:lnTo>
                      <a:pt x="171" y="71"/>
                    </a:lnTo>
                    <a:lnTo>
                      <a:pt x="171" y="66"/>
                    </a:lnTo>
                    <a:lnTo>
                      <a:pt x="170" y="60"/>
                    </a:lnTo>
                    <a:lnTo>
                      <a:pt x="169" y="55"/>
                    </a:lnTo>
                    <a:lnTo>
                      <a:pt x="168" y="51"/>
                    </a:lnTo>
                    <a:lnTo>
                      <a:pt x="166" y="46"/>
                    </a:lnTo>
                    <a:lnTo>
                      <a:pt x="165" y="41"/>
                    </a:lnTo>
                    <a:lnTo>
                      <a:pt x="162" y="39"/>
                    </a:lnTo>
                    <a:lnTo>
                      <a:pt x="160" y="36"/>
                    </a:lnTo>
                    <a:lnTo>
                      <a:pt x="157" y="33"/>
                    </a:lnTo>
                    <a:lnTo>
                      <a:pt x="154" y="30"/>
                    </a:lnTo>
                    <a:lnTo>
                      <a:pt x="152" y="28"/>
                    </a:lnTo>
                    <a:lnTo>
                      <a:pt x="149" y="25"/>
                    </a:lnTo>
                    <a:lnTo>
                      <a:pt x="146" y="23"/>
                    </a:lnTo>
                    <a:lnTo>
                      <a:pt x="143" y="21"/>
                    </a:lnTo>
                    <a:lnTo>
                      <a:pt x="147" y="27"/>
                    </a:lnTo>
                    <a:lnTo>
                      <a:pt x="151" y="34"/>
                    </a:lnTo>
                    <a:lnTo>
                      <a:pt x="155" y="41"/>
                    </a:lnTo>
                    <a:lnTo>
                      <a:pt x="157" y="48"/>
                    </a:lnTo>
                    <a:lnTo>
                      <a:pt x="160" y="57"/>
                    </a:lnTo>
                    <a:lnTo>
                      <a:pt x="161" y="65"/>
                    </a:lnTo>
                    <a:lnTo>
                      <a:pt x="162" y="73"/>
                    </a:lnTo>
                    <a:lnTo>
                      <a:pt x="163" y="82"/>
                    </a:lnTo>
                    <a:lnTo>
                      <a:pt x="162" y="91"/>
                    </a:lnTo>
                    <a:lnTo>
                      <a:pt x="161" y="100"/>
                    </a:lnTo>
                    <a:lnTo>
                      <a:pt x="159" y="109"/>
                    </a:lnTo>
                    <a:lnTo>
                      <a:pt x="157" y="118"/>
                    </a:lnTo>
                    <a:lnTo>
                      <a:pt x="153" y="125"/>
                    </a:lnTo>
                    <a:lnTo>
                      <a:pt x="149" y="133"/>
                    </a:lnTo>
                    <a:lnTo>
                      <a:pt x="145" y="141"/>
                    </a:lnTo>
                    <a:lnTo>
                      <a:pt x="140" y="147"/>
                    </a:lnTo>
                    <a:lnTo>
                      <a:pt x="135" y="153"/>
                    </a:lnTo>
                    <a:lnTo>
                      <a:pt x="129" y="157"/>
                    </a:lnTo>
                    <a:lnTo>
                      <a:pt x="123" y="162"/>
                    </a:lnTo>
                    <a:lnTo>
                      <a:pt x="116" y="166"/>
                    </a:lnTo>
                    <a:lnTo>
                      <a:pt x="109" y="169"/>
                    </a:lnTo>
                    <a:lnTo>
                      <a:pt x="102" y="172"/>
                    </a:lnTo>
                    <a:lnTo>
                      <a:pt x="94" y="173"/>
                    </a:lnTo>
                    <a:lnTo>
                      <a:pt x="86" y="173"/>
                    </a:lnTo>
                    <a:lnTo>
                      <a:pt x="78" y="173"/>
                    </a:lnTo>
                    <a:lnTo>
                      <a:pt x="71" y="172"/>
                    </a:lnTo>
                    <a:lnTo>
                      <a:pt x="63" y="169"/>
                    </a:lnTo>
                    <a:lnTo>
                      <a:pt x="55" y="166"/>
                    </a:lnTo>
                    <a:lnTo>
                      <a:pt x="49" y="162"/>
                    </a:lnTo>
                    <a:lnTo>
                      <a:pt x="42" y="157"/>
                    </a:lnTo>
                    <a:lnTo>
                      <a:pt x="36" y="153"/>
                    </a:lnTo>
                    <a:lnTo>
                      <a:pt x="31" y="147"/>
                    </a:lnTo>
                    <a:lnTo>
                      <a:pt x="26" y="141"/>
                    </a:lnTo>
                    <a:lnTo>
                      <a:pt x="22" y="133"/>
                    </a:lnTo>
                    <a:lnTo>
                      <a:pt x="18" y="125"/>
                    </a:lnTo>
                    <a:lnTo>
                      <a:pt x="15" y="118"/>
                    </a:lnTo>
                    <a:lnTo>
                      <a:pt x="12" y="109"/>
                    </a:lnTo>
                    <a:lnTo>
                      <a:pt x="10" y="100"/>
                    </a:lnTo>
                    <a:lnTo>
                      <a:pt x="9" y="91"/>
                    </a:lnTo>
                    <a:lnTo>
                      <a:pt x="9" y="82"/>
                    </a:lnTo>
                    <a:lnTo>
                      <a:pt x="9" y="69"/>
                    </a:lnTo>
                    <a:lnTo>
                      <a:pt x="12" y="57"/>
                    </a:lnTo>
                    <a:lnTo>
                      <a:pt x="15" y="45"/>
                    </a:lnTo>
                    <a:lnTo>
                      <a:pt x="20" y="34"/>
                    </a:lnTo>
                    <a:lnTo>
                      <a:pt x="26" y="24"/>
                    </a:lnTo>
                    <a:lnTo>
                      <a:pt x="33" y="15"/>
                    </a:lnTo>
                    <a:lnTo>
                      <a:pt x="41" y="7"/>
                    </a:lnTo>
                    <a:lnTo>
                      <a:pt x="49" y="0"/>
                    </a:lnTo>
                    <a:lnTo>
                      <a:pt x="46" y="2"/>
                    </a:lnTo>
                    <a:lnTo>
                      <a:pt x="43" y="3"/>
                    </a:lnTo>
                    <a:lnTo>
                      <a:pt x="39" y="4"/>
                    </a:lnTo>
                    <a:lnTo>
                      <a:pt x="36" y="5"/>
                    </a:lnTo>
                    <a:lnTo>
                      <a:pt x="33" y="6"/>
                    </a:lnTo>
                    <a:lnTo>
                      <a:pt x="30" y="7"/>
                    </a:lnTo>
                    <a:lnTo>
                      <a:pt x="27" y="10"/>
                    </a:lnTo>
                    <a:lnTo>
                      <a:pt x="23" y="11"/>
                    </a:lnTo>
                    <a:lnTo>
                      <a:pt x="18" y="18"/>
                    </a:lnTo>
                    <a:lnTo>
                      <a:pt x="13" y="25"/>
                    </a:lnTo>
                    <a:lnTo>
                      <a:pt x="9" y="34"/>
                    </a:lnTo>
                    <a:lnTo>
                      <a:pt x="6" y="43"/>
                    </a:lnTo>
                    <a:lnTo>
                      <a:pt x="3" y="52"/>
                    </a:lnTo>
                    <a:lnTo>
                      <a:pt x="1" y="61"/>
                    </a:lnTo>
                    <a:lnTo>
                      <a:pt x="0" y="71"/>
                    </a:lnTo>
                    <a:lnTo>
                      <a:pt x="0" y="82"/>
                    </a:lnTo>
                    <a:lnTo>
                      <a:pt x="0" y="93"/>
                    </a:lnTo>
                    <a:lnTo>
                      <a:pt x="1" y="102"/>
                    </a:lnTo>
                    <a:lnTo>
                      <a:pt x="3" y="112"/>
                    </a:lnTo>
                    <a:lnTo>
                      <a:pt x="6" y="121"/>
                    </a:lnTo>
                    <a:lnTo>
                      <a:pt x="10" y="131"/>
                    </a:lnTo>
                    <a:lnTo>
                      <a:pt x="14" y="139"/>
                    </a:lnTo>
                    <a:lnTo>
                      <a:pt x="19" y="147"/>
                    </a:lnTo>
                    <a:lnTo>
                      <a:pt x="25" y="154"/>
                    </a:lnTo>
                    <a:lnTo>
                      <a:pt x="31" y="161"/>
                    </a:lnTo>
                    <a:lnTo>
                      <a:pt x="37" y="167"/>
                    </a:lnTo>
                    <a:lnTo>
                      <a:pt x="44" y="172"/>
                    </a:lnTo>
                    <a:lnTo>
                      <a:pt x="52" y="176"/>
                    </a:lnTo>
                    <a:lnTo>
                      <a:pt x="61" y="180"/>
                    </a:lnTo>
                    <a:lnTo>
                      <a:pt x="69" y="182"/>
                    </a:lnTo>
                    <a:lnTo>
                      <a:pt x="77" y="184"/>
                    </a:lnTo>
                    <a:lnTo>
                      <a:pt x="86" y="184"/>
                    </a:lnTo>
                    <a:lnTo>
                      <a:pt x="95" y="184"/>
                    </a:lnTo>
                    <a:lnTo>
                      <a:pt x="103" y="182"/>
                    </a:lnTo>
                    <a:lnTo>
                      <a:pt x="111" y="180"/>
                    </a:lnTo>
                    <a:lnTo>
                      <a:pt x="119" y="176"/>
                    </a:lnTo>
                    <a:lnTo>
                      <a:pt x="127" y="172"/>
                    </a:lnTo>
                    <a:lnTo>
                      <a:pt x="134" y="167"/>
                    </a:lnTo>
                    <a:lnTo>
                      <a:pt x="140" y="161"/>
                    </a:lnTo>
                    <a:lnTo>
                      <a:pt x="147" y="154"/>
                    </a:lnTo>
                    <a:lnTo>
                      <a:pt x="152" y="147"/>
                    </a:lnTo>
                    <a:lnTo>
                      <a:pt x="157" y="139"/>
                    </a:lnTo>
                    <a:lnTo>
                      <a:pt x="161" y="131"/>
                    </a:lnTo>
                    <a:lnTo>
                      <a:pt x="165" y="121"/>
                    </a:lnTo>
                    <a:lnTo>
                      <a:pt x="168" y="112"/>
                    </a:lnTo>
                    <a:lnTo>
                      <a:pt x="170" y="102"/>
                    </a:lnTo>
                    <a:lnTo>
                      <a:pt x="171" y="93"/>
                    </a:lnTo>
                    <a:lnTo>
                      <a:pt x="172" y="82"/>
                    </a:lnTo>
                    <a:close/>
                  </a:path>
                </a:pathLst>
              </a:custGeom>
              <a:solidFill>
                <a:srgbClr val="F7D2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3" name="Freeform 199"/>
              <p:cNvSpPr>
                <a:spLocks/>
              </p:cNvSpPr>
              <p:nvPr/>
            </p:nvSpPr>
            <p:spPr bwMode="auto">
              <a:xfrm>
                <a:off x="1145" y="2645"/>
                <a:ext cx="33" cy="30"/>
              </a:xfrm>
              <a:custGeom>
                <a:avLst/>
                <a:gdLst>
                  <a:gd name="T0" fmla="*/ 1 w 163"/>
                  <a:gd name="T1" fmla="*/ 0 h 181"/>
                  <a:gd name="T2" fmla="*/ 1 w 163"/>
                  <a:gd name="T3" fmla="*/ 0 h 181"/>
                  <a:gd name="T4" fmla="*/ 1 w 163"/>
                  <a:gd name="T5" fmla="*/ 0 h 181"/>
                  <a:gd name="T6" fmla="*/ 1 w 163"/>
                  <a:gd name="T7" fmla="*/ 0 h 181"/>
                  <a:gd name="T8" fmla="*/ 1 w 163"/>
                  <a:gd name="T9" fmla="*/ 0 h 181"/>
                  <a:gd name="T10" fmla="*/ 1 w 163"/>
                  <a:gd name="T11" fmla="*/ 0 h 181"/>
                  <a:gd name="T12" fmla="*/ 1 w 163"/>
                  <a:gd name="T13" fmla="*/ 0 h 181"/>
                  <a:gd name="T14" fmla="*/ 1 w 163"/>
                  <a:gd name="T15" fmla="*/ 0 h 181"/>
                  <a:gd name="T16" fmla="*/ 1 w 163"/>
                  <a:gd name="T17" fmla="*/ 0 h 181"/>
                  <a:gd name="T18" fmla="*/ 1 w 163"/>
                  <a:gd name="T19" fmla="*/ 0 h 181"/>
                  <a:gd name="T20" fmla="*/ 1 w 163"/>
                  <a:gd name="T21" fmla="*/ 0 h 181"/>
                  <a:gd name="T22" fmla="*/ 1 w 163"/>
                  <a:gd name="T23" fmla="*/ 0 h 181"/>
                  <a:gd name="T24" fmla="*/ 1 w 163"/>
                  <a:gd name="T25" fmla="*/ 0 h 181"/>
                  <a:gd name="T26" fmla="*/ 1 w 163"/>
                  <a:gd name="T27" fmla="*/ 0 h 181"/>
                  <a:gd name="T28" fmla="*/ 1 w 163"/>
                  <a:gd name="T29" fmla="*/ 0 h 181"/>
                  <a:gd name="T30" fmla="*/ 1 w 163"/>
                  <a:gd name="T31" fmla="*/ 0 h 181"/>
                  <a:gd name="T32" fmla="*/ 1 w 163"/>
                  <a:gd name="T33" fmla="*/ 0 h 181"/>
                  <a:gd name="T34" fmla="*/ 1 w 163"/>
                  <a:gd name="T35" fmla="*/ 0 h 181"/>
                  <a:gd name="T36" fmla="*/ 1 w 163"/>
                  <a:gd name="T37" fmla="*/ 0 h 181"/>
                  <a:gd name="T38" fmla="*/ 1 w 163"/>
                  <a:gd name="T39" fmla="*/ 1 h 181"/>
                  <a:gd name="T40" fmla="*/ 1 w 163"/>
                  <a:gd name="T41" fmla="*/ 1 h 181"/>
                  <a:gd name="T42" fmla="*/ 1 w 163"/>
                  <a:gd name="T43" fmla="*/ 1 h 181"/>
                  <a:gd name="T44" fmla="*/ 1 w 163"/>
                  <a:gd name="T45" fmla="*/ 1 h 181"/>
                  <a:gd name="T46" fmla="*/ 1 w 163"/>
                  <a:gd name="T47" fmla="*/ 1 h 181"/>
                  <a:gd name="T48" fmla="*/ 1 w 163"/>
                  <a:gd name="T49" fmla="*/ 1 h 181"/>
                  <a:gd name="T50" fmla="*/ 0 w 163"/>
                  <a:gd name="T51" fmla="*/ 1 h 181"/>
                  <a:gd name="T52" fmla="*/ 0 w 163"/>
                  <a:gd name="T53" fmla="*/ 1 h 181"/>
                  <a:gd name="T54" fmla="*/ 0 w 163"/>
                  <a:gd name="T55" fmla="*/ 1 h 181"/>
                  <a:gd name="T56" fmla="*/ 0 w 163"/>
                  <a:gd name="T57" fmla="*/ 1 h 181"/>
                  <a:gd name="T58" fmla="*/ 0 w 163"/>
                  <a:gd name="T59" fmla="*/ 0 h 181"/>
                  <a:gd name="T60" fmla="*/ 0 w 163"/>
                  <a:gd name="T61" fmla="*/ 0 h 181"/>
                  <a:gd name="T62" fmla="*/ 0 w 163"/>
                  <a:gd name="T63" fmla="*/ 0 h 181"/>
                  <a:gd name="T64" fmla="*/ 0 w 163"/>
                  <a:gd name="T65" fmla="*/ 0 h 181"/>
                  <a:gd name="T66" fmla="*/ 0 w 163"/>
                  <a:gd name="T67" fmla="*/ 0 h 181"/>
                  <a:gd name="T68" fmla="*/ 0 w 163"/>
                  <a:gd name="T69" fmla="*/ 0 h 181"/>
                  <a:gd name="T70" fmla="*/ 0 w 163"/>
                  <a:gd name="T71" fmla="*/ 0 h 181"/>
                  <a:gd name="T72" fmla="*/ 0 w 163"/>
                  <a:gd name="T73" fmla="*/ 0 h 181"/>
                  <a:gd name="T74" fmla="*/ 0 w 163"/>
                  <a:gd name="T75" fmla="*/ 0 h 181"/>
                  <a:gd name="T76" fmla="*/ 1 w 163"/>
                  <a:gd name="T77" fmla="*/ 0 h 181"/>
                  <a:gd name="T78" fmla="*/ 0 w 163"/>
                  <a:gd name="T79" fmla="*/ 0 h 181"/>
                  <a:gd name="T80" fmla="*/ 0 w 163"/>
                  <a:gd name="T81" fmla="*/ 0 h 181"/>
                  <a:gd name="T82" fmla="*/ 0 w 163"/>
                  <a:gd name="T83" fmla="*/ 0 h 181"/>
                  <a:gd name="T84" fmla="*/ 0 w 163"/>
                  <a:gd name="T85" fmla="*/ 0 h 181"/>
                  <a:gd name="T86" fmla="*/ 0 w 163"/>
                  <a:gd name="T87" fmla="*/ 0 h 181"/>
                  <a:gd name="T88" fmla="*/ 0 w 163"/>
                  <a:gd name="T89" fmla="*/ 0 h 181"/>
                  <a:gd name="T90" fmla="*/ 0 w 163"/>
                  <a:gd name="T91" fmla="*/ 0 h 181"/>
                  <a:gd name="T92" fmla="*/ 0 w 163"/>
                  <a:gd name="T93" fmla="*/ 0 h 181"/>
                  <a:gd name="T94" fmla="*/ 0 w 163"/>
                  <a:gd name="T95" fmla="*/ 0 h 181"/>
                  <a:gd name="T96" fmla="*/ 0 w 163"/>
                  <a:gd name="T97" fmla="*/ 1 h 181"/>
                  <a:gd name="T98" fmla="*/ 0 w 163"/>
                  <a:gd name="T99" fmla="*/ 1 h 181"/>
                  <a:gd name="T100" fmla="*/ 0 w 163"/>
                  <a:gd name="T101" fmla="*/ 1 h 181"/>
                  <a:gd name="T102" fmla="*/ 0 w 163"/>
                  <a:gd name="T103" fmla="*/ 1 h 181"/>
                  <a:gd name="T104" fmla="*/ 0 w 163"/>
                  <a:gd name="T105" fmla="*/ 1 h 181"/>
                  <a:gd name="T106" fmla="*/ 1 w 163"/>
                  <a:gd name="T107" fmla="*/ 1 h 181"/>
                  <a:gd name="T108" fmla="*/ 1 w 163"/>
                  <a:gd name="T109" fmla="*/ 1 h 181"/>
                  <a:gd name="T110" fmla="*/ 1 w 163"/>
                  <a:gd name="T111" fmla="*/ 1 h 181"/>
                  <a:gd name="T112" fmla="*/ 1 w 163"/>
                  <a:gd name="T113" fmla="*/ 1 h 181"/>
                  <a:gd name="T114" fmla="*/ 1 w 163"/>
                  <a:gd name="T115" fmla="*/ 1 h 181"/>
                  <a:gd name="T116" fmla="*/ 1 w 163"/>
                  <a:gd name="T117" fmla="*/ 1 h 181"/>
                  <a:gd name="T118" fmla="*/ 1 w 163"/>
                  <a:gd name="T119" fmla="*/ 1 h 181"/>
                  <a:gd name="T120" fmla="*/ 1 w 163"/>
                  <a:gd name="T121" fmla="*/ 0 h 181"/>
                  <a:gd name="T122" fmla="*/ 1 w 163"/>
                  <a:gd name="T123" fmla="*/ 0 h 1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3"/>
                  <a:gd name="T187" fmla="*/ 0 h 181"/>
                  <a:gd name="T188" fmla="*/ 163 w 163"/>
                  <a:gd name="T189" fmla="*/ 181 h 1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3" h="181">
                    <a:moveTo>
                      <a:pt x="163" y="84"/>
                    </a:moveTo>
                    <a:lnTo>
                      <a:pt x="163" y="77"/>
                    </a:lnTo>
                    <a:lnTo>
                      <a:pt x="162" y="71"/>
                    </a:lnTo>
                    <a:lnTo>
                      <a:pt x="161" y="63"/>
                    </a:lnTo>
                    <a:lnTo>
                      <a:pt x="160" y="57"/>
                    </a:lnTo>
                    <a:lnTo>
                      <a:pt x="158" y="50"/>
                    </a:lnTo>
                    <a:lnTo>
                      <a:pt x="156" y="44"/>
                    </a:lnTo>
                    <a:lnTo>
                      <a:pt x="154" y="38"/>
                    </a:lnTo>
                    <a:lnTo>
                      <a:pt x="151" y="33"/>
                    </a:lnTo>
                    <a:lnTo>
                      <a:pt x="149" y="31"/>
                    </a:lnTo>
                    <a:lnTo>
                      <a:pt x="147" y="30"/>
                    </a:lnTo>
                    <a:lnTo>
                      <a:pt x="145" y="27"/>
                    </a:lnTo>
                    <a:lnTo>
                      <a:pt x="143" y="26"/>
                    </a:lnTo>
                    <a:lnTo>
                      <a:pt x="141" y="24"/>
                    </a:lnTo>
                    <a:lnTo>
                      <a:pt x="139" y="23"/>
                    </a:lnTo>
                    <a:lnTo>
                      <a:pt x="137" y="21"/>
                    </a:lnTo>
                    <a:lnTo>
                      <a:pt x="135" y="19"/>
                    </a:lnTo>
                    <a:lnTo>
                      <a:pt x="133" y="18"/>
                    </a:lnTo>
                    <a:lnTo>
                      <a:pt x="132" y="18"/>
                    </a:lnTo>
                    <a:lnTo>
                      <a:pt x="130" y="17"/>
                    </a:lnTo>
                    <a:lnTo>
                      <a:pt x="128" y="15"/>
                    </a:lnTo>
                    <a:lnTo>
                      <a:pt x="127" y="14"/>
                    </a:lnTo>
                    <a:lnTo>
                      <a:pt x="125" y="13"/>
                    </a:lnTo>
                    <a:lnTo>
                      <a:pt x="123" y="13"/>
                    </a:lnTo>
                    <a:lnTo>
                      <a:pt x="122" y="12"/>
                    </a:lnTo>
                    <a:lnTo>
                      <a:pt x="129" y="18"/>
                    </a:lnTo>
                    <a:lnTo>
                      <a:pt x="135" y="25"/>
                    </a:lnTo>
                    <a:lnTo>
                      <a:pt x="140" y="33"/>
                    </a:lnTo>
                    <a:lnTo>
                      <a:pt x="145" y="42"/>
                    </a:lnTo>
                    <a:lnTo>
                      <a:pt x="149" y="51"/>
                    </a:lnTo>
                    <a:lnTo>
                      <a:pt x="152" y="62"/>
                    </a:lnTo>
                    <a:lnTo>
                      <a:pt x="153" y="73"/>
                    </a:lnTo>
                    <a:lnTo>
                      <a:pt x="154" y="84"/>
                    </a:lnTo>
                    <a:lnTo>
                      <a:pt x="154" y="92"/>
                    </a:lnTo>
                    <a:lnTo>
                      <a:pt x="153" y="101"/>
                    </a:lnTo>
                    <a:lnTo>
                      <a:pt x="151" y="109"/>
                    </a:lnTo>
                    <a:lnTo>
                      <a:pt x="148" y="117"/>
                    </a:lnTo>
                    <a:lnTo>
                      <a:pt x="145" y="125"/>
                    </a:lnTo>
                    <a:lnTo>
                      <a:pt x="142" y="132"/>
                    </a:lnTo>
                    <a:lnTo>
                      <a:pt x="138" y="139"/>
                    </a:lnTo>
                    <a:lnTo>
                      <a:pt x="133" y="145"/>
                    </a:lnTo>
                    <a:lnTo>
                      <a:pt x="128" y="151"/>
                    </a:lnTo>
                    <a:lnTo>
                      <a:pt x="122" y="156"/>
                    </a:lnTo>
                    <a:lnTo>
                      <a:pt x="116" y="159"/>
                    </a:lnTo>
                    <a:lnTo>
                      <a:pt x="110" y="163"/>
                    </a:lnTo>
                    <a:lnTo>
                      <a:pt x="103" y="166"/>
                    </a:lnTo>
                    <a:lnTo>
                      <a:pt x="97" y="169"/>
                    </a:lnTo>
                    <a:lnTo>
                      <a:pt x="89" y="170"/>
                    </a:lnTo>
                    <a:lnTo>
                      <a:pt x="82" y="170"/>
                    </a:lnTo>
                    <a:lnTo>
                      <a:pt x="75" y="170"/>
                    </a:lnTo>
                    <a:lnTo>
                      <a:pt x="68" y="169"/>
                    </a:lnTo>
                    <a:lnTo>
                      <a:pt x="61" y="166"/>
                    </a:lnTo>
                    <a:lnTo>
                      <a:pt x="54" y="163"/>
                    </a:lnTo>
                    <a:lnTo>
                      <a:pt x="47" y="159"/>
                    </a:lnTo>
                    <a:lnTo>
                      <a:pt x="41" y="156"/>
                    </a:lnTo>
                    <a:lnTo>
                      <a:pt x="35" y="151"/>
                    </a:lnTo>
                    <a:lnTo>
                      <a:pt x="30" y="145"/>
                    </a:lnTo>
                    <a:lnTo>
                      <a:pt x="26" y="139"/>
                    </a:lnTo>
                    <a:lnTo>
                      <a:pt x="21" y="132"/>
                    </a:lnTo>
                    <a:lnTo>
                      <a:pt x="18" y="125"/>
                    </a:lnTo>
                    <a:lnTo>
                      <a:pt x="15" y="117"/>
                    </a:lnTo>
                    <a:lnTo>
                      <a:pt x="12" y="109"/>
                    </a:lnTo>
                    <a:lnTo>
                      <a:pt x="11" y="101"/>
                    </a:lnTo>
                    <a:lnTo>
                      <a:pt x="10" y="92"/>
                    </a:lnTo>
                    <a:lnTo>
                      <a:pt x="9" y="84"/>
                    </a:lnTo>
                    <a:lnTo>
                      <a:pt x="9" y="77"/>
                    </a:lnTo>
                    <a:lnTo>
                      <a:pt x="10" y="68"/>
                    </a:lnTo>
                    <a:lnTo>
                      <a:pt x="12" y="61"/>
                    </a:lnTo>
                    <a:lnTo>
                      <a:pt x="13" y="55"/>
                    </a:lnTo>
                    <a:lnTo>
                      <a:pt x="18" y="42"/>
                    </a:lnTo>
                    <a:lnTo>
                      <a:pt x="25" y="30"/>
                    </a:lnTo>
                    <a:lnTo>
                      <a:pt x="33" y="19"/>
                    </a:lnTo>
                    <a:lnTo>
                      <a:pt x="43" y="11"/>
                    </a:lnTo>
                    <a:lnTo>
                      <a:pt x="48" y="7"/>
                    </a:lnTo>
                    <a:lnTo>
                      <a:pt x="54" y="5"/>
                    </a:lnTo>
                    <a:lnTo>
                      <a:pt x="60" y="1"/>
                    </a:lnTo>
                    <a:lnTo>
                      <a:pt x="66" y="0"/>
                    </a:lnTo>
                    <a:lnTo>
                      <a:pt x="62" y="0"/>
                    </a:lnTo>
                    <a:lnTo>
                      <a:pt x="57" y="1"/>
                    </a:lnTo>
                    <a:lnTo>
                      <a:pt x="52" y="1"/>
                    </a:lnTo>
                    <a:lnTo>
                      <a:pt x="48" y="2"/>
                    </a:lnTo>
                    <a:lnTo>
                      <a:pt x="44" y="4"/>
                    </a:lnTo>
                    <a:lnTo>
                      <a:pt x="39" y="5"/>
                    </a:lnTo>
                    <a:lnTo>
                      <a:pt x="35" y="6"/>
                    </a:lnTo>
                    <a:lnTo>
                      <a:pt x="31" y="7"/>
                    </a:lnTo>
                    <a:lnTo>
                      <a:pt x="24" y="14"/>
                    </a:lnTo>
                    <a:lnTo>
                      <a:pt x="18" y="23"/>
                    </a:lnTo>
                    <a:lnTo>
                      <a:pt x="13" y="31"/>
                    </a:lnTo>
                    <a:lnTo>
                      <a:pt x="9" y="41"/>
                    </a:lnTo>
                    <a:lnTo>
                      <a:pt x="5" y="50"/>
                    </a:lnTo>
                    <a:lnTo>
                      <a:pt x="2" y="61"/>
                    </a:lnTo>
                    <a:lnTo>
                      <a:pt x="1" y="72"/>
                    </a:lnTo>
                    <a:lnTo>
                      <a:pt x="0" y="84"/>
                    </a:lnTo>
                    <a:lnTo>
                      <a:pt x="1" y="93"/>
                    </a:lnTo>
                    <a:lnTo>
                      <a:pt x="2" y="103"/>
                    </a:lnTo>
                    <a:lnTo>
                      <a:pt x="4" y="113"/>
                    </a:lnTo>
                    <a:lnTo>
                      <a:pt x="7" y="121"/>
                    </a:lnTo>
                    <a:lnTo>
                      <a:pt x="10" y="131"/>
                    </a:lnTo>
                    <a:lnTo>
                      <a:pt x="14" y="138"/>
                    </a:lnTo>
                    <a:lnTo>
                      <a:pt x="19" y="146"/>
                    </a:lnTo>
                    <a:lnTo>
                      <a:pt x="24" y="152"/>
                    </a:lnTo>
                    <a:lnTo>
                      <a:pt x="30" y="158"/>
                    </a:lnTo>
                    <a:lnTo>
                      <a:pt x="36" y="164"/>
                    </a:lnTo>
                    <a:lnTo>
                      <a:pt x="43" y="169"/>
                    </a:lnTo>
                    <a:lnTo>
                      <a:pt x="50" y="174"/>
                    </a:lnTo>
                    <a:lnTo>
                      <a:pt x="58" y="176"/>
                    </a:lnTo>
                    <a:lnTo>
                      <a:pt x="66" y="178"/>
                    </a:lnTo>
                    <a:lnTo>
                      <a:pt x="74" y="181"/>
                    </a:lnTo>
                    <a:lnTo>
                      <a:pt x="82" y="181"/>
                    </a:lnTo>
                    <a:lnTo>
                      <a:pt x="90" y="181"/>
                    </a:lnTo>
                    <a:lnTo>
                      <a:pt x="98" y="178"/>
                    </a:lnTo>
                    <a:lnTo>
                      <a:pt x="106" y="176"/>
                    </a:lnTo>
                    <a:lnTo>
                      <a:pt x="114" y="174"/>
                    </a:lnTo>
                    <a:lnTo>
                      <a:pt x="121" y="169"/>
                    </a:lnTo>
                    <a:lnTo>
                      <a:pt x="127" y="164"/>
                    </a:lnTo>
                    <a:lnTo>
                      <a:pt x="134" y="158"/>
                    </a:lnTo>
                    <a:lnTo>
                      <a:pt x="139" y="152"/>
                    </a:lnTo>
                    <a:lnTo>
                      <a:pt x="145" y="146"/>
                    </a:lnTo>
                    <a:lnTo>
                      <a:pt x="149" y="138"/>
                    </a:lnTo>
                    <a:lnTo>
                      <a:pt x="153" y="131"/>
                    </a:lnTo>
                    <a:lnTo>
                      <a:pt x="157" y="121"/>
                    </a:lnTo>
                    <a:lnTo>
                      <a:pt x="159" y="113"/>
                    </a:lnTo>
                    <a:lnTo>
                      <a:pt x="161" y="103"/>
                    </a:lnTo>
                    <a:lnTo>
                      <a:pt x="163" y="93"/>
                    </a:lnTo>
                    <a:lnTo>
                      <a:pt x="163" y="84"/>
                    </a:lnTo>
                    <a:close/>
                  </a:path>
                </a:pathLst>
              </a:custGeom>
              <a:solidFill>
                <a:srgbClr val="F8D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4" name="Freeform 200"/>
              <p:cNvSpPr>
                <a:spLocks noEditPoints="1"/>
              </p:cNvSpPr>
              <p:nvPr/>
            </p:nvSpPr>
            <p:spPr bwMode="auto">
              <a:xfrm>
                <a:off x="1146" y="2645"/>
                <a:ext cx="31" cy="29"/>
              </a:xfrm>
              <a:custGeom>
                <a:avLst/>
                <a:gdLst>
                  <a:gd name="T0" fmla="*/ 1 w 154"/>
                  <a:gd name="T1" fmla="*/ 0 h 175"/>
                  <a:gd name="T2" fmla="*/ 1 w 154"/>
                  <a:gd name="T3" fmla="*/ 0 h 175"/>
                  <a:gd name="T4" fmla="*/ 1 w 154"/>
                  <a:gd name="T5" fmla="*/ 0 h 175"/>
                  <a:gd name="T6" fmla="*/ 1 w 154"/>
                  <a:gd name="T7" fmla="*/ 0 h 175"/>
                  <a:gd name="T8" fmla="*/ 1 w 154"/>
                  <a:gd name="T9" fmla="*/ 0 h 175"/>
                  <a:gd name="T10" fmla="*/ 1 w 154"/>
                  <a:gd name="T11" fmla="*/ 0 h 175"/>
                  <a:gd name="T12" fmla="*/ 1 w 154"/>
                  <a:gd name="T13" fmla="*/ 0 h 175"/>
                  <a:gd name="T14" fmla="*/ 0 w 154"/>
                  <a:gd name="T15" fmla="*/ 0 h 175"/>
                  <a:gd name="T16" fmla="*/ 0 w 154"/>
                  <a:gd name="T17" fmla="*/ 0 h 175"/>
                  <a:gd name="T18" fmla="*/ 0 w 154"/>
                  <a:gd name="T19" fmla="*/ 0 h 175"/>
                  <a:gd name="T20" fmla="*/ 0 w 154"/>
                  <a:gd name="T21" fmla="*/ 0 h 175"/>
                  <a:gd name="T22" fmla="*/ 0 w 154"/>
                  <a:gd name="T23" fmla="*/ 0 h 175"/>
                  <a:gd name="T24" fmla="*/ 0 w 154"/>
                  <a:gd name="T25" fmla="*/ 1 h 175"/>
                  <a:gd name="T26" fmla="*/ 0 w 154"/>
                  <a:gd name="T27" fmla="*/ 1 h 175"/>
                  <a:gd name="T28" fmla="*/ 0 w 154"/>
                  <a:gd name="T29" fmla="*/ 1 h 175"/>
                  <a:gd name="T30" fmla="*/ 1 w 154"/>
                  <a:gd name="T31" fmla="*/ 1 h 175"/>
                  <a:gd name="T32" fmla="*/ 1 w 154"/>
                  <a:gd name="T33" fmla="*/ 1 h 175"/>
                  <a:gd name="T34" fmla="*/ 1 w 154"/>
                  <a:gd name="T35" fmla="*/ 1 h 175"/>
                  <a:gd name="T36" fmla="*/ 1 w 154"/>
                  <a:gd name="T37" fmla="*/ 1 h 175"/>
                  <a:gd name="T38" fmla="*/ 1 w 154"/>
                  <a:gd name="T39" fmla="*/ 0 h 175"/>
                  <a:gd name="T40" fmla="*/ 1 w 154"/>
                  <a:gd name="T41" fmla="*/ 0 h 175"/>
                  <a:gd name="T42" fmla="*/ 1 w 154"/>
                  <a:gd name="T43" fmla="*/ 0 h 175"/>
                  <a:gd name="T44" fmla="*/ 1 w 154"/>
                  <a:gd name="T45" fmla="*/ 0 h 175"/>
                  <a:gd name="T46" fmla="*/ 1 w 154"/>
                  <a:gd name="T47" fmla="*/ 0 h 175"/>
                  <a:gd name="T48" fmla="*/ 1 w 154"/>
                  <a:gd name="T49" fmla="*/ 1 h 175"/>
                  <a:gd name="T50" fmla="*/ 1 w 154"/>
                  <a:gd name="T51" fmla="*/ 1 h 175"/>
                  <a:gd name="T52" fmla="*/ 1 w 154"/>
                  <a:gd name="T53" fmla="*/ 1 h 175"/>
                  <a:gd name="T54" fmla="*/ 1 w 154"/>
                  <a:gd name="T55" fmla="*/ 1 h 175"/>
                  <a:gd name="T56" fmla="*/ 0 w 154"/>
                  <a:gd name="T57" fmla="*/ 1 h 175"/>
                  <a:gd name="T58" fmla="*/ 0 w 154"/>
                  <a:gd name="T59" fmla="*/ 1 h 175"/>
                  <a:gd name="T60" fmla="*/ 0 w 154"/>
                  <a:gd name="T61" fmla="*/ 0 h 175"/>
                  <a:gd name="T62" fmla="*/ 0 w 154"/>
                  <a:gd name="T63" fmla="*/ 0 h 175"/>
                  <a:gd name="T64" fmla="*/ 0 w 154"/>
                  <a:gd name="T65" fmla="*/ 0 h 175"/>
                  <a:gd name="T66" fmla="*/ 0 w 154"/>
                  <a:gd name="T67" fmla="*/ 0 h 175"/>
                  <a:gd name="T68" fmla="*/ 0 w 154"/>
                  <a:gd name="T69" fmla="*/ 0 h 175"/>
                  <a:gd name="T70" fmla="*/ 0 w 154"/>
                  <a:gd name="T71" fmla="*/ 0 h 175"/>
                  <a:gd name="T72" fmla="*/ 0 w 154"/>
                  <a:gd name="T73" fmla="*/ 0 h 175"/>
                  <a:gd name="T74" fmla="*/ 1 w 154"/>
                  <a:gd name="T75" fmla="*/ 0 h 175"/>
                  <a:gd name="T76" fmla="*/ 1 w 154"/>
                  <a:gd name="T77" fmla="*/ 0 h 175"/>
                  <a:gd name="T78" fmla="*/ 1 w 154"/>
                  <a:gd name="T79" fmla="*/ 0 h 175"/>
                  <a:gd name="T80" fmla="*/ 1 w 154"/>
                  <a:gd name="T81" fmla="*/ 0 h 175"/>
                  <a:gd name="T82" fmla="*/ 1 w 154"/>
                  <a:gd name="T83" fmla="*/ 0 h 175"/>
                  <a:gd name="T84" fmla="*/ 1 w 154"/>
                  <a:gd name="T85" fmla="*/ 0 h 1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4"/>
                  <a:gd name="T130" fmla="*/ 0 h 175"/>
                  <a:gd name="T131" fmla="*/ 154 w 154"/>
                  <a:gd name="T132" fmla="*/ 175 h 17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4" h="175">
                    <a:moveTo>
                      <a:pt x="154" y="84"/>
                    </a:moveTo>
                    <a:lnTo>
                      <a:pt x="153" y="75"/>
                    </a:lnTo>
                    <a:lnTo>
                      <a:pt x="152" y="67"/>
                    </a:lnTo>
                    <a:lnTo>
                      <a:pt x="151" y="59"/>
                    </a:lnTo>
                    <a:lnTo>
                      <a:pt x="148" y="50"/>
                    </a:lnTo>
                    <a:lnTo>
                      <a:pt x="146" y="43"/>
                    </a:lnTo>
                    <a:lnTo>
                      <a:pt x="142" y="36"/>
                    </a:lnTo>
                    <a:lnTo>
                      <a:pt x="138" y="29"/>
                    </a:lnTo>
                    <a:lnTo>
                      <a:pt x="134" y="23"/>
                    </a:lnTo>
                    <a:lnTo>
                      <a:pt x="133" y="21"/>
                    </a:lnTo>
                    <a:lnTo>
                      <a:pt x="132" y="21"/>
                    </a:lnTo>
                    <a:lnTo>
                      <a:pt x="131" y="20"/>
                    </a:lnTo>
                    <a:lnTo>
                      <a:pt x="130" y="20"/>
                    </a:lnTo>
                    <a:lnTo>
                      <a:pt x="130" y="19"/>
                    </a:lnTo>
                    <a:lnTo>
                      <a:pt x="119" y="13"/>
                    </a:lnTo>
                    <a:lnTo>
                      <a:pt x="108" y="8"/>
                    </a:lnTo>
                    <a:lnTo>
                      <a:pt x="97" y="4"/>
                    </a:lnTo>
                    <a:lnTo>
                      <a:pt x="86" y="1"/>
                    </a:lnTo>
                    <a:lnTo>
                      <a:pt x="75" y="0"/>
                    </a:lnTo>
                    <a:lnTo>
                      <a:pt x="64" y="0"/>
                    </a:lnTo>
                    <a:lnTo>
                      <a:pt x="52" y="1"/>
                    </a:lnTo>
                    <a:lnTo>
                      <a:pt x="40" y="2"/>
                    </a:lnTo>
                    <a:lnTo>
                      <a:pt x="32" y="9"/>
                    </a:lnTo>
                    <a:lnTo>
                      <a:pt x="24" y="17"/>
                    </a:lnTo>
                    <a:lnTo>
                      <a:pt x="17" y="26"/>
                    </a:lnTo>
                    <a:lnTo>
                      <a:pt x="11" y="36"/>
                    </a:lnTo>
                    <a:lnTo>
                      <a:pt x="6" y="47"/>
                    </a:lnTo>
                    <a:lnTo>
                      <a:pt x="3" y="59"/>
                    </a:lnTo>
                    <a:lnTo>
                      <a:pt x="0" y="71"/>
                    </a:lnTo>
                    <a:lnTo>
                      <a:pt x="0" y="84"/>
                    </a:lnTo>
                    <a:lnTo>
                      <a:pt x="0" y="93"/>
                    </a:lnTo>
                    <a:lnTo>
                      <a:pt x="1" y="102"/>
                    </a:lnTo>
                    <a:lnTo>
                      <a:pt x="3" y="111"/>
                    </a:lnTo>
                    <a:lnTo>
                      <a:pt x="6" y="120"/>
                    </a:lnTo>
                    <a:lnTo>
                      <a:pt x="9" y="127"/>
                    </a:lnTo>
                    <a:lnTo>
                      <a:pt x="13" y="135"/>
                    </a:lnTo>
                    <a:lnTo>
                      <a:pt x="17" y="143"/>
                    </a:lnTo>
                    <a:lnTo>
                      <a:pt x="22" y="149"/>
                    </a:lnTo>
                    <a:lnTo>
                      <a:pt x="27" y="155"/>
                    </a:lnTo>
                    <a:lnTo>
                      <a:pt x="33" y="159"/>
                    </a:lnTo>
                    <a:lnTo>
                      <a:pt x="40" y="164"/>
                    </a:lnTo>
                    <a:lnTo>
                      <a:pt x="46" y="168"/>
                    </a:lnTo>
                    <a:lnTo>
                      <a:pt x="54" y="171"/>
                    </a:lnTo>
                    <a:lnTo>
                      <a:pt x="62" y="174"/>
                    </a:lnTo>
                    <a:lnTo>
                      <a:pt x="69" y="175"/>
                    </a:lnTo>
                    <a:lnTo>
                      <a:pt x="77" y="175"/>
                    </a:lnTo>
                    <a:lnTo>
                      <a:pt x="85" y="175"/>
                    </a:lnTo>
                    <a:lnTo>
                      <a:pt x="93" y="174"/>
                    </a:lnTo>
                    <a:lnTo>
                      <a:pt x="100" y="171"/>
                    </a:lnTo>
                    <a:lnTo>
                      <a:pt x="107" y="168"/>
                    </a:lnTo>
                    <a:lnTo>
                      <a:pt x="114" y="164"/>
                    </a:lnTo>
                    <a:lnTo>
                      <a:pt x="120" y="159"/>
                    </a:lnTo>
                    <a:lnTo>
                      <a:pt x="126" y="155"/>
                    </a:lnTo>
                    <a:lnTo>
                      <a:pt x="131" y="149"/>
                    </a:lnTo>
                    <a:lnTo>
                      <a:pt x="136" y="143"/>
                    </a:lnTo>
                    <a:lnTo>
                      <a:pt x="140" y="135"/>
                    </a:lnTo>
                    <a:lnTo>
                      <a:pt x="144" y="127"/>
                    </a:lnTo>
                    <a:lnTo>
                      <a:pt x="148" y="120"/>
                    </a:lnTo>
                    <a:lnTo>
                      <a:pt x="150" y="111"/>
                    </a:lnTo>
                    <a:lnTo>
                      <a:pt x="152" y="102"/>
                    </a:lnTo>
                    <a:lnTo>
                      <a:pt x="153" y="93"/>
                    </a:lnTo>
                    <a:lnTo>
                      <a:pt x="154" y="84"/>
                    </a:lnTo>
                    <a:close/>
                    <a:moveTo>
                      <a:pt x="145" y="84"/>
                    </a:moveTo>
                    <a:lnTo>
                      <a:pt x="144" y="92"/>
                    </a:lnTo>
                    <a:lnTo>
                      <a:pt x="143" y="101"/>
                    </a:lnTo>
                    <a:lnTo>
                      <a:pt x="142" y="108"/>
                    </a:lnTo>
                    <a:lnTo>
                      <a:pt x="139" y="115"/>
                    </a:lnTo>
                    <a:lnTo>
                      <a:pt x="136" y="122"/>
                    </a:lnTo>
                    <a:lnTo>
                      <a:pt x="133" y="129"/>
                    </a:lnTo>
                    <a:lnTo>
                      <a:pt x="129" y="135"/>
                    </a:lnTo>
                    <a:lnTo>
                      <a:pt x="125" y="141"/>
                    </a:lnTo>
                    <a:lnTo>
                      <a:pt x="120" y="146"/>
                    </a:lnTo>
                    <a:lnTo>
                      <a:pt x="115" y="151"/>
                    </a:lnTo>
                    <a:lnTo>
                      <a:pt x="109" y="155"/>
                    </a:lnTo>
                    <a:lnTo>
                      <a:pt x="103" y="158"/>
                    </a:lnTo>
                    <a:lnTo>
                      <a:pt x="97" y="161"/>
                    </a:lnTo>
                    <a:lnTo>
                      <a:pt x="91" y="163"/>
                    </a:lnTo>
                    <a:lnTo>
                      <a:pt x="84" y="164"/>
                    </a:lnTo>
                    <a:lnTo>
                      <a:pt x="77" y="164"/>
                    </a:lnTo>
                    <a:lnTo>
                      <a:pt x="70" y="164"/>
                    </a:lnTo>
                    <a:lnTo>
                      <a:pt x="64" y="163"/>
                    </a:lnTo>
                    <a:lnTo>
                      <a:pt x="57" y="161"/>
                    </a:lnTo>
                    <a:lnTo>
                      <a:pt x="51" y="158"/>
                    </a:lnTo>
                    <a:lnTo>
                      <a:pt x="44" y="155"/>
                    </a:lnTo>
                    <a:lnTo>
                      <a:pt x="38" y="151"/>
                    </a:lnTo>
                    <a:lnTo>
                      <a:pt x="33" y="146"/>
                    </a:lnTo>
                    <a:lnTo>
                      <a:pt x="28" y="141"/>
                    </a:lnTo>
                    <a:lnTo>
                      <a:pt x="24" y="135"/>
                    </a:lnTo>
                    <a:lnTo>
                      <a:pt x="20" y="129"/>
                    </a:lnTo>
                    <a:lnTo>
                      <a:pt x="17" y="122"/>
                    </a:lnTo>
                    <a:lnTo>
                      <a:pt x="14" y="115"/>
                    </a:lnTo>
                    <a:lnTo>
                      <a:pt x="12" y="108"/>
                    </a:lnTo>
                    <a:lnTo>
                      <a:pt x="10" y="101"/>
                    </a:lnTo>
                    <a:lnTo>
                      <a:pt x="9" y="92"/>
                    </a:lnTo>
                    <a:lnTo>
                      <a:pt x="9" y="84"/>
                    </a:lnTo>
                    <a:lnTo>
                      <a:pt x="9" y="75"/>
                    </a:lnTo>
                    <a:lnTo>
                      <a:pt x="10" y="67"/>
                    </a:lnTo>
                    <a:lnTo>
                      <a:pt x="12" y="60"/>
                    </a:lnTo>
                    <a:lnTo>
                      <a:pt x="14" y="53"/>
                    </a:lnTo>
                    <a:lnTo>
                      <a:pt x="17" y="45"/>
                    </a:lnTo>
                    <a:lnTo>
                      <a:pt x="20" y="38"/>
                    </a:lnTo>
                    <a:lnTo>
                      <a:pt x="24" y="32"/>
                    </a:lnTo>
                    <a:lnTo>
                      <a:pt x="28" y="26"/>
                    </a:lnTo>
                    <a:lnTo>
                      <a:pt x="33" y="21"/>
                    </a:lnTo>
                    <a:lnTo>
                      <a:pt x="38" y="17"/>
                    </a:lnTo>
                    <a:lnTo>
                      <a:pt x="44" y="13"/>
                    </a:lnTo>
                    <a:lnTo>
                      <a:pt x="51" y="9"/>
                    </a:lnTo>
                    <a:lnTo>
                      <a:pt x="57" y="7"/>
                    </a:lnTo>
                    <a:lnTo>
                      <a:pt x="64" y="5"/>
                    </a:lnTo>
                    <a:lnTo>
                      <a:pt x="70" y="4"/>
                    </a:lnTo>
                    <a:lnTo>
                      <a:pt x="77" y="2"/>
                    </a:lnTo>
                    <a:lnTo>
                      <a:pt x="84" y="4"/>
                    </a:lnTo>
                    <a:lnTo>
                      <a:pt x="91" y="5"/>
                    </a:lnTo>
                    <a:lnTo>
                      <a:pt x="97" y="7"/>
                    </a:lnTo>
                    <a:lnTo>
                      <a:pt x="103" y="9"/>
                    </a:lnTo>
                    <a:lnTo>
                      <a:pt x="109" y="13"/>
                    </a:lnTo>
                    <a:lnTo>
                      <a:pt x="115" y="17"/>
                    </a:lnTo>
                    <a:lnTo>
                      <a:pt x="120" y="21"/>
                    </a:lnTo>
                    <a:lnTo>
                      <a:pt x="125" y="26"/>
                    </a:lnTo>
                    <a:lnTo>
                      <a:pt x="129" y="32"/>
                    </a:lnTo>
                    <a:lnTo>
                      <a:pt x="133" y="38"/>
                    </a:lnTo>
                    <a:lnTo>
                      <a:pt x="136" y="45"/>
                    </a:lnTo>
                    <a:lnTo>
                      <a:pt x="139" y="53"/>
                    </a:lnTo>
                    <a:lnTo>
                      <a:pt x="142" y="60"/>
                    </a:lnTo>
                    <a:lnTo>
                      <a:pt x="143" y="67"/>
                    </a:lnTo>
                    <a:lnTo>
                      <a:pt x="144" y="75"/>
                    </a:lnTo>
                    <a:lnTo>
                      <a:pt x="145" y="84"/>
                    </a:lnTo>
                    <a:close/>
                  </a:path>
                </a:pathLst>
              </a:custGeom>
              <a:solidFill>
                <a:srgbClr val="F8D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5" name="Freeform 201"/>
              <p:cNvSpPr>
                <a:spLocks noEditPoints="1"/>
              </p:cNvSpPr>
              <p:nvPr/>
            </p:nvSpPr>
            <p:spPr bwMode="auto">
              <a:xfrm>
                <a:off x="1147" y="2645"/>
                <a:ext cx="29" cy="29"/>
              </a:xfrm>
              <a:custGeom>
                <a:avLst/>
                <a:gdLst>
                  <a:gd name="T0" fmla="*/ 1 w 145"/>
                  <a:gd name="T1" fmla="*/ 0 h 170"/>
                  <a:gd name="T2" fmla="*/ 1 w 145"/>
                  <a:gd name="T3" fmla="*/ 0 h 170"/>
                  <a:gd name="T4" fmla="*/ 1 w 145"/>
                  <a:gd name="T5" fmla="*/ 0 h 170"/>
                  <a:gd name="T6" fmla="*/ 1 w 145"/>
                  <a:gd name="T7" fmla="*/ 0 h 170"/>
                  <a:gd name="T8" fmla="*/ 1 w 145"/>
                  <a:gd name="T9" fmla="*/ 0 h 170"/>
                  <a:gd name="T10" fmla="*/ 0 w 145"/>
                  <a:gd name="T11" fmla="*/ 0 h 170"/>
                  <a:gd name="T12" fmla="*/ 0 w 145"/>
                  <a:gd name="T13" fmla="*/ 0 h 170"/>
                  <a:gd name="T14" fmla="*/ 0 w 145"/>
                  <a:gd name="T15" fmla="*/ 0 h 170"/>
                  <a:gd name="T16" fmla="*/ 0 w 145"/>
                  <a:gd name="T17" fmla="*/ 0 h 170"/>
                  <a:gd name="T18" fmla="*/ 0 w 145"/>
                  <a:gd name="T19" fmla="*/ 0 h 170"/>
                  <a:gd name="T20" fmla="*/ 0 w 145"/>
                  <a:gd name="T21" fmla="*/ 1 h 170"/>
                  <a:gd name="T22" fmla="*/ 0 w 145"/>
                  <a:gd name="T23" fmla="*/ 1 h 170"/>
                  <a:gd name="T24" fmla="*/ 0 w 145"/>
                  <a:gd name="T25" fmla="*/ 1 h 170"/>
                  <a:gd name="T26" fmla="*/ 0 w 145"/>
                  <a:gd name="T27" fmla="*/ 1 h 170"/>
                  <a:gd name="T28" fmla="*/ 0 w 145"/>
                  <a:gd name="T29" fmla="*/ 1 h 170"/>
                  <a:gd name="T30" fmla="*/ 1 w 145"/>
                  <a:gd name="T31" fmla="*/ 1 h 170"/>
                  <a:gd name="T32" fmla="*/ 1 w 145"/>
                  <a:gd name="T33" fmla="*/ 1 h 170"/>
                  <a:gd name="T34" fmla="*/ 1 w 145"/>
                  <a:gd name="T35" fmla="*/ 1 h 170"/>
                  <a:gd name="T36" fmla="*/ 1 w 145"/>
                  <a:gd name="T37" fmla="*/ 1 h 170"/>
                  <a:gd name="T38" fmla="*/ 1 w 145"/>
                  <a:gd name="T39" fmla="*/ 1 h 170"/>
                  <a:gd name="T40" fmla="*/ 1 w 145"/>
                  <a:gd name="T41" fmla="*/ 0 h 170"/>
                  <a:gd name="T42" fmla="*/ 1 w 145"/>
                  <a:gd name="T43" fmla="*/ 1 h 170"/>
                  <a:gd name="T44" fmla="*/ 1 w 145"/>
                  <a:gd name="T45" fmla="*/ 1 h 170"/>
                  <a:gd name="T46" fmla="*/ 1 w 145"/>
                  <a:gd name="T47" fmla="*/ 1 h 170"/>
                  <a:gd name="T48" fmla="*/ 1 w 145"/>
                  <a:gd name="T49" fmla="*/ 1 h 170"/>
                  <a:gd name="T50" fmla="*/ 1 w 145"/>
                  <a:gd name="T51" fmla="*/ 1 h 170"/>
                  <a:gd name="T52" fmla="*/ 1 w 145"/>
                  <a:gd name="T53" fmla="*/ 1 h 170"/>
                  <a:gd name="T54" fmla="*/ 0 w 145"/>
                  <a:gd name="T55" fmla="*/ 1 h 170"/>
                  <a:gd name="T56" fmla="*/ 0 w 145"/>
                  <a:gd name="T57" fmla="*/ 1 h 170"/>
                  <a:gd name="T58" fmla="*/ 0 w 145"/>
                  <a:gd name="T59" fmla="*/ 1 h 170"/>
                  <a:gd name="T60" fmla="*/ 0 w 145"/>
                  <a:gd name="T61" fmla="*/ 1 h 170"/>
                  <a:gd name="T62" fmla="*/ 0 w 145"/>
                  <a:gd name="T63" fmla="*/ 0 h 170"/>
                  <a:gd name="T64" fmla="*/ 0 w 145"/>
                  <a:gd name="T65" fmla="*/ 0 h 170"/>
                  <a:gd name="T66" fmla="*/ 0 w 145"/>
                  <a:gd name="T67" fmla="*/ 0 h 170"/>
                  <a:gd name="T68" fmla="*/ 0 w 145"/>
                  <a:gd name="T69" fmla="*/ 0 h 170"/>
                  <a:gd name="T70" fmla="*/ 0 w 145"/>
                  <a:gd name="T71" fmla="*/ 0 h 170"/>
                  <a:gd name="T72" fmla="*/ 1 w 145"/>
                  <a:gd name="T73" fmla="*/ 0 h 170"/>
                  <a:gd name="T74" fmla="*/ 1 w 145"/>
                  <a:gd name="T75" fmla="*/ 0 h 170"/>
                  <a:gd name="T76" fmla="*/ 1 w 145"/>
                  <a:gd name="T77" fmla="*/ 0 h 170"/>
                  <a:gd name="T78" fmla="*/ 1 w 145"/>
                  <a:gd name="T79" fmla="*/ 0 h 170"/>
                  <a:gd name="T80" fmla="*/ 1 w 145"/>
                  <a:gd name="T81" fmla="*/ 0 h 170"/>
                  <a:gd name="T82" fmla="*/ 1 w 145"/>
                  <a:gd name="T83" fmla="*/ 0 h 1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5"/>
                  <a:gd name="T127" fmla="*/ 0 h 170"/>
                  <a:gd name="T128" fmla="*/ 145 w 145"/>
                  <a:gd name="T129" fmla="*/ 170 h 1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5" h="170">
                    <a:moveTo>
                      <a:pt x="145" y="84"/>
                    </a:moveTo>
                    <a:lnTo>
                      <a:pt x="144" y="73"/>
                    </a:lnTo>
                    <a:lnTo>
                      <a:pt x="143" y="62"/>
                    </a:lnTo>
                    <a:lnTo>
                      <a:pt x="140" y="51"/>
                    </a:lnTo>
                    <a:lnTo>
                      <a:pt x="136" y="42"/>
                    </a:lnTo>
                    <a:lnTo>
                      <a:pt x="131" y="33"/>
                    </a:lnTo>
                    <a:lnTo>
                      <a:pt x="126" y="25"/>
                    </a:lnTo>
                    <a:lnTo>
                      <a:pt x="120" y="18"/>
                    </a:lnTo>
                    <a:lnTo>
                      <a:pt x="113" y="12"/>
                    </a:lnTo>
                    <a:lnTo>
                      <a:pt x="106" y="8"/>
                    </a:lnTo>
                    <a:lnTo>
                      <a:pt x="99" y="6"/>
                    </a:lnTo>
                    <a:lnTo>
                      <a:pt x="92" y="4"/>
                    </a:lnTo>
                    <a:lnTo>
                      <a:pt x="85" y="2"/>
                    </a:lnTo>
                    <a:lnTo>
                      <a:pt x="78" y="1"/>
                    </a:lnTo>
                    <a:lnTo>
                      <a:pt x="71" y="0"/>
                    </a:lnTo>
                    <a:lnTo>
                      <a:pt x="64" y="0"/>
                    </a:lnTo>
                    <a:lnTo>
                      <a:pt x="57" y="0"/>
                    </a:lnTo>
                    <a:lnTo>
                      <a:pt x="51" y="1"/>
                    </a:lnTo>
                    <a:lnTo>
                      <a:pt x="45" y="5"/>
                    </a:lnTo>
                    <a:lnTo>
                      <a:pt x="39" y="7"/>
                    </a:lnTo>
                    <a:lnTo>
                      <a:pt x="34" y="11"/>
                    </a:lnTo>
                    <a:lnTo>
                      <a:pt x="24" y="19"/>
                    </a:lnTo>
                    <a:lnTo>
                      <a:pt x="16" y="30"/>
                    </a:lnTo>
                    <a:lnTo>
                      <a:pt x="12" y="36"/>
                    </a:lnTo>
                    <a:lnTo>
                      <a:pt x="9" y="42"/>
                    </a:lnTo>
                    <a:lnTo>
                      <a:pt x="7" y="48"/>
                    </a:lnTo>
                    <a:lnTo>
                      <a:pt x="4" y="55"/>
                    </a:lnTo>
                    <a:lnTo>
                      <a:pt x="3" y="61"/>
                    </a:lnTo>
                    <a:lnTo>
                      <a:pt x="1" y="68"/>
                    </a:lnTo>
                    <a:lnTo>
                      <a:pt x="0" y="77"/>
                    </a:lnTo>
                    <a:lnTo>
                      <a:pt x="0" y="84"/>
                    </a:lnTo>
                    <a:lnTo>
                      <a:pt x="1" y="92"/>
                    </a:lnTo>
                    <a:lnTo>
                      <a:pt x="2" y="101"/>
                    </a:lnTo>
                    <a:lnTo>
                      <a:pt x="3" y="109"/>
                    </a:lnTo>
                    <a:lnTo>
                      <a:pt x="6" y="117"/>
                    </a:lnTo>
                    <a:lnTo>
                      <a:pt x="9" y="125"/>
                    </a:lnTo>
                    <a:lnTo>
                      <a:pt x="12" y="132"/>
                    </a:lnTo>
                    <a:lnTo>
                      <a:pt x="17" y="139"/>
                    </a:lnTo>
                    <a:lnTo>
                      <a:pt x="21" y="145"/>
                    </a:lnTo>
                    <a:lnTo>
                      <a:pt x="26" y="151"/>
                    </a:lnTo>
                    <a:lnTo>
                      <a:pt x="32" y="156"/>
                    </a:lnTo>
                    <a:lnTo>
                      <a:pt x="38" y="159"/>
                    </a:lnTo>
                    <a:lnTo>
                      <a:pt x="45" y="163"/>
                    </a:lnTo>
                    <a:lnTo>
                      <a:pt x="52" y="166"/>
                    </a:lnTo>
                    <a:lnTo>
                      <a:pt x="59" y="169"/>
                    </a:lnTo>
                    <a:lnTo>
                      <a:pt x="66" y="170"/>
                    </a:lnTo>
                    <a:lnTo>
                      <a:pt x="73" y="170"/>
                    </a:lnTo>
                    <a:lnTo>
                      <a:pt x="80" y="170"/>
                    </a:lnTo>
                    <a:lnTo>
                      <a:pt x="88" y="169"/>
                    </a:lnTo>
                    <a:lnTo>
                      <a:pt x="94" y="166"/>
                    </a:lnTo>
                    <a:lnTo>
                      <a:pt x="101" y="163"/>
                    </a:lnTo>
                    <a:lnTo>
                      <a:pt x="107" y="159"/>
                    </a:lnTo>
                    <a:lnTo>
                      <a:pt x="113" y="156"/>
                    </a:lnTo>
                    <a:lnTo>
                      <a:pt x="119" y="151"/>
                    </a:lnTo>
                    <a:lnTo>
                      <a:pt x="124" y="145"/>
                    </a:lnTo>
                    <a:lnTo>
                      <a:pt x="129" y="139"/>
                    </a:lnTo>
                    <a:lnTo>
                      <a:pt x="133" y="132"/>
                    </a:lnTo>
                    <a:lnTo>
                      <a:pt x="136" y="125"/>
                    </a:lnTo>
                    <a:lnTo>
                      <a:pt x="139" y="117"/>
                    </a:lnTo>
                    <a:lnTo>
                      <a:pt x="142" y="109"/>
                    </a:lnTo>
                    <a:lnTo>
                      <a:pt x="144" y="101"/>
                    </a:lnTo>
                    <a:lnTo>
                      <a:pt x="145" y="92"/>
                    </a:lnTo>
                    <a:lnTo>
                      <a:pt x="145" y="84"/>
                    </a:lnTo>
                    <a:close/>
                    <a:moveTo>
                      <a:pt x="136" y="84"/>
                    </a:moveTo>
                    <a:lnTo>
                      <a:pt x="136" y="91"/>
                    </a:lnTo>
                    <a:lnTo>
                      <a:pt x="135" y="99"/>
                    </a:lnTo>
                    <a:lnTo>
                      <a:pt x="133" y="107"/>
                    </a:lnTo>
                    <a:lnTo>
                      <a:pt x="131" y="113"/>
                    </a:lnTo>
                    <a:lnTo>
                      <a:pt x="128" y="120"/>
                    </a:lnTo>
                    <a:lnTo>
                      <a:pt x="125" y="126"/>
                    </a:lnTo>
                    <a:lnTo>
                      <a:pt x="122" y="132"/>
                    </a:lnTo>
                    <a:lnTo>
                      <a:pt x="118" y="138"/>
                    </a:lnTo>
                    <a:lnTo>
                      <a:pt x="113" y="143"/>
                    </a:lnTo>
                    <a:lnTo>
                      <a:pt x="108" y="146"/>
                    </a:lnTo>
                    <a:lnTo>
                      <a:pt x="103" y="150"/>
                    </a:lnTo>
                    <a:lnTo>
                      <a:pt x="98" y="153"/>
                    </a:lnTo>
                    <a:lnTo>
                      <a:pt x="92" y="156"/>
                    </a:lnTo>
                    <a:lnTo>
                      <a:pt x="86" y="158"/>
                    </a:lnTo>
                    <a:lnTo>
                      <a:pt x="80" y="159"/>
                    </a:lnTo>
                    <a:lnTo>
                      <a:pt x="73" y="159"/>
                    </a:lnTo>
                    <a:lnTo>
                      <a:pt x="67" y="159"/>
                    </a:lnTo>
                    <a:lnTo>
                      <a:pt x="60" y="158"/>
                    </a:lnTo>
                    <a:lnTo>
                      <a:pt x="54" y="156"/>
                    </a:lnTo>
                    <a:lnTo>
                      <a:pt x="49" y="153"/>
                    </a:lnTo>
                    <a:lnTo>
                      <a:pt x="42" y="150"/>
                    </a:lnTo>
                    <a:lnTo>
                      <a:pt x="37" y="146"/>
                    </a:lnTo>
                    <a:lnTo>
                      <a:pt x="32" y="143"/>
                    </a:lnTo>
                    <a:lnTo>
                      <a:pt x="28" y="138"/>
                    </a:lnTo>
                    <a:lnTo>
                      <a:pt x="24" y="132"/>
                    </a:lnTo>
                    <a:lnTo>
                      <a:pt x="20" y="126"/>
                    </a:lnTo>
                    <a:lnTo>
                      <a:pt x="17" y="120"/>
                    </a:lnTo>
                    <a:lnTo>
                      <a:pt x="14" y="113"/>
                    </a:lnTo>
                    <a:lnTo>
                      <a:pt x="12" y="107"/>
                    </a:lnTo>
                    <a:lnTo>
                      <a:pt x="10" y="99"/>
                    </a:lnTo>
                    <a:lnTo>
                      <a:pt x="9" y="91"/>
                    </a:lnTo>
                    <a:lnTo>
                      <a:pt x="9" y="84"/>
                    </a:lnTo>
                    <a:lnTo>
                      <a:pt x="9" y="77"/>
                    </a:lnTo>
                    <a:lnTo>
                      <a:pt x="10" y="68"/>
                    </a:lnTo>
                    <a:lnTo>
                      <a:pt x="12" y="61"/>
                    </a:lnTo>
                    <a:lnTo>
                      <a:pt x="14" y="54"/>
                    </a:lnTo>
                    <a:lnTo>
                      <a:pt x="17" y="48"/>
                    </a:lnTo>
                    <a:lnTo>
                      <a:pt x="20" y="42"/>
                    </a:lnTo>
                    <a:lnTo>
                      <a:pt x="24" y="36"/>
                    </a:lnTo>
                    <a:lnTo>
                      <a:pt x="28" y="30"/>
                    </a:lnTo>
                    <a:lnTo>
                      <a:pt x="32" y="25"/>
                    </a:lnTo>
                    <a:lnTo>
                      <a:pt x="37" y="21"/>
                    </a:lnTo>
                    <a:lnTo>
                      <a:pt x="42" y="18"/>
                    </a:lnTo>
                    <a:lnTo>
                      <a:pt x="49" y="14"/>
                    </a:lnTo>
                    <a:lnTo>
                      <a:pt x="54" y="12"/>
                    </a:lnTo>
                    <a:lnTo>
                      <a:pt x="60" y="9"/>
                    </a:lnTo>
                    <a:lnTo>
                      <a:pt x="67" y="8"/>
                    </a:lnTo>
                    <a:lnTo>
                      <a:pt x="73" y="8"/>
                    </a:lnTo>
                    <a:lnTo>
                      <a:pt x="80" y="8"/>
                    </a:lnTo>
                    <a:lnTo>
                      <a:pt x="86" y="9"/>
                    </a:lnTo>
                    <a:lnTo>
                      <a:pt x="92" y="12"/>
                    </a:lnTo>
                    <a:lnTo>
                      <a:pt x="98" y="14"/>
                    </a:lnTo>
                    <a:lnTo>
                      <a:pt x="103" y="18"/>
                    </a:lnTo>
                    <a:lnTo>
                      <a:pt x="108" y="21"/>
                    </a:lnTo>
                    <a:lnTo>
                      <a:pt x="113" y="25"/>
                    </a:lnTo>
                    <a:lnTo>
                      <a:pt x="118" y="30"/>
                    </a:lnTo>
                    <a:lnTo>
                      <a:pt x="122" y="36"/>
                    </a:lnTo>
                    <a:lnTo>
                      <a:pt x="125" y="42"/>
                    </a:lnTo>
                    <a:lnTo>
                      <a:pt x="128" y="48"/>
                    </a:lnTo>
                    <a:lnTo>
                      <a:pt x="131" y="54"/>
                    </a:lnTo>
                    <a:lnTo>
                      <a:pt x="133" y="61"/>
                    </a:lnTo>
                    <a:lnTo>
                      <a:pt x="135" y="68"/>
                    </a:lnTo>
                    <a:lnTo>
                      <a:pt x="136" y="77"/>
                    </a:lnTo>
                    <a:lnTo>
                      <a:pt x="136" y="84"/>
                    </a:lnTo>
                    <a:close/>
                  </a:path>
                </a:pathLst>
              </a:custGeom>
              <a:solidFill>
                <a:srgbClr val="F8D7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6" name="Freeform 202"/>
              <p:cNvSpPr>
                <a:spLocks noEditPoints="1"/>
              </p:cNvSpPr>
              <p:nvPr/>
            </p:nvSpPr>
            <p:spPr bwMode="auto">
              <a:xfrm>
                <a:off x="1148" y="2646"/>
                <a:ext cx="27" cy="27"/>
              </a:xfrm>
              <a:custGeom>
                <a:avLst/>
                <a:gdLst>
                  <a:gd name="T0" fmla="*/ 1 w 136"/>
                  <a:gd name="T1" fmla="*/ 0 h 162"/>
                  <a:gd name="T2" fmla="*/ 1 w 136"/>
                  <a:gd name="T3" fmla="*/ 0 h 162"/>
                  <a:gd name="T4" fmla="*/ 1 w 136"/>
                  <a:gd name="T5" fmla="*/ 0 h 162"/>
                  <a:gd name="T6" fmla="*/ 1 w 136"/>
                  <a:gd name="T7" fmla="*/ 0 h 162"/>
                  <a:gd name="T8" fmla="*/ 1 w 136"/>
                  <a:gd name="T9" fmla="*/ 0 h 162"/>
                  <a:gd name="T10" fmla="*/ 0 w 136"/>
                  <a:gd name="T11" fmla="*/ 0 h 162"/>
                  <a:gd name="T12" fmla="*/ 0 w 136"/>
                  <a:gd name="T13" fmla="*/ 0 h 162"/>
                  <a:gd name="T14" fmla="*/ 0 w 136"/>
                  <a:gd name="T15" fmla="*/ 0 h 162"/>
                  <a:gd name="T16" fmla="*/ 0 w 136"/>
                  <a:gd name="T17" fmla="*/ 0 h 162"/>
                  <a:gd name="T18" fmla="*/ 0 w 136"/>
                  <a:gd name="T19" fmla="*/ 0 h 162"/>
                  <a:gd name="T20" fmla="*/ 0 w 136"/>
                  <a:gd name="T21" fmla="*/ 0 h 162"/>
                  <a:gd name="T22" fmla="*/ 0 w 136"/>
                  <a:gd name="T23" fmla="*/ 1 h 162"/>
                  <a:gd name="T24" fmla="*/ 0 w 136"/>
                  <a:gd name="T25" fmla="*/ 1 h 162"/>
                  <a:gd name="T26" fmla="*/ 0 w 136"/>
                  <a:gd name="T27" fmla="*/ 1 h 162"/>
                  <a:gd name="T28" fmla="*/ 0 w 136"/>
                  <a:gd name="T29" fmla="*/ 1 h 162"/>
                  <a:gd name="T30" fmla="*/ 0 w 136"/>
                  <a:gd name="T31" fmla="*/ 1 h 162"/>
                  <a:gd name="T32" fmla="*/ 1 w 136"/>
                  <a:gd name="T33" fmla="*/ 1 h 162"/>
                  <a:gd name="T34" fmla="*/ 1 w 136"/>
                  <a:gd name="T35" fmla="*/ 1 h 162"/>
                  <a:gd name="T36" fmla="*/ 1 w 136"/>
                  <a:gd name="T37" fmla="*/ 1 h 162"/>
                  <a:gd name="T38" fmla="*/ 1 w 136"/>
                  <a:gd name="T39" fmla="*/ 1 h 162"/>
                  <a:gd name="T40" fmla="*/ 1 w 136"/>
                  <a:gd name="T41" fmla="*/ 1 h 162"/>
                  <a:gd name="T42" fmla="*/ 1 w 136"/>
                  <a:gd name="T43" fmla="*/ 0 h 162"/>
                  <a:gd name="T44" fmla="*/ 1 w 136"/>
                  <a:gd name="T45" fmla="*/ 1 h 162"/>
                  <a:gd name="T46" fmla="*/ 1 w 136"/>
                  <a:gd name="T47" fmla="*/ 1 h 162"/>
                  <a:gd name="T48" fmla="*/ 1 w 136"/>
                  <a:gd name="T49" fmla="*/ 1 h 162"/>
                  <a:gd name="T50" fmla="*/ 1 w 136"/>
                  <a:gd name="T51" fmla="*/ 1 h 162"/>
                  <a:gd name="T52" fmla="*/ 1 w 136"/>
                  <a:gd name="T53" fmla="*/ 1 h 162"/>
                  <a:gd name="T54" fmla="*/ 0 w 136"/>
                  <a:gd name="T55" fmla="*/ 1 h 162"/>
                  <a:gd name="T56" fmla="*/ 0 w 136"/>
                  <a:gd name="T57" fmla="*/ 1 h 162"/>
                  <a:gd name="T58" fmla="*/ 0 w 136"/>
                  <a:gd name="T59" fmla="*/ 1 h 162"/>
                  <a:gd name="T60" fmla="*/ 0 w 136"/>
                  <a:gd name="T61" fmla="*/ 1 h 162"/>
                  <a:gd name="T62" fmla="*/ 0 w 136"/>
                  <a:gd name="T63" fmla="*/ 1 h 162"/>
                  <a:gd name="T64" fmla="*/ 0 w 136"/>
                  <a:gd name="T65" fmla="*/ 0 h 162"/>
                  <a:gd name="T66" fmla="*/ 0 w 136"/>
                  <a:gd name="T67" fmla="*/ 0 h 162"/>
                  <a:gd name="T68" fmla="*/ 0 w 136"/>
                  <a:gd name="T69" fmla="*/ 0 h 162"/>
                  <a:gd name="T70" fmla="*/ 0 w 136"/>
                  <a:gd name="T71" fmla="*/ 0 h 162"/>
                  <a:gd name="T72" fmla="*/ 0 w 136"/>
                  <a:gd name="T73" fmla="*/ 0 h 162"/>
                  <a:gd name="T74" fmla="*/ 1 w 136"/>
                  <a:gd name="T75" fmla="*/ 0 h 162"/>
                  <a:gd name="T76" fmla="*/ 1 w 136"/>
                  <a:gd name="T77" fmla="*/ 0 h 162"/>
                  <a:gd name="T78" fmla="*/ 1 w 136"/>
                  <a:gd name="T79" fmla="*/ 0 h 162"/>
                  <a:gd name="T80" fmla="*/ 1 w 136"/>
                  <a:gd name="T81" fmla="*/ 0 h 162"/>
                  <a:gd name="T82" fmla="*/ 1 w 136"/>
                  <a:gd name="T83" fmla="*/ 0 h 162"/>
                  <a:gd name="T84" fmla="*/ 1 w 136"/>
                  <a:gd name="T85" fmla="*/ 0 h 16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6"/>
                  <a:gd name="T130" fmla="*/ 0 h 162"/>
                  <a:gd name="T131" fmla="*/ 136 w 136"/>
                  <a:gd name="T132" fmla="*/ 162 h 16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6" h="162">
                    <a:moveTo>
                      <a:pt x="136" y="82"/>
                    </a:moveTo>
                    <a:lnTo>
                      <a:pt x="135" y="73"/>
                    </a:lnTo>
                    <a:lnTo>
                      <a:pt x="134" y="65"/>
                    </a:lnTo>
                    <a:lnTo>
                      <a:pt x="133" y="58"/>
                    </a:lnTo>
                    <a:lnTo>
                      <a:pt x="130" y="51"/>
                    </a:lnTo>
                    <a:lnTo>
                      <a:pt x="127" y="43"/>
                    </a:lnTo>
                    <a:lnTo>
                      <a:pt x="124" y="36"/>
                    </a:lnTo>
                    <a:lnTo>
                      <a:pt x="120" y="30"/>
                    </a:lnTo>
                    <a:lnTo>
                      <a:pt x="116" y="24"/>
                    </a:lnTo>
                    <a:lnTo>
                      <a:pt x="111" y="19"/>
                    </a:lnTo>
                    <a:lnTo>
                      <a:pt x="106" y="15"/>
                    </a:lnTo>
                    <a:lnTo>
                      <a:pt x="100" y="11"/>
                    </a:lnTo>
                    <a:lnTo>
                      <a:pt x="94" y="7"/>
                    </a:lnTo>
                    <a:lnTo>
                      <a:pt x="88" y="5"/>
                    </a:lnTo>
                    <a:lnTo>
                      <a:pt x="82" y="3"/>
                    </a:lnTo>
                    <a:lnTo>
                      <a:pt x="75" y="2"/>
                    </a:lnTo>
                    <a:lnTo>
                      <a:pt x="68" y="0"/>
                    </a:lnTo>
                    <a:lnTo>
                      <a:pt x="61" y="2"/>
                    </a:lnTo>
                    <a:lnTo>
                      <a:pt x="55" y="3"/>
                    </a:lnTo>
                    <a:lnTo>
                      <a:pt x="48" y="5"/>
                    </a:lnTo>
                    <a:lnTo>
                      <a:pt x="42" y="7"/>
                    </a:lnTo>
                    <a:lnTo>
                      <a:pt x="35" y="11"/>
                    </a:lnTo>
                    <a:lnTo>
                      <a:pt x="29" y="15"/>
                    </a:lnTo>
                    <a:lnTo>
                      <a:pt x="24" y="19"/>
                    </a:lnTo>
                    <a:lnTo>
                      <a:pt x="19" y="24"/>
                    </a:lnTo>
                    <a:lnTo>
                      <a:pt x="15" y="30"/>
                    </a:lnTo>
                    <a:lnTo>
                      <a:pt x="11" y="36"/>
                    </a:lnTo>
                    <a:lnTo>
                      <a:pt x="8" y="43"/>
                    </a:lnTo>
                    <a:lnTo>
                      <a:pt x="5" y="51"/>
                    </a:lnTo>
                    <a:lnTo>
                      <a:pt x="3" y="58"/>
                    </a:lnTo>
                    <a:lnTo>
                      <a:pt x="1" y="65"/>
                    </a:lnTo>
                    <a:lnTo>
                      <a:pt x="0" y="73"/>
                    </a:lnTo>
                    <a:lnTo>
                      <a:pt x="0" y="82"/>
                    </a:lnTo>
                    <a:lnTo>
                      <a:pt x="0" y="90"/>
                    </a:lnTo>
                    <a:lnTo>
                      <a:pt x="1" y="99"/>
                    </a:lnTo>
                    <a:lnTo>
                      <a:pt x="3" y="106"/>
                    </a:lnTo>
                    <a:lnTo>
                      <a:pt x="5" y="113"/>
                    </a:lnTo>
                    <a:lnTo>
                      <a:pt x="8" y="120"/>
                    </a:lnTo>
                    <a:lnTo>
                      <a:pt x="11" y="127"/>
                    </a:lnTo>
                    <a:lnTo>
                      <a:pt x="15" y="133"/>
                    </a:lnTo>
                    <a:lnTo>
                      <a:pt x="19" y="139"/>
                    </a:lnTo>
                    <a:lnTo>
                      <a:pt x="24" y="144"/>
                    </a:lnTo>
                    <a:lnTo>
                      <a:pt x="29" y="149"/>
                    </a:lnTo>
                    <a:lnTo>
                      <a:pt x="35" y="153"/>
                    </a:lnTo>
                    <a:lnTo>
                      <a:pt x="42" y="156"/>
                    </a:lnTo>
                    <a:lnTo>
                      <a:pt x="48" y="159"/>
                    </a:lnTo>
                    <a:lnTo>
                      <a:pt x="55" y="161"/>
                    </a:lnTo>
                    <a:lnTo>
                      <a:pt x="61" y="162"/>
                    </a:lnTo>
                    <a:lnTo>
                      <a:pt x="68" y="162"/>
                    </a:lnTo>
                    <a:lnTo>
                      <a:pt x="75" y="162"/>
                    </a:lnTo>
                    <a:lnTo>
                      <a:pt x="82" y="161"/>
                    </a:lnTo>
                    <a:lnTo>
                      <a:pt x="88" y="159"/>
                    </a:lnTo>
                    <a:lnTo>
                      <a:pt x="94" y="156"/>
                    </a:lnTo>
                    <a:lnTo>
                      <a:pt x="100" y="153"/>
                    </a:lnTo>
                    <a:lnTo>
                      <a:pt x="106" y="149"/>
                    </a:lnTo>
                    <a:lnTo>
                      <a:pt x="111" y="144"/>
                    </a:lnTo>
                    <a:lnTo>
                      <a:pt x="116" y="139"/>
                    </a:lnTo>
                    <a:lnTo>
                      <a:pt x="120" y="133"/>
                    </a:lnTo>
                    <a:lnTo>
                      <a:pt x="124" y="127"/>
                    </a:lnTo>
                    <a:lnTo>
                      <a:pt x="127" y="120"/>
                    </a:lnTo>
                    <a:lnTo>
                      <a:pt x="130" y="113"/>
                    </a:lnTo>
                    <a:lnTo>
                      <a:pt x="133" y="106"/>
                    </a:lnTo>
                    <a:lnTo>
                      <a:pt x="134" y="99"/>
                    </a:lnTo>
                    <a:lnTo>
                      <a:pt x="135" y="90"/>
                    </a:lnTo>
                    <a:lnTo>
                      <a:pt x="136" y="82"/>
                    </a:lnTo>
                    <a:close/>
                    <a:moveTo>
                      <a:pt x="127" y="82"/>
                    </a:moveTo>
                    <a:lnTo>
                      <a:pt x="126" y="89"/>
                    </a:lnTo>
                    <a:lnTo>
                      <a:pt x="125" y="96"/>
                    </a:lnTo>
                    <a:lnTo>
                      <a:pt x="124" y="102"/>
                    </a:lnTo>
                    <a:lnTo>
                      <a:pt x="122" y="109"/>
                    </a:lnTo>
                    <a:lnTo>
                      <a:pt x="120" y="115"/>
                    </a:lnTo>
                    <a:lnTo>
                      <a:pt x="117" y="121"/>
                    </a:lnTo>
                    <a:lnTo>
                      <a:pt x="113" y="126"/>
                    </a:lnTo>
                    <a:lnTo>
                      <a:pt x="109" y="131"/>
                    </a:lnTo>
                    <a:lnTo>
                      <a:pt x="105" y="136"/>
                    </a:lnTo>
                    <a:lnTo>
                      <a:pt x="101" y="141"/>
                    </a:lnTo>
                    <a:lnTo>
                      <a:pt x="96" y="143"/>
                    </a:lnTo>
                    <a:lnTo>
                      <a:pt x="91" y="147"/>
                    </a:lnTo>
                    <a:lnTo>
                      <a:pt x="85" y="149"/>
                    </a:lnTo>
                    <a:lnTo>
                      <a:pt x="80" y="150"/>
                    </a:lnTo>
                    <a:lnTo>
                      <a:pt x="74" y="151"/>
                    </a:lnTo>
                    <a:lnTo>
                      <a:pt x="68" y="151"/>
                    </a:lnTo>
                    <a:lnTo>
                      <a:pt x="62" y="151"/>
                    </a:lnTo>
                    <a:lnTo>
                      <a:pt x="56" y="150"/>
                    </a:lnTo>
                    <a:lnTo>
                      <a:pt x="51" y="149"/>
                    </a:lnTo>
                    <a:lnTo>
                      <a:pt x="45" y="147"/>
                    </a:lnTo>
                    <a:lnTo>
                      <a:pt x="40" y="143"/>
                    </a:lnTo>
                    <a:lnTo>
                      <a:pt x="34" y="141"/>
                    </a:lnTo>
                    <a:lnTo>
                      <a:pt x="30" y="136"/>
                    </a:lnTo>
                    <a:lnTo>
                      <a:pt x="26" y="131"/>
                    </a:lnTo>
                    <a:lnTo>
                      <a:pt x="22" y="126"/>
                    </a:lnTo>
                    <a:lnTo>
                      <a:pt x="19" y="121"/>
                    </a:lnTo>
                    <a:lnTo>
                      <a:pt x="16" y="115"/>
                    </a:lnTo>
                    <a:lnTo>
                      <a:pt x="13" y="109"/>
                    </a:lnTo>
                    <a:lnTo>
                      <a:pt x="11" y="102"/>
                    </a:lnTo>
                    <a:lnTo>
                      <a:pt x="10" y="96"/>
                    </a:lnTo>
                    <a:lnTo>
                      <a:pt x="9" y="89"/>
                    </a:lnTo>
                    <a:lnTo>
                      <a:pt x="9" y="82"/>
                    </a:lnTo>
                    <a:lnTo>
                      <a:pt x="9" y="75"/>
                    </a:lnTo>
                    <a:lnTo>
                      <a:pt x="10" y="67"/>
                    </a:lnTo>
                    <a:lnTo>
                      <a:pt x="11" y="61"/>
                    </a:lnTo>
                    <a:lnTo>
                      <a:pt x="13" y="54"/>
                    </a:lnTo>
                    <a:lnTo>
                      <a:pt x="16" y="48"/>
                    </a:lnTo>
                    <a:lnTo>
                      <a:pt x="19" y="42"/>
                    </a:lnTo>
                    <a:lnTo>
                      <a:pt x="22" y="37"/>
                    </a:lnTo>
                    <a:lnTo>
                      <a:pt x="26" y="33"/>
                    </a:lnTo>
                    <a:lnTo>
                      <a:pt x="30" y="28"/>
                    </a:lnTo>
                    <a:lnTo>
                      <a:pt x="34" y="23"/>
                    </a:lnTo>
                    <a:lnTo>
                      <a:pt x="40" y="21"/>
                    </a:lnTo>
                    <a:lnTo>
                      <a:pt x="45" y="17"/>
                    </a:lnTo>
                    <a:lnTo>
                      <a:pt x="51" y="15"/>
                    </a:lnTo>
                    <a:lnTo>
                      <a:pt x="56" y="13"/>
                    </a:lnTo>
                    <a:lnTo>
                      <a:pt x="62" y="12"/>
                    </a:lnTo>
                    <a:lnTo>
                      <a:pt x="68" y="11"/>
                    </a:lnTo>
                    <a:lnTo>
                      <a:pt x="74" y="12"/>
                    </a:lnTo>
                    <a:lnTo>
                      <a:pt x="80" y="13"/>
                    </a:lnTo>
                    <a:lnTo>
                      <a:pt x="85" y="15"/>
                    </a:lnTo>
                    <a:lnTo>
                      <a:pt x="91" y="17"/>
                    </a:lnTo>
                    <a:lnTo>
                      <a:pt x="96" y="21"/>
                    </a:lnTo>
                    <a:lnTo>
                      <a:pt x="101" y="23"/>
                    </a:lnTo>
                    <a:lnTo>
                      <a:pt x="105" y="28"/>
                    </a:lnTo>
                    <a:lnTo>
                      <a:pt x="109" y="33"/>
                    </a:lnTo>
                    <a:lnTo>
                      <a:pt x="113" y="37"/>
                    </a:lnTo>
                    <a:lnTo>
                      <a:pt x="117" y="42"/>
                    </a:lnTo>
                    <a:lnTo>
                      <a:pt x="120" y="48"/>
                    </a:lnTo>
                    <a:lnTo>
                      <a:pt x="122" y="54"/>
                    </a:lnTo>
                    <a:lnTo>
                      <a:pt x="124" y="61"/>
                    </a:lnTo>
                    <a:lnTo>
                      <a:pt x="125" y="67"/>
                    </a:lnTo>
                    <a:lnTo>
                      <a:pt x="126" y="75"/>
                    </a:lnTo>
                    <a:lnTo>
                      <a:pt x="127" y="82"/>
                    </a:lnTo>
                    <a:close/>
                  </a:path>
                </a:pathLst>
              </a:custGeom>
              <a:solidFill>
                <a:srgbClr val="F9DA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 name="Freeform 203"/>
              <p:cNvSpPr>
                <a:spLocks noEditPoints="1"/>
              </p:cNvSpPr>
              <p:nvPr/>
            </p:nvSpPr>
            <p:spPr bwMode="auto">
              <a:xfrm>
                <a:off x="1149" y="2647"/>
                <a:ext cx="25" cy="25"/>
              </a:xfrm>
              <a:custGeom>
                <a:avLst/>
                <a:gdLst>
                  <a:gd name="T0" fmla="*/ 1 w 127"/>
                  <a:gd name="T1" fmla="*/ 0 h 151"/>
                  <a:gd name="T2" fmla="*/ 1 w 127"/>
                  <a:gd name="T3" fmla="*/ 0 h 151"/>
                  <a:gd name="T4" fmla="*/ 1 w 127"/>
                  <a:gd name="T5" fmla="*/ 0 h 151"/>
                  <a:gd name="T6" fmla="*/ 1 w 127"/>
                  <a:gd name="T7" fmla="*/ 0 h 151"/>
                  <a:gd name="T8" fmla="*/ 1 w 127"/>
                  <a:gd name="T9" fmla="*/ 0 h 151"/>
                  <a:gd name="T10" fmla="*/ 1 w 127"/>
                  <a:gd name="T11" fmla="*/ 0 h 151"/>
                  <a:gd name="T12" fmla="*/ 1 w 127"/>
                  <a:gd name="T13" fmla="*/ 0 h 151"/>
                  <a:gd name="T14" fmla="*/ 1 w 127"/>
                  <a:gd name="T15" fmla="*/ 0 h 151"/>
                  <a:gd name="T16" fmla="*/ 0 w 127"/>
                  <a:gd name="T17" fmla="*/ 0 h 151"/>
                  <a:gd name="T18" fmla="*/ 0 w 127"/>
                  <a:gd name="T19" fmla="*/ 0 h 151"/>
                  <a:gd name="T20" fmla="*/ 0 w 127"/>
                  <a:gd name="T21" fmla="*/ 0 h 151"/>
                  <a:gd name="T22" fmla="*/ 0 w 127"/>
                  <a:gd name="T23" fmla="*/ 0 h 151"/>
                  <a:gd name="T24" fmla="*/ 0 w 127"/>
                  <a:gd name="T25" fmla="*/ 0 h 151"/>
                  <a:gd name="T26" fmla="*/ 0 w 127"/>
                  <a:gd name="T27" fmla="*/ 0 h 151"/>
                  <a:gd name="T28" fmla="*/ 0 w 127"/>
                  <a:gd name="T29" fmla="*/ 0 h 151"/>
                  <a:gd name="T30" fmla="*/ 0 w 127"/>
                  <a:gd name="T31" fmla="*/ 0 h 151"/>
                  <a:gd name="T32" fmla="*/ 0 w 127"/>
                  <a:gd name="T33" fmla="*/ 0 h 151"/>
                  <a:gd name="T34" fmla="*/ 0 w 127"/>
                  <a:gd name="T35" fmla="*/ 0 h 151"/>
                  <a:gd name="T36" fmla="*/ 0 w 127"/>
                  <a:gd name="T37" fmla="*/ 0 h 151"/>
                  <a:gd name="T38" fmla="*/ 0 w 127"/>
                  <a:gd name="T39" fmla="*/ 0 h 151"/>
                  <a:gd name="T40" fmla="*/ 0 w 127"/>
                  <a:gd name="T41" fmla="*/ 1 h 151"/>
                  <a:gd name="T42" fmla="*/ 0 w 127"/>
                  <a:gd name="T43" fmla="*/ 1 h 151"/>
                  <a:gd name="T44" fmla="*/ 0 w 127"/>
                  <a:gd name="T45" fmla="*/ 1 h 151"/>
                  <a:gd name="T46" fmla="*/ 0 w 127"/>
                  <a:gd name="T47" fmla="*/ 1 h 151"/>
                  <a:gd name="T48" fmla="*/ 1 w 127"/>
                  <a:gd name="T49" fmla="*/ 1 h 151"/>
                  <a:gd name="T50" fmla="*/ 1 w 127"/>
                  <a:gd name="T51" fmla="*/ 1 h 151"/>
                  <a:gd name="T52" fmla="*/ 1 w 127"/>
                  <a:gd name="T53" fmla="*/ 1 h 151"/>
                  <a:gd name="T54" fmla="*/ 1 w 127"/>
                  <a:gd name="T55" fmla="*/ 1 h 151"/>
                  <a:gd name="T56" fmla="*/ 1 w 127"/>
                  <a:gd name="T57" fmla="*/ 0 h 151"/>
                  <a:gd name="T58" fmla="*/ 1 w 127"/>
                  <a:gd name="T59" fmla="*/ 0 h 151"/>
                  <a:gd name="T60" fmla="*/ 1 w 127"/>
                  <a:gd name="T61" fmla="*/ 0 h 151"/>
                  <a:gd name="T62" fmla="*/ 1 w 127"/>
                  <a:gd name="T63" fmla="*/ 0 h 151"/>
                  <a:gd name="T64" fmla="*/ 1 w 127"/>
                  <a:gd name="T65" fmla="*/ 0 h 151"/>
                  <a:gd name="T66" fmla="*/ 1 w 127"/>
                  <a:gd name="T67" fmla="*/ 0 h 151"/>
                  <a:gd name="T68" fmla="*/ 1 w 127"/>
                  <a:gd name="T69" fmla="*/ 0 h 151"/>
                  <a:gd name="T70" fmla="*/ 1 w 127"/>
                  <a:gd name="T71" fmla="*/ 0 h 151"/>
                  <a:gd name="T72" fmla="*/ 1 w 127"/>
                  <a:gd name="T73" fmla="*/ 1 h 151"/>
                  <a:gd name="T74" fmla="*/ 1 w 127"/>
                  <a:gd name="T75" fmla="*/ 1 h 151"/>
                  <a:gd name="T76" fmla="*/ 1 w 127"/>
                  <a:gd name="T77" fmla="*/ 1 h 151"/>
                  <a:gd name="T78" fmla="*/ 0 w 127"/>
                  <a:gd name="T79" fmla="*/ 1 h 151"/>
                  <a:gd name="T80" fmla="*/ 0 w 127"/>
                  <a:gd name="T81" fmla="*/ 1 h 151"/>
                  <a:gd name="T82" fmla="*/ 0 w 127"/>
                  <a:gd name="T83" fmla="*/ 1 h 151"/>
                  <a:gd name="T84" fmla="*/ 0 w 127"/>
                  <a:gd name="T85" fmla="*/ 0 h 151"/>
                  <a:gd name="T86" fmla="*/ 0 w 127"/>
                  <a:gd name="T87" fmla="*/ 0 h 151"/>
                  <a:gd name="T88" fmla="*/ 0 w 127"/>
                  <a:gd name="T89" fmla="*/ 0 h 151"/>
                  <a:gd name="T90" fmla="*/ 0 w 127"/>
                  <a:gd name="T91" fmla="*/ 0 h 151"/>
                  <a:gd name="T92" fmla="*/ 0 w 127"/>
                  <a:gd name="T93" fmla="*/ 0 h 151"/>
                  <a:gd name="T94" fmla="*/ 0 w 127"/>
                  <a:gd name="T95" fmla="*/ 0 h 151"/>
                  <a:gd name="T96" fmla="*/ 0 w 127"/>
                  <a:gd name="T97" fmla="*/ 0 h 151"/>
                  <a:gd name="T98" fmla="*/ 0 w 127"/>
                  <a:gd name="T99" fmla="*/ 0 h 151"/>
                  <a:gd name="T100" fmla="*/ 0 w 127"/>
                  <a:gd name="T101" fmla="*/ 0 h 151"/>
                  <a:gd name="T102" fmla="*/ 0 w 127"/>
                  <a:gd name="T103" fmla="*/ 0 h 151"/>
                  <a:gd name="T104" fmla="*/ 1 w 127"/>
                  <a:gd name="T105" fmla="*/ 0 h 151"/>
                  <a:gd name="T106" fmla="*/ 1 w 127"/>
                  <a:gd name="T107" fmla="*/ 0 h 151"/>
                  <a:gd name="T108" fmla="*/ 1 w 127"/>
                  <a:gd name="T109" fmla="*/ 0 h 151"/>
                  <a:gd name="T110" fmla="*/ 1 w 127"/>
                  <a:gd name="T111" fmla="*/ 0 h 151"/>
                  <a:gd name="T112" fmla="*/ 1 w 127"/>
                  <a:gd name="T113" fmla="*/ 0 h 151"/>
                  <a:gd name="T114" fmla="*/ 1 w 127"/>
                  <a:gd name="T115" fmla="*/ 0 h 151"/>
                  <a:gd name="T116" fmla="*/ 1 w 127"/>
                  <a:gd name="T117" fmla="*/ 0 h 15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7"/>
                  <a:gd name="T178" fmla="*/ 0 h 151"/>
                  <a:gd name="T179" fmla="*/ 127 w 127"/>
                  <a:gd name="T180" fmla="*/ 151 h 15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7" h="151">
                    <a:moveTo>
                      <a:pt x="127" y="76"/>
                    </a:moveTo>
                    <a:lnTo>
                      <a:pt x="127" y="69"/>
                    </a:lnTo>
                    <a:lnTo>
                      <a:pt x="126" y="60"/>
                    </a:lnTo>
                    <a:lnTo>
                      <a:pt x="124" y="53"/>
                    </a:lnTo>
                    <a:lnTo>
                      <a:pt x="122" y="46"/>
                    </a:lnTo>
                    <a:lnTo>
                      <a:pt x="119" y="40"/>
                    </a:lnTo>
                    <a:lnTo>
                      <a:pt x="116" y="34"/>
                    </a:lnTo>
                    <a:lnTo>
                      <a:pt x="113" y="28"/>
                    </a:lnTo>
                    <a:lnTo>
                      <a:pt x="109" y="22"/>
                    </a:lnTo>
                    <a:lnTo>
                      <a:pt x="104" y="17"/>
                    </a:lnTo>
                    <a:lnTo>
                      <a:pt x="99" y="13"/>
                    </a:lnTo>
                    <a:lnTo>
                      <a:pt x="94" y="10"/>
                    </a:lnTo>
                    <a:lnTo>
                      <a:pt x="89" y="6"/>
                    </a:lnTo>
                    <a:lnTo>
                      <a:pt x="83" y="4"/>
                    </a:lnTo>
                    <a:lnTo>
                      <a:pt x="77" y="1"/>
                    </a:lnTo>
                    <a:lnTo>
                      <a:pt x="71" y="0"/>
                    </a:lnTo>
                    <a:lnTo>
                      <a:pt x="64" y="0"/>
                    </a:lnTo>
                    <a:lnTo>
                      <a:pt x="58" y="0"/>
                    </a:lnTo>
                    <a:lnTo>
                      <a:pt x="51" y="1"/>
                    </a:lnTo>
                    <a:lnTo>
                      <a:pt x="45" y="4"/>
                    </a:lnTo>
                    <a:lnTo>
                      <a:pt x="40" y="6"/>
                    </a:lnTo>
                    <a:lnTo>
                      <a:pt x="33" y="10"/>
                    </a:lnTo>
                    <a:lnTo>
                      <a:pt x="28" y="13"/>
                    </a:lnTo>
                    <a:lnTo>
                      <a:pt x="23" y="17"/>
                    </a:lnTo>
                    <a:lnTo>
                      <a:pt x="19" y="22"/>
                    </a:lnTo>
                    <a:lnTo>
                      <a:pt x="15" y="28"/>
                    </a:lnTo>
                    <a:lnTo>
                      <a:pt x="11" y="34"/>
                    </a:lnTo>
                    <a:lnTo>
                      <a:pt x="8" y="40"/>
                    </a:lnTo>
                    <a:lnTo>
                      <a:pt x="5" y="46"/>
                    </a:lnTo>
                    <a:lnTo>
                      <a:pt x="3" y="53"/>
                    </a:lnTo>
                    <a:lnTo>
                      <a:pt x="1" y="60"/>
                    </a:lnTo>
                    <a:lnTo>
                      <a:pt x="0" y="69"/>
                    </a:lnTo>
                    <a:lnTo>
                      <a:pt x="0" y="76"/>
                    </a:lnTo>
                    <a:lnTo>
                      <a:pt x="0" y="83"/>
                    </a:lnTo>
                    <a:lnTo>
                      <a:pt x="1" y="91"/>
                    </a:lnTo>
                    <a:lnTo>
                      <a:pt x="3" y="99"/>
                    </a:lnTo>
                    <a:lnTo>
                      <a:pt x="5" y="105"/>
                    </a:lnTo>
                    <a:lnTo>
                      <a:pt x="8" y="112"/>
                    </a:lnTo>
                    <a:lnTo>
                      <a:pt x="11" y="118"/>
                    </a:lnTo>
                    <a:lnTo>
                      <a:pt x="15" y="124"/>
                    </a:lnTo>
                    <a:lnTo>
                      <a:pt x="19" y="130"/>
                    </a:lnTo>
                    <a:lnTo>
                      <a:pt x="23" y="135"/>
                    </a:lnTo>
                    <a:lnTo>
                      <a:pt x="28" y="138"/>
                    </a:lnTo>
                    <a:lnTo>
                      <a:pt x="33" y="142"/>
                    </a:lnTo>
                    <a:lnTo>
                      <a:pt x="40" y="145"/>
                    </a:lnTo>
                    <a:lnTo>
                      <a:pt x="45" y="148"/>
                    </a:lnTo>
                    <a:lnTo>
                      <a:pt x="51" y="150"/>
                    </a:lnTo>
                    <a:lnTo>
                      <a:pt x="58" y="151"/>
                    </a:lnTo>
                    <a:lnTo>
                      <a:pt x="64" y="151"/>
                    </a:lnTo>
                    <a:lnTo>
                      <a:pt x="71" y="151"/>
                    </a:lnTo>
                    <a:lnTo>
                      <a:pt x="77" y="150"/>
                    </a:lnTo>
                    <a:lnTo>
                      <a:pt x="83" y="148"/>
                    </a:lnTo>
                    <a:lnTo>
                      <a:pt x="89" y="145"/>
                    </a:lnTo>
                    <a:lnTo>
                      <a:pt x="94" y="142"/>
                    </a:lnTo>
                    <a:lnTo>
                      <a:pt x="99" y="138"/>
                    </a:lnTo>
                    <a:lnTo>
                      <a:pt x="104" y="135"/>
                    </a:lnTo>
                    <a:lnTo>
                      <a:pt x="109" y="130"/>
                    </a:lnTo>
                    <a:lnTo>
                      <a:pt x="113" y="124"/>
                    </a:lnTo>
                    <a:lnTo>
                      <a:pt x="116" y="118"/>
                    </a:lnTo>
                    <a:lnTo>
                      <a:pt x="119" y="112"/>
                    </a:lnTo>
                    <a:lnTo>
                      <a:pt x="122" y="105"/>
                    </a:lnTo>
                    <a:lnTo>
                      <a:pt x="124" y="99"/>
                    </a:lnTo>
                    <a:lnTo>
                      <a:pt x="126" y="91"/>
                    </a:lnTo>
                    <a:lnTo>
                      <a:pt x="127" y="83"/>
                    </a:lnTo>
                    <a:lnTo>
                      <a:pt x="127" y="76"/>
                    </a:lnTo>
                    <a:close/>
                    <a:moveTo>
                      <a:pt x="118" y="76"/>
                    </a:moveTo>
                    <a:lnTo>
                      <a:pt x="118" y="82"/>
                    </a:lnTo>
                    <a:lnTo>
                      <a:pt x="117" y="89"/>
                    </a:lnTo>
                    <a:lnTo>
                      <a:pt x="116" y="95"/>
                    </a:lnTo>
                    <a:lnTo>
                      <a:pt x="114" y="101"/>
                    </a:lnTo>
                    <a:lnTo>
                      <a:pt x="109" y="112"/>
                    </a:lnTo>
                    <a:lnTo>
                      <a:pt x="102" y="121"/>
                    </a:lnTo>
                    <a:lnTo>
                      <a:pt x="94" y="130"/>
                    </a:lnTo>
                    <a:lnTo>
                      <a:pt x="85" y="136"/>
                    </a:lnTo>
                    <a:lnTo>
                      <a:pt x="80" y="138"/>
                    </a:lnTo>
                    <a:lnTo>
                      <a:pt x="75" y="139"/>
                    </a:lnTo>
                    <a:lnTo>
                      <a:pt x="70" y="141"/>
                    </a:lnTo>
                    <a:lnTo>
                      <a:pt x="64" y="141"/>
                    </a:lnTo>
                    <a:lnTo>
                      <a:pt x="59" y="141"/>
                    </a:lnTo>
                    <a:lnTo>
                      <a:pt x="53" y="139"/>
                    </a:lnTo>
                    <a:lnTo>
                      <a:pt x="48" y="138"/>
                    </a:lnTo>
                    <a:lnTo>
                      <a:pt x="43" y="136"/>
                    </a:lnTo>
                    <a:lnTo>
                      <a:pt x="38" y="132"/>
                    </a:lnTo>
                    <a:lnTo>
                      <a:pt x="33" y="130"/>
                    </a:lnTo>
                    <a:lnTo>
                      <a:pt x="29" y="126"/>
                    </a:lnTo>
                    <a:lnTo>
                      <a:pt x="25" y="121"/>
                    </a:lnTo>
                    <a:lnTo>
                      <a:pt x="21" y="117"/>
                    </a:lnTo>
                    <a:lnTo>
                      <a:pt x="18" y="112"/>
                    </a:lnTo>
                    <a:lnTo>
                      <a:pt x="16" y="107"/>
                    </a:lnTo>
                    <a:lnTo>
                      <a:pt x="13" y="101"/>
                    </a:lnTo>
                    <a:lnTo>
                      <a:pt x="12" y="95"/>
                    </a:lnTo>
                    <a:lnTo>
                      <a:pt x="10" y="89"/>
                    </a:lnTo>
                    <a:lnTo>
                      <a:pt x="9" y="82"/>
                    </a:lnTo>
                    <a:lnTo>
                      <a:pt x="9" y="76"/>
                    </a:lnTo>
                    <a:lnTo>
                      <a:pt x="9" y="69"/>
                    </a:lnTo>
                    <a:lnTo>
                      <a:pt x="10" y="63"/>
                    </a:lnTo>
                    <a:lnTo>
                      <a:pt x="12" y="57"/>
                    </a:lnTo>
                    <a:lnTo>
                      <a:pt x="13" y="51"/>
                    </a:lnTo>
                    <a:lnTo>
                      <a:pt x="18" y="40"/>
                    </a:lnTo>
                    <a:lnTo>
                      <a:pt x="25" y="30"/>
                    </a:lnTo>
                    <a:lnTo>
                      <a:pt x="33" y="22"/>
                    </a:lnTo>
                    <a:lnTo>
                      <a:pt x="43" y="16"/>
                    </a:lnTo>
                    <a:lnTo>
                      <a:pt x="48" y="13"/>
                    </a:lnTo>
                    <a:lnTo>
                      <a:pt x="53" y="12"/>
                    </a:lnTo>
                    <a:lnTo>
                      <a:pt x="59" y="11"/>
                    </a:lnTo>
                    <a:lnTo>
                      <a:pt x="64" y="11"/>
                    </a:lnTo>
                    <a:lnTo>
                      <a:pt x="70" y="11"/>
                    </a:lnTo>
                    <a:lnTo>
                      <a:pt x="75" y="12"/>
                    </a:lnTo>
                    <a:lnTo>
                      <a:pt x="80" y="13"/>
                    </a:lnTo>
                    <a:lnTo>
                      <a:pt x="85" y="16"/>
                    </a:lnTo>
                    <a:lnTo>
                      <a:pt x="94" y="22"/>
                    </a:lnTo>
                    <a:lnTo>
                      <a:pt x="102" y="30"/>
                    </a:lnTo>
                    <a:lnTo>
                      <a:pt x="109" y="40"/>
                    </a:lnTo>
                    <a:lnTo>
                      <a:pt x="114" y="51"/>
                    </a:lnTo>
                    <a:lnTo>
                      <a:pt x="116" y="57"/>
                    </a:lnTo>
                    <a:lnTo>
                      <a:pt x="117" y="63"/>
                    </a:lnTo>
                    <a:lnTo>
                      <a:pt x="118" y="69"/>
                    </a:lnTo>
                    <a:lnTo>
                      <a:pt x="118" y="76"/>
                    </a:lnTo>
                    <a:close/>
                  </a:path>
                </a:pathLst>
              </a:custGeom>
              <a:solidFill>
                <a:srgbClr val="F9DD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8" name="Freeform 204"/>
              <p:cNvSpPr>
                <a:spLocks noEditPoints="1"/>
              </p:cNvSpPr>
              <p:nvPr/>
            </p:nvSpPr>
            <p:spPr bwMode="auto">
              <a:xfrm>
                <a:off x="1150" y="2648"/>
                <a:ext cx="23" cy="23"/>
              </a:xfrm>
              <a:custGeom>
                <a:avLst/>
                <a:gdLst>
                  <a:gd name="T0" fmla="*/ 1 w 118"/>
                  <a:gd name="T1" fmla="*/ 0 h 140"/>
                  <a:gd name="T2" fmla="*/ 1 w 118"/>
                  <a:gd name="T3" fmla="*/ 0 h 140"/>
                  <a:gd name="T4" fmla="*/ 1 w 118"/>
                  <a:gd name="T5" fmla="*/ 0 h 140"/>
                  <a:gd name="T6" fmla="*/ 1 w 118"/>
                  <a:gd name="T7" fmla="*/ 0 h 140"/>
                  <a:gd name="T8" fmla="*/ 1 w 118"/>
                  <a:gd name="T9" fmla="*/ 0 h 140"/>
                  <a:gd name="T10" fmla="*/ 1 w 118"/>
                  <a:gd name="T11" fmla="*/ 0 h 140"/>
                  <a:gd name="T12" fmla="*/ 1 w 118"/>
                  <a:gd name="T13" fmla="*/ 0 h 140"/>
                  <a:gd name="T14" fmla="*/ 1 w 118"/>
                  <a:gd name="T15" fmla="*/ 0 h 140"/>
                  <a:gd name="T16" fmla="*/ 0 w 118"/>
                  <a:gd name="T17" fmla="*/ 0 h 140"/>
                  <a:gd name="T18" fmla="*/ 0 w 118"/>
                  <a:gd name="T19" fmla="*/ 0 h 140"/>
                  <a:gd name="T20" fmla="*/ 0 w 118"/>
                  <a:gd name="T21" fmla="*/ 0 h 140"/>
                  <a:gd name="T22" fmla="*/ 0 w 118"/>
                  <a:gd name="T23" fmla="*/ 0 h 140"/>
                  <a:gd name="T24" fmla="*/ 0 w 118"/>
                  <a:gd name="T25" fmla="*/ 0 h 140"/>
                  <a:gd name="T26" fmla="*/ 0 w 118"/>
                  <a:gd name="T27" fmla="*/ 0 h 140"/>
                  <a:gd name="T28" fmla="*/ 0 w 118"/>
                  <a:gd name="T29" fmla="*/ 0 h 140"/>
                  <a:gd name="T30" fmla="*/ 0 w 118"/>
                  <a:gd name="T31" fmla="*/ 0 h 140"/>
                  <a:gd name="T32" fmla="*/ 0 w 118"/>
                  <a:gd name="T33" fmla="*/ 0 h 140"/>
                  <a:gd name="T34" fmla="*/ 0 w 118"/>
                  <a:gd name="T35" fmla="*/ 0 h 140"/>
                  <a:gd name="T36" fmla="*/ 0 w 118"/>
                  <a:gd name="T37" fmla="*/ 0 h 140"/>
                  <a:gd name="T38" fmla="*/ 0 w 118"/>
                  <a:gd name="T39" fmla="*/ 0 h 140"/>
                  <a:gd name="T40" fmla="*/ 0 w 118"/>
                  <a:gd name="T41" fmla="*/ 0 h 140"/>
                  <a:gd name="T42" fmla="*/ 0 w 118"/>
                  <a:gd name="T43" fmla="*/ 1 h 140"/>
                  <a:gd name="T44" fmla="*/ 0 w 118"/>
                  <a:gd name="T45" fmla="*/ 1 h 140"/>
                  <a:gd name="T46" fmla="*/ 0 w 118"/>
                  <a:gd name="T47" fmla="*/ 1 h 140"/>
                  <a:gd name="T48" fmla="*/ 1 w 118"/>
                  <a:gd name="T49" fmla="*/ 1 h 140"/>
                  <a:gd name="T50" fmla="*/ 1 w 118"/>
                  <a:gd name="T51" fmla="*/ 1 h 140"/>
                  <a:gd name="T52" fmla="*/ 1 w 118"/>
                  <a:gd name="T53" fmla="*/ 1 h 140"/>
                  <a:gd name="T54" fmla="*/ 1 w 118"/>
                  <a:gd name="T55" fmla="*/ 0 h 140"/>
                  <a:gd name="T56" fmla="*/ 1 w 118"/>
                  <a:gd name="T57" fmla="*/ 0 h 140"/>
                  <a:gd name="T58" fmla="*/ 1 w 118"/>
                  <a:gd name="T59" fmla="*/ 0 h 140"/>
                  <a:gd name="T60" fmla="*/ 1 w 118"/>
                  <a:gd name="T61" fmla="*/ 0 h 140"/>
                  <a:gd name="T62" fmla="*/ 1 w 118"/>
                  <a:gd name="T63" fmla="*/ 0 h 140"/>
                  <a:gd name="T64" fmla="*/ 1 w 118"/>
                  <a:gd name="T65" fmla="*/ 0 h 140"/>
                  <a:gd name="T66" fmla="*/ 1 w 118"/>
                  <a:gd name="T67" fmla="*/ 0 h 140"/>
                  <a:gd name="T68" fmla="*/ 1 w 118"/>
                  <a:gd name="T69" fmla="*/ 0 h 140"/>
                  <a:gd name="T70" fmla="*/ 1 w 118"/>
                  <a:gd name="T71" fmla="*/ 0 h 140"/>
                  <a:gd name="T72" fmla="*/ 0 w 118"/>
                  <a:gd name="T73" fmla="*/ 0 h 140"/>
                  <a:gd name="T74" fmla="*/ 0 w 118"/>
                  <a:gd name="T75" fmla="*/ 0 h 140"/>
                  <a:gd name="T76" fmla="*/ 0 w 118"/>
                  <a:gd name="T77" fmla="*/ 0 h 140"/>
                  <a:gd name="T78" fmla="*/ 0 w 118"/>
                  <a:gd name="T79" fmla="*/ 0 h 140"/>
                  <a:gd name="T80" fmla="*/ 0 w 118"/>
                  <a:gd name="T81" fmla="*/ 0 h 140"/>
                  <a:gd name="T82" fmla="*/ 0 w 118"/>
                  <a:gd name="T83" fmla="*/ 0 h 140"/>
                  <a:gd name="T84" fmla="*/ 0 w 118"/>
                  <a:gd name="T85" fmla="*/ 0 h 140"/>
                  <a:gd name="T86" fmla="*/ 0 w 118"/>
                  <a:gd name="T87" fmla="*/ 0 h 140"/>
                  <a:gd name="T88" fmla="*/ 0 w 118"/>
                  <a:gd name="T89" fmla="*/ 0 h 140"/>
                  <a:gd name="T90" fmla="*/ 1 w 118"/>
                  <a:gd name="T91" fmla="*/ 0 h 140"/>
                  <a:gd name="T92" fmla="*/ 1 w 118"/>
                  <a:gd name="T93" fmla="*/ 0 h 140"/>
                  <a:gd name="T94" fmla="*/ 1 w 118"/>
                  <a:gd name="T95" fmla="*/ 0 h 140"/>
                  <a:gd name="T96" fmla="*/ 1 w 118"/>
                  <a:gd name="T97" fmla="*/ 0 h 1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8"/>
                  <a:gd name="T148" fmla="*/ 0 h 140"/>
                  <a:gd name="T149" fmla="*/ 118 w 118"/>
                  <a:gd name="T150" fmla="*/ 140 h 1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8" h="140">
                    <a:moveTo>
                      <a:pt x="118" y="71"/>
                    </a:moveTo>
                    <a:lnTo>
                      <a:pt x="117" y="64"/>
                    </a:lnTo>
                    <a:lnTo>
                      <a:pt x="116" y="56"/>
                    </a:lnTo>
                    <a:lnTo>
                      <a:pt x="115" y="50"/>
                    </a:lnTo>
                    <a:lnTo>
                      <a:pt x="113" y="43"/>
                    </a:lnTo>
                    <a:lnTo>
                      <a:pt x="110" y="37"/>
                    </a:lnTo>
                    <a:lnTo>
                      <a:pt x="108" y="31"/>
                    </a:lnTo>
                    <a:lnTo>
                      <a:pt x="104" y="26"/>
                    </a:lnTo>
                    <a:lnTo>
                      <a:pt x="100" y="22"/>
                    </a:lnTo>
                    <a:lnTo>
                      <a:pt x="96" y="17"/>
                    </a:lnTo>
                    <a:lnTo>
                      <a:pt x="92" y="12"/>
                    </a:lnTo>
                    <a:lnTo>
                      <a:pt x="87" y="10"/>
                    </a:lnTo>
                    <a:lnTo>
                      <a:pt x="82" y="6"/>
                    </a:lnTo>
                    <a:lnTo>
                      <a:pt x="76" y="4"/>
                    </a:lnTo>
                    <a:lnTo>
                      <a:pt x="71" y="2"/>
                    </a:lnTo>
                    <a:lnTo>
                      <a:pt x="65" y="1"/>
                    </a:lnTo>
                    <a:lnTo>
                      <a:pt x="59" y="0"/>
                    </a:lnTo>
                    <a:lnTo>
                      <a:pt x="53" y="1"/>
                    </a:lnTo>
                    <a:lnTo>
                      <a:pt x="47" y="2"/>
                    </a:lnTo>
                    <a:lnTo>
                      <a:pt x="42" y="4"/>
                    </a:lnTo>
                    <a:lnTo>
                      <a:pt x="36" y="6"/>
                    </a:lnTo>
                    <a:lnTo>
                      <a:pt x="31" y="10"/>
                    </a:lnTo>
                    <a:lnTo>
                      <a:pt x="25" y="12"/>
                    </a:lnTo>
                    <a:lnTo>
                      <a:pt x="21" y="17"/>
                    </a:lnTo>
                    <a:lnTo>
                      <a:pt x="17" y="22"/>
                    </a:lnTo>
                    <a:lnTo>
                      <a:pt x="13" y="26"/>
                    </a:lnTo>
                    <a:lnTo>
                      <a:pt x="10" y="31"/>
                    </a:lnTo>
                    <a:lnTo>
                      <a:pt x="7" y="37"/>
                    </a:lnTo>
                    <a:lnTo>
                      <a:pt x="4" y="43"/>
                    </a:lnTo>
                    <a:lnTo>
                      <a:pt x="2" y="50"/>
                    </a:lnTo>
                    <a:lnTo>
                      <a:pt x="1" y="56"/>
                    </a:lnTo>
                    <a:lnTo>
                      <a:pt x="0" y="64"/>
                    </a:lnTo>
                    <a:lnTo>
                      <a:pt x="0" y="71"/>
                    </a:lnTo>
                    <a:lnTo>
                      <a:pt x="0" y="78"/>
                    </a:lnTo>
                    <a:lnTo>
                      <a:pt x="1" y="85"/>
                    </a:lnTo>
                    <a:lnTo>
                      <a:pt x="2" y="91"/>
                    </a:lnTo>
                    <a:lnTo>
                      <a:pt x="4" y="98"/>
                    </a:lnTo>
                    <a:lnTo>
                      <a:pt x="7" y="104"/>
                    </a:lnTo>
                    <a:lnTo>
                      <a:pt x="10" y="110"/>
                    </a:lnTo>
                    <a:lnTo>
                      <a:pt x="13" y="115"/>
                    </a:lnTo>
                    <a:lnTo>
                      <a:pt x="17" y="120"/>
                    </a:lnTo>
                    <a:lnTo>
                      <a:pt x="21" y="125"/>
                    </a:lnTo>
                    <a:lnTo>
                      <a:pt x="25" y="128"/>
                    </a:lnTo>
                    <a:lnTo>
                      <a:pt x="31" y="132"/>
                    </a:lnTo>
                    <a:lnTo>
                      <a:pt x="36" y="136"/>
                    </a:lnTo>
                    <a:lnTo>
                      <a:pt x="42" y="138"/>
                    </a:lnTo>
                    <a:lnTo>
                      <a:pt x="47" y="139"/>
                    </a:lnTo>
                    <a:lnTo>
                      <a:pt x="53" y="140"/>
                    </a:lnTo>
                    <a:lnTo>
                      <a:pt x="59" y="140"/>
                    </a:lnTo>
                    <a:lnTo>
                      <a:pt x="65" y="140"/>
                    </a:lnTo>
                    <a:lnTo>
                      <a:pt x="71" y="139"/>
                    </a:lnTo>
                    <a:lnTo>
                      <a:pt x="76" y="138"/>
                    </a:lnTo>
                    <a:lnTo>
                      <a:pt x="82" y="136"/>
                    </a:lnTo>
                    <a:lnTo>
                      <a:pt x="87" y="132"/>
                    </a:lnTo>
                    <a:lnTo>
                      <a:pt x="92" y="128"/>
                    </a:lnTo>
                    <a:lnTo>
                      <a:pt x="96" y="125"/>
                    </a:lnTo>
                    <a:lnTo>
                      <a:pt x="100" y="120"/>
                    </a:lnTo>
                    <a:lnTo>
                      <a:pt x="104" y="115"/>
                    </a:lnTo>
                    <a:lnTo>
                      <a:pt x="108" y="110"/>
                    </a:lnTo>
                    <a:lnTo>
                      <a:pt x="110" y="104"/>
                    </a:lnTo>
                    <a:lnTo>
                      <a:pt x="113" y="98"/>
                    </a:lnTo>
                    <a:lnTo>
                      <a:pt x="115" y="91"/>
                    </a:lnTo>
                    <a:lnTo>
                      <a:pt x="116" y="85"/>
                    </a:lnTo>
                    <a:lnTo>
                      <a:pt x="117" y="78"/>
                    </a:lnTo>
                    <a:lnTo>
                      <a:pt x="118" y="71"/>
                    </a:lnTo>
                    <a:close/>
                    <a:moveTo>
                      <a:pt x="109" y="71"/>
                    </a:moveTo>
                    <a:lnTo>
                      <a:pt x="108" y="83"/>
                    </a:lnTo>
                    <a:lnTo>
                      <a:pt x="105" y="94"/>
                    </a:lnTo>
                    <a:lnTo>
                      <a:pt x="100" y="104"/>
                    </a:lnTo>
                    <a:lnTo>
                      <a:pt x="94" y="113"/>
                    </a:lnTo>
                    <a:lnTo>
                      <a:pt x="87" y="120"/>
                    </a:lnTo>
                    <a:lnTo>
                      <a:pt x="78" y="126"/>
                    </a:lnTo>
                    <a:lnTo>
                      <a:pt x="69" y="128"/>
                    </a:lnTo>
                    <a:lnTo>
                      <a:pt x="59" y="130"/>
                    </a:lnTo>
                    <a:lnTo>
                      <a:pt x="49" y="128"/>
                    </a:lnTo>
                    <a:lnTo>
                      <a:pt x="40" y="126"/>
                    </a:lnTo>
                    <a:lnTo>
                      <a:pt x="31" y="120"/>
                    </a:lnTo>
                    <a:lnTo>
                      <a:pt x="23" y="113"/>
                    </a:lnTo>
                    <a:lnTo>
                      <a:pt x="17" y="104"/>
                    </a:lnTo>
                    <a:lnTo>
                      <a:pt x="13" y="94"/>
                    </a:lnTo>
                    <a:lnTo>
                      <a:pt x="10" y="83"/>
                    </a:lnTo>
                    <a:lnTo>
                      <a:pt x="9" y="71"/>
                    </a:lnTo>
                    <a:lnTo>
                      <a:pt x="10" y="59"/>
                    </a:lnTo>
                    <a:lnTo>
                      <a:pt x="13" y="48"/>
                    </a:lnTo>
                    <a:lnTo>
                      <a:pt x="17" y="37"/>
                    </a:lnTo>
                    <a:lnTo>
                      <a:pt x="23" y="29"/>
                    </a:lnTo>
                    <a:lnTo>
                      <a:pt x="31" y="22"/>
                    </a:lnTo>
                    <a:lnTo>
                      <a:pt x="40" y="16"/>
                    </a:lnTo>
                    <a:lnTo>
                      <a:pt x="49" y="12"/>
                    </a:lnTo>
                    <a:lnTo>
                      <a:pt x="59" y="11"/>
                    </a:lnTo>
                    <a:lnTo>
                      <a:pt x="69" y="12"/>
                    </a:lnTo>
                    <a:lnTo>
                      <a:pt x="78" y="16"/>
                    </a:lnTo>
                    <a:lnTo>
                      <a:pt x="87" y="22"/>
                    </a:lnTo>
                    <a:lnTo>
                      <a:pt x="94" y="29"/>
                    </a:lnTo>
                    <a:lnTo>
                      <a:pt x="100" y="37"/>
                    </a:lnTo>
                    <a:lnTo>
                      <a:pt x="105" y="48"/>
                    </a:lnTo>
                    <a:lnTo>
                      <a:pt x="108" y="59"/>
                    </a:lnTo>
                    <a:lnTo>
                      <a:pt x="109" y="71"/>
                    </a:lnTo>
                    <a:close/>
                  </a:path>
                </a:pathLst>
              </a:custGeom>
              <a:solidFill>
                <a:srgbClr val="F9E0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9" name="Freeform 205"/>
              <p:cNvSpPr>
                <a:spLocks noEditPoints="1"/>
              </p:cNvSpPr>
              <p:nvPr/>
            </p:nvSpPr>
            <p:spPr bwMode="auto">
              <a:xfrm>
                <a:off x="1151" y="2649"/>
                <a:ext cx="21" cy="21"/>
              </a:xfrm>
              <a:custGeom>
                <a:avLst/>
                <a:gdLst>
                  <a:gd name="T0" fmla="*/ 1 w 109"/>
                  <a:gd name="T1" fmla="*/ 0 h 130"/>
                  <a:gd name="T2" fmla="*/ 1 w 109"/>
                  <a:gd name="T3" fmla="*/ 0 h 130"/>
                  <a:gd name="T4" fmla="*/ 1 w 109"/>
                  <a:gd name="T5" fmla="*/ 0 h 130"/>
                  <a:gd name="T6" fmla="*/ 1 w 109"/>
                  <a:gd name="T7" fmla="*/ 0 h 130"/>
                  <a:gd name="T8" fmla="*/ 1 w 109"/>
                  <a:gd name="T9" fmla="*/ 0 h 130"/>
                  <a:gd name="T10" fmla="*/ 0 w 109"/>
                  <a:gd name="T11" fmla="*/ 0 h 130"/>
                  <a:gd name="T12" fmla="*/ 0 w 109"/>
                  <a:gd name="T13" fmla="*/ 0 h 130"/>
                  <a:gd name="T14" fmla="*/ 0 w 109"/>
                  <a:gd name="T15" fmla="*/ 0 h 130"/>
                  <a:gd name="T16" fmla="*/ 0 w 109"/>
                  <a:gd name="T17" fmla="*/ 0 h 130"/>
                  <a:gd name="T18" fmla="*/ 0 w 109"/>
                  <a:gd name="T19" fmla="*/ 0 h 130"/>
                  <a:gd name="T20" fmla="*/ 0 w 109"/>
                  <a:gd name="T21" fmla="*/ 0 h 130"/>
                  <a:gd name="T22" fmla="*/ 0 w 109"/>
                  <a:gd name="T23" fmla="*/ 0 h 130"/>
                  <a:gd name="T24" fmla="*/ 0 w 109"/>
                  <a:gd name="T25" fmla="*/ 0 h 130"/>
                  <a:gd name="T26" fmla="*/ 0 w 109"/>
                  <a:gd name="T27" fmla="*/ 0 h 130"/>
                  <a:gd name="T28" fmla="*/ 0 w 109"/>
                  <a:gd name="T29" fmla="*/ 0 h 130"/>
                  <a:gd name="T30" fmla="*/ 0 w 109"/>
                  <a:gd name="T31" fmla="*/ 0 h 130"/>
                  <a:gd name="T32" fmla="*/ 0 w 109"/>
                  <a:gd name="T33" fmla="*/ 0 h 130"/>
                  <a:gd name="T34" fmla="*/ 0 w 109"/>
                  <a:gd name="T35" fmla="*/ 0 h 130"/>
                  <a:gd name="T36" fmla="*/ 0 w 109"/>
                  <a:gd name="T37" fmla="*/ 0 h 130"/>
                  <a:gd name="T38" fmla="*/ 0 w 109"/>
                  <a:gd name="T39" fmla="*/ 0 h 130"/>
                  <a:gd name="T40" fmla="*/ 0 w 109"/>
                  <a:gd name="T41" fmla="*/ 0 h 130"/>
                  <a:gd name="T42" fmla="*/ 1 w 109"/>
                  <a:gd name="T43" fmla="*/ 0 h 130"/>
                  <a:gd name="T44" fmla="*/ 1 w 109"/>
                  <a:gd name="T45" fmla="*/ 0 h 130"/>
                  <a:gd name="T46" fmla="*/ 1 w 109"/>
                  <a:gd name="T47" fmla="*/ 0 h 130"/>
                  <a:gd name="T48" fmla="*/ 1 w 109"/>
                  <a:gd name="T49" fmla="*/ 0 h 130"/>
                  <a:gd name="T50" fmla="*/ 1 w 109"/>
                  <a:gd name="T51" fmla="*/ 0 h 130"/>
                  <a:gd name="T52" fmla="*/ 1 w 109"/>
                  <a:gd name="T53" fmla="*/ 0 h 130"/>
                  <a:gd name="T54" fmla="*/ 1 w 109"/>
                  <a:gd name="T55" fmla="*/ 0 h 130"/>
                  <a:gd name="T56" fmla="*/ 1 w 109"/>
                  <a:gd name="T57" fmla="*/ 0 h 130"/>
                  <a:gd name="T58" fmla="*/ 1 w 109"/>
                  <a:gd name="T59" fmla="*/ 0 h 130"/>
                  <a:gd name="T60" fmla="*/ 0 w 109"/>
                  <a:gd name="T61" fmla="*/ 0 h 130"/>
                  <a:gd name="T62" fmla="*/ 0 w 109"/>
                  <a:gd name="T63" fmla="*/ 0 h 130"/>
                  <a:gd name="T64" fmla="*/ 0 w 109"/>
                  <a:gd name="T65" fmla="*/ 0 h 130"/>
                  <a:gd name="T66" fmla="*/ 0 w 109"/>
                  <a:gd name="T67" fmla="*/ 0 h 130"/>
                  <a:gd name="T68" fmla="*/ 0 w 109"/>
                  <a:gd name="T69" fmla="*/ 0 h 130"/>
                  <a:gd name="T70" fmla="*/ 0 w 109"/>
                  <a:gd name="T71" fmla="*/ 0 h 130"/>
                  <a:gd name="T72" fmla="*/ 0 w 109"/>
                  <a:gd name="T73" fmla="*/ 0 h 130"/>
                  <a:gd name="T74" fmla="*/ 0 w 109"/>
                  <a:gd name="T75" fmla="*/ 0 h 130"/>
                  <a:gd name="T76" fmla="*/ 0 w 109"/>
                  <a:gd name="T77" fmla="*/ 0 h 130"/>
                  <a:gd name="T78" fmla="*/ 1 w 109"/>
                  <a:gd name="T79" fmla="*/ 0 h 130"/>
                  <a:gd name="T80" fmla="*/ 1 w 109"/>
                  <a:gd name="T81" fmla="*/ 0 h 130"/>
                  <a:gd name="T82" fmla="*/ 1 w 109"/>
                  <a:gd name="T83" fmla="*/ 0 h 130"/>
                  <a:gd name="T84" fmla="*/ 1 w 109"/>
                  <a:gd name="T85" fmla="*/ 0 h 13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9"/>
                  <a:gd name="T130" fmla="*/ 0 h 130"/>
                  <a:gd name="T131" fmla="*/ 109 w 109"/>
                  <a:gd name="T132" fmla="*/ 130 h 13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9" h="130">
                    <a:moveTo>
                      <a:pt x="109" y="65"/>
                    </a:moveTo>
                    <a:lnTo>
                      <a:pt x="109" y="58"/>
                    </a:lnTo>
                    <a:lnTo>
                      <a:pt x="108" y="52"/>
                    </a:lnTo>
                    <a:lnTo>
                      <a:pt x="107" y="46"/>
                    </a:lnTo>
                    <a:lnTo>
                      <a:pt x="105" y="40"/>
                    </a:lnTo>
                    <a:lnTo>
                      <a:pt x="100" y="29"/>
                    </a:lnTo>
                    <a:lnTo>
                      <a:pt x="93" y="19"/>
                    </a:lnTo>
                    <a:lnTo>
                      <a:pt x="85" y="11"/>
                    </a:lnTo>
                    <a:lnTo>
                      <a:pt x="76" y="5"/>
                    </a:lnTo>
                    <a:lnTo>
                      <a:pt x="71" y="2"/>
                    </a:lnTo>
                    <a:lnTo>
                      <a:pt x="66" y="1"/>
                    </a:lnTo>
                    <a:lnTo>
                      <a:pt x="61" y="0"/>
                    </a:lnTo>
                    <a:lnTo>
                      <a:pt x="55" y="0"/>
                    </a:lnTo>
                    <a:lnTo>
                      <a:pt x="50" y="0"/>
                    </a:lnTo>
                    <a:lnTo>
                      <a:pt x="44" y="1"/>
                    </a:lnTo>
                    <a:lnTo>
                      <a:pt x="39" y="2"/>
                    </a:lnTo>
                    <a:lnTo>
                      <a:pt x="34" y="5"/>
                    </a:lnTo>
                    <a:lnTo>
                      <a:pt x="24" y="11"/>
                    </a:lnTo>
                    <a:lnTo>
                      <a:pt x="16" y="19"/>
                    </a:lnTo>
                    <a:lnTo>
                      <a:pt x="9" y="29"/>
                    </a:lnTo>
                    <a:lnTo>
                      <a:pt x="4" y="40"/>
                    </a:lnTo>
                    <a:lnTo>
                      <a:pt x="3" y="46"/>
                    </a:lnTo>
                    <a:lnTo>
                      <a:pt x="1" y="52"/>
                    </a:lnTo>
                    <a:lnTo>
                      <a:pt x="0" y="58"/>
                    </a:lnTo>
                    <a:lnTo>
                      <a:pt x="0" y="65"/>
                    </a:lnTo>
                    <a:lnTo>
                      <a:pt x="0" y="71"/>
                    </a:lnTo>
                    <a:lnTo>
                      <a:pt x="1" y="78"/>
                    </a:lnTo>
                    <a:lnTo>
                      <a:pt x="3" y="84"/>
                    </a:lnTo>
                    <a:lnTo>
                      <a:pt x="4" y="90"/>
                    </a:lnTo>
                    <a:lnTo>
                      <a:pt x="7" y="96"/>
                    </a:lnTo>
                    <a:lnTo>
                      <a:pt x="9" y="101"/>
                    </a:lnTo>
                    <a:lnTo>
                      <a:pt x="12" y="106"/>
                    </a:lnTo>
                    <a:lnTo>
                      <a:pt x="16" y="110"/>
                    </a:lnTo>
                    <a:lnTo>
                      <a:pt x="20" y="115"/>
                    </a:lnTo>
                    <a:lnTo>
                      <a:pt x="24" y="119"/>
                    </a:lnTo>
                    <a:lnTo>
                      <a:pt x="29" y="121"/>
                    </a:lnTo>
                    <a:lnTo>
                      <a:pt x="34" y="125"/>
                    </a:lnTo>
                    <a:lnTo>
                      <a:pt x="39" y="127"/>
                    </a:lnTo>
                    <a:lnTo>
                      <a:pt x="44" y="128"/>
                    </a:lnTo>
                    <a:lnTo>
                      <a:pt x="50" y="130"/>
                    </a:lnTo>
                    <a:lnTo>
                      <a:pt x="55" y="130"/>
                    </a:lnTo>
                    <a:lnTo>
                      <a:pt x="61" y="130"/>
                    </a:lnTo>
                    <a:lnTo>
                      <a:pt x="66" y="128"/>
                    </a:lnTo>
                    <a:lnTo>
                      <a:pt x="71" y="127"/>
                    </a:lnTo>
                    <a:lnTo>
                      <a:pt x="76" y="125"/>
                    </a:lnTo>
                    <a:lnTo>
                      <a:pt x="85" y="119"/>
                    </a:lnTo>
                    <a:lnTo>
                      <a:pt x="93" y="110"/>
                    </a:lnTo>
                    <a:lnTo>
                      <a:pt x="100" y="101"/>
                    </a:lnTo>
                    <a:lnTo>
                      <a:pt x="105" y="90"/>
                    </a:lnTo>
                    <a:lnTo>
                      <a:pt x="107" y="84"/>
                    </a:lnTo>
                    <a:lnTo>
                      <a:pt x="108" y="78"/>
                    </a:lnTo>
                    <a:lnTo>
                      <a:pt x="109" y="71"/>
                    </a:lnTo>
                    <a:lnTo>
                      <a:pt x="109" y="65"/>
                    </a:lnTo>
                    <a:close/>
                    <a:moveTo>
                      <a:pt x="100" y="65"/>
                    </a:moveTo>
                    <a:lnTo>
                      <a:pt x="99" y="76"/>
                    </a:lnTo>
                    <a:lnTo>
                      <a:pt x="97" y="85"/>
                    </a:lnTo>
                    <a:lnTo>
                      <a:pt x="92" y="95"/>
                    </a:lnTo>
                    <a:lnTo>
                      <a:pt x="87" y="103"/>
                    </a:lnTo>
                    <a:lnTo>
                      <a:pt x="80" y="109"/>
                    </a:lnTo>
                    <a:lnTo>
                      <a:pt x="73" y="114"/>
                    </a:lnTo>
                    <a:lnTo>
                      <a:pt x="64" y="118"/>
                    </a:lnTo>
                    <a:lnTo>
                      <a:pt x="55" y="119"/>
                    </a:lnTo>
                    <a:lnTo>
                      <a:pt x="46" y="118"/>
                    </a:lnTo>
                    <a:lnTo>
                      <a:pt x="38" y="114"/>
                    </a:lnTo>
                    <a:lnTo>
                      <a:pt x="30" y="109"/>
                    </a:lnTo>
                    <a:lnTo>
                      <a:pt x="22" y="103"/>
                    </a:lnTo>
                    <a:lnTo>
                      <a:pt x="17" y="95"/>
                    </a:lnTo>
                    <a:lnTo>
                      <a:pt x="13" y="85"/>
                    </a:lnTo>
                    <a:lnTo>
                      <a:pt x="10" y="76"/>
                    </a:lnTo>
                    <a:lnTo>
                      <a:pt x="9" y="65"/>
                    </a:lnTo>
                    <a:lnTo>
                      <a:pt x="10" y="54"/>
                    </a:lnTo>
                    <a:lnTo>
                      <a:pt x="13" y="43"/>
                    </a:lnTo>
                    <a:lnTo>
                      <a:pt x="17" y="35"/>
                    </a:lnTo>
                    <a:lnTo>
                      <a:pt x="22" y="26"/>
                    </a:lnTo>
                    <a:lnTo>
                      <a:pt x="30" y="20"/>
                    </a:lnTo>
                    <a:lnTo>
                      <a:pt x="38" y="16"/>
                    </a:lnTo>
                    <a:lnTo>
                      <a:pt x="46" y="12"/>
                    </a:lnTo>
                    <a:lnTo>
                      <a:pt x="55" y="11"/>
                    </a:lnTo>
                    <a:lnTo>
                      <a:pt x="64" y="12"/>
                    </a:lnTo>
                    <a:lnTo>
                      <a:pt x="73" y="16"/>
                    </a:lnTo>
                    <a:lnTo>
                      <a:pt x="80" y="20"/>
                    </a:lnTo>
                    <a:lnTo>
                      <a:pt x="87" y="26"/>
                    </a:lnTo>
                    <a:lnTo>
                      <a:pt x="92" y="35"/>
                    </a:lnTo>
                    <a:lnTo>
                      <a:pt x="97" y="43"/>
                    </a:lnTo>
                    <a:lnTo>
                      <a:pt x="99" y="54"/>
                    </a:lnTo>
                    <a:lnTo>
                      <a:pt x="100" y="65"/>
                    </a:lnTo>
                    <a:close/>
                  </a:path>
                </a:pathLst>
              </a:custGeom>
              <a:solidFill>
                <a:srgbClr val="FAE3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20" name="Freeform 206"/>
              <p:cNvSpPr>
                <a:spLocks noEditPoints="1"/>
              </p:cNvSpPr>
              <p:nvPr/>
            </p:nvSpPr>
            <p:spPr bwMode="auto">
              <a:xfrm>
                <a:off x="1152" y="2649"/>
                <a:ext cx="20" cy="20"/>
              </a:xfrm>
              <a:custGeom>
                <a:avLst/>
                <a:gdLst>
                  <a:gd name="T0" fmla="*/ 1 w 100"/>
                  <a:gd name="T1" fmla="*/ 0 h 119"/>
                  <a:gd name="T2" fmla="*/ 1 w 100"/>
                  <a:gd name="T3" fmla="*/ 0 h 119"/>
                  <a:gd name="T4" fmla="*/ 1 w 100"/>
                  <a:gd name="T5" fmla="*/ 0 h 119"/>
                  <a:gd name="T6" fmla="*/ 0 w 100"/>
                  <a:gd name="T7" fmla="*/ 0 h 119"/>
                  <a:gd name="T8" fmla="*/ 0 w 100"/>
                  <a:gd name="T9" fmla="*/ 0 h 119"/>
                  <a:gd name="T10" fmla="*/ 0 w 100"/>
                  <a:gd name="T11" fmla="*/ 0 h 119"/>
                  <a:gd name="T12" fmla="*/ 0 w 100"/>
                  <a:gd name="T13" fmla="*/ 0 h 119"/>
                  <a:gd name="T14" fmla="*/ 0 w 100"/>
                  <a:gd name="T15" fmla="*/ 0 h 119"/>
                  <a:gd name="T16" fmla="*/ 0 w 100"/>
                  <a:gd name="T17" fmla="*/ 0 h 119"/>
                  <a:gd name="T18" fmla="*/ 0 w 100"/>
                  <a:gd name="T19" fmla="*/ 1 h 119"/>
                  <a:gd name="T20" fmla="*/ 0 w 100"/>
                  <a:gd name="T21" fmla="*/ 1 h 119"/>
                  <a:gd name="T22" fmla="*/ 0 w 100"/>
                  <a:gd name="T23" fmla="*/ 1 h 119"/>
                  <a:gd name="T24" fmla="*/ 0 w 100"/>
                  <a:gd name="T25" fmla="*/ 1 h 119"/>
                  <a:gd name="T26" fmla="*/ 1 w 100"/>
                  <a:gd name="T27" fmla="*/ 1 h 119"/>
                  <a:gd name="T28" fmla="*/ 1 w 100"/>
                  <a:gd name="T29" fmla="*/ 1 h 119"/>
                  <a:gd name="T30" fmla="*/ 1 w 100"/>
                  <a:gd name="T31" fmla="*/ 0 h 119"/>
                  <a:gd name="T32" fmla="*/ 1 w 100"/>
                  <a:gd name="T33" fmla="*/ 0 h 119"/>
                  <a:gd name="T34" fmla="*/ 1 w 100"/>
                  <a:gd name="T35" fmla="*/ 0 h 119"/>
                  <a:gd name="T36" fmla="*/ 1 w 100"/>
                  <a:gd name="T37" fmla="*/ 1 h 119"/>
                  <a:gd name="T38" fmla="*/ 1 w 100"/>
                  <a:gd name="T39" fmla="*/ 1 h 119"/>
                  <a:gd name="T40" fmla="*/ 0 w 100"/>
                  <a:gd name="T41" fmla="*/ 1 h 119"/>
                  <a:gd name="T42" fmla="*/ 0 w 100"/>
                  <a:gd name="T43" fmla="*/ 1 h 119"/>
                  <a:gd name="T44" fmla="*/ 0 w 100"/>
                  <a:gd name="T45" fmla="*/ 1 h 119"/>
                  <a:gd name="T46" fmla="*/ 0 w 100"/>
                  <a:gd name="T47" fmla="*/ 0 h 119"/>
                  <a:gd name="T48" fmla="*/ 0 w 100"/>
                  <a:gd name="T49" fmla="*/ 0 h 119"/>
                  <a:gd name="T50" fmla="*/ 0 w 100"/>
                  <a:gd name="T51" fmla="*/ 0 h 119"/>
                  <a:gd name="T52" fmla="*/ 0 w 100"/>
                  <a:gd name="T53" fmla="*/ 0 h 119"/>
                  <a:gd name="T54" fmla="*/ 0 w 100"/>
                  <a:gd name="T55" fmla="*/ 0 h 119"/>
                  <a:gd name="T56" fmla="*/ 0 w 100"/>
                  <a:gd name="T57" fmla="*/ 0 h 119"/>
                  <a:gd name="T58" fmla="*/ 1 w 100"/>
                  <a:gd name="T59" fmla="*/ 0 h 119"/>
                  <a:gd name="T60" fmla="*/ 1 w 100"/>
                  <a:gd name="T61" fmla="*/ 0 h 119"/>
                  <a:gd name="T62" fmla="*/ 1 w 100"/>
                  <a:gd name="T63" fmla="*/ 0 h 119"/>
                  <a:gd name="T64" fmla="*/ 1 w 100"/>
                  <a:gd name="T65" fmla="*/ 0 h 1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0"/>
                  <a:gd name="T100" fmla="*/ 0 h 119"/>
                  <a:gd name="T101" fmla="*/ 100 w 100"/>
                  <a:gd name="T102" fmla="*/ 119 h 11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0" h="119">
                    <a:moveTo>
                      <a:pt x="100" y="60"/>
                    </a:moveTo>
                    <a:lnTo>
                      <a:pt x="99" y="48"/>
                    </a:lnTo>
                    <a:lnTo>
                      <a:pt x="96" y="37"/>
                    </a:lnTo>
                    <a:lnTo>
                      <a:pt x="91" y="26"/>
                    </a:lnTo>
                    <a:lnTo>
                      <a:pt x="85" y="18"/>
                    </a:lnTo>
                    <a:lnTo>
                      <a:pt x="78" y="11"/>
                    </a:lnTo>
                    <a:lnTo>
                      <a:pt x="69" y="5"/>
                    </a:lnTo>
                    <a:lnTo>
                      <a:pt x="60" y="1"/>
                    </a:lnTo>
                    <a:lnTo>
                      <a:pt x="50" y="0"/>
                    </a:lnTo>
                    <a:lnTo>
                      <a:pt x="40" y="1"/>
                    </a:lnTo>
                    <a:lnTo>
                      <a:pt x="31" y="5"/>
                    </a:lnTo>
                    <a:lnTo>
                      <a:pt x="22" y="11"/>
                    </a:lnTo>
                    <a:lnTo>
                      <a:pt x="14" y="18"/>
                    </a:lnTo>
                    <a:lnTo>
                      <a:pt x="8" y="26"/>
                    </a:lnTo>
                    <a:lnTo>
                      <a:pt x="4" y="37"/>
                    </a:lnTo>
                    <a:lnTo>
                      <a:pt x="1" y="48"/>
                    </a:lnTo>
                    <a:lnTo>
                      <a:pt x="0" y="60"/>
                    </a:lnTo>
                    <a:lnTo>
                      <a:pt x="1" y="72"/>
                    </a:lnTo>
                    <a:lnTo>
                      <a:pt x="4" y="83"/>
                    </a:lnTo>
                    <a:lnTo>
                      <a:pt x="8" y="93"/>
                    </a:lnTo>
                    <a:lnTo>
                      <a:pt x="14" y="102"/>
                    </a:lnTo>
                    <a:lnTo>
                      <a:pt x="22" y="109"/>
                    </a:lnTo>
                    <a:lnTo>
                      <a:pt x="31" y="115"/>
                    </a:lnTo>
                    <a:lnTo>
                      <a:pt x="40" y="117"/>
                    </a:lnTo>
                    <a:lnTo>
                      <a:pt x="50" y="119"/>
                    </a:lnTo>
                    <a:lnTo>
                      <a:pt x="60" y="117"/>
                    </a:lnTo>
                    <a:lnTo>
                      <a:pt x="69" y="115"/>
                    </a:lnTo>
                    <a:lnTo>
                      <a:pt x="78" y="109"/>
                    </a:lnTo>
                    <a:lnTo>
                      <a:pt x="85" y="102"/>
                    </a:lnTo>
                    <a:lnTo>
                      <a:pt x="91" y="93"/>
                    </a:lnTo>
                    <a:lnTo>
                      <a:pt x="96" y="83"/>
                    </a:lnTo>
                    <a:lnTo>
                      <a:pt x="99" y="72"/>
                    </a:lnTo>
                    <a:lnTo>
                      <a:pt x="100" y="60"/>
                    </a:lnTo>
                    <a:close/>
                    <a:moveTo>
                      <a:pt x="91" y="60"/>
                    </a:moveTo>
                    <a:lnTo>
                      <a:pt x="90" y="69"/>
                    </a:lnTo>
                    <a:lnTo>
                      <a:pt x="87" y="79"/>
                    </a:lnTo>
                    <a:lnTo>
                      <a:pt x="84" y="87"/>
                    </a:lnTo>
                    <a:lnTo>
                      <a:pt x="79" y="95"/>
                    </a:lnTo>
                    <a:lnTo>
                      <a:pt x="73" y="101"/>
                    </a:lnTo>
                    <a:lnTo>
                      <a:pt x="66" y="104"/>
                    </a:lnTo>
                    <a:lnTo>
                      <a:pt x="58" y="108"/>
                    </a:lnTo>
                    <a:lnTo>
                      <a:pt x="50" y="108"/>
                    </a:lnTo>
                    <a:lnTo>
                      <a:pt x="42" y="108"/>
                    </a:lnTo>
                    <a:lnTo>
                      <a:pt x="34" y="104"/>
                    </a:lnTo>
                    <a:lnTo>
                      <a:pt x="27" y="101"/>
                    </a:lnTo>
                    <a:lnTo>
                      <a:pt x="20" y="95"/>
                    </a:lnTo>
                    <a:lnTo>
                      <a:pt x="16" y="87"/>
                    </a:lnTo>
                    <a:lnTo>
                      <a:pt x="12" y="79"/>
                    </a:lnTo>
                    <a:lnTo>
                      <a:pt x="9" y="69"/>
                    </a:lnTo>
                    <a:lnTo>
                      <a:pt x="9" y="60"/>
                    </a:lnTo>
                    <a:lnTo>
                      <a:pt x="9" y="50"/>
                    </a:lnTo>
                    <a:lnTo>
                      <a:pt x="12" y="41"/>
                    </a:lnTo>
                    <a:lnTo>
                      <a:pt x="16" y="32"/>
                    </a:lnTo>
                    <a:lnTo>
                      <a:pt x="20" y="25"/>
                    </a:lnTo>
                    <a:lnTo>
                      <a:pt x="27" y="19"/>
                    </a:lnTo>
                    <a:lnTo>
                      <a:pt x="34" y="15"/>
                    </a:lnTo>
                    <a:lnTo>
                      <a:pt x="42" y="12"/>
                    </a:lnTo>
                    <a:lnTo>
                      <a:pt x="50" y="11"/>
                    </a:lnTo>
                    <a:lnTo>
                      <a:pt x="58" y="12"/>
                    </a:lnTo>
                    <a:lnTo>
                      <a:pt x="66" y="15"/>
                    </a:lnTo>
                    <a:lnTo>
                      <a:pt x="73" y="19"/>
                    </a:lnTo>
                    <a:lnTo>
                      <a:pt x="79" y="25"/>
                    </a:lnTo>
                    <a:lnTo>
                      <a:pt x="84" y="32"/>
                    </a:lnTo>
                    <a:lnTo>
                      <a:pt x="87" y="41"/>
                    </a:lnTo>
                    <a:lnTo>
                      <a:pt x="90" y="50"/>
                    </a:lnTo>
                    <a:lnTo>
                      <a:pt x="91" y="60"/>
                    </a:lnTo>
                    <a:close/>
                  </a:path>
                </a:pathLst>
              </a:custGeom>
              <a:solidFill>
                <a:srgbClr val="FAE3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21" name="Freeform 207"/>
              <p:cNvSpPr>
                <a:spLocks noEditPoints="1"/>
              </p:cNvSpPr>
              <p:nvPr/>
            </p:nvSpPr>
            <p:spPr bwMode="auto">
              <a:xfrm>
                <a:off x="1152" y="2650"/>
                <a:ext cx="19" cy="18"/>
              </a:xfrm>
              <a:custGeom>
                <a:avLst/>
                <a:gdLst>
                  <a:gd name="T0" fmla="*/ 1 w 91"/>
                  <a:gd name="T1" fmla="*/ 0 h 108"/>
                  <a:gd name="T2" fmla="*/ 1 w 91"/>
                  <a:gd name="T3" fmla="*/ 0 h 108"/>
                  <a:gd name="T4" fmla="*/ 1 w 91"/>
                  <a:gd name="T5" fmla="*/ 0 h 108"/>
                  <a:gd name="T6" fmla="*/ 0 w 91"/>
                  <a:gd name="T7" fmla="*/ 0 h 108"/>
                  <a:gd name="T8" fmla="*/ 0 w 91"/>
                  <a:gd name="T9" fmla="*/ 0 h 108"/>
                  <a:gd name="T10" fmla="*/ 0 w 91"/>
                  <a:gd name="T11" fmla="*/ 0 h 108"/>
                  <a:gd name="T12" fmla="*/ 0 w 91"/>
                  <a:gd name="T13" fmla="*/ 0 h 108"/>
                  <a:gd name="T14" fmla="*/ 0 w 91"/>
                  <a:gd name="T15" fmla="*/ 0 h 108"/>
                  <a:gd name="T16" fmla="*/ 0 w 91"/>
                  <a:gd name="T17" fmla="*/ 0 h 108"/>
                  <a:gd name="T18" fmla="*/ 0 w 91"/>
                  <a:gd name="T19" fmla="*/ 0 h 108"/>
                  <a:gd name="T20" fmla="*/ 0 w 91"/>
                  <a:gd name="T21" fmla="*/ 1 h 108"/>
                  <a:gd name="T22" fmla="*/ 0 w 91"/>
                  <a:gd name="T23" fmla="*/ 1 h 108"/>
                  <a:gd name="T24" fmla="*/ 0 w 91"/>
                  <a:gd name="T25" fmla="*/ 1 h 108"/>
                  <a:gd name="T26" fmla="*/ 1 w 91"/>
                  <a:gd name="T27" fmla="*/ 1 h 108"/>
                  <a:gd name="T28" fmla="*/ 1 w 91"/>
                  <a:gd name="T29" fmla="*/ 0 h 108"/>
                  <a:gd name="T30" fmla="*/ 1 w 91"/>
                  <a:gd name="T31" fmla="*/ 0 h 108"/>
                  <a:gd name="T32" fmla="*/ 1 w 91"/>
                  <a:gd name="T33" fmla="*/ 0 h 108"/>
                  <a:gd name="T34" fmla="*/ 1 w 91"/>
                  <a:gd name="T35" fmla="*/ 0 h 108"/>
                  <a:gd name="T36" fmla="*/ 1 w 91"/>
                  <a:gd name="T37" fmla="*/ 0 h 108"/>
                  <a:gd name="T38" fmla="*/ 1 w 91"/>
                  <a:gd name="T39" fmla="*/ 1 h 108"/>
                  <a:gd name="T40" fmla="*/ 0 w 91"/>
                  <a:gd name="T41" fmla="*/ 1 h 108"/>
                  <a:gd name="T42" fmla="*/ 0 w 91"/>
                  <a:gd name="T43" fmla="*/ 1 h 108"/>
                  <a:gd name="T44" fmla="*/ 0 w 91"/>
                  <a:gd name="T45" fmla="*/ 0 h 108"/>
                  <a:gd name="T46" fmla="*/ 0 w 91"/>
                  <a:gd name="T47" fmla="*/ 0 h 108"/>
                  <a:gd name="T48" fmla="*/ 0 w 91"/>
                  <a:gd name="T49" fmla="*/ 0 h 108"/>
                  <a:gd name="T50" fmla="*/ 0 w 91"/>
                  <a:gd name="T51" fmla="*/ 0 h 108"/>
                  <a:gd name="T52" fmla="*/ 0 w 91"/>
                  <a:gd name="T53" fmla="*/ 0 h 108"/>
                  <a:gd name="T54" fmla="*/ 0 w 91"/>
                  <a:gd name="T55" fmla="*/ 0 h 108"/>
                  <a:gd name="T56" fmla="*/ 0 w 91"/>
                  <a:gd name="T57" fmla="*/ 0 h 108"/>
                  <a:gd name="T58" fmla="*/ 1 w 91"/>
                  <a:gd name="T59" fmla="*/ 0 h 108"/>
                  <a:gd name="T60" fmla="*/ 1 w 91"/>
                  <a:gd name="T61" fmla="*/ 0 h 108"/>
                  <a:gd name="T62" fmla="*/ 1 w 91"/>
                  <a:gd name="T63" fmla="*/ 0 h 108"/>
                  <a:gd name="T64" fmla="*/ 1 w 91"/>
                  <a:gd name="T65" fmla="*/ 0 h 1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1"/>
                  <a:gd name="T100" fmla="*/ 0 h 108"/>
                  <a:gd name="T101" fmla="*/ 91 w 91"/>
                  <a:gd name="T102" fmla="*/ 108 h 1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1" h="108">
                    <a:moveTo>
                      <a:pt x="91" y="54"/>
                    </a:moveTo>
                    <a:lnTo>
                      <a:pt x="90" y="43"/>
                    </a:lnTo>
                    <a:lnTo>
                      <a:pt x="88" y="32"/>
                    </a:lnTo>
                    <a:lnTo>
                      <a:pt x="83" y="24"/>
                    </a:lnTo>
                    <a:lnTo>
                      <a:pt x="78" y="15"/>
                    </a:lnTo>
                    <a:lnTo>
                      <a:pt x="71" y="9"/>
                    </a:lnTo>
                    <a:lnTo>
                      <a:pt x="64" y="3"/>
                    </a:lnTo>
                    <a:lnTo>
                      <a:pt x="55" y="1"/>
                    </a:lnTo>
                    <a:lnTo>
                      <a:pt x="46" y="0"/>
                    </a:lnTo>
                    <a:lnTo>
                      <a:pt x="37" y="1"/>
                    </a:lnTo>
                    <a:lnTo>
                      <a:pt x="29" y="3"/>
                    </a:lnTo>
                    <a:lnTo>
                      <a:pt x="21" y="9"/>
                    </a:lnTo>
                    <a:lnTo>
                      <a:pt x="13" y="15"/>
                    </a:lnTo>
                    <a:lnTo>
                      <a:pt x="8" y="24"/>
                    </a:lnTo>
                    <a:lnTo>
                      <a:pt x="4" y="32"/>
                    </a:lnTo>
                    <a:lnTo>
                      <a:pt x="1" y="43"/>
                    </a:lnTo>
                    <a:lnTo>
                      <a:pt x="0" y="54"/>
                    </a:lnTo>
                    <a:lnTo>
                      <a:pt x="1" y="65"/>
                    </a:lnTo>
                    <a:lnTo>
                      <a:pt x="4" y="74"/>
                    </a:lnTo>
                    <a:lnTo>
                      <a:pt x="8" y="84"/>
                    </a:lnTo>
                    <a:lnTo>
                      <a:pt x="13" y="92"/>
                    </a:lnTo>
                    <a:lnTo>
                      <a:pt x="21" y="98"/>
                    </a:lnTo>
                    <a:lnTo>
                      <a:pt x="29" y="103"/>
                    </a:lnTo>
                    <a:lnTo>
                      <a:pt x="37" y="107"/>
                    </a:lnTo>
                    <a:lnTo>
                      <a:pt x="46" y="108"/>
                    </a:lnTo>
                    <a:lnTo>
                      <a:pt x="55" y="107"/>
                    </a:lnTo>
                    <a:lnTo>
                      <a:pt x="64" y="103"/>
                    </a:lnTo>
                    <a:lnTo>
                      <a:pt x="71" y="98"/>
                    </a:lnTo>
                    <a:lnTo>
                      <a:pt x="78" y="92"/>
                    </a:lnTo>
                    <a:lnTo>
                      <a:pt x="83" y="84"/>
                    </a:lnTo>
                    <a:lnTo>
                      <a:pt x="88" y="74"/>
                    </a:lnTo>
                    <a:lnTo>
                      <a:pt x="90" y="65"/>
                    </a:lnTo>
                    <a:lnTo>
                      <a:pt x="91" y="54"/>
                    </a:lnTo>
                    <a:close/>
                    <a:moveTo>
                      <a:pt x="82" y="54"/>
                    </a:moveTo>
                    <a:lnTo>
                      <a:pt x="81" y="62"/>
                    </a:lnTo>
                    <a:lnTo>
                      <a:pt x="79" y="71"/>
                    </a:lnTo>
                    <a:lnTo>
                      <a:pt x="76" y="78"/>
                    </a:lnTo>
                    <a:lnTo>
                      <a:pt x="72" y="84"/>
                    </a:lnTo>
                    <a:lnTo>
                      <a:pt x="66" y="90"/>
                    </a:lnTo>
                    <a:lnTo>
                      <a:pt x="60" y="93"/>
                    </a:lnTo>
                    <a:lnTo>
                      <a:pt x="53" y="96"/>
                    </a:lnTo>
                    <a:lnTo>
                      <a:pt x="46" y="97"/>
                    </a:lnTo>
                    <a:lnTo>
                      <a:pt x="39" y="96"/>
                    </a:lnTo>
                    <a:lnTo>
                      <a:pt x="32" y="93"/>
                    </a:lnTo>
                    <a:lnTo>
                      <a:pt x="26" y="90"/>
                    </a:lnTo>
                    <a:lnTo>
                      <a:pt x="21" y="84"/>
                    </a:lnTo>
                    <a:lnTo>
                      <a:pt x="15" y="78"/>
                    </a:lnTo>
                    <a:lnTo>
                      <a:pt x="12" y="71"/>
                    </a:lnTo>
                    <a:lnTo>
                      <a:pt x="10" y="62"/>
                    </a:lnTo>
                    <a:lnTo>
                      <a:pt x="9" y="54"/>
                    </a:lnTo>
                    <a:lnTo>
                      <a:pt x="10" y="45"/>
                    </a:lnTo>
                    <a:lnTo>
                      <a:pt x="12" y="37"/>
                    </a:lnTo>
                    <a:lnTo>
                      <a:pt x="15" y="30"/>
                    </a:lnTo>
                    <a:lnTo>
                      <a:pt x="21" y="24"/>
                    </a:lnTo>
                    <a:lnTo>
                      <a:pt x="26" y="18"/>
                    </a:lnTo>
                    <a:lnTo>
                      <a:pt x="32" y="14"/>
                    </a:lnTo>
                    <a:lnTo>
                      <a:pt x="39" y="12"/>
                    </a:lnTo>
                    <a:lnTo>
                      <a:pt x="46" y="11"/>
                    </a:lnTo>
                    <a:lnTo>
                      <a:pt x="53" y="12"/>
                    </a:lnTo>
                    <a:lnTo>
                      <a:pt x="60" y="14"/>
                    </a:lnTo>
                    <a:lnTo>
                      <a:pt x="66" y="18"/>
                    </a:lnTo>
                    <a:lnTo>
                      <a:pt x="72" y="24"/>
                    </a:lnTo>
                    <a:lnTo>
                      <a:pt x="76" y="30"/>
                    </a:lnTo>
                    <a:lnTo>
                      <a:pt x="79" y="37"/>
                    </a:lnTo>
                    <a:lnTo>
                      <a:pt x="81" y="45"/>
                    </a:lnTo>
                    <a:lnTo>
                      <a:pt x="82" y="54"/>
                    </a:lnTo>
                    <a:close/>
                  </a:path>
                </a:pathLst>
              </a:custGeom>
              <a:solidFill>
                <a:srgbClr val="FAE6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22" name="Freeform 208"/>
              <p:cNvSpPr>
                <a:spLocks noEditPoints="1"/>
              </p:cNvSpPr>
              <p:nvPr/>
            </p:nvSpPr>
            <p:spPr bwMode="auto">
              <a:xfrm>
                <a:off x="1153" y="2651"/>
                <a:ext cx="17" cy="16"/>
              </a:xfrm>
              <a:custGeom>
                <a:avLst/>
                <a:gdLst>
                  <a:gd name="T0" fmla="*/ 1 w 82"/>
                  <a:gd name="T1" fmla="*/ 0 h 97"/>
                  <a:gd name="T2" fmla="*/ 1 w 82"/>
                  <a:gd name="T3" fmla="*/ 0 h 97"/>
                  <a:gd name="T4" fmla="*/ 1 w 82"/>
                  <a:gd name="T5" fmla="*/ 0 h 97"/>
                  <a:gd name="T6" fmla="*/ 0 w 82"/>
                  <a:gd name="T7" fmla="*/ 0 h 97"/>
                  <a:gd name="T8" fmla="*/ 0 w 82"/>
                  <a:gd name="T9" fmla="*/ 0 h 97"/>
                  <a:gd name="T10" fmla="*/ 0 w 82"/>
                  <a:gd name="T11" fmla="*/ 0 h 97"/>
                  <a:gd name="T12" fmla="*/ 0 w 82"/>
                  <a:gd name="T13" fmla="*/ 0 h 97"/>
                  <a:gd name="T14" fmla="*/ 0 w 82"/>
                  <a:gd name="T15" fmla="*/ 0 h 97"/>
                  <a:gd name="T16" fmla="*/ 0 w 82"/>
                  <a:gd name="T17" fmla="*/ 0 h 97"/>
                  <a:gd name="T18" fmla="*/ 0 w 82"/>
                  <a:gd name="T19" fmla="*/ 0 h 97"/>
                  <a:gd name="T20" fmla="*/ 0 w 82"/>
                  <a:gd name="T21" fmla="*/ 0 h 97"/>
                  <a:gd name="T22" fmla="*/ 0 w 82"/>
                  <a:gd name="T23" fmla="*/ 0 h 97"/>
                  <a:gd name="T24" fmla="*/ 0 w 82"/>
                  <a:gd name="T25" fmla="*/ 0 h 97"/>
                  <a:gd name="T26" fmla="*/ 1 w 82"/>
                  <a:gd name="T27" fmla="*/ 0 h 97"/>
                  <a:gd name="T28" fmla="*/ 1 w 82"/>
                  <a:gd name="T29" fmla="*/ 0 h 97"/>
                  <a:gd name="T30" fmla="*/ 1 w 82"/>
                  <a:gd name="T31" fmla="*/ 0 h 97"/>
                  <a:gd name="T32" fmla="*/ 1 w 82"/>
                  <a:gd name="T33" fmla="*/ 0 h 97"/>
                  <a:gd name="T34" fmla="*/ 1 w 82"/>
                  <a:gd name="T35" fmla="*/ 0 h 97"/>
                  <a:gd name="T36" fmla="*/ 1 w 82"/>
                  <a:gd name="T37" fmla="*/ 0 h 97"/>
                  <a:gd name="T38" fmla="*/ 0 w 82"/>
                  <a:gd name="T39" fmla="*/ 0 h 97"/>
                  <a:gd name="T40" fmla="*/ 0 w 82"/>
                  <a:gd name="T41" fmla="*/ 0 h 97"/>
                  <a:gd name="T42" fmla="*/ 0 w 82"/>
                  <a:gd name="T43" fmla="*/ 0 h 97"/>
                  <a:gd name="T44" fmla="*/ 0 w 82"/>
                  <a:gd name="T45" fmla="*/ 0 h 97"/>
                  <a:gd name="T46" fmla="*/ 0 w 82"/>
                  <a:gd name="T47" fmla="*/ 0 h 97"/>
                  <a:gd name="T48" fmla="*/ 0 w 82"/>
                  <a:gd name="T49" fmla="*/ 0 h 97"/>
                  <a:gd name="T50" fmla="*/ 0 w 82"/>
                  <a:gd name="T51" fmla="*/ 0 h 97"/>
                  <a:gd name="T52" fmla="*/ 0 w 82"/>
                  <a:gd name="T53" fmla="*/ 0 h 97"/>
                  <a:gd name="T54" fmla="*/ 0 w 82"/>
                  <a:gd name="T55" fmla="*/ 0 h 97"/>
                  <a:gd name="T56" fmla="*/ 0 w 82"/>
                  <a:gd name="T57" fmla="*/ 0 h 97"/>
                  <a:gd name="T58" fmla="*/ 0 w 82"/>
                  <a:gd name="T59" fmla="*/ 0 h 97"/>
                  <a:gd name="T60" fmla="*/ 1 w 82"/>
                  <a:gd name="T61" fmla="*/ 0 h 97"/>
                  <a:gd name="T62" fmla="*/ 1 w 82"/>
                  <a:gd name="T63" fmla="*/ 0 h 97"/>
                  <a:gd name="T64" fmla="*/ 1 w 82"/>
                  <a:gd name="T65" fmla="*/ 0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2"/>
                  <a:gd name="T100" fmla="*/ 0 h 97"/>
                  <a:gd name="T101" fmla="*/ 82 w 82"/>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2" h="97">
                    <a:moveTo>
                      <a:pt x="82" y="49"/>
                    </a:moveTo>
                    <a:lnTo>
                      <a:pt x="81" y="39"/>
                    </a:lnTo>
                    <a:lnTo>
                      <a:pt x="78" y="30"/>
                    </a:lnTo>
                    <a:lnTo>
                      <a:pt x="75" y="21"/>
                    </a:lnTo>
                    <a:lnTo>
                      <a:pt x="70" y="14"/>
                    </a:lnTo>
                    <a:lnTo>
                      <a:pt x="64" y="8"/>
                    </a:lnTo>
                    <a:lnTo>
                      <a:pt x="57" y="4"/>
                    </a:lnTo>
                    <a:lnTo>
                      <a:pt x="49" y="1"/>
                    </a:lnTo>
                    <a:lnTo>
                      <a:pt x="41" y="0"/>
                    </a:lnTo>
                    <a:lnTo>
                      <a:pt x="33" y="1"/>
                    </a:lnTo>
                    <a:lnTo>
                      <a:pt x="25" y="4"/>
                    </a:lnTo>
                    <a:lnTo>
                      <a:pt x="18" y="8"/>
                    </a:lnTo>
                    <a:lnTo>
                      <a:pt x="11" y="14"/>
                    </a:lnTo>
                    <a:lnTo>
                      <a:pt x="7" y="21"/>
                    </a:lnTo>
                    <a:lnTo>
                      <a:pt x="3" y="30"/>
                    </a:lnTo>
                    <a:lnTo>
                      <a:pt x="0" y="39"/>
                    </a:lnTo>
                    <a:lnTo>
                      <a:pt x="0" y="49"/>
                    </a:lnTo>
                    <a:lnTo>
                      <a:pt x="0" y="58"/>
                    </a:lnTo>
                    <a:lnTo>
                      <a:pt x="3" y="68"/>
                    </a:lnTo>
                    <a:lnTo>
                      <a:pt x="7" y="76"/>
                    </a:lnTo>
                    <a:lnTo>
                      <a:pt x="11" y="84"/>
                    </a:lnTo>
                    <a:lnTo>
                      <a:pt x="18" y="90"/>
                    </a:lnTo>
                    <a:lnTo>
                      <a:pt x="25" y="93"/>
                    </a:lnTo>
                    <a:lnTo>
                      <a:pt x="33" y="97"/>
                    </a:lnTo>
                    <a:lnTo>
                      <a:pt x="41" y="97"/>
                    </a:lnTo>
                    <a:lnTo>
                      <a:pt x="49" y="97"/>
                    </a:lnTo>
                    <a:lnTo>
                      <a:pt x="57" y="93"/>
                    </a:lnTo>
                    <a:lnTo>
                      <a:pt x="64" y="90"/>
                    </a:lnTo>
                    <a:lnTo>
                      <a:pt x="70" y="84"/>
                    </a:lnTo>
                    <a:lnTo>
                      <a:pt x="75" y="76"/>
                    </a:lnTo>
                    <a:lnTo>
                      <a:pt x="78" y="68"/>
                    </a:lnTo>
                    <a:lnTo>
                      <a:pt x="81" y="58"/>
                    </a:lnTo>
                    <a:lnTo>
                      <a:pt x="82" y="49"/>
                    </a:lnTo>
                    <a:close/>
                    <a:moveTo>
                      <a:pt x="73" y="49"/>
                    </a:moveTo>
                    <a:lnTo>
                      <a:pt x="72" y="56"/>
                    </a:lnTo>
                    <a:lnTo>
                      <a:pt x="70" y="63"/>
                    </a:lnTo>
                    <a:lnTo>
                      <a:pt x="67" y="70"/>
                    </a:lnTo>
                    <a:lnTo>
                      <a:pt x="63" y="75"/>
                    </a:lnTo>
                    <a:lnTo>
                      <a:pt x="59" y="80"/>
                    </a:lnTo>
                    <a:lnTo>
                      <a:pt x="53" y="84"/>
                    </a:lnTo>
                    <a:lnTo>
                      <a:pt x="47" y="86"/>
                    </a:lnTo>
                    <a:lnTo>
                      <a:pt x="41" y="86"/>
                    </a:lnTo>
                    <a:lnTo>
                      <a:pt x="35" y="86"/>
                    </a:lnTo>
                    <a:lnTo>
                      <a:pt x="29" y="84"/>
                    </a:lnTo>
                    <a:lnTo>
                      <a:pt x="24" y="80"/>
                    </a:lnTo>
                    <a:lnTo>
                      <a:pt x="19" y="75"/>
                    </a:lnTo>
                    <a:lnTo>
                      <a:pt x="15" y="70"/>
                    </a:lnTo>
                    <a:lnTo>
                      <a:pt x="11" y="63"/>
                    </a:lnTo>
                    <a:lnTo>
                      <a:pt x="9" y="56"/>
                    </a:lnTo>
                    <a:lnTo>
                      <a:pt x="9" y="49"/>
                    </a:lnTo>
                    <a:lnTo>
                      <a:pt x="9" y="42"/>
                    </a:lnTo>
                    <a:lnTo>
                      <a:pt x="11" y="34"/>
                    </a:lnTo>
                    <a:lnTo>
                      <a:pt x="15" y="27"/>
                    </a:lnTo>
                    <a:lnTo>
                      <a:pt x="19" y="22"/>
                    </a:lnTo>
                    <a:lnTo>
                      <a:pt x="24" y="18"/>
                    </a:lnTo>
                    <a:lnTo>
                      <a:pt x="29" y="14"/>
                    </a:lnTo>
                    <a:lnTo>
                      <a:pt x="35" y="12"/>
                    </a:lnTo>
                    <a:lnTo>
                      <a:pt x="41" y="10"/>
                    </a:lnTo>
                    <a:lnTo>
                      <a:pt x="47" y="12"/>
                    </a:lnTo>
                    <a:lnTo>
                      <a:pt x="53" y="14"/>
                    </a:lnTo>
                    <a:lnTo>
                      <a:pt x="59" y="18"/>
                    </a:lnTo>
                    <a:lnTo>
                      <a:pt x="63" y="22"/>
                    </a:lnTo>
                    <a:lnTo>
                      <a:pt x="67" y="27"/>
                    </a:lnTo>
                    <a:lnTo>
                      <a:pt x="70" y="34"/>
                    </a:lnTo>
                    <a:lnTo>
                      <a:pt x="72" y="42"/>
                    </a:lnTo>
                    <a:lnTo>
                      <a:pt x="73" y="49"/>
                    </a:lnTo>
                    <a:close/>
                  </a:path>
                </a:pathLst>
              </a:custGeom>
              <a:solidFill>
                <a:srgbClr val="FBE9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23" name="Freeform 209"/>
              <p:cNvSpPr>
                <a:spLocks noEditPoints="1"/>
              </p:cNvSpPr>
              <p:nvPr/>
            </p:nvSpPr>
            <p:spPr bwMode="auto">
              <a:xfrm>
                <a:off x="1154" y="2652"/>
                <a:ext cx="15" cy="14"/>
              </a:xfrm>
              <a:custGeom>
                <a:avLst/>
                <a:gdLst>
                  <a:gd name="T0" fmla="*/ 1 w 73"/>
                  <a:gd name="T1" fmla="*/ 0 h 86"/>
                  <a:gd name="T2" fmla="*/ 1 w 73"/>
                  <a:gd name="T3" fmla="*/ 0 h 86"/>
                  <a:gd name="T4" fmla="*/ 0 w 73"/>
                  <a:gd name="T5" fmla="*/ 0 h 86"/>
                  <a:gd name="T6" fmla="*/ 0 w 73"/>
                  <a:gd name="T7" fmla="*/ 0 h 86"/>
                  <a:gd name="T8" fmla="*/ 0 w 73"/>
                  <a:gd name="T9" fmla="*/ 0 h 86"/>
                  <a:gd name="T10" fmla="*/ 0 w 73"/>
                  <a:gd name="T11" fmla="*/ 0 h 86"/>
                  <a:gd name="T12" fmla="*/ 0 w 73"/>
                  <a:gd name="T13" fmla="*/ 0 h 86"/>
                  <a:gd name="T14" fmla="*/ 0 w 73"/>
                  <a:gd name="T15" fmla="*/ 0 h 86"/>
                  <a:gd name="T16" fmla="*/ 0 w 73"/>
                  <a:gd name="T17" fmla="*/ 0 h 86"/>
                  <a:gd name="T18" fmla="*/ 0 w 73"/>
                  <a:gd name="T19" fmla="*/ 0 h 86"/>
                  <a:gd name="T20" fmla="*/ 0 w 73"/>
                  <a:gd name="T21" fmla="*/ 0 h 86"/>
                  <a:gd name="T22" fmla="*/ 0 w 73"/>
                  <a:gd name="T23" fmla="*/ 0 h 86"/>
                  <a:gd name="T24" fmla="*/ 0 w 73"/>
                  <a:gd name="T25" fmla="*/ 0 h 86"/>
                  <a:gd name="T26" fmla="*/ 0 w 73"/>
                  <a:gd name="T27" fmla="*/ 0 h 86"/>
                  <a:gd name="T28" fmla="*/ 1 w 73"/>
                  <a:gd name="T29" fmla="*/ 0 h 86"/>
                  <a:gd name="T30" fmla="*/ 1 w 73"/>
                  <a:gd name="T31" fmla="*/ 0 h 86"/>
                  <a:gd name="T32" fmla="*/ 1 w 73"/>
                  <a:gd name="T33" fmla="*/ 0 h 86"/>
                  <a:gd name="T34" fmla="*/ 1 w 73"/>
                  <a:gd name="T35" fmla="*/ 0 h 86"/>
                  <a:gd name="T36" fmla="*/ 0 w 73"/>
                  <a:gd name="T37" fmla="*/ 0 h 86"/>
                  <a:gd name="T38" fmla="*/ 0 w 73"/>
                  <a:gd name="T39" fmla="*/ 0 h 86"/>
                  <a:gd name="T40" fmla="*/ 0 w 73"/>
                  <a:gd name="T41" fmla="*/ 0 h 86"/>
                  <a:gd name="T42" fmla="*/ 0 w 73"/>
                  <a:gd name="T43" fmla="*/ 0 h 86"/>
                  <a:gd name="T44" fmla="*/ 0 w 73"/>
                  <a:gd name="T45" fmla="*/ 0 h 86"/>
                  <a:gd name="T46" fmla="*/ 0 w 73"/>
                  <a:gd name="T47" fmla="*/ 0 h 86"/>
                  <a:gd name="T48" fmla="*/ 0 w 73"/>
                  <a:gd name="T49" fmla="*/ 0 h 86"/>
                  <a:gd name="T50" fmla="*/ 0 w 73"/>
                  <a:gd name="T51" fmla="*/ 0 h 86"/>
                  <a:gd name="T52" fmla="*/ 0 w 73"/>
                  <a:gd name="T53" fmla="*/ 0 h 86"/>
                  <a:gd name="T54" fmla="*/ 0 w 73"/>
                  <a:gd name="T55" fmla="*/ 0 h 86"/>
                  <a:gd name="T56" fmla="*/ 0 w 73"/>
                  <a:gd name="T57" fmla="*/ 0 h 86"/>
                  <a:gd name="T58" fmla="*/ 0 w 73"/>
                  <a:gd name="T59" fmla="*/ 0 h 86"/>
                  <a:gd name="T60" fmla="*/ 0 w 73"/>
                  <a:gd name="T61" fmla="*/ 0 h 86"/>
                  <a:gd name="T62" fmla="*/ 1 w 73"/>
                  <a:gd name="T63" fmla="*/ 0 h 86"/>
                  <a:gd name="T64" fmla="*/ 1 w 73"/>
                  <a:gd name="T65" fmla="*/ 0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86"/>
                  <a:gd name="T101" fmla="*/ 73 w 73"/>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86">
                    <a:moveTo>
                      <a:pt x="73" y="43"/>
                    </a:moveTo>
                    <a:lnTo>
                      <a:pt x="72" y="34"/>
                    </a:lnTo>
                    <a:lnTo>
                      <a:pt x="70" y="26"/>
                    </a:lnTo>
                    <a:lnTo>
                      <a:pt x="67" y="19"/>
                    </a:lnTo>
                    <a:lnTo>
                      <a:pt x="63" y="13"/>
                    </a:lnTo>
                    <a:lnTo>
                      <a:pt x="57" y="7"/>
                    </a:lnTo>
                    <a:lnTo>
                      <a:pt x="51" y="3"/>
                    </a:lnTo>
                    <a:lnTo>
                      <a:pt x="44" y="1"/>
                    </a:lnTo>
                    <a:lnTo>
                      <a:pt x="37" y="0"/>
                    </a:lnTo>
                    <a:lnTo>
                      <a:pt x="30" y="1"/>
                    </a:lnTo>
                    <a:lnTo>
                      <a:pt x="23" y="3"/>
                    </a:lnTo>
                    <a:lnTo>
                      <a:pt x="17" y="7"/>
                    </a:lnTo>
                    <a:lnTo>
                      <a:pt x="12" y="13"/>
                    </a:lnTo>
                    <a:lnTo>
                      <a:pt x="6" y="19"/>
                    </a:lnTo>
                    <a:lnTo>
                      <a:pt x="3" y="26"/>
                    </a:lnTo>
                    <a:lnTo>
                      <a:pt x="1" y="34"/>
                    </a:lnTo>
                    <a:lnTo>
                      <a:pt x="0" y="43"/>
                    </a:lnTo>
                    <a:lnTo>
                      <a:pt x="1" y="51"/>
                    </a:lnTo>
                    <a:lnTo>
                      <a:pt x="3" y="60"/>
                    </a:lnTo>
                    <a:lnTo>
                      <a:pt x="6" y="67"/>
                    </a:lnTo>
                    <a:lnTo>
                      <a:pt x="12" y="73"/>
                    </a:lnTo>
                    <a:lnTo>
                      <a:pt x="17" y="79"/>
                    </a:lnTo>
                    <a:lnTo>
                      <a:pt x="23" y="82"/>
                    </a:lnTo>
                    <a:lnTo>
                      <a:pt x="30" y="85"/>
                    </a:lnTo>
                    <a:lnTo>
                      <a:pt x="37" y="86"/>
                    </a:lnTo>
                    <a:lnTo>
                      <a:pt x="44" y="85"/>
                    </a:lnTo>
                    <a:lnTo>
                      <a:pt x="51" y="82"/>
                    </a:lnTo>
                    <a:lnTo>
                      <a:pt x="57" y="79"/>
                    </a:lnTo>
                    <a:lnTo>
                      <a:pt x="63" y="73"/>
                    </a:lnTo>
                    <a:lnTo>
                      <a:pt x="67" y="67"/>
                    </a:lnTo>
                    <a:lnTo>
                      <a:pt x="70" y="60"/>
                    </a:lnTo>
                    <a:lnTo>
                      <a:pt x="72" y="51"/>
                    </a:lnTo>
                    <a:lnTo>
                      <a:pt x="73" y="43"/>
                    </a:lnTo>
                    <a:close/>
                    <a:moveTo>
                      <a:pt x="64" y="43"/>
                    </a:moveTo>
                    <a:lnTo>
                      <a:pt x="64" y="49"/>
                    </a:lnTo>
                    <a:lnTo>
                      <a:pt x="62" y="55"/>
                    </a:lnTo>
                    <a:lnTo>
                      <a:pt x="59" y="61"/>
                    </a:lnTo>
                    <a:lnTo>
                      <a:pt x="56" y="66"/>
                    </a:lnTo>
                    <a:lnTo>
                      <a:pt x="52" y="69"/>
                    </a:lnTo>
                    <a:lnTo>
                      <a:pt x="48" y="73"/>
                    </a:lnTo>
                    <a:lnTo>
                      <a:pt x="43" y="74"/>
                    </a:lnTo>
                    <a:lnTo>
                      <a:pt x="37" y="75"/>
                    </a:lnTo>
                    <a:lnTo>
                      <a:pt x="32" y="74"/>
                    </a:lnTo>
                    <a:lnTo>
                      <a:pt x="27" y="73"/>
                    </a:lnTo>
                    <a:lnTo>
                      <a:pt x="22" y="69"/>
                    </a:lnTo>
                    <a:lnTo>
                      <a:pt x="18" y="66"/>
                    </a:lnTo>
                    <a:lnTo>
                      <a:pt x="15" y="61"/>
                    </a:lnTo>
                    <a:lnTo>
                      <a:pt x="12" y="55"/>
                    </a:lnTo>
                    <a:lnTo>
                      <a:pt x="11" y="49"/>
                    </a:lnTo>
                    <a:lnTo>
                      <a:pt x="10" y="43"/>
                    </a:lnTo>
                    <a:lnTo>
                      <a:pt x="11" y="37"/>
                    </a:lnTo>
                    <a:lnTo>
                      <a:pt x="12" y="30"/>
                    </a:lnTo>
                    <a:lnTo>
                      <a:pt x="15" y="25"/>
                    </a:lnTo>
                    <a:lnTo>
                      <a:pt x="18" y="20"/>
                    </a:lnTo>
                    <a:lnTo>
                      <a:pt x="22" y="16"/>
                    </a:lnTo>
                    <a:lnTo>
                      <a:pt x="27" y="13"/>
                    </a:lnTo>
                    <a:lnTo>
                      <a:pt x="32" y="12"/>
                    </a:lnTo>
                    <a:lnTo>
                      <a:pt x="37" y="10"/>
                    </a:lnTo>
                    <a:lnTo>
                      <a:pt x="43" y="12"/>
                    </a:lnTo>
                    <a:lnTo>
                      <a:pt x="48" y="13"/>
                    </a:lnTo>
                    <a:lnTo>
                      <a:pt x="52" y="16"/>
                    </a:lnTo>
                    <a:lnTo>
                      <a:pt x="56" y="20"/>
                    </a:lnTo>
                    <a:lnTo>
                      <a:pt x="59" y="25"/>
                    </a:lnTo>
                    <a:lnTo>
                      <a:pt x="62" y="30"/>
                    </a:lnTo>
                    <a:lnTo>
                      <a:pt x="64" y="37"/>
                    </a:lnTo>
                    <a:lnTo>
                      <a:pt x="64" y="43"/>
                    </a:lnTo>
                    <a:close/>
                  </a:path>
                </a:pathLst>
              </a:custGeom>
              <a:solidFill>
                <a:srgbClr val="FBEC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24" name="Freeform 210"/>
              <p:cNvSpPr>
                <a:spLocks noEditPoints="1"/>
              </p:cNvSpPr>
              <p:nvPr/>
            </p:nvSpPr>
            <p:spPr bwMode="auto">
              <a:xfrm>
                <a:off x="1155" y="2653"/>
                <a:ext cx="13" cy="12"/>
              </a:xfrm>
              <a:custGeom>
                <a:avLst/>
                <a:gdLst>
                  <a:gd name="T0" fmla="*/ 1 w 64"/>
                  <a:gd name="T1" fmla="*/ 0 h 76"/>
                  <a:gd name="T2" fmla="*/ 0 w 64"/>
                  <a:gd name="T3" fmla="*/ 0 h 76"/>
                  <a:gd name="T4" fmla="*/ 0 w 64"/>
                  <a:gd name="T5" fmla="*/ 0 h 76"/>
                  <a:gd name="T6" fmla="*/ 0 w 64"/>
                  <a:gd name="T7" fmla="*/ 0 h 76"/>
                  <a:gd name="T8" fmla="*/ 0 w 64"/>
                  <a:gd name="T9" fmla="*/ 0 h 76"/>
                  <a:gd name="T10" fmla="*/ 0 w 64"/>
                  <a:gd name="T11" fmla="*/ 0 h 76"/>
                  <a:gd name="T12" fmla="*/ 0 w 64"/>
                  <a:gd name="T13" fmla="*/ 0 h 76"/>
                  <a:gd name="T14" fmla="*/ 0 w 64"/>
                  <a:gd name="T15" fmla="*/ 0 h 76"/>
                  <a:gd name="T16" fmla="*/ 0 w 64"/>
                  <a:gd name="T17" fmla="*/ 0 h 76"/>
                  <a:gd name="T18" fmla="*/ 0 w 64"/>
                  <a:gd name="T19" fmla="*/ 0 h 76"/>
                  <a:gd name="T20" fmla="*/ 0 w 64"/>
                  <a:gd name="T21" fmla="*/ 0 h 76"/>
                  <a:gd name="T22" fmla="*/ 0 w 64"/>
                  <a:gd name="T23" fmla="*/ 0 h 76"/>
                  <a:gd name="T24" fmla="*/ 0 w 64"/>
                  <a:gd name="T25" fmla="*/ 0 h 76"/>
                  <a:gd name="T26" fmla="*/ 0 w 64"/>
                  <a:gd name="T27" fmla="*/ 0 h 76"/>
                  <a:gd name="T28" fmla="*/ 0 w 64"/>
                  <a:gd name="T29" fmla="*/ 0 h 76"/>
                  <a:gd name="T30" fmla="*/ 1 w 64"/>
                  <a:gd name="T31" fmla="*/ 0 h 76"/>
                  <a:gd name="T32" fmla="*/ 0 w 64"/>
                  <a:gd name="T33" fmla="*/ 0 h 76"/>
                  <a:gd name="T34" fmla="*/ 0 w 64"/>
                  <a:gd name="T35" fmla="*/ 0 h 76"/>
                  <a:gd name="T36" fmla="*/ 0 w 64"/>
                  <a:gd name="T37" fmla="*/ 0 h 76"/>
                  <a:gd name="T38" fmla="*/ 0 w 64"/>
                  <a:gd name="T39" fmla="*/ 0 h 76"/>
                  <a:gd name="T40" fmla="*/ 0 w 64"/>
                  <a:gd name="T41" fmla="*/ 0 h 76"/>
                  <a:gd name="T42" fmla="*/ 0 w 64"/>
                  <a:gd name="T43" fmla="*/ 0 h 76"/>
                  <a:gd name="T44" fmla="*/ 0 w 64"/>
                  <a:gd name="T45" fmla="*/ 0 h 76"/>
                  <a:gd name="T46" fmla="*/ 0 w 64"/>
                  <a:gd name="T47" fmla="*/ 0 h 76"/>
                  <a:gd name="T48" fmla="*/ 0 w 64"/>
                  <a:gd name="T49" fmla="*/ 0 h 76"/>
                  <a:gd name="T50" fmla="*/ 0 w 64"/>
                  <a:gd name="T51" fmla="*/ 0 h 76"/>
                  <a:gd name="T52" fmla="*/ 0 w 64"/>
                  <a:gd name="T53" fmla="*/ 0 h 76"/>
                  <a:gd name="T54" fmla="*/ 0 w 64"/>
                  <a:gd name="T55" fmla="*/ 0 h 76"/>
                  <a:gd name="T56" fmla="*/ 0 w 64"/>
                  <a:gd name="T57" fmla="*/ 0 h 76"/>
                  <a:gd name="T58" fmla="*/ 0 w 64"/>
                  <a:gd name="T59" fmla="*/ 0 h 76"/>
                  <a:gd name="T60" fmla="*/ 0 w 64"/>
                  <a:gd name="T61" fmla="*/ 0 h 76"/>
                  <a:gd name="T62" fmla="*/ 0 w 64"/>
                  <a:gd name="T63" fmla="*/ 0 h 76"/>
                  <a:gd name="T64" fmla="*/ 0 w 64"/>
                  <a:gd name="T65" fmla="*/ 0 h 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76"/>
                  <a:gd name="T101" fmla="*/ 64 w 64"/>
                  <a:gd name="T102" fmla="*/ 76 h 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76">
                    <a:moveTo>
                      <a:pt x="64" y="39"/>
                    </a:moveTo>
                    <a:lnTo>
                      <a:pt x="63" y="32"/>
                    </a:lnTo>
                    <a:lnTo>
                      <a:pt x="61" y="24"/>
                    </a:lnTo>
                    <a:lnTo>
                      <a:pt x="58" y="17"/>
                    </a:lnTo>
                    <a:lnTo>
                      <a:pt x="54" y="12"/>
                    </a:lnTo>
                    <a:lnTo>
                      <a:pt x="50" y="8"/>
                    </a:lnTo>
                    <a:lnTo>
                      <a:pt x="44" y="4"/>
                    </a:lnTo>
                    <a:lnTo>
                      <a:pt x="38" y="2"/>
                    </a:lnTo>
                    <a:lnTo>
                      <a:pt x="32" y="0"/>
                    </a:lnTo>
                    <a:lnTo>
                      <a:pt x="26" y="2"/>
                    </a:lnTo>
                    <a:lnTo>
                      <a:pt x="20" y="4"/>
                    </a:lnTo>
                    <a:lnTo>
                      <a:pt x="15" y="8"/>
                    </a:lnTo>
                    <a:lnTo>
                      <a:pt x="10" y="12"/>
                    </a:lnTo>
                    <a:lnTo>
                      <a:pt x="6" y="17"/>
                    </a:lnTo>
                    <a:lnTo>
                      <a:pt x="2" y="24"/>
                    </a:lnTo>
                    <a:lnTo>
                      <a:pt x="0" y="32"/>
                    </a:lnTo>
                    <a:lnTo>
                      <a:pt x="0" y="39"/>
                    </a:lnTo>
                    <a:lnTo>
                      <a:pt x="0" y="46"/>
                    </a:lnTo>
                    <a:lnTo>
                      <a:pt x="2" y="53"/>
                    </a:lnTo>
                    <a:lnTo>
                      <a:pt x="6" y="60"/>
                    </a:lnTo>
                    <a:lnTo>
                      <a:pt x="10" y="65"/>
                    </a:lnTo>
                    <a:lnTo>
                      <a:pt x="15" y="70"/>
                    </a:lnTo>
                    <a:lnTo>
                      <a:pt x="20" y="74"/>
                    </a:lnTo>
                    <a:lnTo>
                      <a:pt x="26" y="76"/>
                    </a:lnTo>
                    <a:lnTo>
                      <a:pt x="32" y="76"/>
                    </a:lnTo>
                    <a:lnTo>
                      <a:pt x="38" y="76"/>
                    </a:lnTo>
                    <a:lnTo>
                      <a:pt x="44" y="74"/>
                    </a:lnTo>
                    <a:lnTo>
                      <a:pt x="50" y="70"/>
                    </a:lnTo>
                    <a:lnTo>
                      <a:pt x="54" y="65"/>
                    </a:lnTo>
                    <a:lnTo>
                      <a:pt x="58" y="60"/>
                    </a:lnTo>
                    <a:lnTo>
                      <a:pt x="61" y="53"/>
                    </a:lnTo>
                    <a:lnTo>
                      <a:pt x="63" y="46"/>
                    </a:lnTo>
                    <a:lnTo>
                      <a:pt x="64" y="39"/>
                    </a:lnTo>
                    <a:close/>
                    <a:moveTo>
                      <a:pt x="55" y="39"/>
                    </a:moveTo>
                    <a:lnTo>
                      <a:pt x="54" y="45"/>
                    </a:lnTo>
                    <a:lnTo>
                      <a:pt x="53" y="50"/>
                    </a:lnTo>
                    <a:lnTo>
                      <a:pt x="51" y="54"/>
                    </a:lnTo>
                    <a:lnTo>
                      <a:pt x="48" y="58"/>
                    </a:lnTo>
                    <a:lnTo>
                      <a:pt x="45" y="62"/>
                    </a:lnTo>
                    <a:lnTo>
                      <a:pt x="41" y="64"/>
                    </a:lnTo>
                    <a:lnTo>
                      <a:pt x="37" y="65"/>
                    </a:lnTo>
                    <a:lnTo>
                      <a:pt x="32" y="65"/>
                    </a:lnTo>
                    <a:lnTo>
                      <a:pt x="28" y="65"/>
                    </a:lnTo>
                    <a:lnTo>
                      <a:pt x="23" y="64"/>
                    </a:lnTo>
                    <a:lnTo>
                      <a:pt x="20" y="62"/>
                    </a:lnTo>
                    <a:lnTo>
                      <a:pt x="16" y="58"/>
                    </a:lnTo>
                    <a:lnTo>
                      <a:pt x="13" y="54"/>
                    </a:lnTo>
                    <a:lnTo>
                      <a:pt x="11" y="50"/>
                    </a:lnTo>
                    <a:lnTo>
                      <a:pt x="10" y="45"/>
                    </a:lnTo>
                    <a:lnTo>
                      <a:pt x="10" y="39"/>
                    </a:lnTo>
                    <a:lnTo>
                      <a:pt x="10" y="33"/>
                    </a:lnTo>
                    <a:lnTo>
                      <a:pt x="11" y="28"/>
                    </a:lnTo>
                    <a:lnTo>
                      <a:pt x="13" y="23"/>
                    </a:lnTo>
                    <a:lnTo>
                      <a:pt x="16" y="20"/>
                    </a:lnTo>
                    <a:lnTo>
                      <a:pt x="20" y="16"/>
                    </a:lnTo>
                    <a:lnTo>
                      <a:pt x="23" y="14"/>
                    </a:lnTo>
                    <a:lnTo>
                      <a:pt x="28" y="12"/>
                    </a:lnTo>
                    <a:lnTo>
                      <a:pt x="32" y="11"/>
                    </a:lnTo>
                    <a:lnTo>
                      <a:pt x="37" y="12"/>
                    </a:lnTo>
                    <a:lnTo>
                      <a:pt x="41" y="14"/>
                    </a:lnTo>
                    <a:lnTo>
                      <a:pt x="45" y="16"/>
                    </a:lnTo>
                    <a:lnTo>
                      <a:pt x="48" y="20"/>
                    </a:lnTo>
                    <a:lnTo>
                      <a:pt x="51" y="23"/>
                    </a:lnTo>
                    <a:lnTo>
                      <a:pt x="53" y="28"/>
                    </a:lnTo>
                    <a:lnTo>
                      <a:pt x="54" y="33"/>
                    </a:lnTo>
                    <a:lnTo>
                      <a:pt x="55" y="39"/>
                    </a:lnTo>
                    <a:close/>
                  </a:path>
                </a:pathLst>
              </a:custGeom>
              <a:solidFill>
                <a:srgbClr val="FCEF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25" name="Freeform 211"/>
              <p:cNvSpPr>
                <a:spLocks noEditPoints="1"/>
              </p:cNvSpPr>
              <p:nvPr/>
            </p:nvSpPr>
            <p:spPr bwMode="auto">
              <a:xfrm>
                <a:off x="1156" y="2654"/>
                <a:ext cx="11" cy="11"/>
              </a:xfrm>
              <a:custGeom>
                <a:avLst/>
                <a:gdLst>
                  <a:gd name="T0" fmla="*/ 0 w 54"/>
                  <a:gd name="T1" fmla="*/ 0 h 65"/>
                  <a:gd name="T2" fmla="*/ 0 w 54"/>
                  <a:gd name="T3" fmla="*/ 0 h 65"/>
                  <a:gd name="T4" fmla="*/ 0 w 54"/>
                  <a:gd name="T5" fmla="*/ 0 h 65"/>
                  <a:gd name="T6" fmla="*/ 0 w 54"/>
                  <a:gd name="T7" fmla="*/ 0 h 65"/>
                  <a:gd name="T8" fmla="*/ 0 w 54"/>
                  <a:gd name="T9" fmla="*/ 0 h 65"/>
                  <a:gd name="T10" fmla="*/ 0 w 54"/>
                  <a:gd name="T11" fmla="*/ 0 h 65"/>
                  <a:gd name="T12" fmla="*/ 0 w 54"/>
                  <a:gd name="T13" fmla="*/ 0 h 65"/>
                  <a:gd name="T14" fmla="*/ 0 w 54"/>
                  <a:gd name="T15" fmla="*/ 0 h 65"/>
                  <a:gd name="T16" fmla="*/ 0 w 54"/>
                  <a:gd name="T17" fmla="*/ 0 h 65"/>
                  <a:gd name="T18" fmla="*/ 0 w 54"/>
                  <a:gd name="T19" fmla="*/ 0 h 65"/>
                  <a:gd name="T20" fmla="*/ 0 w 54"/>
                  <a:gd name="T21" fmla="*/ 0 h 65"/>
                  <a:gd name="T22" fmla="*/ 0 w 54"/>
                  <a:gd name="T23" fmla="*/ 0 h 65"/>
                  <a:gd name="T24" fmla="*/ 0 w 54"/>
                  <a:gd name="T25" fmla="*/ 0 h 65"/>
                  <a:gd name="T26" fmla="*/ 0 w 54"/>
                  <a:gd name="T27" fmla="*/ 0 h 65"/>
                  <a:gd name="T28" fmla="*/ 0 w 54"/>
                  <a:gd name="T29" fmla="*/ 0 h 65"/>
                  <a:gd name="T30" fmla="*/ 0 w 54"/>
                  <a:gd name="T31" fmla="*/ 0 h 65"/>
                  <a:gd name="T32" fmla="*/ 0 w 54"/>
                  <a:gd name="T33" fmla="*/ 0 h 65"/>
                  <a:gd name="T34" fmla="*/ 0 w 54"/>
                  <a:gd name="T35" fmla="*/ 0 h 65"/>
                  <a:gd name="T36" fmla="*/ 0 w 54"/>
                  <a:gd name="T37" fmla="*/ 0 h 65"/>
                  <a:gd name="T38" fmla="*/ 0 w 54"/>
                  <a:gd name="T39" fmla="*/ 0 h 65"/>
                  <a:gd name="T40" fmla="*/ 0 w 54"/>
                  <a:gd name="T41" fmla="*/ 0 h 65"/>
                  <a:gd name="T42" fmla="*/ 0 w 54"/>
                  <a:gd name="T43" fmla="*/ 0 h 65"/>
                  <a:gd name="T44" fmla="*/ 0 w 54"/>
                  <a:gd name="T45" fmla="*/ 0 h 65"/>
                  <a:gd name="T46" fmla="*/ 0 w 54"/>
                  <a:gd name="T47" fmla="*/ 0 h 65"/>
                  <a:gd name="T48" fmla="*/ 0 w 54"/>
                  <a:gd name="T49" fmla="*/ 0 h 65"/>
                  <a:gd name="T50" fmla="*/ 0 w 54"/>
                  <a:gd name="T51" fmla="*/ 0 h 65"/>
                  <a:gd name="T52" fmla="*/ 0 w 54"/>
                  <a:gd name="T53" fmla="*/ 0 h 65"/>
                  <a:gd name="T54" fmla="*/ 0 w 54"/>
                  <a:gd name="T55" fmla="*/ 0 h 65"/>
                  <a:gd name="T56" fmla="*/ 0 w 54"/>
                  <a:gd name="T57" fmla="*/ 0 h 65"/>
                  <a:gd name="T58" fmla="*/ 0 w 54"/>
                  <a:gd name="T59" fmla="*/ 0 h 65"/>
                  <a:gd name="T60" fmla="*/ 0 w 54"/>
                  <a:gd name="T61" fmla="*/ 0 h 65"/>
                  <a:gd name="T62" fmla="*/ 0 w 54"/>
                  <a:gd name="T63" fmla="*/ 0 h 65"/>
                  <a:gd name="T64" fmla="*/ 0 w 54"/>
                  <a:gd name="T65" fmla="*/ 0 h 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4"/>
                  <a:gd name="T100" fmla="*/ 0 h 65"/>
                  <a:gd name="T101" fmla="*/ 54 w 54"/>
                  <a:gd name="T102" fmla="*/ 65 h 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4" h="65">
                    <a:moveTo>
                      <a:pt x="54" y="33"/>
                    </a:moveTo>
                    <a:lnTo>
                      <a:pt x="54" y="27"/>
                    </a:lnTo>
                    <a:lnTo>
                      <a:pt x="52" y="20"/>
                    </a:lnTo>
                    <a:lnTo>
                      <a:pt x="49" y="15"/>
                    </a:lnTo>
                    <a:lnTo>
                      <a:pt x="46" y="10"/>
                    </a:lnTo>
                    <a:lnTo>
                      <a:pt x="42" y="6"/>
                    </a:lnTo>
                    <a:lnTo>
                      <a:pt x="38" y="3"/>
                    </a:lnTo>
                    <a:lnTo>
                      <a:pt x="33" y="2"/>
                    </a:lnTo>
                    <a:lnTo>
                      <a:pt x="27" y="0"/>
                    </a:lnTo>
                    <a:lnTo>
                      <a:pt x="22" y="2"/>
                    </a:lnTo>
                    <a:lnTo>
                      <a:pt x="17" y="3"/>
                    </a:lnTo>
                    <a:lnTo>
                      <a:pt x="12" y="6"/>
                    </a:lnTo>
                    <a:lnTo>
                      <a:pt x="8" y="10"/>
                    </a:lnTo>
                    <a:lnTo>
                      <a:pt x="5" y="15"/>
                    </a:lnTo>
                    <a:lnTo>
                      <a:pt x="2" y="20"/>
                    </a:lnTo>
                    <a:lnTo>
                      <a:pt x="1" y="27"/>
                    </a:lnTo>
                    <a:lnTo>
                      <a:pt x="0" y="33"/>
                    </a:lnTo>
                    <a:lnTo>
                      <a:pt x="1" y="39"/>
                    </a:lnTo>
                    <a:lnTo>
                      <a:pt x="2" y="45"/>
                    </a:lnTo>
                    <a:lnTo>
                      <a:pt x="5" y="51"/>
                    </a:lnTo>
                    <a:lnTo>
                      <a:pt x="8" y="56"/>
                    </a:lnTo>
                    <a:lnTo>
                      <a:pt x="12" y="59"/>
                    </a:lnTo>
                    <a:lnTo>
                      <a:pt x="17" y="63"/>
                    </a:lnTo>
                    <a:lnTo>
                      <a:pt x="22" y="64"/>
                    </a:lnTo>
                    <a:lnTo>
                      <a:pt x="27" y="65"/>
                    </a:lnTo>
                    <a:lnTo>
                      <a:pt x="33" y="64"/>
                    </a:lnTo>
                    <a:lnTo>
                      <a:pt x="38" y="63"/>
                    </a:lnTo>
                    <a:lnTo>
                      <a:pt x="42" y="59"/>
                    </a:lnTo>
                    <a:lnTo>
                      <a:pt x="46" y="56"/>
                    </a:lnTo>
                    <a:lnTo>
                      <a:pt x="49" y="51"/>
                    </a:lnTo>
                    <a:lnTo>
                      <a:pt x="52" y="45"/>
                    </a:lnTo>
                    <a:lnTo>
                      <a:pt x="54" y="39"/>
                    </a:lnTo>
                    <a:lnTo>
                      <a:pt x="54" y="33"/>
                    </a:lnTo>
                    <a:close/>
                    <a:moveTo>
                      <a:pt x="45" y="33"/>
                    </a:moveTo>
                    <a:lnTo>
                      <a:pt x="45" y="38"/>
                    </a:lnTo>
                    <a:lnTo>
                      <a:pt x="44" y="41"/>
                    </a:lnTo>
                    <a:lnTo>
                      <a:pt x="42" y="45"/>
                    </a:lnTo>
                    <a:lnTo>
                      <a:pt x="40" y="48"/>
                    </a:lnTo>
                    <a:lnTo>
                      <a:pt x="37" y="51"/>
                    </a:lnTo>
                    <a:lnTo>
                      <a:pt x="34" y="53"/>
                    </a:lnTo>
                    <a:lnTo>
                      <a:pt x="31" y="54"/>
                    </a:lnTo>
                    <a:lnTo>
                      <a:pt x="27" y="54"/>
                    </a:lnTo>
                    <a:lnTo>
                      <a:pt x="23" y="54"/>
                    </a:lnTo>
                    <a:lnTo>
                      <a:pt x="20" y="53"/>
                    </a:lnTo>
                    <a:lnTo>
                      <a:pt x="17" y="51"/>
                    </a:lnTo>
                    <a:lnTo>
                      <a:pt x="14" y="48"/>
                    </a:lnTo>
                    <a:lnTo>
                      <a:pt x="12" y="45"/>
                    </a:lnTo>
                    <a:lnTo>
                      <a:pt x="11" y="41"/>
                    </a:lnTo>
                    <a:lnTo>
                      <a:pt x="9" y="38"/>
                    </a:lnTo>
                    <a:lnTo>
                      <a:pt x="9" y="33"/>
                    </a:lnTo>
                    <a:lnTo>
                      <a:pt x="9" y="28"/>
                    </a:lnTo>
                    <a:lnTo>
                      <a:pt x="11" y="24"/>
                    </a:lnTo>
                    <a:lnTo>
                      <a:pt x="12" y="21"/>
                    </a:lnTo>
                    <a:lnTo>
                      <a:pt x="14" y="17"/>
                    </a:lnTo>
                    <a:lnTo>
                      <a:pt x="17" y="15"/>
                    </a:lnTo>
                    <a:lnTo>
                      <a:pt x="20" y="12"/>
                    </a:lnTo>
                    <a:lnTo>
                      <a:pt x="23" y="11"/>
                    </a:lnTo>
                    <a:lnTo>
                      <a:pt x="27" y="11"/>
                    </a:lnTo>
                    <a:lnTo>
                      <a:pt x="31" y="11"/>
                    </a:lnTo>
                    <a:lnTo>
                      <a:pt x="34" y="12"/>
                    </a:lnTo>
                    <a:lnTo>
                      <a:pt x="37" y="15"/>
                    </a:lnTo>
                    <a:lnTo>
                      <a:pt x="40" y="17"/>
                    </a:lnTo>
                    <a:lnTo>
                      <a:pt x="42" y="21"/>
                    </a:lnTo>
                    <a:lnTo>
                      <a:pt x="44" y="24"/>
                    </a:lnTo>
                    <a:lnTo>
                      <a:pt x="45" y="28"/>
                    </a:lnTo>
                    <a:lnTo>
                      <a:pt x="45" y="33"/>
                    </a:lnTo>
                    <a:close/>
                  </a:path>
                </a:pathLst>
              </a:custGeom>
              <a:solidFill>
                <a:srgbClr val="FCEF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26" name="Freeform 212"/>
              <p:cNvSpPr>
                <a:spLocks noEditPoints="1"/>
              </p:cNvSpPr>
              <p:nvPr/>
            </p:nvSpPr>
            <p:spPr bwMode="auto">
              <a:xfrm>
                <a:off x="1157" y="2655"/>
                <a:ext cx="9" cy="9"/>
              </a:xfrm>
              <a:custGeom>
                <a:avLst/>
                <a:gdLst>
                  <a:gd name="T0" fmla="*/ 0 w 45"/>
                  <a:gd name="T1" fmla="*/ 0 h 54"/>
                  <a:gd name="T2" fmla="*/ 0 w 45"/>
                  <a:gd name="T3" fmla="*/ 0 h 54"/>
                  <a:gd name="T4" fmla="*/ 0 w 45"/>
                  <a:gd name="T5" fmla="*/ 0 h 54"/>
                  <a:gd name="T6" fmla="*/ 0 w 45"/>
                  <a:gd name="T7" fmla="*/ 0 h 54"/>
                  <a:gd name="T8" fmla="*/ 0 w 45"/>
                  <a:gd name="T9" fmla="*/ 0 h 54"/>
                  <a:gd name="T10" fmla="*/ 0 w 45"/>
                  <a:gd name="T11" fmla="*/ 0 h 54"/>
                  <a:gd name="T12" fmla="*/ 0 w 45"/>
                  <a:gd name="T13" fmla="*/ 0 h 54"/>
                  <a:gd name="T14" fmla="*/ 0 w 45"/>
                  <a:gd name="T15" fmla="*/ 0 h 54"/>
                  <a:gd name="T16" fmla="*/ 0 w 45"/>
                  <a:gd name="T17" fmla="*/ 0 h 54"/>
                  <a:gd name="T18" fmla="*/ 0 w 45"/>
                  <a:gd name="T19" fmla="*/ 0 h 54"/>
                  <a:gd name="T20" fmla="*/ 0 w 45"/>
                  <a:gd name="T21" fmla="*/ 0 h 54"/>
                  <a:gd name="T22" fmla="*/ 0 w 45"/>
                  <a:gd name="T23" fmla="*/ 0 h 54"/>
                  <a:gd name="T24" fmla="*/ 0 w 45"/>
                  <a:gd name="T25" fmla="*/ 0 h 54"/>
                  <a:gd name="T26" fmla="*/ 0 w 45"/>
                  <a:gd name="T27" fmla="*/ 0 h 54"/>
                  <a:gd name="T28" fmla="*/ 0 w 45"/>
                  <a:gd name="T29" fmla="*/ 0 h 54"/>
                  <a:gd name="T30" fmla="*/ 0 w 45"/>
                  <a:gd name="T31" fmla="*/ 0 h 54"/>
                  <a:gd name="T32" fmla="*/ 0 w 45"/>
                  <a:gd name="T33" fmla="*/ 0 h 54"/>
                  <a:gd name="T34" fmla="*/ 0 w 45"/>
                  <a:gd name="T35" fmla="*/ 0 h 54"/>
                  <a:gd name="T36" fmla="*/ 0 w 45"/>
                  <a:gd name="T37" fmla="*/ 0 h 54"/>
                  <a:gd name="T38" fmla="*/ 0 w 45"/>
                  <a:gd name="T39" fmla="*/ 0 h 54"/>
                  <a:gd name="T40" fmla="*/ 0 w 45"/>
                  <a:gd name="T41" fmla="*/ 0 h 54"/>
                  <a:gd name="T42" fmla="*/ 0 w 45"/>
                  <a:gd name="T43" fmla="*/ 0 h 54"/>
                  <a:gd name="T44" fmla="*/ 0 w 45"/>
                  <a:gd name="T45" fmla="*/ 0 h 54"/>
                  <a:gd name="T46" fmla="*/ 0 w 45"/>
                  <a:gd name="T47" fmla="*/ 0 h 54"/>
                  <a:gd name="T48" fmla="*/ 0 w 45"/>
                  <a:gd name="T49" fmla="*/ 0 h 54"/>
                  <a:gd name="T50" fmla="*/ 0 w 45"/>
                  <a:gd name="T51" fmla="*/ 0 h 54"/>
                  <a:gd name="T52" fmla="*/ 0 w 45"/>
                  <a:gd name="T53" fmla="*/ 0 h 54"/>
                  <a:gd name="T54" fmla="*/ 0 w 45"/>
                  <a:gd name="T55" fmla="*/ 0 h 54"/>
                  <a:gd name="T56" fmla="*/ 0 w 45"/>
                  <a:gd name="T57" fmla="*/ 0 h 54"/>
                  <a:gd name="T58" fmla="*/ 0 w 45"/>
                  <a:gd name="T59" fmla="*/ 0 h 54"/>
                  <a:gd name="T60" fmla="*/ 0 w 45"/>
                  <a:gd name="T61" fmla="*/ 0 h 54"/>
                  <a:gd name="T62" fmla="*/ 0 w 45"/>
                  <a:gd name="T63" fmla="*/ 0 h 54"/>
                  <a:gd name="T64" fmla="*/ 0 w 45"/>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54"/>
                  <a:gd name="T101" fmla="*/ 45 w 45"/>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54">
                    <a:moveTo>
                      <a:pt x="45" y="28"/>
                    </a:moveTo>
                    <a:lnTo>
                      <a:pt x="44" y="22"/>
                    </a:lnTo>
                    <a:lnTo>
                      <a:pt x="43" y="17"/>
                    </a:lnTo>
                    <a:lnTo>
                      <a:pt x="41" y="12"/>
                    </a:lnTo>
                    <a:lnTo>
                      <a:pt x="38" y="9"/>
                    </a:lnTo>
                    <a:lnTo>
                      <a:pt x="35" y="5"/>
                    </a:lnTo>
                    <a:lnTo>
                      <a:pt x="31" y="3"/>
                    </a:lnTo>
                    <a:lnTo>
                      <a:pt x="27" y="1"/>
                    </a:lnTo>
                    <a:lnTo>
                      <a:pt x="22" y="0"/>
                    </a:lnTo>
                    <a:lnTo>
                      <a:pt x="18" y="1"/>
                    </a:lnTo>
                    <a:lnTo>
                      <a:pt x="13" y="3"/>
                    </a:lnTo>
                    <a:lnTo>
                      <a:pt x="10" y="5"/>
                    </a:lnTo>
                    <a:lnTo>
                      <a:pt x="6" y="9"/>
                    </a:lnTo>
                    <a:lnTo>
                      <a:pt x="3" y="12"/>
                    </a:lnTo>
                    <a:lnTo>
                      <a:pt x="1" y="17"/>
                    </a:lnTo>
                    <a:lnTo>
                      <a:pt x="0" y="22"/>
                    </a:lnTo>
                    <a:lnTo>
                      <a:pt x="0" y="28"/>
                    </a:lnTo>
                    <a:lnTo>
                      <a:pt x="0" y="34"/>
                    </a:lnTo>
                    <a:lnTo>
                      <a:pt x="1" y="39"/>
                    </a:lnTo>
                    <a:lnTo>
                      <a:pt x="3" y="43"/>
                    </a:lnTo>
                    <a:lnTo>
                      <a:pt x="6" y="47"/>
                    </a:lnTo>
                    <a:lnTo>
                      <a:pt x="10" y="51"/>
                    </a:lnTo>
                    <a:lnTo>
                      <a:pt x="13" y="53"/>
                    </a:lnTo>
                    <a:lnTo>
                      <a:pt x="18" y="54"/>
                    </a:lnTo>
                    <a:lnTo>
                      <a:pt x="22" y="54"/>
                    </a:lnTo>
                    <a:lnTo>
                      <a:pt x="27" y="54"/>
                    </a:lnTo>
                    <a:lnTo>
                      <a:pt x="31" y="53"/>
                    </a:lnTo>
                    <a:lnTo>
                      <a:pt x="35" y="51"/>
                    </a:lnTo>
                    <a:lnTo>
                      <a:pt x="38" y="47"/>
                    </a:lnTo>
                    <a:lnTo>
                      <a:pt x="41" y="43"/>
                    </a:lnTo>
                    <a:lnTo>
                      <a:pt x="43" y="39"/>
                    </a:lnTo>
                    <a:lnTo>
                      <a:pt x="44" y="34"/>
                    </a:lnTo>
                    <a:lnTo>
                      <a:pt x="45" y="28"/>
                    </a:lnTo>
                    <a:close/>
                    <a:moveTo>
                      <a:pt x="36" y="28"/>
                    </a:moveTo>
                    <a:lnTo>
                      <a:pt x="35" y="31"/>
                    </a:lnTo>
                    <a:lnTo>
                      <a:pt x="35" y="34"/>
                    </a:lnTo>
                    <a:lnTo>
                      <a:pt x="33" y="37"/>
                    </a:lnTo>
                    <a:lnTo>
                      <a:pt x="32" y="40"/>
                    </a:lnTo>
                    <a:lnTo>
                      <a:pt x="30" y="41"/>
                    </a:lnTo>
                    <a:lnTo>
                      <a:pt x="27" y="42"/>
                    </a:lnTo>
                    <a:lnTo>
                      <a:pt x="25" y="43"/>
                    </a:lnTo>
                    <a:lnTo>
                      <a:pt x="22" y="43"/>
                    </a:lnTo>
                    <a:lnTo>
                      <a:pt x="19" y="43"/>
                    </a:lnTo>
                    <a:lnTo>
                      <a:pt x="17" y="42"/>
                    </a:lnTo>
                    <a:lnTo>
                      <a:pt x="15" y="41"/>
                    </a:lnTo>
                    <a:lnTo>
                      <a:pt x="13" y="40"/>
                    </a:lnTo>
                    <a:lnTo>
                      <a:pt x="11" y="37"/>
                    </a:lnTo>
                    <a:lnTo>
                      <a:pt x="10" y="34"/>
                    </a:lnTo>
                    <a:lnTo>
                      <a:pt x="9" y="31"/>
                    </a:lnTo>
                    <a:lnTo>
                      <a:pt x="9" y="28"/>
                    </a:lnTo>
                    <a:lnTo>
                      <a:pt x="9" y="24"/>
                    </a:lnTo>
                    <a:lnTo>
                      <a:pt x="10" y="22"/>
                    </a:lnTo>
                    <a:lnTo>
                      <a:pt x="11" y="18"/>
                    </a:lnTo>
                    <a:lnTo>
                      <a:pt x="13" y="16"/>
                    </a:lnTo>
                    <a:lnTo>
                      <a:pt x="15" y="15"/>
                    </a:lnTo>
                    <a:lnTo>
                      <a:pt x="17" y="13"/>
                    </a:lnTo>
                    <a:lnTo>
                      <a:pt x="19" y="12"/>
                    </a:lnTo>
                    <a:lnTo>
                      <a:pt x="22" y="11"/>
                    </a:lnTo>
                    <a:lnTo>
                      <a:pt x="25" y="12"/>
                    </a:lnTo>
                    <a:lnTo>
                      <a:pt x="27" y="13"/>
                    </a:lnTo>
                    <a:lnTo>
                      <a:pt x="30" y="15"/>
                    </a:lnTo>
                    <a:lnTo>
                      <a:pt x="32" y="16"/>
                    </a:lnTo>
                    <a:lnTo>
                      <a:pt x="33" y="18"/>
                    </a:lnTo>
                    <a:lnTo>
                      <a:pt x="35" y="22"/>
                    </a:lnTo>
                    <a:lnTo>
                      <a:pt x="35" y="24"/>
                    </a:lnTo>
                    <a:lnTo>
                      <a:pt x="36" y="28"/>
                    </a:lnTo>
                    <a:close/>
                  </a:path>
                </a:pathLst>
              </a:custGeom>
              <a:solidFill>
                <a:srgbClr val="FCF2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27" name="Freeform 213"/>
              <p:cNvSpPr>
                <a:spLocks noEditPoints="1"/>
              </p:cNvSpPr>
              <p:nvPr/>
            </p:nvSpPr>
            <p:spPr bwMode="auto">
              <a:xfrm>
                <a:off x="1158" y="2656"/>
                <a:ext cx="7" cy="7"/>
              </a:xfrm>
              <a:custGeom>
                <a:avLst/>
                <a:gdLst>
                  <a:gd name="T0" fmla="*/ 0 w 36"/>
                  <a:gd name="T1" fmla="*/ 0 h 43"/>
                  <a:gd name="T2" fmla="*/ 0 w 36"/>
                  <a:gd name="T3" fmla="*/ 0 h 43"/>
                  <a:gd name="T4" fmla="*/ 0 w 36"/>
                  <a:gd name="T5" fmla="*/ 0 h 43"/>
                  <a:gd name="T6" fmla="*/ 0 w 36"/>
                  <a:gd name="T7" fmla="*/ 0 h 43"/>
                  <a:gd name="T8" fmla="*/ 0 w 36"/>
                  <a:gd name="T9" fmla="*/ 0 h 43"/>
                  <a:gd name="T10" fmla="*/ 0 w 36"/>
                  <a:gd name="T11" fmla="*/ 0 h 43"/>
                  <a:gd name="T12" fmla="*/ 0 w 36"/>
                  <a:gd name="T13" fmla="*/ 0 h 43"/>
                  <a:gd name="T14" fmla="*/ 0 w 36"/>
                  <a:gd name="T15" fmla="*/ 0 h 43"/>
                  <a:gd name="T16" fmla="*/ 0 w 36"/>
                  <a:gd name="T17" fmla="*/ 0 h 43"/>
                  <a:gd name="T18" fmla="*/ 0 w 36"/>
                  <a:gd name="T19" fmla="*/ 0 h 43"/>
                  <a:gd name="T20" fmla="*/ 0 w 36"/>
                  <a:gd name="T21" fmla="*/ 0 h 43"/>
                  <a:gd name="T22" fmla="*/ 0 w 36"/>
                  <a:gd name="T23" fmla="*/ 0 h 43"/>
                  <a:gd name="T24" fmla="*/ 0 w 36"/>
                  <a:gd name="T25" fmla="*/ 0 h 43"/>
                  <a:gd name="T26" fmla="*/ 0 w 36"/>
                  <a:gd name="T27" fmla="*/ 0 h 43"/>
                  <a:gd name="T28" fmla="*/ 0 w 36"/>
                  <a:gd name="T29" fmla="*/ 0 h 43"/>
                  <a:gd name="T30" fmla="*/ 0 w 36"/>
                  <a:gd name="T31" fmla="*/ 0 h 43"/>
                  <a:gd name="T32" fmla="*/ 0 w 36"/>
                  <a:gd name="T33" fmla="*/ 0 h 43"/>
                  <a:gd name="T34" fmla="*/ 0 w 36"/>
                  <a:gd name="T35" fmla="*/ 0 h 43"/>
                  <a:gd name="T36" fmla="*/ 0 w 36"/>
                  <a:gd name="T37" fmla="*/ 0 h 43"/>
                  <a:gd name="T38" fmla="*/ 0 w 36"/>
                  <a:gd name="T39" fmla="*/ 0 h 43"/>
                  <a:gd name="T40" fmla="*/ 0 w 36"/>
                  <a:gd name="T41" fmla="*/ 0 h 43"/>
                  <a:gd name="T42" fmla="*/ 0 w 36"/>
                  <a:gd name="T43" fmla="*/ 0 h 43"/>
                  <a:gd name="T44" fmla="*/ 0 w 36"/>
                  <a:gd name="T45" fmla="*/ 0 h 43"/>
                  <a:gd name="T46" fmla="*/ 0 w 36"/>
                  <a:gd name="T47" fmla="*/ 0 h 43"/>
                  <a:gd name="T48" fmla="*/ 0 w 36"/>
                  <a:gd name="T49" fmla="*/ 0 h 43"/>
                  <a:gd name="T50" fmla="*/ 0 w 36"/>
                  <a:gd name="T51" fmla="*/ 0 h 43"/>
                  <a:gd name="T52" fmla="*/ 0 w 36"/>
                  <a:gd name="T53" fmla="*/ 0 h 43"/>
                  <a:gd name="T54" fmla="*/ 0 w 36"/>
                  <a:gd name="T55" fmla="*/ 0 h 43"/>
                  <a:gd name="T56" fmla="*/ 0 w 36"/>
                  <a:gd name="T57" fmla="*/ 0 h 43"/>
                  <a:gd name="T58" fmla="*/ 0 w 36"/>
                  <a:gd name="T59" fmla="*/ 0 h 43"/>
                  <a:gd name="T60" fmla="*/ 0 w 36"/>
                  <a:gd name="T61" fmla="*/ 0 h 43"/>
                  <a:gd name="T62" fmla="*/ 0 w 36"/>
                  <a:gd name="T63" fmla="*/ 0 h 43"/>
                  <a:gd name="T64" fmla="*/ 0 w 36"/>
                  <a:gd name="T65" fmla="*/ 0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
                  <a:gd name="T100" fmla="*/ 0 h 43"/>
                  <a:gd name="T101" fmla="*/ 36 w 36"/>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 h="43">
                    <a:moveTo>
                      <a:pt x="36" y="22"/>
                    </a:moveTo>
                    <a:lnTo>
                      <a:pt x="36" y="17"/>
                    </a:lnTo>
                    <a:lnTo>
                      <a:pt x="35" y="13"/>
                    </a:lnTo>
                    <a:lnTo>
                      <a:pt x="33" y="10"/>
                    </a:lnTo>
                    <a:lnTo>
                      <a:pt x="31" y="6"/>
                    </a:lnTo>
                    <a:lnTo>
                      <a:pt x="28" y="4"/>
                    </a:lnTo>
                    <a:lnTo>
                      <a:pt x="25" y="1"/>
                    </a:lnTo>
                    <a:lnTo>
                      <a:pt x="22" y="0"/>
                    </a:lnTo>
                    <a:lnTo>
                      <a:pt x="18" y="0"/>
                    </a:lnTo>
                    <a:lnTo>
                      <a:pt x="14" y="0"/>
                    </a:lnTo>
                    <a:lnTo>
                      <a:pt x="11" y="1"/>
                    </a:lnTo>
                    <a:lnTo>
                      <a:pt x="8" y="4"/>
                    </a:lnTo>
                    <a:lnTo>
                      <a:pt x="5" y="6"/>
                    </a:lnTo>
                    <a:lnTo>
                      <a:pt x="3" y="10"/>
                    </a:lnTo>
                    <a:lnTo>
                      <a:pt x="2" y="13"/>
                    </a:lnTo>
                    <a:lnTo>
                      <a:pt x="0" y="17"/>
                    </a:lnTo>
                    <a:lnTo>
                      <a:pt x="0" y="22"/>
                    </a:lnTo>
                    <a:lnTo>
                      <a:pt x="0" y="27"/>
                    </a:lnTo>
                    <a:lnTo>
                      <a:pt x="2" y="30"/>
                    </a:lnTo>
                    <a:lnTo>
                      <a:pt x="3" y="34"/>
                    </a:lnTo>
                    <a:lnTo>
                      <a:pt x="5" y="37"/>
                    </a:lnTo>
                    <a:lnTo>
                      <a:pt x="8" y="40"/>
                    </a:lnTo>
                    <a:lnTo>
                      <a:pt x="11" y="42"/>
                    </a:lnTo>
                    <a:lnTo>
                      <a:pt x="14" y="43"/>
                    </a:lnTo>
                    <a:lnTo>
                      <a:pt x="18" y="43"/>
                    </a:lnTo>
                    <a:lnTo>
                      <a:pt x="22" y="43"/>
                    </a:lnTo>
                    <a:lnTo>
                      <a:pt x="25" y="42"/>
                    </a:lnTo>
                    <a:lnTo>
                      <a:pt x="28" y="40"/>
                    </a:lnTo>
                    <a:lnTo>
                      <a:pt x="31" y="37"/>
                    </a:lnTo>
                    <a:lnTo>
                      <a:pt x="33" y="34"/>
                    </a:lnTo>
                    <a:lnTo>
                      <a:pt x="35" y="30"/>
                    </a:lnTo>
                    <a:lnTo>
                      <a:pt x="36" y="27"/>
                    </a:lnTo>
                    <a:lnTo>
                      <a:pt x="36" y="22"/>
                    </a:lnTo>
                    <a:close/>
                    <a:moveTo>
                      <a:pt x="27" y="22"/>
                    </a:moveTo>
                    <a:lnTo>
                      <a:pt x="27" y="24"/>
                    </a:lnTo>
                    <a:lnTo>
                      <a:pt x="26" y="25"/>
                    </a:lnTo>
                    <a:lnTo>
                      <a:pt x="26" y="28"/>
                    </a:lnTo>
                    <a:lnTo>
                      <a:pt x="24" y="29"/>
                    </a:lnTo>
                    <a:lnTo>
                      <a:pt x="23" y="30"/>
                    </a:lnTo>
                    <a:lnTo>
                      <a:pt x="22" y="31"/>
                    </a:lnTo>
                    <a:lnTo>
                      <a:pt x="20" y="33"/>
                    </a:lnTo>
                    <a:lnTo>
                      <a:pt x="18" y="33"/>
                    </a:lnTo>
                    <a:lnTo>
                      <a:pt x="16" y="33"/>
                    </a:lnTo>
                    <a:lnTo>
                      <a:pt x="15" y="31"/>
                    </a:lnTo>
                    <a:lnTo>
                      <a:pt x="13" y="30"/>
                    </a:lnTo>
                    <a:lnTo>
                      <a:pt x="12" y="29"/>
                    </a:lnTo>
                    <a:lnTo>
                      <a:pt x="11" y="28"/>
                    </a:lnTo>
                    <a:lnTo>
                      <a:pt x="10" y="25"/>
                    </a:lnTo>
                    <a:lnTo>
                      <a:pt x="9" y="24"/>
                    </a:lnTo>
                    <a:lnTo>
                      <a:pt x="9" y="22"/>
                    </a:lnTo>
                    <a:lnTo>
                      <a:pt x="9" y="19"/>
                    </a:lnTo>
                    <a:lnTo>
                      <a:pt x="10" y="17"/>
                    </a:lnTo>
                    <a:lnTo>
                      <a:pt x="11" y="16"/>
                    </a:lnTo>
                    <a:lnTo>
                      <a:pt x="12" y="15"/>
                    </a:lnTo>
                    <a:lnTo>
                      <a:pt x="13" y="13"/>
                    </a:lnTo>
                    <a:lnTo>
                      <a:pt x="15" y="12"/>
                    </a:lnTo>
                    <a:lnTo>
                      <a:pt x="16" y="11"/>
                    </a:lnTo>
                    <a:lnTo>
                      <a:pt x="18" y="11"/>
                    </a:lnTo>
                    <a:lnTo>
                      <a:pt x="20" y="11"/>
                    </a:lnTo>
                    <a:lnTo>
                      <a:pt x="22" y="12"/>
                    </a:lnTo>
                    <a:lnTo>
                      <a:pt x="23" y="13"/>
                    </a:lnTo>
                    <a:lnTo>
                      <a:pt x="24" y="15"/>
                    </a:lnTo>
                    <a:lnTo>
                      <a:pt x="26" y="16"/>
                    </a:lnTo>
                    <a:lnTo>
                      <a:pt x="26" y="17"/>
                    </a:lnTo>
                    <a:lnTo>
                      <a:pt x="27" y="19"/>
                    </a:lnTo>
                    <a:lnTo>
                      <a:pt x="27" y="22"/>
                    </a:lnTo>
                    <a:close/>
                  </a:path>
                </a:pathLst>
              </a:custGeom>
              <a:solidFill>
                <a:srgbClr val="FDF4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28" name="Freeform 214"/>
              <p:cNvSpPr>
                <a:spLocks/>
              </p:cNvSpPr>
              <p:nvPr/>
            </p:nvSpPr>
            <p:spPr bwMode="auto">
              <a:xfrm>
                <a:off x="1159" y="2657"/>
                <a:ext cx="5" cy="5"/>
              </a:xfrm>
              <a:custGeom>
                <a:avLst/>
                <a:gdLst>
                  <a:gd name="T0" fmla="*/ 0 w 27"/>
                  <a:gd name="T1" fmla="*/ 0 h 32"/>
                  <a:gd name="T2" fmla="*/ 0 w 27"/>
                  <a:gd name="T3" fmla="*/ 0 h 32"/>
                  <a:gd name="T4" fmla="*/ 0 w 27"/>
                  <a:gd name="T5" fmla="*/ 0 h 32"/>
                  <a:gd name="T6" fmla="*/ 0 w 27"/>
                  <a:gd name="T7" fmla="*/ 0 h 32"/>
                  <a:gd name="T8" fmla="*/ 0 w 27"/>
                  <a:gd name="T9" fmla="*/ 0 h 32"/>
                  <a:gd name="T10" fmla="*/ 0 w 27"/>
                  <a:gd name="T11" fmla="*/ 0 h 32"/>
                  <a:gd name="T12" fmla="*/ 0 w 27"/>
                  <a:gd name="T13" fmla="*/ 0 h 32"/>
                  <a:gd name="T14" fmla="*/ 0 w 27"/>
                  <a:gd name="T15" fmla="*/ 0 h 32"/>
                  <a:gd name="T16" fmla="*/ 0 w 27"/>
                  <a:gd name="T17" fmla="*/ 0 h 32"/>
                  <a:gd name="T18" fmla="*/ 0 w 27"/>
                  <a:gd name="T19" fmla="*/ 0 h 32"/>
                  <a:gd name="T20" fmla="*/ 0 w 27"/>
                  <a:gd name="T21" fmla="*/ 0 h 32"/>
                  <a:gd name="T22" fmla="*/ 0 w 27"/>
                  <a:gd name="T23" fmla="*/ 0 h 32"/>
                  <a:gd name="T24" fmla="*/ 0 w 27"/>
                  <a:gd name="T25" fmla="*/ 0 h 32"/>
                  <a:gd name="T26" fmla="*/ 0 w 27"/>
                  <a:gd name="T27" fmla="*/ 0 h 32"/>
                  <a:gd name="T28" fmla="*/ 0 w 27"/>
                  <a:gd name="T29" fmla="*/ 0 h 32"/>
                  <a:gd name="T30" fmla="*/ 0 w 27"/>
                  <a:gd name="T31" fmla="*/ 0 h 32"/>
                  <a:gd name="T32" fmla="*/ 0 w 27"/>
                  <a:gd name="T33" fmla="*/ 0 h 32"/>
                  <a:gd name="T34" fmla="*/ 0 w 27"/>
                  <a:gd name="T35" fmla="*/ 0 h 32"/>
                  <a:gd name="T36" fmla="*/ 0 w 27"/>
                  <a:gd name="T37" fmla="*/ 0 h 32"/>
                  <a:gd name="T38" fmla="*/ 0 w 27"/>
                  <a:gd name="T39" fmla="*/ 0 h 32"/>
                  <a:gd name="T40" fmla="*/ 0 w 27"/>
                  <a:gd name="T41" fmla="*/ 0 h 32"/>
                  <a:gd name="T42" fmla="*/ 0 w 27"/>
                  <a:gd name="T43" fmla="*/ 0 h 32"/>
                  <a:gd name="T44" fmla="*/ 0 w 27"/>
                  <a:gd name="T45" fmla="*/ 0 h 32"/>
                  <a:gd name="T46" fmla="*/ 0 w 27"/>
                  <a:gd name="T47" fmla="*/ 0 h 32"/>
                  <a:gd name="T48" fmla="*/ 0 w 27"/>
                  <a:gd name="T49" fmla="*/ 0 h 32"/>
                  <a:gd name="T50" fmla="*/ 0 w 27"/>
                  <a:gd name="T51" fmla="*/ 0 h 32"/>
                  <a:gd name="T52" fmla="*/ 0 w 27"/>
                  <a:gd name="T53" fmla="*/ 0 h 32"/>
                  <a:gd name="T54" fmla="*/ 0 w 27"/>
                  <a:gd name="T55" fmla="*/ 0 h 32"/>
                  <a:gd name="T56" fmla="*/ 0 w 27"/>
                  <a:gd name="T57" fmla="*/ 0 h 32"/>
                  <a:gd name="T58" fmla="*/ 0 w 27"/>
                  <a:gd name="T59" fmla="*/ 0 h 32"/>
                  <a:gd name="T60" fmla="*/ 0 w 27"/>
                  <a:gd name="T61" fmla="*/ 0 h 32"/>
                  <a:gd name="T62" fmla="*/ 0 w 27"/>
                  <a:gd name="T63" fmla="*/ 0 h 32"/>
                  <a:gd name="T64" fmla="*/ 0 w 27"/>
                  <a:gd name="T65" fmla="*/ 0 h 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
                  <a:gd name="T100" fmla="*/ 0 h 32"/>
                  <a:gd name="T101" fmla="*/ 27 w 27"/>
                  <a:gd name="T102" fmla="*/ 32 h 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 h="32">
                    <a:moveTo>
                      <a:pt x="27" y="17"/>
                    </a:moveTo>
                    <a:lnTo>
                      <a:pt x="26" y="13"/>
                    </a:lnTo>
                    <a:lnTo>
                      <a:pt x="26" y="11"/>
                    </a:lnTo>
                    <a:lnTo>
                      <a:pt x="24" y="7"/>
                    </a:lnTo>
                    <a:lnTo>
                      <a:pt x="23" y="5"/>
                    </a:lnTo>
                    <a:lnTo>
                      <a:pt x="21" y="4"/>
                    </a:lnTo>
                    <a:lnTo>
                      <a:pt x="18" y="2"/>
                    </a:lnTo>
                    <a:lnTo>
                      <a:pt x="16" y="1"/>
                    </a:lnTo>
                    <a:lnTo>
                      <a:pt x="13" y="0"/>
                    </a:lnTo>
                    <a:lnTo>
                      <a:pt x="10" y="1"/>
                    </a:lnTo>
                    <a:lnTo>
                      <a:pt x="8" y="2"/>
                    </a:lnTo>
                    <a:lnTo>
                      <a:pt x="6" y="4"/>
                    </a:lnTo>
                    <a:lnTo>
                      <a:pt x="4" y="5"/>
                    </a:lnTo>
                    <a:lnTo>
                      <a:pt x="2" y="7"/>
                    </a:lnTo>
                    <a:lnTo>
                      <a:pt x="1" y="11"/>
                    </a:lnTo>
                    <a:lnTo>
                      <a:pt x="0" y="13"/>
                    </a:lnTo>
                    <a:lnTo>
                      <a:pt x="0" y="17"/>
                    </a:lnTo>
                    <a:lnTo>
                      <a:pt x="0" y="20"/>
                    </a:lnTo>
                    <a:lnTo>
                      <a:pt x="1" y="23"/>
                    </a:lnTo>
                    <a:lnTo>
                      <a:pt x="2" y="26"/>
                    </a:lnTo>
                    <a:lnTo>
                      <a:pt x="4" y="29"/>
                    </a:lnTo>
                    <a:lnTo>
                      <a:pt x="6" y="30"/>
                    </a:lnTo>
                    <a:lnTo>
                      <a:pt x="8" y="31"/>
                    </a:lnTo>
                    <a:lnTo>
                      <a:pt x="10" y="32"/>
                    </a:lnTo>
                    <a:lnTo>
                      <a:pt x="13" y="32"/>
                    </a:lnTo>
                    <a:lnTo>
                      <a:pt x="16" y="32"/>
                    </a:lnTo>
                    <a:lnTo>
                      <a:pt x="18" y="31"/>
                    </a:lnTo>
                    <a:lnTo>
                      <a:pt x="21" y="30"/>
                    </a:lnTo>
                    <a:lnTo>
                      <a:pt x="23" y="29"/>
                    </a:lnTo>
                    <a:lnTo>
                      <a:pt x="24" y="26"/>
                    </a:lnTo>
                    <a:lnTo>
                      <a:pt x="26" y="23"/>
                    </a:lnTo>
                    <a:lnTo>
                      <a:pt x="26" y="20"/>
                    </a:lnTo>
                    <a:lnTo>
                      <a:pt x="27" y="17"/>
                    </a:lnTo>
                    <a:close/>
                  </a:path>
                </a:pathLst>
              </a:custGeom>
              <a:solidFill>
                <a:srgbClr val="FDF8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29" name="Freeform 215"/>
              <p:cNvSpPr>
                <a:spLocks/>
              </p:cNvSpPr>
              <p:nvPr/>
            </p:nvSpPr>
            <p:spPr bwMode="auto">
              <a:xfrm>
                <a:off x="1160" y="2658"/>
                <a:ext cx="3" cy="3"/>
              </a:xfrm>
              <a:custGeom>
                <a:avLst/>
                <a:gdLst>
                  <a:gd name="T0" fmla="*/ 0 w 18"/>
                  <a:gd name="T1" fmla="*/ 0 h 22"/>
                  <a:gd name="T2" fmla="*/ 0 w 18"/>
                  <a:gd name="T3" fmla="*/ 0 h 22"/>
                  <a:gd name="T4" fmla="*/ 0 w 18"/>
                  <a:gd name="T5" fmla="*/ 0 h 22"/>
                  <a:gd name="T6" fmla="*/ 0 w 18"/>
                  <a:gd name="T7" fmla="*/ 0 h 22"/>
                  <a:gd name="T8" fmla="*/ 0 w 18"/>
                  <a:gd name="T9" fmla="*/ 0 h 22"/>
                  <a:gd name="T10" fmla="*/ 0 w 18"/>
                  <a:gd name="T11" fmla="*/ 0 h 22"/>
                  <a:gd name="T12" fmla="*/ 0 w 18"/>
                  <a:gd name="T13" fmla="*/ 0 h 22"/>
                  <a:gd name="T14" fmla="*/ 0 w 18"/>
                  <a:gd name="T15" fmla="*/ 0 h 22"/>
                  <a:gd name="T16" fmla="*/ 0 w 18"/>
                  <a:gd name="T17" fmla="*/ 0 h 22"/>
                  <a:gd name="T18" fmla="*/ 0 w 18"/>
                  <a:gd name="T19" fmla="*/ 0 h 22"/>
                  <a:gd name="T20" fmla="*/ 0 w 18"/>
                  <a:gd name="T21" fmla="*/ 0 h 22"/>
                  <a:gd name="T22" fmla="*/ 0 w 18"/>
                  <a:gd name="T23" fmla="*/ 0 h 22"/>
                  <a:gd name="T24" fmla="*/ 0 w 18"/>
                  <a:gd name="T25" fmla="*/ 0 h 22"/>
                  <a:gd name="T26" fmla="*/ 0 w 18"/>
                  <a:gd name="T27" fmla="*/ 0 h 22"/>
                  <a:gd name="T28" fmla="*/ 0 w 18"/>
                  <a:gd name="T29" fmla="*/ 0 h 22"/>
                  <a:gd name="T30" fmla="*/ 0 w 18"/>
                  <a:gd name="T31" fmla="*/ 0 h 22"/>
                  <a:gd name="T32" fmla="*/ 0 w 18"/>
                  <a:gd name="T33" fmla="*/ 0 h 22"/>
                  <a:gd name="T34" fmla="*/ 0 w 18"/>
                  <a:gd name="T35" fmla="*/ 0 h 22"/>
                  <a:gd name="T36" fmla="*/ 0 w 18"/>
                  <a:gd name="T37" fmla="*/ 0 h 22"/>
                  <a:gd name="T38" fmla="*/ 0 w 18"/>
                  <a:gd name="T39" fmla="*/ 0 h 22"/>
                  <a:gd name="T40" fmla="*/ 0 w 18"/>
                  <a:gd name="T41" fmla="*/ 0 h 22"/>
                  <a:gd name="T42" fmla="*/ 0 w 18"/>
                  <a:gd name="T43" fmla="*/ 0 h 22"/>
                  <a:gd name="T44" fmla="*/ 0 w 18"/>
                  <a:gd name="T45" fmla="*/ 0 h 22"/>
                  <a:gd name="T46" fmla="*/ 0 w 18"/>
                  <a:gd name="T47" fmla="*/ 0 h 22"/>
                  <a:gd name="T48" fmla="*/ 0 w 18"/>
                  <a:gd name="T49" fmla="*/ 0 h 22"/>
                  <a:gd name="T50" fmla="*/ 0 w 18"/>
                  <a:gd name="T51" fmla="*/ 0 h 22"/>
                  <a:gd name="T52" fmla="*/ 0 w 18"/>
                  <a:gd name="T53" fmla="*/ 0 h 22"/>
                  <a:gd name="T54" fmla="*/ 0 w 18"/>
                  <a:gd name="T55" fmla="*/ 0 h 22"/>
                  <a:gd name="T56" fmla="*/ 0 w 18"/>
                  <a:gd name="T57" fmla="*/ 0 h 22"/>
                  <a:gd name="T58" fmla="*/ 0 w 18"/>
                  <a:gd name="T59" fmla="*/ 0 h 22"/>
                  <a:gd name="T60" fmla="*/ 0 w 18"/>
                  <a:gd name="T61" fmla="*/ 0 h 22"/>
                  <a:gd name="T62" fmla="*/ 0 w 18"/>
                  <a:gd name="T63" fmla="*/ 0 h 22"/>
                  <a:gd name="T64" fmla="*/ 0 w 18"/>
                  <a:gd name="T65" fmla="*/ 0 h 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
                  <a:gd name="T100" fmla="*/ 0 h 22"/>
                  <a:gd name="T101" fmla="*/ 18 w 18"/>
                  <a:gd name="T102" fmla="*/ 22 h 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 h="22">
                    <a:moveTo>
                      <a:pt x="18" y="11"/>
                    </a:moveTo>
                    <a:lnTo>
                      <a:pt x="18" y="8"/>
                    </a:lnTo>
                    <a:lnTo>
                      <a:pt x="17" y="6"/>
                    </a:lnTo>
                    <a:lnTo>
                      <a:pt x="17" y="5"/>
                    </a:lnTo>
                    <a:lnTo>
                      <a:pt x="15" y="4"/>
                    </a:lnTo>
                    <a:lnTo>
                      <a:pt x="14" y="2"/>
                    </a:lnTo>
                    <a:lnTo>
                      <a:pt x="13" y="1"/>
                    </a:lnTo>
                    <a:lnTo>
                      <a:pt x="11" y="0"/>
                    </a:lnTo>
                    <a:lnTo>
                      <a:pt x="9" y="0"/>
                    </a:lnTo>
                    <a:lnTo>
                      <a:pt x="7" y="0"/>
                    </a:lnTo>
                    <a:lnTo>
                      <a:pt x="6" y="1"/>
                    </a:lnTo>
                    <a:lnTo>
                      <a:pt x="4" y="2"/>
                    </a:lnTo>
                    <a:lnTo>
                      <a:pt x="3" y="4"/>
                    </a:lnTo>
                    <a:lnTo>
                      <a:pt x="2" y="5"/>
                    </a:lnTo>
                    <a:lnTo>
                      <a:pt x="1" y="6"/>
                    </a:lnTo>
                    <a:lnTo>
                      <a:pt x="0" y="8"/>
                    </a:lnTo>
                    <a:lnTo>
                      <a:pt x="0" y="11"/>
                    </a:lnTo>
                    <a:lnTo>
                      <a:pt x="0" y="13"/>
                    </a:lnTo>
                    <a:lnTo>
                      <a:pt x="1" y="14"/>
                    </a:lnTo>
                    <a:lnTo>
                      <a:pt x="2" y="17"/>
                    </a:lnTo>
                    <a:lnTo>
                      <a:pt x="3" y="18"/>
                    </a:lnTo>
                    <a:lnTo>
                      <a:pt x="4" y="19"/>
                    </a:lnTo>
                    <a:lnTo>
                      <a:pt x="6" y="20"/>
                    </a:lnTo>
                    <a:lnTo>
                      <a:pt x="7" y="22"/>
                    </a:lnTo>
                    <a:lnTo>
                      <a:pt x="9" y="22"/>
                    </a:lnTo>
                    <a:lnTo>
                      <a:pt x="11" y="22"/>
                    </a:lnTo>
                    <a:lnTo>
                      <a:pt x="13" y="20"/>
                    </a:lnTo>
                    <a:lnTo>
                      <a:pt x="14" y="19"/>
                    </a:lnTo>
                    <a:lnTo>
                      <a:pt x="15" y="18"/>
                    </a:lnTo>
                    <a:lnTo>
                      <a:pt x="17" y="17"/>
                    </a:lnTo>
                    <a:lnTo>
                      <a:pt x="17" y="14"/>
                    </a:lnTo>
                    <a:lnTo>
                      <a:pt x="18" y="13"/>
                    </a:lnTo>
                    <a:lnTo>
                      <a:pt x="18" y="11"/>
                    </a:lnTo>
                    <a:close/>
                  </a:path>
                </a:pathLst>
              </a:custGeom>
              <a:solidFill>
                <a:srgbClr val="FDFA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0" name="Freeform 216"/>
              <p:cNvSpPr>
                <a:spLocks/>
              </p:cNvSpPr>
              <p:nvPr/>
            </p:nvSpPr>
            <p:spPr bwMode="auto">
              <a:xfrm>
                <a:off x="1161" y="2658"/>
                <a:ext cx="2" cy="2"/>
              </a:xfrm>
              <a:custGeom>
                <a:avLst/>
                <a:gdLst>
                  <a:gd name="T0" fmla="*/ 0 w 9"/>
                  <a:gd name="T1" fmla="*/ 0 h 11"/>
                  <a:gd name="T2" fmla="*/ 0 w 9"/>
                  <a:gd name="T3" fmla="*/ 0 h 11"/>
                  <a:gd name="T4" fmla="*/ 0 w 9"/>
                  <a:gd name="T5" fmla="*/ 0 h 11"/>
                  <a:gd name="T6" fmla="*/ 0 w 9"/>
                  <a:gd name="T7" fmla="*/ 0 h 11"/>
                  <a:gd name="T8" fmla="*/ 0 w 9"/>
                  <a:gd name="T9" fmla="*/ 0 h 11"/>
                  <a:gd name="T10" fmla="*/ 0 w 9"/>
                  <a:gd name="T11" fmla="*/ 0 h 11"/>
                  <a:gd name="T12" fmla="*/ 0 w 9"/>
                  <a:gd name="T13" fmla="*/ 0 h 11"/>
                  <a:gd name="T14" fmla="*/ 0 w 9"/>
                  <a:gd name="T15" fmla="*/ 0 h 11"/>
                  <a:gd name="T16" fmla="*/ 0 w 9"/>
                  <a:gd name="T17" fmla="*/ 0 h 11"/>
                  <a:gd name="T18" fmla="*/ 0 w 9"/>
                  <a:gd name="T19" fmla="*/ 0 h 11"/>
                  <a:gd name="T20" fmla="*/ 0 w 9"/>
                  <a:gd name="T21" fmla="*/ 0 h 11"/>
                  <a:gd name="T22" fmla="*/ 0 w 9"/>
                  <a:gd name="T23" fmla="*/ 0 h 11"/>
                  <a:gd name="T24" fmla="*/ 0 w 9"/>
                  <a:gd name="T25" fmla="*/ 0 h 11"/>
                  <a:gd name="T26" fmla="*/ 0 w 9"/>
                  <a:gd name="T27" fmla="*/ 0 h 11"/>
                  <a:gd name="T28" fmla="*/ 0 w 9"/>
                  <a:gd name="T29" fmla="*/ 0 h 11"/>
                  <a:gd name="T30" fmla="*/ 0 w 9"/>
                  <a:gd name="T31" fmla="*/ 0 h 11"/>
                  <a:gd name="T32" fmla="*/ 0 w 9"/>
                  <a:gd name="T33" fmla="*/ 0 h 11"/>
                  <a:gd name="T34" fmla="*/ 0 w 9"/>
                  <a:gd name="T35" fmla="*/ 0 h 11"/>
                  <a:gd name="T36" fmla="*/ 0 w 9"/>
                  <a:gd name="T37" fmla="*/ 0 h 11"/>
                  <a:gd name="T38" fmla="*/ 0 w 9"/>
                  <a:gd name="T39" fmla="*/ 0 h 11"/>
                  <a:gd name="T40" fmla="*/ 0 w 9"/>
                  <a:gd name="T41" fmla="*/ 0 h 11"/>
                  <a:gd name="T42" fmla="*/ 0 w 9"/>
                  <a:gd name="T43" fmla="*/ 0 h 11"/>
                  <a:gd name="T44" fmla="*/ 0 w 9"/>
                  <a:gd name="T45" fmla="*/ 0 h 11"/>
                  <a:gd name="T46" fmla="*/ 0 w 9"/>
                  <a:gd name="T47" fmla="*/ 0 h 11"/>
                  <a:gd name="T48" fmla="*/ 0 w 9"/>
                  <a:gd name="T49" fmla="*/ 0 h 11"/>
                  <a:gd name="T50" fmla="*/ 0 w 9"/>
                  <a:gd name="T51" fmla="*/ 0 h 11"/>
                  <a:gd name="T52" fmla="*/ 0 w 9"/>
                  <a:gd name="T53" fmla="*/ 0 h 11"/>
                  <a:gd name="T54" fmla="*/ 0 w 9"/>
                  <a:gd name="T55" fmla="*/ 0 h 11"/>
                  <a:gd name="T56" fmla="*/ 0 w 9"/>
                  <a:gd name="T57" fmla="*/ 0 h 11"/>
                  <a:gd name="T58" fmla="*/ 0 w 9"/>
                  <a:gd name="T59" fmla="*/ 0 h 11"/>
                  <a:gd name="T60" fmla="*/ 0 w 9"/>
                  <a:gd name="T61" fmla="*/ 0 h 11"/>
                  <a:gd name="T62" fmla="*/ 0 w 9"/>
                  <a:gd name="T63" fmla="*/ 0 h 11"/>
                  <a:gd name="T64" fmla="*/ 0 w 9"/>
                  <a:gd name="T65" fmla="*/ 0 h 1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
                  <a:gd name="T100" fmla="*/ 0 h 11"/>
                  <a:gd name="T101" fmla="*/ 9 w 9"/>
                  <a:gd name="T102" fmla="*/ 11 h 1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 h="11">
                    <a:moveTo>
                      <a:pt x="9" y="6"/>
                    </a:moveTo>
                    <a:lnTo>
                      <a:pt x="9" y="5"/>
                    </a:lnTo>
                    <a:lnTo>
                      <a:pt x="8" y="3"/>
                    </a:lnTo>
                    <a:lnTo>
                      <a:pt x="8" y="2"/>
                    </a:lnTo>
                    <a:lnTo>
                      <a:pt x="7" y="2"/>
                    </a:lnTo>
                    <a:lnTo>
                      <a:pt x="7" y="1"/>
                    </a:lnTo>
                    <a:lnTo>
                      <a:pt x="6" y="1"/>
                    </a:lnTo>
                    <a:lnTo>
                      <a:pt x="5" y="1"/>
                    </a:lnTo>
                    <a:lnTo>
                      <a:pt x="4" y="0"/>
                    </a:lnTo>
                    <a:lnTo>
                      <a:pt x="3" y="1"/>
                    </a:lnTo>
                    <a:lnTo>
                      <a:pt x="2" y="1"/>
                    </a:lnTo>
                    <a:lnTo>
                      <a:pt x="1" y="2"/>
                    </a:lnTo>
                    <a:lnTo>
                      <a:pt x="0" y="2"/>
                    </a:lnTo>
                    <a:lnTo>
                      <a:pt x="0" y="3"/>
                    </a:lnTo>
                    <a:lnTo>
                      <a:pt x="0" y="5"/>
                    </a:lnTo>
                    <a:lnTo>
                      <a:pt x="0" y="6"/>
                    </a:lnTo>
                    <a:lnTo>
                      <a:pt x="0" y="7"/>
                    </a:lnTo>
                    <a:lnTo>
                      <a:pt x="0" y="8"/>
                    </a:lnTo>
                    <a:lnTo>
                      <a:pt x="1" y="9"/>
                    </a:lnTo>
                    <a:lnTo>
                      <a:pt x="2" y="11"/>
                    </a:lnTo>
                    <a:lnTo>
                      <a:pt x="3" y="11"/>
                    </a:lnTo>
                    <a:lnTo>
                      <a:pt x="4" y="11"/>
                    </a:lnTo>
                    <a:lnTo>
                      <a:pt x="5" y="11"/>
                    </a:lnTo>
                    <a:lnTo>
                      <a:pt x="6" y="11"/>
                    </a:lnTo>
                    <a:lnTo>
                      <a:pt x="7" y="11"/>
                    </a:lnTo>
                    <a:lnTo>
                      <a:pt x="7" y="9"/>
                    </a:lnTo>
                    <a:lnTo>
                      <a:pt x="8" y="8"/>
                    </a:lnTo>
                    <a:lnTo>
                      <a:pt x="9" y="7"/>
                    </a:lnTo>
                    <a:lnTo>
                      <a:pt x="9" y="6"/>
                    </a:lnTo>
                    <a:close/>
                  </a:path>
                </a:pathLst>
              </a:custGeom>
              <a:solidFill>
                <a:srgbClr val="FEFE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1" name="Freeform 217"/>
              <p:cNvSpPr>
                <a:spLocks/>
              </p:cNvSpPr>
              <p:nvPr/>
            </p:nvSpPr>
            <p:spPr bwMode="auto">
              <a:xfrm>
                <a:off x="1043" y="2596"/>
                <a:ext cx="44" cy="47"/>
              </a:xfrm>
              <a:custGeom>
                <a:avLst/>
                <a:gdLst>
                  <a:gd name="T0" fmla="*/ 1 w 220"/>
                  <a:gd name="T1" fmla="*/ 0 h 284"/>
                  <a:gd name="T2" fmla="*/ 0 w 220"/>
                  <a:gd name="T3" fmla="*/ 0 h 284"/>
                  <a:gd name="T4" fmla="*/ 0 w 220"/>
                  <a:gd name="T5" fmla="*/ 1 h 284"/>
                  <a:gd name="T6" fmla="*/ 1 w 220"/>
                  <a:gd name="T7" fmla="*/ 1 h 284"/>
                  <a:gd name="T8" fmla="*/ 2 w 220"/>
                  <a:gd name="T9" fmla="*/ 0 h 284"/>
                  <a:gd name="T10" fmla="*/ 1 w 220"/>
                  <a:gd name="T11" fmla="*/ 0 h 284"/>
                  <a:gd name="T12" fmla="*/ 0 60000 65536"/>
                  <a:gd name="T13" fmla="*/ 0 60000 65536"/>
                  <a:gd name="T14" fmla="*/ 0 60000 65536"/>
                  <a:gd name="T15" fmla="*/ 0 60000 65536"/>
                  <a:gd name="T16" fmla="*/ 0 60000 65536"/>
                  <a:gd name="T17" fmla="*/ 0 60000 65536"/>
                  <a:gd name="T18" fmla="*/ 0 w 220"/>
                  <a:gd name="T19" fmla="*/ 0 h 284"/>
                  <a:gd name="T20" fmla="*/ 220 w 220"/>
                  <a:gd name="T21" fmla="*/ 284 h 284"/>
                </a:gdLst>
                <a:ahLst/>
                <a:cxnLst>
                  <a:cxn ang="T12">
                    <a:pos x="T0" y="T1"/>
                  </a:cxn>
                  <a:cxn ang="T13">
                    <a:pos x="T2" y="T3"/>
                  </a:cxn>
                  <a:cxn ang="T14">
                    <a:pos x="T4" y="T5"/>
                  </a:cxn>
                  <a:cxn ang="T15">
                    <a:pos x="T6" y="T7"/>
                  </a:cxn>
                  <a:cxn ang="T16">
                    <a:pos x="T8" y="T9"/>
                  </a:cxn>
                  <a:cxn ang="T17">
                    <a:pos x="T10" y="T11"/>
                  </a:cxn>
                </a:cxnLst>
                <a:rect l="T18" t="T19" r="T20" b="T21"/>
                <a:pathLst>
                  <a:path w="220" h="284">
                    <a:moveTo>
                      <a:pt x="185" y="0"/>
                    </a:moveTo>
                    <a:lnTo>
                      <a:pt x="0" y="48"/>
                    </a:lnTo>
                    <a:lnTo>
                      <a:pt x="58" y="260"/>
                    </a:lnTo>
                    <a:lnTo>
                      <a:pt x="94" y="284"/>
                    </a:lnTo>
                    <a:lnTo>
                      <a:pt x="220" y="23"/>
                    </a:lnTo>
                    <a:lnTo>
                      <a:pt x="185" y="0"/>
                    </a:lnTo>
                    <a:close/>
                  </a:path>
                </a:pathLst>
              </a:custGeom>
              <a:solidFill>
                <a:srgbClr val="C2C2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2" name="Freeform 218"/>
              <p:cNvSpPr>
                <a:spLocks/>
              </p:cNvSpPr>
              <p:nvPr/>
            </p:nvSpPr>
            <p:spPr bwMode="auto">
              <a:xfrm>
                <a:off x="1043" y="2596"/>
                <a:ext cx="44" cy="26"/>
              </a:xfrm>
              <a:custGeom>
                <a:avLst/>
                <a:gdLst>
                  <a:gd name="T0" fmla="*/ 1 w 222"/>
                  <a:gd name="T1" fmla="*/ 0 h 157"/>
                  <a:gd name="T2" fmla="*/ 0 w 222"/>
                  <a:gd name="T3" fmla="*/ 0 h 157"/>
                  <a:gd name="T4" fmla="*/ 1 w 222"/>
                  <a:gd name="T5" fmla="*/ 1 h 157"/>
                  <a:gd name="T6" fmla="*/ 2 w 222"/>
                  <a:gd name="T7" fmla="*/ 0 h 157"/>
                  <a:gd name="T8" fmla="*/ 1 w 222"/>
                  <a:gd name="T9" fmla="*/ 0 h 157"/>
                  <a:gd name="T10" fmla="*/ 0 60000 65536"/>
                  <a:gd name="T11" fmla="*/ 0 60000 65536"/>
                  <a:gd name="T12" fmla="*/ 0 60000 65536"/>
                  <a:gd name="T13" fmla="*/ 0 60000 65536"/>
                  <a:gd name="T14" fmla="*/ 0 60000 65536"/>
                  <a:gd name="T15" fmla="*/ 0 w 222"/>
                  <a:gd name="T16" fmla="*/ 0 h 157"/>
                  <a:gd name="T17" fmla="*/ 222 w 222"/>
                  <a:gd name="T18" fmla="*/ 157 h 157"/>
                </a:gdLst>
                <a:ahLst/>
                <a:cxnLst>
                  <a:cxn ang="T10">
                    <a:pos x="T0" y="T1"/>
                  </a:cxn>
                  <a:cxn ang="T11">
                    <a:pos x="T2" y="T3"/>
                  </a:cxn>
                  <a:cxn ang="T12">
                    <a:pos x="T4" y="T5"/>
                  </a:cxn>
                  <a:cxn ang="T13">
                    <a:pos x="T6" y="T7"/>
                  </a:cxn>
                  <a:cxn ang="T14">
                    <a:pos x="T8" y="T9"/>
                  </a:cxn>
                </a:cxnLst>
                <a:rect l="T15" t="T16" r="T17" b="T18"/>
                <a:pathLst>
                  <a:path w="222" h="157">
                    <a:moveTo>
                      <a:pt x="186" y="0"/>
                    </a:moveTo>
                    <a:lnTo>
                      <a:pt x="0" y="48"/>
                    </a:lnTo>
                    <a:lnTo>
                      <a:pt x="157" y="157"/>
                    </a:lnTo>
                    <a:lnTo>
                      <a:pt x="222" y="24"/>
                    </a:lnTo>
                    <a:lnTo>
                      <a:pt x="186" y="0"/>
                    </a:lnTo>
                    <a:close/>
                  </a:path>
                </a:pathLst>
              </a:custGeom>
              <a:solidFill>
                <a:srgbClr val="EBECE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3" name="Freeform 219"/>
              <p:cNvSpPr>
                <a:spLocks/>
              </p:cNvSpPr>
              <p:nvPr/>
            </p:nvSpPr>
            <p:spPr bwMode="auto">
              <a:xfrm>
                <a:off x="1043" y="2601"/>
                <a:ext cx="13" cy="15"/>
              </a:xfrm>
              <a:custGeom>
                <a:avLst/>
                <a:gdLst>
                  <a:gd name="T0" fmla="*/ 1 w 63"/>
                  <a:gd name="T1" fmla="*/ 0 h 89"/>
                  <a:gd name="T2" fmla="*/ 0 w 63"/>
                  <a:gd name="T3" fmla="*/ 0 h 89"/>
                  <a:gd name="T4" fmla="*/ 0 w 63"/>
                  <a:gd name="T5" fmla="*/ 1 h 89"/>
                  <a:gd name="T6" fmla="*/ 1 w 63"/>
                  <a:gd name="T7" fmla="*/ 0 h 89"/>
                  <a:gd name="T8" fmla="*/ 0 60000 65536"/>
                  <a:gd name="T9" fmla="*/ 0 60000 65536"/>
                  <a:gd name="T10" fmla="*/ 0 60000 65536"/>
                  <a:gd name="T11" fmla="*/ 0 60000 65536"/>
                  <a:gd name="T12" fmla="*/ 0 w 63"/>
                  <a:gd name="T13" fmla="*/ 0 h 89"/>
                  <a:gd name="T14" fmla="*/ 63 w 63"/>
                  <a:gd name="T15" fmla="*/ 89 h 89"/>
                </a:gdLst>
                <a:ahLst/>
                <a:cxnLst>
                  <a:cxn ang="T8">
                    <a:pos x="T0" y="T1"/>
                  </a:cxn>
                  <a:cxn ang="T9">
                    <a:pos x="T2" y="T3"/>
                  </a:cxn>
                  <a:cxn ang="T10">
                    <a:pos x="T4" y="T5"/>
                  </a:cxn>
                  <a:cxn ang="T11">
                    <a:pos x="T6" y="T7"/>
                  </a:cxn>
                </a:cxnLst>
                <a:rect l="T12" t="T13" r="T14" b="T15"/>
                <a:pathLst>
                  <a:path w="63" h="89">
                    <a:moveTo>
                      <a:pt x="63" y="0"/>
                    </a:moveTo>
                    <a:lnTo>
                      <a:pt x="0" y="16"/>
                    </a:lnTo>
                    <a:lnTo>
                      <a:pt x="20" y="89"/>
                    </a:lnTo>
                    <a:lnTo>
                      <a:pt x="63" y="0"/>
                    </a:lnTo>
                    <a:close/>
                  </a:path>
                </a:pathLst>
              </a:custGeom>
              <a:solidFill>
                <a:srgbClr val="A9A9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4" name="Freeform 220"/>
              <p:cNvSpPr>
                <a:spLocks/>
              </p:cNvSpPr>
              <p:nvPr/>
            </p:nvSpPr>
            <p:spPr bwMode="auto">
              <a:xfrm>
                <a:off x="1043" y="2601"/>
                <a:ext cx="13" cy="8"/>
              </a:xfrm>
              <a:custGeom>
                <a:avLst/>
                <a:gdLst>
                  <a:gd name="T0" fmla="*/ 1 w 63"/>
                  <a:gd name="T1" fmla="*/ 0 h 46"/>
                  <a:gd name="T2" fmla="*/ 0 w 63"/>
                  <a:gd name="T3" fmla="*/ 0 h 46"/>
                  <a:gd name="T4" fmla="*/ 0 w 63"/>
                  <a:gd name="T5" fmla="*/ 0 h 46"/>
                  <a:gd name="T6" fmla="*/ 1 w 63"/>
                  <a:gd name="T7" fmla="*/ 0 h 46"/>
                  <a:gd name="T8" fmla="*/ 0 60000 65536"/>
                  <a:gd name="T9" fmla="*/ 0 60000 65536"/>
                  <a:gd name="T10" fmla="*/ 0 60000 65536"/>
                  <a:gd name="T11" fmla="*/ 0 60000 65536"/>
                  <a:gd name="T12" fmla="*/ 0 w 63"/>
                  <a:gd name="T13" fmla="*/ 0 h 46"/>
                  <a:gd name="T14" fmla="*/ 63 w 63"/>
                  <a:gd name="T15" fmla="*/ 46 h 46"/>
                </a:gdLst>
                <a:ahLst/>
                <a:cxnLst>
                  <a:cxn ang="T8">
                    <a:pos x="T0" y="T1"/>
                  </a:cxn>
                  <a:cxn ang="T9">
                    <a:pos x="T2" y="T3"/>
                  </a:cxn>
                  <a:cxn ang="T10">
                    <a:pos x="T4" y="T5"/>
                  </a:cxn>
                  <a:cxn ang="T11">
                    <a:pos x="T6" y="T7"/>
                  </a:cxn>
                </a:cxnLst>
                <a:rect l="T12" t="T13" r="T14" b="T15"/>
                <a:pathLst>
                  <a:path w="63" h="46">
                    <a:moveTo>
                      <a:pt x="63" y="0"/>
                    </a:moveTo>
                    <a:lnTo>
                      <a:pt x="0" y="16"/>
                    </a:lnTo>
                    <a:lnTo>
                      <a:pt x="41" y="46"/>
                    </a:lnTo>
                    <a:lnTo>
                      <a:pt x="63" y="0"/>
                    </a:lnTo>
                    <a:close/>
                  </a:path>
                </a:pathLst>
              </a:custGeom>
              <a:solidFill>
                <a:srgbClr val="DE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 name="Freeform 221"/>
              <p:cNvSpPr>
                <a:spLocks/>
              </p:cNvSpPr>
              <p:nvPr/>
            </p:nvSpPr>
            <p:spPr bwMode="auto">
              <a:xfrm>
                <a:off x="1078" y="2596"/>
                <a:ext cx="93" cy="63"/>
              </a:xfrm>
              <a:custGeom>
                <a:avLst/>
                <a:gdLst>
                  <a:gd name="T0" fmla="*/ 0 w 463"/>
                  <a:gd name="T1" fmla="*/ 0 h 376"/>
                  <a:gd name="T2" fmla="*/ 0 w 463"/>
                  <a:gd name="T3" fmla="*/ 0 h 376"/>
                  <a:gd name="T4" fmla="*/ 3 w 463"/>
                  <a:gd name="T5" fmla="*/ 2 h 376"/>
                  <a:gd name="T6" fmla="*/ 4 w 463"/>
                  <a:gd name="T7" fmla="*/ 2 h 376"/>
                  <a:gd name="T8" fmla="*/ 0 w 463"/>
                  <a:gd name="T9" fmla="*/ 0 h 376"/>
                  <a:gd name="T10" fmla="*/ 0 60000 65536"/>
                  <a:gd name="T11" fmla="*/ 0 60000 65536"/>
                  <a:gd name="T12" fmla="*/ 0 60000 65536"/>
                  <a:gd name="T13" fmla="*/ 0 60000 65536"/>
                  <a:gd name="T14" fmla="*/ 0 60000 65536"/>
                  <a:gd name="T15" fmla="*/ 0 w 463"/>
                  <a:gd name="T16" fmla="*/ 0 h 376"/>
                  <a:gd name="T17" fmla="*/ 463 w 463"/>
                  <a:gd name="T18" fmla="*/ 376 h 376"/>
                </a:gdLst>
                <a:ahLst/>
                <a:cxnLst>
                  <a:cxn ang="T10">
                    <a:pos x="T0" y="T1"/>
                  </a:cxn>
                  <a:cxn ang="T11">
                    <a:pos x="T2" y="T3"/>
                  </a:cxn>
                  <a:cxn ang="T12">
                    <a:pos x="T4" y="T5"/>
                  </a:cxn>
                  <a:cxn ang="T13">
                    <a:pos x="T6" y="T7"/>
                  </a:cxn>
                  <a:cxn ang="T14">
                    <a:pos x="T8" y="T9"/>
                  </a:cxn>
                </a:cxnLst>
                <a:rect l="T15" t="T16" r="T17" b="T18"/>
                <a:pathLst>
                  <a:path w="463" h="376">
                    <a:moveTo>
                      <a:pt x="8" y="0"/>
                    </a:moveTo>
                    <a:lnTo>
                      <a:pt x="0" y="79"/>
                    </a:lnTo>
                    <a:lnTo>
                      <a:pt x="432" y="376"/>
                    </a:lnTo>
                    <a:lnTo>
                      <a:pt x="463" y="311"/>
                    </a:lnTo>
                    <a:lnTo>
                      <a:pt x="8" y="0"/>
                    </a:lnTo>
                    <a:close/>
                  </a:path>
                </a:pathLst>
              </a:custGeom>
              <a:solidFill>
                <a:srgbClr val="B5DC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6" name="Freeform 222"/>
              <p:cNvSpPr>
                <a:spLocks/>
              </p:cNvSpPr>
              <p:nvPr/>
            </p:nvSpPr>
            <p:spPr bwMode="auto">
              <a:xfrm>
                <a:off x="1065" y="2609"/>
                <a:ext cx="100" cy="72"/>
              </a:xfrm>
              <a:custGeom>
                <a:avLst/>
                <a:gdLst>
                  <a:gd name="T0" fmla="*/ 1 w 501"/>
                  <a:gd name="T1" fmla="*/ 0 h 430"/>
                  <a:gd name="T2" fmla="*/ 0 w 501"/>
                  <a:gd name="T3" fmla="*/ 0 h 430"/>
                  <a:gd name="T4" fmla="*/ 0 w 501"/>
                  <a:gd name="T5" fmla="*/ 1 h 430"/>
                  <a:gd name="T6" fmla="*/ 3 w 501"/>
                  <a:gd name="T7" fmla="*/ 2 h 430"/>
                  <a:gd name="T8" fmla="*/ 4 w 501"/>
                  <a:gd name="T9" fmla="*/ 1 h 430"/>
                  <a:gd name="T10" fmla="*/ 1 w 501"/>
                  <a:gd name="T11" fmla="*/ 0 h 430"/>
                  <a:gd name="T12" fmla="*/ 0 60000 65536"/>
                  <a:gd name="T13" fmla="*/ 0 60000 65536"/>
                  <a:gd name="T14" fmla="*/ 0 60000 65536"/>
                  <a:gd name="T15" fmla="*/ 0 60000 65536"/>
                  <a:gd name="T16" fmla="*/ 0 60000 65536"/>
                  <a:gd name="T17" fmla="*/ 0 60000 65536"/>
                  <a:gd name="T18" fmla="*/ 0 w 501"/>
                  <a:gd name="T19" fmla="*/ 0 h 430"/>
                  <a:gd name="T20" fmla="*/ 501 w 501"/>
                  <a:gd name="T21" fmla="*/ 430 h 430"/>
                </a:gdLst>
                <a:ahLst/>
                <a:cxnLst>
                  <a:cxn ang="T12">
                    <a:pos x="T0" y="T1"/>
                  </a:cxn>
                  <a:cxn ang="T13">
                    <a:pos x="T2" y="T3"/>
                  </a:cxn>
                  <a:cxn ang="T14">
                    <a:pos x="T4" y="T5"/>
                  </a:cxn>
                  <a:cxn ang="T15">
                    <a:pos x="T6" y="T7"/>
                  </a:cxn>
                  <a:cxn ang="T16">
                    <a:pos x="T8" y="T9"/>
                  </a:cxn>
                  <a:cxn ang="T17">
                    <a:pos x="T10" y="T11"/>
                  </a:cxn>
                </a:cxnLst>
                <a:rect l="T18" t="T19" r="T20" b="T21"/>
                <a:pathLst>
                  <a:path w="501" h="430">
                    <a:moveTo>
                      <a:pt x="69" y="0"/>
                    </a:moveTo>
                    <a:lnTo>
                      <a:pt x="14" y="52"/>
                    </a:lnTo>
                    <a:lnTo>
                      <a:pt x="0" y="131"/>
                    </a:lnTo>
                    <a:lnTo>
                      <a:pt x="436" y="430"/>
                    </a:lnTo>
                    <a:lnTo>
                      <a:pt x="501" y="297"/>
                    </a:lnTo>
                    <a:lnTo>
                      <a:pt x="69" y="0"/>
                    </a:lnTo>
                    <a:close/>
                  </a:path>
                </a:pathLst>
              </a:custGeom>
              <a:solidFill>
                <a:srgbClr val="8DC6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7" name="Freeform 223"/>
              <p:cNvSpPr>
                <a:spLocks/>
              </p:cNvSpPr>
              <p:nvPr/>
            </p:nvSpPr>
            <p:spPr bwMode="auto">
              <a:xfrm>
                <a:off x="1055" y="2630"/>
                <a:ext cx="97" cy="61"/>
              </a:xfrm>
              <a:custGeom>
                <a:avLst/>
                <a:gdLst>
                  <a:gd name="T0" fmla="*/ 0 w 487"/>
                  <a:gd name="T1" fmla="*/ 0 h 367"/>
                  <a:gd name="T2" fmla="*/ 0 w 487"/>
                  <a:gd name="T3" fmla="*/ 0 h 367"/>
                  <a:gd name="T4" fmla="*/ 4 w 487"/>
                  <a:gd name="T5" fmla="*/ 2 h 367"/>
                  <a:gd name="T6" fmla="*/ 4 w 487"/>
                  <a:gd name="T7" fmla="*/ 1 h 367"/>
                  <a:gd name="T8" fmla="*/ 0 w 487"/>
                  <a:gd name="T9" fmla="*/ 0 h 367"/>
                  <a:gd name="T10" fmla="*/ 0 60000 65536"/>
                  <a:gd name="T11" fmla="*/ 0 60000 65536"/>
                  <a:gd name="T12" fmla="*/ 0 60000 65536"/>
                  <a:gd name="T13" fmla="*/ 0 60000 65536"/>
                  <a:gd name="T14" fmla="*/ 0 60000 65536"/>
                  <a:gd name="T15" fmla="*/ 0 w 487"/>
                  <a:gd name="T16" fmla="*/ 0 h 367"/>
                  <a:gd name="T17" fmla="*/ 487 w 487"/>
                  <a:gd name="T18" fmla="*/ 367 h 367"/>
                </a:gdLst>
                <a:ahLst/>
                <a:cxnLst>
                  <a:cxn ang="T10">
                    <a:pos x="T0" y="T1"/>
                  </a:cxn>
                  <a:cxn ang="T11">
                    <a:pos x="T2" y="T3"/>
                  </a:cxn>
                  <a:cxn ang="T12">
                    <a:pos x="T4" y="T5"/>
                  </a:cxn>
                  <a:cxn ang="T13">
                    <a:pos x="T6" y="T7"/>
                  </a:cxn>
                  <a:cxn ang="T14">
                    <a:pos x="T8" y="T9"/>
                  </a:cxn>
                </a:cxnLst>
                <a:rect l="T15" t="T16" r="T17" b="T18"/>
                <a:pathLst>
                  <a:path w="487" h="367">
                    <a:moveTo>
                      <a:pt x="51" y="0"/>
                    </a:moveTo>
                    <a:lnTo>
                      <a:pt x="0" y="55"/>
                    </a:lnTo>
                    <a:lnTo>
                      <a:pt x="455" y="367"/>
                    </a:lnTo>
                    <a:lnTo>
                      <a:pt x="487" y="301"/>
                    </a:lnTo>
                    <a:lnTo>
                      <a:pt x="51" y="0"/>
                    </a:lnTo>
                    <a:close/>
                  </a:path>
                </a:pathLst>
              </a:custGeom>
              <a:solidFill>
                <a:srgbClr val="6EAE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8" name="Freeform 224"/>
              <p:cNvSpPr>
                <a:spLocks/>
              </p:cNvSpPr>
              <p:nvPr/>
            </p:nvSpPr>
            <p:spPr bwMode="auto">
              <a:xfrm>
                <a:off x="1143" y="2647"/>
                <a:ext cx="30" cy="45"/>
              </a:xfrm>
              <a:custGeom>
                <a:avLst/>
                <a:gdLst>
                  <a:gd name="T0" fmla="*/ 1 w 147"/>
                  <a:gd name="T1" fmla="*/ 0 h 276"/>
                  <a:gd name="T2" fmla="*/ 1 w 147"/>
                  <a:gd name="T3" fmla="*/ 0 h 276"/>
                  <a:gd name="T4" fmla="*/ 0 w 147"/>
                  <a:gd name="T5" fmla="*/ 1 h 276"/>
                  <a:gd name="T6" fmla="*/ 0 w 147"/>
                  <a:gd name="T7" fmla="*/ 1 h 276"/>
                  <a:gd name="T8" fmla="*/ 1 w 147"/>
                  <a:gd name="T9" fmla="*/ 0 h 276"/>
                  <a:gd name="T10" fmla="*/ 0 60000 65536"/>
                  <a:gd name="T11" fmla="*/ 0 60000 65536"/>
                  <a:gd name="T12" fmla="*/ 0 60000 65536"/>
                  <a:gd name="T13" fmla="*/ 0 60000 65536"/>
                  <a:gd name="T14" fmla="*/ 0 60000 65536"/>
                  <a:gd name="T15" fmla="*/ 0 w 147"/>
                  <a:gd name="T16" fmla="*/ 0 h 276"/>
                  <a:gd name="T17" fmla="*/ 147 w 147"/>
                  <a:gd name="T18" fmla="*/ 276 h 276"/>
                </a:gdLst>
                <a:ahLst/>
                <a:cxnLst>
                  <a:cxn ang="T10">
                    <a:pos x="T0" y="T1"/>
                  </a:cxn>
                  <a:cxn ang="T11">
                    <a:pos x="T2" y="T3"/>
                  </a:cxn>
                  <a:cxn ang="T12">
                    <a:pos x="T4" y="T5"/>
                  </a:cxn>
                  <a:cxn ang="T13">
                    <a:pos x="T6" y="T7"/>
                  </a:cxn>
                  <a:cxn ang="T14">
                    <a:pos x="T8" y="T9"/>
                  </a:cxn>
                </a:cxnLst>
                <a:rect l="T15" t="T16" r="T17" b="T18"/>
                <a:pathLst>
                  <a:path w="147" h="276">
                    <a:moveTo>
                      <a:pt x="127" y="0"/>
                    </a:moveTo>
                    <a:lnTo>
                      <a:pt x="147" y="14"/>
                    </a:lnTo>
                    <a:lnTo>
                      <a:pt x="20" y="276"/>
                    </a:lnTo>
                    <a:lnTo>
                      <a:pt x="0" y="263"/>
                    </a:lnTo>
                    <a:lnTo>
                      <a:pt x="127" y="0"/>
                    </a:lnTo>
                    <a:close/>
                  </a:path>
                </a:pathLst>
              </a:custGeom>
              <a:solidFill>
                <a:srgbClr val="C2C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9" name="Freeform 225"/>
              <p:cNvSpPr>
                <a:spLocks/>
              </p:cNvSpPr>
              <p:nvPr/>
            </p:nvSpPr>
            <p:spPr bwMode="auto">
              <a:xfrm>
                <a:off x="1150" y="2647"/>
                <a:ext cx="23" cy="34"/>
              </a:xfrm>
              <a:custGeom>
                <a:avLst/>
                <a:gdLst>
                  <a:gd name="T0" fmla="*/ 1 w 114"/>
                  <a:gd name="T1" fmla="*/ 0 h 209"/>
                  <a:gd name="T2" fmla="*/ 1 w 114"/>
                  <a:gd name="T3" fmla="*/ 0 h 209"/>
                  <a:gd name="T4" fmla="*/ 0 w 114"/>
                  <a:gd name="T5" fmla="*/ 1 h 209"/>
                  <a:gd name="T6" fmla="*/ 0 w 114"/>
                  <a:gd name="T7" fmla="*/ 1 h 209"/>
                  <a:gd name="T8" fmla="*/ 1 w 114"/>
                  <a:gd name="T9" fmla="*/ 0 h 209"/>
                  <a:gd name="T10" fmla="*/ 0 60000 65536"/>
                  <a:gd name="T11" fmla="*/ 0 60000 65536"/>
                  <a:gd name="T12" fmla="*/ 0 60000 65536"/>
                  <a:gd name="T13" fmla="*/ 0 60000 65536"/>
                  <a:gd name="T14" fmla="*/ 0 60000 65536"/>
                  <a:gd name="T15" fmla="*/ 0 w 114"/>
                  <a:gd name="T16" fmla="*/ 0 h 209"/>
                  <a:gd name="T17" fmla="*/ 114 w 114"/>
                  <a:gd name="T18" fmla="*/ 209 h 209"/>
                </a:gdLst>
                <a:ahLst/>
                <a:cxnLst>
                  <a:cxn ang="T10">
                    <a:pos x="T0" y="T1"/>
                  </a:cxn>
                  <a:cxn ang="T11">
                    <a:pos x="T2" y="T3"/>
                  </a:cxn>
                  <a:cxn ang="T12">
                    <a:pos x="T4" y="T5"/>
                  </a:cxn>
                  <a:cxn ang="T13">
                    <a:pos x="T6" y="T7"/>
                  </a:cxn>
                  <a:cxn ang="T14">
                    <a:pos x="T8" y="T9"/>
                  </a:cxn>
                </a:cxnLst>
                <a:rect l="T15" t="T16" r="T17" b="T18"/>
                <a:pathLst>
                  <a:path w="114" h="209">
                    <a:moveTo>
                      <a:pt x="94" y="0"/>
                    </a:moveTo>
                    <a:lnTo>
                      <a:pt x="114" y="14"/>
                    </a:lnTo>
                    <a:lnTo>
                      <a:pt x="20" y="209"/>
                    </a:lnTo>
                    <a:lnTo>
                      <a:pt x="0" y="195"/>
                    </a:lnTo>
                    <a:lnTo>
                      <a:pt x="94" y="0"/>
                    </a:lnTo>
                    <a:close/>
                  </a:path>
                </a:pathLst>
              </a:custGeom>
              <a:solidFill>
                <a:srgbClr val="FDFC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0" name="Freeform 226"/>
              <p:cNvSpPr>
                <a:spLocks/>
              </p:cNvSpPr>
              <p:nvPr/>
            </p:nvSpPr>
            <p:spPr bwMode="auto">
              <a:xfrm>
                <a:off x="1162" y="2647"/>
                <a:ext cx="11" cy="13"/>
              </a:xfrm>
              <a:custGeom>
                <a:avLst/>
                <a:gdLst>
                  <a:gd name="T0" fmla="*/ 0 w 51"/>
                  <a:gd name="T1" fmla="*/ 0 h 78"/>
                  <a:gd name="T2" fmla="*/ 0 w 51"/>
                  <a:gd name="T3" fmla="*/ 0 h 78"/>
                  <a:gd name="T4" fmla="*/ 0 w 51"/>
                  <a:gd name="T5" fmla="*/ 0 h 78"/>
                  <a:gd name="T6" fmla="*/ 0 w 51"/>
                  <a:gd name="T7" fmla="*/ 0 h 78"/>
                  <a:gd name="T8" fmla="*/ 0 w 51"/>
                  <a:gd name="T9" fmla="*/ 0 h 78"/>
                  <a:gd name="T10" fmla="*/ 0 60000 65536"/>
                  <a:gd name="T11" fmla="*/ 0 60000 65536"/>
                  <a:gd name="T12" fmla="*/ 0 60000 65536"/>
                  <a:gd name="T13" fmla="*/ 0 60000 65536"/>
                  <a:gd name="T14" fmla="*/ 0 60000 65536"/>
                  <a:gd name="T15" fmla="*/ 0 w 51"/>
                  <a:gd name="T16" fmla="*/ 0 h 78"/>
                  <a:gd name="T17" fmla="*/ 51 w 51"/>
                  <a:gd name="T18" fmla="*/ 78 h 78"/>
                </a:gdLst>
                <a:ahLst/>
                <a:cxnLst>
                  <a:cxn ang="T10">
                    <a:pos x="T0" y="T1"/>
                  </a:cxn>
                  <a:cxn ang="T11">
                    <a:pos x="T2" y="T3"/>
                  </a:cxn>
                  <a:cxn ang="T12">
                    <a:pos x="T4" y="T5"/>
                  </a:cxn>
                  <a:cxn ang="T13">
                    <a:pos x="T6" y="T7"/>
                  </a:cxn>
                  <a:cxn ang="T14">
                    <a:pos x="T8" y="T9"/>
                  </a:cxn>
                </a:cxnLst>
                <a:rect l="T15" t="T16" r="T17" b="T18"/>
                <a:pathLst>
                  <a:path w="51" h="78">
                    <a:moveTo>
                      <a:pt x="31" y="0"/>
                    </a:moveTo>
                    <a:lnTo>
                      <a:pt x="51" y="14"/>
                    </a:lnTo>
                    <a:lnTo>
                      <a:pt x="21" y="78"/>
                    </a:lnTo>
                    <a:lnTo>
                      <a:pt x="0" y="65"/>
                    </a:lnTo>
                    <a:lnTo>
                      <a:pt x="31" y="0"/>
                    </a:lnTo>
                    <a:close/>
                  </a:path>
                </a:pathLst>
              </a:custGeom>
              <a:solidFill>
                <a:srgbClr val="FEFE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236" name="Rectangle 235"/>
          <p:cNvSpPr/>
          <p:nvPr/>
        </p:nvSpPr>
        <p:spPr>
          <a:xfrm>
            <a:off x="1343584" y="2396589"/>
            <a:ext cx="10224640" cy="523220"/>
          </a:xfrm>
          <a:prstGeom prst="rect">
            <a:avLst/>
          </a:prstGeom>
        </p:spPr>
        <p:txBody>
          <a:bodyPr wrap="square">
            <a:spAutoFit/>
          </a:bodyPr>
          <a:lstStyle/>
          <a:p>
            <a:pPr algn="just"/>
            <a:r>
              <a:rPr lang="vi-VN" sz="2800" dirty="0"/>
              <a:t>- Dạy và học theo hướng phát triển năng lực và phẩm chất </a:t>
            </a:r>
            <a:r>
              <a:rPr lang="en-US" sz="2800" dirty="0"/>
              <a:t>HS</a:t>
            </a:r>
            <a:r>
              <a:rPr lang="vi-VN" sz="2800" dirty="0"/>
              <a:t>.</a:t>
            </a:r>
          </a:p>
        </p:txBody>
      </p:sp>
      <p:sp>
        <p:nvSpPr>
          <p:cNvPr id="237" name="Rectangle 236"/>
          <p:cNvSpPr/>
          <p:nvPr/>
        </p:nvSpPr>
        <p:spPr>
          <a:xfrm>
            <a:off x="1415663" y="3001171"/>
            <a:ext cx="10015177" cy="954107"/>
          </a:xfrm>
          <a:prstGeom prst="rect">
            <a:avLst/>
          </a:prstGeom>
        </p:spPr>
        <p:txBody>
          <a:bodyPr wrap="square">
            <a:spAutoFit/>
          </a:bodyPr>
          <a:lstStyle/>
          <a:p>
            <a:pPr algn="just"/>
            <a:r>
              <a:rPr lang="vi-VN" sz="2800" dirty="0"/>
              <a:t>- Lấy </a:t>
            </a:r>
            <a:r>
              <a:rPr lang="en-US" sz="2800" dirty="0"/>
              <a:t>HS </a:t>
            </a:r>
            <a:r>
              <a:rPr lang="vi-VN" sz="2800" dirty="0"/>
              <a:t>làm trung tâm, thực hiện chuyển quá trình giáo dục thành tự giáo dục.</a:t>
            </a:r>
          </a:p>
        </p:txBody>
      </p:sp>
      <p:sp>
        <p:nvSpPr>
          <p:cNvPr id="238" name="Rectangle 237"/>
          <p:cNvSpPr/>
          <p:nvPr/>
        </p:nvSpPr>
        <p:spPr>
          <a:xfrm>
            <a:off x="1363121" y="3853738"/>
            <a:ext cx="9992587" cy="954107"/>
          </a:xfrm>
          <a:prstGeom prst="rect">
            <a:avLst/>
          </a:prstGeom>
        </p:spPr>
        <p:txBody>
          <a:bodyPr wrap="square">
            <a:spAutoFit/>
          </a:bodyPr>
          <a:lstStyle/>
          <a:p>
            <a:pPr algn="just"/>
            <a:r>
              <a:rPr lang="vi-VN" sz="2800" dirty="0"/>
              <a:t>- GV là người thiết kế, tổ chức, cố vấn, trọng tài, hướng dẫn hoạt động luyện tập cho HS.</a:t>
            </a:r>
          </a:p>
        </p:txBody>
      </p:sp>
      <p:sp>
        <p:nvSpPr>
          <p:cNvPr id="180" name="Rectangle 18">
            <a:extLst>
              <a:ext uri="{FF2B5EF4-FFF2-40B4-BE49-F238E27FC236}">
                <a16:creationId xmlns:a16="http://schemas.microsoft.com/office/drawing/2014/main" xmlns="" id="{49BBB3A9-8CBC-4098-8AAB-9869F90F6576}"/>
              </a:ext>
            </a:extLst>
          </p:cNvPr>
          <p:cNvSpPr>
            <a:spLocks noChangeArrowheads="1"/>
          </p:cNvSpPr>
          <p:nvPr/>
        </p:nvSpPr>
        <p:spPr bwMode="auto">
          <a:xfrm>
            <a:off x="841314" y="1798331"/>
            <a:ext cx="78888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just" eaLnBrk="0" hangingPunct="0"/>
            <a:r>
              <a:rPr lang="vi-VN" sz="2800" b="1" dirty="0">
                <a:solidFill>
                  <a:srgbClr val="0070C0"/>
                </a:solidFill>
                <a:latin typeface="Arial" panose="020B0604020202020204" pitchFamily="34" charset="0"/>
                <a:cs typeface="Arial" panose="020B0604020202020204" pitchFamily="34" charset="0"/>
              </a:rPr>
              <a:t>1. Về định hướng hoạt động dạy và học</a:t>
            </a:r>
          </a:p>
        </p:txBody>
      </p:sp>
      <p:sp>
        <p:nvSpPr>
          <p:cNvPr id="2" name="Rectangle 1">
            <a:extLst>
              <a:ext uri="{FF2B5EF4-FFF2-40B4-BE49-F238E27FC236}">
                <a16:creationId xmlns:a16="http://schemas.microsoft.com/office/drawing/2014/main" xmlns="" id="{8019A0CB-CB80-AC24-62EA-35A939384C32}"/>
              </a:ext>
            </a:extLst>
          </p:cNvPr>
          <p:cNvSpPr/>
          <p:nvPr/>
        </p:nvSpPr>
        <p:spPr>
          <a:xfrm>
            <a:off x="1318696" y="4780366"/>
            <a:ext cx="10034531" cy="1384995"/>
          </a:xfrm>
          <a:prstGeom prst="rect">
            <a:avLst/>
          </a:prstGeom>
        </p:spPr>
        <p:txBody>
          <a:bodyPr wrap="square">
            <a:spAutoFit/>
          </a:bodyPr>
          <a:lstStyle/>
          <a:p>
            <a:pPr algn="just"/>
            <a:r>
              <a:rPr lang="vi-VN" sz="2800" dirty="0"/>
              <a:t>- Tạo môi trường thân thiện để khuyến khích HS tích cực tham gia các hoạt động luyện tập, tự mình trải nghiệm, tự phát triển bản thân và phát triển thể chất.</a:t>
            </a:r>
          </a:p>
        </p:txBody>
      </p:sp>
      <p:grpSp>
        <p:nvGrpSpPr>
          <p:cNvPr id="5" name="Group 171">
            <a:extLst>
              <a:ext uri="{FF2B5EF4-FFF2-40B4-BE49-F238E27FC236}">
                <a16:creationId xmlns:a16="http://schemas.microsoft.com/office/drawing/2014/main" xmlns="" id="{EE30DA95-E567-AAC0-9653-E62079E34C17}"/>
              </a:ext>
            </a:extLst>
          </p:cNvPr>
          <p:cNvGrpSpPr>
            <a:grpSpLocks/>
          </p:cNvGrpSpPr>
          <p:nvPr/>
        </p:nvGrpSpPr>
        <p:grpSpPr bwMode="auto">
          <a:xfrm>
            <a:off x="806289" y="5478687"/>
            <a:ext cx="4800600" cy="635000"/>
            <a:chOff x="1728" y="3200"/>
            <a:chExt cx="3024" cy="400"/>
          </a:xfrm>
        </p:grpSpPr>
        <p:sp>
          <p:nvSpPr>
            <p:cNvPr id="6" name="Line 172">
              <a:extLst>
                <a:ext uri="{FF2B5EF4-FFF2-40B4-BE49-F238E27FC236}">
                  <a16:creationId xmlns:a16="http://schemas.microsoft.com/office/drawing/2014/main" xmlns="" id="{F8482706-DC28-9AC5-380C-80E463BBC315}"/>
                </a:ext>
              </a:extLst>
            </p:cNvPr>
            <p:cNvSpPr>
              <a:spLocks noChangeShapeType="1"/>
            </p:cNvSpPr>
            <p:nvPr/>
          </p:nvSpPr>
          <p:spPr bwMode="auto">
            <a:xfrm>
              <a:off x="1728" y="3538"/>
              <a:ext cx="3024" cy="0"/>
            </a:xfrm>
            <a:prstGeom prst="line">
              <a:avLst/>
            </a:prstGeom>
            <a:noFill/>
            <a:ln w="25400">
              <a:solidFill>
                <a:srgbClr val="C0C0C0"/>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7" name="Group 174">
              <a:extLst>
                <a:ext uri="{FF2B5EF4-FFF2-40B4-BE49-F238E27FC236}">
                  <a16:creationId xmlns:a16="http://schemas.microsoft.com/office/drawing/2014/main" xmlns="" id="{AE675E4D-01D6-C01C-6187-D111A1136962}"/>
                </a:ext>
              </a:extLst>
            </p:cNvPr>
            <p:cNvGrpSpPr>
              <a:grpSpLocks/>
            </p:cNvGrpSpPr>
            <p:nvPr/>
          </p:nvGrpSpPr>
          <p:grpSpPr bwMode="auto">
            <a:xfrm rot="-4423226">
              <a:off x="1668" y="3260"/>
              <a:ext cx="400" cy="280"/>
              <a:chOff x="1043" y="2596"/>
              <a:chExt cx="142" cy="99"/>
            </a:xfrm>
          </p:grpSpPr>
          <p:sp>
            <p:nvSpPr>
              <p:cNvPr id="8" name="Freeform 175">
                <a:extLst>
                  <a:ext uri="{FF2B5EF4-FFF2-40B4-BE49-F238E27FC236}">
                    <a16:creationId xmlns:a16="http://schemas.microsoft.com/office/drawing/2014/main" xmlns="" id="{61E83C87-0123-527A-F2D4-E03BE3A57213}"/>
                  </a:ext>
                </a:extLst>
              </p:cNvPr>
              <p:cNvSpPr>
                <a:spLocks/>
              </p:cNvSpPr>
              <p:nvPr/>
            </p:nvSpPr>
            <p:spPr bwMode="auto">
              <a:xfrm>
                <a:off x="1149" y="2693"/>
                <a:ext cx="12" cy="2"/>
              </a:xfrm>
              <a:custGeom>
                <a:avLst/>
                <a:gdLst>
                  <a:gd name="T0" fmla="*/ 0 w 63"/>
                  <a:gd name="T1" fmla="*/ 0 h 14"/>
                  <a:gd name="T2" fmla="*/ 0 w 63"/>
                  <a:gd name="T3" fmla="*/ 0 h 14"/>
                  <a:gd name="T4" fmla="*/ 0 w 63"/>
                  <a:gd name="T5" fmla="*/ 0 h 14"/>
                  <a:gd name="T6" fmla="*/ 0 w 63"/>
                  <a:gd name="T7" fmla="*/ 0 h 14"/>
                  <a:gd name="T8" fmla="*/ 0 w 63"/>
                  <a:gd name="T9" fmla="*/ 0 h 14"/>
                  <a:gd name="T10" fmla="*/ 0 w 63"/>
                  <a:gd name="T11" fmla="*/ 0 h 14"/>
                  <a:gd name="T12" fmla="*/ 0 w 63"/>
                  <a:gd name="T13" fmla="*/ 0 h 14"/>
                  <a:gd name="T14" fmla="*/ 0 w 63"/>
                  <a:gd name="T15" fmla="*/ 0 h 14"/>
                  <a:gd name="T16" fmla="*/ 0 w 63"/>
                  <a:gd name="T17" fmla="*/ 0 h 14"/>
                  <a:gd name="T18" fmla="*/ 0 w 63"/>
                  <a:gd name="T19" fmla="*/ 0 h 14"/>
                  <a:gd name="T20" fmla="*/ 0 w 63"/>
                  <a:gd name="T21" fmla="*/ 0 h 14"/>
                  <a:gd name="T22" fmla="*/ 0 w 63"/>
                  <a:gd name="T23" fmla="*/ 0 h 14"/>
                  <a:gd name="T24" fmla="*/ 0 w 63"/>
                  <a:gd name="T25" fmla="*/ 0 h 14"/>
                  <a:gd name="T26" fmla="*/ 0 w 63"/>
                  <a:gd name="T27" fmla="*/ 0 h 14"/>
                  <a:gd name="T28" fmla="*/ 0 w 63"/>
                  <a:gd name="T29" fmla="*/ 0 h 14"/>
                  <a:gd name="T30" fmla="*/ 0 w 63"/>
                  <a:gd name="T31" fmla="*/ 0 h 14"/>
                  <a:gd name="T32" fmla="*/ 0 w 63"/>
                  <a:gd name="T33" fmla="*/ 0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3"/>
                  <a:gd name="T52" fmla="*/ 0 h 14"/>
                  <a:gd name="T53" fmla="*/ 63 w 63"/>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3" h="14">
                    <a:moveTo>
                      <a:pt x="63" y="14"/>
                    </a:moveTo>
                    <a:lnTo>
                      <a:pt x="55" y="14"/>
                    </a:lnTo>
                    <a:lnTo>
                      <a:pt x="48" y="14"/>
                    </a:lnTo>
                    <a:lnTo>
                      <a:pt x="40" y="14"/>
                    </a:lnTo>
                    <a:lnTo>
                      <a:pt x="31" y="11"/>
                    </a:lnTo>
                    <a:lnTo>
                      <a:pt x="23" y="10"/>
                    </a:lnTo>
                    <a:lnTo>
                      <a:pt x="16" y="8"/>
                    </a:lnTo>
                    <a:lnTo>
                      <a:pt x="8" y="4"/>
                    </a:lnTo>
                    <a:lnTo>
                      <a:pt x="0" y="0"/>
                    </a:lnTo>
                    <a:lnTo>
                      <a:pt x="8" y="3"/>
                    </a:lnTo>
                    <a:lnTo>
                      <a:pt x="15" y="6"/>
                    </a:lnTo>
                    <a:lnTo>
                      <a:pt x="23" y="8"/>
                    </a:lnTo>
                    <a:lnTo>
                      <a:pt x="30" y="10"/>
                    </a:lnTo>
                    <a:lnTo>
                      <a:pt x="39" y="11"/>
                    </a:lnTo>
                    <a:lnTo>
                      <a:pt x="47" y="12"/>
                    </a:lnTo>
                    <a:lnTo>
                      <a:pt x="55" y="14"/>
                    </a:lnTo>
                    <a:lnTo>
                      <a:pt x="63" y="14"/>
                    </a:lnTo>
                    <a:close/>
                  </a:path>
                </a:pathLst>
              </a:custGeom>
              <a:solidFill>
                <a:srgbClr val="F0A7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176">
                <a:extLst>
                  <a:ext uri="{FF2B5EF4-FFF2-40B4-BE49-F238E27FC236}">
                    <a16:creationId xmlns:a16="http://schemas.microsoft.com/office/drawing/2014/main" xmlns="" id="{291663E4-F3AA-F547-D566-124E9EF337F0}"/>
                  </a:ext>
                </a:extLst>
              </p:cNvPr>
              <p:cNvSpPr>
                <a:spLocks/>
              </p:cNvSpPr>
              <p:nvPr/>
            </p:nvSpPr>
            <p:spPr bwMode="auto">
              <a:xfrm>
                <a:off x="1143" y="2689"/>
                <a:ext cx="26" cy="6"/>
              </a:xfrm>
              <a:custGeom>
                <a:avLst/>
                <a:gdLst>
                  <a:gd name="T0" fmla="*/ 1 w 129"/>
                  <a:gd name="T1" fmla="*/ 0 h 38"/>
                  <a:gd name="T2" fmla="*/ 1 w 129"/>
                  <a:gd name="T3" fmla="*/ 0 h 38"/>
                  <a:gd name="T4" fmla="*/ 1 w 129"/>
                  <a:gd name="T5" fmla="*/ 0 h 38"/>
                  <a:gd name="T6" fmla="*/ 1 w 129"/>
                  <a:gd name="T7" fmla="*/ 0 h 38"/>
                  <a:gd name="T8" fmla="*/ 1 w 129"/>
                  <a:gd name="T9" fmla="*/ 0 h 38"/>
                  <a:gd name="T10" fmla="*/ 0 w 129"/>
                  <a:gd name="T11" fmla="*/ 0 h 38"/>
                  <a:gd name="T12" fmla="*/ 0 w 129"/>
                  <a:gd name="T13" fmla="*/ 0 h 38"/>
                  <a:gd name="T14" fmla="*/ 0 w 129"/>
                  <a:gd name="T15" fmla="*/ 0 h 38"/>
                  <a:gd name="T16" fmla="*/ 0 w 129"/>
                  <a:gd name="T17" fmla="*/ 0 h 38"/>
                  <a:gd name="T18" fmla="*/ 0 w 129"/>
                  <a:gd name="T19" fmla="*/ 0 h 38"/>
                  <a:gd name="T20" fmla="*/ 0 w 129"/>
                  <a:gd name="T21" fmla="*/ 0 h 38"/>
                  <a:gd name="T22" fmla="*/ 0 w 129"/>
                  <a:gd name="T23" fmla="*/ 0 h 38"/>
                  <a:gd name="T24" fmla="*/ 0 w 129"/>
                  <a:gd name="T25" fmla="*/ 0 h 38"/>
                  <a:gd name="T26" fmla="*/ 0 w 129"/>
                  <a:gd name="T27" fmla="*/ 0 h 38"/>
                  <a:gd name="T28" fmla="*/ 0 w 129"/>
                  <a:gd name="T29" fmla="*/ 0 h 38"/>
                  <a:gd name="T30" fmla="*/ 0 w 129"/>
                  <a:gd name="T31" fmla="*/ 0 h 38"/>
                  <a:gd name="T32" fmla="*/ 0 w 129"/>
                  <a:gd name="T33" fmla="*/ 0 h 38"/>
                  <a:gd name="T34" fmla="*/ 0 w 129"/>
                  <a:gd name="T35" fmla="*/ 0 h 38"/>
                  <a:gd name="T36" fmla="*/ 0 w 129"/>
                  <a:gd name="T37" fmla="*/ 0 h 38"/>
                  <a:gd name="T38" fmla="*/ 0 w 129"/>
                  <a:gd name="T39" fmla="*/ 0 h 38"/>
                  <a:gd name="T40" fmla="*/ 0 w 129"/>
                  <a:gd name="T41" fmla="*/ 0 h 38"/>
                  <a:gd name="T42" fmla="*/ 0 w 129"/>
                  <a:gd name="T43" fmla="*/ 0 h 38"/>
                  <a:gd name="T44" fmla="*/ 1 w 129"/>
                  <a:gd name="T45" fmla="*/ 0 h 38"/>
                  <a:gd name="T46" fmla="*/ 1 w 129"/>
                  <a:gd name="T47" fmla="*/ 0 h 38"/>
                  <a:gd name="T48" fmla="*/ 1 w 129"/>
                  <a:gd name="T49" fmla="*/ 0 h 38"/>
                  <a:gd name="T50" fmla="*/ 1 w 129"/>
                  <a:gd name="T51" fmla="*/ 0 h 38"/>
                  <a:gd name="T52" fmla="*/ 1 w 129"/>
                  <a:gd name="T53" fmla="*/ 0 h 38"/>
                  <a:gd name="T54" fmla="*/ 1 w 129"/>
                  <a:gd name="T55" fmla="*/ 0 h 38"/>
                  <a:gd name="T56" fmla="*/ 1 w 129"/>
                  <a:gd name="T57" fmla="*/ 0 h 38"/>
                  <a:gd name="T58" fmla="*/ 1 w 129"/>
                  <a:gd name="T59" fmla="*/ 0 h 38"/>
                  <a:gd name="T60" fmla="*/ 1 w 129"/>
                  <a:gd name="T61" fmla="*/ 0 h 38"/>
                  <a:gd name="T62" fmla="*/ 1 w 129"/>
                  <a:gd name="T63" fmla="*/ 0 h 38"/>
                  <a:gd name="T64" fmla="*/ 1 w 129"/>
                  <a:gd name="T65" fmla="*/ 0 h 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9"/>
                  <a:gd name="T100" fmla="*/ 0 h 38"/>
                  <a:gd name="T101" fmla="*/ 129 w 129"/>
                  <a:gd name="T102" fmla="*/ 38 h 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9" h="38">
                    <a:moveTo>
                      <a:pt x="129" y="28"/>
                    </a:moveTo>
                    <a:lnTo>
                      <a:pt x="116" y="33"/>
                    </a:lnTo>
                    <a:lnTo>
                      <a:pt x="102" y="36"/>
                    </a:lnTo>
                    <a:lnTo>
                      <a:pt x="89" y="38"/>
                    </a:lnTo>
                    <a:lnTo>
                      <a:pt x="75" y="38"/>
                    </a:lnTo>
                    <a:lnTo>
                      <a:pt x="60" y="35"/>
                    </a:lnTo>
                    <a:lnTo>
                      <a:pt x="47" y="32"/>
                    </a:lnTo>
                    <a:lnTo>
                      <a:pt x="33" y="26"/>
                    </a:lnTo>
                    <a:lnTo>
                      <a:pt x="20" y="18"/>
                    </a:lnTo>
                    <a:lnTo>
                      <a:pt x="18" y="16"/>
                    </a:lnTo>
                    <a:lnTo>
                      <a:pt x="15" y="14"/>
                    </a:lnTo>
                    <a:lnTo>
                      <a:pt x="12" y="11"/>
                    </a:lnTo>
                    <a:lnTo>
                      <a:pt x="10" y="10"/>
                    </a:lnTo>
                    <a:lnTo>
                      <a:pt x="7" y="8"/>
                    </a:lnTo>
                    <a:lnTo>
                      <a:pt x="5" y="5"/>
                    </a:lnTo>
                    <a:lnTo>
                      <a:pt x="2" y="3"/>
                    </a:lnTo>
                    <a:lnTo>
                      <a:pt x="0" y="0"/>
                    </a:lnTo>
                    <a:lnTo>
                      <a:pt x="10" y="8"/>
                    </a:lnTo>
                    <a:lnTo>
                      <a:pt x="21" y="14"/>
                    </a:lnTo>
                    <a:lnTo>
                      <a:pt x="32" y="20"/>
                    </a:lnTo>
                    <a:lnTo>
                      <a:pt x="44" y="23"/>
                    </a:lnTo>
                    <a:lnTo>
                      <a:pt x="56" y="27"/>
                    </a:lnTo>
                    <a:lnTo>
                      <a:pt x="69" y="30"/>
                    </a:lnTo>
                    <a:lnTo>
                      <a:pt x="81" y="32"/>
                    </a:lnTo>
                    <a:lnTo>
                      <a:pt x="94" y="33"/>
                    </a:lnTo>
                    <a:lnTo>
                      <a:pt x="99" y="32"/>
                    </a:lnTo>
                    <a:lnTo>
                      <a:pt x="103" y="32"/>
                    </a:lnTo>
                    <a:lnTo>
                      <a:pt x="107" y="32"/>
                    </a:lnTo>
                    <a:lnTo>
                      <a:pt x="112" y="32"/>
                    </a:lnTo>
                    <a:lnTo>
                      <a:pt x="116" y="30"/>
                    </a:lnTo>
                    <a:lnTo>
                      <a:pt x="120" y="30"/>
                    </a:lnTo>
                    <a:lnTo>
                      <a:pt x="124" y="29"/>
                    </a:lnTo>
                    <a:lnTo>
                      <a:pt x="129" y="28"/>
                    </a:lnTo>
                    <a:close/>
                  </a:path>
                </a:pathLst>
              </a:custGeom>
              <a:solidFill>
                <a:srgbClr val="F1AA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177">
                <a:extLst>
                  <a:ext uri="{FF2B5EF4-FFF2-40B4-BE49-F238E27FC236}">
                    <a16:creationId xmlns:a16="http://schemas.microsoft.com/office/drawing/2014/main" xmlns="" id="{33DE4C28-91A6-6FC0-E199-0AF85EFA5493}"/>
                  </a:ext>
                </a:extLst>
              </p:cNvPr>
              <p:cNvSpPr>
                <a:spLocks/>
              </p:cNvSpPr>
              <p:nvPr/>
            </p:nvSpPr>
            <p:spPr bwMode="auto">
              <a:xfrm>
                <a:off x="1140" y="2685"/>
                <a:ext cx="33" cy="10"/>
              </a:xfrm>
              <a:custGeom>
                <a:avLst/>
                <a:gdLst>
                  <a:gd name="T0" fmla="*/ 0 w 166"/>
                  <a:gd name="T1" fmla="*/ 0 h 59"/>
                  <a:gd name="T2" fmla="*/ 0 w 166"/>
                  <a:gd name="T3" fmla="*/ 0 h 59"/>
                  <a:gd name="T4" fmla="*/ 0 w 166"/>
                  <a:gd name="T5" fmla="*/ 0 h 59"/>
                  <a:gd name="T6" fmla="*/ 1 w 166"/>
                  <a:gd name="T7" fmla="*/ 0 h 59"/>
                  <a:gd name="T8" fmla="*/ 1 w 166"/>
                  <a:gd name="T9" fmla="*/ 0 h 59"/>
                  <a:gd name="T10" fmla="*/ 1 w 166"/>
                  <a:gd name="T11" fmla="*/ 0 h 59"/>
                  <a:gd name="T12" fmla="*/ 1 w 166"/>
                  <a:gd name="T13" fmla="*/ 0 h 59"/>
                  <a:gd name="T14" fmla="*/ 1 w 166"/>
                  <a:gd name="T15" fmla="*/ 0 h 59"/>
                  <a:gd name="T16" fmla="*/ 1 w 166"/>
                  <a:gd name="T17" fmla="*/ 0 h 59"/>
                  <a:gd name="T18" fmla="*/ 1 w 166"/>
                  <a:gd name="T19" fmla="*/ 0 h 59"/>
                  <a:gd name="T20" fmla="*/ 1 w 166"/>
                  <a:gd name="T21" fmla="*/ 0 h 59"/>
                  <a:gd name="T22" fmla="*/ 1 w 166"/>
                  <a:gd name="T23" fmla="*/ 0 h 59"/>
                  <a:gd name="T24" fmla="*/ 1 w 166"/>
                  <a:gd name="T25" fmla="*/ 0 h 59"/>
                  <a:gd name="T26" fmla="*/ 1 w 166"/>
                  <a:gd name="T27" fmla="*/ 0 h 59"/>
                  <a:gd name="T28" fmla="*/ 1 w 166"/>
                  <a:gd name="T29" fmla="*/ 0 h 59"/>
                  <a:gd name="T30" fmla="*/ 1 w 166"/>
                  <a:gd name="T31" fmla="*/ 0 h 59"/>
                  <a:gd name="T32" fmla="*/ 1 w 166"/>
                  <a:gd name="T33" fmla="*/ 0 h 59"/>
                  <a:gd name="T34" fmla="*/ 1 w 166"/>
                  <a:gd name="T35" fmla="*/ 0 h 59"/>
                  <a:gd name="T36" fmla="*/ 1 w 166"/>
                  <a:gd name="T37" fmla="*/ 0 h 59"/>
                  <a:gd name="T38" fmla="*/ 1 w 166"/>
                  <a:gd name="T39" fmla="*/ 0 h 59"/>
                  <a:gd name="T40" fmla="*/ 1 w 166"/>
                  <a:gd name="T41" fmla="*/ 0 h 59"/>
                  <a:gd name="T42" fmla="*/ 1 w 166"/>
                  <a:gd name="T43" fmla="*/ 0 h 59"/>
                  <a:gd name="T44" fmla="*/ 1 w 166"/>
                  <a:gd name="T45" fmla="*/ 0 h 59"/>
                  <a:gd name="T46" fmla="*/ 1 w 166"/>
                  <a:gd name="T47" fmla="*/ 0 h 59"/>
                  <a:gd name="T48" fmla="*/ 1 w 166"/>
                  <a:gd name="T49" fmla="*/ 0 h 59"/>
                  <a:gd name="T50" fmla="*/ 1 w 166"/>
                  <a:gd name="T51" fmla="*/ 0 h 59"/>
                  <a:gd name="T52" fmla="*/ 1 w 166"/>
                  <a:gd name="T53" fmla="*/ 0 h 59"/>
                  <a:gd name="T54" fmla="*/ 1 w 166"/>
                  <a:gd name="T55" fmla="*/ 0 h 59"/>
                  <a:gd name="T56" fmla="*/ 0 w 166"/>
                  <a:gd name="T57" fmla="*/ 0 h 59"/>
                  <a:gd name="T58" fmla="*/ 0 w 166"/>
                  <a:gd name="T59" fmla="*/ 0 h 59"/>
                  <a:gd name="T60" fmla="*/ 0 w 166"/>
                  <a:gd name="T61" fmla="*/ 0 h 59"/>
                  <a:gd name="T62" fmla="*/ 0 w 166"/>
                  <a:gd name="T63" fmla="*/ 0 h 59"/>
                  <a:gd name="T64" fmla="*/ 0 w 166"/>
                  <a:gd name="T65" fmla="*/ 0 h 59"/>
                  <a:gd name="T66" fmla="*/ 0 w 166"/>
                  <a:gd name="T67" fmla="*/ 0 h 59"/>
                  <a:gd name="T68" fmla="*/ 0 w 166"/>
                  <a:gd name="T69" fmla="*/ 0 h 59"/>
                  <a:gd name="T70" fmla="*/ 0 w 166"/>
                  <a:gd name="T71" fmla="*/ 0 h 59"/>
                  <a:gd name="T72" fmla="*/ 0 w 166"/>
                  <a:gd name="T73" fmla="*/ 0 h 59"/>
                  <a:gd name="T74" fmla="*/ 0 w 166"/>
                  <a:gd name="T75" fmla="*/ 0 h 59"/>
                  <a:gd name="T76" fmla="*/ 0 w 166"/>
                  <a:gd name="T77" fmla="*/ 0 h 59"/>
                  <a:gd name="T78" fmla="*/ 0 w 166"/>
                  <a:gd name="T79" fmla="*/ 0 h 59"/>
                  <a:gd name="T80" fmla="*/ 0 w 166"/>
                  <a:gd name="T81" fmla="*/ 0 h 59"/>
                  <a:gd name="T82" fmla="*/ 0 w 166"/>
                  <a:gd name="T83" fmla="*/ 0 h 59"/>
                  <a:gd name="T84" fmla="*/ 0 w 166"/>
                  <a:gd name="T85" fmla="*/ 0 h 59"/>
                  <a:gd name="T86" fmla="*/ 0 w 166"/>
                  <a:gd name="T87" fmla="*/ 0 h 59"/>
                  <a:gd name="T88" fmla="*/ 0 w 166"/>
                  <a:gd name="T89" fmla="*/ 0 h 59"/>
                  <a:gd name="T90" fmla="*/ 0 w 166"/>
                  <a:gd name="T91" fmla="*/ 0 h 59"/>
                  <a:gd name="T92" fmla="*/ 0 w 166"/>
                  <a:gd name="T93" fmla="*/ 0 h 59"/>
                  <a:gd name="T94" fmla="*/ 0 w 166"/>
                  <a:gd name="T95" fmla="*/ 0 h 59"/>
                  <a:gd name="T96" fmla="*/ 0 w 166"/>
                  <a:gd name="T97" fmla="*/ 0 h 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6"/>
                  <a:gd name="T148" fmla="*/ 0 h 59"/>
                  <a:gd name="T149" fmla="*/ 166 w 166"/>
                  <a:gd name="T150" fmla="*/ 59 h 5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6" h="59">
                    <a:moveTo>
                      <a:pt x="47" y="45"/>
                    </a:moveTo>
                    <a:lnTo>
                      <a:pt x="54" y="48"/>
                    </a:lnTo>
                    <a:lnTo>
                      <a:pt x="61" y="51"/>
                    </a:lnTo>
                    <a:lnTo>
                      <a:pt x="69" y="53"/>
                    </a:lnTo>
                    <a:lnTo>
                      <a:pt x="76" y="55"/>
                    </a:lnTo>
                    <a:lnTo>
                      <a:pt x="85" y="56"/>
                    </a:lnTo>
                    <a:lnTo>
                      <a:pt x="93" y="57"/>
                    </a:lnTo>
                    <a:lnTo>
                      <a:pt x="101" y="59"/>
                    </a:lnTo>
                    <a:lnTo>
                      <a:pt x="109" y="59"/>
                    </a:lnTo>
                    <a:lnTo>
                      <a:pt x="117" y="57"/>
                    </a:lnTo>
                    <a:lnTo>
                      <a:pt x="124" y="56"/>
                    </a:lnTo>
                    <a:lnTo>
                      <a:pt x="131" y="54"/>
                    </a:lnTo>
                    <a:lnTo>
                      <a:pt x="139" y="51"/>
                    </a:lnTo>
                    <a:lnTo>
                      <a:pt x="146" y="49"/>
                    </a:lnTo>
                    <a:lnTo>
                      <a:pt x="153" y="45"/>
                    </a:lnTo>
                    <a:lnTo>
                      <a:pt x="159" y="41"/>
                    </a:lnTo>
                    <a:lnTo>
                      <a:pt x="166" y="37"/>
                    </a:lnTo>
                    <a:lnTo>
                      <a:pt x="159" y="39"/>
                    </a:lnTo>
                    <a:lnTo>
                      <a:pt x="152" y="42"/>
                    </a:lnTo>
                    <a:lnTo>
                      <a:pt x="146" y="43"/>
                    </a:lnTo>
                    <a:lnTo>
                      <a:pt x="139" y="45"/>
                    </a:lnTo>
                    <a:lnTo>
                      <a:pt x="132" y="47"/>
                    </a:lnTo>
                    <a:lnTo>
                      <a:pt x="125" y="47"/>
                    </a:lnTo>
                    <a:lnTo>
                      <a:pt x="117" y="48"/>
                    </a:lnTo>
                    <a:lnTo>
                      <a:pt x="110" y="48"/>
                    </a:lnTo>
                    <a:lnTo>
                      <a:pt x="95" y="47"/>
                    </a:lnTo>
                    <a:lnTo>
                      <a:pt x="79" y="44"/>
                    </a:lnTo>
                    <a:lnTo>
                      <a:pt x="64" y="41"/>
                    </a:lnTo>
                    <a:lnTo>
                      <a:pt x="50" y="36"/>
                    </a:lnTo>
                    <a:lnTo>
                      <a:pt x="36" y="29"/>
                    </a:lnTo>
                    <a:lnTo>
                      <a:pt x="24" y="20"/>
                    </a:lnTo>
                    <a:lnTo>
                      <a:pt x="11" y="11"/>
                    </a:lnTo>
                    <a:lnTo>
                      <a:pt x="0" y="0"/>
                    </a:lnTo>
                    <a:lnTo>
                      <a:pt x="4" y="6"/>
                    </a:lnTo>
                    <a:lnTo>
                      <a:pt x="8" y="12"/>
                    </a:lnTo>
                    <a:lnTo>
                      <a:pt x="12" y="17"/>
                    </a:lnTo>
                    <a:lnTo>
                      <a:pt x="16" y="21"/>
                    </a:lnTo>
                    <a:lnTo>
                      <a:pt x="21" y="26"/>
                    </a:lnTo>
                    <a:lnTo>
                      <a:pt x="26" y="31"/>
                    </a:lnTo>
                    <a:lnTo>
                      <a:pt x="31" y="35"/>
                    </a:lnTo>
                    <a:lnTo>
                      <a:pt x="36" y="39"/>
                    </a:lnTo>
                    <a:lnTo>
                      <a:pt x="38" y="39"/>
                    </a:lnTo>
                    <a:lnTo>
                      <a:pt x="39" y="41"/>
                    </a:lnTo>
                    <a:lnTo>
                      <a:pt x="40" y="42"/>
                    </a:lnTo>
                    <a:lnTo>
                      <a:pt x="41" y="42"/>
                    </a:lnTo>
                    <a:lnTo>
                      <a:pt x="43" y="43"/>
                    </a:lnTo>
                    <a:lnTo>
                      <a:pt x="44" y="44"/>
                    </a:lnTo>
                    <a:lnTo>
                      <a:pt x="45" y="44"/>
                    </a:lnTo>
                    <a:lnTo>
                      <a:pt x="47" y="45"/>
                    </a:lnTo>
                    <a:close/>
                  </a:path>
                </a:pathLst>
              </a:custGeom>
              <a:solidFill>
                <a:srgbClr val="F1AB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178">
                <a:extLst>
                  <a:ext uri="{FF2B5EF4-FFF2-40B4-BE49-F238E27FC236}">
                    <a16:creationId xmlns:a16="http://schemas.microsoft.com/office/drawing/2014/main" xmlns="" id="{7A952221-0A48-A37F-0F38-14595BE3A22F}"/>
                  </a:ext>
                </a:extLst>
              </p:cNvPr>
              <p:cNvSpPr>
                <a:spLocks/>
              </p:cNvSpPr>
              <p:nvPr/>
            </p:nvSpPr>
            <p:spPr bwMode="auto">
              <a:xfrm>
                <a:off x="1138" y="2682"/>
                <a:ext cx="38" cy="12"/>
              </a:xfrm>
              <a:custGeom>
                <a:avLst/>
                <a:gdLst>
                  <a:gd name="T0" fmla="*/ 0 w 191"/>
                  <a:gd name="T1" fmla="*/ 0 h 72"/>
                  <a:gd name="T2" fmla="*/ 0 w 191"/>
                  <a:gd name="T3" fmla="*/ 0 h 72"/>
                  <a:gd name="T4" fmla="*/ 0 w 191"/>
                  <a:gd name="T5" fmla="*/ 0 h 72"/>
                  <a:gd name="T6" fmla="*/ 0 w 191"/>
                  <a:gd name="T7" fmla="*/ 0 h 72"/>
                  <a:gd name="T8" fmla="*/ 1 w 191"/>
                  <a:gd name="T9" fmla="*/ 0 h 72"/>
                  <a:gd name="T10" fmla="*/ 1 w 191"/>
                  <a:gd name="T11" fmla="*/ 0 h 72"/>
                  <a:gd name="T12" fmla="*/ 1 w 191"/>
                  <a:gd name="T13" fmla="*/ 0 h 72"/>
                  <a:gd name="T14" fmla="*/ 1 w 191"/>
                  <a:gd name="T15" fmla="*/ 0 h 72"/>
                  <a:gd name="T16" fmla="*/ 1 w 191"/>
                  <a:gd name="T17" fmla="*/ 0 h 72"/>
                  <a:gd name="T18" fmla="*/ 1 w 191"/>
                  <a:gd name="T19" fmla="*/ 0 h 72"/>
                  <a:gd name="T20" fmla="*/ 1 w 191"/>
                  <a:gd name="T21" fmla="*/ 0 h 72"/>
                  <a:gd name="T22" fmla="*/ 1 w 191"/>
                  <a:gd name="T23" fmla="*/ 0 h 72"/>
                  <a:gd name="T24" fmla="*/ 1 w 191"/>
                  <a:gd name="T25" fmla="*/ 0 h 72"/>
                  <a:gd name="T26" fmla="*/ 1 w 191"/>
                  <a:gd name="T27" fmla="*/ 0 h 72"/>
                  <a:gd name="T28" fmla="*/ 1 w 191"/>
                  <a:gd name="T29" fmla="*/ 0 h 72"/>
                  <a:gd name="T30" fmla="*/ 1 w 191"/>
                  <a:gd name="T31" fmla="*/ 0 h 72"/>
                  <a:gd name="T32" fmla="*/ 1 w 191"/>
                  <a:gd name="T33" fmla="*/ 0 h 72"/>
                  <a:gd name="T34" fmla="*/ 1 w 191"/>
                  <a:gd name="T35" fmla="*/ 0 h 72"/>
                  <a:gd name="T36" fmla="*/ 1 w 191"/>
                  <a:gd name="T37" fmla="*/ 0 h 72"/>
                  <a:gd name="T38" fmla="*/ 1 w 191"/>
                  <a:gd name="T39" fmla="*/ 0 h 72"/>
                  <a:gd name="T40" fmla="*/ 1 w 191"/>
                  <a:gd name="T41" fmla="*/ 0 h 72"/>
                  <a:gd name="T42" fmla="*/ 1 w 191"/>
                  <a:gd name="T43" fmla="*/ 0 h 72"/>
                  <a:gd name="T44" fmla="*/ 1 w 191"/>
                  <a:gd name="T45" fmla="*/ 0 h 72"/>
                  <a:gd name="T46" fmla="*/ 1 w 191"/>
                  <a:gd name="T47" fmla="*/ 0 h 72"/>
                  <a:gd name="T48" fmla="*/ 2 w 191"/>
                  <a:gd name="T49" fmla="*/ 0 h 72"/>
                  <a:gd name="T50" fmla="*/ 1 w 191"/>
                  <a:gd name="T51" fmla="*/ 0 h 72"/>
                  <a:gd name="T52" fmla="*/ 1 w 191"/>
                  <a:gd name="T53" fmla="*/ 0 h 72"/>
                  <a:gd name="T54" fmla="*/ 1 w 191"/>
                  <a:gd name="T55" fmla="*/ 0 h 72"/>
                  <a:gd name="T56" fmla="*/ 1 w 191"/>
                  <a:gd name="T57" fmla="*/ 0 h 72"/>
                  <a:gd name="T58" fmla="*/ 1 w 191"/>
                  <a:gd name="T59" fmla="*/ 0 h 72"/>
                  <a:gd name="T60" fmla="*/ 1 w 191"/>
                  <a:gd name="T61" fmla="*/ 0 h 72"/>
                  <a:gd name="T62" fmla="*/ 1 w 191"/>
                  <a:gd name="T63" fmla="*/ 0 h 72"/>
                  <a:gd name="T64" fmla="*/ 1 w 191"/>
                  <a:gd name="T65" fmla="*/ 0 h 72"/>
                  <a:gd name="T66" fmla="*/ 1 w 191"/>
                  <a:gd name="T67" fmla="*/ 0 h 72"/>
                  <a:gd name="T68" fmla="*/ 1 w 191"/>
                  <a:gd name="T69" fmla="*/ 0 h 72"/>
                  <a:gd name="T70" fmla="*/ 1 w 191"/>
                  <a:gd name="T71" fmla="*/ 0 h 72"/>
                  <a:gd name="T72" fmla="*/ 0 w 191"/>
                  <a:gd name="T73" fmla="*/ 0 h 72"/>
                  <a:gd name="T74" fmla="*/ 0 w 191"/>
                  <a:gd name="T75" fmla="*/ 0 h 72"/>
                  <a:gd name="T76" fmla="*/ 0 w 191"/>
                  <a:gd name="T77" fmla="*/ 0 h 72"/>
                  <a:gd name="T78" fmla="*/ 0 w 191"/>
                  <a:gd name="T79" fmla="*/ 0 h 72"/>
                  <a:gd name="T80" fmla="*/ 0 w 191"/>
                  <a:gd name="T81" fmla="*/ 0 h 72"/>
                  <a:gd name="T82" fmla="*/ 0 w 191"/>
                  <a:gd name="T83" fmla="*/ 0 h 72"/>
                  <a:gd name="T84" fmla="*/ 0 w 191"/>
                  <a:gd name="T85" fmla="*/ 0 h 72"/>
                  <a:gd name="T86" fmla="*/ 0 w 191"/>
                  <a:gd name="T87" fmla="*/ 0 h 72"/>
                  <a:gd name="T88" fmla="*/ 0 w 191"/>
                  <a:gd name="T89" fmla="*/ 0 h 72"/>
                  <a:gd name="T90" fmla="*/ 0 w 191"/>
                  <a:gd name="T91" fmla="*/ 0 h 72"/>
                  <a:gd name="T92" fmla="*/ 0 w 191"/>
                  <a:gd name="T93" fmla="*/ 0 h 72"/>
                  <a:gd name="T94" fmla="*/ 0 w 191"/>
                  <a:gd name="T95" fmla="*/ 0 h 72"/>
                  <a:gd name="T96" fmla="*/ 0 w 191"/>
                  <a:gd name="T97" fmla="*/ 0 h 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1"/>
                  <a:gd name="T148" fmla="*/ 0 h 72"/>
                  <a:gd name="T149" fmla="*/ 191 w 191"/>
                  <a:gd name="T150" fmla="*/ 72 h 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1" h="72">
                    <a:moveTo>
                      <a:pt x="26" y="39"/>
                    </a:moveTo>
                    <a:lnTo>
                      <a:pt x="36" y="47"/>
                    </a:lnTo>
                    <a:lnTo>
                      <a:pt x="47" y="53"/>
                    </a:lnTo>
                    <a:lnTo>
                      <a:pt x="58" y="59"/>
                    </a:lnTo>
                    <a:lnTo>
                      <a:pt x="70" y="62"/>
                    </a:lnTo>
                    <a:lnTo>
                      <a:pt x="82" y="66"/>
                    </a:lnTo>
                    <a:lnTo>
                      <a:pt x="95" y="69"/>
                    </a:lnTo>
                    <a:lnTo>
                      <a:pt x="107" y="71"/>
                    </a:lnTo>
                    <a:lnTo>
                      <a:pt x="120" y="72"/>
                    </a:lnTo>
                    <a:lnTo>
                      <a:pt x="125" y="71"/>
                    </a:lnTo>
                    <a:lnTo>
                      <a:pt x="129" y="71"/>
                    </a:lnTo>
                    <a:lnTo>
                      <a:pt x="133" y="71"/>
                    </a:lnTo>
                    <a:lnTo>
                      <a:pt x="138" y="71"/>
                    </a:lnTo>
                    <a:lnTo>
                      <a:pt x="142" y="69"/>
                    </a:lnTo>
                    <a:lnTo>
                      <a:pt x="146" y="69"/>
                    </a:lnTo>
                    <a:lnTo>
                      <a:pt x="150" y="68"/>
                    </a:lnTo>
                    <a:lnTo>
                      <a:pt x="155" y="67"/>
                    </a:lnTo>
                    <a:lnTo>
                      <a:pt x="160" y="65"/>
                    </a:lnTo>
                    <a:lnTo>
                      <a:pt x="164" y="62"/>
                    </a:lnTo>
                    <a:lnTo>
                      <a:pt x="169" y="60"/>
                    </a:lnTo>
                    <a:lnTo>
                      <a:pt x="174" y="56"/>
                    </a:lnTo>
                    <a:lnTo>
                      <a:pt x="178" y="53"/>
                    </a:lnTo>
                    <a:lnTo>
                      <a:pt x="183" y="49"/>
                    </a:lnTo>
                    <a:lnTo>
                      <a:pt x="187" y="45"/>
                    </a:lnTo>
                    <a:lnTo>
                      <a:pt x="191" y="42"/>
                    </a:lnTo>
                    <a:lnTo>
                      <a:pt x="183" y="45"/>
                    </a:lnTo>
                    <a:lnTo>
                      <a:pt x="175" y="49"/>
                    </a:lnTo>
                    <a:lnTo>
                      <a:pt x="166" y="53"/>
                    </a:lnTo>
                    <a:lnTo>
                      <a:pt x="157" y="55"/>
                    </a:lnTo>
                    <a:lnTo>
                      <a:pt x="148" y="57"/>
                    </a:lnTo>
                    <a:lnTo>
                      <a:pt x="139" y="59"/>
                    </a:lnTo>
                    <a:lnTo>
                      <a:pt x="130" y="60"/>
                    </a:lnTo>
                    <a:lnTo>
                      <a:pt x="120" y="60"/>
                    </a:lnTo>
                    <a:lnTo>
                      <a:pt x="103" y="60"/>
                    </a:lnTo>
                    <a:lnTo>
                      <a:pt x="85" y="56"/>
                    </a:lnTo>
                    <a:lnTo>
                      <a:pt x="69" y="51"/>
                    </a:lnTo>
                    <a:lnTo>
                      <a:pt x="53" y="44"/>
                    </a:lnTo>
                    <a:lnTo>
                      <a:pt x="38" y="36"/>
                    </a:lnTo>
                    <a:lnTo>
                      <a:pt x="24" y="25"/>
                    </a:lnTo>
                    <a:lnTo>
                      <a:pt x="12" y="13"/>
                    </a:lnTo>
                    <a:lnTo>
                      <a:pt x="0" y="0"/>
                    </a:lnTo>
                    <a:lnTo>
                      <a:pt x="2" y="5"/>
                    </a:lnTo>
                    <a:lnTo>
                      <a:pt x="5" y="11"/>
                    </a:lnTo>
                    <a:lnTo>
                      <a:pt x="8" y="15"/>
                    </a:lnTo>
                    <a:lnTo>
                      <a:pt x="11" y="20"/>
                    </a:lnTo>
                    <a:lnTo>
                      <a:pt x="15" y="25"/>
                    </a:lnTo>
                    <a:lnTo>
                      <a:pt x="18" y="30"/>
                    </a:lnTo>
                    <a:lnTo>
                      <a:pt x="22" y="35"/>
                    </a:lnTo>
                    <a:lnTo>
                      <a:pt x="26" y="39"/>
                    </a:lnTo>
                    <a:close/>
                  </a:path>
                </a:pathLst>
              </a:custGeom>
              <a:solidFill>
                <a:srgbClr val="F1AB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79">
                <a:extLst>
                  <a:ext uri="{FF2B5EF4-FFF2-40B4-BE49-F238E27FC236}">
                    <a16:creationId xmlns:a16="http://schemas.microsoft.com/office/drawing/2014/main" xmlns="" id="{104B909B-5FA3-7953-0B52-259297B10EEB}"/>
                  </a:ext>
                </a:extLst>
              </p:cNvPr>
              <p:cNvSpPr>
                <a:spLocks/>
              </p:cNvSpPr>
              <p:nvPr/>
            </p:nvSpPr>
            <p:spPr bwMode="auto">
              <a:xfrm>
                <a:off x="1136" y="2679"/>
                <a:ext cx="42" cy="14"/>
              </a:xfrm>
              <a:custGeom>
                <a:avLst/>
                <a:gdLst>
                  <a:gd name="T0" fmla="*/ 0 w 210"/>
                  <a:gd name="T1" fmla="*/ 0 h 84"/>
                  <a:gd name="T2" fmla="*/ 0 w 210"/>
                  <a:gd name="T3" fmla="*/ 0 h 84"/>
                  <a:gd name="T4" fmla="*/ 0 w 210"/>
                  <a:gd name="T5" fmla="*/ 0 h 84"/>
                  <a:gd name="T6" fmla="*/ 0 w 210"/>
                  <a:gd name="T7" fmla="*/ 0 h 84"/>
                  <a:gd name="T8" fmla="*/ 1 w 210"/>
                  <a:gd name="T9" fmla="*/ 0 h 84"/>
                  <a:gd name="T10" fmla="*/ 1 w 210"/>
                  <a:gd name="T11" fmla="*/ 0 h 84"/>
                  <a:gd name="T12" fmla="*/ 1 w 210"/>
                  <a:gd name="T13" fmla="*/ 0 h 84"/>
                  <a:gd name="T14" fmla="*/ 1 w 210"/>
                  <a:gd name="T15" fmla="*/ 0 h 84"/>
                  <a:gd name="T16" fmla="*/ 1 w 210"/>
                  <a:gd name="T17" fmla="*/ 0 h 84"/>
                  <a:gd name="T18" fmla="*/ 1 w 210"/>
                  <a:gd name="T19" fmla="*/ 0 h 84"/>
                  <a:gd name="T20" fmla="*/ 1 w 210"/>
                  <a:gd name="T21" fmla="*/ 0 h 84"/>
                  <a:gd name="T22" fmla="*/ 1 w 210"/>
                  <a:gd name="T23" fmla="*/ 0 h 84"/>
                  <a:gd name="T24" fmla="*/ 1 w 210"/>
                  <a:gd name="T25" fmla="*/ 0 h 84"/>
                  <a:gd name="T26" fmla="*/ 1 w 210"/>
                  <a:gd name="T27" fmla="*/ 0 h 84"/>
                  <a:gd name="T28" fmla="*/ 1 w 210"/>
                  <a:gd name="T29" fmla="*/ 0 h 84"/>
                  <a:gd name="T30" fmla="*/ 1 w 210"/>
                  <a:gd name="T31" fmla="*/ 0 h 84"/>
                  <a:gd name="T32" fmla="*/ 1 w 210"/>
                  <a:gd name="T33" fmla="*/ 0 h 84"/>
                  <a:gd name="T34" fmla="*/ 1 w 210"/>
                  <a:gd name="T35" fmla="*/ 0 h 84"/>
                  <a:gd name="T36" fmla="*/ 2 w 210"/>
                  <a:gd name="T37" fmla="*/ 0 h 84"/>
                  <a:gd name="T38" fmla="*/ 2 w 210"/>
                  <a:gd name="T39" fmla="*/ 0 h 84"/>
                  <a:gd name="T40" fmla="*/ 2 w 210"/>
                  <a:gd name="T41" fmla="*/ 0 h 84"/>
                  <a:gd name="T42" fmla="*/ 2 w 210"/>
                  <a:gd name="T43" fmla="*/ 0 h 84"/>
                  <a:gd name="T44" fmla="*/ 2 w 210"/>
                  <a:gd name="T45" fmla="*/ 0 h 84"/>
                  <a:gd name="T46" fmla="*/ 2 w 210"/>
                  <a:gd name="T47" fmla="*/ 0 h 84"/>
                  <a:gd name="T48" fmla="*/ 2 w 210"/>
                  <a:gd name="T49" fmla="*/ 0 h 84"/>
                  <a:gd name="T50" fmla="*/ 2 w 210"/>
                  <a:gd name="T51" fmla="*/ 0 h 84"/>
                  <a:gd name="T52" fmla="*/ 2 w 210"/>
                  <a:gd name="T53" fmla="*/ 0 h 84"/>
                  <a:gd name="T54" fmla="*/ 1 w 210"/>
                  <a:gd name="T55" fmla="*/ 0 h 84"/>
                  <a:gd name="T56" fmla="*/ 1 w 210"/>
                  <a:gd name="T57" fmla="*/ 0 h 84"/>
                  <a:gd name="T58" fmla="*/ 1 w 210"/>
                  <a:gd name="T59" fmla="*/ 0 h 84"/>
                  <a:gd name="T60" fmla="*/ 1 w 210"/>
                  <a:gd name="T61" fmla="*/ 0 h 84"/>
                  <a:gd name="T62" fmla="*/ 1 w 210"/>
                  <a:gd name="T63" fmla="*/ 0 h 84"/>
                  <a:gd name="T64" fmla="*/ 1 w 210"/>
                  <a:gd name="T65" fmla="*/ 0 h 84"/>
                  <a:gd name="T66" fmla="*/ 1 w 210"/>
                  <a:gd name="T67" fmla="*/ 0 h 84"/>
                  <a:gd name="T68" fmla="*/ 1 w 210"/>
                  <a:gd name="T69" fmla="*/ 0 h 84"/>
                  <a:gd name="T70" fmla="*/ 1 w 210"/>
                  <a:gd name="T71" fmla="*/ 0 h 84"/>
                  <a:gd name="T72" fmla="*/ 1 w 210"/>
                  <a:gd name="T73" fmla="*/ 0 h 84"/>
                  <a:gd name="T74" fmla="*/ 1 w 210"/>
                  <a:gd name="T75" fmla="*/ 0 h 84"/>
                  <a:gd name="T76" fmla="*/ 1 w 210"/>
                  <a:gd name="T77" fmla="*/ 0 h 84"/>
                  <a:gd name="T78" fmla="*/ 1 w 210"/>
                  <a:gd name="T79" fmla="*/ 0 h 84"/>
                  <a:gd name="T80" fmla="*/ 0 w 210"/>
                  <a:gd name="T81" fmla="*/ 0 h 84"/>
                  <a:gd name="T82" fmla="*/ 0 w 210"/>
                  <a:gd name="T83" fmla="*/ 0 h 84"/>
                  <a:gd name="T84" fmla="*/ 0 w 210"/>
                  <a:gd name="T85" fmla="*/ 0 h 84"/>
                  <a:gd name="T86" fmla="*/ 0 w 210"/>
                  <a:gd name="T87" fmla="*/ 0 h 84"/>
                  <a:gd name="T88" fmla="*/ 0 w 210"/>
                  <a:gd name="T89" fmla="*/ 0 h 84"/>
                  <a:gd name="T90" fmla="*/ 0 w 210"/>
                  <a:gd name="T91" fmla="*/ 0 h 84"/>
                  <a:gd name="T92" fmla="*/ 0 w 210"/>
                  <a:gd name="T93" fmla="*/ 0 h 84"/>
                  <a:gd name="T94" fmla="*/ 0 w 210"/>
                  <a:gd name="T95" fmla="*/ 0 h 84"/>
                  <a:gd name="T96" fmla="*/ 0 w 210"/>
                  <a:gd name="T97" fmla="*/ 0 h 84"/>
                  <a:gd name="T98" fmla="*/ 0 w 210"/>
                  <a:gd name="T99" fmla="*/ 0 h 84"/>
                  <a:gd name="T100" fmla="*/ 0 w 210"/>
                  <a:gd name="T101" fmla="*/ 0 h 84"/>
                  <a:gd name="T102" fmla="*/ 0 w 210"/>
                  <a:gd name="T103" fmla="*/ 0 h 84"/>
                  <a:gd name="T104" fmla="*/ 0 w 210"/>
                  <a:gd name="T105" fmla="*/ 0 h 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0"/>
                  <a:gd name="T160" fmla="*/ 0 h 84"/>
                  <a:gd name="T161" fmla="*/ 210 w 210"/>
                  <a:gd name="T162" fmla="*/ 84 h 8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0" h="84">
                    <a:moveTo>
                      <a:pt x="17" y="36"/>
                    </a:moveTo>
                    <a:lnTo>
                      <a:pt x="28" y="47"/>
                    </a:lnTo>
                    <a:lnTo>
                      <a:pt x="41" y="56"/>
                    </a:lnTo>
                    <a:lnTo>
                      <a:pt x="53" y="65"/>
                    </a:lnTo>
                    <a:lnTo>
                      <a:pt x="67" y="71"/>
                    </a:lnTo>
                    <a:lnTo>
                      <a:pt x="81" y="77"/>
                    </a:lnTo>
                    <a:lnTo>
                      <a:pt x="96" y="80"/>
                    </a:lnTo>
                    <a:lnTo>
                      <a:pt x="112" y="83"/>
                    </a:lnTo>
                    <a:lnTo>
                      <a:pt x="127" y="84"/>
                    </a:lnTo>
                    <a:lnTo>
                      <a:pt x="134" y="84"/>
                    </a:lnTo>
                    <a:lnTo>
                      <a:pt x="142" y="83"/>
                    </a:lnTo>
                    <a:lnTo>
                      <a:pt x="149" y="83"/>
                    </a:lnTo>
                    <a:lnTo>
                      <a:pt x="156" y="81"/>
                    </a:lnTo>
                    <a:lnTo>
                      <a:pt x="163" y="79"/>
                    </a:lnTo>
                    <a:lnTo>
                      <a:pt x="170" y="78"/>
                    </a:lnTo>
                    <a:lnTo>
                      <a:pt x="176" y="75"/>
                    </a:lnTo>
                    <a:lnTo>
                      <a:pt x="183" y="73"/>
                    </a:lnTo>
                    <a:lnTo>
                      <a:pt x="187" y="69"/>
                    </a:lnTo>
                    <a:lnTo>
                      <a:pt x="190" y="67"/>
                    </a:lnTo>
                    <a:lnTo>
                      <a:pt x="194" y="63"/>
                    </a:lnTo>
                    <a:lnTo>
                      <a:pt x="197" y="61"/>
                    </a:lnTo>
                    <a:lnTo>
                      <a:pt x="200" y="57"/>
                    </a:lnTo>
                    <a:lnTo>
                      <a:pt x="204" y="54"/>
                    </a:lnTo>
                    <a:lnTo>
                      <a:pt x="207" y="50"/>
                    </a:lnTo>
                    <a:lnTo>
                      <a:pt x="210" y="45"/>
                    </a:lnTo>
                    <a:lnTo>
                      <a:pt x="201" y="51"/>
                    </a:lnTo>
                    <a:lnTo>
                      <a:pt x="191" y="57"/>
                    </a:lnTo>
                    <a:lnTo>
                      <a:pt x="181" y="62"/>
                    </a:lnTo>
                    <a:lnTo>
                      <a:pt x="171" y="66"/>
                    </a:lnTo>
                    <a:lnTo>
                      <a:pt x="160" y="69"/>
                    </a:lnTo>
                    <a:lnTo>
                      <a:pt x="149" y="71"/>
                    </a:lnTo>
                    <a:lnTo>
                      <a:pt x="138" y="73"/>
                    </a:lnTo>
                    <a:lnTo>
                      <a:pt x="127" y="73"/>
                    </a:lnTo>
                    <a:lnTo>
                      <a:pt x="118" y="73"/>
                    </a:lnTo>
                    <a:lnTo>
                      <a:pt x="108" y="72"/>
                    </a:lnTo>
                    <a:lnTo>
                      <a:pt x="99" y="71"/>
                    </a:lnTo>
                    <a:lnTo>
                      <a:pt x="89" y="68"/>
                    </a:lnTo>
                    <a:lnTo>
                      <a:pt x="80" y="65"/>
                    </a:lnTo>
                    <a:lnTo>
                      <a:pt x="71" y="62"/>
                    </a:lnTo>
                    <a:lnTo>
                      <a:pt x="63" y="57"/>
                    </a:lnTo>
                    <a:lnTo>
                      <a:pt x="55" y="54"/>
                    </a:lnTo>
                    <a:lnTo>
                      <a:pt x="39" y="43"/>
                    </a:lnTo>
                    <a:lnTo>
                      <a:pt x="25" y="30"/>
                    </a:lnTo>
                    <a:lnTo>
                      <a:pt x="12" y="17"/>
                    </a:lnTo>
                    <a:lnTo>
                      <a:pt x="0" y="0"/>
                    </a:lnTo>
                    <a:lnTo>
                      <a:pt x="1" y="5"/>
                    </a:lnTo>
                    <a:lnTo>
                      <a:pt x="3" y="9"/>
                    </a:lnTo>
                    <a:lnTo>
                      <a:pt x="5" y="14"/>
                    </a:lnTo>
                    <a:lnTo>
                      <a:pt x="7" y="19"/>
                    </a:lnTo>
                    <a:lnTo>
                      <a:pt x="9" y="24"/>
                    </a:lnTo>
                    <a:lnTo>
                      <a:pt x="12" y="27"/>
                    </a:lnTo>
                    <a:lnTo>
                      <a:pt x="14" y="32"/>
                    </a:lnTo>
                    <a:lnTo>
                      <a:pt x="17" y="36"/>
                    </a:lnTo>
                    <a:close/>
                  </a:path>
                </a:pathLst>
              </a:custGeom>
              <a:solidFill>
                <a:srgbClr val="F1AD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80">
                <a:extLst>
                  <a:ext uri="{FF2B5EF4-FFF2-40B4-BE49-F238E27FC236}">
                    <a16:creationId xmlns:a16="http://schemas.microsoft.com/office/drawing/2014/main" xmlns="" id="{6C8F271B-D303-2C4B-D62A-18492AF2BEA7}"/>
                  </a:ext>
                </a:extLst>
              </p:cNvPr>
              <p:cNvSpPr>
                <a:spLocks/>
              </p:cNvSpPr>
              <p:nvPr/>
            </p:nvSpPr>
            <p:spPr bwMode="auto">
              <a:xfrm>
                <a:off x="1135" y="2677"/>
                <a:ext cx="45" cy="15"/>
              </a:xfrm>
              <a:custGeom>
                <a:avLst/>
                <a:gdLst>
                  <a:gd name="T0" fmla="*/ 0 w 224"/>
                  <a:gd name="T1" fmla="*/ 0 h 95"/>
                  <a:gd name="T2" fmla="*/ 0 w 224"/>
                  <a:gd name="T3" fmla="*/ 0 h 95"/>
                  <a:gd name="T4" fmla="*/ 0 w 224"/>
                  <a:gd name="T5" fmla="*/ 0 h 95"/>
                  <a:gd name="T6" fmla="*/ 0 w 224"/>
                  <a:gd name="T7" fmla="*/ 0 h 95"/>
                  <a:gd name="T8" fmla="*/ 1 w 224"/>
                  <a:gd name="T9" fmla="*/ 0 h 95"/>
                  <a:gd name="T10" fmla="*/ 1 w 224"/>
                  <a:gd name="T11" fmla="*/ 0 h 95"/>
                  <a:gd name="T12" fmla="*/ 1 w 224"/>
                  <a:gd name="T13" fmla="*/ 0 h 95"/>
                  <a:gd name="T14" fmla="*/ 1 w 224"/>
                  <a:gd name="T15" fmla="*/ 0 h 95"/>
                  <a:gd name="T16" fmla="*/ 1 w 224"/>
                  <a:gd name="T17" fmla="*/ 0 h 95"/>
                  <a:gd name="T18" fmla="*/ 1 w 224"/>
                  <a:gd name="T19" fmla="*/ 0 h 95"/>
                  <a:gd name="T20" fmla="*/ 1 w 224"/>
                  <a:gd name="T21" fmla="*/ 0 h 95"/>
                  <a:gd name="T22" fmla="*/ 1 w 224"/>
                  <a:gd name="T23" fmla="*/ 0 h 95"/>
                  <a:gd name="T24" fmla="*/ 1 w 224"/>
                  <a:gd name="T25" fmla="*/ 0 h 95"/>
                  <a:gd name="T26" fmla="*/ 1 w 224"/>
                  <a:gd name="T27" fmla="*/ 0 h 95"/>
                  <a:gd name="T28" fmla="*/ 2 w 224"/>
                  <a:gd name="T29" fmla="*/ 0 h 95"/>
                  <a:gd name="T30" fmla="*/ 2 w 224"/>
                  <a:gd name="T31" fmla="*/ 0 h 95"/>
                  <a:gd name="T32" fmla="*/ 2 w 224"/>
                  <a:gd name="T33" fmla="*/ 0 h 95"/>
                  <a:gd name="T34" fmla="*/ 2 w 224"/>
                  <a:gd name="T35" fmla="*/ 0 h 95"/>
                  <a:gd name="T36" fmla="*/ 2 w 224"/>
                  <a:gd name="T37" fmla="*/ 0 h 95"/>
                  <a:gd name="T38" fmla="*/ 2 w 224"/>
                  <a:gd name="T39" fmla="*/ 0 h 95"/>
                  <a:gd name="T40" fmla="*/ 2 w 224"/>
                  <a:gd name="T41" fmla="*/ 0 h 95"/>
                  <a:gd name="T42" fmla="*/ 2 w 224"/>
                  <a:gd name="T43" fmla="*/ 0 h 95"/>
                  <a:gd name="T44" fmla="*/ 2 w 224"/>
                  <a:gd name="T45" fmla="*/ 0 h 95"/>
                  <a:gd name="T46" fmla="*/ 2 w 224"/>
                  <a:gd name="T47" fmla="*/ 0 h 95"/>
                  <a:gd name="T48" fmla="*/ 2 w 224"/>
                  <a:gd name="T49" fmla="*/ 0 h 95"/>
                  <a:gd name="T50" fmla="*/ 2 w 224"/>
                  <a:gd name="T51" fmla="*/ 0 h 95"/>
                  <a:gd name="T52" fmla="*/ 2 w 224"/>
                  <a:gd name="T53" fmla="*/ 0 h 95"/>
                  <a:gd name="T54" fmla="*/ 2 w 224"/>
                  <a:gd name="T55" fmla="*/ 0 h 95"/>
                  <a:gd name="T56" fmla="*/ 1 w 224"/>
                  <a:gd name="T57" fmla="*/ 0 h 95"/>
                  <a:gd name="T58" fmla="*/ 1 w 224"/>
                  <a:gd name="T59" fmla="*/ 0 h 95"/>
                  <a:gd name="T60" fmla="*/ 1 w 224"/>
                  <a:gd name="T61" fmla="*/ 0 h 95"/>
                  <a:gd name="T62" fmla="*/ 1 w 224"/>
                  <a:gd name="T63" fmla="*/ 0 h 95"/>
                  <a:gd name="T64" fmla="*/ 1 w 224"/>
                  <a:gd name="T65" fmla="*/ 0 h 95"/>
                  <a:gd name="T66" fmla="*/ 1 w 224"/>
                  <a:gd name="T67" fmla="*/ 0 h 95"/>
                  <a:gd name="T68" fmla="*/ 1 w 224"/>
                  <a:gd name="T69" fmla="*/ 0 h 95"/>
                  <a:gd name="T70" fmla="*/ 1 w 224"/>
                  <a:gd name="T71" fmla="*/ 0 h 95"/>
                  <a:gd name="T72" fmla="*/ 1 w 224"/>
                  <a:gd name="T73" fmla="*/ 0 h 95"/>
                  <a:gd name="T74" fmla="*/ 1 w 224"/>
                  <a:gd name="T75" fmla="*/ 0 h 95"/>
                  <a:gd name="T76" fmla="*/ 1 w 224"/>
                  <a:gd name="T77" fmla="*/ 0 h 95"/>
                  <a:gd name="T78" fmla="*/ 1 w 224"/>
                  <a:gd name="T79" fmla="*/ 0 h 95"/>
                  <a:gd name="T80" fmla="*/ 0 w 224"/>
                  <a:gd name="T81" fmla="*/ 0 h 95"/>
                  <a:gd name="T82" fmla="*/ 0 w 224"/>
                  <a:gd name="T83" fmla="*/ 0 h 95"/>
                  <a:gd name="T84" fmla="*/ 0 w 224"/>
                  <a:gd name="T85" fmla="*/ 0 h 95"/>
                  <a:gd name="T86" fmla="*/ 0 w 224"/>
                  <a:gd name="T87" fmla="*/ 0 h 95"/>
                  <a:gd name="T88" fmla="*/ 0 w 224"/>
                  <a:gd name="T89" fmla="*/ 0 h 95"/>
                  <a:gd name="T90" fmla="*/ 0 w 224"/>
                  <a:gd name="T91" fmla="*/ 0 h 95"/>
                  <a:gd name="T92" fmla="*/ 0 w 224"/>
                  <a:gd name="T93" fmla="*/ 0 h 95"/>
                  <a:gd name="T94" fmla="*/ 0 w 224"/>
                  <a:gd name="T95" fmla="*/ 0 h 95"/>
                  <a:gd name="T96" fmla="*/ 0 w 224"/>
                  <a:gd name="T97" fmla="*/ 0 h 95"/>
                  <a:gd name="T98" fmla="*/ 0 w 224"/>
                  <a:gd name="T99" fmla="*/ 0 h 95"/>
                  <a:gd name="T100" fmla="*/ 0 w 224"/>
                  <a:gd name="T101" fmla="*/ 0 h 95"/>
                  <a:gd name="T102" fmla="*/ 0 w 224"/>
                  <a:gd name="T103" fmla="*/ 0 h 95"/>
                  <a:gd name="T104" fmla="*/ 0 w 224"/>
                  <a:gd name="T105" fmla="*/ 0 h 95"/>
                  <a:gd name="T106" fmla="*/ 0 w 224"/>
                  <a:gd name="T107" fmla="*/ 0 h 95"/>
                  <a:gd name="T108" fmla="*/ 0 w 224"/>
                  <a:gd name="T109" fmla="*/ 0 h 95"/>
                  <a:gd name="T110" fmla="*/ 0 w 224"/>
                  <a:gd name="T111" fmla="*/ 0 h 95"/>
                  <a:gd name="T112" fmla="*/ 0 w 224"/>
                  <a:gd name="T113" fmla="*/ 0 h 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4"/>
                  <a:gd name="T172" fmla="*/ 0 h 95"/>
                  <a:gd name="T173" fmla="*/ 224 w 224"/>
                  <a:gd name="T174" fmla="*/ 95 h 9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4" h="95">
                    <a:moveTo>
                      <a:pt x="12" y="35"/>
                    </a:moveTo>
                    <a:lnTo>
                      <a:pt x="24" y="48"/>
                    </a:lnTo>
                    <a:lnTo>
                      <a:pt x="37" y="60"/>
                    </a:lnTo>
                    <a:lnTo>
                      <a:pt x="50" y="71"/>
                    </a:lnTo>
                    <a:lnTo>
                      <a:pt x="65" y="79"/>
                    </a:lnTo>
                    <a:lnTo>
                      <a:pt x="81" y="86"/>
                    </a:lnTo>
                    <a:lnTo>
                      <a:pt x="97" y="91"/>
                    </a:lnTo>
                    <a:lnTo>
                      <a:pt x="115" y="95"/>
                    </a:lnTo>
                    <a:lnTo>
                      <a:pt x="132" y="95"/>
                    </a:lnTo>
                    <a:lnTo>
                      <a:pt x="142" y="95"/>
                    </a:lnTo>
                    <a:lnTo>
                      <a:pt x="151" y="94"/>
                    </a:lnTo>
                    <a:lnTo>
                      <a:pt x="160" y="92"/>
                    </a:lnTo>
                    <a:lnTo>
                      <a:pt x="169" y="90"/>
                    </a:lnTo>
                    <a:lnTo>
                      <a:pt x="178" y="88"/>
                    </a:lnTo>
                    <a:lnTo>
                      <a:pt x="187" y="84"/>
                    </a:lnTo>
                    <a:lnTo>
                      <a:pt x="195" y="80"/>
                    </a:lnTo>
                    <a:lnTo>
                      <a:pt x="203" y="77"/>
                    </a:lnTo>
                    <a:lnTo>
                      <a:pt x="206" y="73"/>
                    </a:lnTo>
                    <a:lnTo>
                      <a:pt x="209" y="70"/>
                    </a:lnTo>
                    <a:lnTo>
                      <a:pt x="212" y="67"/>
                    </a:lnTo>
                    <a:lnTo>
                      <a:pt x="214" y="64"/>
                    </a:lnTo>
                    <a:lnTo>
                      <a:pt x="217" y="60"/>
                    </a:lnTo>
                    <a:lnTo>
                      <a:pt x="219" y="56"/>
                    </a:lnTo>
                    <a:lnTo>
                      <a:pt x="222" y="53"/>
                    </a:lnTo>
                    <a:lnTo>
                      <a:pt x="224" y="49"/>
                    </a:lnTo>
                    <a:lnTo>
                      <a:pt x="214" y="56"/>
                    </a:lnTo>
                    <a:lnTo>
                      <a:pt x="204" y="64"/>
                    </a:lnTo>
                    <a:lnTo>
                      <a:pt x="193" y="70"/>
                    </a:lnTo>
                    <a:lnTo>
                      <a:pt x="181" y="76"/>
                    </a:lnTo>
                    <a:lnTo>
                      <a:pt x="170" y="79"/>
                    </a:lnTo>
                    <a:lnTo>
                      <a:pt x="157" y="82"/>
                    </a:lnTo>
                    <a:lnTo>
                      <a:pt x="145" y="84"/>
                    </a:lnTo>
                    <a:lnTo>
                      <a:pt x="132" y="84"/>
                    </a:lnTo>
                    <a:lnTo>
                      <a:pt x="122" y="84"/>
                    </a:lnTo>
                    <a:lnTo>
                      <a:pt x="112" y="83"/>
                    </a:lnTo>
                    <a:lnTo>
                      <a:pt x="101" y="82"/>
                    </a:lnTo>
                    <a:lnTo>
                      <a:pt x="92" y="78"/>
                    </a:lnTo>
                    <a:lnTo>
                      <a:pt x="82" y="76"/>
                    </a:lnTo>
                    <a:lnTo>
                      <a:pt x="73" y="71"/>
                    </a:lnTo>
                    <a:lnTo>
                      <a:pt x="64" y="67"/>
                    </a:lnTo>
                    <a:lnTo>
                      <a:pt x="56" y="61"/>
                    </a:lnTo>
                    <a:lnTo>
                      <a:pt x="47" y="55"/>
                    </a:lnTo>
                    <a:lnTo>
                      <a:pt x="40" y="49"/>
                    </a:lnTo>
                    <a:lnTo>
                      <a:pt x="32" y="42"/>
                    </a:lnTo>
                    <a:lnTo>
                      <a:pt x="25" y="35"/>
                    </a:lnTo>
                    <a:lnTo>
                      <a:pt x="18" y="28"/>
                    </a:lnTo>
                    <a:lnTo>
                      <a:pt x="12" y="19"/>
                    </a:lnTo>
                    <a:lnTo>
                      <a:pt x="6" y="10"/>
                    </a:lnTo>
                    <a:lnTo>
                      <a:pt x="0" y="0"/>
                    </a:lnTo>
                    <a:lnTo>
                      <a:pt x="1" y="5"/>
                    </a:lnTo>
                    <a:lnTo>
                      <a:pt x="2" y="10"/>
                    </a:lnTo>
                    <a:lnTo>
                      <a:pt x="4" y="13"/>
                    </a:lnTo>
                    <a:lnTo>
                      <a:pt x="5" y="18"/>
                    </a:lnTo>
                    <a:lnTo>
                      <a:pt x="7" y="23"/>
                    </a:lnTo>
                    <a:lnTo>
                      <a:pt x="8" y="26"/>
                    </a:lnTo>
                    <a:lnTo>
                      <a:pt x="10" y="30"/>
                    </a:lnTo>
                    <a:lnTo>
                      <a:pt x="12" y="35"/>
                    </a:lnTo>
                    <a:close/>
                  </a:path>
                </a:pathLst>
              </a:custGeom>
              <a:solidFill>
                <a:srgbClr val="F2AF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81">
                <a:extLst>
                  <a:ext uri="{FF2B5EF4-FFF2-40B4-BE49-F238E27FC236}">
                    <a16:creationId xmlns:a16="http://schemas.microsoft.com/office/drawing/2014/main" xmlns="" id="{152DF872-1C85-93CE-4EFC-39A5A1FCCB45}"/>
                  </a:ext>
                </a:extLst>
              </p:cNvPr>
              <p:cNvSpPr>
                <a:spLocks/>
              </p:cNvSpPr>
              <p:nvPr/>
            </p:nvSpPr>
            <p:spPr bwMode="auto">
              <a:xfrm>
                <a:off x="1135" y="2674"/>
                <a:ext cx="47" cy="18"/>
              </a:xfrm>
              <a:custGeom>
                <a:avLst/>
                <a:gdLst>
                  <a:gd name="T0" fmla="*/ 0 w 235"/>
                  <a:gd name="T1" fmla="*/ 0 h 106"/>
                  <a:gd name="T2" fmla="*/ 0 w 235"/>
                  <a:gd name="T3" fmla="*/ 0 h 106"/>
                  <a:gd name="T4" fmla="*/ 1 w 235"/>
                  <a:gd name="T5" fmla="*/ 1 h 106"/>
                  <a:gd name="T6" fmla="*/ 1 w 235"/>
                  <a:gd name="T7" fmla="*/ 1 h 106"/>
                  <a:gd name="T8" fmla="*/ 1 w 235"/>
                  <a:gd name="T9" fmla="*/ 1 h 106"/>
                  <a:gd name="T10" fmla="*/ 1 w 235"/>
                  <a:gd name="T11" fmla="*/ 1 h 106"/>
                  <a:gd name="T12" fmla="*/ 1 w 235"/>
                  <a:gd name="T13" fmla="*/ 1 h 106"/>
                  <a:gd name="T14" fmla="*/ 1 w 235"/>
                  <a:gd name="T15" fmla="*/ 1 h 106"/>
                  <a:gd name="T16" fmla="*/ 2 w 235"/>
                  <a:gd name="T17" fmla="*/ 1 h 106"/>
                  <a:gd name="T18" fmla="*/ 2 w 235"/>
                  <a:gd name="T19" fmla="*/ 0 h 106"/>
                  <a:gd name="T20" fmla="*/ 2 w 235"/>
                  <a:gd name="T21" fmla="*/ 0 h 106"/>
                  <a:gd name="T22" fmla="*/ 2 w 235"/>
                  <a:gd name="T23" fmla="*/ 0 h 106"/>
                  <a:gd name="T24" fmla="*/ 2 w 235"/>
                  <a:gd name="T25" fmla="*/ 0 h 106"/>
                  <a:gd name="T26" fmla="*/ 2 w 235"/>
                  <a:gd name="T27" fmla="*/ 0 h 106"/>
                  <a:gd name="T28" fmla="*/ 2 w 235"/>
                  <a:gd name="T29" fmla="*/ 0 h 106"/>
                  <a:gd name="T30" fmla="*/ 2 w 235"/>
                  <a:gd name="T31" fmla="*/ 0 h 106"/>
                  <a:gd name="T32" fmla="*/ 2 w 235"/>
                  <a:gd name="T33" fmla="*/ 0 h 106"/>
                  <a:gd name="T34" fmla="*/ 2 w 235"/>
                  <a:gd name="T35" fmla="*/ 0 h 106"/>
                  <a:gd name="T36" fmla="*/ 2 w 235"/>
                  <a:gd name="T37" fmla="*/ 0 h 106"/>
                  <a:gd name="T38" fmla="*/ 2 w 235"/>
                  <a:gd name="T39" fmla="*/ 0 h 106"/>
                  <a:gd name="T40" fmla="*/ 1 w 235"/>
                  <a:gd name="T41" fmla="*/ 1 h 106"/>
                  <a:gd name="T42" fmla="*/ 1 w 235"/>
                  <a:gd name="T43" fmla="*/ 1 h 106"/>
                  <a:gd name="T44" fmla="*/ 1 w 235"/>
                  <a:gd name="T45" fmla="*/ 1 h 106"/>
                  <a:gd name="T46" fmla="*/ 1 w 235"/>
                  <a:gd name="T47" fmla="*/ 1 h 106"/>
                  <a:gd name="T48" fmla="*/ 1 w 235"/>
                  <a:gd name="T49" fmla="*/ 0 h 106"/>
                  <a:gd name="T50" fmla="*/ 1 w 235"/>
                  <a:gd name="T51" fmla="*/ 0 h 106"/>
                  <a:gd name="T52" fmla="*/ 0 w 235"/>
                  <a:gd name="T53" fmla="*/ 0 h 106"/>
                  <a:gd name="T54" fmla="*/ 0 w 235"/>
                  <a:gd name="T55" fmla="*/ 0 h 106"/>
                  <a:gd name="T56" fmla="*/ 0 w 235"/>
                  <a:gd name="T57" fmla="*/ 0 h 106"/>
                  <a:gd name="T58" fmla="*/ 0 w 235"/>
                  <a:gd name="T59" fmla="*/ 0 h 106"/>
                  <a:gd name="T60" fmla="*/ 0 w 235"/>
                  <a:gd name="T61" fmla="*/ 0 h 106"/>
                  <a:gd name="T62" fmla="*/ 0 w 235"/>
                  <a:gd name="T63" fmla="*/ 0 h 106"/>
                  <a:gd name="T64" fmla="*/ 0 w 235"/>
                  <a:gd name="T65" fmla="*/ 0 h 106"/>
                  <a:gd name="T66" fmla="*/ 0 w 235"/>
                  <a:gd name="T67" fmla="*/ 0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5"/>
                  <a:gd name="T103" fmla="*/ 0 h 106"/>
                  <a:gd name="T104" fmla="*/ 235 w 235"/>
                  <a:gd name="T105" fmla="*/ 106 h 1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5" h="106">
                    <a:moveTo>
                      <a:pt x="8" y="33"/>
                    </a:moveTo>
                    <a:lnTo>
                      <a:pt x="20" y="50"/>
                    </a:lnTo>
                    <a:lnTo>
                      <a:pt x="33" y="63"/>
                    </a:lnTo>
                    <a:lnTo>
                      <a:pt x="47" y="76"/>
                    </a:lnTo>
                    <a:lnTo>
                      <a:pt x="63" y="87"/>
                    </a:lnTo>
                    <a:lnTo>
                      <a:pt x="71" y="90"/>
                    </a:lnTo>
                    <a:lnTo>
                      <a:pt x="79" y="95"/>
                    </a:lnTo>
                    <a:lnTo>
                      <a:pt x="88" y="98"/>
                    </a:lnTo>
                    <a:lnTo>
                      <a:pt x="97" y="101"/>
                    </a:lnTo>
                    <a:lnTo>
                      <a:pt x="107" y="104"/>
                    </a:lnTo>
                    <a:lnTo>
                      <a:pt x="116" y="105"/>
                    </a:lnTo>
                    <a:lnTo>
                      <a:pt x="126" y="106"/>
                    </a:lnTo>
                    <a:lnTo>
                      <a:pt x="135" y="106"/>
                    </a:lnTo>
                    <a:lnTo>
                      <a:pt x="146" y="106"/>
                    </a:lnTo>
                    <a:lnTo>
                      <a:pt x="157" y="104"/>
                    </a:lnTo>
                    <a:lnTo>
                      <a:pt x="168" y="102"/>
                    </a:lnTo>
                    <a:lnTo>
                      <a:pt x="179" y="99"/>
                    </a:lnTo>
                    <a:lnTo>
                      <a:pt x="189" y="95"/>
                    </a:lnTo>
                    <a:lnTo>
                      <a:pt x="199" y="90"/>
                    </a:lnTo>
                    <a:lnTo>
                      <a:pt x="209" y="84"/>
                    </a:lnTo>
                    <a:lnTo>
                      <a:pt x="218" y="78"/>
                    </a:lnTo>
                    <a:lnTo>
                      <a:pt x="220" y="76"/>
                    </a:lnTo>
                    <a:lnTo>
                      <a:pt x="222" y="72"/>
                    </a:lnTo>
                    <a:lnTo>
                      <a:pt x="224" y="70"/>
                    </a:lnTo>
                    <a:lnTo>
                      <a:pt x="226" y="66"/>
                    </a:lnTo>
                    <a:lnTo>
                      <a:pt x="228" y="63"/>
                    </a:lnTo>
                    <a:lnTo>
                      <a:pt x="231" y="59"/>
                    </a:lnTo>
                    <a:lnTo>
                      <a:pt x="233" y="57"/>
                    </a:lnTo>
                    <a:lnTo>
                      <a:pt x="235" y="53"/>
                    </a:lnTo>
                    <a:lnTo>
                      <a:pt x="235" y="52"/>
                    </a:lnTo>
                    <a:lnTo>
                      <a:pt x="235" y="51"/>
                    </a:lnTo>
                    <a:lnTo>
                      <a:pt x="224" y="62"/>
                    </a:lnTo>
                    <a:lnTo>
                      <a:pt x="213" y="70"/>
                    </a:lnTo>
                    <a:lnTo>
                      <a:pt x="201" y="77"/>
                    </a:lnTo>
                    <a:lnTo>
                      <a:pt x="189" y="83"/>
                    </a:lnTo>
                    <a:lnTo>
                      <a:pt x="176" y="88"/>
                    </a:lnTo>
                    <a:lnTo>
                      <a:pt x="163" y="92"/>
                    </a:lnTo>
                    <a:lnTo>
                      <a:pt x="149" y="94"/>
                    </a:lnTo>
                    <a:lnTo>
                      <a:pt x="135" y="95"/>
                    </a:lnTo>
                    <a:lnTo>
                      <a:pt x="124" y="95"/>
                    </a:lnTo>
                    <a:lnTo>
                      <a:pt x="114" y="94"/>
                    </a:lnTo>
                    <a:lnTo>
                      <a:pt x="103" y="92"/>
                    </a:lnTo>
                    <a:lnTo>
                      <a:pt x="93" y="88"/>
                    </a:lnTo>
                    <a:lnTo>
                      <a:pt x="83" y="84"/>
                    </a:lnTo>
                    <a:lnTo>
                      <a:pt x="73" y="80"/>
                    </a:lnTo>
                    <a:lnTo>
                      <a:pt x="64" y="75"/>
                    </a:lnTo>
                    <a:lnTo>
                      <a:pt x="55" y="69"/>
                    </a:lnTo>
                    <a:lnTo>
                      <a:pt x="47" y="63"/>
                    </a:lnTo>
                    <a:lnTo>
                      <a:pt x="39" y="56"/>
                    </a:lnTo>
                    <a:lnTo>
                      <a:pt x="31" y="47"/>
                    </a:lnTo>
                    <a:lnTo>
                      <a:pt x="24" y="39"/>
                    </a:lnTo>
                    <a:lnTo>
                      <a:pt x="17" y="30"/>
                    </a:lnTo>
                    <a:lnTo>
                      <a:pt x="11" y="21"/>
                    </a:lnTo>
                    <a:lnTo>
                      <a:pt x="6" y="11"/>
                    </a:lnTo>
                    <a:lnTo>
                      <a:pt x="0" y="0"/>
                    </a:lnTo>
                    <a:lnTo>
                      <a:pt x="1" y="5"/>
                    </a:lnTo>
                    <a:lnTo>
                      <a:pt x="2" y="9"/>
                    </a:lnTo>
                    <a:lnTo>
                      <a:pt x="2" y="14"/>
                    </a:lnTo>
                    <a:lnTo>
                      <a:pt x="3" y="17"/>
                    </a:lnTo>
                    <a:lnTo>
                      <a:pt x="4" y="21"/>
                    </a:lnTo>
                    <a:lnTo>
                      <a:pt x="5" y="26"/>
                    </a:lnTo>
                    <a:lnTo>
                      <a:pt x="7" y="29"/>
                    </a:lnTo>
                    <a:lnTo>
                      <a:pt x="8" y="33"/>
                    </a:lnTo>
                    <a:close/>
                  </a:path>
                </a:pathLst>
              </a:custGeom>
              <a:solidFill>
                <a:srgbClr val="F2B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182">
                <a:extLst>
                  <a:ext uri="{FF2B5EF4-FFF2-40B4-BE49-F238E27FC236}">
                    <a16:creationId xmlns:a16="http://schemas.microsoft.com/office/drawing/2014/main" xmlns="" id="{6533E54E-41A3-9AD8-79BC-B0D9F7193D54}"/>
                  </a:ext>
                </a:extLst>
              </p:cNvPr>
              <p:cNvSpPr>
                <a:spLocks/>
              </p:cNvSpPr>
              <p:nvPr/>
            </p:nvSpPr>
            <p:spPr bwMode="auto">
              <a:xfrm>
                <a:off x="1134" y="2672"/>
                <a:ext cx="49" cy="19"/>
              </a:xfrm>
              <a:custGeom>
                <a:avLst/>
                <a:gdLst>
                  <a:gd name="T0" fmla="*/ 0 w 242"/>
                  <a:gd name="T1" fmla="*/ 0 h 114"/>
                  <a:gd name="T2" fmla="*/ 0 w 242"/>
                  <a:gd name="T3" fmla="*/ 0 h 114"/>
                  <a:gd name="T4" fmla="*/ 0 w 242"/>
                  <a:gd name="T5" fmla="*/ 0 h 114"/>
                  <a:gd name="T6" fmla="*/ 0 w 242"/>
                  <a:gd name="T7" fmla="*/ 0 h 114"/>
                  <a:gd name="T8" fmla="*/ 1 w 242"/>
                  <a:gd name="T9" fmla="*/ 1 h 114"/>
                  <a:gd name="T10" fmla="*/ 1 w 242"/>
                  <a:gd name="T11" fmla="*/ 1 h 114"/>
                  <a:gd name="T12" fmla="*/ 1 w 242"/>
                  <a:gd name="T13" fmla="*/ 1 h 114"/>
                  <a:gd name="T14" fmla="*/ 1 w 242"/>
                  <a:gd name="T15" fmla="*/ 1 h 114"/>
                  <a:gd name="T16" fmla="*/ 1 w 242"/>
                  <a:gd name="T17" fmla="*/ 1 h 114"/>
                  <a:gd name="T18" fmla="*/ 1 w 242"/>
                  <a:gd name="T19" fmla="*/ 1 h 114"/>
                  <a:gd name="T20" fmla="*/ 2 w 242"/>
                  <a:gd name="T21" fmla="*/ 1 h 114"/>
                  <a:gd name="T22" fmla="*/ 2 w 242"/>
                  <a:gd name="T23" fmla="*/ 0 h 114"/>
                  <a:gd name="T24" fmla="*/ 2 w 242"/>
                  <a:gd name="T25" fmla="*/ 0 h 114"/>
                  <a:gd name="T26" fmla="*/ 2 w 242"/>
                  <a:gd name="T27" fmla="*/ 0 h 114"/>
                  <a:gd name="T28" fmla="*/ 2 w 242"/>
                  <a:gd name="T29" fmla="*/ 0 h 114"/>
                  <a:gd name="T30" fmla="*/ 2 w 242"/>
                  <a:gd name="T31" fmla="*/ 0 h 114"/>
                  <a:gd name="T32" fmla="*/ 2 w 242"/>
                  <a:gd name="T33" fmla="*/ 0 h 114"/>
                  <a:gd name="T34" fmla="*/ 2 w 242"/>
                  <a:gd name="T35" fmla="*/ 0 h 114"/>
                  <a:gd name="T36" fmla="*/ 2 w 242"/>
                  <a:gd name="T37" fmla="*/ 0 h 114"/>
                  <a:gd name="T38" fmla="*/ 2 w 242"/>
                  <a:gd name="T39" fmla="*/ 0 h 114"/>
                  <a:gd name="T40" fmla="*/ 2 w 242"/>
                  <a:gd name="T41" fmla="*/ 0 h 114"/>
                  <a:gd name="T42" fmla="*/ 2 w 242"/>
                  <a:gd name="T43" fmla="*/ 0 h 114"/>
                  <a:gd name="T44" fmla="*/ 1 w 242"/>
                  <a:gd name="T45" fmla="*/ 1 h 114"/>
                  <a:gd name="T46" fmla="*/ 1 w 242"/>
                  <a:gd name="T47" fmla="*/ 1 h 114"/>
                  <a:gd name="T48" fmla="*/ 1 w 242"/>
                  <a:gd name="T49" fmla="*/ 1 h 114"/>
                  <a:gd name="T50" fmla="*/ 1 w 242"/>
                  <a:gd name="T51" fmla="*/ 1 h 114"/>
                  <a:gd name="T52" fmla="*/ 1 w 242"/>
                  <a:gd name="T53" fmla="*/ 0 h 114"/>
                  <a:gd name="T54" fmla="*/ 1 w 242"/>
                  <a:gd name="T55" fmla="*/ 0 h 114"/>
                  <a:gd name="T56" fmla="*/ 0 w 242"/>
                  <a:gd name="T57" fmla="*/ 0 h 114"/>
                  <a:gd name="T58" fmla="*/ 0 w 242"/>
                  <a:gd name="T59" fmla="*/ 0 h 114"/>
                  <a:gd name="T60" fmla="*/ 0 w 242"/>
                  <a:gd name="T61" fmla="*/ 0 h 114"/>
                  <a:gd name="T62" fmla="*/ 0 w 242"/>
                  <a:gd name="T63" fmla="*/ 0 h 114"/>
                  <a:gd name="T64" fmla="*/ 0 w 242"/>
                  <a:gd name="T65" fmla="*/ 0 h 114"/>
                  <a:gd name="T66" fmla="*/ 0 w 242"/>
                  <a:gd name="T67" fmla="*/ 0 h 114"/>
                  <a:gd name="T68" fmla="*/ 0 w 242"/>
                  <a:gd name="T69" fmla="*/ 0 h 114"/>
                  <a:gd name="T70" fmla="*/ 0 w 242"/>
                  <a:gd name="T71" fmla="*/ 0 h 11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2"/>
                  <a:gd name="T109" fmla="*/ 0 h 114"/>
                  <a:gd name="T110" fmla="*/ 242 w 242"/>
                  <a:gd name="T111" fmla="*/ 114 h 11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2" h="114">
                    <a:moveTo>
                      <a:pt x="4" y="30"/>
                    </a:moveTo>
                    <a:lnTo>
                      <a:pt x="10" y="40"/>
                    </a:lnTo>
                    <a:lnTo>
                      <a:pt x="16" y="49"/>
                    </a:lnTo>
                    <a:lnTo>
                      <a:pt x="22" y="58"/>
                    </a:lnTo>
                    <a:lnTo>
                      <a:pt x="29" y="65"/>
                    </a:lnTo>
                    <a:lnTo>
                      <a:pt x="36" y="72"/>
                    </a:lnTo>
                    <a:lnTo>
                      <a:pt x="44" y="79"/>
                    </a:lnTo>
                    <a:lnTo>
                      <a:pt x="51" y="85"/>
                    </a:lnTo>
                    <a:lnTo>
                      <a:pt x="60" y="91"/>
                    </a:lnTo>
                    <a:lnTo>
                      <a:pt x="68" y="97"/>
                    </a:lnTo>
                    <a:lnTo>
                      <a:pt x="77" y="101"/>
                    </a:lnTo>
                    <a:lnTo>
                      <a:pt x="86" y="106"/>
                    </a:lnTo>
                    <a:lnTo>
                      <a:pt x="96" y="108"/>
                    </a:lnTo>
                    <a:lnTo>
                      <a:pt x="105" y="112"/>
                    </a:lnTo>
                    <a:lnTo>
                      <a:pt x="116" y="113"/>
                    </a:lnTo>
                    <a:lnTo>
                      <a:pt x="126" y="114"/>
                    </a:lnTo>
                    <a:lnTo>
                      <a:pt x="136" y="114"/>
                    </a:lnTo>
                    <a:lnTo>
                      <a:pt x="149" y="114"/>
                    </a:lnTo>
                    <a:lnTo>
                      <a:pt x="161" y="112"/>
                    </a:lnTo>
                    <a:lnTo>
                      <a:pt x="174" y="109"/>
                    </a:lnTo>
                    <a:lnTo>
                      <a:pt x="185" y="106"/>
                    </a:lnTo>
                    <a:lnTo>
                      <a:pt x="197" y="100"/>
                    </a:lnTo>
                    <a:lnTo>
                      <a:pt x="208" y="94"/>
                    </a:lnTo>
                    <a:lnTo>
                      <a:pt x="218" y="86"/>
                    </a:lnTo>
                    <a:lnTo>
                      <a:pt x="228" y="79"/>
                    </a:lnTo>
                    <a:lnTo>
                      <a:pt x="229" y="78"/>
                    </a:lnTo>
                    <a:lnTo>
                      <a:pt x="230" y="76"/>
                    </a:lnTo>
                    <a:lnTo>
                      <a:pt x="232" y="74"/>
                    </a:lnTo>
                    <a:lnTo>
                      <a:pt x="232" y="73"/>
                    </a:lnTo>
                    <a:lnTo>
                      <a:pt x="233" y="72"/>
                    </a:lnTo>
                    <a:lnTo>
                      <a:pt x="234" y="70"/>
                    </a:lnTo>
                    <a:lnTo>
                      <a:pt x="235" y="68"/>
                    </a:lnTo>
                    <a:lnTo>
                      <a:pt x="236" y="67"/>
                    </a:lnTo>
                    <a:lnTo>
                      <a:pt x="237" y="65"/>
                    </a:lnTo>
                    <a:lnTo>
                      <a:pt x="237" y="64"/>
                    </a:lnTo>
                    <a:lnTo>
                      <a:pt x="238" y="61"/>
                    </a:lnTo>
                    <a:lnTo>
                      <a:pt x="239" y="59"/>
                    </a:lnTo>
                    <a:lnTo>
                      <a:pt x="240" y="58"/>
                    </a:lnTo>
                    <a:lnTo>
                      <a:pt x="241" y="55"/>
                    </a:lnTo>
                    <a:lnTo>
                      <a:pt x="241" y="54"/>
                    </a:lnTo>
                    <a:lnTo>
                      <a:pt x="242" y="52"/>
                    </a:lnTo>
                    <a:lnTo>
                      <a:pt x="230" y="64"/>
                    </a:lnTo>
                    <a:lnTo>
                      <a:pt x="219" y="73"/>
                    </a:lnTo>
                    <a:lnTo>
                      <a:pt x="207" y="83"/>
                    </a:lnTo>
                    <a:lnTo>
                      <a:pt x="194" y="90"/>
                    </a:lnTo>
                    <a:lnTo>
                      <a:pt x="180" y="96"/>
                    </a:lnTo>
                    <a:lnTo>
                      <a:pt x="166" y="100"/>
                    </a:lnTo>
                    <a:lnTo>
                      <a:pt x="151" y="103"/>
                    </a:lnTo>
                    <a:lnTo>
                      <a:pt x="136" y="103"/>
                    </a:lnTo>
                    <a:lnTo>
                      <a:pt x="125" y="103"/>
                    </a:lnTo>
                    <a:lnTo>
                      <a:pt x="114" y="102"/>
                    </a:lnTo>
                    <a:lnTo>
                      <a:pt x="102" y="100"/>
                    </a:lnTo>
                    <a:lnTo>
                      <a:pt x="92" y="96"/>
                    </a:lnTo>
                    <a:lnTo>
                      <a:pt x="82" y="92"/>
                    </a:lnTo>
                    <a:lnTo>
                      <a:pt x="72" y="88"/>
                    </a:lnTo>
                    <a:lnTo>
                      <a:pt x="63" y="82"/>
                    </a:lnTo>
                    <a:lnTo>
                      <a:pt x="54" y="74"/>
                    </a:lnTo>
                    <a:lnTo>
                      <a:pt x="45" y="67"/>
                    </a:lnTo>
                    <a:lnTo>
                      <a:pt x="37" y="60"/>
                    </a:lnTo>
                    <a:lnTo>
                      <a:pt x="30" y="52"/>
                    </a:lnTo>
                    <a:lnTo>
                      <a:pt x="23" y="42"/>
                    </a:lnTo>
                    <a:lnTo>
                      <a:pt x="16" y="32"/>
                    </a:lnTo>
                    <a:lnTo>
                      <a:pt x="10" y="22"/>
                    </a:lnTo>
                    <a:lnTo>
                      <a:pt x="5" y="11"/>
                    </a:lnTo>
                    <a:lnTo>
                      <a:pt x="0" y="0"/>
                    </a:lnTo>
                    <a:lnTo>
                      <a:pt x="0" y="4"/>
                    </a:lnTo>
                    <a:lnTo>
                      <a:pt x="1" y="7"/>
                    </a:lnTo>
                    <a:lnTo>
                      <a:pt x="1" y="11"/>
                    </a:lnTo>
                    <a:lnTo>
                      <a:pt x="1" y="16"/>
                    </a:lnTo>
                    <a:lnTo>
                      <a:pt x="2" y="19"/>
                    </a:lnTo>
                    <a:lnTo>
                      <a:pt x="3" y="23"/>
                    </a:lnTo>
                    <a:lnTo>
                      <a:pt x="3" y="26"/>
                    </a:lnTo>
                    <a:lnTo>
                      <a:pt x="4" y="30"/>
                    </a:lnTo>
                    <a:close/>
                  </a:path>
                </a:pathLst>
              </a:custGeom>
              <a:solidFill>
                <a:srgbClr val="F2B4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83">
                <a:extLst>
                  <a:ext uri="{FF2B5EF4-FFF2-40B4-BE49-F238E27FC236}">
                    <a16:creationId xmlns:a16="http://schemas.microsoft.com/office/drawing/2014/main" xmlns="" id="{AF026E01-FA26-C6E8-2A5C-826FEE4602FE}"/>
                  </a:ext>
                </a:extLst>
              </p:cNvPr>
              <p:cNvSpPr>
                <a:spLocks/>
              </p:cNvSpPr>
              <p:nvPr/>
            </p:nvSpPr>
            <p:spPr bwMode="auto">
              <a:xfrm>
                <a:off x="1134" y="2669"/>
                <a:ext cx="50" cy="21"/>
              </a:xfrm>
              <a:custGeom>
                <a:avLst/>
                <a:gdLst>
                  <a:gd name="T0" fmla="*/ 0 w 246"/>
                  <a:gd name="T1" fmla="*/ 0 h 123"/>
                  <a:gd name="T2" fmla="*/ 0 w 246"/>
                  <a:gd name="T3" fmla="*/ 0 h 123"/>
                  <a:gd name="T4" fmla="*/ 0 w 246"/>
                  <a:gd name="T5" fmla="*/ 0 h 123"/>
                  <a:gd name="T6" fmla="*/ 0 w 246"/>
                  <a:gd name="T7" fmla="*/ 1 h 123"/>
                  <a:gd name="T8" fmla="*/ 1 w 246"/>
                  <a:gd name="T9" fmla="*/ 1 h 123"/>
                  <a:gd name="T10" fmla="*/ 1 w 246"/>
                  <a:gd name="T11" fmla="*/ 1 h 123"/>
                  <a:gd name="T12" fmla="*/ 1 w 246"/>
                  <a:gd name="T13" fmla="*/ 1 h 123"/>
                  <a:gd name="T14" fmla="*/ 1 w 246"/>
                  <a:gd name="T15" fmla="*/ 1 h 123"/>
                  <a:gd name="T16" fmla="*/ 1 w 246"/>
                  <a:gd name="T17" fmla="*/ 1 h 123"/>
                  <a:gd name="T18" fmla="*/ 1 w 246"/>
                  <a:gd name="T19" fmla="*/ 1 h 123"/>
                  <a:gd name="T20" fmla="*/ 2 w 246"/>
                  <a:gd name="T21" fmla="*/ 1 h 123"/>
                  <a:gd name="T22" fmla="*/ 2 w 246"/>
                  <a:gd name="T23" fmla="*/ 1 h 123"/>
                  <a:gd name="T24" fmla="*/ 2 w 246"/>
                  <a:gd name="T25" fmla="*/ 0 h 123"/>
                  <a:gd name="T26" fmla="*/ 2 w 246"/>
                  <a:gd name="T27" fmla="*/ 0 h 123"/>
                  <a:gd name="T28" fmla="*/ 2 w 246"/>
                  <a:gd name="T29" fmla="*/ 0 h 123"/>
                  <a:gd name="T30" fmla="*/ 2 w 246"/>
                  <a:gd name="T31" fmla="*/ 0 h 123"/>
                  <a:gd name="T32" fmla="*/ 2 w 246"/>
                  <a:gd name="T33" fmla="*/ 0 h 123"/>
                  <a:gd name="T34" fmla="*/ 2 w 246"/>
                  <a:gd name="T35" fmla="*/ 1 h 123"/>
                  <a:gd name="T36" fmla="*/ 2 w 246"/>
                  <a:gd name="T37" fmla="*/ 1 h 123"/>
                  <a:gd name="T38" fmla="*/ 1 w 246"/>
                  <a:gd name="T39" fmla="*/ 1 h 123"/>
                  <a:gd name="T40" fmla="*/ 1 w 246"/>
                  <a:gd name="T41" fmla="*/ 1 h 123"/>
                  <a:gd name="T42" fmla="*/ 1 w 246"/>
                  <a:gd name="T43" fmla="*/ 1 h 123"/>
                  <a:gd name="T44" fmla="*/ 1 w 246"/>
                  <a:gd name="T45" fmla="*/ 1 h 123"/>
                  <a:gd name="T46" fmla="*/ 0 w 246"/>
                  <a:gd name="T47" fmla="*/ 1 h 123"/>
                  <a:gd name="T48" fmla="*/ 0 w 246"/>
                  <a:gd name="T49" fmla="*/ 0 h 123"/>
                  <a:gd name="T50" fmla="*/ 0 w 246"/>
                  <a:gd name="T51" fmla="*/ 0 h 123"/>
                  <a:gd name="T52" fmla="*/ 0 w 246"/>
                  <a:gd name="T53" fmla="*/ 0 h 123"/>
                  <a:gd name="T54" fmla="*/ 0 w 246"/>
                  <a:gd name="T55" fmla="*/ 0 h 123"/>
                  <a:gd name="T56" fmla="*/ 0 w 246"/>
                  <a:gd name="T57" fmla="*/ 0 h 123"/>
                  <a:gd name="T58" fmla="*/ 0 w 246"/>
                  <a:gd name="T59" fmla="*/ 0 h 123"/>
                  <a:gd name="T60" fmla="*/ 0 w 246"/>
                  <a:gd name="T61" fmla="*/ 0 h 123"/>
                  <a:gd name="T62" fmla="*/ 0 w 246"/>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6"/>
                  <a:gd name="T97" fmla="*/ 0 h 123"/>
                  <a:gd name="T98" fmla="*/ 246 w 246"/>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6" h="123">
                    <a:moveTo>
                      <a:pt x="1" y="28"/>
                    </a:moveTo>
                    <a:lnTo>
                      <a:pt x="7" y="39"/>
                    </a:lnTo>
                    <a:lnTo>
                      <a:pt x="12" y="49"/>
                    </a:lnTo>
                    <a:lnTo>
                      <a:pt x="18" y="58"/>
                    </a:lnTo>
                    <a:lnTo>
                      <a:pt x="25" y="67"/>
                    </a:lnTo>
                    <a:lnTo>
                      <a:pt x="32" y="75"/>
                    </a:lnTo>
                    <a:lnTo>
                      <a:pt x="40" y="84"/>
                    </a:lnTo>
                    <a:lnTo>
                      <a:pt x="48" y="91"/>
                    </a:lnTo>
                    <a:lnTo>
                      <a:pt x="56" y="97"/>
                    </a:lnTo>
                    <a:lnTo>
                      <a:pt x="65" y="103"/>
                    </a:lnTo>
                    <a:lnTo>
                      <a:pt x="74" y="108"/>
                    </a:lnTo>
                    <a:lnTo>
                      <a:pt x="84" y="112"/>
                    </a:lnTo>
                    <a:lnTo>
                      <a:pt x="94" y="116"/>
                    </a:lnTo>
                    <a:lnTo>
                      <a:pt x="104" y="120"/>
                    </a:lnTo>
                    <a:lnTo>
                      <a:pt x="115" y="122"/>
                    </a:lnTo>
                    <a:lnTo>
                      <a:pt x="125" y="123"/>
                    </a:lnTo>
                    <a:lnTo>
                      <a:pt x="136" y="123"/>
                    </a:lnTo>
                    <a:lnTo>
                      <a:pt x="150" y="122"/>
                    </a:lnTo>
                    <a:lnTo>
                      <a:pt x="164" y="120"/>
                    </a:lnTo>
                    <a:lnTo>
                      <a:pt x="177" y="116"/>
                    </a:lnTo>
                    <a:lnTo>
                      <a:pt x="190" y="111"/>
                    </a:lnTo>
                    <a:lnTo>
                      <a:pt x="202" y="105"/>
                    </a:lnTo>
                    <a:lnTo>
                      <a:pt x="214" y="98"/>
                    </a:lnTo>
                    <a:lnTo>
                      <a:pt x="225" y="90"/>
                    </a:lnTo>
                    <a:lnTo>
                      <a:pt x="236" y="79"/>
                    </a:lnTo>
                    <a:lnTo>
                      <a:pt x="238" y="76"/>
                    </a:lnTo>
                    <a:lnTo>
                      <a:pt x="239" y="73"/>
                    </a:lnTo>
                    <a:lnTo>
                      <a:pt x="241" y="69"/>
                    </a:lnTo>
                    <a:lnTo>
                      <a:pt x="242" y="66"/>
                    </a:lnTo>
                    <a:lnTo>
                      <a:pt x="243" y="62"/>
                    </a:lnTo>
                    <a:lnTo>
                      <a:pt x="244" y="60"/>
                    </a:lnTo>
                    <a:lnTo>
                      <a:pt x="245" y="56"/>
                    </a:lnTo>
                    <a:lnTo>
                      <a:pt x="246" y="52"/>
                    </a:lnTo>
                    <a:lnTo>
                      <a:pt x="236" y="66"/>
                    </a:lnTo>
                    <a:lnTo>
                      <a:pt x="223" y="78"/>
                    </a:lnTo>
                    <a:lnTo>
                      <a:pt x="211" y="87"/>
                    </a:lnTo>
                    <a:lnTo>
                      <a:pt x="197" y="96"/>
                    </a:lnTo>
                    <a:lnTo>
                      <a:pt x="183" y="103"/>
                    </a:lnTo>
                    <a:lnTo>
                      <a:pt x="168" y="108"/>
                    </a:lnTo>
                    <a:lnTo>
                      <a:pt x="152" y="111"/>
                    </a:lnTo>
                    <a:lnTo>
                      <a:pt x="136" y="112"/>
                    </a:lnTo>
                    <a:lnTo>
                      <a:pt x="125" y="112"/>
                    </a:lnTo>
                    <a:lnTo>
                      <a:pt x="113" y="110"/>
                    </a:lnTo>
                    <a:lnTo>
                      <a:pt x="101" y="108"/>
                    </a:lnTo>
                    <a:lnTo>
                      <a:pt x="91" y="104"/>
                    </a:lnTo>
                    <a:lnTo>
                      <a:pt x="80" y="99"/>
                    </a:lnTo>
                    <a:lnTo>
                      <a:pt x="70" y="94"/>
                    </a:lnTo>
                    <a:lnTo>
                      <a:pt x="61" y="87"/>
                    </a:lnTo>
                    <a:lnTo>
                      <a:pt x="52" y="80"/>
                    </a:lnTo>
                    <a:lnTo>
                      <a:pt x="43" y="73"/>
                    </a:lnTo>
                    <a:lnTo>
                      <a:pt x="35" y="64"/>
                    </a:lnTo>
                    <a:lnTo>
                      <a:pt x="28" y="55"/>
                    </a:lnTo>
                    <a:lnTo>
                      <a:pt x="21" y="45"/>
                    </a:lnTo>
                    <a:lnTo>
                      <a:pt x="15" y="34"/>
                    </a:lnTo>
                    <a:lnTo>
                      <a:pt x="9" y="22"/>
                    </a:lnTo>
                    <a:lnTo>
                      <a:pt x="4" y="12"/>
                    </a:lnTo>
                    <a:lnTo>
                      <a:pt x="0" y="0"/>
                    </a:lnTo>
                    <a:lnTo>
                      <a:pt x="0" y="3"/>
                    </a:lnTo>
                    <a:lnTo>
                      <a:pt x="0" y="7"/>
                    </a:lnTo>
                    <a:lnTo>
                      <a:pt x="0" y="11"/>
                    </a:lnTo>
                    <a:lnTo>
                      <a:pt x="0" y="14"/>
                    </a:lnTo>
                    <a:lnTo>
                      <a:pt x="0" y="18"/>
                    </a:lnTo>
                    <a:lnTo>
                      <a:pt x="1" y="21"/>
                    </a:lnTo>
                    <a:lnTo>
                      <a:pt x="1" y="25"/>
                    </a:lnTo>
                    <a:lnTo>
                      <a:pt x="1" y="28"/>
                    </a:lnTo>
                    <a:close/>
                  </a:path>
                </a:pathLst>
              </a:custGeom>
              <a:solidFill>
                <a:srgbClr val="F3B6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Freeform 184">
                <a:extLst>
                  <a:ext uri="{FF2B5EF4-FFF2-40B4-BE49-F238E27FC236}">
                    <a16:creationId xmlns:a16="http://schemas.microsoft.com/office/drawing/2014/main" xmlns="" id="{03E40E86-799D-1109-4238-BECD699B6818}"/>
                  </a:ext>
                </a:extLst>
              </p:cNvPr>
              <p:cNvSpPr>
                <a:spLocks/>
              </p:cNvSpPr>
              <p:nvPr/>
            </p:nvSpPr>
            <p:spPr bwMode="auto">
              <a:xfrm>
                <a:off x="1134" y="2667"/>
                <a:ext cx="50" cy="22"/>
              </a:xfrm>
              <a:custGeom>
                <a:avLst/>
                <a:gdLst>
                  <a:gd name="T0" fmla="*/ 0 w 249"/>
                  <a:gd name="T1" fmla="*/ 0 h 132"/>
                  <a:gd name="T2" fmla="*/ 0 w 249"/>
                  <a:gd name="T3" fmla="*/ 0 h 132"/>
                  <a:gd name="T4" fmla="*/ 0 w 249"/>
                  <a:gd name="T5" fmla="*/ 0 h 132"/>
                  <a:gd name="T6" fmla="*/ 0 w 249"/>
                  <a:gd name="T7" fmla="*/ 1 h 132"/>
                  <a:gd name="T8" fmla="*/ 1 w 249"/>
                  <a:gd name="T9" fmla="*/ 1 h 132"/>
                  <a:gd name="T10" fmla="*/ 1 w 249"/>
                  <a:gd name="T11" fmla="*/ 1 h 132"/>
                  <a:gd name="T12" fmla="*/ 1 w 249"/>
                  <a:gd name="T13" fmla="*/ 1 h 132"/>
                  <a:gd name="T14" fmla="*/ 1 w 249"/>
                  <a:gd name="T15" fmla="*/ 1 h 132"/>
                  <a:gd name="T16" fmla="*/ 1 w 249"/>
                  <a:gd name="T17" fmla="*/ 1 h 132"/>
                  <a:gd name="T18" fmla="*/ 1 w 249"/>
                  <a:gd name="T19" fmla="*/ 1 h 132"/>
                  <a:gd name="T20" fmla="*/ 2 w 249"/>
                  <a:gd name="T21" fmla="*/ 1 h 132"/>
                  <a:gd name="T22" fmla="*/ 2 w 249"/>
                  <a:gd name="T23" fmla="*/ 0 h 132"/>
                  <a:gd name="T24" fmla="*/ 2 w 249"/>
                  <a:gd name="T25" fmla="*/ 0 h 132"/>
                  <a:gd name="T26" fmla="*/ 2 w 249"/>
                  <a:gd name="T27" fmla="*/ 0 h 132"/>
                  <a:gd name="T28" fmla="*/ 2 w 249"/>
                  <a:gd name="T29" fmla="*/ 0 h 132"/>
                  <a:gd name="T30" fmla="*/ 2 w 249"/>
                  <a:gd name="T31" fmla="*/ 0 h 132"/>
                  <a:gd name="T32" fmla="*/ 2 w 249"/>
                  <a:gd name="T33" fmla="*/ 0 h 132"/>
                  <a:gd name="T34" fmla="*/ 2 w 249"/>
                  <a:gd name="T35" fmla="*/ 1 h 132"/>
                  <a:gd name="T36" fmla="*/ 1 w 249"/>
                  <a:gd name="T37" fmla="*/ 1 h 132"/>
                  <a:gd name="T38" fmla="*/ 1 w 249"/>
                  <a:gd name="T39" fmla="*/ 1 h 132"/>
                  <a:gd name="T40" fmla="*/ 1 w 249"/>
                  <a:gd name="T41" fmla="*/ 1 h 132"/>
                  <a:gd name="T42" fmla="*/ 1 w 249"/>
                  <a:gd name="T43" fmla="*/ 1 h 132"/>
                  <a:gd name="T44" fmla="*/ 1 w 249"/>
                  <a:gd name="T45" fmla="*/ 1 h 132"/>
                  <a:gd name="T46" fmla="*/ 1 w 249"/>
                  <a:gd name="T47" fmla="*/ 1 h 132"/>
                  <a:gd name="T48" fmla="*/ 0 w 249"/>
                  <a:gd name="T49" fmla="*/ 1 h 132"/>
                  <a:gd name="T50" fmla="*/ 0 w 249"/>
                  <a:gd name="T51" fmla="*/ 0 h 132"/>
                  <a:gd name="T52" fmla="*/ 0 w 249"/>
                  <a:gd name="T53" fmla="*/ 0 h 132"/>
                  <a:gd name="T54" fmla="*/ 0 w 249"/>
                  <a:gd name="T55" fmla="*/ 0 h 132"/>
                  <a:gd name="T56" fmla="*/ 0 w 249"/>
                  <a:gd name="T57" fmla="*/ 0 h 132"/>
                  <a:gd name="T58" fmla="*/ 0 w 249"/>
                  <a:gd name="T59" fmla="*/ 0 h 132"/>
                  <a:gd name="T60" fmla="*/ 0 w 249"/>
                  <a:gd name="T61" fmla="*/ 0 h 132"/>
                  <a:gd name="T62" fmla="*/ 0 w 249"/>
                  <a:gd name="T63" fmla="*/ 0 h 132"/>
                  <a:gd name="T64" fmla="*/ 0 w 249"/>
                  <a:gd name="T65" fmla="*/ 0 h 1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9"/>
                  <a:gd name="T100" fmla="*/ 0 h 132"/>
                  <a:gd name="T101" fmla="*/ 249 w 249"/>
                  <a:gd name="T102" fmla="*/ 132 h 1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9" h="132">
                    <a:moveTo>
                      <a:pt x="0" y="29"/>
                    </a:moveTo>
                    <a:lnTo>
                      <a:pt x="5" y="40"/>
                    </a:lnTo>
                    <a:lnTo>
                      <a:pt x="10" y="51"/>
                    </a:lnTo>
                    <a:lnTo>
                      <a:pt x="16" y="61"/>
                    </a:lnTo>
                    <a:lnTo>
                      <a:pt x="23" y="71"/>
                    </a:lnTo>
                    <a:lnTo>
                      <a:pt x="30" y="79"/>
                    </a:lnTo>
                    <a:lnTo>
                      <a:pt x="37" y="89"/>
                    </a:lnTo>
                    <a:lnTo>
                      <a:pt x="45" y="96"/>
                    </a:lnTo>
                    <a:lnTo>
                      <a:pt x="54" y="103"/>
                    </a:lnTo>
                    <a:lnTo>
                      <a:pt x="63" y="111"/>
                    </a:lnTo>
                    <a:lnTo>
                      <a:pt x="72" y="117"/>
                    </a:lnTo>
                    <a:lnTo>
                      <a:pt x="82" y="121"/>
                    </a:lnTo>
                    <a:lnTo>
                      <a:pt x="92" y="125"/>
                    </a:lnTo>
                    <a:lnTo>
                      <a:pt x="102" y="129"/>
                    </a:lnTo>
                    <a:lnTo>
                      <a:pt x="114" y="131"/>
                    </a:lnTo>
                    <a:lnTo>
                      <a:pt x="125" y="132"/>
                    </a:lnTo>
                    <a:lnTo>
                      <a:pt x="136" y="132"/>
                    </a:lnTo>
                    <a:lnTo>
                      <a:pt x="151" y="132"/>
                    </a:lnTo>
                    <a:lnTo>
                      <a:pt x="166" y="129"/>
                    </a:lnTo>
                    <a:lnTo>
                      <a:pt x="180" y="125"/>
                    </a:lnTo>
                    <a:lnTo>
                      <a:pt x="194" y="119"/>
                    </a:lnTo>
                    <a:lnTo>
                      <a:pt x="207" y="112"/>
                    </a:lnTo>
                    <a:lnTo>
                      <a:pt x="219" y="102"/>
                    </a:lnTo>
                    <a:lnTo>
                      <a:pt x="230" y="93"/>
                    </a:lnTo>
                    <a:lnTo>
                      <a:pt x="242" y="81"/>
                    </a:lnTo>
                    <a:lnTo>
                      <a:pt x="243" y="77"/>
                    </a:lnTo>
                    <a:lnTo>
                      <a:pt x="244" y="75"/>
                    </a:lnTo>
                    <a:lnTo>
                      <a:pt x="245" y="71"/>
                    </a:lnTo>
                    <a:lnTo>
                      <a:pt x="246" y="67"/>
                    </a:lnTo>
                    <a:lnTo>
                      <a:pt x="247" y="64"/>
                    </a:lnTo>
                    <a:lnTo>
                      <a:pt x="248" y="60"/>
                    </a:lnTo>
                    <a:lnTo>
                      <a:pt x="249" y="58"/>
                    </a:lnTo>
                    <a:lnTo>
                      <a:pt x="249" y="54"/>
                    </a:lnTo>
                    <a:lnTo>
                      <a:pt x="239" y="69"/>
                    </a:lnTo>
                    <a:lnTo>
                      <a:pt x="227" y="82"/>
                    </a:lnTo>
                    <a:lnTo>
                      <a:pt x="214" y="94"/>
                    </a:lnTo>
                    <a:lnTo>
                      <a:pt x="200" y="103"/>
                    </a:lnTo>
                    <a:lnTo>
                      <a:pt x="185" y="112"/>
                    </a:lnTo>
                    <a:lnTo>
                      <a:pt x="169" y="117"/>
                    </a:lnTo>
                    <a:lnTo>
                      <a:pt x="161" y="119"/>
                    </a:lnTo>
                    <a:lnTo>
                      <a:pt x="153" y="120"/>
                    </a:lnTo>
                    <a:lnTo>
                      <a:pt x="145" y="121"/>
                    </a:lnTo>
                    <a:lnTo>
                      <a:pt x="136" y="121"/>
                    </a:lnTo>
                    <a:lnTo>
                      <a:pt x="124" y="121"/>
                    </a:lnTo>
                    <a:lnTo>
                      <a:pt x="113" y="120"/>
                    </a:lnTo>
                    <a:lnTo>
                      <a:pt x="100" y="117"/>
                    </a:lnTo>
                    <a:lnTo>
                      <a:pt x="90" y="113"/>
                    </a:lnTo>
                    <a:lnTo>
                      <a:pt x="79" y="108"/>
                    </a:lnTo>
                    <a:lnTo>
                      <a:pt x="69" y="102"/>
                    </a:lnTo>
                    <a:lnTo>
                      <a:pt x="59" y="95"/>
                    </a:lnTo>
                    <a:lnTo>
                      <a:pt x="50" y="88"/>
                    </a:lnTo>
                    <a:lnTo>
                      <a:pt x="42" y="79"/>
                    </a:lnTo>
                    <a:lnTo>
                      <a:pt x="34" y="70"/>
                    </a:lnTo>
                    <a:lnTo>
                      <a:pt x="27" y="60"/>
                    </a:lnTo>
                    <a:lnTo>
                      <a:pt x="20" y="49"/>
                    </a:lnTo>
                    <a:lnTo>
                      <a:pt x="14" y="37"/>
                    </a:lnTo>
                    <a:lnTo>
                      <a:pt x="9" y="26"/>
                    </a:lnTo>
                    <a:lnTo>
                      <a:pt x="5" y="14"/>
                    </a:lnTo>
                    <a:lnTo>
                      <a:pt x="1" y="0"/>
                    </a:lnTo>
                    <a:lnTo>
                      <a:pt x="1" y="4"/>
                    </a:lnTo>
                    <a:lnTo>
                      <a:pt x="0" y="8"/>
                    </a:lnTo>
                    <a:lnTo>
                      <a:pt x="0" y="11"/>
                    </a:lnTo>
                    <a:lnTo>
                      <a:pt x="0" y="15"/>
                    </a:lnTo>
                    <a:lnTo>
                      <a:pt x="0" y="18"/>
                    </a:lnTo>
                    <a:lnTo>
                      <a:pt x="0" y="22"/>
                    </a:lnTo>
                    <a:lnTo>
                      <a:pt x="0" y="26"/>
                    </a:lnTo>
                    <a:lnTo>
                      <a:pt x="0" y="29"/>
                    </a:lnTo>
                    <a:close/>
                  </a:path>
                </a:pathLst>
              </a:custGeom>
              <a:solidFill>
                <a:srgbClr val="F3B6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185">
                <a:extLst>
                  <a:ext uri="{FF2B5EF4-FFF2-40B4-BE49-F238E27FC236}">
                    <a16:creationId xmlns:a16="http://schemas.microsoft.com/office/drawing/2014/main" xmlns="" id="{DEDCBDC5-67CB-0889-5B51-E9753BE359B2}"/>
                  </a:ext>
                </a:extLst>
              </p:cNvPr>
              <p:cNvSpPr>
                <a:spLocks/>
              </p:cNvSpPr>
              <p:nvPr/>
            </p:nvSpPr>
            <p:spPr bwMode="auto">
              <a:xfrm>
                <a:off x="1134" y="2665"/>
                <a:ext cx="51" cy="23"/>
              </a:xfrm>
              <a:custGeom>
                <a:avLst/>
                <a:gdLst>
                  <a:gd name="T0" fmla="*/ 0 w 251"/>
                  <a:gd name="T1" fmla="*/ 0 h 140"/>
                  <a:gd name="T2" fmla="*/ 0 w 251"/>
                  <a:gd name="T3" fmla="*/ 0 h 140"/>
                  <a:gd name="T4" fmla="*/ 0 w 251"/>
                  <a:gd name="T5" fmla="*/ 0 h 140"/>
                  <a:gd name="T6" fmla="*/ 0 w 251"/>
                  <a:gd name="T7" fmla="*/ 0 h 140"/>
                  <a:gd name="T8" fmla="*/ 0 w 251"/>
                  <a:gd name="T9" fmla="*/ 0 h 140"/>
                  <a:gd name="T10" fmla="*/ 1 w 251"/>
                  <a:gd name="T11" fmla="*/ 0 h 140"/>
                  <a:gd name="T12" fmla="*/ 1 w 251"/>
                  <a:gd name="T13" fmla="*/ 1 h 140"/>
                  <a:gd name="T14" fmla="*/ 1 w 251"/>
                  <a:gd name="T15" fmla="*/ 1 h 140"/>
                  <a:gd name="T16" fmla="*/ 1 w 251"/>
                  <a:gd name="T17" fmla="*/ 1 h 140"/>
                  <a:gd name="T18" fmla="*/ 2 w 251"/>
                  <a:gd name="T19" fmla="*/ 1 h 140"/>
                  <a:gd name="T20" fmla="*/ 2 w 251"/>
                  <a:gd name="T21" fmla="*/ 0 h 140"/>
                  <a:gd name="T22" fmla="*/ 2 w 251"/>
                  <a:gd name="T23" fmla="*/ 0 h 140"/>
                  <a:gd name="T24" fmla="*/ 2 w 251"/>
                  <a:gd name="T25" fmla="*/ 0 h 140"/>
                  <a:gd name="T26" fmla="*/ 2 w 251"/>
                  <a:gd name="T27" fmla="*/ 0 h 140"/>
                  <a:gd name="T28" fmla="*/ 2 w 251"/>
                  <a:gd name="T29" fmla="*/ 0 h 140"/>
                  <a:gd name="T30" fmla="*/ 2 w 251"/>
                  <a:gd name="T31" fmla="*/ 0 h 140"/>
                  <a:gd name="T32" fmla="*/ 2 w 251"/>
                  <a:gd name="T33" fmla="*/ 0 h 140"/>
                  <a:gd name="T34" fmla="*/ 2 w 251"/>
                  <a:gd name="T35" fmla="*/ 0 h 140"/>
                  <a:gd name="T36" fmla="*/ 2 w 251"/>
                  <a:gd name="T37" fmla="*/ 0 h 140"/>
                  <a:gd name="T38" fmla="*/ 2 w 251"/>
                  <a:gd name="T39" fmla="*/ 0 h 140"/>
                  <a:gd name="T40" fmla="*/ 2 w 251"/>
                  <a:gd name="T41" fmla="*/ 0 h 140"/>
                  <a:gd name="T42" fmla="*/ 1 w 251"/>
                  <a:gd name="T43" fmla="*/ 0 h 140"/>
                  <a:gd name="T44" fmla="*/ 1 w 251"/>
                  <a:gd name="T45" fmla="*/ 0 h 140"/>
                  <a:gd name="T46" fmla="*/ 1 w 251"/>
                  <a:gd name="T47" fmla="*/ 0 h 140"/>
                  <a:gd name="T48" fmla="*/ 1 w 251"/>
                  <a:gd name="T49" fmla="*/ 0 h 140"/>
                  <a:gd name="T50" fmla="*/ 1 w 251"/>
                  <a:gd name="T51" fmla="*/ 0 h 140"/>
                  <a:gd name="T52" fmla="*/ 1 w 251"/>
                  <a:gd name="T53" fmla="*/ 0 h 140"/>
                  <a:gd name="T54" fmla="*/ 0 w 251"/>
                  <a:gd name="T55" fmla="*/ 0 h 140"/>
                  <a:gd name="T56" fmla="*/ 0 w 251"/>
                  <a:gd name="T57" fmla="*/ 0 h 140"/>
                  <a:gd name="T58" fmla="*/ 0 w 251"/>
                  <a:gd name="T59" fmla="*/ 0 h 140"/>
                  <a:gd name="T60" fmla="*/ 0 w 251"/>
                  <a:gd name="T61" fmla="*/ 0 h 140"/>
                  <a:gd name="T62" fmla="*/ 0 w 251"/>
                  <a:gd name="T63" fmla="*/ 0 h 140"/>
                  <a:gd name="T64" fmla="*/ 0 w 251"/>
                  <a:gd name="T65" fmla="*/ 0 h 140"/>
                  <a:gd name="T66" fmla="*/ 0 w 251"/>
                  <a:gd name="T67" fmla="*/ 0 h 140"/>
                  <a:gd name="T68" fmla="*/ 0 w 251"/>
                  <a:gd name="T69" fmla="*/ 0 h 140"/>
                  <a:gd name="T70" fmla="*/ 0 w 251"/>
                  <a:gd name="T71" fmla="*/ 0 h 14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51"/>
                  <a:gd name="T109" fmla="*/ 0 h 140"/>
                  <a:gd name="T110" fmla="*/ 251 w 251"/>
                  <a:gd name="T111" fmla="*/ 140 h 14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51" h="140">
                    <a:moveTo>
                      <a:pt x="0" y="28"/>
                    </a:moveTo>
                    <a:lnTo>
                      <a:pt x="4" y="40"/>
                    </a:lnTo>
                    <a:lnTo>
                      <a:pt x="9" y="50"/>
                    </a:lnTo>
                    <a:lnTo>
                      <a:pt x="15" y="62"/>
                    </a:lnTo>
                    <a:lnTo>
                      <a:pt x="21" y="73"/>
                    </a:lnTo>
                    <a:lnTo>
                      <a:pt x="28" y="83"/>
                    </a:lnTo>
                    <a:lnTo>
                      <a:pt x="35" y="92"/>
                    </a:lnTo>
                    <a:lnTo>
                      <a:pt x="43" y="101"/>
                    </a:lnTo>
                    <a:lnTo>
                      <a:pt x="52" y="108"/>
                    </a:lnTo>
                    <a:lnTo>
                      <a:pt x="61" y="115"/>
                    </a:lnTo>
                    <a:lnTo>
                      <a:pt x="70" y="122"/>
                    </a:lnTo>
                    <a:lnTo>
                      <a:pt x="80" y="127"/>
                    </a:lnTo>
                    <a:lnTo>
                      <a:pt x="91" y="132"/>
                    </a:lnTo>
                    <a:lnTo>
                      <a:pt x="101" y="136"/>
                    </a:lnTo>
                    <a:lnTo>
                      <a:pt x="113" y="138"/>
                    </a:lnTo>
                    <a:lnTo>
                      <a:pt x="125" y="140"/>
                    </a:lnTo>
                    <a:lnTo>
                      <a:pt x="136" y="140"/>
                    </a:lnTo>
                    <a:lnTo>
                      <a:pt x="152" y="139"/>
                    </a:lnTo>
                    <a:lnTo>
                      <a:pt x="168" y="136"/>
                    </a:lnTo>
                    <a:lnTo>
                      <a:pt x="183" y="131"/>
                    </a:lnTo>
                    <a:lnTo>
                      <a:pt x="197" y="124"/>
                    </a:lnTo>
                    <a:lnTo>
                      <a:pt x="211" y="115"/>
                    </a:lnTo>
                    <a:lnTo>
                      <a:pt x="223" y="106"/>
                    </a:lnTo>
                    <a:lnTo>
                      <a:pt x="236" y="94"/>
                    </a:lnTo>
                    <a:lnTo>
                      <a:pt x="246" y="80"/>
                    </a:lnTo>
                    <a:lnTo>
                      <a:pt x="247" y="77"/>
                    </a:lnTo>
                    <a:lnTo>
                      <a:pt x="248" y="73"/>
                    </a:lnTo>
                    <a:lnTo>
                      <a:pt x="249" y="71"/>
                    </a:lnTo>
                    <a:lnTo>
                      <a:pt x="249" y="67"/>
                    </a:lnTo>
                    <a:lnTo>
                      <a:pt x="250" y="64"/>
                    </a:lnTo>
                    <a:lnTo>
                      <a:pt x="250" y="61"/>
                    </a:lnTo>
                    <a:lnTo>
                      <a:pt x="251" y="58"/>
                    </a:lnTo>
                    <a:lnTo>
                      <a:pt x="251" y="54"/>
                    </a:lnTo>
                    <a:lnTo>
                      <a:pt x="247" y="62"/>
                    </a:lnTo>
                    <a:lnTo>
                      <a:pt x="241" y="71"/>
                    </a:lnTo>
                    <a:lnTo>
                      <a:pt x="236" y="78"/>
                    </a:lnTo>
                    <a:lnTo>
                      <a:pt x="229" y="85"/>
                    </a:lnTo>
                    <a:lnTo>
                      <a:pt x="223" y="91"/>
                    </a:lnTo>
                    <a:lnTo>
                      <a:pt x="216" y="98"/>
                    </a:lnTo>
                    <a:lnTo>
                      <a:pt x="209" y="103"/>
                    </a:lnTo>
                    <a:lnTo>
                      <a:pt x="202" y="109"/>
                    </a:lnTo>
                    <a:lnTo>
                      <a:pt x="195" y="114"/>
                    </a:lnTo>
                    <a:lnTo>
                      <a:pt x="187" y="118"/>
                    </a:lnTo>
                    <a:lnTo>
                      <a:pt x="179" y="121"/>
                    </a:lnTo>
                    <a:lnTo>
                      <a:pt x="171" y="124"/>
                    </a:lnTo>
                    <a:lnTo>
                      <a:pt x="162" y="126"/>
                    </a:lnTo>
                    <a:lnTo>
                      <a:pt x="154" y="128"/>
                    </a:lnTo>
                    <a:lnTo>
                      <a:pt x="145" y="130"/>
                    </a:lnTo>
                    <a:lnTo>
                      <a:pt x="136" y="130"/>
                    </a:lnTo>
                    <a:lnTo>
                      <a:pt x="124" y="128"/>
                    </a:lnTo>
                    <a:lnTo>
                      <a:pt x="112" y="127"/>
                    </a:lnTo>
                    <a:lnTo>
                      <a:pt x="100" y="124"/>
                    </a:lnTo>
                    <a:lnTo>
                      <a:pt x="89" y="120"/>
                    </a:lnTo>
                    <a:lnTo>
                      <a:pt x="78" y="114"/>
                    </a:lnTo>
                    <a:lnTo>
                      <a:pt x="68" y="108"/>
                    </a:lnTo>
                    <a:lnTo>
                      <a:pt x="58" y="101"/>
                    </a:lnTo>
                    <a:lnTo>
                      <a:pt x="49" y="92"/>
                    </a:lnTo>
                    <a:lnTo>
                      <a:pt x="41" y="84"/>
                    </a:lnTo>
                    <a:lnTo>
                      <a:pt x="33" y="73"/>
                    </a:lnTo>
                    <a:lnTo>
                      <a:pt x="26" y="62"/>
                    </a:lnTo>
                    <a:lnTo>
                      <a:pt x="20" y="52"/>
                    </a:lnTo>
                    <a:lnTo>
                      <a:pt x="14" y="40"/>
                    </a:lnTo>
                    <a:lnTo>
                      <a:pt x="10" y="27"/>
                    </a:lnTo>
                    <a:lnTo>
                      <a:pt x="6" y="15"/>
                    </a:lnTo>
                    <a:lnTo>
                      <a:pt x="3" y="0"/>
                    </a:lnTo>
                    <a:lnTo>
                      <a:pt x="2" y="4"/>
                    </a:lnTo>
                    <a:lnTo>
                      <a:pt x="2" y="7"/>
                    </a:lnTo>
                    <a:lnTo>
                      <a:pt x="1" y="11"/>
                    </a:lnTo>
                    <a:lnTo>
                      <a:pt x="1" y="13"/>
                    </a:lnTo>
                    <a:lnTo>
                      <a:pt x="1" y="17"/>
                    </a:lnTo>
                    <a:lnTo>
                      <a:pt x="0" y="21"/>
                    </a:lnTo>
                    <a:lnTo>
                      <a:pt x="0" y="24"/>
                    </a:lnTo>
                    <a:lnTo>
                      <a:pt x="0" y="28"/>
                    </a:lnTo>
                    <a:close/>
                  </a:path>
                </a:pathLst>
              </a:custGeom>
              <a:solidFill>
                <a:srgbClr val="F3B8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186">
                <a:extLst>
                  <a:ext uri="{FF2B5EF4-FFF2-40B4-BE49-F238E27FC236}">
                    <a16:creationId xmlns:a16="http://schemas.microsoft.com/office/drawing/2014/main" xmlns="" id="{F0E900F9-79FC-0AA3-1092-D364E09E15EC}"/>
                  </a:ext>
                </a:extLst>
              </p:cNvPr>
              <p:cNvSpPr>
                <a:spLocks/>
              </p:cNvSpPr>
              <p:nvPr/>
            </p:nvSpPr>
            <p:spPr bwMode="auto">
              <a:xfrm>
                <a:off x="1135" y="2663"/>
                <a:ext cx="50" cy="24"/>
              </a:xfrm>
              <a:custGeom>
                <a:avLst/>
                <a:gdLst>
                  <a:gd name="T0" fmla="*/ 0 w 251"/>
                  <a:gd name="T1" fmla="*/ 0 h 146"/>
                  <a:gd name="T2" fmla="*/ 0 w 251"/>
                  <a:gd name="T3" fmla="*/ 0 h 146"/>
                  <a:gd name="T4" fmla="*/ 0 w 251"/>
                  <a:gd name="T5" fmla="*/ 0 h 146"/>
                  <a:gd name="T6" fmla="*/ 0 w 251"/>
                  <a:gd name="T7" fmla="*/ 0 h 146"/>
                  <a:gd name="T8" fmla="*/ 0 w 251"/>
                  <a:gd name="T9" fmla="*/ 0 h 146"/>
                  <a:gd name="T10" fmla="*/ 1 w 251"/>
                  <a:gd name="T11" fmla="*/ 1 h 146"/>
                  <a:gd name="T12" fmla="*/ 1 w 251"/>
                  <a:gd name="T13" fmla="*/ 1 h 146"/>
                  <a:gd name="T14" fmla="*/ 1 w 251"/>
                  <a:gd name="T15" fmla="*/ 1 h 146"/>
                  <a:gd name="T16" fmla="*/ 1 w 251"/>
                  <a:gd name="T17" fmla="*/ 1 h 146"/>
                  <a:gd name="T18" fmla="*/ 1 w 251"/>
                  <a:gd name="T19" fmla="*/ 1 h 146"/>
                  <a:gd name="T20" fmla="*/ 1 w 251"/>
                  <a:gd name="T21" fmla="*/ 1 h 146"/>
                  <a:gd name="T22" fmla="*/ 2 w 251"/>
                  <a:gd name="T23" fmla="*/ 0 h 146"/>
                  <a:gd name="T24" fmla="*/ 2 w 251"/>
                  <a:gd name="T25" fmla="*/ 0 h 146"/>
                  <a:gd name="T26" fmla="*/ 2 w 251"/>
                  <a:gd name="T27" fmla="*/ 0 h 146"/>
                  <a:gd name="T28" fmla="*/ 2 w 251"/>
                  <a:gd name="T29" fmla="*/ 0 h 146"/>
                  <a:gd name="T30" fmla="*/ 2 w 251"/>
                  <a:gd name="T31" fmla="*/ 0 h 146"/>
                  <a:gd name="T32" fmla="*/ 2 w 251"/>
                  <a:gd name="T33" fmla="*/ 0 h 146"/>
                  <a:gd name="T34" fmla="*/ 2 w 251"/>
                  <a:gd name="T35" fmla="*/ 0 h 146"/>
                  <a:gd name="T36" fmla="*/ 2 w 251"/>
                  <a:gd name="T37" fmla="*/ 0 h 146"/>
                  <a:gd name="T38" fmla="*/ 2 w 251"/>
                  <a:gd name="T39" fmla="*/ 0 h 146"/>
                  <a:gd name="T40" fmla="*/ 2 w 251"/>
                  <a:gd name="T41" fmla="*/ 0 h 146"/>
                  <a:gd name="T42" fmla="*/ 2 w 251"/>
                  <a:gd name="T43" fmla="*/ 0 h 146"/>
                  <a:gd name="T44" fmla="*/ 1 w 251"/>
                  <a:gd name="T45" fmla="*/ 0 h 146"/>
                  <a:gd name="T46" fmla="*/ 1 w 251"/>
                  <a:gd name="T47" fmla="*/ 1 h 146"/>
                  <a:gd name="T48" fmla="*/ 1 w 251"/>
                  <a:gd name="T49" fmla="*/ 1 h 146"/>
                  <a:gd name="T50" fmla="*/ 1 w 251"/>
                  <a:gd name="T51" fmla="*/ 1 h 146"/>
                  <a:gd name="T52" fmla="*/ 1 w 251"/>
                  <a:gd name="T53" fmla="*/ 0 h 146"/>
                  <a:gd name="T54" fmla="*/ 1 w 251"/>
                  <a:gd name="T55" fmla="*/ 0 h 146"/>
                  <a:gd name="T56" fmla="*/ 0 w 251"/>
                  <a:gd name="T57" fmla="*/ 0 h 146"/>
                  <a:gd name="T58" fmla="*/ 0 w 251"/>
                  <a:gd name="T59" fmla="*/ 0 h 146"/>
                  <a:gd name="T60" fmla="*/ 0 w 251"/>
                  <a:gd name="T61" fmla="*/ 0 h 146"/>
                  <a:gd name="T62" fmla="*/ 0 w 251"/>
                  <a:gd name="T63" fmla="*/ 0 h 146"/>
                  <a:gd name="T64" fmla="*/ 0 w 251"/>
                  <a:gd name="T65" fmla="*/ 0 h 146"/>
                  <a:gd name="T66" fmla="*/ 0 w 251"/>
                  <a:gd name="T67" fmla="*/ 0 h 146"/>
                  <a:gd name="T68" fmla="*/ 0 w 251"/>
                  <a:gd name="T69" fmla="*/ 0 h 146"/>
                  <a:gd name="T70" fmla="*/ 0 w 251"/>
                  <a:gd name="T71" fmla="*/ 0 h 146"/>
                  <a:gd name="T72" fmla="*/ 0 w 251"/>
                  <a:gd name="T73" fmla="*/ 0 h 14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51"/>
                  <a:gd name="T112" fmla="*/ 0 h 146"/>
                  <a:gd name="T113" fmla="*/ 251 w 251"/>
                  <a:gd name="T114" fmla="*/ 146 h 14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51" h="146">
                    <a:moveTo>
                      <a:pt x="0" y="25"/>
                    </a:moveTo>
                    <a:lnTo>
                      <a:pt x="4" y="39"/>
                    </a:lnTo>
                    <a:lnTo>
                      <a:pt x="8" y="51"/>
                    </a:lnTo>
                    <a:lnTo>
                      <a:pt x="13" y="62"/>
                    </a:lnTo>
                    <a:lnTo>
                      <a:pt x="19" y="74"/>
                    </a:lnTo>
                    <a:lnTo>
                      <a:pt x="26" y="85"/>
                    </a:lnTo>
                    <a:lnTo>
                      <a:pt x="33" y="95"/>
                    </a:lnTo>
                    <a:lnTo>
                      <a:pt x="41" y="104"/>
                    </a:lnTo>
                    <a:lnTo>
                      <a:pt x="49" y="113"/>
                    </a:lnTo>
                    <a:lnTo>
                      <a:pt x="58" y="120"/>
                    </a:lnTo>
                    <a:lnTo>
                      <a:pt x="68" y="127"/>
                    </a:lnTo>
                    <a:lnTo>
                      <a:pt x="78" y="133"/>
                    </a:lnTo>
                    <a:lnTo>
                      <a:pt x="89" y="138"/>
                    </a:lnTo>
                    <a:lnTo>
                      <a:pt x="99" y="142"/>
                    </a:lnTo>
                    <a:lnTo>
                      <a:pt x="112" y="145"/>
                    </a:lnTo>
                    <a:lnTo>
                      <a:pt x="123" y="146"/>
                    </a:lnTo>
                    <a:lnTo>
                      <a:pt x="135" y="146"/>
                    </a:lnTo>
                    <a:lnTo>
                      <a:pt x="144" y="146"/>
                    </a:lnTo>
                    <a:lnTo>
                      <a:pt x="152" y="145"/>
                    </a:lnTo>
                    <a:lnTo>
                      <a:pt x="160" y="144"/>
                    </a:lnTo>
                    <a:lnTo>
                      <a:pt x="168" y="142"/>
                    </a:lnTo>
                    <a:lnTo>
                      <a:pt x="184" y="137"/>
                    </a:lnTo>
                    <a:lnTo>
                      <a:pt x="199" y="128"/>
                    </a:lnTo>
                    <a:lnTo>
                      <a:pt x="213" y="119"/>
                    </a:lnTo>
                    <a:lnTo>
                      <a:pt x="226" y="107"/>
                    </a:lnTo>
                    <a:lnTo>
                      <a:pt x="238" y="94"/>
                    </a:lnTo>
                    <a:lnTo>
                      <a:pt x="248" y="79"/>
                    </a:lnTo>
                    <a:lnTo>
                      <a:pt x="249" y="76"/>
                    </a:lnTo>
                    <a:lnTo>
                      <a:pt x="249" y="72"/>
                    </a:lnTo>
                    <a:lnTo>
                      <a:pt x="250" y="70"/>
                    </a:lnTo>
                    <a:lnTo>
                      <a:pt x="250" y="66"/>
                    </a:lnTo>
                    <a:lnTo>
                      <a:pt x="251" y="62"/>
                    </a:lnTo>
                    <a:lnTo>
                      <a:pt x="251" y="60"/>
                    </a:lnTo>
                    <a:lnTo>
                      <a:pt x="251" y="57"/>
                    </a:lnTo>
                    <a:lnTo>
                      <a:pt x="251" y="53"/>
                    </a:lnTo>
                    <a:lnTo>
                      <a:pt x="247" y="62"/>
                    </a:lnTo>
                    <a:lnTo>
                      <a:pt x="242" y="71"/>
                    </a:lnTo>
                    <a:lnTo>
                      <a:pt x="237" y="79"/>
                    </a:lnTo>
                    <a:lnTo>
                      <a:pt x="231" y="86"/>
                    </a:lnTo>
                    <a:lnTo>
                      <a:pt x="224" y="95"/>
                    </a:lnTo>
                    <a:lnTo>
                      <a:pt x="217" y="101"/>
                    </a:lnTo>
                    <a:lnTo>
                      <a:pt x="210" y="108"/>
                    </a:lnTo>
                    <a:lnTo>
                      <a:pt x="203" y="113"/>
                    </a:lnTo>
                    <a:lnTo>
                      <a:pt x="196" y="119"/>
                    </a:lnTo>
                    <a:lnTo>
                      <a:pt x="188" y="122"/>
                    </a:lnTo>
                    <a:lnTo>
                      <a:pt x="179" y="127"/>
                    </a:lnTo>
                    <a:lnTo>
                      <a:pt x="171" y="130"/>
                    </a:lnTo>
                    <a:lnTo>
                      <a:pt x="162" y="133"/>
                    </a:lnTo>
                    <a:lnTo>
                      <a:pt x="153" y="134"/>
                    </a:lnTo>
                    <a:lnTo>
                      <a:pt x="144" y="136"/>
                    </a:lnTo>
                    <a:lnTo>
                      <a:pt x="135" y="136"/>
                    </a:lnTo>
                    <a:lnTo>
                      <a:pt x="123" y="136"/>
                    </a:lnTo>
                    <a:lnTo>
                      <a:pt x="111" y="133"/>
                    </a:lnTo>
                    <a:lnTo>
                      <a:pt x="98" y="130"/>
                    </a:lnTo>
                    <a:lnTo>
                      <a:pt x="87" y="126"/>
                    </a:lnTo>
                    <a:lnTo>
                      <a:pt x="76" y="120"/>
                    </a:lnTo>
                    <a:lnTo>
                      <a:pt x="66" y="113"/>
                    </a:lnTo>
                    <a:lnTo>
                      <a:pt x="57" y="106"/>
                    </a:lnTo>
                    <a:lnTo>
                      <a:pt x="48" y="97"/>
                    </a:lnTo>
                    <a:lnTo>
                      <a:pt x="39" y="88"/>
                    </a:lnTo>
                    <a:lnTo>
                      <a:pt x="32" y="77"/>
                    </a:lnTo>
                    <a:lnTo>
                      <a:pt x="25" y="66"/>
                    </a:lnTo>
                    <a:lnTo>
                      <a:pt x="19" y="54"/>
                    </a:lnTo>
                    <a:lnTo>
                      <a:pt x="14" y="41"/>
                    </a:lnTo>
                    <a:lnTo>
                      <a:pt x="10" y="28"/>
                    </a:lnTo>
                    <a:lnTo>
                      <a:pt x="7" y="15"/>
                    </a:lnTo>
                    <a:lnTo>
                      <a:pt x="5" y="0"/>
                    </a:lnTo>
                    <a:lnTo>
                      <a:pt x="4" y="3"/>
                    </a:lnTo>
                    <a:lnTo>
                      <a:pt x="3" y="6"/>
                    </a:lnTo>
                    <a:lnTo>
                      <a:pt x="3" y="10"/>
                    </a:lnTo>
                    <a:lnTo>
                      <a:pt x="2" y="12"/>
                    </a:lnTo>
                    <a:lnTo>
                      <a:pt x="1" y="16"/>
                    </a:lnTo>
                    <a:lnTo>
                      <a:pt x="1" y="19"/>
                    </a:lnTo>
                    <a:lnTo>
                      <a:pt x="0" y="22"/>
                    </a:lnTo>
                    <a:lnTo>
                      <a:pt x="0" y="25"/>
                    </a:lnTo>
                    <a:close/>
                  </a:path>
                </a:pathLst>
              </a:custGeom>
              <a:solidFill>
                <a:srgbClr val="F3B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187">
                <a:extLst>
                  <a:ext uri="{FF2B5EF4-FFF2-40B4-BE49-F238E27FC236}">
                    <a16:creationId xmlns:a16="http://schemas.microsoft.com/office/drawing/2014/main" xmlns="" id="{0B6ED921-3BB5-E6E0-2CB1-2F32BDD9EC14}"/>
                  </a:ext>
                </a:extLst>
              </p:cNvPr>
              <p:cNvSpPr>
                <a:spLocks/>
              </p:cNvSpPr>
              <p:nvPr/>
            </p:nvSpPr>
            <p:spPr bwMode="auto">
              <a:xfrm>
                <a:off x="1135" y="2661"/>
                <a:ext cx="50" cy="25"/>
              </a:xfrm>
              <a:custGeom>
                <a:avLst/>
                <a:gdLst>
                  <a:gd name="T0" fmla="*/ 0 w 249"/>
                  <a:gd name="T1" fmla="*/ 0 h 154"/>
                  <a:gd name="T2" fmla="*/ 0 w 249"/>
                  <a:gd name="T3" fmla="*/ 0 h 154"/>
                  <a:gd name="T4" fmla="*/ 0 w 249"/>
                  <a:gd name="T5" fmla="*/ 0 h 154"/>
                  <a:gd name="T6" fmla="*/ 0 w 249"/>
                  <a:gd name="T7" fmla="*/ 0 h 154"/>
                  <a:gd name="T8" fmla="*/ 0 w 249"/>
                  <a:gd name="T9" fmla="*/ 0 h 154"/>
                  <a:gd name="T10" fmla="*/ 1 w 249"/>
                  <a:gd name="T11" fmla="*/ 1 h 154"/>
                  <a:gd name="T12" fmla="*/ 1 w 249"/>
                  <a:gd name="T13" fmla="*/ 1 h 154"/>
                  <a:gd name="T14" fmla="*/ 1 w 249"/>
                  <a:gd name="T15" fmla="*/ 1 h 154"/>
                  <a:gd name="T16" fmla="*/ 1 w 249"/>
                  <a:gd name="T17" fmla="*/ 1 h 154"/>
                  <a:gd name="T18" fmla="*/ 1 w 249"/>
                  <a:gd name="T19" fmla="*/ 1 h 154"/>
                  <a:gd name="T20" fmla="*/ 1 w 249"/>
                  <a:gd name="T21" fmla="*/ 1 h 154"/>
                  <a:gd name="T22" fmla="*/ 2 w 249"/>
                  <a:gd name="T23" fmla="*/ 1 h 154"/>
                  <a:gd name="T24" fmla="*/ 2 w 249"/>
                  <a:gd name="T25" fmla="*/ 0 h 154"/>
                  <a:gd name="T26" fmla="*/ 2 w 249"/>
                  <a:gd name="T27" fmla="*/ 0 h 154"/>
                  <a:gd name="T28" fmla="*/ 2 w 249"/>
                  <a:gd name="T29" fmla="*/ 0 h 154"/>
                  <a:gd name="T30" fmla="*/ 2 w 249"/>
                  <a:gd name="T31" fmla="*/ 0 h 154"/>
                  <a:gd name="T32" fmla="*/ 2 w 249"/>
                  <a:gd name="T33" fmla="*/ 0 h 154"/>
                  <a:gd name="T34" fmla="*/ 2 w 249"/>
                  <a:gd name="T35" fmla="*/ 0 h 154"/>
                  <a:gd name="T36" fmla="*/ 2 w 249"/>
                  <a:gd name="T37" fmla="*/ 0 h 154"/>
                  <a:gd name="T38" fmla="*/ 2 w 249"/>
                  <a:gd name="T39" fmla="*/ 0 h 154"/>
                  <a:gd name="T40" fmla="*/ 2 w 249"/>
                  <a:gd name="T41" fmla="*/ 0 h 154"/>
                  <a:gd name="T42" fmla="*/ 2 w 249"/>
                  <a:gd name="T43" fmla="*/ 0 h 154"/>
                  <a:gd name="T44" fmla="*/ 2 w 249"/>
                  <a:gd name="T45" fmla="*/ 0 h 154"/>
                  <a:gd name="T46" fmla="*/ 2 w 249"/>
                  <a:gd name="T47" fmla="*/ 0 h 154"/>
                  <a:gd name="T48" fmla="*/ 2 w 249"/>
                  <a:gd name="T49" fmla="*/ 0 h 154"/>
                  <a:gd name="T50" fmla="*/ 1 w 249"/>
                  <a:gd name="T51" fmla="*/ 1 h 154"/>
                  <a:gd name="T52" fmla="*/ 1 w 249"/>
                  <a:gd name="T53" fmla="*/ 1 h 154"/>
                  <a:gd name="T54" fmla="*/ 1 w 249"/>
                  <a:gd name="T55" fmla="*/ 1 h 154"/>
                  <a:gd name="T56" fmla="*/ 1 w 249"/>
                  <a:gd name="T57" fmla="*/ 1 h 154"/>
                  <a:gd name="T58" fmla="*/ 1 w 249"/>
                  <a:gd name="T59" fmla="*/ 1 h 154"/>
                  <a:gd name="T60" fmla="*/ 1 w 249"/>
                  <a:gd name="T61" fmla="*/ 0 h 154"/>
                  <a:gd name="T62" fmla="*/ 0 w 249"/>
                  <a:gd name="T63" fmla="*/ 0 h 154"/>
                  <a:gd name="T64" fmla="*/ 0 w 249"/>
                  <a:gd name="T65" fmla="*/ 0 h 154"/>
                  <a:gd name="T66" fmla="*/ 0 w 249"/>
                  <a:gd name="T67" fmla="*/ 0 h 154"/>
                  <a:gd name="T68" fmla="*/ 0 w 249"/>
                  <a:gd name="T69" fmla="*/ 0 h 154"/>
                  <a:gd name="T70" fmla="*/ 0 w 249"/>
                  <a:gd name="T71" fmla="*/ 0 h 154"/>
                  <a:gd name="T72" fmla="*/ 0 w 249"/>
                  <a:gd name="T73" fmla="*/ 0 h 154"/>
                  <a:gd name="T74" fmla="*/ 0 w 249"/>
                  <a:gd name="T75" fmla="*/ 0 h 154"/>
                  <a:gd name="T76" fmla="*/ 0 w 249"/>
                  <a:gd name="T77" fmla="*/ 0 h 154"/>
                  <a:gd name="T78" fmla="*/ 0 w 249"/>
                  <a:gd name="T79" fmla="*/ 0 h 15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49"/>
                  <a:gd name="T121" fmla="*/ 0 h 154"/>
                  <a:gd name="T122" fmla="*/ 249 w 249"/>
                  <a:gd name="T123" fmla="*/ 154 h 15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49" h="154">
                    <a:moveTo>
                      <a:pt x="0" y="24"/>
                    </a:moveTo>
                    <a:lnTo>
                      <a:pt x="3" y="39"/>
                    </a:lnTo>
                    <a:lnTo>
                      <a:pt x="7" y="51"/>
                    </a:lnTo>
                    <a:lnTo>
                      <a:pt x="11" y="64"/>
                    </a:lnTo>
                    <a:lnTo>
                      <a:pt x="17" y="76"/>
                    </a:lnTo>
                    <a:lnTo>
                      <a:pt x="23" y="86"/>
                    </a:lnTo>
                    <a:lnTo>
                      <a:pt x="30" y="97"/>
                    </a:lnTo>
                    <a:lnTo>
                      <a:pt x="38" y="108"/>
                    </a:lnTo>
                    <a:lnTo>
                      <a:pt x="46" y="116"/>
                    </a:lnTo>
                    <a:lnTo>
                      <a:pt x="55" y="125"/>
                    </a:lnTo>
                    <a:lnTo>
                      <a:pt x="65" y="132"/>
                    </a:lnTo>
                    <a:lnTo>
                      <a:pt x="75" y="138"/>
                    </a:lnTo>
                    <a:lnTo>
                      <a:pt x="86" y="144"/>
                    </a:lnTo>
                    <a:lnTo>
                      <a:pt x="97" y="148"/>
                    </a:lnTo>
                    <a:lnTo>
                      <a:pt x="109" y="151"/>
                    </a:lnTo>
                    <a:lnTo>
                      <a:pt x="121" y="152"/>
                    </a:lnTo>
                    <a:lnTo>
                      <a:pt x="133" y="154"/>
                    </a:lnTo>
                    <a:lnTo>
                      <a:pt x="142" y="154"/>
                    </a:lnTo>
                    <a:lnTo>
                      <a:pt x="151" y="152"/>
                    </a:lnTo>
                    <a:lnTo>
                      <a:pt x="159" y="150"/>
                    </a:lnTo>
                    <a:lnTo>
                      <a:pt x="168" y="148"/>
                    </a:lnTo>
                    <a:lnTo>
                      <a:pt x="176" y="145"/>
                    </a:lnTo>
                    <a:lnTo>
                      <a:pt x="184" y="142"/>
                    </a:lnTo>
                    <a:lnTo>
                      <a:pt x="192" y="138"/>
                    </a:lnTo>
                    <a:lnTo>
                      <a:pt x="199" y="133"/>
                    </a:lnTo>
                    <a:lnTo>
                      <a:pt x="206" y="127"/>
                    </a:lnTo>
                    <a:lnTo>
                      <a:pt x="213" y="122"/>
                    </a:lnTo>
                    <a:lnTo>
                      <a:pt x="220" y="115"/>
                    </a:lnTo>
                    <a:lnTo>
                      <a:pt x="226" y="109"/>
                    </a:lnTo>
                    <a:lnTo>
                      <a:pt x="233" y="102"/>
                    </a:lnTo>
                    <a:lnTo>
                      <a:pt x="238" y="95"/>
                    </a:lnTo>
                    <a:lnTo>
                      <a:pt x="244" y="86"/>
                    </a:lnTo>
                    <a:lnTo>
                      <a:pt x="248" y="78"/>
                    </a:lnTo>
                    <a:lnTo>
                      <a:pt x="249" y="74"/>
                    </a:lnTo>
                    <a:lnTo>
                      <a:pt x="249" y="72"/>
                    </a:lnTo>
                    <a:lnTo>
                      <a:pt x="249" y="69"/>
                    </a:lnTo>
                    <a:lnTo>
                      <a:pt x="249" y="65"/>
                    </a:lnTo>
                    <a:lnTo>
                      <a:pt x="249" y="63"/>
                    </a:lnTo>
                    <a:lnTo>
                      <a:pt x="249" y="59"/>
                    </a:lnTo>
                    <a:lnTo>
                      <a:pt x="249" y="57"/>
                    </a:lnTo>
                    <a:lnTo>
                      <a:pt x="249" y="53"/>
                    </a:lnTo>
                    <a:lnTo>
                      <a:pt x="245" y="63"/>
                    </a:lnTo>
                    <a:lnTo>
                      <a:pt x="241" y="72"/>
                    </a:lnTo>
                    <a:lnTo>
                      <a:pt x="236" y="80"/>
                    </a:lnTo>
                    <a:lnTo>
                      <a:pt x="230" y="89"/>
                    </a:lnTo>
                    <a:lnTo>
                      <a:pt x="223" y="97"/>
                    </a:lnTo>
                    <a:lnTo>
                      <a:pt x="217" y="104"/>
                    </a:lnTo>
                    <a:lnTo>
                      <a:pt x="210" y="112"/>
                    </a:lnTo>
                    <a:lnTo>
                      <a:pt x="203" y="118"/>
                    </a:lnTo>
                    <a:lnTo>
                      <a:pt x="195" y="124"/>
                    </a:lnTo>
                    <a:lnTo>
                      <a:pt x="187" y="128"/>
                    </a:lnTo>
                    <a:lnTo>
                      <a:pt x="179" y="133"/>
                    </a:lnTo>
                    <a:lnTo>
                      <a:pt x="170" y="136"/>
                    </a:lnTo>
                    <a:lnTo>
                      <a:pt x="161" y="139"/>
                    </a:lnTo>
                    <a:lnTo>
                      <a:pt x="152" y="142"/>
                    </a:lnTo>
                    <a:lnTo>
                      <a:pt x="143" y="143"/>
                    </a:lnTo>
                    <a:lnTo>
                      <a:pt x="133" y="143"/>
                    </a:lnTo>
                    <a:lnTo>
                      <a:pt x="121" y="142"/>
                    </a:lnTo>
                    <a:lnTo>
                      <a:pt x="109" y="140"/>
                    </a:lnTo>
                    <a:lnTo>
                      <a:pt x="96" y="137"/>
                    </a:lnTo>
                    <a:lnTo>
                      <a:pt x="85" y="132"/>
                    </a:lnTo>
                    <a:lnTo>
                      <a:pt x="74" y="126"/>
                    </a:lnTo>
                    <a:lnTo>
                      <a:pt x="64" y="119"/>
                    </a:lnTo>
                    <a:lnTo>
                      <a:pt x="54" y="110"/>
                    </a:lnTo>
                    <a:lnTo>
                      <a:pt x="45" y="101"/>
                    </a:lnTo>
                    <a:lnTo>
                      <a:pt x="37" y="91"/>
                    </a:lnTo>
                    <a:lnTo>
                      <a:pt x="30" y="80"/>
                    </a:lnTo>
                    <a:lnTo>
                      <a:pt x="24" y="69"/>
                    </a:lnTo>
                    <a:lnTo>
                      <a:pt x="18" y="57"/>
                    </a:lnTo>
                    <a:lnTo>
                      <a:pt x="14" y="43"/>
                    </a:lnTo>
                    <a:lnTo>
                      <a:pt x="10" y="29"/>
                    </a:lnTo>
                    <a:lnTo>
                      <a:pt x="8" y="15"/>
                    </a:lnTo>
                    <a:lnTo>
                      <a:pt x="6" y="0"/>
                    </a:lnTo>
                    <a:lnTo>
                      <a:pt x="5" y="3"/>
                    </a:lnTo>
                    <a:lnTo>
                      <a:pt x="4" y="6"/>
                    </a:lnTo>
                    <a:lnTo>
                      <a:pt x="4" y="9"/>
                    </a:lnTo>
                    <a:lnTo>
                      <a:pt x="3" y="12"/>
                    </a:lnTo>
                    <a:lnTo>
                      <a:pt x="2" y="16"/>
                    </a:lnTo>
                    <a:lnTo>
                      <a:pt x="1" y="18"/>
                    </a:lnTo>
                    <a:lnTo>
                      <a:pt x="1" y="22"/>
                    </a:lnTo>
                    <a:lnTo>
                      <a:pt x="0" y="24"/>
                    </a:lnTo>
                    <a:close/>
                  </a:path>
                </a:pathLst>
              </a:custGeom>
              <a:solidFill>
                <a:srgbClr val="F4BD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188">
                <a:extLst>
                  <a:ext uri="{FF2B5EF4-FFF2-40B4-BE49-F238E27FC236}">
                    <a16:creationId xmlns:a16="http://schemas.microsoft.com/office/drawing/2014/main" xmlns="" id="{D448A761-4FD8-1DF9-9CC0-4C36F99C39DB}"/>
                  </a:ext>
                </a:extLst>
              </p:cNvPr>
              <p:cNvSpPr>
                <a:spLocks/>
              </p:cNvSpPr>
              <p:nvPr/>
            </p:nvSpPr>
            <p:spPr bwMode="auto">
              <a:xfrm>
                <a:off x="1136" y="2659"/>
                <a:ext cx="49" cy="26"/>
              </a:xfrm>
              <a:custGeom>
                <a:avLst/>
                <a:gdLst>
                  <a:gd name="T0" fmla="*/ 0 w 246"/>
                  <a:gd name="T1" fmla="*/ 0 h 159"/>
                  <a:gd name="T2" fmla="*/ 0 w 246"/>
                  <a:gd name="T3" fmla="*/ 0 h 159"/>
                  <a:gd name="T4" fmla="*/ 0 w 246"/>
                  <a:gd name="T5" fmla="*/ 0 h 159"/>
                  <a:gd name="T6" fmla="*/ 0 w 246"/>
                  <a:gd name="T7" fmla="*/ 0 h 159"/>
                  <a:gd name="T8" fmla="*/ 0 w 246"/>
                  <a:gd name="T9" fmla="*/ 0 h 159"/>
                  <a:gd name="T10" fmla="*/ 1 w 246"/>
                  <a:gd name="T11" fmla="*/ 1 h 159"/>
                  <a:gd name="T12" fmla="*/ 1 w 246"/>
                  <a:gd name="T13" fmla="*/ 1 h 159"/>
                  <a:gd name="T14" fmla="*/ 1 w 246"/>
                  <a:gd name="T15" fmla="*/ 1 h 159"/>
                  <a:gd name="T16" fmla="*/ 1 w 246"/>
                  <a:gd name="T17" fmla="*/ 1 h 159"/>
                  <a:gd name="T18" fmla="*/ 1 w 246"/>
                  <a:gd name="T19" fmla="*/ 1 h 159"/>
                  <a:gd name="T20" fmla="*/ 1 w 246"/>
                  <a:gd name="T21" fmla="*/ 1 h 159"/>
                  <a:gd name="T22" fmla="*/ 2 w 246"/>
                  <a:gd name="T23" fmla="*/ 1 h 159"/>
                  <a:gd name="T24" fmla="*/ 2 w 246"/>
                  <a:gd name="T25" fmla="*/ 0 h 159"/>
                  <a:gd name="T26" fmla="*/ 2 w 246"/>
                  <a:gd name="T27" fmla="*/ 0 h 159"/>
                  <a:gd name="T28" fmla="*/ 2 w 246"/>
                  <a:gd name="T29" fmla="*/ 0 h 159"/>
                  <a:gd name="T30" fmla="*/ 2 w 246"/>
                  <a:gd name="T31" fmla="*/ 0 h 159"/>
                  <a:gd name="T32" fmla="*/ 2 w 246"/>
                  <a:gd name="T33" fmla="*/ 0 h 159"/>
                  <a:gd name="T34" fmla="*/ 2 w 246"/>
                  <a:gd name="T35" fmla="*/ 0 h 159"/>
                  <a:gd name="T36" fmla="*/ 2 w 246"/>
                  <a:gd name="T37" fmla="*/ 0 h 159"/>
                  <a:gd name="T38" fmla="*/ 2 w 246"/>
                  <a:gd name="T39" fmla="*/ 0 h 159"/>
                  <a:gd name="T40" fmla="*/ 2 w 246"/>
                  <a:gd name="T41" fmla="*/ 0 h 159"/>
                  <a:gd name="T42" fmla="*/ 2 w 246"/>
                  <a:gd name="T43" fmla="*/ 0 h 159"/>
                  <a:gd name="T44" fmla="*/ 2 w 246"/>
                  <a:gd name="T45" fmla="*/ 0 h 159"/>
                  <a:gd name="T46" fmla="*/ 2 w 246"/>
                  <a:gd name="T47" fmla="*/ 0 h 159"/>
                  <a:gd name="T48" fmla="*/ 2 w 246"/>
                  <a:gd name="T49" fmla="*/ 0 h 159"/>
                  <a:gd name="T50" fmla="*/ 1 w 246"/>
                  <a:gd name="T51" fmla="*/ 1 h 159"/>
                  <a:gd name="T52" fmla="*/ 1 w 246"/>
                  <a:gd name="T53" fmla="*/ 1 h 159"/>
                  <a:gd name="T54" fmla="*/ 1 w 246"/>
                  <a:gd name="T55" fmla="*/ 1 h 159"/>
                  <a:gd name="T56" fmla="*/ 1 w 246"/>
                  <a:gd name="T57" fmla="*/ 1 h 159"/>
                  <a:gd name="T58" fmla="*/ 1 w 246"/>
                  <a:gd name="T59" fmla="*/ 1 h 159"/>
                  <a:gd name="T60" fmla="*/ 1 w 246"/>
                  <a:gd name="T61" fmla="*/ 0 h 159"/>
                  <a:gd name="T62" fmla="*/ 0 w 246"/>
                  <a:gd name="T63" fmla="*/ 0 h 159"/>
                  <a:gd name="T64" fmla="*/ 0 w 246"/>
                  <a:gd name="T65" fmla="*/ 0 h 159"/>
                  <a:gd name="T66" fmla="*/ 0 w 246"/>
                  <a:gd name="T67" fmla="*/ 0 h 159"/>
                  <a:gd name="T68" fmla="*/ 0 w 246"/>
                  <a:gd name="T69" fmla="*/ 0 h 159"/>
                  <a:gd name="T70" fmla="*/ 0 w 246"/>
                  <a:gd name="T71" fmla="*/ 0 h 159"/>
                  <a:gd name="T72" fmla="*/ 0 w 246"/>
                  <a:gd name="T73" fmla="*/ 0 h 159"/>
                  <a:gd name="T74" fmla="*/ 0 w 246"/>
                  <a:gd name="T75" fmla="*/ 0 h 159"/>
                  <a:gd name="T76" fmla="*/ 0 w 246"/>
                  <a:gd name="T77" fmla="*/ 0 h 159"/>
                  <a:gd name="T78" fmla="*/ 0 w 246"/>
                  <a:gd name="T79" fmla="*/ 0 h 159"/>
                  <a:gd name="T80" fmla="*/ 0 w 246"/>
                  <a:gd name="T81" fmla="*/ 0 h 159"/>
                  <a:gd name="T82" fmla="*/ 0 w 246"/>
                  <a:gd name="T83" fmla="*/ 0 h 159"/>
                  <a:gd name="T84" fmla="*/ 0 w 246"/>
                  <a:gd name="T85" fmla="*/ 0 h 159"/>
                  <a:gd name="T86" fmla="*/ 0 w 246"/>
                  <a:gd name="T87" fmla="*/ 0 h 15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46"/>
                  <a:gd name="T133" fmla="*/ 0 h 159"/>
                  <a:gd name="T134" fmla="*/ 246 w 246"/>
                  <a:gd name="T135" fmla="*/ 159 h 15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46" h="159">
                    <a:moveTo>
                      <a:pt x="0" y="23"/>
                    </a:moveTo>
                    <a:lnTo>
                      <a:pt x="2" y="38"/>
                    </a:lnTo>
                    <a:lnTo>
                      <a:pt x="5" y="51"/>
                    </a:lnTo>
                    <a:lnTo>
                      <a:pt x="9" y="64"/>
                    </a:lnTo>
                    <a:lnTo>
                      <a:pt x="14" y="77"/>
                    </a:lnTo>
                    <a:lnTo>
                      <a:pt x="20" y="89"/>
                    </a:lnTo>
                    <a:lnTo>
                      <a:pt x="27" y="100"/>
                    </a:lnTo>
                    <a:lnTo>
                      <a:pt x="34" y="111"/>
                    </a:lnTo>
                    <a:lnTo>
                      <a:pt x="43" y="120"/>
                    </a:lnTo>
                    <a:lnTo>
                      <a:pt x="52" y="129"/>
                    </a:lnTo>
                    <a:lnTo>
                      <a:pt x="61" y="136"/>
                    </a:lnTo>
                    <a:lnTo>
                      <a:pt x="71" y="143"/>
                    </a:lnTo>
                    <a:lnTo>
                      <a:pt x="82" y="149"/>
                    </a:lnTo>
                    <a:lnTo>
                      <a:pt x="93" y="153"/>
                    </a:lnTo>
                    <a:lnTo>
                      <a:pt x="106" y="156"/>
                    </a:lnTo>
                    <a:lnTo>
                      <a:pt x="118" y="159"/>
                    </a:lnTo>
                    <a:lnTo>
                      <a:pt x="130" y="159"/>
                    </a:lnTo>
                    <a:lnTo>
                      <a:pt x="139" y="159"/>
                    </a:lnTo>
                    <a:lnTo>
                      <a:pt x="148" y="157"/>
                    </a:lnTo>
                    <a:lnTo>
                      <a:pt x="157" y="156"/>
                    </a:lnTo>
                    <a:lnTo>
                      <a:pt x="166" y="153"/>
                    </a:lnTo>
                    <a:lnTo>
                      <a:pt x="174" y="150"/>
                    </a:lnTo>
                    <a:lnTo>
                      <a:pt x="183" y="145"/>
                    </a:lnTo>
                    <a:lnTo>
                      <a:pt x="191" y="142"/>
                    </a:lnTo>
                    <a:lnTo>
                      <a:pt x="198" y="136"/>
                    </a:lnTo>
                    <a:lnTo>
                      <a:pt x="205" y="131"/>
                    </a:lnTo>
                    <a:lnTo>
                      <a:pt x="212" y="124"/>
                    </a:lnTo>
                    <a:lnTo>
                      <a:pt x="219" y="118"/>
                    </a:lnTo>
                    <a:lnTo>
                      <a:pt x="226" y="111"/>
                    </a:lnTo>
                    <a:lnTo>
                      <a:pt x="232" y="102"/>
                    </a:lnTo>
                    <a:lnTo>
                      <a:pt x="237" y="94"/>
                    </a:lnTo>
                    <a:lnTo>
                      <a:pt x="242" y="85"/>
                    </a:lnTo>
                    <a:lnTo>
                      <a:pt x="246" y="76"/>
                    </a:lnTo>
                    <a:lnTo>
                      <a:pt x="246" y="74"/>
                    </a:lnTo>
                    <a:lnTo>
                      <a:pt x="246" y="70"/>
                    </a:lnTo>
                    <a:lnTo>
                      <a:pt x="246" y="68"/>
                    </a:lnTo>
                    <a:lnTo>
                      <a:pt x="246" y="64"/>
                    </a:lnTo>
                    <a:lnTo>
                      <a:pt x="246" y="60"/>
                    </a:lnTo>
                    <a:lnTo>
                      <a:pt x="246" y="58"/>
                    </a:lnTo>
                    <a:lnTo>
                      <a:pt x="246" y="54"/>
                    </a:lnTo>
                    <a:lnTo>
                      <a:pt x="246" y="52"/>
                    </a:lnTo>
                    <a:lnTo>
                      <a:pt x="242" y="62"/>
                    </a:lnTo>
                    <a:lnTo>
                      <a:pt x="238" y="72"/>
                    </a:lnTo>
                    <a:lnTo>
                      <a:pt x="233" y="82"/>
                    </a:lnTo>
                    <a:lnTo>
                      <a:pt x="228" y="90"/>
                    </a:lnTo>
                    <a:lnTo>
                      <a:pt x="221" y="99"/>
                    </a:lnTo>
                    <a:lnTo>
                      <a:pt x="215" y="107"/>
                    </a:lnTo>
                    <a:lnTo>
                      <a:pt x="208" y="114"/>
                    </a:lnTo>
                    <a:lnTo>
                      <a:pt x="201" y="121"/>
                    </a:lnTo>
                    <a:lnTo>
                      <a:pt x="193" y="127"/>
                    </a:lnTo>
                    <a:lnTo>
                      <a:pt x="185" y="132"/>
                    </a:lnTo>
                    <a:lnTo>
                      <a:pt x="177" y="137"/>
                    </a:lnTo>
                    <a:lnTo>
                      <a:pt x="168" y="142"/>
                    </a:lnTo>
                    <a:lnTo>
                      <a:pt x="159" y="144"/>
                    </a:lnTo>
                    <a:lnTo>
                      <a:pt x="149" y="147"/>
                    </a:lnTo>
                    <a:lnTo>
                      <a:pt x="140" y="148"/>
                    </a:lnTo>
                    <a:lnTo>
                      <a:pt x="130" y="148"/>
                    </a:lnTo>
                    <a:lnTo>
                      <a:pt x="118" y="148"/>
                    </a:lnTo>
                    <a:lnTo>
                      <a:pt x="106" y="145"/>
                    </a:lnTo>
                    <a:lnTo>
                      <a:pt x="93" y="142"/>
                    </a:lnTo>
                    <a:lnTo>
                      <a:pt x="82" y="137"/>
                    </a:lnTo>
                    <a:lnTo>
                      <a:pt x="71" y="131"/>
                    </a:lnTo>
                    <a:lnTo>
                      <a:pt x="61" y="124"/>
                    </a:lnTo>
                    <a:lnTo>
                      <a:pt x="52" y="115"/>
                    </a:lnTo>
                    <a:lnTo>
                      <a:pt x="43" y="106"/>
                    </a:lnTo>
                    <a:lnTo>
                      <a:pt x="35" y="95"/>
                    </a:lnTo>
                    <a:lnTo>
                      <a:pt x="28" y="84"/>
                    </a:lnTo>
                    <a:lnTo>
                      <a:pt x="22" y="72"/>
                    </a:lnTo>
                    <a:lnTo>
                      <a:pt x="17" y="59"/>
                    </a:lnTo>
                    <a:lnTo>
                      <a:pt x="13" y="46"/>
                    </a:lnTo>
                    <a:lnTo>
                      <a:pt x="10" y="32"/>
                    </a:lnTo>
                    <a:lnTo>
                      <a:pt x="8" y="17"/>
                    </a:lnTo>
                    <a:lnTo>
                      <a:pt x="8" y="3"/>
                    </a:lnTo>
                    <a:lnTo>
                      <a:pt x="8" y="2"/>
                    </a:lnTo>
                    <a:lnTo>
                      <a:pt x="8" y="0"/>
                    </a:lnTo>
                    <a:lnTo>
                      <a:pt x="7" y="3"/>
                    </a:lnTo>
                    <a:lnTo>
                      <a:pt x="5" y="5"/>
                    </a:lnTo>
                    <a:lnTo>
                      <a:pt x="4" y="9"/>
                    </a:lnTo>
                    <a:lnTo>
                      <a:pt x="3" y="11"/>
                    </a:lnTo>
                    <a:lnTo>
                      <a:pt x="2" y="14"/>
                    </a:lnTo>
                    <a:lnTo>
                      <a:pt x="1" y="17"/>
                    </a:lnTo>
                    <a:lnTo>
                      <a:pt x="1" y="20"/>
                    </a:lnTo>
                    <a:lnTo>
                      <a:pt x="0" y="23"/>
                    </a:lnTo>
                    <a:close/>
                  </a:path>
                </a:pathLst>
              </a:custGeom>
              <a:solidFill>
                <a:srgbClr val="F4BF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189">
                <a:extLst>
                  <a:ext uri="{FF2B5EF4-FFF2-40B4-BE49-F238E27FC236}">
                    <a16:creationId xmlns:a16="http://schemas.microsoft.com/office/drawing/2014/main" xmlns="" id="{AEB435F9-0168-F37B-4A42-522B14B79BF3}"/>
                  </a:ext>
                </a:extLst>
              </p:cNvPr>
              <p:cNvSpPr>
                <a:spLocks/>
              </p:cNvSpPr>
              <p:nvPr/>
            </p:nvSpPr>
            <p:spPr bwMode="auto">
              <a:xfrm>
                <a:off x="1136" y="2657"/>
                <a:ext cx="49" cy="27"/>
              </a:xfrm>
              <a:custGeom>
                <a:avLst/>
                <a:gdLst>
                  <a:gd name="T0" fmla="*/ 0 w 243"/>
                  <a:gd name="T1" fmla="*/ 0 h 164"/>
                  <a:gd name="T2" fmla="*/ 0 w 243"/>
                  <a:gd name="T3" fmla="*/ 0 h 164"/>
                  <a:gd name="T4" fmla="*/ 0 w 243"/>
                  <a:gd name="T5" fmla="*/ 0 h 164"/>
                  <a:gd name="T6" fmla="*/ 0 w 243"/>
                  <a:gd name="T7" fmla="*/ 0 h 164"/>
                  <a:gd name="T8" fmla="*/ 0 w 243"/>
                  <a:gd name="T9" fmla="*/ 1 h 164"/>
                  <a:gd name="T10" fmla="*/ 1 w 243"/>
                  <a:gd name="T11" fmla="*/ 1 h 164"/>
                  <a:gd name="T12" fmla="*/ 1 w 243"/>
                  <a:gd name="T13" fmla="*/ 1 h 164"/>
                  <a:gd name="T14" fmla="*/ 1 w 243"/>
                  <a:gd name="T15" fmla="*/ 1 h 164"/>
                  <a:gd name="T16" fmla="*/ 1 w 243"/>
                  <a:gd name="T17" fmla="*/ 1 h 164"/>
                  <a:gd name="T18" fmla="*/ 1 w 243"/>
                  <a:gd name="T19" fmla="*/ 1 h 164"/>
                  <a:gd name="T20" fmla="*/ 1 w 243"/>
                  <a:gd name="T21" fmla="*/ 1 h 164"/>
                  <a:gd name="T22" fmla="*/ 2 w 243"/>
                  <a:gd name="T23" fmla="*/ 1 h 164"/>
                  <a:gd name="T24" fmla="*/ 2 w 243"/>
                  <a:gd name="T25" fmla="*/ 1 h 164"/>
                  <a:gd name="T26" fmla="*/ 2 w 243"/>
                  <a:gd name="T27" fmla="*/ 0 h 164"/>
                  <a:gd name="T28" fmla="*/ 2 w 243"/>
                  <a:gd name="T29" fmla="*/ 0 h 164"/>
                  <a:gd name="T30" fmla="*/ 2 w 243"/>
                  <a:gd name="T31" fmla="*/ 0 h 164"/>
                  <a:gd name="T32" fmla="*/ 2 w 243"/>
                  <a:gd name="T33" fmla="*/ 0 h 164"/>
                  <a:gd name="T34" fmla="*/ 2 w 243"/>
                  <a:gd name="T35" fmla="*/ 0 h 164"/>
                  <a:gd name="T36" fmla="*/ 2 w 243"/>
                  <a:gd name="T37" fmla="*/ 0 h 164"/>
                  <a:gd name="T38" fmla="*/ 2 w 243"/>
                  <a:gd name="T39" fmla="*/ 0 h 164"/>
                  <a:gd name="T40" fmla="*/ 2 w 243"/>
                  <a:gd name="T41" fmla="*/ 0 h 164"/>
                  <a:gd name="T42" fmla="*/ 2 w 243"/>
                  <a:gd name="T43" fmla="*/ 0 h 164"/>
                  <a:gd name="T44" fmla="*/ 2 w 243"/>
                  <a:gd name="T45" fmla="*/ 0 h 164"/>
                  <a:gd name="T46" fmla="*/ 2 w 243"/>
                  <a:gd name="T47" fmla="*/ 0 h 164"/>
                  <a:gd name="T48" fmla="*/ 2 w 243"/>
                  <a:gd name="T49" fmla="*/ 0 h 164"/>
                  <a:gd name="T50" fmla="*/ 1 w 243"/>
                  <a:gd name="T51" fmla="*/ 1 h 164"/>
                  <a:gd name="T52" fmla="*/ 1 w 243"/>
                  <a:gd name="T53" fmla="*/ 1 h 164"/>
                  <a:gd name="T54" fmla="*/ 1 w 243"/>
                  <a:gd name="T55" fmla="*/ 1 h 164"/>
                  <a:gd name="T56" fmla="*/ 1 w 243"/>
                  <a:gd name="T57" fmla="*/ 1 h 164"/>
                  <a:gd name="T58" fmla="*/ 1 w 243"/>
                  <a:gd name="T59" fmla="*/ 1 h 164"/>
                  <a:gd name="T60" fmla="*/ 1 w 243"/>
                  <a:gd name="T61" fmla="*/ 1 h 164"/>
                  <a:gd name="T62" fmla="*/ 0 w 243"/>
                  <a:gd name="T63" fmla="*/ 0 h 164"/>
                  <a:gd name="T64" fmla="*/ 0 w 243"/>
                  <a:gd name="T65" fmla="*/ 0 h 164"/>
                  <a:gd name="T66" fmla="*/ 0 w 243"/>
                  <a:gd name="T67" fmla="*/ 0 h 164"/>
                  <a:gd name="T68" fmla="*/ 0 w 243"/>
                  <a:gd name="T69" fmla="*/ 0 h 164"/>
                  <a:gd name="T70" fmla="*/ 0 w 243"/>
                  <a:gd name="T71" fmla="*/ 0 h 164"/>
                  <a:gd name="T72" fmla="*/ 0 w 243"/>
                  <a:gd name="T73" fmla="*/ 0 h 164"/>
                  <a:gd name="T74" fmla="*/ 0 w 243"/>
                  <a:gd name="T75" fmla="*/ 0 h 164"/>
                  <a:gd name="T76" fmla="*/ 0 w 243"/>
                  <a:gd name="T77" fmla="*/ 0 h 164"/>
                  <a:gd name="T78" fmla="*/ 0 w 243"/>
                  <a:gd name="T79" fmla="*/ 0 h 164"/>
                  <a:gd name="T80" fmla="*/ 0 w 243"/>
                  <a:gd name="T81" fmla="*/ 0 h 164"/>
                  <a:gd name="T82" fmla="*/ 0 w 243"/>
                  <a:gd name="T83" fmla="*/ 0 h 164"/>
                  <a:gd name="T84" fmla="*/ 0 w 243"/>
                  <a:gd name="T85" fmla="*/ 0 h 164"/>
                  <a:gd name="T86" fmla="*/ 0 w 243"/>
                  <a:gd name="T87" fmla="*/ 0 h 164"/>
                  <a:gd name="T88" fmla="*/ 0 w 243"/>
                  <a:gd name="T89" fmla="*/ 0 h 164"/>
                  <a:gd name="T90" fmla="*/ 0 w 243"/>
                  <a:gd name="T91" fmla="*/ 0 h 164"/>
                  <a:gd name="T92" fmla="*/ 0 w 243"/>
                  <a:gd name="T93" fmla="*/ 0 h 164"/>
                  <a:gd name="T94" fmla="*/ 0 w 243"/>
                  <a:gd name="T95" fmla="*/ 0 h 1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3"/>
                  <a:gd name="T145" fmla="*/ 0 h 164"/>
                  <a:gd name="T146" fmla="*/ 243 w 243"/>
                  <a:gd name="T147" fmla="*/ 164 h 16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3" h="164">
                    <a:moveTo>
                      <a:pt x="0" y="21"/>
                    </a:moveTo>
                    <a:lnTo>
                      <a:pt x="2" y="36"/>
                    </a:lnTo>
                    <a:lnTo>
                      <a:pt x="4" y="50"/>
                    </a:lnTo>
                    <a:lnTo>
                      <a:pt x="8" y="64"/>
                    </a:lnTo>
                    <a:lnTo>
                      <a:pt x="12" y="78"/>
                    </a:lnTo>
                    <a:lnTo>
                      <a:pt x="18" y="90"/>
                    </a:lnTo>
                    <a:lnTo>
                      <a:pt x="24" y="101"/>
                    </a:lnTo>
                    <a:lnTo>
                      <a:pt x="31" y="112"/>
                    </a:lnTo>
                    <a:lnTo>
                      <a:pt x="39" y="122"/>
                    </a:lnTo>
                    <a:lnTo>
                      <a:pt x="48" y="131"/>
                    </a:lnTo>
                    <a:lnTo>
                      <a:pt x="58" y="140"/>
                    </a:lnTo>
                    <a:lnTo>
                      <a:pt x="68" y="147"/>
                    </a:lnTo>
                    <a:lnTo>
                      <a:pt x="79" y="153"/>
                    </a:lnTo>
                    <a:lnTo>
                      <a:pt x="90" y="158"/>
                    </a:lnTo>
                    <a:lnTo>
                      <a:pt x="103" y="161"/>
                    </a:lnTo>
                    <a:lnTo>
                      <a:pt x="115" y="163"/>
                    </a:lnTo>
                    <a:lnTo>
                      <a:pt x="127" y="164"/>
                    </a:lnTo>
                    <a:lnTo>
                      <a:pt x="137" y="164"/>
                    </a:lnTo>
                    <a:lnTo>
                      <a:pt x="146" y="163"/>
                    </a:lnTo>
                    <a:lnTo>
                      <a:pt x="155" y="160"/>
                    </a:lnTo>
                    <a:lnTo>
                      <a:pt x="164" y="157"/>
                    </a:lnTo>
                    <a:lnTo>
                      <a:pt x="173" y="154"/>
                    </a:lnTo>
                    <a:lnTo>
                      <a:pt x="181" y="149"/>
                    </a:lnTo>
                    <a:lnTo>
                      <a:pt x="189" y="145"/>
                    </a:lnTo>
                    <a:lnTo>
                      <a:pt x="197" y="139"/>
                    </a:lnTo>
                    <a:lnTo>
                      <a:pt x="204" y="133"/>
                    </a:lnTo>
                    <a:lnTo>
                      <a:pt x="211" y="125"/>
                    </a:lnTo>
                    <a:lnTo>
                      <a:pt x="217" y="118"/>
                    </a:lnTo>
                    <a:lnTo>
                      <a:pt x="224" y="110"/>
                    </a:lnTo>
                    <a:lnTo>
                      <a:pt x="230" y="101"/>
                    </a:lnTo>
                    <a:lnTo>
                      <a:pt x="235" y="93"/>
                    </a:lnTo>
                    <a:lnTo>
                      <a:pt x="239" y="84"/>
                    </a:lnTo>
                    <a:lnTo>
                      <a:pt x="243" y="74"/>
                    </a:lnTo>
                    <a:lnTo>
                      <a:pt x="243" y="70"/>
                    </a:lnTo>
                    <a:lnTo>
                      <a:pt x="243" y="68"/>
                    </a:lnTo>
                    <a:lnTo>
                      <a:pt x="243" y="64"/>
                    </a:lnTo>
                    <a:lnTo>
                      <a:pt x="243" y="62"/>
                    </a:lnTo>
                    <a:lnTo>
                      <a:pt x="242" y="58"/>
                    </a:lnTo>
                    <a:lnTo>
                      <a:pt x="242" y="56"/>
                    </a:lnTo>
                    <a:lnTo>
                      <a:pt x="241" y="52"/>
                    </a:lnTo>
                    <a:lnTo>
                      <a:pt x="241" y="50"/>
                    </a:lnTo>
                    <a:lnTo>
                      <a:pt x="238" y="61"/>
                    </a:lnTo>
                    <a:lnTo>
                      <a:pt x="234" y="72"/>
                    </a:lnTo>
                    <a:lnTo>
                      <a:pt x="230" y="81"/>
                    </a:lnTo>
                    <a:lnTo>
                      <a:pt x="225" y="91"/>
                    </a:lnTo>
                    <a:lnTo>
                      <a:pt x="219" y="100"/>
                    </a:lnTo>
                    <a:lnTo>
                      <a:pt x="213" y="109"/>
                    </a:lnTo>
                    <a:lnTo>
                      <a:pt x="206" y="116"/>
                    </a:lnTo>
                    <a:lnTo>
                      <a:pt x="199" y="123"/>
                    </a:lnTo>
                    <a:lnTo>
                      <a:pt x="191" y="130"/>
                    </a:lnTo>
                    <a:lnTo>
                      <a:pt x="183" y="136"/>
                    </a:lnTo>
                    <a:lnTo>
                      <a:pt x="174" y="141"/>
                    </a:lnTo>
                    <a:lnTo>
                      <a:pt x="166" y="146"/>
                    </a:lnTo>
                    <a:lnTo>
                      <a:pt x="156" y="148"/>
                    </a:lnTo>
                    <a:lnTo>
                      <a:pt x="147" y="151"/>
                    </a:lnTo>
                    <a:lnTo>
                      <a:pt x="137" y="153"/>
                    </a:lnTo>
                    <a:lnTo>
                      <a:pt x="127" y="153"/>
                    </a:lnTo>
                    <a:lnTo>
                      <a:pt x="115" y="152"/>
                    </a:lnTo>
                    <a:lnTo>
                      <a:pt x="104" y="151"/>
                    </a:lnTo>
                    <a:lnTo>
                      <a:pt x="91" y="147"/>
                    </a:lnTo>
                    <a:lnTo>
                      <a:pt x="81" y="142"/>
                    </a:lnTo>
                    <a:lnTo>
                      <a:pt x="70" y="136"/>
                    </a:lnTo>
                    <a:lnTo>
                      <a:pt x="61" y="129"/>
                    </a:lnTo>
                    <a:lnTo>
                      <a:pt x="52" y="121"/>
                    </a:lnTo>
                    <a:lnTo>
                      <a:pt x="43" y="112"/>
                    </a:lnTo>
                    <a:lnTo>
                      <a:pt x="36" y="101"/>
                    </a:lnTo>
                    <a:lnTo>
                      <a:pt x="29" y="91"/>
                    </a:lnTo>
                    <a:lnTo>
                      <a:pt x="23" y="80"/>
                    </a:lnTo>
                    <a:lnTo>
                      <a:pt x="18" y="68"/>
                    </a:lnTo>
                    <a:lnTo>
                      <a:pt x="14" y="55"/>
                    </a:lnTo>
                    <a:lnTo>
                      <a:pt x="12" y="42"/>
                    </a:lnTo>
                    <a:lnTo>
                      <a:pt x="10" y="27"/>
                    </a:lnTo>
                    <a:lnTo>
                      <a:pt x="9" y="13"/>
                    </a:lnTo>
                    <a:lnTo>
                      <a:pt x="9" y="12"/>
                    </a:lnTo>
                    <a:lnTo>
                      <a:pt x="9" y="9"/>
                    </a:lnTo>
                    <a:lnTo>
                      <a:pt x="9" y="8"/>
                    </a:lnTo>
                    <a:lnTo>
                      <a:pt x="9" y="6"/>
                    </a:lnTo>
                    <a:lnTo>
                      <a:pt x="9" y="4"/>
                    </a:lnTo>
                    <a:lnTo>
                      <a:pt x="9" y="3"/>
                    </a:lnTo>
                    <a:lnTo>
                      <a:pt x="10" y="1"/>
                    </a:lnTo>
                    <a:lnTo>
                      <a:pt x="10" y="0"/>
                    </a:lnTo>
                    <a:lnTo>
                      <a:pt x="9" y="0"/>
                    </a:lnTo>
                    <a:lnTo>
                      <a:pt x="9" y="1"/>
                    </a:lnTo>
                    <a:lnTo>
                      <a:pt x="8" y="2"/>
                    </a:lnTo>
                    <a:lnTo>
                      <a:pt x="8" y="3"/>
                    </a:lnTo>
                    <a:lnTo>
                      <a:pt x="7" y="6"/>
                    </a:lnTo>
                    <a:lnTo>
                      <a:pt x="6" y="8"/>
                    </a:lnTo>
                    <a:lnTo>
                      <a:pt x="5" y="10"/>
                    </a:lnTo>
                    <a:lnTo>
                      <a:pt x="4" y="13"/>
                    </a:lnTo>
                    <a:lnTo>
                      <a:pt x="3" y="14"/>
                    </a:lnTo>
                    <a:lnTo>
                      <a:pt x="2" y="16"/>
                    </a:lnTo>
                    <a:lnTo>
                      <a:pt x="1" y="19"/>
                    </a:lnTo>
                    <a:lnTo>
                      <a:pt x="0" y="21"/>
                    </a:lnTo>
                    <a:close/>
                  </a:path>
                </a:pathLst>
              </a:custGeom>
              <a:solidFill>
                <a:srgbClr val="F4BF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190">
                <a:extLst>
                  <a:ext uri="{FF2B5EF4-FFF2-40B4-BE49-F238E27FC236}">
                    <a16:creationId xmlns:a16="http://schemas.microsoft.com/office/drawing/2014/main" xmlns="" id="{E4EF78CC-0407-8FF4-042C-9CDD58578467}"/>
                  </a:ext>
                </a:extLst>
              </p:cNvPr>
              <p:cNvSpPr>
                <a:spLocks/>
              </p:cNvSpPr>
              <p:nvPr/>
            </p:nvSpPr>
            <p:spPr bwMode="auto">
              <a:xfrm>
                <a:off x="1137" y="2655"/>
                <a:ext cx="48" cy="28"/>
              </a:xfrm>
              <a:custGeom>
                <a:avLst/>
                <a:gdLst>
                  <a:gd name="T0" fmla="*/ 0 w 238"/>
                  <a:gd name="T1" fmla="*/ 0 h 169"/>
                  <a:gd name="T2" fmla="*/ 0 w 238"/>
                  <a:gd name="T3" fmla="*/ 0 h 169"/>
                  <a:gd name="T4" fmla="*/ 0 w 238"/>
                  <a:gd name="T5" fmla="*/ 0 h 169"/>
                  <a:gd name="T6" fmla="*/ 0 w 238"/>
                  <a:gd name="T7" fmla="*/ 0 h 169"/>
                  <a:gd name="T8" fmla="*/ 0 w 238"/>
                  <a:gd name="T9" fmla="*/ 0 h 169"/>
                  <a:gd name="T10" fmla="*/ 0 w 238"/>
                  <a:gd name="T11" fmla="*/ 0 h 169"/>
                  <a:gd name="T12" fmla="*/ 0 w 238"/>
                  <a:gd name="T13" fmla="*/ 0 h 169"/>
                  <a:gd name="T14" fmla="*/ 0 w 238"/>
                  <a:gd name="T15" fmla="*/ 0 h 169"/>
                  <a:gd name="T16" fmla="*/ 0 w 238"/>
                  <a:gd name="T17" fmla="*/ 1 h 169"/>
                  <a:gd name="T18" fmla="*/ 1 w 238"/>
                  <a:gd name="T19" fmla="*/ 1 h 169"/>
                  <a:gd name="T20" fmla="*/ 1 w 238"/>
                  <a:gd name="T21" fmla="*/ 1 h 169"/>
                  <a:gd name="T22" fmla="*/ 1 w 238"/>
                  <a:gd name="T23" fmla="*/ 1 h 169"/>
                  <a:gd name="T24" fmla="*/ 1 w 238"/>
                  <a:gd name="T25" fmla="*/ 1 h 169"/>
                  <a:gd name="T26" fmla="*/ 1 w 238"/>
                  <a:gd name="T27" fmla="*/ 1 h 169"/>
                  <a:gd name="T28" fmla="*/ 1 w 238"/>
                  <a:gd name="T29" fmla="*/ 1 h 169"/>
                  <a:gd name="T30" fmla="*/ 1 w 238"/>
                  <a:gd name="T31" fmla="*/ 1 h 169"/>
                  <a:gd name="T32" fmla="*/ 2 w 238"/>
                  <a:gd name="T33" fmla="*/ 1 h 169"/>
                  <a:gd name="T34" fmla="*/ 2 w 238"/>
                  <a:gd name="T35" fmla="*/ 0 h 169"/>
                  <a:gd name="T36" fmla="*/ 2 w 238"/>
                  <a:gd name="T37" fmla="*/ 0 h 169"/>
                  <a:gd name="T38" fmla="*/ 2 w 238"/>
                  <a:gd name="T39" fmla="*/ 0 h 169"/>
                  <a:gd name="T40" fmla="*/ 2 w 238"/>
                  <a:gd name="T41" fmla="*/ 0 h 169"/>
                  <a:gd name="T42" fmla="*/ 2 w 238"/>
                  <a:gd name="T43" fmla="*/ 0 h 169"/>
                  <a:gd name="T44" fmla="*/ 2 w 238"/>
                  <a:gd name="T45" fmla="*/ 0 h 169"/>
                  <a:gd name="T46" fmla="*/ 2 w 238"/>
                  <a:gd name="T47" fmla="*/ 0 h 169"/>
                  <a:gd name="T48" fmla="*/ 2 w 238"/>
                  <a:gd name="T49" fmla="*/ 0 h 169"/>
                  <a:gd name="T50" fmla="*/ 2 w 238"/>
                  <a:gd name="T51" fmla="*/ 0 h 169"/>
                  <a:gd name="T52" fmla="*/ 2 w 238"/>
                  <a:gd name="T53" fmla="*/ 0 h 169"/>
                  <a:gd name="T54" fmla="*/ 2 w 238"/>
                  <a:gd name="T55" fmla="*/ 0 h 169"/>
                  <a:gd name="T56" fmla="*/ 2 w 238"/>
                  <a:gd name="T57" fmla="*/ 1 h 169"/>
                  <a:gd name="T58" fmla="*/ 1 w 238"/>
                  <a:gd name="T59" fmla="*/ 1 h 169"/>
                  <a:gd name="T60" fmla="*/ 1 w 238"/>
                  <a:gd name="T61" fmla="*/ 1 h 169"/>
                  <a:gd name="T62" fmla="*/ 1 w 238"/>
                  <a:gd name="T63" fmla="*/ 1 h 169"/>
                  <a:gd name="T64" fmla="*/ 1 w 238"/>
                  <a:gd name="T65" fmla="*/ 1 h 169"/>
                  <a:gd name="T66" fmla="*/ 1 w 238"/>
                  <a:gd name="T67" fmla="*/ 1 h 169"/>
                  <a:gd name="T68" fmla="*/ 1 w 238"/>
                  <a:gd name="T69" fmla="*/ 1 h 169"/>
                  <a:gd name="T70" fmla="*/ 0 w 238"/>
                  <a:gd name="T71" fmla="*/ 0 h 169"/>
                  <a:gd name="T72" fmla="*/ 0 w 238"/>
                  <a:gd name="T73" fmla="*/ 0 h 169"/>
                  <a:gd name="T74" fmla="*/ 0 w 238"/>
                  <a:gd name="T75" fmla="*/ 0 h 169"/>
                  <a:gd name="T76" fmla="*/ 0 w 238"/>
                  <a:gd name="T77" fmla="*/ 0 h 169"/>
                  <a:gd name="T78" fmla="*/ 0 w 238"/>
                  <a:gd name="T79" fmla="*/ 0 h 169"/>
                  <a:gd name="T80" fmla="*/ 0 w 238"/>
                  <a:gd name="T81" fmla="*/ 0 h 169"/>
                  <a:gd name="T82" fmla="*/ 0 w 238"/>
                  <a:gd name="T83" fmla="*/ 0 h 169"/>
                  <a:gd name="T84" fmla="*/ 0 w 238"/>
                  <a:gd name="T85" fmla="*/ 0 h 169"/>
                  <a:gd name="T86" fmla="*/ 0 w 238"/>
                  <a:gd name="T87" fmla="*/ 0 h 169"/>
                  <a:gd name="T88" fmla="*/ 0 w 238"/>
                  <a:gd name="T89" fmla="*/ 0 h 169"/>
                  <a:gd name="T90" fmla="*/ 0 w 238"/>
                  <a:gd name="T91" fmla="*/ 0 h 169"/>
                  <a:gd name="T92" fmla="*/ 0 w 238"/>
                  <a:gd name="T93" fmla="*/ 0 h 169"/>
                  <a:gd name="T94" fmla="*/ 0 w 238"/>
                  <a:gd name="T95" fmla="*/ 0 h 169"/>
                  <a:gd name="T96" fmla="*/ 0 w 238"/>
                  <a:gd name="T97" fmla="*/ 0 h 169"/>
                  <a:gd name="T98" fmla="*/ 0 w 238"/>
                  <a:gd name="T99" fmla="*/ 0 h 169"/>
                  <a:gd name="T100" fmla="*/ 0 w 238"/>
                  <a:gd name="T101" fmla="*/ 0 h 169"/>
                  <a:gd name="T102" fmla="*/ 0 w 238"/>
                  <a:gd name="T103" fmla="*/ 0 h 16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38"/>
                  <a:gd name="T157" fmla="*/ 0 h 169"/>
                  <a:gd name="T158" fmla="*/ 238 w 238"/>
                  <a:gd name="T159" fmla="*/ 169 h 16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38" h="169">
                    <a:moveTo>
                      <a:pt x="0" y="21"/>
                    </a:moveTo>
                    <a:lnTo>
                      <a:pt x="0" y="21"/>
                    </a:lnTo>
                    <a:lnTo>
                      <a:pt x="0" y="23"/>
                    </a:lnTo>
                    <a:lnTo>
                      <a:pt x="0" y="24"/>
                    </a:lnTo>
                    <a:lnTo>
                      <a:pt x="0" y="38"/>
                    </a:lnTo>
                    <a:lnTo>
                      <a:pt x="2" y="53"/>
                    </a:lnTo>
                    <a:lnTo>
                      <a:pt x="5" y="67"/>
                    </a:lnTo>
                    <a:lnTo>
                      <a:pt x="9" y="80"/>
                    </a:lnTo>
                    <a:lnTo>
                      <a:pt x="14" y="93"/>
                    </a:lnTo>
                    <a:lnTo>
                      <a:pt x="20" y="105"/>
                    </a:lnTo>
                    <a:lnTo>
                      <a:pt x="27" y="116"/>
                    </a:lnTo>
                    <a:lnTo>
                      <a:pt x="35" y="127"/>
                    </a:lnTo>
                    <a:lnTo>
                      <a:pt x="44" y="136"/>
                    </a:lnTo>
                    <a:lnTo>
                      <a:pt x="53" y="145"/>
                    </a:lnTo>
                    <a:lnTo>
                      <a:pt x="63" y="152"/>
                    </a:lnTo>
                    <a:lnTo>
                      <a:pt x="74" y="158"/>
                    </a:lnTo>
                    <a:lnTo>
                      <a:pt x="85" y="163"/>
                    </a:lnTo>
                    <a:lnTo>
                      <a:pt x="98" y="166"/>
                    </a:lnTo>
                    <a:lnTo>
                      <a:pt x="110" y="169"/>
                    </a:lnTo>
                    <a:lnTo>
                      <a:pt x="122" y="169"/>
                    </a:lnTo>
                    <a:lnTo>
                      <a:pt x="132" y="169"/>
                    </a:lnTo>
                    <a:lnTo>
                      <a:pt x="141" y="168"/>
                    </a:lnTo>
                    <a:lnTo>
                      <a:pt x="151" y="165"/>
                    </a:lnTo>
                    <a:lnTo>
                      <a:pt x="160" y="162"/>
                    </a:lnTo>
                    <a:lnTo>
                      <a:pt x="169" y="158"/>
                    </a:lnTo>
                    <a:lnTo>
                      <a:pt x="177" y="153"/>
                    </a:lnTo>
                    <a:lnTo>
                      <a:pt x="185" y="148"/>
                    </a:lnTo>
                    <a:lnTo>
                      <a:pt x="193" y="142"/>
                    </a:lnTo>
                    <a:lnTo>
                      <a:pt x="200" y="135"/>
                    </a:lnTo>
                    <a:lnTo>
                      <a:pt x="207" y="128"/>
                    </a:lnTo>
                    <a:lnTo>
                      <a:pt x="213" y="120"/>
                    </a:lnTo>
                    <a:lnTo>
                      <a:pt x="220" y="111"/>
                    </a:lnTo>
                    <a:lnTo>
                      <a:pt x="225" y="103"/>
                    </a:lnTo>
                    <a:lnTo>
                      <a:pt x="230" y="93"/>
                    </a:lnTo>
                    <a:lnTo>
                      <a:pt x="234" y="83"/>
                    </a:lnTo>
                    <a:lnTo>
                      <a:pt x="238" y="73"/>
                    </a:lnTo>
                    <a:lnTo>
                      <a:pt x="237" y="69"/>
                    </a:lnTo>
                    <a:lnTo>
                      <a:pt x="237" y="67"/>
                    </a:lnTo>
                    <a:lnTo>
                      <a:pt x="236" y="63"/>
                    </a:lnTo>
                    <a:lnTo>
                      <a:pt x="236" y="61"/>
                    </a:lnTo>
                    <a:lnTo>
                      <a:pt x="235" y="57"/>
                    </a:lnTo>
                    <a:lnTo>
                      <a:pt x="235" y="55"/>
                    </a:lnTo>
                    <a:lnTo>
                      <a:pt x="234" y="51"/>
                    </a:lnTo>
                    <a:lnTo>
                      <a:pt x="234" y="49"/>
                    </a:lnTo>
                    <a:lnTo>
                      <a:pt x="231" y="61"/>
                    </a:lnTo>
                    <a:lnTo>
                      <a:pt x="228" y="72"/>
                    </a:lnTo>
                    <a:lnTo>
                      <a:pt x="224" y="83"/>
                    </a:lnTo>
                    <a:lnTo>
                      <a:pt x="220" y="92"/>
                    </a:lnTo>
                    <a:lnTo>
                      <a:pt x="214" y="102"/>
                    </a:lnTo>
                    <a:lnTo>
                      <a:pt x="208" y="111"/>
                    </a:lnTo>
                    <a:lnTo>
                      <a:pt x="201" y="120"/>
                    </a:lnTo>
                    <a:lnTo>
                      <a:pt x="194" y="127"/>
                    </a:lnTo>
                    <a:lnTo>
                      <a:pt x="187" y="134"/>
                    </a:lnTo>
                    <a:lnTo>
                      <a:pt x="179" y="140"/>
                    </a:lnTo>
                    <a:lnTo>
                      <a:pt x="170" y="146"/>
                    </a:lnTo>
                    <a:lnTo>
                      <a:pt x="161" y="151"/>
                    </a:lnTo>
                    <a:lnTo>
                      <a:pt x="152" y="154"/>
                    </a:lnTo>
                    <a:lnTo>
                      <a:pt x="142" y="157"/>
                    </a:lnTo>
                    <a:lnTo>
                      <a:pt x="132" y="158"/>
                    </a:lnTo>
                    <a:lnTo>
                      <a:pt x="122" y="158"/>
                    </a:lnTo>
                    <a:lnTo>
                      <a:pt x="111" y="158"/>
                    </a:lnTo>
                    <a:lnTo>
                      <a:pt x="99" y="156"/>
                    </a:lnTo>
                    <a:lnTo>
                      <a:pt x="88" y="152"/>
                    </a:lnTo>
                    <a:lnTo>
                      <a:pt x="77" y="148"/>
                    </a:lnTo>
                    <a:lnTo>
                      <a:pt x="67" y="142"/>
                    </a:lnTo>
                    <a:lnTo>
                      <a:pt x="58" y="135"/>
                    </a:lnTo>
                    <a:lnTo>
                      <a:pt x="50" y="128"/>
                    </a:lnTo>
                    <a:lnTo>
                      <a:pt x="42" y="120"/>
                    </a:lnTo>
                    <a:lnTo>
                      <a:pt x="34" y="110"/>
                    </a:lnTo>
                    <a:lnTo>
                      <a:pt x="28" y="99"/>
                    </a:lnTo>
                    <a:lnTo>
                      <a:pt x="22" y="89"/>
                    </a:lnTo>
                    <a:lnTo>
                      <a:pt x="18" y="77"/>
                    </a:lnTo>
                    <a:lnTo>
                      <a:pt x="14" y="63"/>
                    </a:lnTo>
                    <a:lnTo>
                      <a:pt x="11" y="51"/>
                    </a:lnTo>
                    <a:lnTo>
                      <a:pt x="9" y="37"/>
                    </a:lnTo>
                    <a:lnTo>
                      <a:pt x="9" y="24"/>
                    </a:lnTo>
                    <a:lnTo>
                      <a:pt x="9" y="20"/>
                    </a:lnTo>
                    <a:lnTo>
                      <a:pt x="9" y="18"/>
                    </a:lnTo>
                    <a:lnTo>
                      <a:pt x="9" y="15"/>
                    </a:lnTo>
                    <a:lnTo>
                      <a:pt x="9" y="12"/>
                    </a:lnTo>
                    <a:lnTo>
                      <a:pt x="9" y="9"/>
                    </a:lnTo>
                    <a:lnTo>
                      <a:pt x="10" y="6"/>
                    </a:lnTo>
                    <a:lnTo>
                      <a:pt x="10" y="3"/>
                    </a:lnTo>
                    <a:lnTo>
                      <a:pt x="10" y="0"/>
                    </a:lnTo>
                    <a:lnTo>
                      <a:pt x="9" y="2"/>
                    </a:lnTo>
                    <a:lnTo>
                      <a:pt x="8" y="3"/>
                    </a:lnTo>
                    <a:lnTo>
                      <a:pt x="7" y="6"/>
                    </a:lnTo>
                    <a:lnTo>
                      <a:pt x="6" y="7"/>
                    </a:lnTo>
                    <a:lnTo>
                      <a:pt x="5" y="9"/>
                    </a:lnTo>
                    <a:lnTo>
                      <a:pt x="4" y="11"/>
                    </a:lnTo>
                    <a:lnTo>
                      <a:pt x="3" y="13"/>
                    </a:lnTo>
                    <a:lnTo>
                      <a:pt x="3" y="14"/>
                    </a:lnTo>
                    <a:lnTo>
                      <a:pt x="2" y="15"/>
                    </a:lnTo>
                    <a:lnTo>
                      <a:pt x="2" y="17"/>
                    </a:lnTo>
                    <a:lnTo>
                      <a:pt x="1" y="17"/>
                    </a:lnTo>
                    <a:lnTo>
                      <a:pt x="1" y="18"/>
                    </a:lnTo>
                    <a:lnTo>
                      <a:pt x="1" y="19"/>
                    </a:lnTo>
                    <a:lnTo>
                      <a:pt x="0" y="19"/>
                    </a:lnTo>
                    <a:lnTo>
                      <a:pt x="0" y="20"/>
                    </a:lnTo>
                    <a:lnTo>
                      <a:pt x="0" y="21"/>
                    </a:lnTo>
                    <a:close/>
                  </a:path>
                </a:pathLst>
              </a:custGeom>
              <a:solidFill>
                <a:srgbClr val="F5C1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191">
                <a:extLst>
                  <a:ext uri="{FF2B5EF4-FFF2-40B4-BE49-F238E27FC236}">
                    <a16:creationId xmlns:a16="http://schemas.microsoft.com/office/drawing/2014/main" xmlns="" id="{BE2A892D-F08B-28F7-B1CD-68AA8C3E94CF}"/>
                  </a:ext>
                </a:extLst>
              </p:cNvPr>
              <p:cNvSpPr>
                <a:spLocks/>
              </p:cNvSpPr>
              <p:nvPr/>
            </p:nvSpPr>
            <p:spPr bwMode="auto">
              <a:xfrm>
                <a:off x="1138" y="2654"/>
                <a:ext cx="46" cy="29"/>
              </a:xfrm>
              <a:custGeom>
                <a:avLst/>
                <a:gdLst>
                  <a:gd name="T0" fmla="*/ 0 w 232"/>
                  <a:gd name="T1" fmla="*/ 0 h 174"/>
                  <a:gd name="T2" fmla="*/ 0 w 232"/>
                  <a:gd name="T3" fmla="*/ 0 h 174"/>
                  <a:gd name="T4" fmla="*/ 0 w 232"/>
                  <a:gd name="T5" fmla="*/ 0 h 174"/>
                  <a:gd name="T6" fmla="*/ 0 w 232"/>
                  <a:gd name="T7" fmla="*/ 0 h 174"/>
                  <a:gd name="T8" fmla="*/ 0 w 232"/>
                  <a:gd name="T9" fmla="*/ 0 h 174"/>
                  <a:gd name="T10" fmla="*/ 0 w 232"/>
                  <a:gd name="T11" fmla="*/ 0 h 174"/>
                  <a:gd name="T12" fmla="*/ 0 w 232"/>
                  <a:gd name="T13" fmla="*/ 1 h 174"/>
                  <a:gd name="T14" fmla="*/ 0 w 232"/>
                  <a:gd name="T15" fmla="*/ 1 h 174"/>
                  <a:gd name="T16" fmla="*/ 0 w 232"/>
                  <a:gd name="T17" fmla="*/ 1 h 174"/>
                  <a:gd name="T18" fmla="*/ 0 w 232"/>
                  <a:gd name="T19" fmla="*/ 1 h 174"/>
                  <a:gd name="T20" fmla="*/ 1 w 232"/>
                  <a:gd name="T21" fmla="*/ 1 h 174"/>
                  <a:gd name="T22" fmla="*/ 1 w 232"/>
                  <a:gd name="T23" fmla="*/ 1 h 174"/>
                  <a:gd name="T24" fmla="*/ 1 w 232"/>
                  <a:gd name="T25" fmla="*/ 1 h 174"/>
                  <a:gd name="T26" fmla="*/ 1 w 232"/>
                  <a:gd name="T27" fmla="*/ 1 h 174"/>
                  <a:gd name="T28" fmla="*/ 1 w 232"/>
                  <a:gd name="T29" fmla="*/ 1 h 174"/>
                  <a:gd name="T30" fmla="*/ 1 w 232"/>
                  <a:gd name="T31" fmla="*/ 1 h 174"/>
                  <a:gd name="T32" fmla="*/ 2 w 232"/>
                  <a:gd name="T33" fmla="*/ 1 h 174"/>
                  <a:gd name="T34" fmla="*/ 2 w 232"/>
                  <a:gd name="T35" fmla="*/ 1 h 174"/>
                  <a:gd name="T36" fmla="*/ 2 w 232"/>
                  <a:gd name="T37" fmla="*/ 1 h 174"/>
                  <a:gd name="T38" fmla="*/ 2 w 232"/>
                  <a:gd name="T39" fmla="*/ 0 h 174"/>
                  <a:gd name="T40" fmla="*/ 2 w 232"/>
                  <a:gd name="T41" fmla="*/ 0 h 174"/>
                  <a:gd name="T42" fmla="*/ 2 w 232"/>
                  <a:gd name="T43" fmla="*/ 0 h 174"/>
                  <a:gd name="T44" fmla="*/ 2 w 232"/>
                  <a:gd name="T45" fmla="*/ 0 h 174"/>
                  <a:gd name="T46" fmla="*/ 2 w 232"/>
                  <a:gd name="T47" fmla="*/ 0 h 174"/>
                  <a:gd name="T48" fmla="*/ 2 w 232"/>
                  <a:gd name="T49" fmla="*/ 0 h 174"/>
                  <a:gd name="T50" fmla="*/ 2 w 232"/>
                  <a:gd name="T51" fmla="*/ 0 h 174"/>
                  <a:gd name="T52" fmla="*/ 2 w 232"/>
                  <a:gd name="T53" fmla="*/ 1 h 174"/>
                  <a:gd name="T54" fmla="*/ 2 w 232"/>
                  <a:gd name="T55" fmla="*/ 1 h 174"/>
                  <a:gd name="T56" fmla="*/ 1 w 232"/>
                  <a:gd name="T57" fmla="*/ 1 h 174"/>
                  <a:gd name="T58" fmla="*/ 1 w 232"/>
                  <a:gd name="T59" fmla="*/ 1 h 174"/>
                  <a:gd name="T60" fmla="*/ 1 w 232"/>
                  <a:gd name="T61" fmla="*/ 1 h 174"/>
                  <a:gd name="T62" fmla="*/ 1 w 232"/>
                  <a:gd name="T63" fmla="*/ 1 h 174"/>
                  <a:gd name="T64" fmla="*/ 1 w 232"/>
                  <a:gd name="T65" fmla="*/ 1 h 174"/>
                  <a:gd name="T66" fmla="*/ 1 w 232"/>
                  <a:gd name="T67" fmla="*/ 1 h 174"/>
                  <a:gd name="T68" fmla="*/ 1 w 232"/>
                  <a:gd name="T69" fmla="*/ 1 h 174"/>
                  <a:gd name="T70" fmla="*/ 0 w 232"/>
                  <a:gd name="T71" fmla="*/ 1 h 174"/>
                  <a:gd name="T72" fmla="*/ 0 w 232"/>
                  <a:gd name="T73" fmla="*/ 1 h 174"/>
                  <a:gd name="T74" fmla="*/ 0 w 232"/>
                  <a:gd name="T75" fmla="*/ 1 h 174"/>
                  <a:gd name="T76" fmla="*/ 0 w 232"/>
                  <a:gd name="T77" fmla="*/ 0 h 174"/>
                  <a:gd name="T78" fmla="*/ 0 w 232"/>
                  <a:gd name="T79" fmla="*/ 0 h 174"/>
                  <a:gd name="T80" fmla="*/ 0 w 232"/>
                  <a:gd name="T81" fmla="*/ 0 h 174"/>
                  <a:gd name="T82" fmla="*/ 0 w 232"/>
                  <a:gd name="T83" fmla="*/ 0 h 174"/>
                  <a:gd name="T84" fmla="*/ 0 w 232"/>
                  <a:gd name="T85" fmla="*/ 0 h 174"/>
                  <a:gd name="T86" fmla="*/ 0 w 232"/>
                  <a:gd name="T87" fmla="*/ 0 h 174"/>
                  <a:gd name="T88" fmla="*/ 0 w 232"/>
                  <a:gd name="T89" fmla="*/ 0 h 174"/>
                  <a:gd name="T90" fmla="*/ 0 w 232"/>
                  <a:gd name="T91" fmla="*/ 0 h 174"/>
                  <a:gd name="T92" fmla="*/ 0 w 232"/>
                  <a:gd name="T93" fmla="*/ 0 h 174"/>
                  <a:gd name="T94" fmla="*/ 0 w 232"/>
                  <a:gd name="T95" fmla="*/ 0 h 1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2"/>
                  <a:gd name="T145" fmla="*/ 0 h 174"/>
                  <a:gd name="T146" fmla="*/ 232 w 232"/>
                  <a:gd name="T147" fmla="*/ 174 h 17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2" h="174">
                    <a:moveTo>
                      <a:pt x="1" y="21"/>
                    </a:moveTo>
                    <a:lnTo>
                      <a:pt x="1" y="22"/>
                    </a:lnTo>
                    <a:lnTo>
                      <a:pt x="0" y="24"/>
                    </a:lnTo>
                    <a:lnTo>
                      <a:pt x="0" y="25"/>
                    </a:lnTo>
                    <a:lnTo>
                      <a:pt x="0" y="27"/>
                    </a:lnTo>
                    <a:lnTo>
                      <a:pt x="0" y="29"/>
                    </a:lnTo>
                    <a:lnTo>
                      <a:pt x="0" y="30"/>
                    </a:lnTo>
                    <a:lnTo>
                      <a:pt x="0" y="33"/>
                    </a:lnTo>
                    <a:lnTo>
                      <a:pt x="0" y="34"/>
                    </a:lnTo>
                    <a:lnTo>
                      <a:pt x="1" y="48"/>
                    </a:lnTo>
                    <a:lnTo>
                      <a:pt x="3" y="63"/>
                    </a:lnTo>
                    <a:lnTo>
                      <a:pt x="5" y="76"/>
                    </a:lnTo>
                    <a:lnTo>
                      <a:pt x="9" y="89"/>
                    </a:lnTo>
                    <a:lnTo>
                      <a:pt x="14" y="101"/>
                    </a:lnTo>
                    <a:lnTo>
                      <a:pt x="20" y="112"/>
                    </a:lnTo>
                    <a:lnTo>
                      <a:pt x="27" y="122"/>
                    </a:lnTo>
                    <a:lnTo>
                      <a:pt x="34" y="133"/>
                    </a:lnTo>
                    <a:lnTo>
                      <a:pt x="43" y="142"/>
                    </a:lnTo>
                    <a:lnTo>
                      <a:pt x="52" y="150"/>
                    </a:lnTo>
                    <a:lnTo>
                      <a:pt x="61" y="157"/>
                    </a:lnTo>
                    <a:lnTo>
                      <a:pt x="72" y="163"/>
                    </a:lnTo>
                    <a:lnTo>
                      <a:pt x="82" y="168"/>
                    </a:lnTo>
                    <a:lnTo>
                      <a:pt x="95" y="172"/>
                    </a:lnTo>
                    <a:lnTo>
                      <a:pt x="106" y="173"/>
                    </a:lnTo>
                    <a:lnTo>
                      <a:pt x="118" y="174"/>
                    </a:lnTo>
                    <a:lnTo>
                      <a:pt x="128" y="174"/>
                    </a:lnTo>
                    <a:lnTo>
                      <a:pt x="138" y="172"/>
                    </a:lnTo>
                    <a:lnTo>
                      <a:pt x="147" y="169"/>
                    </a:lnTo>
                    <a:lnTo>
                      <a:pt x="157" y="167"/>
                    </a:lnTo>
                    <a:lnTo>
                      <a:pt x="165" y="162"/>
                    </a:lnTo>
                    <a:lnTo>
                      <a:pt x="174" y="157"/>
                    </a:lnTo>
                    <a:lnTo>
                      <a:pt x="182" y="151"/>
                    </a:lnTo>
                    <a:lnTo>
                      <a:pt x="190" y="145"/>
                    </a:lnTo>
                    <a:lnTo>
                      <a:pt x="197" y="137"/>
                    </a:lnTo>
                    <a:lnTo>
                      <a:pt x="204" y="130"/>
                    </a:lnTo>
                    <a:lnTo>
                      <a:pt x="210" y="121"/>
                    </a:lnTo>
                    <a:lnTo>
                      <a:pt x="216" y="112"/>
                    </a:lnTo>
                    <a:lnTo>
                      <a:pt x="221" y="102"/>
                    </a:lnTo>
                    <a:lnTo>
                      <a:pt x="225" y="93"/>
                    </a:lnTo>
                    <a:lnTo>
                      <a:pt x="229" y="82"/>
                    </a:lnTo>
                    <a:lnTo>
                      <a:pt x="232" y="71"/>
                    </a:lnTo>
                    <a:lnTo>
                      <a:pt x="231" y="67"/>
                    </a:lnTo>
                    <a:lnTo>
                      <a:pt x="231" y="65"/>
                    </a:lnTo>
                    <a:lnTo>
                      <a:pt x="230" y="61"/>
                    </a:lnTo>
                    <a:lnTo>
                      <a:pt x="230" y="59"/>
                    </a:lnTo>
                    <a:lnTo>
                      <a:pt x="229" y="55"/>
                    </a:lnTo>
                    <a:lnTo>
                      <a:pt x="228" y="53"/>
                    </a:lnTo>
                    <a:lnTo>
                      <a:pt x="227" y="51"/>
                    </a:lnTo>
                    <a:lnTo>
                      <a:pt x="226" y="47"/>
                    </a:lnTo>
                    <a:lnTo>
                      <a:pt x="225" y="59"/>
                    </a:lnTo>
                    <a:lnTo>
                      <a:pt x="223" y="71"/>
                    </a:lnTo>
                    <a:lnTo>
                      <a:pt x="219" y="82"/>
                    </a:lnTo>
                    <a:lnTo>
                      <a:pt x="215" y="93"/>
                    </a:lnTo>
                    <a:lnTo>
                      <a:pt x="209" y="103"/>
                    </a:lnTo>
                    <a:lnTo>
                      <a:pt x="204" y="113"/>
                    </a:lnTo>
                    <a:lnTo>
                      <a:pt x="197" y="121"/>
                    </a:lnTo>
                    <a:lnTo>
                      <a:pt x="191" y="130"/>
                    </a:lnTo>
                    <a:lnTo>
                      <a:pt x="183" y="137"/>
                    </a:lnTo>
                    <a:lnTo>
                      <a:pt x="175" y="144"/>
                    </a:lnTo>
                    <a:lnTo>
                      <a:pt x="167" y="149"/>
                    </a:lnTo>
                    <a:lnTo>
                      <a:pt x="158" y="155"/>
                    </a:lnTo>
                    <a:lnTo>
                      <a:pt x="148" y="158"/>
                    </a:lnTo>
                    <a:lnTo>
                      <a:pt x="139" y="161"/>
                    </a:lnTo>
                    <a:lnTo>
                      <a:pt x="128" y="162"/>
                    </a:lnTo>
                    <a:lnTo>
                      <a:pt x="118" y="163"/>
                    </a:lnTo>
                    <a:lnTo>
                      <a:pt x="107" y="162"/>
                    </a:lnTo>
                    <a:lnTo>
                      <a:pt x="96" y="161"/>
                    </a:lnTo>
                    <a:lnTo>
                      <a:pt x="85" y="157"/>
                    </a:lnTo>
                    <a:lnTo>
                      <a:pt x="75" y="152"/>
                    </a:lnTo>
                    <a:lnTo>
                      <a:pt x="66" y="148"/>
                    </a:lnTo>
                    <a:lnTo>
                      <a:pt x="57" y="142"/>
                    </a:lnTo>
                    <a:lnTo>
                      <a:pt x="48" y="133"/>
                    </a:lnTo>
                    <a:lnTo>
                      <a:pt x="41" y="125"/>
                    </a:lnTo>
                    <a:lnTo>
                      <a:pt x="34" y="116"/>
                    </a:lnTo>
                    <a:lnTo>
                      <a:pt x="28" y="106"/>
                    </a:lnTo>
                    <a:lnTo>
                      <a:pt x="22" y="95"/>
                    </a:lnTo>
                    <a:lnTo>
                      <a:pt x="18" y="84"/>
                    </a:lnTo>
                    <a:lnTo>
                      <a:pt x="14" y="72"/>
                    </a:lnTo>
                    <a:lnTo>
                      <a:pt x="11" y="60"/>
                    </a:lnTo>
                    <a:lnTo>
                      <a:pt x="10" y="47"/>
                    </a:lnTo>
                    <a:lnTo>
                      <a:pt x="9" y="34"/>
                    </a:lnTo>
                    <a:lnTo>
                      <a:pt x="9" y="29"/>
                    </a:lnTo>
                    <a:lnTo>
                      <a:pt x="9" y="25"/>
                    </a:lnTo>
                    <a:lnTo>
                      <a:pt x="10" y="21"/>
                    </a:lnTo>
                    <a:lnTo>
                      <a:pt x="10" y="17"/>
                    </a:lnTo>
                    <a:lnTo>
                      <a:pt x="11" y="13"/>
                    </a:lnTo>
                    <a:lnTo>
                      <a:pt x="11" y="9"/>
                    </a:lnTo>
                    <a:lnTo>
                      <a:pt x="12" y="5"/>
                    </a:lnTo>
                    <a:lnTo>
                      <a:pt x="13" y="0"/>
                    </a:lnTo>
                    <a:lnTo>
                      <a:pt x="11" y="3"/>
                    </a:lnTo>
                    <a:lnTo>
                      <a:pt x="10" y="5"/>
                    </a:lnTo>
                    <a:lnTo>
                      <a:pt x="8" y="7"/>
                    </a:lnTo>
                    <a:lnTo>
                      <a:pt x="6" y="10"/>
                    </a:lnTo>
                    <a:lnTo>
                      <a:pt x="5" y="12"/>
                    </a:lnTo>
                    <a:lnTo>
                      <a:pt x="4" y="15"/>
                    </a:lnTo>
                    <a:lnTo>
                      <a:pt x="2" y="18"/>
                    </a:lnTo>
                    <a:lnTo>
                      <a:pt x="1" y="21"/>
                    </a:lnTo>
                    <a:close/>
                  </a:path>
                </a:pathLst>
              </a:custGeom>
              <a:solidFill>
                <a:srgbClr val="F5C3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192">
                <a:extLst>
                  <a:ext uri="{FF2B5EF4-FFF2-40B4-BE49-F238E27FC236}">
                    <a16:creationId xmlns:a16="http://schemas.microsoft.com/office/drawing/2014/main" xmlns="" id="{EC5A398B-8030-76AC-4A72-A2E34DA2D6A1}"/>
                  </a:ext>
                </a:extLst>
              </p:cNvPr>
              <p:cNvSpPr>
                <a:spLocks/>
              </p:cNvSpPr>
              <p:nvPr/>
            </p:nvSpPr>
            <p:spPr bwMode="auto">
              <a:xfrm>
                <a:off x="1139" y="2652"/>
                <a:ext cx="45" cy="30"/>
              </a:xfrm>
              <a:custGeom>
                <a:avLst/>
                <a:gdLst>
                  <a:gd name="T0" fmla="*/ 0 w 225"/>
                  <a:gd name="T1" fmla="*/ 0 h 176"/>
                  <a:gd name="T2" fmla="*/ 0 w 225"/>
                  <a:gd name="T3" fmla="*/ 0 h 176"/>
                  <a:gd name="T4" fmla="*/ 0 w 225"/>
                  <a:gd name="T5" fmla="*/ 0 h 176"/>
                  <a:gd name="T6" fmla="*/ 0 w 225"/>
                  <a:gd name="T7" fmla="*/ 0 h 176"/>
                  <a:gd name="T8" fmla="*/ 0 w 225"/>
                  <a:gd name="T9" fmla="*/ 0 h 176"/>
                  <a:gd name="T10" fmla="*/ 0 w 225"/>
                  <a:gd name="T11" fmla="*/ 0 h 176"/>
                  <a:gd name="T12" fmla="*/ 0 w 225"/>
                  <a:gd name="T13" fmla="*/ 1 h 176"/>
                  <a:gd name="T14" fmla="*/ 0 w 225"/>
                  <a:gd name="T15" fmla="*/ 1 h 176"/>
                  <a:gd name="T16" fmla="*/ 0 w 225"/>
                  <a:gd name="T17" fmla="*/ 1 h 176"/>
                  <a:gd name="T18" fmla="*/ 0 w 225"/>
                  <a:gd name="T19" fmla="*/ 1 h 176"/>
                  <a:gd name="T20" fmla="*/ 1 w 225"/>
                  <a:gd name="T21" fmla="*/ 1 h 176"/>
                  <a:gd name="T22" fmla="*/ 1 w 225"/>
                  <a:gd name="T23" fmla="*/ 1 h 176"/>
                  <a:gd name="T24" fmla="*/ 1 w 225"/>
                  <a:gd name="T25" fmla="*/ 1 h 176"/>
                  <a:gd name="T26" fmla="*/ 1 w 225"/>
                  <a:gd name="T27" fmla="*/ 1 h 176"/>
                  <a:gd name="T28" fmla="*/ 1 w 225"/>
                  <a:gd name="T29" fmla="*/ 1 h 176"/>
                  <a:gd name="T30" fmla="*/ 1 w 225"/>
                  <a:gd name="T31" fmla="*/ 1 h 176"/>
                  <a:gd name="T32" fmla="*/ 2 w 225"/>
                  <a:gd name="T33" fmla="*/ 1 h 176"/>
                  <a:gd name="T34" fmla="*/ 2 w 225"/>
                  <a:gd name="T35" fmla="*/ 1 h 176"/>
                  <a:gd name="T36" fmla="*/ 2 w 225"/>
                  <a:gd name="T37" fmla="*/ 1 h 176"/>
                  <a:gd name="T38" fmla="*/ 2 w 225"/>
                  <a:gd name="T39" fmla="*/ 0 h 176"/>
                  <a:gd name="T40" fmla="*/ 2 w 225"/>
                  <a:gd name="T41" fmla="*/ 0 h 176"/>
                  <a:gd name="T42" fmla="*/ 2 w 225"/>
                  <a:gd name="T43" fmla="*/ 0 h 176"/>
                  <a:gd name="T44" fmla="*/ 2 w 225"/>
                  <a:gd name="T45" fmla="*/ 0 h 176"/>
                  <a:gd name="T46" fmla="*/ 2 w 225"/>
                  <a:gd name="T47" fmla="*/ 0 h 176"/>
                  <a:gd name="T48" fmla="*/ 2 w 225"/>
                  <a:gd name="T49" fmla="*/ 0 h 176"/>
                  <a:gd name="T50" fmla="*/ 2 w 225"/>
                  <a:gd name="T51" fmla="*/ 0 h 176"/>
                  <a:gd name="T52" fmla="*/ 2 w 225"/>
                  <a:gd name="T53" fmla="*/ 1 h 176"/>
                  <a:gd name="T54" fmla="*/ 2 w 225"/>
                  <a:gd name="T55" fmla="*/ 1 h 176"/>
                  <a:gd name="T56" fmla="*/ 1 w 225"/>
                  <a:gd name="T57" fmla="*/ 1 h 176"/>
                  <a:gd name="T58" fmla="*/ 1 w 225"/>
                  <a:gd name="T59" fmla="*/ 1 h 176"/>
                  <a:gd name="T60" fmla="*/ 1 w 225"/>
                  <a:gd name="T61" fmla="*/ 1 h 176"/>
                  <a:gd name="T62" fmla="*/ 1 w 225"/>
                  <a:gd name="T63" fmla="*/ 1 h 176"/>
                  <a:gd name="T64" fmla="*/ 1 w 225"/>
                  <a:gd name="T65" fmla="*/ 1 h 176"/>
                  <a:gd name="T66" fmla="*/ 1 w 225"/>
                  <a:gd name="T67" fmla="*/ 1 h 176"/>
                  <a:gd name="T68" fmla="*/ 1 w 225"/>
                  <a:gd name="T69" fmla="*/ 1 h 176"/>
                  <a:gd name="T70" fmla="*/ 0 w 225"/>
                  <a:gd name="T71" fmla="*/ 1 h 176"/>
                  <a:gd name="T72" fmla="*/ 0 w 225"/>
                  <a:gd name="T73" fmla="*/ 1 h 176"/>
                  <a:gd name="T74" fmla="*/ 0 w 225"/>
                  <a:gd name="T75" fmla="*/ 1 h 176"/>
                  <a:gd name="T76" fmla="*/ 0 w 225"/>
                  <a:gd name="T77" fmla="*/ 0 h 176"/>
                  <a:gd name="T78" fmla="*/ 0 w 225"/>
                  <a:gd name="T79" fmla="*/ 0 h 176"/>
                  <a:gd name="T80" fmla="*/ 0 w 225"/>
                  <a:gd name="T81" fmla="*/ 0 h 176"/>
                  <a:gd name="T82" fmla="*/ 0 w 225"/>
                  <a:gd name="T83" fmla="*/ 0 h 176"/>
                  <a:gd name="T84" fmla="*/ 0 w 225"/>
                  <a:gd name="T85" fmla="*/ 0 h 176"/>
                  <a:gd name="T86" fmla="*/ 0 w 225"/>
                  <a:gd name="T87" fmla="*/ 0 h 176"/>
                  <a:gd name="T88" fmla="*/ 0 w 225"/>
                  <a:gd name="T89" fmla="*/ 0 h 176"/>
                  <a:gd name="T90" fmla="*/ 0 w 225"/>
                  <a:gd name="T91" fmla="*/ 0 h 176"/>
                  <a:gd name="T92" fmla="*/ 0 w 225"/>
                  <a:gd name="T93" fmla="*/ 0 h 176"/>
                  <a:gd name="T94" fmla="*/ 0 w 225"/>
                  <a:gd name="T95" fmla="*/ 0 h 17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5"/>
                  <a:gd name="T145" fmla="*/ 0 h 176"/>
                  <a:gd name="T146" fmla="*/ 225 w 225"/>
                  <a:gd name="T147" fmla="*/ 176 h 17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5" h="176">
                    <a:moveTo>
                      <a:pt x="1" y="18"/>
                    </a:moveTo>
                    <a:lnTo>
                      <a:pt x="1" y="21"/>
                    </a:lnTo>
                    <a:lnTo>
                      <a:pt x="1" y="24"/>
                    </a:lnTo>
                    <a:lnTo>
                      <a:pt x="0" y="27"/>
                    </a:lnTo>
                    <a:lnTo>
                      <a:pt x="0" y="30"/>
                    </a:lnTo>
                    <a:lnTo>
                      <a:pt x="0" y="33"/>
                    </a:lnTo>
                    <a:lnTo>
                      <a:pt x="0" y="36"/>
                    </a:lnTo>
                    <a:lnTo>
                      <a:pt x="0" y="38"/>
                    </a:lnTo>
                    <a:lnTo>
                      <a:pt x="0" y="42"/>
                    </a:lnTo>
                    <a:lnTo>
                      <a:pt x="0" y="55"/>
                    </a:lnTo>
                    <a:lnTo>
                      <a:pt x="2" y="69"/>
                    </a:lnTo>
                    <a:lnTo>
                      <a:pt x="5" y="81"/>
                    </a:lnTo>
                    <a:lnTo>
                      <a:pt x="9" y="95"/>
                    </a:lnTo>
                    <a:lnTo>
                      <a:pt x="13" y="107"/>
                    </a:lnTo>
                    <a:lnTo>
                      <a:pt x="19" y="117"/>
                    </a:lnTo>
                    <a:lnTo>
                      <a:pt x="25" y="128"/>
                    </a:lnTo>
                    <a:lnTo>
                      <a:pt x="33" y="138"/>
                    </a:lnTo>
                    <a:lnTo>
                      <a:pt x="41" y="146"/>
                    </a:lnTo>
                    <a:lnTo>
                      <a:pt x="49" y="153"/>
                    </a:lnTo>
                    <a:lnTo>
                      <a:pt x="59" y="160"/>
                    </a:lnTo>
                    <a:lnTo>
                      <a:pt x="68" y="166"/>
                    </a:lnTo>
                    <a:lnTo>
                      <a:pt x="79" y="170"/>
                    </a:lnTo>
                    <a:lnTo>
                      <a:pt x="90" y="174"/>
                    </a:lnTo>
                    <a:lnTo>
                      <a:pt x="102" y="176"/>
                    </a:lnTo>
                    <a:lnTo>
                      <a:pt x="113" y="176"/>
                    </a:lnTo>
                    <a:lnTo>
                      <a:pt x="123" y="176"/>
                    </a:lnTo>
                    <a:lnTo>
                      <a:pt x="133" y="175"/>
                    </a:lnTo>
                    <a:lnTo>
                      <a:pt x="143" y="172"/>
                    </a:lnTo>
                    <a:lnTo>
                      <a:pt x="152" y="169"/>
                    </a:lnTo>
                    <a:lnTo>
                      <a:pt x="161" y="164"/>
                    </a:lnTo>
                    <a:lnTo>
                      <a:pt x="170" y="158"/>
                    </a:lnTo>
                    <a:lnTo>
                      <a:pt x="178" y="152"/>
                    </a:lnTo>
                    <a:lnTo>
                      <a:pt x="185" y="145"/>
                    </a:lnTo>
                    <a:lnTo>
                      <a:pt x="192" y="138"/>
                    </a:lnTo>
                    <a:lnTo>
                      <a:pt x="199" y="129"/>
                    </a:lnTo>
                    <a:lnTo>
                      <a:pt x="205" y="120"/>
                    </a:lnTo>
                    <a:lnTo>
                      <a:pt x="211" y="110"/>
                    </a:lnTo>
                    <a:lnTo>
                      <a:pt x="215" y="101"/>
                    </a:lnTo>
                    <a:lnTo>
                      <a:pt x="219" y="90"/>
                    </a:lnTo>
                    <a:lnTo>
                      <a:pt x="222" y="79"/>
                    </a:lnTo>
                    <a:lnTo>
                      <a:pt x="225" y="67"/>
                    </a:lnTo>
                    <a:lnTo>
                      <a:pt x="224" y="63"/>
                    </a:lnTo>
                    <a:lnTo>
                      <a:pt x="223" y="61"/>
                    </a:lnTo>
                    <a:lnTo>
                      <a:pt x="222" y="59"/>
                    </a:lnTo>
                    <a:lnTo>
                      <a:pt x="221" y="55"/>
                    </a:lnTo>
                    <a:lnTo>
                      <a:pt x="221" y="53"/>
                    </a:lnTo>
                    <a:lnTo>
                      <a:pt x="220" y="49"/>
                    </a:lnTo>
                    <a:lnTo>
                      <a:pt x="219" y="47"/>
                    </a:lnTo>
                    <a:lnTo>
                      <a:pt x="218" y="44"/>
                    </a:lnTo>
                    <a:lnTo>
                      <a:pt x="217" y="56"/>
                    </a:lnTo>
                    <a:lnTo>
                      <a:pt x="215" y="68"/>
                    </a:lnTo>
                    <a:lnTo>
                      <a:pt x="212" y="80"/>
                    </a:lnTo>
                    <a:lnTo>
                      <a:pt x="209" y="91"/>
                    </a:lnTo>
                    <a:lnTo>
                      <a:pt x="203" y="102"/>
                    </a:lnTo>
                    <a:lnTo>
                      <a:pt x="198" y="113"/>
                    </a:lnTo>
                    <a:lnTo>
                      <a:pt x="192" y="122"/>
                    </a:lnTo>
                    <a:lnTo>
                      <a:pt x="186" y="130"/>
                    </a:lnTo>
                    <a:lnTo>
                      <a:pt x="178" y="138"/>
                    </a:lnTo>
                    <a:lnTo>
                      <a:pt x="170" y="145"/>
                    </a:lnTo>
                    <a:lnTo>
                      <a:pt x="162" y="151"/>
                    </a:lnTo>
                    <a:lnTo>
                      <a:pt x="153" y="157"/>
                    </a:lnTo>
                    <a:lnTo>
                      <a:pt x="144" y="160"/>
                    </a:lnTo>
                    <a:lnTo>
                      <a:pt x="134" y="163"/>
                    </a:lnTo>
                    <a:lnTo>
                      <a:pt x="124" y="165"/>
                    </a:lnTo>
                    <a:lnTo>
                      <a:pt x="113" y="165"/>
                    </a:lnTo>
                    <a:lnTo>
                      <a:pt x="103" y="165"/>
                    </a:lnTo>
                    <a:lnTo>
                      <a:pt x="92" y="163"/>
                    </a:lnTo>
                    <a:lnTo>
                      <a:pt x="81" y="160"/>
                    </a:lnTo>
                    <a:lnTo>
                      <a:pt x="72" y="156"/>
                    </a:lnTo>
                    <a:lnTo>
                      <a:pt x="63" y="151"/>
                    </a:lnTo>
                    <a:lnTo>
                      <a:pt x="54" y="145"/>
                    </a:lnTo>
                    <a:lnTo>
                      <a:pt x="46" y="138"/>
                    </a:lnTo>
                    <a:lnTo>
                      <a:pt x="39" y="129"/>
                    </a:lnTo>
                    <a:lnTo>
                      <a:pt x="32" y="121"/>
                    </a:lnTo>
                    <a:lnTo>
                      <a:pt x="26" y="111"/>
                    </a:lnTo>
                    <a:lnTo>
                      <a:pt x="21" y="101"/>
                    </a:lnTo>
                    <a:lnTo>
                      <a:pt x="17" y="90"/>
                    </a:lnTo>
                    <a:lnTo>
                      <a:pt x="13" y="79"/>
                    </a:lnTo>
                    <a:lnTo>
                      <a:pt x="11" y="67"/>
                    </a:lnTo>
                    <a:lnTo>
                      <a:pt x="9" y="55"/>
                    </a:lnTo>
                    <a:lnTo>
                      <a:pt x="9" y="42"/>
                    </a:lnTo>
                    <a:lnTo>
                      <a:pt x="9" y="36"/>
                    </a:lnTo>
                    <a:lnTo>
                      <a:pt x="9" y="31"/>
                    </a:lnTo>
                    <a:lnTo>
                      <a:pt x="10" y="25"/>
                    </a:lnTo>
                    <a:lnTo>
                      <a:pt x="10" y="20"/>
                    </a:lnTo>
                    <a:lnTo>
                      <a:pt x="11" y="15"/>
                    </a:lnTo>
                    <a:lnTo>
                      <a:pt x="12" y="9"/>
                    </a:lnTo>
                    <a:lnTo>
                      <a:pt x="13" y="5"/>
                    </a:lnTo>
                    <a:lnTo>
                      <a:pt x="15" y="0"/>
                    </a:lnTo>
                    <a:lnTo>
                      <a:pt x="13" y="2"/>
                    </a:lnTo>
                    <a:lnTo>
                      <a:pt x="11" y="5"/>
                    </a:lnTo>
                    <a:lnTo>
                      <a:pt x="9" y="7"/>
                    </a:lnTo>
                    <a:lnTo>
                      <a:pt x="8" y="8"/>
                    </a:lnTo>
                    <a:lnTo>
                      <a:pt x="6" y="11"/>
                    </a:lnTo>
                    <a:lnTo>
                      <a:pt x="5" y="13"/>
                    </a:lnTo>
                    <a:lnTo>
                      <a:pt x="3" y="15"/>
                    </a:lnTo>
                    <a:lnTo>
                      <a:pt x="1" y="18"/>
                    </a:lnTo>
                    <a:close/>
                  </a:path>
                </a:pathLst>
              </a:custGeom>
              <a:solidFill>
                <a:srgbClr val="F5C6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 name="Freeform 193">
                <a:extLst>
                  <a:ext uri="{FF2B5EF4-FFF2-40B4-BE49-F238E27FC236}">
                    <a16:creationId xmlns:a16="http://schemas.microsoft.com/office/drawing/2014/main" xmlns="" id="{D6658F7F-EB08-8C17-079E-71811FF510A5}"/>
                  </a:ext>
                </a:extLst>
              </p:cNvPr>
              <p:cNvSpPr>
                <a:spLocks/>
              </p:cNvSpPr>
              <p:nvPr/>
            </p:nvSpPr>
            <p:spPr bwMode="auto">
              <a:xfrm>
                <a:off x="1140" y="2651"/>
                <a:ext cx="43" cy="30"/>
              </a:xfrm>
              <a:custGeom>
                <a:avLst/>
                <a:gdLst>
                  <a:gd name="T0" fmla="*/ 0 w 217"/>
                  <a:gd name="T1" fmla="*/ 0 h 180"/>
                  <a:gd name="T2" fmla="*/ 0 w 217"/>
                  <a:gd name="T3" fmla="*/ 0 h 180"/>
                  <a:gd name="T4" fmla="*/ 0 w 217"/>
                  <a:gd name="T5" fmla="*/ 0 h 180"/>
                  <a:gd name="T6" fmla="*/ 0 w 217"/>
                  <a:gd name="T7" fmla="*/ 0 h 180"/>
                  <a:gd name="T8" fmla="*/ 0 w 217"/>
                  <a:gd name="T9" fmla="*/ 0 h 180"/>
                  <a:gd name="T10" fmla="*/ 0 w 217"/>
                  <a:gd name="T11" fmla="*/ 0 h 180"/>
                  <a:gd name="T12" fmla="*/ 0 w 217"/>
                  <a:gd name="T13" fmla="*/ 1 h 180"/>
                  <a:gd name="T14" fmla="*/ 0 w 217"/>
                  <a:gd name="T15" fmla="*/ 1 h 180"/>
                  <a:gd name="T16" fmla="*/ 0 w 217"/>
                  <a:gd name="T17" fmla="*/ 1 h 180"/>
                  <a:gd name="T18" fmla="*/ 0 w 217"/>
                  <a:gd name="T19" fmla="*/ 1 h 180"/>
                  <a:gd name="T20" fmla="*/ 1 w 217"/>
                  <a:gd name="T21" fmla="*/ 1 h 180"/>
                  <a:gd name="T22" fmla="*/ 1 w 217"/>
                  <a:gd name="T23" fmla="*/ 1 h 180"/>
                  <a:gd name="T24" fmla="*/ 1 w 217"/>
                  <a:gd name="T25" fmla="*/ 1 h 180"/>
                  <a:gd name="T26" fmla="*/ 1 w 217"/>
                  <a:gd name="T27" fmla="*/ 1 h 180"/>
                  <a:gd name="T28" fmla="*/ 1 w 217"/>
                  <a:gd name="T29" fmla="*/ 1 h 180"/>
                  <a:gd name="T30" fmla="*/ 1 w 217"/>
                  <a:gd name="T31" fmla="*/ 1 h 180"/>
                  <a:gd name="T32" fmla="*/ 1 w 217"/>
                  <a:gd name="T33" fmla="*/ 1 h 180"/>
                  <a:gd name="T34" fmla="*/ 2 w 217"/>
                  <a:gd name="T35" fmla="*/ 1 h 180"/>
                  <a:gd name="T36" fmla="*/ 2 w 217"/>
                  <a:gd name="T37" fmla="*/ 1 h 180"/>
                  <a:gd name="T38" fmla="*/ 2 w 217"/>
                  <a:gd name="T39" fmla="*/ 0 h 180"/>
                  <a:gd name="T40" fmla="*/ 2 w 217"/>
                  <a:gd name="T41" fmla="*/ 0 h 180"/>
                  <a:gd name="T42" fmla="*/ 2 w 217"/>
                  <a:gd name="T43" fmla="*/ 0 h 180"/>
                  <a:gd name="T44" fmla="*/ 2 w 217"/>
                  <a:gd name="T45" fmla="*/ 0 h 180"/>
                  <a:gd name="T46" fmla="*/ 2 w 217"/>
                  <a:gd name="T47" fmla="*/ 0 h 180"/>
                  <a:gd name="T48" fmla="*/ 2 w 217"/>
                  <a:gd name="T49" fmla="*/ 0 h 180"/>
                  <a:gd name="T50" fmla="*/ 2 w 217"/>
                  <a:gd name="T51" fmla="*/ 0 h 180"/>
                  <a:gd name="T52" fmla="*/ 2 w 217"/>
                  <a:gd name="T53" fmla="*/ 0 h 180"/>
                  <a:gd name="T54" fmla="*/ 2 w 217"/>
                  <a:gd name="T55" fmla="*/ 0 h 180"/>
                  <a:gd name="T56" fmla="*/ 2 w 217"/>
                  <a:gd name="T57" fmla="*/ 0 h 180"/>
                  <a:gd name="T58" fmla="*/ 2 w 217"/>
                  <a:gd name="T59" fmla="*/ 0 h 180"/>
                  <a:gd name="T60" fmla="*/ 2 w 217"/>
                  <a:gd name="T61" fmla="*/ 1 h 180"/>
                  <a:gd name="T62" fmla="*/ 1 w 217"/>
                  <a:gd name="T63" fmla="*/ 1 h 180"/>
                  <a:gd name="T64" fmla="*/ 1 w 217"/>
                  <a:gd name="T65" fmla="*/ 1 h 180"/>
                  <a:gd name="T66" fmla="*/ 1 w 217"/>
                  <a:gd name="T67" fmla="*/ 1 h 180"/>
                  <a:gd name="T68" fmla="*/ 1 w 217"/>
                  <a:gd name="T69" fmla="*/ 1 h 180"/>
                  <a:gd name="T70" fmla="*/ 1 w 217"/>
                  <a:gd name="T71" fmla="*/ 1 h 180"/>
                  <a:gd name="T72" fmla="*/ 1 w 217"/>
                  <a:gd name="T73" fmla="*/ 1 h 180"/>
                  <a:gd name="T74" fmla="*/ 1 w 217"/>
                  <a:gd name="T75" fmla="*/ 1 h 180"/>
                  <a:gd name="T76" fmla="*/ 0 w 217"/>
                  <a:gd name="T77" fmla="*/ 1 h 180"/>
                  <a:gd name="T78" fmla="*/ 0 w 217"/>
                  <a:gd name="T79" fmla="*/ 1 h 180"/>
                  <a:gd name="T80" fmla="*/ 0 w 217"/>
                  <a:gd name="T81" fmla="*/ 1 h 180"/>
                  <a:gd name="T82" fmla="*/ 0 w 217"/>
                  <a:gd name="T83" fmla="*/ 1 h 180"/>
                  <a:gd name="T84" fmla="*/ 0 w 217"/>
                  <a:gd name="T85" fmla="*/ 0 h 180"/>
                  <a:gd name="T86" fmla="*/ 0 w 217"/>
                  <a:gd name="T87" fmla="*/ 0 h 180"/>
                  <a:gd name="T88" fmla="*/ 0 w 217"/>
                  <a:gd name="T89" fmla="*/ 0 h 180"/>
                  <a:gd name="T90" fmla="*/ 0 w 217"/>
                  <a:gd name="T91" fmla="*/ 0 h 180"/>
                  <a:gd name="T92" fmla="*/ 0 w 217"/>
                  <a:gd name="T93" fmla="*/ 0 h 180"/>
                  <a:gd name="T94" fmla="*/ 0 w 217"/>
                  <a:gd name="T95" fmla="*/ 0 h 180"/>
                  <a:gd name="T96" fmla="*/ 0 w 217"/>
                  <a:gd name="T97" fmla="*/ 0 h 180"/>
                  <a:gd name="T98" fmla="*/ 0 w 217"/>
                  <a:gd name="T99" fmla="*/ 0 h 180"/>
                  <a:gd name="T100" fmla="*/ 0 w 217"/>
                  <a:gd name="T101" fmla="*/ 0 h 180"/>
                  <a:gd name="T102" fmla="*/ 0 w 217"/>
                  <a:gd name="T103" fmla="*/ 0 h 1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7"/>
                  <a:gd name="T157" fmla="*/ 0 h 180"/>
                  <a:gd name="T158" fmla="*/ 217 w 217"/>
                  <a:gd name="T159" fmla="*/ 180 h 18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7" h="180">
                    <a:moveTo>
                      <a:pt x="4" y="18"/>
                    </a:moveTo>
                    <a:lnTo>
                      <a:pt x="3" y="22"/>
                    </a:lnTo>
                    <a:lnTo>
                      <a:pt x="2" y="26"/>
                    </a:lnTo>
                    <a:lnTo>
                      <a:pt x="2" y="30"/>
                    </a:lnTo>
                    <a:lnTo>
                      <a:pt x="1" y="34"/>
                    </a:lnTo>
                    <a:lnTo>
                      <a:pt x="1" y="38"/>
                    </a:lnTo>
                    <a:lnTo>
                      <a:pt x="0" y="42"/>
                    </a:lnTo>
                    <a:lnTo>
                      <a:pt x="0" y="46"/>
                    </a:lnTo>
                    <a:lnTo>
                      <a:pt x="0" y="51"/>
                    </a:lnTo>
                    <a:lnTo>
                      <a:pt x="1" y="64"/>
                    </a:lnTo>
                    <a:lnTo>
                      <a:pt x="2" y="77"/>
                    </a:lnTo>
                    <a:lnTo>
                      <a:pt x="5" y="89"/>
                    </a:lnTo>
                    <a:lnTo>
                      <a:pt x="9" y="101"/>
                    </a:lnTo>
                    <a:lnTo>
                      <a:pt x="13" y="112"/>
                    </a:lnTo>
                    <a:lnTo>
                      <a:pt x="19" y="123"/>
                    </a:lnTo>
                    <a:lnTo>
                      <a:pt x="25" y="133"/>
                    </a:lnTo>
                    <a:lnTo>
                      <a:pt x="32" y="142"/>
                    </a:lnTo>
                    <a:lnTo>
                      <a:pt x="39" y="150"/>
                    </a:lnTo>
                    <a:lnTo>
                      <a:pt x="48" y="159"/>
                    </a:lnTo>
                    <a:lnTo>
                      <a:pt x="57" y="165"/>
                    </a:lnTo>
                    <a:lnTo>
                      <a:pt x="66" y="171"/>
                    </a:lnTo>
                    <a:lnTo>
                      <a:pt x="76" y="174"/>
                    </a:lnTo>
                    <a:lnTo>
                      <a:pt x="87" y="178"/>
                    </a:lnTo>
                    <a:lnTo>
                      <a:pt x="98" y="179"/>
                    </a:lnTo>
                    <a:lnTo>
                      <a:pt x="109" y="180"/>
                    </a:lnTo>
                    <a:lnTo>
                      <a:pt x="119" y="179"/>
                    </a:lnTo>
                    <a:lnTo>
                      <a:pt x="130" y="178"/>
                    </a:lnTo>
                    <a:lnTo>
                      <a:pt x="139" y="175"/>
                    </a:lnTo>
                    <a:lnTo>
                      <a:pt x="149" y="172"/>
                    </a:lnTo>
                    <a:lnTo>
                      <a:pt x="158" y="167"/>
                    </a:lnTo>
                    <a:lnTo>
                      <a:pt x="166" y="161"/>
                    </a:lnTo>
                    <a:lnTo>
                      <a:pt x="174" y="154"/>
                    </a:lnTo>
                    <a:lnTo>
                      <a:pt x="182" y="147"/>
                    </a:lnTo>
                    <a:lnTo>
                      <a:pt x="188" y="138"/>
                    </a:lnTo>
                    <a:lnTo>
                      <a:pt x="195" y="130"/>
                    </a:lnTo>
                    <a:lnTo>
                      <a:pt x="200" y="120"/>
                    </a:lnTo>
                    <a:lnTo>
                      <a:pt x="206" y="110"/>
                    </a:lnTo>
                    <a:lnTo>
                      <a:pt x="210" y="99"/>
                    </a:lnTo>
                    <a:lnTo>
                      <a:pt x="214" y="88"/>
                    </a:lnTo>
                    <a:lnTo>
                      <a:pt x="216" y="76"/>
                    </a:lnTo>
                    <a:lnTo>
                      <a:pt x="217" y="64"/>
                    </a:lnTo>
                    <a:lnTo>
                      <a:pt x="217" y="62"/>
                    </a:lnTo>
                    <a:lnTo>
                      <a:pt x="216" y="58"/>
                    </a:lnTo>
                    <a:lnTo>
                      <a:pt x="215" y="56"/>
                    </a:lnTo>
                    <a:lnTo>
                      <a:pt x="214" y="53"/>
                    </a:lnTo>
                    <a:lnTo>
                      <a:pt x="212" y="50"/>
                    </a:lnTo>
                    <a:lnTo>
                      <a:pt x="211" y="47"/>
                    </a:lnTo>
                    <a:lnTo>
                      <a:pt x="210" y="45"/>
                    </a:lnTo>
                    <a:lnTo>
                      <a:pt x="209" y="42"/>
                    </a:lnTo>
                    <a:lnTo>
                      <a:pt x="209" y="44"/>
                    </a:lnTo>
                    <a:lnTo>
                      <a:pt x="209" y="45"/>
                    </a:lnTo>
                    <a:lnTo>
                      <a:pt x="209" y="46"/>
                    </a:lnTo>
                    <a:lnTo>
                      <a:pt x="209" y="47"/>
                    </a:lnTo>
                    <a:lnTo>
                      <a:pt x="209" y="48"/>
                    </a:lnTo>
                    <a:lnTo>
                      <a:pt x="209" y="50"/>
                    </a:lnTo>
                    <a:lnTo>
                      <a:pt x="209" y="51"/>
                    </a:lnTo>
                    <a:lnTo>
                      <a:pt x="209" y="63"/>
                    </a:lnTo>
                    <a:lnTo>
                      <a:pt x="207" y="75"/>
                    </a:lnTo>
                    <a:lnTo>
                      <a:pt x="205" y="86"/>
                    </a:lnTo>
                    <a:lnTo>
                      <a:pt x="200" y="98"/>
                    </a:lnTo>
                    <a:lnTo>
                      <a:pt x="196" y="107"/>
                    </a:lnTo>
                    <a:lnTo>
                      <a:pt x="191" y="117"/>
                    </a:lnTo>
                    <a:lnTo>
                      <a:pt x="185" y="126"/>
                    </a:lnTo>
                    <a:lnTo>
                      <a:pt x="179" y="135"/>
                    </a:lnTo>
                    <a:lnTo>
                      <a:pt x="172" y="142"/>
                    </a:lnTo>
                    <a:lnTo>
                      <a:pt x="164" y="149"/>
                    </a:lnTo>
                    <a:lnTo>
                      <a:pt x="156" y="155"/>
                    </a:lnTo>
                    <a:lnTo>
                      <a:pt x="148" y="160"/>
                    </a:lnTo>
                    <a:lnTo>
                      <a:pt x="139" y="165"/>
                    </a:lnTo>
                    <a:lnTo>
                      <a:pt x="129" y="167"/>
                    </a:lnTo>
                    <a:lnTo>
                      <a:pt x="119" y="168"/>
                    </a:lnTo>
                    <a:lnTo>
                      <a:pt x="109" y="169"/>
                    </a:lnTo>
                    <a:lnTo>
                      <a:pt x="99" y="168"/>
                    </a:lnTo>
                    <a:lnTo>
                      <a:pt x="89" y="167"/>
                    </a:lnTo>
                    <a:lnTo>
                      <a:pt x="79" y="165"/>
                    </a:lnTo>
                    <a:lnTo>
                      <a:pt x="70" y="160"/>
                    </a:lnTo>
                    <a:lnTo>
                      <a:pt x="61" y="155"/>
                    </a:lnTo>
                    <a:lnTo>
                      <a:pt x="53" y="149"/>
                    </a:lnTo>
                    <a:lnTo>
                      <a:pt x="45" y="142"/>
                    </a:lnTo>
                    <a:lnTo>
                      <a:pt x="38" y="135"/>
                    </a:lnTo>
                    <a:lnTo>
                      <a:pt x="32" y="126"/>
                    </a:lnTo>
                    <a:lnTo>
                      <a:pt x="26" y="117"/>
                    </a:lnTo>
                    <a:lnTo>
                      <a:pt x="21" y="107"/>
                    </a:lnTo>
                    <a:lnTo>
                      <a:pt x="17" y="98"/>
                    </a:lnTo>
                    <a:lnTo>
                      <a:pt x="14" y="86"/>
                    </a:lnTo>
                    <a:lnTo>
                      <a:pt x="11" y="75"/>
                    </a:lnTo>
                    <a:lnTo>
                      <a:pt x="10" y="63"/>
                    </a:lnTo>
                    <a:lnTo>
                      <a:pt x="9" y="51"/>
                    </a:lnTo>
                    <a:lnTo>
                      <a:pt x="9" y="44"/>
                    </a:lnTo>
                    <a:lnTo>
                      <a:pt x="10" y="38"/>
                    </a:lnTo>
                    <a:lnTo>
                      <a:pt x="11" y="32"/>
                    </a:lnTo>
                    <a:lnTo>
                      <a:pt x="12" y="24"/>
                    </a:lnTo>
                    <a:lnTo>
                      <a:pt x="13" y="18"/>
                    </a:lnTo>
                    <a:lnTo>
                      <a:pt x="14" y="12"/>
                    </a:lnTo>
                    <a:lnTo>
                      <a:pt x="16" y="6"/>
                    </a:lnTo>
                    <a:lnTo>
                      <a:pt x="18" y="0"/>
                    </a:lnTo>
                    <a:lnTo>
                      <a:pt x="16" y="3"/>
                    </a:lnTo>
                    <a:lnTo>
                      <a:pt x="15" y="5"/>
                    </a:lnTo>
                    <a:lnTo>
                      <a:pt x="13" y="6"/>
                    </a:lnTo>
                    <a:lnTo>
                      <a:pt x="11" y="9"/>
                    </a:lnTo>
                    <a:lnTo>
                      <a:pt x="9" y="11"/>
                    </a:lnTo>
                    <a:lnTo>
                      <a:pt x="7" y="14"/>
                    </a:lnTo>
                    <a:lnTo>
                      <a:pt x="5" y="16"/>
                    </a:lnTo>
                    <a:lnTo>
                      <a:pt x="4" y="18"/>
                    </a:lnTo>
                    <a:close/>
                  </a:path>
                </a:pathLst>
              </a:custGeom>
              <a:solidFill>
                <a:srgbClr val="F6C9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194">
                <a:extLst>
                  <a:ext uri="{FF2B5EF4-FFF2-40B4-BE49-F238E27FC236}">
                    <a16:creationId xmlns:a16="http://schemas.microsoft.com/office/drawing/2014/main" xmlns="" id="{97A57063-2B8F-562C-D4D1-618ABEF66390}"/>
                  </a:ext>
                </a:extLst>
              </p:cNvPr>
              <p:cNvSpPr>
                <a:spLocks/>
              </p:cNvSpPr>
              <p:nvPr/>
            </p:nvSpPr>
            <p:spPr bwMode="auto">
              <a:xfrm>
                <a:off x="1141" y="2650"/>
                <a:ext cx="42" cy="30"/>
              </a:xfrm>
              <a:custGeom>
                <a:avLst/>
                <a:gdLst>
                  <a:gd name="T0" fmla="*/ 0 w 209"/>
                  <a:gd name="T1" fmla="*/ 0 h 181"/>
                  <a:gd name="T2" fmla="*/ 0 w 209"/>
                  <a:gd name="T3" fmla="*/ 0 h 181"/>
                  <a:gd name="T4" fmla="*/ 0 w 209"/>
                  <a:gd name="T5" fmla="*/ 0 h 181"/>
                  <a:gd name="T6" fmla="*/ 0 w 209"/>
                  <a:gd name="T7" fmla="*/ 0 h 181"/>
                  <a:gd name="T8" fmla="*/ 0 w 209"/>
                  <a:gd name="T9" fmla="*/ 0 h 181"/>
                  <a:gd name="T10" fmla="*/ 0 w 209"/>
                  <a:gd name="T11" fmla="*/ 0 h 181"/>
                  <a:gd name="T12" fmla="*/ 0 w 209"/>
                  <a:gd name="T13" fmla="*/ 0 h 181"/>
                  <a:gd name="T14" fmla="*/ 0 w 209"/>
                  <a:gd name="T15" fmla="*/ 1 h 181"/>
                  <a:gd name="T16" fmla="*/ 0 w 209"/>
                  <a:gd name="T17" fmla="*/ 1 h 181"/>
                  <a:gd name="T18" fmla="*/ 0 w 209"/>
                  <a:gd name="T19" fmla="*/ 1 h 181"/>
                  <a:gd name="T20" fmla="*/ 1 w 209"/>
                  <a:gd name="T21" fmla="*/ 1 h 181"/>
                  <a:gd name="T22" fmla="*/ 1 w 209"/>
                  <a:gd name="T23" fmla="*/ 1 h 181"/>
                  <a:gd name="T24" fmla="*/ 1 w 209"/>
                  <a:gd name="T25" fmla="*/ 1 h 181"/>
                  <a:gd name="T26" fmla="*/ 1 w 209"/>
                  <a:gd name="T27" fmla="*/ 1 h 181"/>
                  <a:gd name="T28" fmla="*/ 1 w 209"/>
                  <a:gd name="T29" fmla="*/ 1 h 181"/>
                  <a:gd name="T30" fmla="*/ 1 w 209"/>
                  <a:gd name="T31" fmla="*/ 1 h 181"/>
                  <a:gd name="T32" fmla="*/ 1 w 209"/>
                  <a:gd name="T33" fmla="*/ 1 h 181"/>
                  <a:gd name="T34" fmla="*/ 2 w 209"/>
                  <a:gd name="T35" fmla="*/ 0 h 181"/>
                  <a:gd name="T36" fmla="*/ 2 w 209"/>
                  <a:gd name="T37" fmla="*/ 0 h 181"/>
                  <a:gd name="T38" fmla="*/ 2 w 209"/>
                  <a:gd name="T39" fmla="*/ 0 h 181"/>
                  <a:gd name="T40" fmla="*/ 2 w 209"/>
                  <a:gd name="T41" fmla="*/ 0 h 181"/>
                  <a:gd name="T42" fmla="*/ 2 w 209"/>
                  <a:gd name="T43" fmla="*/ 0 h 181"/>
                  <a:gd name="T44" fmla="*/ 2 w 209"/>
                  <a:gd name="T45" fmla="*/ 0 h 181"/>
                  <a:gd name="T46" fmla="*/ 2 w 209"/>
                  <a:gd name="T47" fmla="*/ 0 h 181"/>
                  <a:gd name="T48" fmla="*/ 2 w 209"/>
                  <a:gd name="T49" fmla="*/ 0 h 181"/>
                  <a:gd name="T50" fmla="*/ 2 w 209"/>
                  <a:gd name="T51" fmla="*/ 0 h 181"/>
                  <a:gd name="T52" fmla="*/ 2 w 209"/>
                  <a:gd name="T53" fmla="*/ 0 h 181"/>
                  <a:gd name="T54" fmla="*/ 2 w 209"/>
                  <a:gd name="T55" fmla="*/ 0 h 181"/>
                  <a:gd name="T56" fmla="*/ 2 w 209"/>
                  <a:gd name="T57" fmla="*/ 0 h 181"/>
                  <a:gd name="T58" fmla="*/ 2 w 209"/>
                  <a:gd name="T59" fmla="*/ 0 h 181"/>
                  <a:gd name="T60" fmla="*/ 2 w 209"/>
                  <a:gd name="T61" fmla="*/ 0 h 181"/>
                  <a:gd name="T62" fmla="*/ 1 w 209"/>
                  <a:gd name="T63" fmla="*/ 1 h 181"/>
                  <a:gd name="T64" fmla="*/ 1 w 209"/>
                  <a:gd name="T65" fmla="*/ 1 h 181"/>
                  <a:gd name="T66" fmla="*/ 1 w 209"/>
                  <a:gd name="T67" fmla="*/ 1 h 181"/>
                  <a:gd name="T68" fmla="*/ 1 w 209"/>
                  <a:gd name="T69" fmla="*/ 1 h 181"/>
                  <a:gd name="T70" fmla="*/ 1 w 209"/>
                  <a:gd name="T71" fmla="*/ 1 h 181"/>
                  <a:gd name="T72" fmla="*/ 1 w 209"/>
                  <a:gd name="T73" fmla="*/ 1 h 181"/>
                  <a:gd name="T74" fmla="*/ 1 w 209"/>
                  <a:gd name="T75" fmla="*/ 1 h 181"/>
                  <a:gd name="T76" fmla="*/ 0 w 209"/>
                  <a:gd name="T77" fmla="*/ 1 h 181"/>
                  <a:gd name="T78" fmla="*/ 0 w 209"/>
                  <a:gd name="T79" fmla="*/ 1 h 181"/>
                  <a:gd name="T80" fmla="*/ 0 w 209"/>
                  <a:gd name="T81" fmla="*/ 1 h 181"/>
                  <a:gd name="T82" fmla="*/ 0 w 209"/>
                  <a:gd name="T83" fmla="*/ 0 h 181"/>
                  <a:gd name="T84" fmla="*/ 0 w 209"/>
                  <a:gd name="T85" fmla="*/ 0 h 181"/>
                  <a:gd name="T86" fmla="*/ 0 w 209"/>
                  <a:gd name="T87" fmla="*/ 0 h 181"/>
                  <a:gd name="T88" fmla="*/ 0 w 209"/>
                  <a:gd name="T89" fmla="*/ 0 h 181"/>
                  <a:gd name="T90" fmla="*/ 0 w 209"/>
                  <a:gd name="T91" fmla="*/ 0 h 181"/>
                  <a:gd name="T92" fmla="*/ 0 w 209"/>
                  <a:gd name="T93" fmla="*/ 0 h 181"/>
                  <a:gd name="T94" fmla="*/ 0 w 209"/>
                  <a:gd name="T95" fmla="*/ 0 h 181"/>
                  <a:gd name="T96" fmla="*/ 0 w 209"/>
                  <a:gd name="T97" fmla="*/ 0 h 181"/>
                  <a:gd name="T98" fmla="*/ 0 w 209"/>
                  <a:gd name="T99" fmla="*/ 0 h 181"/>
                  <a:gd name="T100" fmla="*/ 0 w 209"/>
                  <a:gd name="T101" fmla="*/ 0 h 181"/>
                  <a:gd name="T102" fmla="*/ 0 w 209"/>
                  <a:gd name="T103" fmla="*/ 0 h 18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9"/>
                  <a:gd name="T157" fmla="*/ 0 h 181"/>
                  <a:gd name="T158" fmla="*/ 209 w 209"/>
                  <a:gd name="T159" fmla="*/ 181 h 18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9" h="181">
                    <a:moveTo>
                      <a:pt x="6" y="16"/>
                    </a:moveTo>
                    <a:lnTo>
                      <a:pt x="4" y="21"/>
                    </a:lnTo>
                    <a:lnTo>
                      <a:pt x="3" y="25"/>
                    </a:lnTo>
                    <a:lnTo>
                      <a:pt x="2" y="31"/>
                    </a:lnTo>
                    <a:lnTo>
                      <a:pt x="1" y="36"/>
                    </a:lnTo>
                    <a:lnTo>
                      <a:pt x="1" y="41"/>
                    </a:lnTo>
                    <a:lnTo>
                      <a:pt x="0" y="47"/>
                    </a:lnTo>
                    <a:lnTo>
                      <a:pt x="0" y="52"/>
                    </a:lnTo>
                    <a:lnTo>
                      <a:pt x="0" y="58"/>
                    </a:lnTo>
                    <a:lnTo>
                      <a:pt x="0" y="71"/>
                    </a:lnTo>
                    <a:lnTo>
                      <a:pt x="2" y="83"/>
                    </a:lnTo>
                    <a:lnTo>
                      <a:pt x="4" y="95"/>
                    </a:lnTo>
                    <a:lnTo>
                      <a:pt x="8" y="106"/>
                    </a:lnTo>
                    <a:lnTo>
                      <a:pt x="12" y="117"/>
                    </a:lnTo>
                    <a:lnTo>
                      <a:pt x="17" y="127"/>
                    </a:lnTo>
                    <a:lnTo>
                      <a:pt x="23" y="137"/>
                    </a:lnTo>
                    <a:lnTo>
                      <a:pt x="30" y="145"/>
                    </a:lnTo>
                    <a:lnTo>
                      <a:pt x="37" y="154"/>
                    </a:lnTo>
                    <a:lnTo>
                      <a:pt x="45" y="161"/>
                    </a:lnTo>
                    <a:lnTo>
                      <a:pt x="54" y="167"/>
                    </a:lnTo>
                    <a:lnTo>
                      <a:pt x="63" y="172"/>
                    </a:lnTo>
                    <a:lnTo>
                      <a:pt x="72" y="176"/>
                    </a:lnTo>
                    <a:lnTo>
                      <a:pt x="83" y="179"/>
                    </a:lnTo>
                    <a:lnTo>
                      <a:pt x="94" y="181"/>
                    </a:lnTo>
                    <a:lnTo>
                      <a:pt x="104" y="181"/>
                    </a:lnTo>
                    <a:lnTo>
                      <a:pt x="115" y="181"/>
                    </a:lnTo>
                    <a:lnTo>
                      <a:pt x="125" y="179"/>
                    </a:lnTo>
                    <a:lnTo>
                      <a:pt x="135" y="176"/>
                    </a:lnTo>
                    <a:lnTo>
                      <a:pt x="144" y="173"/>
                    </a:lnTo>
                    <a:lnTo>
                      <a:pt x="153" y="167"/>
                    </a:lnTo>
                    <a:lnTo>
                      <a:pt x="161" y="161"/>
                    </a:lnTo>
                    <a:lnTo>
                      <a:pt x="169" y="154"/>
                    </a:lnTo>
                    <a:lnTo>
                      <a:pt x="177" y="146"/>
                    </a:lnTo>
                    <a:lnTo>
                      <a:pt x="183" y="138"/>
                    </a:lnTo>
                    <a:lnTo>
                      <a:pt x="189" y="129"/>
                    </a:lnTo>
                    <a:lnTo>
                      <a:pt x="194" y="118"/>
                    </a:lnTo>
                    <a:lnTo>
                      <a:pt x="200" y="107"/>
                    </a:lnTo>
                    <a:lnTo>
                      <a:pt x="203" y="96"/>
                    </a:lnTo>
                    <a:lnTo>
                      <a:pt x="206" y="84"/>
                    </a:lnTo>
                    <a:lnTo>
                      <a:pt x="208" y="72"/>
                    </a:lnTo>
                    <a:lnTo>
                      <a:pt x="209" y="60"/>
                    </a:lnTo>
                    <a:lnTo>
                      <a:pt x="207" y="57"/>
                    </a:lnTo>
                    <a:lnTo>
                      <a:pt x="206" y="54"/>
                    </a:lnTo>
                    <a:lnTo>
                      <a:pt x="205" y="52"/>
                    </a:lnTo>
                    <a:lnTo>
                      <a:pt x="204" y="49"/>
                    </a:lnTo>
                    <a:lnTo>
                      <a:pt x="202" y="46"/>
                    </a:lnTo>
                    <a:lnTo>
                      <a:pt x="201" y="43"/>
                    </a:lnTo>
                    <a:lnTo>
                      <a:pt x="200" y="41"/>
                    </a:lnTo>
                    <a:lnTo>
                      <a:pt x="197" y="39"/>
                    </a:lnTo>
                    <a:lnTo>
                      <a:pt x="197" y="41"/>
                    </a:lnTo>
                    <a:lnTo>
                      <a:pt x="198" y="43"/>
                    </a:lnTo>
                    <a:lnTo>
                      <a:pt x="198" y="46"/>
                    </a:lnTo>
                    <a:lnTo>
                      <a:pt x="198" y="48"/>
                    </a:lnTo>
                    <a:lnTo>
                      <a:pt x="198" y="51"/>
                    </a:lnTo>
                    <a:lnTo>
                      <a:pt x="198" y="53"/>
                    </a:lnTo>
                    <a:lnTo>
                      <a:pt x="200" y="55"/>
                    </a:lnTo>
                    <a:lnTo>
                      <a:pt x="200" y="58"/>
                    </a:lnTo>
                    <a:lnTo>
                      <a:pt x="198" y="70"/>
                    </a:lnTo>
                    <a:lnTo>
                      <a:pt x="197" y="81"/>
                    </a:lnTo>
                    <a:lnTo>
                      <a:pt x="194" y="91"/>
                    </a:lnTo>
                    <a:lnTo>
                      <a:pt x="191" y="102"/>
                    </a:lnTo>
                    <a:lnTo>
                      <a:pt x="187" y="112"/>
                    </a:lnTo>
                    <a:lnTo>
                      <a:pt x="182" y="121"/>
                    </a:lnTo>
                    <a:lnTo>
                      <a:pt x="177" y="130"/>
                    </a:lnTo>
                    <a:lnTo>
                      <a:pt x="171" y="138"/>
                    </a:lnTo>
                    <a:lnTo>
                      <a:pt x="164" y="145"/>
                    </a:lnTo>
                    <a:lnTo>
                      <a:pt x="157" y="151"/>
                    </a:lnTo>
                    <a:lnTo>
                      <a:pt x="149" y="157"/>
                    </a:lnTo>
                    <a:lnTo>
                      <a:pt x="141" y="162"/>
                    </a:lnTo>
                    <a:lnTo>
                      <a:pt x="132" y="166"/>
                    </a:lnTo>
                    <a:lnTo>
                      <a:pt x="123" y="169"/>
                    </a:lnTo>
                    <a:lnTo>
                      <a:pt x="114" y="170"/>
                    </a:lnTo>
                    <a:lnTo>
                      <a:pt x="104" y="170"/>
                    </a:lnTo>
                    <a:lnTo>
                      <a:pt x="94" y="170"/>
                    </a:lnTo>
                    <a:lnTo>
                      <a:pt x="85" y="169"/>
                    </a:lnTo>
                    <a:lnTo>
                      <a:pt x="76" y="166"/>
                    </a:lnTo>
                    <a:lnTo>
                      <a:pt x="66" y="162"/>
                    </a:lnTo>
                    <a:lnTo>
                      <a:pt x="58" y="157"/>
                    </a:lnTo>
                    <a:lnTo>
                      <a:pt x="50" y="151"/>
                    </a:lnTo>
                    <a:lnTo>
                      <a:pt x="43" y="145"/>
                    </a:lnTo>
                    <a:lnTo>
                      <a:pt x="36" y="138"/>
                    </a:lnTo>
                    <a:lnTo>
                      <a:pt x="30" y="130"/>
                    </a:lnTo>
                    <a:lnTo>
                      <a:pt x="25" y="121"/>
                    </a:lnTo>
                    <a:lnTo>
                      <a:pt x="20" y="112"/>
                    </a:lnTo>
                    <a:lnTo>
                      <a:pt x="16" y="102"/>
                    </a:lnTo>
                    <a:lnTo>
                      <a:pt x="13" y="91"/>
                    </a:lnTo>
                    <a:lnTo>
                      <a:pt x="11" y="81"/>
                    </a:lnTo>
                    <a:lnTo>
                      <a:pt x="9" y="70"/>
                    </a:lnTo>
                    <a:lnTo>
                      <a:pt x="9" y="58"/>
                    </a:lnTo>
                    <a:lnTo>
                      <a:pt x="9" y="49"/>
                    </a:lnTo>
                    <a:lnTo>
                      <a:pt x="10" y="42"/>
                    </a:lnTo>
                    <a:lnTo>
                      <a:pt x="11" y="35"/>
                    </a:lnTo>
                    <a:lnTo>
                      <a:pt x="12" y="28"/>
                    </a:lnTo>
                    <a:lnTo>
                      <a:pt x="14" y="21"/>
                    </a:lnTo>
                    <a:lnTo>
                      <a:pt x="16" y="13"/>
                    </a:lnTo>
                    <a:lnTo>
                      <a:pt x="19" y="6"/>
                    </a:lnTo>
                    <a:lnTo>
                      <a:pt x="22" y="0"/>
                    </a:lnTo>
                    <a:lnTo>
                      <a:pt x="20" y="1"/>
                    </a:lnTo>
                    <a:lnTo>
                      <a:pt x="18" y="4"/>
                    </a:lnTo>
                    <a:lnTo>
                      <a:pt x="16" y="6"/>
                    </a:lnTo>
                    <a:lnTo>
                      <a:pt x="14" y="7"/>
                    </a:lnTo>
                    <a:lnTo>
                      <a:pt x="12" y="10"/>
                    </a:lnTo>
                    <a:lnTo>
                      <a:pt x="10" y="12"/>
                    </a:lnTo>
                    <a:lnTo>
                      <a:pt x="8" y="13"/>
                    </a:lnTo>
                    <a:lnTo>
                      <a:pt x="6" y="16"/>
                    </a:lnTo>
                    <a:close/>
                  </a:path>
                </a:pathLst>
              </a:custGeom>
              <a:solidFill>
                <a:srgbClr val="F6CB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 name="Freeform 195">
                <a:extLst>
                  <a:ext uri="{FF2B5EF4-FFF2-40B4-BE49-F238E27FC236}">
                    <a16:creationId xmlns:a16="http://schemas.microsoft.com/office/drawing/2014/main" xmlns="" id="{988E0473-207A-7565-483B-43DA346FCA7D}"/>
                  </a:ext>
                </a:extLst>
              </p:cNvPr>
              <p:cNvSpPr>
                <a:spLocks/>
              </p:cNvSpPr>
              <p:nvPr/>
            </p:nvSpPr>
            <p:spPr bwMode="auto">
              <a:xfrm>
                <a:off x="1142" y="2649"/>
                <a:ext cx="40" cy="30"/>
              </a:xfrm>
              <a:custGeom>
                <a:avLst/>
                <a:gdLst>
                  <a:gd name="T0" fmla="*/ 2 w 200"/>
                  <a:gd name="T1" fmla="*/ 0 h 183"/>
                  <a:gd name="T2" fmla="*/ 2 w 200"/>
                  <a:gd name="T3" fmla="*/ 0 h 183"/>
                  <a:gd name="T4" fmla="*/ 2 w 200"/>
                  <a:gd name="T5" fmla="*/ 0 h 183"/>
                  <a:gd name="T6" fmla="*/ 2 w 200"/>
                  <a:gd name="T7" fmla="*/ 0 h 183"/>
                  <a:gd name="T8" fmla="*/ 2 w 200"/>
                  <a:gd name="T9" fmla="*/ 0 h 183"/>
                  <a:gd name="T10" fmla="*/ 2 w 200"/>
                  <a:gd name="T11" fmla="*/ 0 h 183"/>
                  <a:gd name="T12" fmla="*/ 2 w 200"/>
                  <a:gd name="T13" fmla="*/ 0 h 183"/>
                  <a:gd name="T14" fmla="*/ 2 w 200"/>
                  <a:gd name="T15" fmla="*/ 0 h 183"/>
                  <a:gd name="T16" fmla="*/ 1 w 200"/>
                  <a:gd name="T17" fmla="*/ 0 h 183"/>
                  <a:gd name="T18" fmla="*/ 2 w 200"/>
                  <a:gd name="T19" fmla="*/ 0 h 183"/>
                  <a:gd name="T20" fmla="*/ 2 w 200"/>
                  <a:gd name="T21" fmla="*/ 0 h 183"/>
                  <a:gd name="T22" fmla="*/ 2 w 200"/>
                  <a:gd name="T23" fmla="*/ 0 h 183"/>
                  <a:gd name="T24" fmla="*/ 2 w 200"/>
                  <a:gd name="T25" fmla="*/ 0 h 183"/>
                  <a:gd name="T26" fmla="*/ 1 w 200"/>
                  <a:gd name="T27" fmla="*/ 0 h 183"/>
                  <a:gd name="T28" fmla="*/ 1 w 200"/>
                  <a:gd name="T29" fmla="*/ 0 h 183"/>
                  <a:gd name="T30" fmla="*/ 1 w 200"/>
                  <a:gd name="T31" fmla="*/ 1 h 183"/>
                  <a:gd name="T32" fmla="*/ 1 w 200"/>
                  <a:gd name="T33" fmla="*/ 1 h 183"/>
                  <a:gd name="T34" fmla="*/ 1 w 200"/>
                  <a:gd name="T35" fmla="*/ 1 h 183"/>
                  <a:gd name="T36" fmla="*/ 1 w 200"/>
                  <a:gd name="T37" fmla="*/ 1 h 183"/>
                  <a:gd name="T38" fmla="*/ 1 w 200"/>
                  <a:gd name="T39" fmla="*/ 1 h 183"/>
                  <a:gd name="T40" fmla="*/ 1 w 200"/>
                  <a:gd name="T41" fmla="*/ 1 h 183"/>
                  <a:gd name="T42" fmla="*/ 1 w 200"/>
                  <a:gd name="T43" fmla="*/ 1 h 183"/>
                  <a:gd name="T44" fmla="*/ 0 w 200"/>
                  <a:gd name="T45" fmla="*/ 1 h 183"/>
                  <a:gd name="T46" fmla="*/ 0 w 200"/>
                  <a:gd name="T47" fmla="*/ 1 h 183"/>
                  <a:gd name="T48" fmla="*/ 0 w 200"/>
                  <a:gd name="T49" fmla="*/ 1 h 183"/>
                  <a:gd name="T50" fmla="*/ 0 w 200"/>
                  <a:gd name="T51" fmla="*/ 0 h 183"/>
                  <a:gd name="T52" fmla="*/ 0 w 200"/>
                  <a:gd name="T53" fmla="*/ 0 h 183"/>
                  <a:gd name="T54" fmla="*/ 0 w 200"/>
                  <a:gd name="T55" fmla="*/ 0 h 183"/>
                  <a:gd name="T56" fmla="*/ 0 w 200"/>
                  <a:gd name="T57" fmla="*/ 0 h 183"/>
                  <a:gd name="T58" fmla="*/ 0 w 200"/>
                  <a:gd name="T59" fmla="*/ 0 h 183"/>
                  <a:gd name="T60" fmla="*/ 0 w 200"/>
                  <a:gd name="T61" fmla="*/ 0 h 183"/>
                  <a:gd name="T62" fmla="*/ 0 w 200"/>
                  <a:gd name="T63" fmla="*/ 0 h 183"/>
                  <a:gd name="T64" fmla="*/ 0 w 200"/>
                  <a:gd name="T65" fmla="*/ 0 h 183"/>
                  <a:gd name="T66" fmla="*/ 0 w 200"/>
                  <a:gd name="T67" fmla="*/ 0 h 183"/>
                  <a:gd name="T68" fmla="*/ 0 w 200"/>
                  <a:gd name="T69" fmla="*/ 0 h 183"/>
                  <a:gd name="T70" fmla="*/ 0 w 200"/>
                  <a:gd name="T71" fmla="*/ 0 h 183"/>
                  <a:gd name="T72" fmla="*/ 0 w 200"/>
                  <a:gd name="T73" fmla="*/ 0 h 183"/>
                  <a:gd name="T74" fmla="*/ 0 w 200"/>
                  <a:gd name="T75" fmla="*/ 0 h 183"/>
                  <a:gd name="T76" fmla="*/ 0 w 200"/>
                  <a:gd name="T77" fmla="*/ 0 h 183"/>
                  <a:gd name="T78" fmla="*/ 0 w 200"/>
                  <a:gd name="T79" fmla="*/ 0 h 183"/>
                  <a:gd name="T80" fmla="*/ 0 w 200"/>
                  <a:gd name="T81" fmla="*/ 0 h 183"/>
                  <a:gd name="T82" fmla="*/ 0 w 200"/>
                  <a:gd name="T83" fmla="*/ 0 h 183"/>
                  <a:gd name="T84" fmla="*/ 0 w 200"/>
                  <a:gd name="T85" fmla="*/ 0 h 183"/>
                  <a:gd name="T86" fmla="*/ 0 w 200"/>
                  <a:gd name="T87" fmla="*/ 1 h 183"/>
                  <a:gd name="T88" fmla="*/ 0 w 200"/>
                  <a:gd name="T89" fmla="*/ 1 h 183"/>
                  <a:gd name="T90" fmla="*/ 0 w 200"/>
                  <a:gd name="T91" fmla="*/ 1 h 183"/>
                  <a:gd name="T92" fmla="*/ 1 w 200"/>
                  <a:gd name="T93" fmla="*/ 1 h 183"/>
                  <a:gd name="T94" fmla="*/ 1 w 200"/>
                  <a:gd name="T95" fmla="*/ 1 h 183"/>
                  <a:gd name="T96" fmla="*/ 1 w 200"/>
                  <a:gd name="T97" fmla="*/ 1 h 183"/>
                  <a:gd name="T98" fmla="*/ 1 w 200"/>
                  <a:gd name="T99" fmla="*/ 1 h 183"/>
                  <a:gd name="T100" fmla="*/ 1 w 200"/>
                  <a:gd name="T101" fmla="*/ 1 h 183"/>
                  <a:gd name="T102" fmla="*/ 1 w 200"/>
                  <a:gd name="T103" fmla="*/ 1 h 183"/>
                  <a:gd name="T104" fmla="*/ 1 w 200"/>
                  <a:gd name="T105" fmla="*/ 1 h 183"/>
                  <a:gd name="T106" fmla="*/ 1 w 200"/>
                  <a:gd name="T107" fmla="*/ 0 h 183"/>
                  <a:gd name="T108" fmla="*/ 2 w 200"/>
                  <a:gd name="T109" fmla="*/ 0 h 183"/>
                  <a:gd name="T110" fmla="*/ 2 w 200"/>
                  <a:gd name="T111" fmla="*/ 0 h 18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0"/>
                  <a:gd name="T169" fmla="*/ 0 h 183"/>
                  <a:gd name="T170" fmla="*/ 200 w 200"/>
                  <a:gd name="T171" fmla="*/ 183 h 18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0" h="183">
                    <a:moveTo>
                      <a:pt x="200" y="65"/>
                    </a:moveTo>
                    <a:lnTo>
                      <a:pt x="200" y="64"/>
                    </a:lnTo>
                    <a:lnTo>
                      <a:pt x="200" y="62"/>
                    </a:lnTo>
                    <a:lnTo>
                      <a:pt x="200" y="61"/>
                    </a:lnTo>
                    <a:lnTo>
                      <a:pt x="200" y="60"/>
                    </a:lnTo>
                    <a:lnTo>
                      <a:pt x="200" y="59"/>
                    </a:lnTo>
                    <a:lnTo>
                      <a:pt x="200" y="58"/>
                    </a:lnTo>
                    <a:lnTo>
                      <a:pt x="200" y="56"/>
                    </a:lnTo>
                    <a:lnTo>
                      <a:pt x="198" y="53"/>
                    </a:lnTo>
                    <a:lnTo>
                      <a:pt x="197" y="50"/>
                    </a:lnTo>
                    <a:lnTo>
                      <a:pt x="196" y="48"/>
                    </a:lnTo>
                    <a:lnTo>
                      <a:pt x="193" y="46"/>
                    </a:lnTo>
                    <a:lnTo>
                      <a:pt x="192" y="42"/>
                    </a:lnTo>
                    <a:lnTo>
                      <a:pt x="190" y="40"/>
                    </a:lnTo>
                    <a:lnTo>
                      <a:pt x="188" y="37"/>
                    </a:lnTo>
                    <a:lnTo>
                      <a:pt x="187" y="35"/>
                    </a:lnTo>
                    <a:lnTo>
                      <a:pt x="187" y="38"/>
                    </a:lnTo>
                    <a:lnTo>
                      <a:pt x="188" y="42"/>
                    </a:lnTo>
                    <a:lnTo>
                      <a:pt x="189" y="46"/>
                    </a:lnTo>
                    <a:lnTo>
                      <a:pt x="189" y="49"/>
                    </a:lnTo>
                    <a:lnTo>
                      <a:pt x="190" y="53"/>
                    </a:lnTo>
                    <a:lnTo>
                      <a:pt x="190" y="58"/>
                    </a:lnTo>
                    <a:lnTo>
                      <a:pt x="190" y="61"/>
                    </a:lnTo>
                    <a:lnTo>
                      <a:pt x="190" y="65"/>
                    </a:lnTo>
                    <a:lnTo>
                      <a:pt x="190" y="76"/>
                    </a:lnTo>
                    <a:lnTo>
                      <a:pt x="188" y="86"/>
                    </a:lnTo>
                    <a:lnTo>
                      <a:pt x="186" y="97"/>
                    </a:lnTo>
                    <a:lnTo>
                      <a:pt x="183" y="107"/>
                    </a:lnTo>
                    <a:lnTo>
                      <a:pt x="179" y="116"/>
                    </a:lnTo>
                    <a:lnTo>
                      <a:pt x="175" y="125"/>
                    </a:lnTo>
                    <a:lnTo>
                      <a:pt x="169" y="133"/>
                    </a:lnTo>
                    <a:lnTo>
                      <a:pt x="164" y="142"/>
                    </a:lnTo>
                    <a:lnTo>
                      <a:pt x="157" y="147"/>
                    </a:lnTo>
                    <a:lnTo>
                      <a:pt x="150" y="155"/>
                    </a:lnTo>
                    <a:lnTo>
                      <a:pt x="143" y="159"/>
                    </a:lnTo>
                    <a:lnTo>
                      <a:pt x="135" y="164"/>
                    </a:lnTo>
                    <a:lnTo>
                      <a:pt x="127" y="168"/>
                    </a:lnTo>
                    <a:lnTo>
                      <a:pt x="118" y="170"/>
                    </a:lnTo>
                    <a:lnTo>
                      <a:pt x="109" y="173"/>
                    </a:lnTo>
                    <a:lnTo>
                      <a:pt x="100" y="173"/>
                    </a:lnTo>
                    <a:lnTo>
                      <a:pt x="91" y="173"/>
                    </a:lnTo>
                    <a:lnTo>
                      <a:pt x="82" y="170"/>
                    </a:lnTo>
                    <a:lnTo>
                      <a:pt x="73" y="168"/>
                    </a:lnTo>
                    <a:lnTo>
                      <a:pt x="64" y="164"/>
                    </a:lnTo>
                    <a:lnTo>
                      <a:pt x="56" y="159"/>
                    </a:lnTo>
                    <a:lnTo>
                      <a:pt x="49" y="155"/>
                    </a:lnTo>
                    <a:lnTo>
                      <a:pt x="42" y="147"/>
                    </a:lnTo>
                    <a:lnTo>
                      <a:pt x="36" y="142"/>
                    </a:lnTo>
                    <a:lnTo>
                      <a:pt x="30" y="133"/>
                    </a:lnTo>
                    <a:lnTo>
                      <a:pt x="25" y="125"/>
                    </a:lnTo>
                    <a:lnTo>
                      <a:pt x="20" y="116"/>
                    </a:lnTo>
                    <a:lnTo>
                      <a:pt x="16" y="107"/>
                    </a:lnTo>
                    <a:lnTo>
                      <a:pt x="13" y="97"/>
                    </a:lnTo>
                    <a:lnTo>
                      <a:pt x="11" y="86"/>
                    </a:lnTo>
                    <a:lnTo>
                      <a:pt x="10" y="76"/>
                    </a:lnTo>
                    <a:lnTo>
                      <a:pt x="9" y="65"/>
                    </a:lnTo>
                    <a:lnTo>
                      <a:pt x="9" y="55"/>
                    </a:lnTo>
                    <a:lnTo>
                      <a:pt x="10" y="47"/>
                    </a:lnTo>
                    <a:lnTo>
                      <a:pt x="12" y="38"/>
                    </a:lnTo>
                    <a:lnTo>
                      <a:pt x="14" y="30"/>
                    </a:lnTo>
                    <a:lnTo>
                      <a:pt x="16" y="22"/>
                    </a:lnTo>
                    <a:lnTo>
                      <a:pt x="20" y="14"/>
                    </a:lnTo>
                    <a:lnTo>
                      <a:pt x="23" y="7"/>
                    </a:lnTo>
                    <a:lnTo>
                      <a:pt x="27" y="0"/>
                    </a:lnTo>
                    <a:lnTo>
                      <a:pt x="25" y="1"/>
                    </a:lnTo>
                    <a:lnTo>
                      <a:pt x="22" y="4"/>
                    </a:lnTo>
                    <a:lnTo>
                      <a:pt x="20" y="5"/>
                    </a:lnTo>
                    <a:lnTo>
                      <a:pt x="18" y="7"/>
                    </a:lnTo>
                    <a:lnTo>
                      <a:pt x="16" y="8"/>
                    </a:lnTo>
                    <a:lnTo>
                      <a:pt x="14" y="11"/>
                    </a:lnTo>
                    <a:lnTo>
                      <a:pt x="11" y="13"/>
                    </a:lnTo>
                    <a:lnTo>
                      <a:pt x="9" y="14"/>
                    </a:lnTo>
                    <a:lnTo>
                      <a:pt x="7" y="20"/>
                    </a:lnTo>
                    <a:lnTo>
                      <a:pt x="5" y="26"/>
                    </a:lnTo>
                    <a:lnTo>
                      <a:pt x="4" y="32"/>
                    </a:lnTo>
                    <a:lnTo>
                      <a:pt x="3" y="38"/>
                    </a:lnTo>
                    <a:lnTo>
                      <a:pt x="2" y="46"/>
                    </a:lnTo>
                    <a:lnTo>
                      <a:pt x="1" y="52"/>
                    </a:lnTo>
                    <a:lnTo>
                      <a:pt x="0" y="58"/>
                    </a:lnTo>
                    <a:lnTo>
                      <a:pt x="0" y="65"/>
                    </a:lnTo>
                    <a:lnTo>
                      <a:pt x="1" y="77"/>
                    </a:lnTo>
                    <a:lnTo>
                      <a:pt x="2" y="89"/>
                    </a:lnTo>
                    <a:lnTo>
                      <a:pt x="5" y="100"/>
                    </a:lnTo>
                    <a:lnTo>
                      <a:pt x="8" y="112"/>
                    </a:lnTo>
                    <a:lnTo>
                      <a:pt x="12" y="121"/>
                    </a:lnTo>
                    <a:lnTo>
                      <a:pt x="17" y="131"/>
                    </a:lnTo>
                    <a:lnTo>
                      <a:pt x="23" y="140"/>
                    </a:lnTo>
                    <a:lnTo>
                      <a:pt x="29" y="149"/>
                    </a:lnTo>
                    <a:lnTo>
                      <a:pt x="36" y="156"/>
                    </a:lnTo>
                    <a:lnTo>
                      <a:pt x="44" y="163"/>
                    </a:lnTo>
                    <a:lnTo>
                      <a:pt x="52" y="169"/>
                    </a:lnTo>
                    <a:lnTo>
                      <a:pt x="61" y="174"/>
                    </a:lnTo>
                    <a:lnTo>
                      <a:pt x="70" y="179"/>
                    </a:lnTo>
                    <a:lnTo>
                      <a:pt x="80" y="181"/>
                    </a:lnTo>
                    <a:lnTo>
                      <a:pt x="90" y="182"/>
                    </a:lnTo>
                    <a:lnTo>
                      <a:pt x="100" y="183"/>
                    </a:lnTo>
                    <a:lnTo>
                      <a:pt x="110" y="182"/>
                    </a:lnTo>
                    <a:lnTo>
                      <a:pt x="120" y="181"/>
                    </a:lnTo>
                    <a:lnTo>
                      <a:pt x="130" y="179"/>
                    </a:lnTo>
                    <a:lnTo>
                      <a:pt x="139" y="174"/>
                    </a:lnTo>
                    <a:lnTo>
                      <a:pt x="147" y="169"/>
                    </a:lnTo>
                    <a:lnTo>
                      <a:pt x="155" y="163"/>
                    </a:lnTo>
                    <a:lnTo>
                      <a:pt x="163" y="156"/>
                    </a:lnTo>
                    <a:lnTo>
                      <a:pt x="170" y="149"/>
                    </a:lnTo>
                    <a:lnTo>
                      <a:pt x="176" y="140"/>
                    </a:lnTo>
                    <a:lnTo>
                      <a:pt x="182" y="131"/>
                    </a:lnTo>
                    <a:lnTo>
                      <a:pt x="187" y="121"/>
                    </a:lnTo>
                    <a:lnTo>
                      <a:pt x="191" y="112"/>
                    </a:lnTo>
                    <a:lnTo>
                      <a:pt x="196" y="100"/>
                    </a:lnTo>
                    <a:lnTo>
                      <a:pt x="198" y="89"/>
                    </a:lnTo>
                    <a:lnTo>
                      <a:pt x="200" y="77"/>
                    </a:lnTo>
                    <a:lnTo>
                      <a:pt x="200" y="65"/>
                    </a:lnTo>
                    <a:close/>
                  </a:path>
                </a:pathLst>
              </a:custGeom>
              <a:solidFill>
                <a:srgbClr val="F6CB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196">
                <a:extLst>
                  <a:ext uri="{FF2B5EF4-FFF2-40B4-BE49-F238E27FC236}">
                    <a16:creationId xmlns:a16="http://schemas.microsoft.com/office/drawing/2014/main" xmlns="" id="{6E0ACC0C-A298-7968-4C2A-FB519F34BF99}"/>
                  </a:ext>
                </a:extLst>
              </p:cNvPr>
              <p:cNvSpPr>
                <a:spLocks/>
              </p:cNvSpPr>
              <p:nvPr/>
            </p:nvSpPr>
            <p:spPr bwMode="auto">
              <a:xfrm>
                <a:off x="1143" y="2648"/>
                <a:ext cx="38" cy="30"/>
              </a:xfrm>
              <a:custGeom>
                <a:avLst/>
                <a:gdLst>
                  <a:gd name="T0" fmla="*/ 2 w 191"/>
                  <a:gd name="T1" fmla="*/ 0 h 183"/>
                  <a:gd name="T2" fmla="*/ 2 w 191"/>
                  <a:gd name="T3" fmla="*/ 0 h 183"/>
                  <a:gd name="T4" fmla="*/ 2 w 191"/>
                  <a:gd name="T5" fmla="*/ 0 h 183"/>
                  <a:gd name="T6" fmla="*/ 1 w 191"/>
                  <a:gd name="T7" fmla="*/ 0 h 183"/>
                  <a:gd name="T8" fmla="*/ 1 w 191"/>
                  <a:gd name="T9" fmla="*/ 0 h 183"/>
                  <a:gd name="T10" fmla="*/ 1 w 191"/>
                  <a:gd name="T11" fmla="*/ 0 h 183"/>
                  <a:gd name="T12" fmla="*/ 1 w 191"/>
                  <a:gd name="T13" fmla="*/ 0 h 183"/>
                  <a:gd name="T14" fmla="*/ 1 w 191"/>
                  <a:gd name="T15" fmla="*/ 0 h 183"/>
                  <a:gd name="T16" fmla="*/ 1 w 191"/>
                  <a:gd name="T17" fmla="*/ 0 h 183"/>
                  <a:gd name="T18" fmla="*/ 1 w 191"/>
                  <a:gd name="T19" fmla="*/ 0 h 183"/>
                  <a:gd name="T20" fmla="*/ 1 w 191"/>
                  <a:gd name="T21" fmla="*/ 0 h 183"/>
                  <a:gd name="T22" fmla="*/ 1 w 191"/>
                  <a:gd name="T23" fmla="*/ 0 h 183"/>
                  <a:gd name="T24" fmla="*/ 1 w 191"/>
                  <a:gd name="T25" fmla="*/ 0 h 183"/>
                  <a:gd name="T26" fmla="*/ 1 w 191"/>
                  <a:gd name="T27" fmla="*/ 0 h 183"/>
                  <a:gd name="T28" fmla="*/ 1 w 191"/>
                  <a:gd name="T29" fmla="*/ 0 h 183"/>
                  <a:gd name="T30" fmla="*/ 1 w 191"/>
                  <a:gd name="T31" fmla="*/ 1 h 183"/>
                  <a:gd name="T32" fmla="*/ 1 w 191"/>
                  <a:gd name="T33" fmla="*/ 1 h 183"/>
                  <a:gd name="T34" fmla="*/ 1 w 191"/>
                  <a:gd name="T35" fmla="*/ 1 h 183"/>
                  <a:gd name="T36" fmla="*/ 1 w 191"/>
                  <a:gd name="T37" fmla="*/ 1 h 183"/>
                  <a:gd name="T38" fmla="*/ 1 w 191"/>
                  <a:gd name="T39" fmla="*/ 1 h 183"/>
                  <a:gd name="T40" fmla="*/ 1 w 191"/>
                  <a:gd name="T41" fmla="*/ 1 h 183"/>
                  <a:gd name="T42" fmla="*/ 1 w 191"/>
                  <a:gd name="T43" fmla="*/ 1 h 183"/>
                  <a:gd name="T44" fmla="*/ 0 w 191"/>
                  <a:gd name="T45" fmla="*/ 1 h 183"/>
                  <a:gd name="T46" fmla="*/ 0 w 191"/>
                  <a:gd name="T47" fmla="*/ 1 h 183"/>
                  <a:gd name="T48" fmla="*/ 0 w 191"/>
                  <a:gd name="T49" fmla="*/ 1 h 183"/>
                  <a:gd name="T50" fmla="*/ 0 w 191"/>
                  <a:gd name="T51" fmla="*/ 0 h 183"/>
                  <a:gd name="T52" fmla="*/ 0 w 191"/>
                  <a:gd name="T53" fmla="*/ 0 h 183"/>
                  <a:gd name="T54" fmla="*/ 0 w 191"/>
                  <a:gd name="T55" fmla="*/ 0 h 183"/>
                  <a:gd name="T56" fmla="*/ 0 w 191"/>
                  <a:gd name="T57" fmla="*/ 0 h 183"/>
                  <a:gd name="T58" fmla="*/ 0 w 191"/>
                  <a:gd name="T59" fmla="*/ 0 h 183"/>
                  <a:gd name="T60" fmla="*/ 0 w 191"/>
                  <a:gd name="T61" fmla="*/ 0 h 183"/>
                  <a:gd name="T62" fmla="*/ 0 w 191"/>
                  <a:gd name="T63" fmla="*/ 0 h 183"/>
                  <a:gd name="T64" fmla="*/ 0 w 191"/>
                  <a:gd name="T65" fmla="*/ 0 h 183"/>
                  <a:gd name="T66" fmla="*/ 0 w 191"/>
                  <a:gd name="T67" fmla="*/ 0 h 183"/>
                  <a:gd name="T68" fmla="*/ 0 w 191"/>
                  <a:gd name="T69" fmla="*/ 0 h 183"/>
                  <a:gd name="T70" fmla="*/ 0 w 191"/>
                  <a:gd name="T71" fmla="*/ 0 h 183"/>
                  <a:gd name="T72" fmla="*/ 0 w 191"/>
                  <a:gd name="T73" fmla="*/ 0 h 183"/>
                  <a:gd name="T74" fmla="*/ 0 w 191"/>
                  <a:gd name="T75" fmla="*/ 0 h 183"/>
                  <a:gd name="T76" fmla="*/ 0 w 191"/>
                  <a:gd name="T77" fmla="*/ 0 h 183"/>
                  <a:gd name="T78" fmla="*/ 0 w 191"/>
                  <a:gd name="T79" fmla="*/ 0 h 183"/>
                  <a:gd name="T80" fmla="*/ 0 w 191"/>
                  <a:gd name="T81" fmla="*/ 0 h 183"/>
                  <a:gd name="T82" fmla="*/ 0 w 191"/>
                  <a:gd name="T83" fmla="*/ 0 h 183"/>
                  <a:gd name="T84" fmla="*/ 0 w 191"/>
                  <a:gd name="T85" fmla="*/ 0 h 183"/>
                  <a:gd name="T86" fmla="*/ 0 w 191"/>
                  <a:gd name="T87" fmla="*/ 1 h 183"/>
                  <a:gd name="T88" fmla="*/ 0 w 191"/>
                  <a:gd name="T89" fmla="*/ 1 h 183"/>
                  <a:gd name="T90" fmla="*/ 0 w 191"/>
                  <a:gd name="T91" fmla="*/ 1 h 183"/>
                  <a:gd name="T92" fmla="*/ 1 w 191"/>
                  <a:gd name="T93" fmla="*/ 1 h 183"/>
                  <a:gd name="T94" fmla="*/ 1 w 191"/>
                  <a:gd name="T95" fmla="*/ 1 h 183"/>
                  <a:gd name="T96" fmla="*/ 1 w 191"/>
                  <a:gd name="T97" fmla="*/ 1 h 183"/>
                  <a:gd name="T98" fmla="*/ 1 w 191"/>
                  <a:gd name="T99" fmla="*/ 1 h 183"/>
                  <a:gd name="T100" fmla="*/ 1 w 191"/>
                  <a:gd name="T101" fmla="*/ 1 h 183"/>
                  <a:gd name="T102" fmla="*/ 1 w 191"/>
                  <a:gd name="T103" fmla="*/ 1 h 183"/>
                  <a:gd name="T104" fmla="*/ 1 w 191"/>
                  <a:gd name="T105" fmla="*/ 1 h 183"/>
                  <a:gd name="T106" fmla="*/ 1 w 191"/>
                  <a:gd name="T107" fmla="*/ 0 h 183"/>
                  <a:gd name="T108" fmla="*/ 1 w 191"/>
                  <a:gd name="T109" fmla="*/ 0 h 183"/>
                  <a:gd name="T110" fmla="*/ 2 w 191"/>
                  <a:gd name="T111" fmla="*/ 0 h 18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1"/>
                  <a:gd name="T169" fmla="*/ 0 h 183"/>
                  <a:gd name="T170" fmla="*/ 191 w 191"/>
                  <a:gd name="T171" fmla="*/ 183 h 18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1" h="183">
                    <a:moveTo>
                      <a:pt x="191" y="71"/>
                    </a:moveTo>
                    <a:lnTo>
                      <a:pt x="191" y="68"/>
                    </a:lnTo>
                    <a:lnTo>
                      <a:pt x="189" y="66"/>
                    </a:lnTo>
                    <a:lnTo>
                      <a:pt x="189" y="64"/>
                    </a:lnTo>
                    <a:lnTo>
                      <a:pt x="189" y="61"/>
                    </a:lnTo>
                    <a:lnTo>
                      <a:pt x="189" y="59"/>
                    </a:lnTo>
                    <a:lnTo>
                      <a:pt x="189" y="56"/>
                    </a:lnTo>
                    <a:lnTo>
                      <a:pt x="188" y="54"/>
                    </a:lnTo>
                    <a:lnTo>
                      <a:pt x="188" y="52"/>
                    </a:lnTo>
                    <a:lnTo>
                      <a:pt x="187" y="48"/>
                    </a:lnTo>
                    <a:lnTo>
                      <a:pt x="185" y="46"/>
                    </a:lnTo>
                    <a:lnTo>
                      <a:pt x="183" y="43"/>
                    </a:lnTo>
                    <a:lnTo>
                      <a:pt x="181" y="41"/>
                    </a:lnTo>
                    <a:lnTo>
                      <a:pt x="179" y="38"/>
                    </a:lnTo>
                    <a:lnTo>
                      <a:pt x="178" y="35"/>
                    </a:lnTo>
                    <a:lnTo>
                      <a:pt x="176" y="32"/>
                    </a:lnTo>
                    <a:lnTo>
                      <a:pt x="174" y="30"/>
                    </a:lnTo>
                    <a:lnTo>
                      <a:pt x="175" y="35"/>
                    </a:lnTo>
                    <a:lnTo>
                      <a:pt x="177" y="40"/>
                    </a:lnTo>
                    <a:lnTo>
                      <a:pt x="178" y="44"/>
                    </a:lnTo>
                    <a:lnTo>
                      <a:pt x="179" y="49"/>
                    </a:lnTo>
                    <a:lnTo>
                      <a:pt x="180" y="55"/>
                    </a:lnTo>
                    <a:lnTo>
                      <a:pt x="180" y="60"/>
                    </a:lnTo>
                    <a:lnTo>
                      <a:pt x="180" y="66"/>
                    </a:lnTo>
                    <a:lnTo>
                      <a:pt x="181" y="71"/>
                    </a:lnTo>
                    <a:lnTo>
                      <a:pt x="180" y="82"/>
                    </a:lnTo>
                    <a:lnTo>
                      <a:pt x="179" y="91"/>
                    </a:lnTo>
                    <a:lnTo>
                      <a:pt x="177" y="101"/>
                    </a:lnTo>
                    <a:lnTo>
                      <a:pt x="174" y="110"/>
                    </a:lnTo>
                    <a:lnTo>
                      <a:pt x="170" y="120"/>
                    </a:lnTo>
                    <a:lnTo>
                      <a:pt x="166" y="128"/>
                    </a:lnTo>
                    <a:lnTo>
                      <a:pt x="161" y="136"/>
                    </a:lnTo>
                    <a:lnTo>
                      <a:pt x="156" y="143"/>
                    </a:lnTo>
                    <a:lnTo>
                      <a:pt x="149" y="150"/>
                    </a:lnTo>
                    <a:lnTo>
                      <a:pt x="143" y="156"/>
                    </a:lnTo>
                    <a:lnTo>
                      <a:pt x="136" y="161"/>
                    </a:lnTo>
                    <a:lnTo>
                      <a:pt x="128" y="165"/>
                    </a:lnTo>
                    <a:lnTo>
                      <a:pt x="121" y="169"/>
                    </a:lnTo>
                    <a:lnTo>
                      <a:pt x="112" y="171"/>
                    </a:lnTo>
                    <a:lnTo>
                      <a:pt x="104" y="173"/>
                    </a:lnTo>
                    <a:lnTo>
                      <a:pt x="95" y="173"/>
                    </a:lnTo>
                    <a:lnTo>
                      <a:pt x="86" y="173"/>
                    </a:lnTo>
                    <a:lnTo>
                      <a:pt x="78" y="171"/>
                    </a:lnTo>
                    <a:lnTo>
                      <a:pt x="70" y="169"/>
                    </a:lnTo>
                    <a:lnTo>
                      <a:pt x="61" y="165"/>
                    </a:lnTo>
                    <a:lnTo>
                      <a:pt x="53" y="161"/>
                    </a:lnTo>
                    <a:lnTo>
                      <a:pt x="46" y="156"/>
                    </a:lnTo>
                    <a:lnTo>
                      <a:pt x="40" y="150"/>
                    </a:lnTo>
                    <a:lnTo>
                      <a:pt x="34" y="143"/>
                    </a:lnTo>
                    <a:lnTo>
                      <a:pt x="28" y="136"/>
                    </a:lnTo>
                    <a:lnTo>
                      <a:pt x="23" y="128"/>
                    </a:lnTo>
                    <a:lnTo>
                      <a:pt x="19" y="120"/>
                    </a:lnTo>
                    <a:lnTo>
                      <a:pt x="15" y="110"/>
                    </a:lnTo>
                    <a:lnTo>
                      <a:pt x="12" y="101"/>
                    </a:lnTo>
                    <a:lnTo>
                      <a:pt x="10" y="91"/>
                    </a:lnTo>
                    <a:lnTo>
                      <a:pt x="9" y="82"/>
                    </a:lnTo>
                    <a:lnTo>
                      <a:pt x="9" y="71"/>
                    </a:lnTo>
                    <a:lnTo>
                      <a:pt x="9" y="60"/>
                    </a:lnTo>
                    <a:lnTo>
                      <a:pt x="10" y="50"/>
                    </a:lnTo>
                    <a:lnTo>
                      <a:pt x="12" y="41"/>
                    </a:lnTo>
                    <a:lnTo>
                      <a:pt x="15" y="32"/>
                    </a:lnTo>
                    <a:lnTo>
                      <a:pt x="18" y="23"/>
                    </a:lnTo>
                    <a:lnTo>
                      <a:pt x="22" y="14"/>
                    </a:lnTo>
                    <a:lnTo>
                      <a:pt x="27" y="7"/>
                    </a:lnTo>
                    <a:lnTo>
                      <a:pt x="32" y="0"/>
                    </a:lnTo>
                    <a:lnTo>
                      <a:pt x="30" y="1"/>
                    </a:lnTo>
                    <a:lnTo>
                      <a:pt x="27" y="2"/>
                    </a:lnTo>
                    <a:lnTo>
                      <a:pt x="25" y="5"/>
                    </a:lnTo>
                    <a:lnTo>
                      <a:pt x="22" y="6"/>
                    </a:lnTo>
                    <a:lnTo>
                      <a:pt x="20" y="7"/>
                    </a:lnTo>
                    <a:lnTo>
                      <a:pt x="18" y="10"/>
                    </a:lnTo>
                    <a:lnTo>
                      <a:pt x="15" y="11"/>
                    </a:lnTo>
                    <a:lnTo>
                      <a:pt x="13" y="13"/>
                    </a:lnTo>
                    <a:lnTo>
                      <a:pt x="10" y="19"/>
                    </a:lnTo>
                    <a:lnTo>
                      <a:pt x="7" y="26"/>
                    </a:lnTo>
                    <a:lnTo>
                      <a:pt x="5" y="34"/>
                    </a:lnTo>
                    <a:lnTo>
                      <a:pt x="3" y="41"/>
                    </a:lnTo>
                    <a:lnTo>
                      <a:pt x="2" y="48"/>
                    </a:lnTo>
                    <a:lnTo>
                      <a:pt x="1" y="55"/>
                    </a:lnTo>
                    <a:lnTo>
                      <a:pt x="0" y="62"/>
                    </a:lnTo>
                    <a:lnTo>
                      <a:pt x="0" y="71"/>
                    </a:lnTo>
                    <a:lnTo>
                      <a:pt x="0" y="83"/>
                    </a:lnTo>
                    <a:lnTo>
                      <a:pt x="2" y="94"/>
                    </a:lnTo>
                    <a:lnTo>
                      <a:pt x="4" y="104"/>
                    </a:lnTo>
                    <a:lnTo>
                      <a:pt x="7" y="115"/>
                    </a:lnTo>
                    <a:lnTo>
                      <a:pt x="11" y="125"/>
                    </a:lnTo>
                    <a:lnTo>
                      <a:pt x="16" y="134"/>
                    </a:lnTo>
                    <a:lnTo>
                      <a:pt x="21" y="143"/>
                    </a:lnTo>
                    <a:lnTo>
                      <a:pt x="27" y="151"/>
                    </a:lnTo>
                    <a:lnTo>
                      <a:pt x="34" y="158"/>
                    </a:lnTo>
                    <a:lnTo>
                      <a:pt x="41" y="164"/>
                    </a:lnTo>
                    <a:lnTo>
                      <a:pt x="49" y="170"/>
                    </a:lnTo>
                    <a:lnTo>
                      <a:pt x="57" y="175"/>
                    </a:lnTo>
                    <a:lnTo>
                      <a:pt x="67" y="179"/>
                    </a:lnTo>
                    <a:lnTo>
                      <a:pt x="76" y="182"/>
                    </a:lnTo>
                    <a:lnTo>
                      <a:pt x="85" y="183"/>
                    </a:lnTo>
                    <a:lnTo>
                      <a:pt x="95" y="183"/>
                    </a:lnTo>
                    <a:lnTo>
                      <a:pt x="105" y="183"/>
                    </a:lnTo>
                    <a:lnTo>
                      <a:pt x="114" y="182"/>
                    </a:lnTo>
                    <a:lnTo>
                      <a:pt x="123" y="179"/>
                    </a:lnTo>
                    <a:lnTo>
                      <a:pt x="132" y="175"/>
                    </a:lnTo>
                    <a:lnTo>
                      <a:pt x="140" y="170"/>
                    </a:lnTo>
                    <a:lnTo>
                      <a:pt x="148" y="164"/>
                    </a:lnTo>
                    <a:lnTo>
                      <a:pt x="155" y="158"/>
                    </a:lnTo>
                    <a:lnTo>
                      <a:pt x="162" y="151"/>
                    </a:lnTo>
                    <a:lnTo>
                      <a:pt x="168" y="143"/>
                    </a:lnTo>
                    <a:lnTo>
                      <a:pt x="173" y="134"/>
                    </a:lnTo>
                    <a:lnTo>
                      <a:pt x="178" y="125"/>
                    </a:lnTo>
                    <a:lnTo>
                      <a:pt x="182" y="115"/>
                    </a:lnTo>
                    <a:lnTo>
                      <a:pt x="185" y="104"/>
                    </a:lnTo>
                    <a:lnTo>
                      <a:pt x="188" y="94"/>
                    </a:lnTo>
                    <a:lnTo>
                      <a:pt x="189" y="83"/>
                    </a:lnTo>
                    <a:lnTo>
                      <a:pt x="191" y="71"/>
                    </a:lnTo>
                    <a:close/>
                  </a:path>
                </a:pathLst>
              </a:custGeom>
              <a:solidFill>
                <a:srgbClr val="F7CD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197">
                <a:extLst>
                  <a:ext uri="{FF2B5EF4-FFF2-40B4-BE49-F238E27FC236}">
                    <a16:creationId xmlns:a16="http://schemas.microsoft.com/office/drawing/2014/main" xmlns="" id="{9955732B-0F56-C67C-1AB4-31F4A514279F}"/>
                  </a:ext>
                </a:extLst>
              </p:cNvPr>
              <p:cNvSpPr>
                <a:spLocks/>
              </p:cNvSpPr>
              <p:nvPr/>
            </p:nvSpPr>
            <p:spPr bwMode="auto">
              <a:xfrm>
                <a:off x="1143" y="2647"/>
                <a:ext cx="37" cy="30"/>
              </a:xfrm>
              <a:custGeom>
                <a:avLst/>
                <a:gdLst>
                  <a:gd name="T0" fmla="*/ 2 w 181"/>
                  <a:gd name="T1" fmla="*/ 0 h 185"/>
                  <a:gd name="T2" fmla="*/ 2 w 181"/>
                  <a:gd name="T3" fmla="*/ 0 h 185"/>
                  <a:gd name="T4" fmla="*/ 2 w 181"/>
                  <a:gd name="T5" fmla="*/ 0 h 185"/>
                  <a:gd name="T6" fmla="*/ 1 w 181"/>
                  <a:gd name="T7" fmla="*/ 0 h 185"/>
                  <a:gd name="T8" fmla="*/ 1 w 181"/>
                  <a:gd name="T9" fmla="*/ 0 h 185"/>
                  <a:gd name="T10" fmla="*/ 1 w 181"/>
                  <a:gd name="T11" fmla="*/ 0 h 185"/>
                  <a:gd name="T12" fmla="*/ 1 w 181"/>
                  <a:gd name="T13" fmla="*/ 0 h 185"/>
                  <a:gd name="T14" fmla="*/ 1 w 181"/>
                  <a:gd name="T15" fmla="*/ 0 h 185"/>
                  <a:gd name="T16" fmla="*/ 1 w 181"/>
                  <a:gd name="T17" fmla="*/ 0 h 185"/>
                  <a:gd name="T18" fmla="*/ 1 w 181"/>
                  <a:gd name="T19" fmla="*/ 0 h 185"/>
                  <a:gd name="T20" fmla="*/ 1 w 181"/>
                  <a:gd name="T21" fmla="*/ 0 h 185"/>
                  <a:gd name="T22" fmla="*/ 1 w 181"/>
                  <a:gd name="T23" fmla="*/ 0 h 185"/>
                  <a:gd name="T24" fmla="*/ 1 w 181"/>
                  <a:gd name="T25" fmla="*/ 0 h 185"/>
                  <a:gd name="T26" fmla="*/ 1 w 181"/>
                  <a:gd name="T27" fmla="*/ 0 h 185"/>
                  <a:gd name="T28" fmla="*/ 1 w 181"/>
                  <a:gd name="T29" fmla="*/ 0 h 185"/>
                  <a:gd name="T30" fmla="*/ 1 w 181"/>
                  <a:gd name="T31" fmla="*/ 1 h 185"/>
                  <a:gd name="T32" fmla="*/ 1 w 181"/>
                  <a:gd name="T33" fmla="*/ 1 h 185"/>
                  <a:gd name="T34" fmla="*/ 1 w 181"/>
                  <a:gd name="T35" fmla="*/ 1 h 185"/>
                  <a:gd name="T36" fmla="*/ 1 w 181"/>
                  <a:gd name="T37" fmla="*/ 1 h 185"/>
                  <a:gd name="T38" fmla="*/ 1 w 181"/>
                  <a:gd name="T39" fmla="*/ 1 h 185"/>
                  <a:gd name="T40" fmla="*/ 1 w 181"/>
                  <a:gd name="T41" fmla="*/ 1 h 185"/>
                  <a:gd name="T42" fmla="*/ 1 w 181"/>
                  <a:gd name="T43" fmla="*/ 1 h 185"/>
                  <a:gd name="T44" fmla="*/ 0 w 181"/>
                  <a:gd name="T45" fmla="*/ 1 h 185"/>
                  <a:gd name="T46" fmla="*/ 0 w 181"/>
                  <a:gd name="T47" fmla="*/ 1 h 185"/>
                  <a:gd name="T48" fmla="*/ 0 w 181"/>
                  <a:gd name="T49" fmla="*/ 1 h 185"/>
                  <a:gd name="T50" fmla="*/ 0 w 181"/>
                  <a:gd name="T51" fmla="*/ 0 h 185"/>
                  <a:gd name="T52" fmla="*/ 0 w 181"/>
                  <a:gd name="T53" fmla="*/ 0 h 185"/>
                  <a:gd name="T54" fmla="*/ 0 w 181"/>
                  <a:gd name="T55" fmla="*/ 0 h 185"/>
                  <a:gd name="T56" fmla="*/ 0 w 181"/>
                  <a:gd name="T57" fmla="*/ 0 h 185"/>
                  <a:gd name="T58" fmla="*/ 0 w 181"/>
                  <a:gd name="T59" fmla="*/ 0 h 185"/>
                  <a:gd name="T60" fmla="*/ 0 w 181"/>
                  <a:gd name="T61" fmla="*/ 0 h 185"/>
                  <a:gd name="T62" fmla="*/ 0 w 181"/>
                  <a:gd name="T63" fmla="*/ 0 h 185"/>
                  <a:gd name="T64" fmla="*/ 0 w 181"/>
                  <a:gd name="T65" fmla="*/ 0 h 185"/>
                  <a:gd name="T66" fmla="*/ 0 w 181"/>
                  <a:gd name="T67" fmla="*/ 0 h 185"/>
                  <a:gd name="T68" fmla="*/ 0 w 181"/>
                  <a:gd name="T69" fmla="*/ 0 h 185"/>
                  <a:gd name="T70" fmla="*/ 0 w 181"/>
                  <a:gd name="T71" fmla="*/ 0 h 185"/>
                  <a:gd name="T72" fmla="*/ 0 w 181"/>
                  <a:gd name="T73" fmla="*/ 0 h 185"/>
                  <a:gd name="T74" fmla="*/ 0 w 181"/>
                  <a:gd name="T75" fmla="*/ 0 h 185"/>
                  <a:gd name="T76" fmla="*/ 0 w 181"/>
                  <a:gd name="T77" fmla="*/ 0 h 185"/>
                  <a:gd name="T78" fmla="*/ 0 w 181"/>
                  <a:gd name="T79" fmla="*/ 0 h 185"/>
                  <a:gd name="T80" fmla="*/ 0 w 181"/>
                  <a:gd name="T81" fmla="*/ 0 h 185"/>
                  <a:gd name="T82" fmla="*/ 0 w 181"/>
                  <a:gd name="T83" fmla="*/ 0 h 185"/>
                  <a:gd name="T84" fmla="*/ 0 w 181"/>
                  <a:gd name="T85" fmla="*/ 0 h 185"/>
                  <a:gd name="T86" fmla="*/ 0 w 181"/>
                  <a:gd name="T87" fmla="*/ 1 h 185"/>
                  <a:gd name="T88" fmla="*/ 0 w 181"/>
                  <a:gd name="T89" fmla="*/ 1 h 185"/>
                  <a:gd name="T90" fmla="*/ 0 w 181"/>
                  <a:gd name="T91" fmla="*/ 1 h 185"/>
                  <a:gd name="T92" fmla="*/ 1 w 181"/>
                  <a:gd name="T93" fmla="*/ 1 h 185"/>
                  <a:gd name="T94" fmla="*/ 1 w 181"/>
                  <a:gd name="T95" fmla="*/ 1 h 185"/>
                  <a:gd name="T96" fmla="*/ 1 w 181"/>
                  <a:gd name="T97" fmla="*/ 1 h 185"/>
                  <a:gd name="T98" fmla="*/ 1 w 181"/>
                  <a:gd name="T99" fmla="*/ 1 h 185"/>
                  <a:gd name="T100" fmla="*/ 1 w 181"/>
                  <a:gd name="T101" fmla="*/ 1 h 185"/>
                  <a:gd name="T102" fmla="*/ 1 w 181"/>
                  <a:gd name="T103" fmla="*/ 1 h 185"/>
                  <a:gd name="T104" fmla="*/ 1 w 181"/>
                  <a:gd name="T105" fmla="*/ 1 h 185"/>
                  <a:gd name="T106" fmla="*/ 1 w 181"/>
                  <a:gd name="T107" fmla="*/ 0 h 185"/>
                  <a:gd name="T108" fmla="*/ 1 w 181"/>
                  <a:gd name="T109" fmla="*/ 0 h 185"/>
                  <a:gd name="T110" fmla="*/ 2 w 181"/>
                  <a:gd name="T111" fmla="*/ 0 h 1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1"/>
                  <a:gd name="T169" fmla="*/ 0 h 185"/>
                  <a:gd name="T170" fmla="*/ 181 w 181"/>
                  <a:gd name="T171" fmla="*/ 185 h 18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1" h="185">
                    <a:moveTo>
                      <a:pt x="181" y="77"/>
                    </a:moveTo>
                    <a:lnTo>
                      <a:pt x="181" y="73"/>
                    </a:lnTo>
                    <a:lnTo>
                      <a:pt x="181" y="70"/>
                    </a:lnTo>
                    <a:lnTo>
                      <a:pt x="181" y="65"/>
                    </a:lnTo>
                    <a:lnTo>
                      <a:pt x="180" y="61"/>
                    </a:lnTo>
                    <a:lnTo>
                      <a:pt x="180" y="58"/>
                    </a:lnTo>
                    <a:lnTo>
                      <a:pt x="179" y="54"/>
                    </a:lnTo>
                    <a:lnTo>
                      <a:pt x="178" y="50"/>
                    </a:lnTo>
                    <a:lnTo>
                      <a:pt x="178" y="47"/>
                    </a:lnTo>
                    <a:lnTo>
                      <a:pt x="176" y="44"/>
                    </a:lnTo>
                    <a:lnTo>
                      <a:pt x="174" y="41"/>
                    </a:lnTo>
                    <a:lnTo>
                      <a:pt x="171" y="38"/>
                    </a:lnTo>
                    <a:lnTo>
                      <a:pt x="169" y="36"/>
                    </a:lnTo>
                    <a:lnTo>
                      <a:pt x="167" y="34"/>
                    </a:lnTo>
                    <a:lnTo>
                      <a:pt x="165" y="31"/>
                    </a:lnTo>
                    <a:lnTo>
                      <a:pt x="163" y="29"/>
                    </a:lnTo>
                    <a:lnTo>
                      <a:pt x="160" y="26"/>
                    </a:lnTo>
                    <a:lnTo>
                      <a:pt x="163" y="31"/>
                    </a:lnTo>
                    <a:lnTo>
                      <a:pt x="165" y="37"/>
                    </a:lnTo>
                    <a:lnTo>
                      <a:pt x="167" y="43"/>
                    </a:lnTo>
                    <a:lnTo>
                      <a:pt x="169" y="50"/>
                    </a:lnTo>
                    <a:lnTo>
                      <a:pt x="170" y="56"/>
                    </a:lnTo>
                    <a:lnTo>
                      <a:pt x="171" y="64"/>
                    </a:lnTo>
                    <a:lnTo>
                      <a:pt x="172" y="70"/>
                    </a:lnTo>
                    <a:lnTo>
                      <a:pt x="172" y="77"/>
                    </a:lnTo>
                    <a:lnTo>
                      <a:pt x="172" y="86"/>
                    </a:lnTo>
                    <a:lnTo>
                      <a:pt x="170" y="96"/>
                    </a:lnTo>
                    <a:lnTo>
                      <a:pt x="168" y="106"/>
                    </a:lnTo>
                    <a:lnTo>
                      <a:pt x="166" y="114"/>
                    </a:lnTo>
                    <a:lnTo>
                      <a:pt x="162" y="124"/>
                    </a:lnTo>
                    <a:lnTo>
                      <a:pt x="158" y="131"/>
                    </a:lnTo>
                    <a:lnTo>
                      <a:pt x="154" y="139"/>
                    </a:lnTo>
                    <a:lnTo>
                      <a:pt x="148" y="145"/>
                    </a:lnTo>
                    <a:lnTo>
                      <a:pt x="143" y="151"/>
                    </a:lnTo>
                    <a:lnTo>
                      <a:pt x="136" y="157"/>
                    </a:lnTo>
                    <a:lnTo>
                      <a:pt x="130" y="162"/>
                    </a:lnTo>
                    <a:lnTo>
                      <a:pt x="123" y="167"/>
                    </a:lnTo>
                    <a:lnTo>
                      <a:pt x="115" y="169"/>
                    </a:lnTo>
                    <a:lnTo>
                      <a:pt x="107" y="171"/>
                    </a:lnTo>
                    <a:lnTo>
                      <a:pt x="99" y="174"/>
                    </a:lnTo>
                    <a:lnTo>
                      <a:pt x="91" y="174"/>
                    </a:lnTo>
                    <a:lnTo>
                      <a:pt x="83" y="174"/>
                    </a:lnTo>
                    <a:lnTo>
                      <a:pt x="75" y="171"/>
                    </a:lnTo>
                    <a:lnTo>
                      <a:pt x="67" y="169"/>
                    </a:lnTo>
                    <a:lnTo>
                      <a:pt x="59" y="167"/>
                    </a:lnTo>
                    <a:lnTo>
                      <a:pt x="52" y="162"/>
                    </a:lnTo>
                    <a:lnTo>
                      <a:pt x="45" y="157"/>
                    </a:lnTo>
                    <a:lnTo>
                      <a:pt x="39" y="151"/>
                    </a:lnTo>
                    <a:lnTo>
                      <a:pt x="33" y="145"/>
                    </a:lnTo>
                    <a:lnTo>
                      <a:pt x="28" y="139"/>
                    </a:lnTo>
                    <a:lnTo>
                      <a:pt x="23" y="131"/>
                    </a:lnTo>
                    <a:lnTo>
                      <a:pt x="19" y="124"/>
                    </a:lnTo>
                    <a:lnTo>
                      <a:pt x="16" y="114"/>
                    </a:lnTo>
                    <a:lnTo>
                      <a:pt x="13" y="106"/>
                    </a:lnTo>
                    <a:lnTo>
                      <a:pt x="11" y="96"/>
                    </a:lnTo>
                    <a:lnTo>
                      <a:pt x="10" y="86"/>
                    </a:lnTo>
                    <a:lnTo>
                      <a:pt x="9" y="77"/>
                    </a:lnTo>
                    <a:lnTo>
                      <a:pt x="10" y="65"/>
                    </a:lnTo>
                    <a:lnTo>
                      <a:pt x="11" y="54"/>
                    </a:lnTo>
                    <a:lnTo>
                      <a:pt x="14" y="43"/>
                    </a:lnTo>
                    <a:lnTo>
                      <a:pt x="18" y="34"/>
                    </a:lnTo>
                    <a:lnTo>
                      <a:pt x="22" y="24"/>
                    </a:lnTo>
                    <a:lnTo>
                      <a:pt x="27" y="16"/>
                    </a:lnTo>
                    <a:lnTo>
                      <a:pt x="33" y="7"/>
                    </a:lnTo>
                    <a:lnTo>
                      <a:pt x="40" y="0"/>
                    </a:lnTo>
                    <a:lnTo>
                      <a:pt x="37" y="1"/>
                    </a:lnTo>
                    <a:lnTo>
                      <a:pt x="35" y="2"/>
                    </a:lnTo>
                    <a:lnTo>
                      <a:pt x="32" y="4"/>
                    </a:lnTo>
                    <a:lnTo>
                      <a:pt x="29" y="6"/>
                    </a:lnTo>
                    <a:lnTo>
                      <a:pt x="26" y="7"/>
                    </a:lnTo>
                    <a:lnTo>
                      <a:pt x="23" y="8"/>
                    </a:lnTo>
                    <a:lnTo>
                      <a:pt x="21" y="11"/>
                    </a:lnTo>
                    <a:lnTo>
                      <a:pt x="18" y="12"/>
                    </a:lnTo>
                    <a:lnTo>
                      <a:pt x="14" y="19"/>
                    </a:lnTo>
                    <a:lnTo>
                      <a:pt x="11" y="26"/>
                    </a:lnTo>
                    <a:lnTo>
                      <a:pt x="7" y="34"/>
                    </a:lnTo>
                    <a:lnTo>
                      <a:pt x="5" y="42"/>
                    </a:lnTo>
                    <a:lnTo>
                      <a:pt x="3" y="50"/>
                    </a:lnTo>
                    <a:lnTo>
                      <a:pt x="1" y="59"/>
                    </a:lnTo>
                    <a:lnTo>
                      <a:pt x="0" y="67"/>
                    </a:lnTo>
                    <a:lnTo>
                      <a:pt x="0" y="77"/>
                    </a:lnTo>
                    <a:lnTo>
                      <a:pt x="1" y="88"/>
                    </a:lnTo>
                    <a:lnTo>
                      <a:pt x="2" y="98"/>
                    </a:lnTo>
                    <a:lnTo>
                      <a:pt x="4" y="109"/>
                    </a:lnTo>
                    <a:lnTo>
                      <a:pt x="7" y="119"/>
                    </a:lnTo>
                    <a:lnTo>
                      <a:pt x="11" y="128"/>
                    </a:lnTo>
                    <a:lnTo>
                      <a:pt x="16" y="137"/>
                    </a:lnTo>
                    <a:lnTo>
                      <a:pt x="21" y="145"/>
                    </a:lnTo>
                    <a:lnTo>
                      <a:pt x="27" y="154"/>
                    </a:lnTo>
                    <a:lnTo>
                      <a:pt x="33" y="159"/>
                    </a:lnTo>
                    <a:lnTo>
                      <a:pt x="40" y="167"/>
                    </a:lnTo>
                    <a:lnTo>
                      <a:pt x="47" y="171"/>
                    </a:lnTo>
                    <a:lnTo>
                      <a:pt x="55" y="176"/>
                    </a:lnTo>
                    <a:lnTo>
                      <a:pt x="64" y="180"/>
                    </a:lnTo>
                    <a:lnTo>
                      <a:pt x="73" y="182"/>
                    </a:lnTo>
                    <a:lnTo>
                      <a:pt x="82" y="185"/>
                    </a:lnTo>
                    <a:lnTo>
                      <a:pt x="91" y="185"/>
                    </a:lnTo>
                    <a:lnTo>
                      <a:pt x="100" y="185"/>
                    </a:lnTo>
                    <a:lnTo>
                      <a:pt x="109" y="182"/>
                    </a:lnTo>
                    <a:lnTo>
                      <a:pt x="118" y="180"/>
                    </a:lnTo>
                    <a:lnTo>
                      <a:pt x="126" y="176"/>
                    </a:lnTo>
                    <a:lnTo>
                      <a:pt x="134" y="171"/>
                    </a:lnTo>
                    <a:lnTo>
                      <a:pt x="141" y="167"/>
                    </a:lnTo>
                    <a:lnTo>
                      <a:pt x="148" y="159"/>
                    </a:lnTo>
                    <a:lnTo>
                      <a:pt x="155" y="154"/>
                    </a:lnTo>
                    <a:lnTo>
                      <a:pt x="160" y="145"/>
                    </a:lnTo>
                    <a:lnTo>
                      <a:pt x="166" y="137"/>
                    </a:lnTo>
                    <a:lnTo>
                      <a:pt x="170" y="128"/>
                    </a:lnTo>
                    <a:lnTo>
                      <a:pt x="174" y="119"/>
                    </a:lnTo>
                    <a:lnTo>
                      <a:pt x="177" y="109"/>
                    </a:lnTo>
                    <a:lnTo>
                      <a:pt x="179" y="98"/>
                    </a:lnTo>
                    <a:lnTo>
                      <a:pt x="181" y="88"/>
                    </a:lnTo>
                    <a:lnTo>
                      <a:pt x="181" y="77"/>
                    </a:lnTo>
                    <a:close/>
                  </a:path>
                </a:pathLst>
              </a:custGeom>
              <a:solidFill>
                <a:srgbClr val="F7CF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198">
                <a:extLst>
                  <a:ext uri="{FF2B5EF4-FFF2-40B4-BE49-F238E27FC236}">
                    <a16:creationId xmlns:a16="http://schemas.microsoft.com/office/drawing/2014/main" xmlns="" id="{B9F8140A-79A9-64B4-1B88-7B3A43E19396}"/>
                  </a:ext>
                </a:extLst>
              </p:cNvPr>
              <p:cNvSpPr>
                <a:spLocks/>
              </p:cNvSpPr>
              <p:nvPr/>
            </p:nvSpPr>
            <p:spPr bwMode="auto">
              <a:xfrm>
                <a:off x="1144" y="2646"/>
                <a:ext cx="35" cy="30"/>
              </a:xfrm>
              <a:custGeom>
                <a:avLst/>
                <a:gdLst>
                  <a:gd name="T0" fmla="*/ 1 w 172"/>
                  <a:gd name="T1" fmla="*/ 0 h 184"/>
                  <a:gd name="T2" fmla="*/ 1 w 172"/>
                  <a:gd name="T3" fmla="*/ 0 h 184"/>
                  <a:gd name="T4" fmla="*/ 1 w 172"/>
                  <a:gd name="T5" fmla="*/ 0 h 184"/>
                  <a:gd name="T6" fmla="*/ 1 w 172"/>
                  <a:gd name="T7" fmla="*/ 0 h 184"/>
                  <a:gd name="T8" fmla="*/ 1 w 172"/>
                  <a:gd name="T9" fmla="*/ 0 h 184"/>
                  <a:gd name="T10" fmla="*/ 1 w 172"/>
                  <a:gd name="T11" fmla="*/ 0 h 184"/>
                  <a:gd name="T12" fmla="*/ 1 w 172"/>
                  <a:gd name="T13" fmla="*/ 0 h 184"/>
                  <a:gd name="T14" fmla="*/ 1 w 172"/>
                  <a:gd name="T15" fmla="*/ 0 h 184"/>
                  <a:gd name="T16" fmla="*/ 1 w 172"/>
                  <a:gd name="T17" fmla="*/ 0 h 184"/>
                  <a:gd name="T18" fmla="*/ 1 w 172"/>
                  <a:gd name="T19" fmla="*/ 0 h 184"/>
                  <a:gd name="T20" fmla="*/ 1 w 172"/>
                  <a:gd name="T21" fmla="*/ 0 h 184"/>
                  <a:gd name="T22" fmla="*/ 1 w 172"/>
                  <a:gd name="T23" fmla="*/ 0 h 184"/>
                  <a:gd name="T24" fmla="*/ 1 w 172"/>
                  <a:gd name="T25" fmla="*/ 0 h 184"/>
                  <a:gd name="T26" fmla="*/ 1 w 172"/>
                  <a:gd name="T27" fmla="*/ 0 h 184"/>
                  <a:gd name="T28" fmla="*/ 1 w 172"/>
                  <a:gd name="T29" fmla="*/ 0 h 184"/>
                  <a:gd name="T30" fmla="*/ 1 w 172"/>
                  <a:gd name="T31" fmla="*/ 1 h 184"/>
                  <a:gd name="T32" fmla="*/ 1 w 172"/>
                  <a:gd name="T33" fmla="*/ 1 h 184"/>
                  <a:gd name="T34" fmla="*/ 1 w 172"/>
                  <a:gd name="T35" fmla="*/ 1 h 184"/>
                  <a:gd name="T36" fmla="*/ 1 w 172"/>
                  <a:gd name="T37" fmla="*/ 1 h 184"/>
                  <a:gd name="T38" fmla="*/ 1 w 172"/>
                  <a:gd name="T39" fmla="*/ 1 h 184"/>
                  <a:gd name="T40" fmla="*/ 1 w 172"/>
                  <a:gd name="T41" fmla="*/ 1 h 184"/>
                  <a:gd name="T42" fmla="*/ 1 w 172"/>
                  <a:gd name="T43" fmla="*/ 1 h 184"/>
                  <a:gd name="T44" fmla="*/ 0 w 172"/>
                  <a:gd name="T45" fmla="*/ 1 h 184"/>
                  <a:gd name="T46" fmla="*/ 0 w 172"/>
                  <a:gd name="T47" fmla="*/ 1 h 184"/>
                  <a:gd name="T48" fmla="*/ 0 w 172"/>
                  <a:gd name="T49" fmla="*/ 1 h 184"/>
                  <a:gd name="T50" fmla="*/ 0 w 172"/>
                  <a:gd name="T51" fmla="*/ 0 h 184"/>
                  <a:gd name="T52" fmla="*/ 0 w 172"/>
                  <a:gd name="T53" fmla="*/ 0 h 184"/>
                  <a:gd name="T54" fmla="*/ 0 w 172"/>
                  <a:gd name="T55" fmla="*/ 0 h 184"/>
                  <a:gd name="T56" fmla="*/ 0 w 172"/>
                  <a:gd name="T57" fmla="*/ 0 h 184"/>
                  <a:gd name="T58" fmla="*/ 0 w 172"/>
                  <a:gd name="T59" fmla="*/ 0 h 184"/>
                  <a:gd name="T60" fmla="*/ 0 w 172"/>
                  <a:gd name="T61" fmla="*/ 0 h 184"/>
                  <a:gd name="T62" fmla="*/ 0 w 172"/>
                  <a:gd name="T63" fmla="*/ 0 h 184"/>
                  <a:gd name="T64" fmla="*/ 0 w 172"/>
                  <a:gd name="T65" fmla="*/ 0 h 184"/>
                  <a:gd name="T66" fmla="*/ 0 w 172"/>
                  <a:gd name="T67" fmla="*/ 0 h 184"/>
                  <a:gd name="T68" fmla="*/ 0 w 172"/>
                  <a:gd name="T69" fmla="*/ 0 h 184"/>
                  <a:gd name="T70" fmla="*/ 0 w 172"/>
                  <a:gd name="T71" fmla="*/ 0 h 184"/>
                  <a:gd name="T72" fmla="*/ 0 w 172"/>
                  <a:gd name="T73" fmla="*/ 0 h 184"/>
                  <a:gd name="T74" fmla="*/ 0 w 172"/>
                  <a:gd name="T75" fmla="*/ 0 h 184"/>
                  <a:gd name="T76" fmla="*/ 0 w 172"/>
                  <a:gd name="T77" fmla="*/ 0 h 184"/>
                  <a:gd name="T78" fmla="*/ 0 w 172"/>
                  <a:gd name="T79" fmla="*/ 0 h 184"/>
                  <a:gd name="T80" fmla="*/ 0 w 172"/>
                  <a:gd name="T81" fmla="*/ 0 h 184"/>
                  <a:gd name="T82" fmla="*/ 0 w 172"/>
                  <a:gd name="T83" fmla="*/ 0 h 184"/>
                  <a:gd name="T84" fmla="*/ 0 w 172"/>
                  <a:gd name="T85" fmla="*/ 0 h 184"/>
                  <a:gd name="T86" fmla="*/ 0 w 172"/>
                  <a:gd name="T87" fmla="*/ 1 h 184"/>
                  <a:gd name="T88" fmla="*/ 0 w 172"/>
                  <a:gd name="T89" fmla="*/ 1 h 184"/>
                  <a:gd name="T90" fmla="*/ 0 w 172"/>
                  <a:gd name="T91" fmla="*/ 1 h 184"/>
                  <a:gd name="T92" fmla="*/ 0 w 172"/>
                  <a:gd name="T93" fmla="*/ 1 h 184"/>
                  <a:gd name="T94" fmla="*/ 1 w 172"/>
                  <a:gd name="T95" fmla="*/ 1 h 184"/>
                  <a:gd name="T96" fmla="*/ 1 w 172"/>
                  <a:gd name="T97" fmla="*/ 1 h 184"/>
                  <a:gd name="T98" fmla="*/ 1 w 172"/>
                  <a:gd name="T99" fmla="*/ 1 h 184"/>
                  <a:gd name="T100" fmla="*/ 1 w 172"/>
                  <a:gd name="T101" fmla="*/ 1 h 184"/>
                  <a:gd name="T102" fmla="*/ 1 w 172"/>
                  <a:gd name="T103" fmla="*/ 1 h 184"/>
                  <a:gd name="T104" fmla="*/ 1 w 172"/>
                  <a:gd name="T105" fmla="*/ 1 h 184"/>
                  <a:gd name="T106" fmla="*/ 1 w 172"/>
                  <a:gd name="T107" fmla="*/ 0 h 184"/>
                  <a:gd name="T108" fmla="*/ 1 w 172"/>
                  <a:gd name="T109" fmla="*/ 0 h 184"/>
                  <a:gd name="T110" fmla="*/ 1 w 172"/>
                  <a:gd name="T111" fmla="*/ 0 h 18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2"/>
                  <a:gd name="T169" fmla="*/ 0 h 184"/>
                  <a:gd name="T170" fmla="*/ 172 w 172"/>
                  <a:gd name="T171" fmla="*/ 184 h 18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2" h="184">
                    <a:moveTo>
                      <a:pt x="172" y="82"/>
                    </a:moveTo>
                    <a:lnTo>
                      <a:pt x="171" y="77"/>
                    </a:lnTo>
                    <a:lnTo>
                      <a:pt x="171" y="71"/>
                    </a:lnTo>
                    <a:lnTo>
                      <a:pt x="171" y="66"/>
                    </a:lnTo>
                    <a:lnTo>
                      <a:pt x="170" y="60"/>
                    </a:lnTo>
                    <a:lnTo>
                      <a:pt x="169" y="55"/>
                    </a:lnTo>
                    <a:lnTo>
                      <a:pt x="168" y="51"/>
                    </a:lnTo>
                    <a:lnTo>
                      <a:pt x="166" y="46"/>
                    </a:lnTo>
                    <a:lnTo>
                      <a:pt x="165" y="41"/>
                    </a:lnTo>
                    <a:lnTo>
                      <a:pt x="162" y="39"/>
                    </a:lnTo>
                    <a:lnTo>
                      <a:pt x="160" y="36"/>
                    </a:lnTo>
                    <a:lnTo>
                      <a:pt x="157" y="33"/>
                    </a:lnTo>
                    <a:lnTo>
                      <a:pt x="154" y="30"/>
                    </a:lnTo>
                    <a:lnTo>
                      <a:pt x="152" y="28"/>
                    </a:lnTo>
                    <a:lnTo>
                      <a:pt x="149" y="25"/>
                    </a:lnTo>
                    <a:lnTo>
                      <a:pt x="146" y="23"/>
                    </a:lnTo>
                    <a:lnTo>
                      <a:pt x="143" y="21"/>
                    </a:lnTo>
                    <a:lnTo>
                      <a:pt x="147" y="27"/>
                    </a:lnTo>
                    <a:lnTo>
                      <a:pt x="151" y="34"/>
                    </a:lnTo>
                    <a:lnTo>
                      <a:pt x="155" y="41"/>
                    </a:lnTo>
                    <a:lnTo>
                      <a:pt x="157" y="48"/>
                    </a:lnTo>
                    <a:lnTo>
                      <a:pt x="160" y="57"/>
                    </a:lnTo>
                    <a:lnTo>
                      <a:pt x="161" y="65"/>
                    </a:lnTo>
                    <a:lnTo>
                      <a:pt x="162" y="73"/>
                    </a:lnTo>
                    <a:lnTo>
                      <a:pt x="163" y="82"/>
                    </a:lnTo>
                    <a:lnTo>
                      <a:pt x="162" y="91"/>
                    </a:lnTo>
                    <a:lnTo>
                      <a:pt x="161" y="100"/>
                    </a:lnTo>
                    <a:lnTo>
                      <a:pt x="159" y="109"/>
                    </a:lnTo>
                    <a:lnTo>
                      <a:pt x="157" y="118"/>
                    </a:lnTo>
                    <a:lnTo>
                      <a:pt x="153" y="125"/>
                    </a:lnTo>
                    <a:lnTo>
                      <a:pt x="149" y="133"/>
                    </a:lnTo>
                    <a:lnTo>
                      <a:pt x="145" y="141"/>
                    </a:lnTo>
                    <a:lnTo>
                      <a:pt x="140" y="147"/>
                    </a:lnTo>
                    <a:lnTo>
                      <a:pt x="135" y="153"/>
                    </a:lnTo>
                    <a:lnTo>
                      <a:pt x="129" y="157"/>
                    </a:lnTo>
                    <a:lnTo>
                      <a:pt x="123" y="162"/>
                    </a:lnTo>
                    <a:lnTo>
                      <a:pt x="116" y="166"/>
                    </a:lnTo>
                    <a:lnTo>
                      <a:pt x="109" y="169"/>
                    </a:lnTo>
                    <a:lnTo>
                      <a:pt x="102" y="172"/>
                    </a:lnTo>
                    <a:lnTo>
                      <a:pt x="94" y="173"/>
                    </a:lnTo>
                    <a:lnTo>
                      <a:pt x="86" y="173"/>
                    </a:lnTo>
                    <a:lnTo>
                      <a:pt x="78" y="173"/>
                    </a:lnTo>
                    <a:lnTo>
                      <a:pt x="71" y="172"/>
                    </a:lnTo>
                    <a:lnTo>
                      <a:pt x="63" y="169"/>
                    </a:lnTo>
                    <a:lnTo>
                      <a:pt x="55" y="166"/>
                    </a:lnTo>
                    <a:lnTo>
                      <a:pt x="49" y="162"/>
                    </a:lnTo>
                    <a:lnTo>
                      <a:pt x="42" y="157"/>
                    </a:lnTo>
                    <a:lnTo>
                      <a:pt x="36" y="153"/>
                    </a:lnTo>
                    <a:lnTo>
                      <a:pt x="31" y="147"/>
                    </a:lnTo>
                    <a:lnTo>
                      <a:pt x="26" y="141"/>
                    </a:lnTo>
                    <a:lnTo>
                      <a:pt x="22" y="133"/>
                    </a:lnTo>
                    <a:lnTo>
                      <a:pt x="18" y="125"/>
                    </a:lnTo>
                    <a:lnTo>
                      <a:pt x="15" y="118"/>
                    </a:lnTo>
                    <a:lnTo>
                      <a:pt x="12" y="109"/>
                    </a:lnTo>
                    <a:lnTo>
                      <a:pt x="10" y="100"/>
                    </a:lnTo>
                    <a:lnTo>
                      <a:pt x="9" y="91"/>
                    </a:lnTo>
                    <a:lnTo>
                      <a:pt x="9" y="82"/>
                    </a:lnTo>
                    <a:lnTo>
                      <a:pt x="9" y="69"/>
                    </a:lnTo>
                    <a:lnTo>
                      <a:pt x="12" y="57"/>
                    </a:lnTo>
                    <a:lnTo>
                      <a:pt x="15" y="45"/>
                    </a:lnTo>
                    <a:lnTo>
                      <a:pt x="20" y="34"/>
                    </a:lnTo>
                    <a:lnTo>
                      <a:pt x="26" y="24"/>
                    </a:lnTo>
                    <a:lnTo>
                      <a:pt x="33" y="15"/>
                    </a:lnTo>
                    <a:lnTo>
                      <a:pt x="41" y="7"/>
                    </a:lnTo>
                    <a:lnTo>
                      <a:pt x="49" y="0"/>
                    </a:lnTo>
                    <a:lnTo>
                      <a:pt x="46" y="2"/>
                    </a:lnTo>
                    <a:lnTo>
                      <a:pt x="43" y="3"/>
                    </a:lnTo>
                    <a:lnTo>
                      <a:pt x="39" y="4"/>
                    </a:lnTo>
                    <a:lnTo>
                      <a:pt x="36" y="5"/>
                    </a:lnTo>
                    <a:lnTo>
                      <a:pt x="33" y="6"/>
                    </a:lnTo>
                    <a:lnTo>
                      <a:pt x="30" y="7"/>
                    </a:lnTo>
                    <a:lnTo>
                      <a:pt x="27" y="10"/>
                    </a:lnTo>
                    <a:lnTo>
                      <a:pt x="23" y="11"/>
                    </a:lnTo>
                    <a:lnTo>
                      <a:pt x="18" y="18"/>
                    </a:lnTo>
                    <a:lnTo>
                      <a:pt x="13" y="25"/>
                    </a:lnTo>
                    <a:lnTo>
                      <a:pt x="9" y="34"/>
                    </a:lnTo>
                    <a:lnTo>
                      <a:pt x="6" y="43"/>
                    </a:lnTo>
                    <a:lnTo>
                      <a:pt x="3" y="52"/>
                    </a:lnTo>
                    <a:lnTo>
                      <a:pt x="1" y="61"/>
                    </a:lnTo>
                    <a:lnTo>
                      <a:pt x="0" y="71"/>
                    </a:lnTo>
                    <a:lnTo>
                      <a:pt x="0" y="82"/>
                    </a:lnTo>
                    <a:lnTo>
                      <a:pt x="0" y="93"/>
                    </a:lnTo>
                    <a:lnTo>
                      <a:pt x="1" y="102"/>
                    </a:lnTo>
                    <a:lnTo>
                      <a:pt x="3" y="112"/>
                    </a:lnTo>
                    <a:lnTo>
                      <a:pt x="6" y="121"/>
                    </a:lnTo>
                    <a:lnTo>
                      <a:pt x="10" y="131"/>
                    </a:lnTo>
                    <a:lnTo>
                      <a:pt x="14" y="139"/>
                    </a:lnTo>
                    <a:lnTo>
                      <a:pt x="19" y="147"/>
                    </a:lnTo>
                    <a:lnTo>
                      <a:pt x="25" y="154"/>
                    </a:lnTo>
                    <a:lnTo>
                      <a:pt x="31" y="161"/>
                    </a:lnTo>
                    <a:lnTo>
                      <a:pt x="37" y="167"/>
                    </a:lnTo>
                    <a:lnTo>
                      <a:pt x="44" y="172"/>
                    </a:lnTo>
                    <a:lnTo>
                      <a:pt x="52" y="176"/>
                    </a:lnTo>
                    <a:lnTo>
                      <a:pt x="61" y="180"/>
                    </a:lnTo>
                    <a:lnTo>
                      <a:pt x="69" y="182"/>
                    </a:lnTo>
                    <a:lnTo>
                      <a:pt x="77" y="184"/>
                    </a:lnTo>
                    <a:lnTo>
                      <a:pt x="86" y="184"/>
                    </a:lnTo>
                    <a:lnTo>
                      <a:pt x="95" y="184"/>
                    </a:lnTo>
                    <a:lnTo>
                      <a:pt x="103" y="182"/>
                    </a:lnTo>
                    <a:lnTo>
                      <a:pt x="111" y="180"/>
                    </a:lnTo>
                    <a:lnTo>
                      <a:pt x="119" y="176"/>
                    </a:lnTo>
                    <a:lnTo>
                      <a:pt x="127" y="172"/>
                    </a:lnTo>
                    <a:lnTo>
                      <a:pt x="134" y="167"/>
                    </a:lnTo>
                    <a:lnTo>
                      <a:pt x="140" y="161"/>
                    </a:lnTo>
                    <a:lnTo>
                      <a:pt x="147" y="154"/>
                    </a:lnTo>
                    <a:lnTo>
                      <a:pt x="152" y="147"/>
                    </a:lnTo>
                    <a:lnTo>
                      <a:pt x="157" y="139"/>
                    </a:lnTo>
                    <a:lnTo>
                      <a:pt x="161" y="131"/>
                    </a:lnTo>
                    <a:lnTo>
                      <a:pt x="165" y="121"/>
                    </a:lnTo>
                    <a:lnTo>
                      <a:pt x="168" y="112"/>
                    </a:lnTo>
                    <a:lnTo>
                      <a:pt x="170" y="102"/>
                    </a:lnTo>
                    <a:lnTo>
                      <a:pt x="171" y="93"/>
                    </a:lnTo>
                    <a:lnTo>
                      <a:pt x="172" y="82"/>
                    </a:lnTo>
                    <a:close/>
                  </a:path>
                </a:pathLst>
              </a:custGeom>
              <a:solidFill>
                <a:srgbClr val="F7D2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Freeform 199">
                <a:extLst>
                  <a:ext uri="{FF2B5EF4-FFF2-40B4-BE49-F238E27FC236}">
                    <a16:creationId xmlns:a16="http://schemas.microsoft.com/office/drawing/2014/main" xmlns="" id="{5EB45ABA-30B9-DE8F-A40D-F3E8AB338520}"/>
                  </a:ext>
                </a:extLst>
              </p:cNvPr>
              <p:cNvSpPr>
                <a:spLocks/>
              </p:cNvSpPr>
              <p:nvPr/>
            </p:nvSpPr>
            <p:spPr bwMode="auto">
              <a:xfrm>
                <a:off x="1145" y="2645"/>
                <a:ext cx="33" cy="30"/>
              </a:xfrm>
              <a:custGeom>
                <a:avLst/>
                <a:gdLst>
                  <a:gd name="T0" fmla="*/ 1 w 163"/>
                  <a:gd name="T1" fmla="*/ 0 h 181"/>
                  <a:gd name="T2" fmla="*/ 1 w 163"/>
                  <a:gd name="T3" fmla="*/ 0 h 181"/>
                  <a:gd name="T4" fmla="*/ 1 w 163"/>
                  <a:gd name="T5" fmla="*/ 0 h 181"/>
                  <a:gd name="T6" fmla="*/ 1 w 163"/>
                  <a:gd name="T7" fmla="*/ 0 h 181"/>
                  <a:gd name="T8" fmla="*/ 1 w 163"/>
                  <a:gd name="T9" fmla="*/ 0 h 181"/>
                  <a:gd name="T10" fmla="*/ 1 w 163"/>
                  <a:gd name="T11" fmla="*/ 0 h 181"/>
                  <a:gd name="T12" fmla="*/ 1 w 163"/>
                  <a:gd name="T13" fmla="*/ 0 h 181"/>
                  <a:gd name="T14" fmla="*/ 1 w 163"/>
                  <a:gd name="T15" fmla="*/ 0 h 181"/>
                  <a:gd name="T16" fmla="*/ 1 w 163"/>
                  <a:gd name="T17" fmla="*/ 0 h 181"/>
                  <a:gd name="T18" fmla="*/ 1 w 163"/>
                  <a:gd name="T19" fmla="*/ 0 h 181"/>
                  <a:gd name="T20" fmla="*/ 1 w 163"/>
                  <a:gd name="T21" fmla="*/ 0 h 181"/>
                  <a:gd name="T22" fmla="*/ 1 w 163"/>
                  <a:gd name="T23" fmla="*/ 0 h 181"/>
                  <a:gd name="T24" fmla="*/ 1 w 163"/>
                  <a:gd name="T25" fmla="*/ 0 h 181"/>
                  <a:gd name="T26" fmla="*/ 1 w 163"/>
                  <a:gd name="T27" fmla="*/ 0 h 181"/>
                  <a:gd name="T28" fmla="*/ 1 w 163"/>
                  <a:gd name="T29" fmla="*/ 0 h 181"/>
                  <a:gd name="T30" fmla="*/ 1 w 163"/>
                  <a:gd name="T31" fmla="*/ 0 h 181"/>
                  <a:gd name="T32" fmla="*/ 1 w 163"/>
                  <a:gd name="T33" fmla="*/ 0 h 181"/>
                  <a:gd name="T34" fmla="*/ 1 w 163"/>
                  <a:gd name="T35" fmla="*/ 0 h 181"/>
                  <a:gd name="T36" fmla="*/ 1 w 163"/>
                  <a:gd name="T37" fmla="*/ 0 h 181"/>
                  <a:gd name="T38" fmla="*/ 1 w 163"/>
                  <a:gd name="T39" fmla="*/ 1 h 181"/>
                  <a:gd name="T40" fmla="*/ 1 w 163"/>
                  <a:gd name="T41" fmla="*/ 1 h 181"/>
                  <a:gd name="T42" fmla="*/ 1 w 163"/>
                  <a:gd name="T43" fmla="*/ 1 h 181"/>
                  <a:gd name="T44" fmla="*/ 1 w 163"/>
                  <a:gd name="T45" fmla="*/ 1 h 181"/>
                  <a:gd name="T46" fmla="*/ 1 w 163"/>
                  <a:gd name="T47" fmla="*/ 1 h 181"/>
                  <a:gd name="T48" fmla="*/ 1 w 163"/>
                  <a:gd name="T49" fmla="*/ 1 h 181"/>
                  <a:gd name="T50" fmla="*/ 0 w 163"/>
                  <a:gd name="T51" fmla="*/ 1 h 181"/>
                  <a:gd name="T52" fmla="*/ 0 w 163"/>
                  <a:gd name="T53" fmla="*/ 1 h 181"/>
                  <a:gd name="T54" fmla="*/ 0 w 163"/>
                  <a:gd name="T55" fmla="*/ 1 h 181"/>
                  <a:gd name="T56" fmla="*/ 0 w 163"/>
                  <a:gd name="T57" fmla="*/ 1 h 181"/>
                  <a:gd name="T58" fmla="*/ 0 w 163"/>
                  <a:gd name="T59" fmla="*/ 0 h 181"/>
                  <a:gd name="T60" fmla="*/ 0 w 163"/>
                  <a:gd name="T61" fmla="*/ 0 h 181"/>
                  <a:gd name="T62" fmla="*/ 0 w 163"/>
                  <a:gd name="T63" fmla="*/ 0 h 181"/>
                  <a:gd name="T64" fmla="*/ 0 w 163"/>
                  <a:gd name="T65" fmla="*/ 0 h 181"/>
                  <a:gd name="T66" fmla="*/ 0 w 163"/>
                  <a:gd name="T67" fmla="*/ 0 h 181"/>
                  <a:gd name="T68" fmla="*/ 0 w 163"/>
                  <a:gd name="T69" fmla="*/ 0 h 181"/>
                  <a:gd name="T70" fmla="*/ 0 w 163"/>
                  <a:gd name="T71" fmla="*/ 0 h 181"/>
                  <a:gd name="T72" fmla="*/ 0 w 163"/>
                  <a:gd name="T73" fmla="*/ 0 h 181"/>
                  <a:gd name="T74" fmla="*/ 0 w 163"/>
                  <a:gd name="T75" fmla="*/ 0 h 181"/>
                  <a:gd name="T76" fmla="*/ 1 w 163"/>
                  <a:gd name="T77" fmla="*/ 0 h 181"/>
                  <a:gd name="T78" fmla="*/ 0 w 163"/>
                  <a:gd name="T79" fmla="*/ 0 h 181"/>
                  <a:gd name="T80" fmla="*/ 0 w 163"/>
                  <a:gd name="T81" fmla="*/ 0 h 181"/>
                  <a:gd name="T82" fmla="*/ 0 w 163"/>
                  <a:gd name="T83" fmla="*/ 0 h 181"/>
                  <a:gd name="T84" fmla="*/ 0 w 163"/>
                  <a:gd name="T85" fmla="*/ 0 h 181"/>
                  <a:gd name="T86" fmla="*/ 0 w 163"/>
                  <a:gd name="T87" fmla="*/ 0 h 181"/>
                  <a:gd name="T88" fmla="*/ 0 w 163"/>
                  <a:gd name="T89" fmla="*/ 0 h 181"/>
                  <a:gd name="T90" fmla="*/ 0 w 163"/>
                  <a:gd name="T91" fmla="*/ 0 h 181"/>
                  <a:gd name="T92" fmla="*/ 0 w 163"/>
                  <a:gd name="T93" fmla="*/ 0 h 181"/>
                  <a:gd name="T94" fmla="*/ 0 w 163"/>
                  <a:gd name="T95" fmla="*/ 0 h 181"/>
                  <a:gd name="T96" fmla="*/ 0 w 163"/>
                  <a:gd name="T97" fmla="*/ 1 h 181"/>
                  <a:gd name="T98" fmla="*/ 0 w 163"/>
                  <a:gd name="T99" fmla="*/ 1 h 181"/>
                  <a:gd name="T100" fmla="*/ 0 w 163"/>
                  <a:gd name="T101" fmla="*/ 1 h 181"/>
                  <a:gd name="T102" fmla="*/ 0 w 163"/>
                  <a:gd name="T103" fmla="*/ 1 h 181"/>
                  <a:gd name="T104" fmla="*/ 0 w 163"/>
                  <a:gd name="T105" fmla="*/ 1 h 181"/>
                  <a:gd name="T106" fmla="*/ 1 w 163"/>
                  <a:gd name="T107" fmla="*/ 1 h 181"/>
                  <a:gd name="T108" fmla="*/ 1 w 163"/>
                  <a:gd name="T109" fmla="*/ 1 h 181"/>
                  <a:gd name="T110" fmla="*/ 1 w 163"/>
                  <a:gd name="T111" fmla="*/ 1 h 181"/>
                  <a:gd name="T112" fmla="*/ 1 w 163"/>
                  <a:gd name="T113" fmla="*/ 1 h 181"/>
                  <a:gd name="T114" fmla="*/ 1 w 163"/>
                  <a:gd name="T115" fmla="*/ 1 h 181"/>
                  <a:gd name="T116" fmla="*/ 1 w 163"/>
                  <a:gd name="T117" fmla="*/ 1 h 181"/>
                  <a:gd name="T118" fmla="*/ 1 w 163"/>
                  <a:gd name="T119" fmla="*/ 1 h 181"/>
                  <a:gd name="T120" fmla="*/ 1 w 163"/>
                  <a:gd name="T121" fmla="*/ 0 h 181"/>
                  <a:gd name="T122" fmla="*/ 1 w 163"/>
                  <a:gd name="T123" fmla="*/ 0 h 1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3"/>
                  <a:gd name="T187" fmla="*/ 0 h 181"/>
                  <a:gd name="T188" fmla="*/ 163 w 163"/>
                  <a:gd name="T189" fmla="*/ 181 h 1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3" h="181">
                    <a:moveTo>
                      <a:pt x="163" y="84"/>
                    </a:moveTo>
                    <a:lnTo>
                      <a:pt x="163" y="77"/>
                    </a:lnTo>
                    <a:lnTo>
                      <a:pt x="162" y="71"/>
                    </a:lnTo>
                    <a:lnTo>
                      <a:pt x="161" y="63"/>
                    </a:lnTo>
                    <a:lnTo>
                      <a:pt x="160" y="57"/>
                    </a:lnTo>
                    <a:lnTo>
                      <a:pt x="158" y="50"/>
                    </a:lnTo>
                    <a:lnTo>
                      <a:pt x="156" y="44"/>
                    </a:lnTo>
                    <a:lnTo>
                      <a:pt x="154" y="38"/>
                    </a:lnTo>
                    <a:lnTo>
                      <a:pt x="151" y="33"/>
                    </a:lnTo>
                    <a:lnTo>
                      <a:pt x="149" y="31"/>
                    </a:lnTo>
                    <a:lnTo>
                      <a:pt x="147" y="30"/>
                    </a:lnTo>
                    <a:lnTo>
                      <a:pt x="145" y="27"/>
                    </a:lnTo>
                    <a:lnTo>
                      <a:pt x="143" y="26"/>
                    </a:lnTo>
                    <a:lnTo>
                      <a:pt x="141" y="24"/>
                    </a:lnTo>
                    <a:lnTo>
                      <a:pt x="139" y="23"/>
                    </a:lnTo>
                    <a:lnTo>
                      <a:pt x="137" y="21"/>
                    </a:lnTo>
                    <a:lnTo>
                      <a:pt x="135" y="19"/>
                    </a:lnTo>
                    <a:lnTo>
                      <a:pt x="133" y="18"/>
                    </a:lnTo>
                    <a:lnTo>
                      <a:pt x="132" y="18"/>
                    </a:lnTo>
                    <a:lnTo>
                      <a:pt x="130" y="17"/>
                    </a:lnTo>
                    <a:lnTo>
                      <a:pt x="128" y="15"/>
                    </a:lnTo>
                    <a:lnTo>
                      <a:pt x="127" y="14"/>
                    </a:lnTo>
                    <a:lnTo>
                      <a:pt x="125" y="13"/>
                    </a:lnTo>
                    <a:lnTo>
                      <a:pt x="123" y="13"/>
                    </a:lnTo>
                    <a:lnTo>
                      <a:pt x="122" y="12"/>
                    </a:lnTo>
                    <a:lnTo>
                      <a:pt x="129" y="18"/>
                    </a:lnTo>
                    <a:lnTo>
                      <a:pt x="135" y="25"/>
                    </a:lnTo>
                    <a:lnTo>
                      <a:pt x="140" y="33"/>
                    </a:lnTo>
                    <a:lnTo>
                      <a:pt x="145" y="42"/>
                    </a:lnTo>
                    <a:lnTo>
                      <a:pt x="149" y="51"/>
                    </a:lnTo>
                    <a:lnTo>
                      <a:pt x="152" y="62"/>
                    </a:lnTo>
                    <a:lnTo>
                      <a:pt x="153" y="73"/>
                    </a:lnTo>
                    <a:lnTo>
                      <a:pt x="154" y="84"/>
                    </a:lnTo>
                    <a:lnTo>
                      <a:pt x="154" y="92"/>
                    </a:lnTo>
                    <a:lnTo>
                      <a:pt x="153" y="101"/>
                    </a:lnTo>
                    <a:lnTo>
                      <a:pt x="151" y="109"/>
                    </a:lnTo>
                    <a:lnTo>
                      <a:pt x="148" y="117"/>
                    </a:lnTo>
                    <a:lnTo>
                      <a:pt x="145" y="125"/>
                    </a:lnTo>
                    <a:lnTo>
                      <a:pt x="142" y="132"/>
                    </a:lnTo>
                    <a:lnTo>
                      <a:pt x="138" y="139"/>
                    </a:lnTo>
                    <a:lnTo>
                      <a:pt x="133" y="145"/>
                    </a:lnTo>
                    <a:lnTo>
                      <a:pt x="128" y="151"/>
                    </a:lnTo>
                    <a:lnTo>
                      <a:pt x="122" y="156"/>
                    </a:lnTo>
                    <a:lnTo>
                      <a:pt x="116" y="159"/>
                    </a:lnTo>
                    <a:lnTo>
                      <a:pt x="110" y="163"/>
                    </a:lnTo>
                    <a:lnTo>
                      <a:pt x="103" y="166"/>
                    </a:lnTo>
                    <a:lnTo>
                      <a:pt x="97" y="169"/>
                    </a:lnTo>
                    <a:lnTo>
                      <a:pt x="89" y="170"/>
                    </a:lnTo>
                    <a:lnTo>
                      <a:pt x="82" y="170"/>
                    </a:lnTo>
                    <a:lnTo>
                      <a:pt x="75" y="170"/>
                    </a:lnTo>
                    <a:lnTo>
                      <a:pt x="68" y="169"/>
                    </a:lnTo>
                    <a:lnTo>
                      <a:pt x="61" y="166"/>
                    </a:lnTo>
                    <a:lnTo>
                      <a:pt x="54" y="163"/>
                    </a:lnTo>
                    <a:lnTo>
                      <a:pt x="47" y="159"/>
                    </a:lnTo>
                    <a:lnTo>
                      <a:pt x="41" y="156"/>
                    </a:lnTo>
                    <a:lnTo>
                      <a:pt x="35" y="151"/>
                    </a:lnTo>
                    <a:lnTo>
                      <a:pt x="30" y="145"/>
                    </a:lnTo>
                    <a:lnTo>
                      <a:pt x="26" y="139"/>
                    </a:lnTo>
                    <a:lnTo>
                      <a:pt x="21" y="132"/>
                    </a:lnTo>
                    <a:lnTo>
                      <a:pt x="18" y="125"/>
                    </a:lnTo>
                    <a:lnTo>
                      <a:pt x="15" y="117"/>
                    </a:lnTo>
                    <a:lnTo>
                      <a:pt x="12" y="109"/>
                    </a:lnTo>
                    <a:lnTo>
                      <a:pt x="11" y="101"/>
                    </a:lnTo>
                    <a:lnTo>
                      <a:pt x="10" y="92"/>
                    </a:lnTo>
                    <a:lnTo>
                      <a:pt x="9" y="84"/>
                    </a:lnTo>
                    <a:lnTo>
                      <a:pt x="9" y="77"/>
                    </a:lnTo>
                    <a:lnTo>
                      <a:pt x="10" y="68"/>
                    </a:lnTo>
                    <a:lnTo>
                      <a:pt x="12" y="61"/>
                    </a:lnTo>
                    <a:lnTo>
                      <a:pt x="13" y="55"/>
                    </a:lnTo>
                    <a:lnTo>
                      <a:pt x="18" y="42"/>
                    </a:lnTo>
                    <a:lnTo>
                      <a:pt x="25" y="30"/>
                    </a:lnTo>
                    <a:lnTo>
                      <a:pt x="33" y="19"/>
                    </a:lnTo>
                    <a:lnTo>
                      <a:pt x="43" y="11"/>
                    </a:lnTo>
                    <a:lnTo>
                      <a:pt x="48" y="7"/>
                    </a:lnTo>
                    <a:lnTo>
                      <a:pt x="54" y="5"/>
                    </a:lnTo>
                    <a:lnTo>
                      <a:pt x="60" y="1"/>
                    </a:lnTo>
                    <a:lnTo>
                      <a:pt x="66" y="0"/>
                    </a:lnTo>
                    <a:lnTo>
                      <a:pt x="62" y="0"/>
                    </a:lnTo>
                    <a:lnTo>
                      <a:pt x="57" y="1"/>
                    </a:lnTo>
                    <a:lnTo>
                      <a:pt x="52" y="1"/>
                    </a:lnTo>
                    <a:lnTo>
                      <a:pt x="48" y="2"/>
                    </a:lnTo>
                    <a:lnTo>
                      <a:pt x="44" y="4"/>
                    </a:lnTo>
                    <a:lnTo>
                      <a:pt x="39" y="5"/>
                    </a:lnTo>
                    <a:lnTo>
                      <a:pt x="35" y="6"/>
                    </a:lnTo>
                    <a:lnTo>
                      <a:pt x="31" y="7"/>
                    </a:lnTo>
                    <a:lnTo>
                      <a:pt x="24" y="14"/>
                    </a:lnTo>
                    <a:lnTo>
                      <a:pt x="18" y="23"/>
                    </a:lnTo>
                    <a:lnTo>
                      <a:pt x="13" y="31"/>
                    </a:lnTo>
                    <a:lnTo>
                      <a:pt x="9" y="41"/>
                    </a:lnTo>
                    <a:lnTo>
                      <a:pt x="5" y="50"/>
                    </a:lnTo>
                    <a:lnTo>
                      <a:pt x="2" y="61"/>
                    </a:lnTo>
                    <a:lnTo>
                      <a:pt x="1" y="72"/>
                    </a:lnTo>
                    <a:lnTo>
                      <a:pt x="0" y="84"/>
                    </a:lnTo>
                    <a:lnTo>
                      <a:pt x="1" y="93"/>
                    </a:lnTo>
                    <a:lnTo>
                      <a:pt x="2" y="103"/>
                    </a:lnTo>
                    <a:lnTo>
                      <a:pt x="4" y="113"/>
                    </a:lnTo>
                    <a:lnTo>
                      <a:pt x="7" y="121"/>
                    </a:lnTo>
                    <a:lnTo>
                      <a:pt x="10" y="131"/>
                    </a:lnTo>
                    <a:lnTo>
                      <a:pt x="14" y="138"/>
                    </a:lnTo>
                    <a:lnTo>
                      <a:pt x="19" y="146"/>
                    </a:lnTo>
                    <a:lnTo>
                      <a:pt x="24" y="152"/>
                    </a:lnTo>
                    <a:lnTo>
                      <a:pt x="30" y="158"/>
                    </a:lnTo>
                    <a:lnTo>
                      <a:pt x="36" y="164"/>
                    </a:lnTo>
                    <a:lnTo>
                      <a:pt x="43" y="169"/>
                    </a:lnTo>
                    <a:lnTo>
                      <a:pt x="50" y="174"/>
                    </a:lnTo>
                    <a:lnTo>
                      <a:pt x="58" y="176"/>
                    </a:lnTo>
                    <a:lnTo>
                      <a:pt x="66" y="178"/>
                    </a:lnTo>
                    <a:lnTo>
                      <a:pt x="74" y="181"/>
                    </a:lnTo>
                    <a:lnTo>
                      <a:pt x="82" y="181"/>
                    </a:lnTo>
                    <a:lnTo>
                      <a:pt x="90" y="181"/>
                    </a:lnTo>
                    <a:lnTo>
                      <a:pt x="98" y="178"/>
                    </a:lnTo>
                    <a:lnTo>
                      <a:pt x="106" y="176"/>
                    </a:lnTo>
                    <a:lnTo>
                      <a:pt x="114" y="174"/>
                    </a:lnTo>
                    <a:lnTo>
                      <a:pt x="121" y="169"/>
                    </a:lnTo>
                    <a:lnTo>
                      <a:pt x="127" y="164"/>
                    </a:lnTo>
                    <a:lnTo>
                      <a:pt x="134" y="158"/>
                    </a:lnTo>
                    <a:lnTo>
                      <a:pt x="139" y="152"/>
                    </a:lnTo>
                    <a:lnTo>
                      <a:pt x="145" y="146"/>
                    </a:lnTo>
                    <a:lnTo>
                      <a:pt x="149" y="138"/>
                    </a:lnTo>
                    <a:lnTo>
                      <a:pt x="153" y="131"/>
                    </a:lnTo>
                    <a:lnTo>
                      <a:pt x="157" y="121"/>
                    </a:lnTo>
                    <a:lnTo>
                      <a:pt x="159" y="113"/>
                    </a:lnTo>
                    <a:lnTo>
                      <a:pt x="161" y="103"/>
                    </a:lnTo>
                    <a:lnTo>
                      <a:pt x="163" y="93"/>
                    </a:lnTo>
                    <a:lnTo>
                      <a:pt x="163" y="84"/>
                    </a:lnTo>
                    <a:close/>
                  </a:path>
                </a:pathLst>
              </a:custGeom>
              <a:solidFill>
                <a:srgbClr val="F8D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200">
                <a:extLst>
                  <a:ext uri="{FF2B5EF4-FFF2-40B4-BE49-F238E27FC236}">
                    <a16:creationId xmlns:a16="http://schemas.microsoft.com/office/drawing/2014/main" xmlns="" id="{4A363C7E-4CE6-F5E5-C46C-E53BD5159CD2}"/>
                  </a:ext>
                </a:extLst>
              </p:cNvPr>
              <p:cNvSpPr>
                <a:spLocks noEditPoints="1"/>
              </p:cNvSpPr>
              <p:nvPr/>
            </p:nvSpPr>
            <p:spPr bwMode="auto">
              <a:xfrm>
                <a:off x="1146" y="2645"/>
                <a:ext cx="31" cy="29"/>
              </a:xfrm>
              <a:custGeom>
                <a:avLst/>
                <a:gdLst>
                  <a:gd name="T0" fmla="*/ 1 w 154"/>
                  <a:gd name="T1" fmla="*/ 0 h 175"/>
                  <a:gd name="T2" fmla="*/ 1 w 154"/>
                  <a:gd name="T3" fmla="*/ 0 h 175"/>
                  <a:gd name="T4" fmla="*/ 1 w 154"/>
                  <a:gd name="T5" fmla="*/ 0 h 175"/>
                  <a:gd name="T6" fmla="*/ 1 w 154"/>
                  <a:gd name="T7" fmla="*/ 0 h 175"/>
                  <a:gd name="T8" fmla="*/ 1 w 154"/>
                  <a:gd name="T9" fmla="*/ 0 h 175"/>
                  <a:gd name="T10" fmla="*/ 1 w 154"/>
                  <a:gd name="T11" fmla="*/ 0 h 175"/>
                  <a:gd name="T12" fmla="*/ 1 w 154"/>
                  <a:gd name="T13" fmla="*/ 0 h 175"/>
                  <a:gd name="T14" fmla="*/ 0 w 154"/>
                  <a:gd name="T15" fmla="*/ 0 h 175"/>
                  <a:gd name="T16" fmla="*/ 0 w 154"/>
                  <a:gd name="T17" fmla="*/ 0 h 175"/>
                  <a:gd name="T18" fmla="*/ 0 w 154"/>
                  <a:gd name="T19" fmla="*/ 0 h 175"/>
                  <a:gd name="T20" fmla="*/ 0 w 154"/>
                  <a:gd name="T21" fmla="*/ 0 h 175"/>
                  <a:gd name="T22" fmla="*/ 0 w 154"/>
                  <a:gd name="T23" fmla="*/ 0 h 175"/>
                  <a:gd name="T24" fmla="*/ 0 w 154"/>
                  <a:gd name="T25" fmla="*/ 1 h 175"/>
                  <a:gd name="T26" fmla="*/ 0 w 154"/>
                  <a:gd name="T27" fmla="*/ 1 h 175"/>
                  <a:gd name="T28" fmla="*/ 0 w 154"/>
                  <a:gd name="T29" fmla="*/ 1 h 175"/>
                  <a:gd name="T30" fmla="*/ 1 w 154"/>
                  <a:gd name="T31" fmla="*/ 1 h 175"/>
                  <a:gd name="T32" fmla="*/ 1 w 154"/>
                  <a:gd name="T33" fmla="*/ 1 h 175"/>
                  <a:gd name="T34" fmla="*/ 1 w 154"/>
                  <a:gd name="T35" fmla="*/ 1 h 175"/>
                  <a:gd name="T36" fmla="*/ 1 w 154"/>
                  <a:gd name="T37" fmla="*/ 1 h 175"/>
                  <a:gd name="T38" fmla="*/ 1 w 154"/>
                  <a:gd name="T39" fmla="*/ 0 h 175"/>
                  <a:gd name="T40" fmla="*/ 1 w 154"/>
                  <a:gd name="T41" fmla="*/ 0 h 175"/>
                  <a:gd name="T42" fmla="*/ 1 w 154"/>
                  <a:gd name="T43" fmla="*/ 0 h 175"/>
                  <a:gd name="T44" fmla="*/ 1 w 154"/>
                  <a:gd name="T45" fmla="*/ 0 h 175"/>
                  <a:gd name="T46" fmla="*/ 1 w 154"/>
                  <a:gd name="T47" fmla="*/ 0 h 175"/>
                  <a:gd name="T48" fmla="*/ 1 w 154"/>
                  <a:gd name="T49" fmla="*/ 1 h 175"/>
                  <a:gd name="T50" fmla="*/ 1 w 154"/>
                  <a:gd name="T51" fmla="*/ 1 h 175"/>
                  <a:gd name="T52" fmla="*/ 1 w 154"/>
                  <a:gd name="T53" fmla="*/ 1 h 175"/>
                  <a:gd name="T54" fmla="*/ 1 w 154"/>
                  <a:gd name="T55" fmla="*/ 1 h 175"/>
                  <a:gd name="T56" fmla="*/ 0 w 154"/>
                  <a:gd name="T57" fmla="*/ 1 h 175"/>
                  <a:gd name="T58" fmla="*/ 0 w 154"/>
                  <a:gd name="T59" fmla="*/ 1 h 175"/>
                  <a:gd name="T60" fmla="*/ 0 w 154"/>
                  <a:gd name="T61" fmla="*/ 0 h 175"/>
                  <a:gd name="T62" fmla="*/ 0 w 154"/>
                  <a:gd name="T63" fmla="*/ 0 h 175"/>
                  <a:gd name="T64" fmla="*/ 0 w 154"/>
                  <a:gd name="T65" fmla="*/ 0 h 175"/>
                  <a:gd name="T66" fmla="*/ 0 w 154"/>
                  <a:gd name="T67" fmla="*/ 0 h 175"/>
                  <a:gd name="T68" fmla="*/ 0 w 154"/>
                  <a:gd name="T69" fmla="*/ 0 h 175"/>
                  <a:gd name="T70" fmla="*/ 0 w 154"/>
                  <a:gd name="T71" fmla="*/ 0 h 175"/>
                  <a:gd name="T72" fmla="*/ 0 w 154"/>
                  <a:gd name="T73" fmla="*/ 0 h 175"/>
                  <a:gd name="T74" fmla="*/ 1 w 154"/>
                  <a:gd name="T75" fmla="*/ 0 h 175"/>
                  <a:gd name="T76" fmla="*/ 1 w 154"/>
                  <a:gd name="T77" fmla="*/ 0 h 175"/>
                  <a:gd name="T78" fmla="*/ 1 w 154"/>
                  <a:gd name="T79" fmla="*/ 0 h 175"/>
                  <a:gd name="T80" fmla="*/ 1 w 154"/>
                  <a:gd name="T81" fmla="*/ 0 h 175"/>
                  <a:gd name="T82" fmla="*/ 1 w 154"/>
                  <a:gd name="T83" fmla="*/ 0 h 175"/>
                  <a:gd name="T84" fmla="*/ 1 w 154"/>
                  <a:gd name="T85" fmla="*/ 0 h 1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4"/>
                  <a:gd name="T130" fmla="*/ 0 h 175"/>
                  <a:gd name="T131" fmla="*/ 154 w 154"/>
                  <a:gd name="T132" fmla="*/ 175 h 17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4" h="175">
                    <a:moveTo>
                      <a:pt x="154" y="84"/>
                    </a:moveTo>
                    <a:lnTo>
                      <a:pt x="153" y="75"/>
                    </a:lnTo>
                    <a:lnTo>
                      <a:pt x="152" y="67"/>
                    </a:lnTo>
                    <a:lnTo>
                      <a:pt x="151" y="59"/>
                    </a:lnTo>
                    <a:lnTo>
                      <a:pt x="148" y="50"/>
                    </a:lnTo>
                    <a:lnTo>
                      <a:pt x="146" y="43"/>
                    </a:lnTo>
                    <a:lnTo>
                      <a:pt x="142" y="36"/>
                    </a:lnTo>
                    <a:lnTo>
                      <a:pt x="138" y="29"/>
                    </a:lnTo>
                    <a:lnTo>
                      <a:pt x="134" y="23"/>
                    </a:lnTo>
                    <a:lnTo>
                      <a:pt x="133" y="21"/>
                    </a:lnTo>
                    <a:lnTo>
                      <a:pt x="132" y="21"/>
                    </a:lnTo>
                    <a:lnTo>
                      <a:pt x="131" y="20"/>
                    </a:lnTo>
                    <a:lnTo>
                      <a:pt x="130" y="20"/>
                    </a:lnTo>
                    <a:lnTo>
                      <a:pt x="130" y="19"/>
                    </a:lnTo>
                    <a:lnTo>
                      <a:pt x="119" y="13"/>
                    </a:lnTo>
                    <a:lnTo>
                      <a:pt x="108" y="8"/>
                    </a:lnTo>
                    <a:lnTo>
                      <a:pt x="97" y="4"/>
                    </a:lnTo>
                    <a:lnTo>
                      <a:pt x="86" y="1"/>
                    </a:lnTo>
                    <a:lnTo>
                      <a:pt x="75" y="0"/>
                    </a:lnTo>
                    <a:lnTo>
                      <a:pt x="64" y="0"/>
                    </a:lnTo>
                    <a:lnTo>
                      <a:pt x="52" y="1"/>
                    </a:lnTo>
                    <a:lnTo>
                      <a:pt x="40" y="2"/>
                    </a:lnTo>
                    <a:lnTo>
                      <a:pt x="32" y="9"/>
                    </a:lnTo>
                    <a:lnTo>
                      <a:pt x="24" y="17"/>
                    </a:lnTo>
                    <a:lnTo>
                      <a:pt x="17" y="26"/>
                    </a:lnTo>
                    <a:lnTo>
                      <a:pt x="11" y="36"/>
                    </a:lnTo>
                    <a:lnTo>
                      <a:pt x="6" y="47"/>
                    </a:lnTo>
                    <a:lnTo>
                      <a:pt x="3" y="59"/>
                    </a:lnTo>
                    <a:lnTo>
                      <a:pt x="0" y="71"/>
                    </a:lnTo>
                    <a:lnTo>
                      <a:pt x="0" y="84"/>
                    </a:lnTo>
                    <a:lnTo>
                      <a:pt x="0" y="93"/>
                    </a:lnTo>
                    <a:lnTo>
                      <a:pt x="1" y="102"/>
                    </a:lnTo>
                    <a:lnTo>
                      <a:pt x="3" y="111"/>
                    </a:lnTo>
                    <a:lnTo>
                      <a:pt x="6" y="120"/>
                    </a:lnTo>
                    <a:lnTo>
                      <a:pt x="9" y="127"/>
                    </a:lnTo>
                    <a:lnTo>
                      <a:pt x="13" y="135"/>
                    </a:lnTo>
                    <a:lnTo>
                      <a:pt x="17" y="143"/>
                    </a:lnTo>
                    <a:lnTo>
                      <a:pt x="22" y="149"/>
                    </a:lnTo>
                    <a:lnTo>
                      <a:pt x="27" y="155"/>
                    </a:lnTo>
                    <a:lnTo>
                      <a:pt x="33" y="159"/>
                    </a:lnTo>
                    <a:lnTo>
                      <a:pt x="40" y="164"/>
                    </a:lnTo>
                    <a:lnTo>
                      <a:pt x="46" y="168"/>
                    </a:lnTo>
                    <a:lnTo>
                      <a:pt x="54" y="171"/>
                    </a:lnTo>
                    <a:lnTo>
                      <a:pt x="62" y="174"/>
                    </a:lnTo>
                    <a:lnTo>
                      <a:pt x="69" y="175"/>
                    </a:lnTo>
                    <a:lnTo>
                      <a:pt x="77" y="175"/>
                    </a:lnTo>
                    <a:lnTo>
                      <a:pt x="85" y="175"/>
                    </a:lnTo>
                    <a:lnTo>
                      <a:pt x="93" y="174"/>
                    </a:lnTo>
                    <a:lnTo>
                      <a:pt x="100" y="171"/>
                    </a:lnTo>
                    <a:lnTo>
                      <a:pt x="107" y="168"/>
                    </a:lnTo>
                    <a:lnTo>
                      <a:pt x="114" y="164"/>
                    </a:lnTo>
                    <a:lnTo>
                      <a:pt x="120" y="159"/>
                    </a:lnTo>
                    <a:lnTo>
                      <a:pt x="126" y="155"/>
                    </a:lnTo>
                    <a:lnTo>
                      <a:pt x="131" y="149"/>
                    </a:lnTo>
                    <a:lnTo>
                      <a:pt x="136" y="143"/>
                    </a:lnTo>
                    <a:lnTo>
                      <a:pt x="140" y="135"/>
                    </a:lnTo>
                    <a:lnTo>
                      <a:pt x="144" y="127"/>
                    </a:lnTo>
                    <a:lnTo>
                      <a:pt x="148" y="120"/>
                    </a:lnTo>
                    <a:lnTo>
                      <a:pt x="150" y="111"/>
                    </a:lnTo>
                    <a:lnTo>
                      <a:pt x="152" y="102"/>
                    </a:lnTo>
                    <a:lnTo>
                      <a:pt x="153" y="93"/>
                    </a:lnTo>
                    <a:lnTo>
                      <a:pt x="154" y="84"/>
                    </a:lnTo>
                    <a:close/>
                    <a:moveTo>
                      <a:pt x="145" y="84"/>
                    </a:moveTo>
                    <a:lnTo>
                      <a:pt x="144" y="92"/>
                    </a:lnTo>
                    <a:lnTo>
                      <a:pt x="143" y="101"/>
                    </a:lnTo>
                    <a:lnTo>
                      <a:pt x="142" y="108"/>
                    </a:lnTo>
                    <a:lnTo>
                      <a:pt x="139" y="115"/>
                    </a:lnTo>
                    <a:lnTo>
                      <a:pt x="136" y="122"/>
                    </a:lnTo>
                    <a:lnTo>
                      <a:pt x="133" y="129"/>
                    </a:lnTo>
                    <a:lnTo>
                      <a:pt x="129" y="135"/>
                    </a:lnTo>
                    <a:lnTo>
                      <a:pt x="125" y="141"/>
                    </a:lnTo>
                    <a:lnTo>
                      <a:pt x="120" y="146"/>
                    </a:lnTo>
                    <a:lnTo>
                      <a:pt x="115" y="151"/>
                    </a:lnTo>
                    <a:lnTo>
                      <a:pt x="109" y="155"/>
                    </a:lnTo>
                    <a:lnTo>
                      <a:pt x="103" y="158"/>
                    </a:lnTo>
                    <a:lnTo>
                      <a:pt x="97" y="161"/>
                    </a:lnTo>
                    <a:lnTo>
                      <a:pt x="91" y="163"/>
                    </a:lnTo>
                    <a:lnTo>
                      <a:pt x="84" y="164"/>
                    </a:lnTo>
                    <a:lnTo>
                      <a:pt x="77" y="164"/>
                    </a:lnTo>
                    <a:lnTo>
                      <a:pt x="70" y="164"/>
                    </a:lnTo>
                    <a:lnTo>
                      <a:pt x="64" y="163"/>
                    </a:lnTo>
                    <a:lnTo>
                      <a:pt x="57" y="161"/>
                    </a:lnTo>
                    <a:lnTo>
                      <a:pt x="51" y="158"/>
                    </a:lnTo>
                    <a:lnTo>
                      <a:pt x="44" y="155"/>
                    </a:lnTo>
                    <a:lnTo>
                      <a:pt x="38" y="151"/>
                    </a:lnTo>
                    <a:lnTo>
                      <a:pt x="33" y="146"/>
                    </a:lnTo>
                    <a:lnTo>
                      <a:pt x="28" y="141"/>
                    </a:lnTo>
                    <a:lnTo>
                      <a:pt x="24" y="135"/>
                    </a:lnTo>
                    <a:lnTo>
                      <a:pt x="20" y="129"/>
                    </a:lnTo>
                    <a:lnTo>
                      <a:pt x="17" y="122"/>
                    </a:lnTo>
                    <a:lnTo>
                      <a:pt x="14" y="115"/>
                    </a:lnTo>
                    <a:lnTo>
                      <a:pt x="12" y="108"/>
                    </a:lnTo>
                    <a:lnTo>
                      <a:pt x="10" y="101"/>
                    </a:lnTo>
                    <a:lnTo>
                      <a:pt x="9" y="92"/>
                    </a:lnTo>
                    <a:lnTo>
                      <a:pt x="9" y="84"/>
                    </a:lnTo>
                    <a:lnTo>
                      <a:pt x="9" y="75"/>
                    </a:lnTo>
                    <a:lnTo>
                      <a:pt x="10" y="67"/>
                    </a:lnTo>
                    <a:lnTo>
                      <a:pt x="12" y="60"/>
                    </a:lnTo>
                    <a:lnTo>
                      <a:pt x="14" y="53"/>
                    </a:lnTo>
                    <a:lnTo>
                      <a:pt x="17" y="45"/>
                    </a:lnTo>
                    <a:lnTo>
                      <a:pt x="20" y="38"/>
                    </a:lnTo>
                    <a:lnTo>
                      <a:pt x="24" y="32"/>
                    </a:lnTo>
                    <a:lnTo>
                      <a:pt x="28" y="26"/>
                    </a:lnTo>
                    <a:lnTo>
                      <a:pt x="33" y="21"/>
                    </a:lnTo>
                    <a:lnTo>
                      <a:pt x="38" y="17"/>
                    </a:lnTo>
                    <a:lnTo>
                      <a:pt x="44" y="13"/>
                    </a:lnTo>
                    <a:lnTo>
                      <a:pt x="51" y="9"/>
                    </a:lnTo>
                    <a:lnTo>
                      <a:pt x="57" y="7"/>
                    </a:lnTo>
                    <a:lnTo>
                      <a:pt x="64" y="5"/>
                    </a:lnTo>
                    <a:lnTo>
                      <a:pt x="70" y="4"/>
                    </a:lnTo>
                    <a:lnTo>
                      <a:pt x="77" y="2"/>
                    </a:lnTo>
                    <a:lnTo>
                      <a:pt x="84" y="4"/>
                    </a:lnTo>
                    <a:lnTo>
                      <a:pt x="91" y="5"/>
                    </a:lnTo>
                    <a:lnTo>
                      <a:pt x="97" y="7"/>
                    </a:lnTo>
                    <a:lnTo>
                      <a:pt x="103" y="9"/>
                    </a:lnTo>
                    <a:lnTo>
                      <a:pt x="109" y="13"/>
                    </a:lnTo>
                    <a:lnTo>
                      <a:pt x="115" y="17"/>
                    </a:lnTo>
                    <a:lnTo>
                      <a:pt x="120" y="21"/>
                    </a:lnTo>
                    <a:lnTo>
                      <a:pt x="125" y="26"/>
                    </a:lnTo>
                    <a:lnTo>
                      <a:pt x="129" y="32"/>
                    </a:lnTo>
                    <a:lnTo>
                      <a:pt x="133" y="38"/>
                    </a:lnTo>
                    <a:lnTo>
                      <a:pt x="136" y="45"/>
                    </a:lnTo>
                    <a:lnTo>
                      <a:pt x="139" y="53"/>
                    </a:lnTo>
                    <a:lnTo>
                      <a:pt x="142" y="60"/>
                    </a:lnTo>
                    <a:lnTo>
                      <a:pt x="143" y="67"/>
                    </a:lnTo>
                    <a:lnTo>
                      <a:pt x="144" y="75"/>
                    </a:lnTo>
                    <a:lnTo>
                      <a:pt x="145" y="84"/>
                    </a:lnTo>
                    <a:close/>
                  </a:path>
                </a:pathLst>
              </a:custGeom>
              <a:solidFill>
                <a:srgbClr val="F8D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201">
                <a:extLst>
                  <a:ext uri="{FF2B5EF4-FFF2-40B4-BE49-F238E27FC236}">
                    <a16:creationId xmlns:a16="http://schemas.microsoft.com/office/drawing/2014/main" xmlns="" id="{F1BA918F-B3A8-1408-65CB-F43C8EDE6E38}"/>
                  </a:ext>
                </a:extLst>
              </p:cNvPr>
              <p:cNvSpPr>
                <a:spLocks noEditPoints="1"/>
              </p:cNvSpPr>
              <p:nvPr/>
            </p:nvSpPr>
            <p:spPr bwMode="auto">
              <a:xfrm>
                <a:off x="1147" y="2645"/>
                <a:ext cx="29" cy="29"/>
              </a:xfrm>
              <a:custGeom>
                <a:avLst/>
                <a:gdLst>
                  <a:gd name="T0" fmla="*/ 1 w 145"/>
                  <a:gd name="T1" fmla="*/ 0 h 170"/>
                  <a:gd name="T2" fmla="*/ 1 w 145"/>
                  <a:gd name="T3" fmla="*/ 0 h 170"/>
                  <a:gd name="T4" fmla="*/ 1 w 145"/>
                  <a:gd name="T5" fmla="*/ 0 h 170"/>
                  <a:gd name="T6" fmla="*/ 1 w 145"/>
                  <a:gd name="T7" fmla="*/ 0 h 170"/>
                  <a:gd name="T8" fmla="*/ 1 w 145"/>
                  <a:gd name="T9" fmla="*/ 0 h 170"/>
                  <a:gd name="T10" fmla="*/ 0 w 145"/>
                  <a:gd name="T11" fmla="*/ 0 h 170"/>
                  <a:gd name="T12" fmla="*/ 0 w 145"/>
                  <a:gd name="T13" fmla="*/ 0 h 170"/>
                  <a:gd name="T14" fmla="*/ 0 w 145"/>
                  <a:gd name="T15" fmla="*/ 0 h 170"/>
                  <a:gd name="T16" fmla="*/ 0 w 145"/>
                  <a:gd name="T17" fmla="*/ 0 h 170"/>
                  <a:gd name="T18" fmla="*/ 0 w 145"/>
                  <a:gd name="T19" fmla="*/ 0 h 170"/>
                  <a:gd name="T20" fmla="*/ 0 w 145"/>
                  <a:gd name="T21" fmla="*/ 1 h 170"/>
                  <a:gd name="T22" fmla="*/ 0 w 145"/>
                  <a:gd name="T23" fmla="*/ 1 h 170"/>
                  <a:gd name="T24" fmla="*/ 0 w 145"/>
                  <a:gd name="T25" fmla="*/ 1 h 170"/>
                  <a:gd name="T26" fmla="*/ 0 w 145"/>
                  <a:gd name="T27" fmla="*/ 1 h 170"/>
                  <a:gd name="T28" fmla="*/ 0 w 145"/>
                  <a:gd name="T29" fmla="*/ 1 h 170"/>
                  <a:gd name="T30" fmla="*/ 1 w 145"/>
                  <a:gd name="T31" fmla="*/ 1 h 170"/>
                  <a:gd name="T32" fmla="*/ 1 w 145"/>
                  <a:gd name="T33" fmla="*/ 1 h 170"/>
                  <a:gd name="T34" fmla="*/ 1 w 145"/>
                  <a:gd name="T35" fmla="*/ 1 h 170"/>
                  <a:gd name="T36" fmla="*/ 1 w 145"/>
                  <a:gd name="T37" fmla="*/ 1 h 170"/>
                  <a:gd name="T38" fmla="*/ 1 w 145"/>
                  <a:gd name="T39" fmla="*/ 1 h 170"/>
                  <a:gd name="T40" fmla="*/ 1 w 145"/>
                  <a:gd name="T41" fmla="*/ 0 h 170"/>
                  <a:gd name="T42" fmla="*/ 1 w 145"/>
                  <a:gd name="T43" fmla="*/ 1 h 170"/>
                  <a:gd name="T44" fmla="*/ 1 w 145"/>
                  <a:gd name="T45" fmla="*/ 1 h 170"/>
                  <a:gd name="T46" fmla="*/ 1 w 145"/>
                  <a:gd name="T47" fmla="*/ 1 h 170"/>
                  <a:gd name="T48" fmla="*/ 1 w 145"/>
                  <a:gd name="T49" fmla="*/ 1 h 170"/>
                  <a:gd name="T50" fmla="*/ 1 w 145"/>
                  <a:gd name="T51" fmla="*/ 1 h 170"/>
                  <a:gd name="T52" fmla="*/ 1 w 145"/>
                  <a:gd name="T53" fmla="*/ 1 h 170"/>
                  <a:gd name="T54" fmla="*/ 0 w 145"/>
                  <a:gd name="T55" fmla="*/ 1 h 170"/>
                  <a:gd name="T56" fmla="*/ 0 w 145"/>
                  <a:gd name="T57" fmla="*/ 1 h 170"/>
                  <a:gd name="T58" fmla="*/ 0 w 145"/>
                  <a:gd name="T59" fmla="*/ 1 h 170"/>
                  <a:gd name="T60" fmla="*/ 0 w 145"/>
                  <a:gd name="T61" fmla="*/ 1 h 170"/>
                  <a:gd name="T62" fmla="*/ 0 w 145"/>
                  <a:gd name="T63" fmla="*/ 0 h 170"/>
                  <a:gd name="T64" fmla="*/ 0 w 145"/>
                  <a:gd name="T65" fmla="*/ 0 h 170"/>
                  <a:gd name="T66" fmla="*/ 0 w 145"/>
                  <a:gd name="T67" fmla="*/ 0 h 170"/>
                  <a:gd name="T68" fmla="*/ 0 w 145"/>
                  <a:gd name="T69" fmla="*/ 0 h 170"/>
                  <a:gd name="T70" fmla="*/ 0 w 145"/>
                  <a:gd name="T71" fmla="*/ 0 h 170"/>
                  <a:gd name="T72" fmla="*/ 1 w 145"/>
                  <a:gd name="T73" fmla="*/ 0 h 170"/>
                  <a:gd name="T74" fmla="*/ 1 w 145"/>
                  <a:gd name="T75" fmla="*/ 0 h 170"/>
                  <a:gd name="T76" fmla="*/ 1 w 145"/>
                  <a:gd name="T77" fmla="*/ 0 h 170"/>
                  <a:gd name="T78" fmla="*/ 1 w 145"/>
                  <a:gd name="T79" fmla="*/ 0 h 170"/>
                  <a:gd name="T80" fmla="*/ 1 w 145"/>
                  <a:gd name="T81" fmla="*/ 0 h 170"/>
                  <a:gd name="T82" fmla="*/ 1 w 145"/>
                  <a:gd name="T83" fmla="*/ 0 h 1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5"/>
                  <a:gd name="T127" fmla="*/ 0 h 170"/>
                  <a:gd name="T128" fmla="*/ 145 w 145"/>
                  <a:gd name="T129" fmla="*/ 170 h 1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5" h="170">
                    <a:moveTo>
                      <a:pt x="145" y="84"/>
                    </a:moveTo>
                    <a:lnTo>
                      <a:pt x="144" y="73"/>
                    </a:lnTo>
                    <a:lnTo>
                      <a:pt x="143" y="62"/>
                    </a:lnTo>
                    <a:lnTo>
                      <a:pt x="140" y="51"/>
                    </a:lnTo>
                    <a:lnTo>
                      <a:pt x="136" y="42"/>
                    </a:lnTo>
                    <a:lnTo>
                      <a:pt x="131" y="33"/>
                    </a:lnTo>
                    <a:lnTo>
                      <a:pt x="126" y="25"/>
                    </a:lnTo>
                    <a:lnTo>
                      <a:pt x="120" y="18"/>
                    </a:lnTo>
                    <a:lnTo>
                      <a:pt x="113" y="12"/>
                    </a:lnTo>
                    <a:lnTo>
                      <a:pt x="106" y="8"/>
                    </a:lnTo>
                    <a:lnTo>
                      <a:pt x="99" y="6"/>
                    </a:lnTo>
                    <a:lnTo>
                      <a:pt x="92" y="4"/>
                    </a:lnTo>
                    <a:lnTo>
                      <a:pt x="85" y="2"/>
                    </a:lnTo>
                    <a:lnTo>
                      <a:pt x="78" y="1"/>
                    </a:lnTo>
                    <a:lnTo>
                      <a:pt x="71" y="0"/>
                    </a:lnTo>
                    <a:lnTo>
                      <a:pt x="64" y="0"/>
                    </a:lnTo>
                    <a:lnTo>
                      <a:pt x="57" y="0"/>
                    </a:lnTo>
                    <a:lnTo>
                      <a:pt x="51" y="1"/>
                    </a:lnTo>
                    <a:lnTo>
                      <a:pt x="45" y="5"/>
                    </a:lnTo>
                    <a:lnTo>
                      <a:pt x="39" y="7"/>
                    </a:lnTo>
                    <a:lnTo>
                      <a:pt x="34" y="11"/>
                    </a:lnTo>
                    <a:lnTo>
                      <a:pt x="24" y="19"/>
                    </a:lnTo>
                    <a:lnTo>
                      <a:pt x="16" y="30"/>
                    </a:lnTo>
                    <a:lnTo>
                      <a:pt x="12" y="36"/>
                    </a:lnTo>
                    <a:lnTo>
                      <a:pt x="9" y="42"/>
                    </a:lnTo>
                    <a:lnTo>
                      <a:pt x="7" y="48"/>
                    </a:lnTo>
                    <a:lnTo>
                      <a:pt x="4" y="55"/>
                    </a:lnTo>
                    <a:lnTo>
                      <a:pt x="3" y="61"/>
                    </a:lnTo>
                    <a:lnTo>
                      <a:pt x="1" y="68"/>
                    </a:lnTo>
                    <a:lnTo>
                      <a:pt x="0" y="77"/>
                    </a:lnTo>
                    <a:lnTo>
                      <a:pt x="0" y="84"/>
                    </a:lnTo>
                    <a:lnTo>
                      <a:pt x="1" y="92"/>
                    </a:lnTo>
                    <a:lnTo>
                      <a:pt x="2" y="101"/>
                    </a:lnTo>
                    <a:lnTo>
                      <a:pt x="3" y="109"/>
                    </a:lnTo>
                    <a:lnTo>
                      <a:pt x="6" y="117"/>
                    </a:lnTo>
                    <a:lnTo>
                      <a:pt x="9" y="125"/>
                    </a:lnTo>
                    <a:lnTo>
                      <a:pt x="12" y="132"/>
                    </a:lnTo>
                    <a:lnTo>
                      <a:pt x="17" y="139"/>
                    </a:lnTo>
                    <a:lnTo>
                      <a:pt x="21" y="145"/>
                    </a:lnTo>
                    <a:lnTo>
                      <a:pt x="26" y="151"/>
                    </a:lnTo>
                    <a:lnTo>
                      <a:pt x="32" y="156"/>
                    </a:lnTo>
                    <a:lnTo>
                      <a:pt x="38" y="159"/>
                    </a:lnTo>
                    <a:lnTo>
                      <a:pt x="45" y="163"/>
                    </a:lnTo>
                    <a:lnTo>
                      <a:pt x="52" y="166"/>
                    </a:lnTo>
                    <a:lnTo>
                      <a:pt x="59" y="169"/>
                    </a:lnTo>
                    <a:lnTo>
                      <a:pt x="66" y="170"/>
                    </a:lnTo>
                    <a:lnTo>
                      <a:pt x="73" y="170"/>
                    </a:lnTo>
                    <a:lnTo>
                      <a:pt x="80" y="170"/>
                    </a:lnTo>
                    <a:lnTo>
                      <a:pt x="88" y="169"/>
                    </a:lnTo>
                    <a:lnTo>
                      <a:pt x="94" y="166"/>
                    </a:lnTo>
                    <a:lnTo>
                      <a:pt x="101" y="163"/>
                    </a:lnTo>
                    <a:lnTo>
                      <a:pt x="107" y="159"/>
                    </a:lnTo>
                    <a:lnTo>
                      <a:pt x="113" y="156"/>
                    </a:lnTo>
                    <a:lnTo>
                      <a:pt x="119" y="151"/>
                    </a:lnTo>
                    <a:lnTo>
                      <a:pt x="124" y="145"/>
                    </a:lnTo>
                    <a:lnTo>
                      <a:pt x="129" y="139"/>
                    </a:lnTo>
                    <a:lnTo>
                      <a:pt x="133" y="132"/>
                    </a:lnTo>
                    <a:lnTo>
                      <a:pt x="136" y="125"/>
                    </a:lnTo>
                    <a:lnTo>
                      <a:pt x="139" y="117"/>
                    </a:lnTo>
                    <a:lnTo>
                      <a:pt x="142" y="109"/>
                    </a:lnTo>
                    <a:lnTo>
                      <a:pt x="144" y="101"/>
                    </a:lnTo>
                    <a:lnTo>
                      <a:pt x="145" y="92"/>
                    </a:lnTo>
                    <a:lnTo>
                      <a:pt x="145" y="84"/>
                    </a:lnTo>
                    <a:close/>
                    <a:moveTo>
                      <a:pt x="136" y="84"/>
                    </a:moveTo>
                    <a:lnTo>
                      <a:pt x="136" y="91"/>
                    </a:lnTo>
                    <a:lnTo>
                      <a:pt x="135" y="99"/>
                    </a:lnTo>
                    <a:lnTo>
                      <a:pt x="133" y="107"/>
                    </a:lnTo>
                    <a:lnTo>
                      <a:pt x="131" y="113"/>
                    </a:lnTo>
                    <a:lnTo>
                      <a:pt x="128" y="120"/>
                    </a:lnTo>
                    <a:lnTo>
                      <a:pt x="125" y="126"/>
                    </a:lnTo>
                    <a:lnTo>
                      <a:pt x="122" y="132"/>
                    </a:lnTo>
                    <a:lnTo>
                      <a:pt x="118" y="138"/>
                    </a:lnTo>
                    <a:lnTo>
                      <a:pt x="113" y="143"/>
                    </a:lnTo>
                    <a:lnTo>
                      <a:pt x="108" y="146"/>
                    </a:lnTo>
                    <a:lnTo>
                      <a:pt x="103" y="150"/>
                    </a:lnTo>
                    <a:lnTo>
                      <a:pt x="98" y="153"/>
                    </a:lnTo>
                    <a:lnTo>
                      <a:pt x="92" y="156"/>
                    </a:lnTo>
                    <a:lnTo>
                      <a:pt x="86" y="158"/>
                    </a:lnTo>
                    <a:lnTo>
                      <a:pt x="80" y="159"/>
                    </a:lnTo>
                    <a:lnTo>
                      <a:pt x="73" y="159"/>
                    </a:lnTo>
                    <a:lnTo>
                      <a:pt x="67" y="159"/>
                    </a:lnTo>
                    <a:lnTo>
                      <a:pt x="60" y="158"/>
                    </a:lnTo>
                    <a:lnTo>
                      <a:pt x="54" y="156"/>
                    </a:lnTo>
                    <a:lnTo>
                      <a:pt x="49" y="153"/>
                    </a:lnTo>
                    <a:lnTo>
                      <a:pt x="42" y="150"/>
                    </a:lnTo>
                    <a:lnTo>
                      <a:pt x="37" y="146"/>
                    </a:lnTo>
                    <a:lnTo>
                      <a:pt x="32" y="143"/>
                    </a:lnTo>
                    <a:lnTo>
                      <a:pt x="28" y="138"/>
                    </a:lnTo>
                    <a:lnTo>
                      <a:pt x="24" y="132"/>
                    </a:lnTo>
                    <a:lnTo>
                      <a:pt x="20" y="126"/>
                    </a:lnTo>
                    <a:lnTo>
                      <a:pt x="17" y="120"/>
                    </a:lnTo>
                    <a:lnTo>
                      <a:pt x="14" y="113"/>
                    </a:lnTo>
                    <a:lnTo>
                      <a:pt x="12" y="107"/>
                    </a:lnTo>
                    <a:lnTo>
                      <a:pt x="10" y="99"/>
                    </a:lnTo>
                    <a:lnTo>
                      <a:pt x="9" y="91"/>
                    </a:lnTo>
                    <a:lnTo>
                      <a:pt x="9" y="84"/>
                    </a:lnTo>
                    <a:lnTo>
                      <a:pt x="9" y="77"/>
                    </a:lnTo>
                    <a:lnTo>
                      <a:pt x="10" y="68"/>
                    </a:lnTo>
                    <a:lnTo>
                      <a:pt x="12" y="61"/>
                    </a:lnTo>
                    <a:lnTo>
                      <a:pt x="14" y="54"/>
                    </a:lnTo>
                    <a:lnTo>
                      <a:pt x="17" y="48"/>
                    </a:lnTo>
                    <a:lnTo>
                      <a:pt x="20" y="42"/>
                    </a:lnTo>
                    <a:lnTo>
                      <a:pt x="24" y="36"/>
                    </a:lnTo>
                    <a:lnTo>
                      <a:pt x="28" y="30"/>
                    </a:lnTo>
                    <a:lnTo>
                      <a:pt x="32" y="25"/>
                    </a:lnTo>
                    <a:lnTo>
                      <a:pt x="37" y="21"/>
                    </a:lnTo>
                    <a:lnTo>
                      <a:pt x="42" y="18"/>
                    </a:lnTo>
                    <a:lnTo>
                      <a:pt x="49" y="14"/>
                    </a:lnTo>
                    <a:lnTo>
                      <a:pt x="54" y="12"/>
                    </a:lnTo>
                    <a:lnTo>
                      <a:pt x="60" y="9"/>
                    </a:lnTo>
                    <a:lnTo>
                      <a:pt x="67" y="8"/>
                    </a:lnTo>
                    <a:lnTo>
                      <a:pt x="73" y="8"/>
                    </a:lnTo>
                    <a:lnTo>
                      <a:pt x="80" y="8"/>
                    </a:lnTo>
                    <a:lnTo>
                      <a:pt x="86" y="9"/>
                    </a:lnTo>
                    <a:lnTo>
                      <a:pt x="92" y="12"/>
                    </a:lnTo>
                    <a:lnTo>
                      <a:pt x="98" y="14"/>
                    </a:lnTo>
                    <a:lnTo>
                      <a:pt x="103" y="18"/>
                    </a:lnTo>
                    <a:lnTo>
                      <a:pt x="108" y="21"/>
                    </a:lnTo>
                    <a:lnTo>
                      <a:pt x="113" y="25"/>
                    </a:lnTo>
                    <a:lnTo>
                      <a:pt x="118" y="30"/>
                    </a:lnTo>
                    <a:lnTo>
                      <a:pt x="122" y="36"/>
                    </a:lnTo>
                    <a:lnTo>
                      <a:pt x="125" y="42"/>
                    </a:lnTo>
                    <a:lnTo>
                      <a:pt x="128" y="48"/>
                    </a:lnTo>
                    <a:lnTo>
                      <a:pt x="131" y="54"/>
                    </a:lnTo>
                    <a:lnTo>
                      <a:pt x="133" y="61"/>
                    </a:lnTo>
                    <a:lnTo>
                      <a:pt x="135" y="68"/>
                    </a:lnTo>
                    <a:lnTo>
                      <a:pt x="136" y="77"/>
                    </a:lnTo>
                    <a:lnTo>
                      <a:pt x="136" y="84"/>
                    </a:lnTo>
                    <a:close/>
                  </a:path>
                </a:pathLst>
              </a:custGeom>
              <a:solidFill>
                <a:srgbClr val="F8D7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 name="Freeform 202">
                <a:extLst>
                  <a:ext uri="{FF2B5EF4-FFF2-40B4-BE49-F238E27FC236}">
                    <a16:creationId xmlns:a16="http://schemas.microsoft.com/office/drawing/2014/main" xmlns="" id="{4AA5A965-1EA8-30D8-0A36-CE71AAD83BFF}"/>
                  </a:ext>
                </a:extLst>
              </p:cNvPr>
              <p:cNvSpPr>
                <a:spLocks noEditPoints="1"/>
              </p:cNvSpPr>
              <p:nvPr/>
            </p:nvSpPr>
            <p:spPr bwMode="auto">
              <a:xfrm>
                <a:off x="1148" y="2646"/>
                <a:ext cx="27" cy="27"/>
              </a:xfrm>
              <a:custGeom>
                <a:avLst/>
                <a:gdLst>
                  <a:gd name="T0" fmla="*/ 1 w 136"/>
                  <a:gd name="T1" fmla="*/ 0 h 162"/>
                  <a:gd name="T2" fmla="*/ 1 w 136"/>
                  <a:gd name="T3" fmla="*/ 0 h 162"/>
                  <a:gd name="T4" fmla="*/ 1 w 136"/>
                  <a:gd name="T5" fmla="*/ 0 h 162"/>
                  <a:gd name="T6" fmla="*/ 1 w 136"/>
                  <a:gd name="T7" fmla="*/ 0 h 162"/>
                  <a:gd name="T8" fmla="*/ 1 w 136"/>
                  <a:gd name="T9" fmla="*/ 0 h 162"/>
                  <a:gd name="T10" fmla="*/ 0 w 136"/>
                  <a:gd name="T11" fmla="*/ 0 h 162"/>
                  <a:gd name="T12" fmla="*/ 0 w 136"/>
                  <a:gd name="T13" fmla="*/ 0 h 162"/>
                  <a:gd name="T14" fmla="*/ 0 w 136"/>
                  <a:gd name="T15" fmla="*/ 0 h 162"/>
                  <a:gd name="T16" fmla="*/ 0 w 136"/>
                  <a:gd name="T17" fmla="*/ 0 h 162"/>
                  <a:gd name="T18" fmla="*/ 0 w 136"/>
                  <a:gd name="T19" fmla="*/ 0 h 162"/>
                  <a:gd name="T20" fmla="*/ 0 w 136"/>
                  <a:gd name="T21" fmla="*/ 0 h 162"/>
                  <a:gd name="T22" fmla="*/ 0 w 136"/>
                  <a:gd name="T23" fmla="*/ 1 h 162"/>
                  <a:gd name="T24" fmla="*/ 0 w 136"/>
                  <a:gd name="T25" fmla="*/ 1 h 162"/>
                  <a:gd name="T26" fmla="*/ 0 w 136"/>
                  <a:gd name="T27" fmla="*/ 1 h 162"/>
                  <a:gd name="T28" fmla="*/ 0 w 136"/>
                  <a:gd name="T29" fmla="*/ 1 h 162"/>
                  <a:gd name="T30" fmla="*/ 0 w 136"/>
                  <a:gd name="T31" fmla="*/ 1 h 162"/>
                  <a:gd name="T32" fmla="*/ 1 w 136"/>
                  <a:gd name="T33" fmla="*/ 1 h 162"/>
                  <a:gd name="T34" fmla="*/ 1 w 136"/>
                  <a:gd name="T35" fmla="*/ 1 h 162"/>
                  <a:gd name="T36" fmla="*/ 1 w 136"/>
                  <a:gd name="T37" fmla="*/ 1 h 162"/>
                  <a:gd name="T38" fmla="*/ 1 w 136"/>
                  <a:gd name="T39" fmla="*/ 1 h 162"/>
                  <a:gd name="T40" fmla="*/ 1 w 136"/>
                  <a:gd name="T41" fmla="*/ 1 h 162"/>
                  <a:gd name="T42" fmla="*/ 1 w 136"/>
                  <a:gd name="T43" fmla="*/ 0 h 162"/>
                  <a:gd name="T44" fmla="*/ 1 w 136"/>
                  <a:gd name="T45" fmla="*/ 1 h 162"/>
                  <a:gd name="T46" fmla="*/ 1 w 136"/>
                  <a:gd name="T47" fmla="*/ 1 h 162"/>
                  <a:gd name="T48" fmla="*/ 1 w 136"/>
                  <a:gd name="T49" fmla="*/ 1 h 162"/>
                  <a:gd name="T50" fmla="*/ 1 w 136"/>
                  <a:gd name="T51" fmla="*/ 1 h 162"/>
                  <a:gd name="T52" fmla="*/ 1 w 136"/>
                  <a:gd name="T53" fmla="*/ 1 h 162"/>
                  <a:gd name="T54" fmla="*/ 0 w 136"/>
                  <a:gd name="T55" fmla="*/ 1 h 162"/>
                  <a:gd name="T56" fmla="*/ 0 w 136"/>
                  <a:gd name="T57" fmla="*/ 1 h 162"/>
                  <a:gd name="T58" fmla="*/ 0 w 136"/>
                  <a:gd name="T59" fmla="*/ 1 h 162"/>
                  <a:gd name="T60" fmla="*/ 0 w 136"/>
                  <a:gd name="T61" fmla="*/ 1 h 162"/>
                  <a:gd name="T62" fmla="*/ 0 w 136"/>
                  <a:gd name="T63" fmla="*/ 1 h 162"/>
                  <a:gd name="T64" fmla="*/ 0 w 136"/>
                  <a:gd name="T65" fmla="*/ 0 h 162"/>
                  <a:gd name="T66" fmla="*/ 0 w 136"/>
                  <a:gd name="T67" fmla="*/ 0 h 162"/>
                  <a:gd name="T68" fmla="*/ 0 w 136"/>
                  <a:gd name="T69" fmla="*/ 0 h 162"/>
                  <a:gd name="T70" fmla="*/ 0 w 136"/>
                  <a:gd name="T71" fmla="*/ 0 h 162"/>
                  <a:gd name="T72" fmla="*/ 0 w 136"/>
                  <a:gd name="T73" fmla="*/ 0 h 162"/>
                  <a:gd name="T74" fmla="*/ 1 w 136"/>
                  <a:gd name="T75" fmla="*/ 0 h 162"/>
                  <a:gd name="T76" fmla="*/ 1 w 136"/>
                  <a:gd name="T77" fmla="*/ 0 h 162"/>
                  <a:gd name="T78" fmla="*/ 1 w 136"/>
                  <a:gd name="T79" fmla="*/ 0 h 162"/>
                  <a:gd name="T80" fmla="*/ 1 w 136"/>
                  <a:gd name="T81" fmla="*/ 0 h 162"/>
                  <a:gd name="T82" fmla="*/ 1 w 136"/>
                  <a:gd name="T83" fmla="*/ 0 h 162"/>
                  <a:gd name="T84" fmla="*/ 1 w 136"/>
                  <a:gd name="T85" fmla="*/ 0 h 16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6"/>
                  <a:gd name="T130" fmla="*/ 0 h 162"/>
                  <a:gd name="T131" fmla="*/ 136 w 136"/>
                  <a:gd name="T132" fmla="*/ 162 h 16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6" h="162">
                    <a:moveTo>
                      <a:pt x="136" y="82"/>
                    </a:moveTo>
                    <a:lnTo>
                      <a:pt x="135" y="73"/>
                    </a:lnTo>
                    <a:lnTo>
                      <a:pt x="134" y="65"/>
                    </a:lnTo>
                    <a:lnTo>
                      <a:pt x="133" y="58"/>
                    </a:lnTo>
                    <a:lnTo>
                      <a:pt x="130" y="51"/>
                    </a:lnTo>
                    <a:lnTo>
                      <a:pt x="127" y="43"/>
                    </a:lnTo>
                    <a:lnTo>
                      <a:pt x="124" y="36"/>
                    </a:lnTo>
                    <a:lnTo>
                      <a:pt x="120" y="30"/>
                    </a:lnTo>
                    <a:lnTo>
                      <a:pt x="116" y="24"/>
                    </a:lnTo>
                    <a:lnTo>
                      <a:pt x="111" y="19"/>
                    </a:lnTo>
                    <a:lnTo>
                      <a:pt x="106" y="15"/>
                    </a:lnTo>
                    <a:lnTo>
                      <a:pt x="100" y="11"/>
                    </a:lnTo>
                    <a:lnTo>
                      <a:pt x="94" y="7"/>
                    </a:lnTo>
                    <a:lnTo>
                      <a:pt x="88" y="5"/>
                    </a:lnTo>
                    <a:lnTo>
                      <a:pt x="82" y="3"/>
                    </a:lnTo>
                    <a:lnTo>
                      <a:pt x="75" y="2"/>
                    </a:lnTo>
                    <a:lnTo>
                      <a:pt x="68" y="0"/>
                    </a:lnTo>
                    <a:lnTo>
                      <a:pt x="61" y="2"/>
                    </a:lnTo>
                    <a:lnTo>
                      <a:pt x="55" y="3"/>
                    </a:lnTo>
                    <a:lnTo>
                      <a:pt x="48" y="5"/>
                    </a:lnTo>
                    <a:lnTo>
                      <a:pt x="42" y="7"/>
                    </a:lnTo>
                    <a:lnTo>
                      <a:pt x="35" y="11"/>
                    </a:lnTo>
                    <a:lnTo>
                      <a:pt x="29" y="15"/>
                    </a:lnTo>
                    <a:lnTo>
                      <a:pt x="24" y="19"/>
                    </a:lnTo>
                    <a:lnTo>
                      <a:pt x="19" y="24"/>
                    </a:lnTo>
                    <a:lnTo>
                      <a:pt x="15" y="30"/>
                    </a:lnTo>
                    <a:lnTo>
                      <a:pt x="11" y="36"/>
                    </a:lnTo>
                    <a:lnTo>
                      <a:pt x="8" y="43"/>
                    </a:lnTo>
                    <a:lnTo>
                      <a:pt x="5" y="51"/>
                    </a:lnTo>
                    <a:lnTo>
                      <a:pt x="3" y="58"/>
                    </a:lnTo>
                    <a:lnTo>
                      <a:pt x="1" y="65"/>
                    </a:lnTo>
                    <a:lnTo>
                      <a:pt x="0" y="73"/>
                    </a:lnTo>
                    <a:lnTo>
                      <a:pt x="0" y="82"/>
                    </a:lnTo>
                    <a:lnTo>
                      <a:pt x="0" y="90"/>
                    </a:lnTo>
                    <a:lnTo>
                      <a:pt x="1" y="99"/>
                    </a:lnTo>
                    <a:lnTo>
                      <a:pt x="3" y="106"/>
                    </a:lnTo>
                    <a:lnTo>
                      <a:pt x="5" y="113"/>
                    </a:lnTo>
                    <a:lnTo>
                      <a:pt x="8" y="120"/>
                    </a:lnTo>
                    <a:lnTo>
                      <a:pt x="11" y="127"/>
                    </a:lnTo>
                    <a:lnTo>
                      <a:pt x="15" y="133"/>
                    </a:lnTo>
                    <a:lnTo>
                      <a:pt x="19" y="139"/>
                    </a:lnTo>
                    <a:lnTo>
                      <a:pt x="24" y="144"/>
                    </a:lnTo>
                    <a:lnTo>
                      <a:pt x="29" y="149"/>
                    </a:lnTo>
                    <a:lnTo>
                      <a:pt x="35" y="153"/>
                    </a:lnTo>
                    <a:lnTo>
                      <a:pt x="42" y="156"/>
                    </a:lnTo>
                    <a:lnTo>
                      <a:pt x="48" y="159"/>
                    </a:lnTo>
                    <a:lnTo>
                      <a:pt x="55" y="161"/>
                    </a:lnTo>
                    <a:lnTo>
                      <a:pt x="61" y="162"/>
                    </a:lnTo>
                    <a:lnTo>
                      <a:pt x="68" y="162"/>
                    </a:lnTo>
                    <a:lnTo>
                      <a:pt x="75" y="162"/>
                    </a:lnTo>
                    <a:lnTo>
                      <a:pt x="82" y="161"/>
                    </a:lnTo>
                    <a:lnTo>
                      <a:pt x="88" y="159"/>
                    </a:lnTo>
                    <a:lnTo>
                      <a:pt x="94" y="156"/>
                    </a:lnTo>
                    <a:lnTo>
                      <a:pt x="100" y="153"/>
                    </a:lnTo>
                    <a:lnTo>
                      <a:pt x="106" y="149"/>
                    </a:lnTo>
                    <a:lnTo>
                      <a:pt x="111" y="144"/>
                    </a:lnTo>
                    <a:lnTo>
                      <a:pt x="116" y="139"/>
                    </a:lnTo>
                    <a:lnTo>
                      <a:pt x="120" y="133"/>
                    </a:lnTo>
                    <a:lnTo>
                      <a:pt x="124" y="127"/>
                    </a:lnTo>
                    <a:lnTo>
                      <a:pt x="127" y="120"/>
                    </a:lnTo>
                    <a:lnTo>
                      <a:pt x="130" y="113"/>
                    </a:lnTo>
                    <a:lnTo>
                      <a:pt x="133" y="106"/>
                    </a:lnTo>
                    <a:lnTo>
                      <a:pt x="134" y="99"/>
                    </a:lnTo>
                    <a:lnTo>
                      <a:pt x="135" y="90"/>
                    </a:lnTo>
                    <a:lnTo>
                      <a:pt x="136" y="82"/>
                    </a:lnTo>
                    <a:close/>
                    <a:moveTo>
                      <a:pt x="127" y="82"/>
                    </a:moveTo>
                    <a:lnTo>
                      <a:pt x="126" y="89"/>
                    </a:lnTo>
                    <a:lnTo>
                      <a:pt x="125" y="96"/>
                    </a:lnTo>
                    <a:lnTo>
                      <a:pt x="124" y="102"/>
                    </a:lnTo>
                    <a:lnTo>
                      <a:pt x="122" y="109"/>
                    </a:lnTo>
                    <a:lnTo>
                      <a:pt x="120" y="115"/>
                    </a:lnTo>
                    <a:lnTo>
                      <a:pt x="117" y="121"/>
                    </a:lnTo>
                    <a:lnTo>
                      <a:pt x="113" y="126"/>
                    </a:lnTo>
                    <a:lnTo>
                      <a:pt x="109" y="131"/>
                    </a:lnTo>
                    <a:lnTo>
                      <a:pt x="105" y="136"/>
                    </a:lnTo>
                    <a:lnTo>
                      <a:pt x="101" y="141"/>
                    </a:lnTo>
                    <a:lnTo>
                      <a:pt x="96" y="143"/>
                    </a:lnTo>
                    <a:lnTo>
                      <a:pt x="91" y="147"/>
                    </a:lnTo>
                    <a:lnTo>
                      <a:pt x="85" y="149"/>
                    </a:lnTo>
                    <a:lnTo>
                      <a:pt x="80" y="150"/>
                    </a:lnTo>
                    <a:lnTo>
                      <a:pt x="74" y="151"/>
                    </a:lnTo>
                    <a:lnTo>
                      <a:pt x="68" y="151"/>
                    </a:lnTo>
                    <a:lnTo>
                      <a:pt x="62" y="151"/>
                    </a:lnTo>
                    <a:lnTo>
                      <a:pt x="56" y="150"/>
                    </a:lnTo>
                    <a:lnTo>
                      <a:pt x="51" y="149"/>
                    </a:lnTo>
                    <a:lnTo>
                      <a:pt x="45" y="147"/>
                    </a:lnTo>
                    <a:lnTo>
                      <a:pt x="40" y="143"/>
                    </a:lnTo>
                    <a:lnTo>
                      <a:pt x="34" y="141"/>
                    </a:lnTo>
                    <a:lnTo>
                      <a:pt x="30" y="136"/>
                    </a:lnTo>
                    <a:lnTo>
                      <a:pt x="26" y="131"/>
                    </a:lnTo>
                    <a:lnTo>
                      <a:pt x="22" y="126"/>
                    </a:lnTo>
                    <a:lnTo>
                      <a:pt x="19" y="121"/>
                    </a:lnTo>
                    <a:lnTo>
                      <a:pt x="16" y="115"/>
                    </a:lnTo>
                    <a:lnTo>
                      <a:pt x="13" y="109"/>
                    </a:lnTo>
                    <a:lnTo>
                      <a:pt x="11" y="102"/>
                    </a:lnTo>
                    <a:lnTo>
                      <a:pt x="10" y="96"/>
                    </a:lnTo>
                    <a:lnTo>
                      <a:pt x="9" y="89"/>
                    </a:lnTo>
                    <a:lnTo>
                      <a:pt x="9" y="82"/>
                    </a:lnTo>
                    <a:lnTo>
                      <a:pt x="9" y="75"/>
                    </a:lnTo>
                    <a:lnTo>
                      <a:pt x="10" y="67"/>
                    </a:lnTo>
                    <a:lnTo>
                      <a:pt x="11" y="61"/>
                    </a:lnTo>
                    <a:lnTo>
                      <a:pt x="13" y="54"/>
                    </a:lnTo>
                    <a:lnTo>
                      <a:pt x="16" y="48"/>
                    </a:lnTo>
                    <a:lnTo>
                      <a:pt x="19" y="42"/>
                    </a:lnTo>
                    <a:lnTo>
                      <a:pt x="22" y="37"/>
                    </a:lnTo>
                    <a:lnTo>
                      <a:pt x="26" y="33"/>
                    </a:lnTo>
                    <a:lnTo>
                      <a:pt x="30" y="28"/>
                    </a:lnTo>
                    <a:lnTo>
                      <a:pt x="34" y="23"/>
                    </a:lnTo>
                    <a:lnTo>
                      <a:pt x="40" y="21"/>
                    </a:lnTo>
                    <a:lnTo>
                      <a:pt x="45" y="17"/>
                    </a:lnTo>
                    <a:lnTo>
                      <a:pt x="51" y="15"/>
                    </a:lnTo>
                    <a:lnTo>
                      <a:pt x="56" y="13"/>
                    </a:lnTo>
                    <a:lnTo>
                      <a:pt x="62" y="12"/>
                    </a:lnTo>
                    <a:lnTo>
                      <a:pt x="68" y="11"/>
                    </a:lnTo>
                    <a:lnTo>
                      <a:pt x="74" y="12"/>
                    </a:lnTo>
                    <a:lnTo>
                      <a:pt x="80" y="13"/>
                    </a:lnTo>
                    <a:lnTo>
                      <a:pt x="85" y="15"/>
                    </a:lnTo>
                    <a:lnTo>
                      <a:pt x="91" y="17"/>
                    </a:lnTo>
                    <a:lnTo>
                      <a:pt x="96" y="21"/>
                    </a:lnTo>
                    <a:lnTo>
                      <a:pt x="101" y="23"/>
                    </a:lnTo>
                    <a:lnTo>
                      <a:pt x="105" y="28"/>
                    </a:lnTo>
                    <a:lnTo>
                      <a:pt x="109" y="33"/>
                    </a:lnTo>
                    <a:lnTo>
                      <a:pt x="113" y="37"/>
                    </a:lnTo>
                    <a:lnTo>
                      <a:pt x="117" y="42"/>
                    </a:lnTo>
                    <a:lnTo>
                      <a:pt x="120" y="48"/>
                    </a:lnTo>
                    <a:lnTo>
                      <a:pt x="122" y="54"/>
                    </a:lnTo>
                    <a:lnTo>
                      <a:pt x="124" y="61"/>
                    </a:lnTo>
                    <a:lnTo>
                      <a:pt x="125" y="67"/>
                    </a:lnTo>
                    <a:lnTo>
                      <a:pt x="126" y="75"/>
                    </a:lnTo>
                    <a:lnTo>
                      <a:pt x="127" y="82"/>
                    </a:lnTo>
                    <a:close/>
                  </a:path>
                </a:pathLst>
              </a:custGeom>
              <a:solidFill>
                <a:srgbClr val="F9DA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 name="Freeform 203">
                <a:extLst>
                  <a:ext uri="{FF2B5EF4-FFF2-40B4-BE49-F238E27FC236}">
                    <a16:creationId xmlns:a16="http://schemas.microsoft.com/office/drawing/2014/main" xmlns="" id="{792EAC48-55BF-02E9-88E6-0392712B0DCB}"/>
                  </a:ext>
                </a:extLst>
              </p:cNvPr>
              <p:cNvSpPr>
                <a:spLocks noEditPoints="1"/>
              </p:cNvSpPr>
              <p:nvPr/>
            </p:nvSpPr>
            <p:spPr bwMode="auto">
              <a:xfrm>
                <a:off x="1149" y="2647"/>
                <a:ext cx="25" cy="25"/>
              </a:xfrm>
              <a:custGeom>
                <a:avLst/>
                <a:gdLst>
                  <a:gd name="T0" fmla="*/ 1 w 127"/>
                  <a:gd name="T1" fmla="*/ 0 h 151"/>
                  <a:gd name="T2" fmla="*/ 1 w 127"/>
                  <a:gd name="T3" fmla="*/ 0 h 151"/>
                  <a:gd name="T4" fmla="*/ 1 w 127"/>
                  <a:gd name="T5" fmla="*/ 0 h 151"/>
                  <a:gd name="T6" fmla="*/ 1 w 127"/>
                  <a:gd name="T7" fmla="*/ 0 h 151"/>
                  <a:gd name="T8" fmla="*/ 1 w 127"/>
                  <a:gd name="T9" fmla="*/ 0 h 151"/>
                  <a:gd name="T10" fmla="*/ 1 w 127"/>
                  <a:gd name="T11" fmla="*/ 0 h 151"/>
                  <a:gd name="T12" fmla="*/ 1 w 127"/>
                  <a:gd name="T13" fmla="*/ 0 h 151"/>
                  <a:gd name="T14" fmla="*/ 1 w 127"/>
                  <a:gd name="T15" fmla="*/ 0 h 151"/>
                  <a:gd name="T16" fmla="*/ 0 w 127"/>
                  <a:gd name="T17" fmla="*/ 0 h 151"/>
                  <a:gd name="T18" fmla="*/ 0 w 127"/>
                  <a:gd name="T19" fmla="*/ 0 h 151"/>
                  <a:gd name="T20" fmla="*/ 0 w 127"/>
                  <a:gd name="T21" fmla="*/ 0 h 151"/>
                  <a:gd name="T22" fmla="*/ 0 w 127"/>
                  <a:gd name="T23" fmla="*/ 0 h 151"/>
                  <a:gd name="T24" fmla="*/ 0 w 127"/>
                  <a:gd name="T25" fmla="*/ 0 h 151"/>
                  <a:gd name="T26" fmla="*/ 0 w 127"/>
                  <a:gd name="T27" fmla="*/ 0 h 151"/>
                  <a:gd name="T28" fmla="*/ 0 w 127"/>
                  <a:gd name="T29" fmla="*/ 0 h 151"/>
                  <a:gd name="T30" fmla="*/ 0 w 127"/>
                  <a:gd name="T31" fmla="*/ 0 h 151"/>
                  <a:gd name="T32" fmla="*/ 0 w 127"/>
                  <a:gd name="T33" fmla="*/ 0 h 151"/>
                  <a:gd name="T34" fmla="*/ 0 w 127"/>
                  <a:gd name="T35" fmla="*/ 0 h 151"/>
                  <a:gd name="T36" fmla="*/ 0 w 127"/>
                  <a:gd name="T37" fmla="*/ 0 h 151"/>
                  <a:gd name="T38" fmla="*/ 0 w 127"/>
                  <a:gd name="T39" fmla="*/ 0 h 151"/>
                  <a:gd name="T40" fmla="*/ 0 w 127"/>
                  <a:gd name="T41" fmla="*/ 1 h 151"/>
                  <a:gd name="T42" fmla="*/ 0 w 127"/>
                  <a:gd name="T43" fmla="*/ 1 h 151"/>
                  <a:gd name="T44" fmla="*/ 0 w 127"/>
                  <a:gd name="T45" fmla="*/ 1 h 151"/>
                  <a:gd name="T46" fmla="*/ 0 w 127"/>
                  <a:gd name="T47" fmla="*/ 1 h 151"/>
                  <a:gd name="T48" fmla="*/ 1 w 127"/>
                  <a:gd name="T49" fmla="*/ 1 h 151"/>
                  <a:gd name="T50" fmla="*/ 1 w 127"/>
                  <a:gd name="T51" fmla="*/ 1 h 151"/>
                  <a:gd name="T52" fmla="*/ 1 w 127"/>
                  <a:gd name="T53" fmla="*/ 1 h 151"/>
                  <a:gd name="T54" fmla="*/ 1 w 127"/>
                  <a:gd name="T55" fmla="*/ 1 h 151"/>
                  <a:gd name="T56" fmla="*/ 1 w 127"/>
                  <a:gd name="T57" fmla="*/ 0 h 151"/>
                  <a:gd name="T58" fmla="*/ 1 w 127"/>
                  <a:gd name="T59" fmla="*/ 0 h 151"/>
                  <a:gd name="T60" fmla="*/ 1 w 127"/>
                  <a:gd name="T61" fmla="*/ 0 h 151"/>
                  <a:gd name="T62" fmla="*/ 1 w 127"/>
                  <a:gd name="T63" fmla="*/ 0 h 151"/>
                  <a:gd name="T64" fmla="*/ 1 w 127"/>
                  <a:gd name="T65" fmla="*/ 0 h 151"/>
                  <a:gd name="T66" fmla="*/ 1 w 127"/>
                  <a:gd name="T67" fmla="*/ 0 h 151"/>
                  <a:gd name="T68" fmla="*/ 1 w 127"/>
                  <a:gd name="T69" fmla="*/ 0 h 151"/>
                  <a:gd name="T70" fmla="*/ 1 w 127"/>
                  <a:gd name="T71" fmla="*/ 0 h 151"/>
                  <a:gd name="T72" fmla="*/ 1 w 127"/>
                  <a:gd name="T73" fmla="*/ 1 h 151"/>
                  <a:gd name="T74" fmla="*/ 1 w 127"/>
                  <a:gd name="T75" fmla="*/ 1 h 151"/>
                  <a:gd name="T76" fmla="*/ 1 w 127"/>
                  <a:gd name="T77" fmla="*/ 1 h 151"/>
                  <a:gd name="T78" fmla="*/ 0 w 127"/>
                  <a:gd name="T79" fmla="*/ 1 h 151"/>
                  <a:gd name="T80" fmla="*/ 0 w 127"/>
                  <a:gd name="T81" fmla="*/ 1 h 151"/>
                  <a:gd name="T82" fmla="*/ 0 w 127"/>
                  <a:gd name="T83" fmla="*/ 1 h 151"/>
                  <a:gd name="T84" fmla="*/ 0 w 127"/>
                  <a:gd name="T85" fmla="*/ 0 h 151"/>
                  <a:gd name="T86" fmla="*/ 0 w 127"/>
                  <a:gd name="T87" fmla="*/ 0 h 151"/>
                  <a:gd name="T88" fmla="*/ 0 w 127"/>
                  <a:gd name="T89" fmla="*/ 0 h 151"/>
                  <a:gd name="T90" fmla="*/ 0 w 127"/>
                  <a:gd name="T91" fmla="*/ 0 h 151"/>
                  <a:gd name="T92" fmla="*/ 0 w 127"/>
                  <a:gd name="T93" fmla="*/ 0 h 151"/>
                  <a:gd name="T94" fmla="*/ 0 w 127"/>
                  <a:gd name="T95" fmla="*/ 0 h 151"/>
                  <a:gd name="T96" fmla="*/ 0 w 127"/>
                  <a:gd name="T97" fmla="*/ 0 h 151"/>
                  <a:gd name="T98" fmla="*/ 0 w 127"/>
                  <a:gd name="T99" fmla="*/ 0 h 151"/>
                  <a:gd name="T100" fmla="*/ 0 w 127"/>
                  <a:gd name="T101" fmla="*/ 0 h 151"/>
                  <a:gd name="T102" fmla="*/ 0 w 127"/>
                  <a:gd name="T103" fmla="*/ 0 h 151"/>
                  <a:gd name="T104" fmla="*/ 1 w 127"/>
                  <a:gd name="T105" fmla="*/ 0 h 151"/>
                  <a:gd name="T106" fmla="*/ 1 w 127"/>
                  <a:gd name="T107" fmla="*/ 0 h 151"/>
                  <a:gd name="T108" fmla="*/ 1 w 127"/>
                  <a:gd name="T109" fmla="*/ 0 h 151"/>
                  <a:gd name="T110" fmla="*/ 1 w 127"/>
                  <a:gd name="T111" fmla="*/ 0 h 151"/>
                  <a:gd name="T112" fmla="*/ 1 w 127"/>
                  <a:gd name="T113" fmla="*/ 0 h 151"/>
                  <a:gd name="T114" fmla="*/ 1 w 127"/>
                  <a:gd name="T115" fmla="*/ 0 h 151"/>
                  <a:gd name="T116" fmla="*/ 1 w 127"/>
                  <a:gd name="T117" fmla="*/ 0 h 15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7"/>
                  <a:gd name="T178" fmla="*/ 0 h 151"/>
                  <a:gd name="T179" fmla="*/ 127 w 127"/>
                  <a:gd name="T180" fmla="*/ 151 h 15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7" h="151">
                    <a:moveTo>
                      <a:pt x="127" y="76"/>
                    </a:moveTo>
                    <a:lnTo>
                      <a:pt x="127" y="69"/>
                    </a:lnTo>
                    <a:lnTo>
                      <a:pt x="126" y="60"/>
                    </a:lnTo>
                    <a:lnTo>
                      <a:pt x="124" y="53"/>
                    </a:lnTo>
                    <a:lnTo>
                      <a:pt x="122" y="46"/>
                    </a:lnTo>
                    <a:lnTo>
                      <a:pt x="119" y="40"/>
                    </a:lnTo>
                    <a:lnTo>
                      <a:pt x="116" y="34"/>
                    </a:lnTo>
                    <a:lnTo>
                      <a:pt x="113" y="28"/>
                    </a:lnTo>
                    <a:lnTo>
                      <a:pt x="109" y="22"/>
                    </a:lnTo>
                    <a:lnTo>
                      <a:pt x="104" y="17"/>
                    </a:lnTo>
                    <a:lnTo>
                      <a:pt x="99" y="13"/>
                    </a:lnTo>
                    <a:lnTo>
                      <a:pt x="94" y="10"/>
                    </a:lnTo>
                    <a:lnTo>
                      <a:pt x="89" y="6"/>
                    </a:lnTo>
                    <a:lnTo>
                      <a:pt x="83" y="4"/>
                    </a:lnTo>
                    <a:lnTo>
                      <a:pt x="77" y="1"/>
                    </a:lnTo>
                    <a:lnTo>
                      <a:pt x="71" y="0"/>
                    </a:lnTo>
                    <a:lnTo>
                      <a:pt x="64" y="0"/>
                    </a:lnTo>
                    <a:lnTo>
                      <a:pt x="58" y="0"/>
                    </a:lnTo>
                    <a:lnTo>
                      <a:pt x="51" y="1"/>
                    </a:lnTo>
                    <a:lnTo>
                      <a:pt x="45" y="4"/>
                    </a:lnTo>
                    <a:lnTo>
                      <a:pt x="40" y="6"/>
                    </a:lnTo>
                    <a:lnTo>
                      <a:pt x="33" y="10"/>
                    </a:lnTo>
                    <a:lnTo>
                      <a:pt x="28" y="13"/>
                    </a:lnTo>
                    <a:lnTo>
                      <a:pt x="23" y="17"/>
                    </a:lnTo>
                    <a:lnTo>
                      <a:pt x="19" y="22"/>
                    </a:lnTo>
                    <a:lnTo>
                      <a:pt x="15" y="28"/>
                    </a:lnTo>
                    <a:lnTo>
                      <a:pt x="11" y="34"/>
                    </a:lnTo>
                    <a:lnTo>
                      <a:pt x="8" y="40"/>
                    </a:lnTo>
                    <a:lnTo>
                      <a:pt x="5" y="46"/>
                    </a:lnTo>
                    <a:lnTo>
                      <a:pt x="3" y="53"/>
                    </a:lnTo>
                    <a:lnTo>
                      <a:pt x="1" y="60"/>
                    </a:lnTo>
                    <a:lnTo>
                      <a:pt x="0" y="69"/>
                    </a:lnTo>
                    <a:lnTo>
                      <a:pt x="0" y="76"/>
                    </a:lnTo>
                    <a:lnTo>
                      <a:pt x="0" y="83"/>
                    </a:lnTo>
                    <a:lnTo>
                      <a:pt x="1" y="91"/>
                    </a:lnTo>
                    <a:lnTo>
                      <a:pt x="3" y="99"/>
                    </a:lnTo>
                    <a:lnTo>
                      <a:pt x="5" y="105"/>
                    </a:lnTo>
                    <a:lnTo>
                      <a:pt x="8" y="112"/>
                    </a:lnTo>
                    <a:lnTo>
                      <a:pt x="11" y="118"/>
                    </a:lnTo>
                    <a:lnTo>
                      <a:pt x="15" y="124"/>
                    </a:lnTo>
                    <a:lnTo>
                      <a:pt x="19" y="130"/>
                    </a:lnTo>
                    <a:lnTo>
                      <a:pt x="23" y="135"/>
                    </a:lnTo>
                    <a:lnTo>
                      <a:pt x="28" y="138"/>
                    </a:lnTo>
                    <a:lnTo>
                      <a:pt x="33" y="142"/>
                    </a:lnTo>
                    <a:lnTo>
                      <a:pt x="40" y="145"/>
                    </a:lnTo>
                    <a:lnTo>
                      <a:pt x="45" y="148"/>
                    </a:lnTo>
                    <a:lnTo>
                      <a:pt x="51" y="150"/>
                    </a:lnTo>
                    <a:lnTo>
                      <a:pt x="58" y="151"/>
                    </a:lnTo>
                    <a:lnTo>
                      <a:pt x="64" y="151"/>
                    </a:lnTo>
                    <a:lnTo>
                      <a:pt x="71" y="151"/>
                    </a:lnTo>
                    <a:lnTo>
                      <a:pt x="77" y="150"/>
                    </a:lnTo>
                    <a:lnTo>
                      <a:pt x="83" y="148"/>
                    </a:lnTo>
                    <a:lnTo>
                      <a:pt x="89" y="145"/>
                    </a:lnTo>
                    <a:lnTo>
                      <a:pt x="94" y="142"/>
                    </a:lnTo>
                    <a:lnTo>
                      <a:pt x="99" y="138"/>
                    </a:lnTo>
                    <a:lnTo>
                      <a:pt x="104" y="135"/>
                    </a:lnTo>
                    <a:lnTo>
                      <a:pt x="109" y="130"/>
                    </a:lnTo>
                    <a:lnTo>
                      <a:pt x="113" y="124"/>
                    </a:lnTo>
                    <a:lnTo>
                      <a:pt x="116" y="118"/>
                    </a:lnTo>
                    <a:lnTo>
                      <a:pt x="119" y="112"/>
                    </a:lnTo>
                    <a:lnTo>
                      <a:pt x="122" y="105"/>
                    </a:lnTo>
                    <a:lnTo>
                      <a:pt x="124" y="99"/>
                    </a:lnTo>
                    <a:lnTo>
                      <a:pt x="126" y="91"/>
                    </a:lnTo>
                    <a:lnTo>
                      <a:pt x="127" y="83"/>
                    </a:lnTo>
                    <a:lnTo>
                      <a:pt x="127" y="76"/>
                    </a:lnTo>
                    <a:close/>
                    <a:moveTo>
                      <a:pt x="118" y="76"/>
                    </a:moveTo>
                    <a:lnTo>
                      <a:pt x="118" y="82"/>
                    </a:lnTo>
                    <a:lnTo>
                      <a:pt x="117" y="89"/>
                    </a:lnTo>
                    <a:lnTo>
                      <a:pt x="116" y="95"/>
                    </a:lnTo>
                    <a:lnTo>
                      <a:pt x="114" y="101"/>
                    </a:lnTo>
                    <a:lnTo>
                      <a:pt x="109" y="112"/>
                    </a:lnTo>
                    <a:lnTo>
                      <a:pt x="102" y="121"/>
                    </a:lnTo>
                    <a:lnTo>
                      <a:pt x="94" y="130"/>
                    </a:lnTo>
                    <a:lnTo>
                      <a:pt x="85" y="136"/>
                    </a:lnTo>
                    <a:lnTo>
                      <a:pt x="80" y="138"/>
                    </a:lnTo>
                    <a:lnTo>
                      <a:pt x="75" y="139"/>
                    </a:lnTo>
                    <a:lnTo>
                      <a:pt x="70" y="141"/>
                    </a:lnTo>
                    <a:lnTo>
                      <a:pt x="64" y="141"/>
                    </a:lnTo>
                    <a:lnTo>
                      <a:pt x="59" y="141"/>
                    </a:lnTo>
                    <a:lnTo>
                      <a:pt x="53" y="139"/>
                    </a:lnTo>
                    <a:lnTo>
                      <a:pt x="48" y="138"/>
                    </a:lnTo>
                    <a:lnTo>
                      <a:pt x="43" y="136"/>
                    </a:lnTo>
                    <a:lnTo>
                      <a:pt x="38" y="132"/>
                    </a:lnTo>
                    <a:lnTo>
                      <a:pt x="33" y="130"/>
                    </a:lnTo>
                    <a:lnTo>
                      <a:pt x="29" y="126"/>
                    </a:lnTo>
                    <a:lnTo>
                      <a:pt x="25" y="121"/>
                    </a:lnTo>
                    <a:lnTo>
                      <a:pt x="21" y="117"/>
                    </a:lnTo>
                    <a:lnTo>
                      <a:pt x="18" y="112"/>
                    </a:lnTo>
                    <a:lnTo>
                      <a:pt x="16" y="107"/>
                    </a:lnTo>
                    <a:lnTo>
                      <a:pt x="13" y="101"/>
                    </a:lnTo>
                    <a:lnTo>
                      <a:pt x="12" y="95"/>
                    </a:lnTo>
                    <a:lnTo>
                      <a:pt x="10" y="89"/>
                    </a:lnTo>
                    <a:lnTo>
                      <a:pt x="9" y="82"/>
                    </a:lnTo>
                    <a:lnTo>
                      <a:pt x="9" y="76"/>
                    </a:lnTo>
                    <a:lnTo>
                      <a:pt x="9" y="69"/>
                    </a:lnTo>
                    <a:lnTo>
                      <a:pt x="10" y="63"/>
                    </a:lnTo>
                    <a:lnTo>
                      <a:pt x="12" y="57"/>
                    </a:lnTo>
                    <a:lnTo>
                      <a:pt x="13" y="51"/>
                    </a:lnTo>
                    <a:lnTo>
                      <a:pt x="18" y="40"/>
                    </a:lnTo>
                    <a:lnTo>
                      <a:pt x="25" y="30"/>
                    </a:lnTo>
                    <a:lnTo>
                      <a:pt x="33" y="22"/>
                    </a:lnTo>
                    <a:lnTo>
                      <a:pt x="43" y="16"/>
                    </a:lnTo>
                    <a:lnTo>
                      <a:pt x="48" y="13"/>
                    </a:lnTo>
                    <a:lnTo>
                      <a:pt x="53" y="12"/>
                    </a:lnTo>
                    <a:lnTo>
                      <a:pt x="59" y="11"/>
                    </a:lnTo>
                    <a:lnTo>
                      <a:pt x="64" y="11"/>
                    </a:lnTo>
                    <a:lnTo>
                      <a:pt x="70" y="11"/>
                    </a:lnTo>
                    <a:lnTo>
                      <a:pt x="75" y="12"/>
                    </a:lnTo>
                    <a:lnTo>
                      <a:pt x="80" y="13"/>
                    </a:lnTo>
                    <a:lnTo>
                      <a:pt x="85" y="16"/>
                    </a:lnTo>
                    <a:lnTo>
                      <a:pt x="94" y="22"/>
                    </a:lnTo>
                    <a:lnTo>
                      <a:pt x="102" y="30"/>
                    </a:lnTo>
                    <a:lnTo>
                      <a:pt x="109" y="40"/>
                    </a:lnTo>
                    <a:lnTo>
                      <a:pt x="114" y="51"/>
                    </a:lnTo>
                    <a:lnTo>
                      <a:pt x="116" y="57"/>
                    </a:lnTo>
                    <a:lnTo>
                      <a:pt x="117" y="63"/>
                    </a:lnTo>
                    <a:lnTo>
                      <a:pt x="118" y="69"/>
                    </a:lnTo>
                    <a:lnTo>
                      <a:pt x="118" y="76"/>
                    </a:lnTo>
                    <a:close/>
                  </a:path>
                </a:pathLst>
              </a:custGeom>
              <a:solidFill>
                <a:srgbClr val="F9DD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204">
                <a:extLst>
                  <a:ext uri="{FF2B5EF4-FFF2-40B4-BE49-F238E27FC236}">
                    <a16:creationId xmlns:a16="http://schemas.microsoft.com/office/drawing/2014/main" xmlns="" id="{84C42663-5504-518A-277F-772CAAC55836}"/>
                  </a:ext>
                </a:extLst>
              </p:cNvPr>
              <p:cNvSpPr>
                <a:spLocks noEditPoints="1"/>
              </p:cNvSpPr>
              <p:nvPr/>
            </p:nvSpPr>
            <p:spPr bwMode="auto">
              <a:xfrm>
                <a:off x="1150" y="2648"/>
                <a:ext cx="23" cy="23"/>
              </a:xfrm>
              <a:custGeom>
                <a:avLst/>
                <a:gdLst>
                  <a:gd name="T0" fmla="*/ 1 w 118"/>
                  <a:gd name="T1" fmla="*/ 0 h 140"/>
                  <a:gd name="T2" fmla="*/ 1 w 118"/>
                  <a:gd name="T3" fmla="*/ 0 h 140"/>
                  <a:gd name="T4" fmla="*/ 1 w 118"/>
                  <a:gd name="T5" fmla="*/ 0 h 140"/>
                  <a:gd name="T6" fmla="*/ 1 w 118"/>
                  <a:gd name="T7" fmla="*/ 0 h 140"/>
                  <a:gd name="T8" fmla="*/ 1 w 118"/>
                  <a:gd name="T9" fmla="*/ 0 h 140"/>
                  <a:gd name="T10" fmla="*/ 1 w 118"/>
                  <a:gd name="T11" fmla="*/ 0 h 140"/>
                  <a:gd name="T12" fmla="*/ 1 w 118"/>
                  <a:gd name="T13" fmla="*/ 0 h 140"/>
                  <a:gd name="T14" fmla="*/ 1 w 118"/>
                  <a:gd name="T15" fmla="*/ 0 h 140"/>
                  <a:gd name="T16" fmla="*/ 0 w 118"/>
                  <a:gd name="T17" fmla="*/ 0 h 140"/>
                  <a:gd name="T18" fmla="*/ 0 w 118"/>
                  <a:gd name="T19" fmla="*/ 0 h 140"/>
                  <a:gd name="T20" fmla="*/ 0 w 118"/>
                  <a:gd name="T21" fmla="*/ 0 h 140"/>
                  <a:gd name="T22" fmla="*/ 0 w 118"/>
                  <a:gd name="T23" fmla="*/ 0 h 140"/>
                  <a:gd name="T24" fmla="*/ 0 w 118"/>
                  <a:gd name="T25" fmla="*/ 0 h 140"/>
                  <a:gd name="T26" fmla="*/ 0 w 118"/>
                  <a:gd name="T27" fmla="*/ 0 h 140"/>
                  <a:gd name="T28" fmla="*/ 0 w 118"/>
                  <a:gd name="T29" fmla="*/ 0 h 140"/>
                  <a:gd name="T30" fmla="*/ 0 w 118"/>
                  <a:gd name="T31" fmla="*/ 0 h 140"/>
                  <a:gd name="T32" fmla="*/ 0 w 118"/>
                  <a:gd name="T33" fmla="*/ 0 h 140"/>
                  <a:gd name="T34" fmla="*/ 0 w 118"/>
                  <a:gd name="T35" fmla="*/ 0 h 140"/>
                  <a:gd name="T36" fmla="*/ 0 w 118"/>
                  <a:gd name="T37" fmla="*/ 0 h 140"/>
                  <a:gd name="T38" fmla="*/ 0 w 118"/>
                  <a:gd name="T39" fmla="*/ 0 h 140"/>
                  <a:gd name="T40" fmla="*/ 0 w 118"/>
                  <a:gd name="T41" fmla="*/ 0 h 140"/>
                  <a:gd name="T42" fmla="*/ 0 w 118"/>
                  <a:gd name="T43" fmla="*/ 1 h 140"/>
                  <a:gd name="T44" fmla="*/ 0 w 118"/>
                  <a:gd name="T45" fmla="*/ 1 h 140"/>
                  <a:gd name="T46" fmla="*/ 0 w 118"/>
                  <a:gd name="T47" fmla="*/ 1 h 140"/>
                  <a:gd name="T48" fmla="*/ 1 w 118"/>
                  <a:gd name="T49" fmla="*/ 1 h 140"/>
                  <a:gd name="T50" fmla="*/ 1 w 118"/>
                  <a:gd name="T51" fmla="*/ 1 h 140"/>
                  <a:gd name="T52" fmla="*/ 1 w 118"/>
                  <a:gd name="T53" fmla="*/ 1 h 140"/>
                  <a:gd name="T54" fmla="*/ 1 w 118"/>
                  <a:gd name="T55" fmla="*/ 0 h 140"/>
                  <a:gd name="T56" fmla="*/ 1 w 118"/>
                  <a:gd name="T57" fmla="*/ 0 h 140"/>
                  <a:gd name="T58" fmla="*/ 1 w 118"/>
                  <a:gd name="T59" fmla="*/ 0 h 140"/>
                  <a:gd name="T60" fmla="*/ 1 w 118"/>
                  <a:gd name="T61" fmla="*/ 0 h 140"/>
                  <a:gd name="T62" fmla="*/ 1 w 118"/>
                  <a:gd name="T63" fmla="*/ 0 h 140"/>
                  <a:gd name="T64" fmla="*/ 1 w 118"/>
                  <a:gd name="T65" fmla="*/ 0 h 140"/>
                  <a:gd name="T66" fmla="*/ 1 w 118"/>
                  <a:gd name="T67" fmla="*/ 0 h 140"/>
                  <a:gd name="T68" fmla="*/ 1 w 118"/>
                  <a:gd name="T69" fmla="*/ 0 h 140"/>
                  <a:gd name="T70" fmla="*/ 1 w 118"/>
                  <a:gd name="T71" fmla="*/ 0 h 140"/>
                  <a:gd name="T72" fmla="*/ 0 w 118"/>
                  <a:gd name="T73" fmla="*/ 0 h 140"/>
                  <a:gd name="T74" fmla="*/ 0 w 118"/>
                  <a:gd name="T75" fmla="*/ 0 h 140"/>
                  <a:gd name="T76" fmla="*/ 0 w 118"/>
                  <a:gd name="T77" fmla="*/ 0 h 140"/>
                  <a:gd name="T78" fmla="*/ 0 w 118"/>
                  <a:gd name="T79" fmla="*/ 0 h 140"/>
                  <a:gd name="T80" fmla="*/ 0 w 118"/>
                  <a:gd name="T81" fmla="*/ 0 h 140"/>
                  <a:gd name="T82" fmla="*/ 0 w 118"/>
                  <a:gd name="T83" fmla="*/ 0 h 140"/>
                  <a:gd name="T84" fmla="*/ 0 w 118"/>
                  <a:gd name="T85" fmla="*/ 0 h 140"/>
                  <a:gd name="T86" fmla="*/ 0 w 118"/>
                  <a:gd name="T87" fmla="*/ 0 h 140"/>
                  <a:gd name="T88" fmla="*/ 0 w 118"/>
                  <a:gd name="T89" fmla="*/ 0 h 140"/>
                  <a:gd name="T90" fmla="*/ 1 w 118"/>
                  <a:gd name="T91" fmla="*/ 0 h 140"/>
                  <a:gd name="T92" fmla="*/ 1 w 118"/>
                  <a:gd name="T93" fmla="*/ 0 h 140"/>
                  <a:gd name="T94" fmla="*/ 1 w 118"/>
                  <a:gd name="T95" fmla="*/ 0 h 140"/>
                  <a:gd name="T96" fmla="*/ 1 w 118"/>
                  <a:gd name="T97" fmla="*/ 0 h 1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8"/>
                  <a:gd name="T148" fmla="*/ 0 h 140"/>
                  <a:gd name="T149" fmla="*/ 118 w 118"/>
                  <a:gd name="T150" fmla="*/ 140 h 1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8" h="140">
                    <a:moveTo>
                      <a:pt x="118" y="71"/>
                    </a:moveTo>
                    <a:lnTo>
                      <a:pt x="117" y="64"/>
                    </a:lnTo>
                    <a:lnTo>
                      <a:pt x="116" y="56"/>
                    </a:lnTo>
                    <a:lnTo>
                      <a:pt x="115" y="50"/>
                    </a:lnTo>
                    <a:lnTo>
                      <a:pt x="113" y="43"/>
                    </a:lnTo>
                    <a:lnTo>
                      <a:pt x="110" y="37"/>
                    </a:lnTo>
                    <a:lnTo>
                      <a:pt x="108" y="31"/>
                    </a:lnTo>
                    <a:lnTo>
                      <a:pt x="104" y="26"/>
                    </a:lnTo>
                    <a:lnTo>
                      <a:pt x="100" y="22"/>
                    </a:lnTo>
                    <a:lnTo>
                      <a:pt x="96" y="17"/>
                    </a:lnTo>
                    <a:lnTo>
                      <a:pt x="92" y="12"/>
                    </a:lnTo>
                    <a:lnTo>
                      <a:pt x="87" y="10"/>
                    </a:lnTo>
                    <a:lnTo>
                      <a:pt x="82" y="6"/>
                    </a:lnTo>
                    <a:lnTo>
                      <a:pt x="76" y="4"/>
                    </a:lnTo>
                    <a:lnTo>
                      <a:pt x="71" y="2"/>
                    </a:lnTo>
                    <a:lnTo>
                      <a:pt x="65" y="1"/>
                    </a:lnTo>
                    <a:lnTo>
                      <a:pt x="59" y="0"/>
                    </a:lnTo>
                    <a:lnTo>
                      <a:pt x="53" y="1"/>
                    </a:lnTo>
                    <a:lnTo>
                      <a:pt x="47" y="2"/>
                    </a:lnTo>
                    <a:lnTo>
                      <a:pt x="42" y="4"/>
                    </a:lnTo>
                    <a:lnTo>
                      <a:pt x="36" y="6"/>
                    </a:lnTo>
                    <a:lnTo>
                      <a:pt x="31" y="10"/>
                    </a:lnTo>
                    <a:lnTo>
                      <a:pt x="25" y="12"/>
                    </a:lnTo>
                    <a:lnTo>
                      <a:pt x="21" y="17"/>
                    </a:lnTo>
                    <a:lnTo>
                      <a:pt x="17" y="22"/>
                    </a:lnTo>
                    <a:lnTo>
                      <a:pt x="13" y="26"/>
                    </a:lnTo>
                    <a:lnTo>
                      <a:pt x="10" y="31"/>
                    </a:lnTo>
                    <a:lnTo>
                      <a:pt x="7" y="37"/>
                    </a:lnTo>
                    <a:lnTo>
                      <a:pt x="4" y="43"/>
                    </a:lnTo>
                    <a:lnTo>
                      <a:pt x="2" y="50"/>
                    </a:lnTo>
                    <a:lnTo>
                      <a:pt x="1" y="56"/>
                    </a:lnTo>
                    <a:lnTo>
                      <a:pt x="0" y="64"/>
                    </a:lnTo>
                    <a:lnTo>
                      <a:pt x="0" y="71"/>
                    </a:lnTo>
                    <a:lnTo>
                      <a:pt x="0" y="78"/>
                    </a:lnTo>
                    <a:lnTo>
                      <a:pt x="1" y="85"/>
                    </a:lnTo>
                    <a:lnTo>
                      <a:pt x="2" y="91"/>
                    </a:lnTo>
                    <a:lnTo>
                      <a:pt x="4" y="98"/>
                    </a:lnTo>
                    <a:lnTo>
                      <a:pt x="7" y="104"/>
                    </a:lnTo>
                    <a:lnTo>
                      <a:pt x="10" y="110"/>
                    </a:lnTo>
                    <a:lnTo>
                      <a:pt x="13" y="115"/>
                    </a:lnTo>
                    <a:lnTo>
                      <a:pt x="17" y="120"/>
                    </a:lnTo>
                    <a:lnTo>
                      <a:pt x="21" y="125"/>
                    </a:lnTo>
                    <a:lnTo>
                      <a:pt x="25" y="128"/>
                    </a:lnTo>
                    <a:lnTo>
                      <a:pt x="31" y="132"/>
                    </a:lnTo>
                    <a:lnTo>
                      <a:pt x="36" y="136"/>
                    </a:lnTo>
                    <a:lnTo>
                      <a:pt x="42" y="138"/>
                    </a:lnTo>
                    <a:lnTo>
                      <a:pt x="47" y="139"/>
                    </a:lnTo>
                    <a:lnTo>
                      <a:pt x="53" y="140"/>
                    </a:lnTo>
                    <a:lnTo>
                      <a:pt x="59" y="140"/>
                    </a:lnTo>
                    <a:lnTo>
                      <a:pt x="65" y="140"/>
                    </a:lnTo>
                    <a:lnTo>
                      <a:pt x="71" y="139"/>
                    </a:lnTo>
                    <a:lnTo>
                      <a:pt x="76" y="138"/>
                    </a:lnTo>
                    <a:lnTo>
                      <a:pt x="82" y="136"/>
                    </a:lnTo>
                    <a:lnTo>
                      <a:pt x="87" y="132"/>
                    </a:lnTo>
                    <a:lnTo>
                      <a:pt x="92" y="128"/>
                    </a:lnTo>
                    <a:lnTo>
                      <a:pt x="96" y="125"/>
                    </a:lnTo>
                    <a:lnTo>
                      <a:pt x="100" y="120"/>
                    </a:lnTo>
                    <a:lnTo>
                      <a:pt x="104" y="115"/>
                    </a:lnTo>
                    <a:lnTo>
                      <a:pt x="108" y="110"/>
                    </a:lnTo>
                    <a:lnTo>
                      <a:pt x="110" y="104"/>
                    </a:lnTo>
                    <a:lnTo>
                      <a:pt x="113" y="98"/>
                    </a:lnTo>
                    <a:lnTo>
                      <a:pt x="115" y="91"/>
                    </a:lnTo>
                    <a:lnTo>
                      <a:pt x="116" y="85"/>
                    </a:lnTo>
                    <a:lnTo>
                      <a:pt x="117" y="78"/>
                    </a:lnTo>
                    <a:lnTo>
                      <a:pt x="118" y="71"/>
                    </a:lnTo>
                    <a:close/>
                    <a:moveTo>
                      <a:pt x="109" y="71"/>
                    </a:moveTo>
                    <a:lnTo>
                      <a:pt x="108" y="83"/>
                    </a:lnTo>
                    <a:lnTo>
                      <a:pt x="105" y="94"/>
                    </a:lnTo>
                    <a:lnTo>
                      <a:pt x="100" y="104"/>
                    </a:lnTo>
                    <a:lnTo>
                      <a:pt x="94" y="113"/>
                    </a:lnTo>
                    <a:lnTo>
                      <a:pt x="87" y="120"/>
                    </a:lnTo>
                    <a:lnTo>
                      <a:pt x="78" y="126"/>
                    </a:lnTo>
                    <a:lnTo>
                      <a:pt x="69" y="128"/>
                    </a:lnTo>
                    <a:lnTo>
                      <a:pt x="59" y="130"/>
                    </a:lnTo>
                    <a:lnTo>
                      <a:pt x="49" y="128"/>
                    </a:lnTo>
                    <a:lnTo>
                      <a:pt x="40" y="126"/>
                    </a:lnTo>
                    <a:lnTo>
                      <a:pt x="31" y="120"/>
                    </a:lnTo>
                    <a:lnTo>
                      <a:pt x="23" y="113"/>
                    </a:lnTo>
                    <a:lnTo>
                      <a:pt x="17" y="104"/>
                    </a:lnTo>
                    <a:lnTo>
                      <a:pt x="13" y="94"/>
                    </a:lnTo>
                    <a:lnTo>
                      <a:pt x="10" y="83"/>
                    </a:lnTo>
                    <a:lnTo>
                      <a:pt x="9" y="71"/>
                    </a:lnTo>
                    <a:lnTo>
                      <a:pt x="10" y="59"/>
                    </a:lnTo>
                    <a:lnTo>
                      <a:pt x="13" y="48"/>
                    </a:lnTo>
                    <a:lnTo>
                      <a:pt x="17" y="37"/>
                    </a:lnTo>
                    <a:lnTo>
                      <a:pt x="23" y="29"/>
                    </a:lnTo>
                    <a:lnTo>
                      <a:pt x="31" y="22"/>
                    </a:lnTo>
                    <a:lnTo>
                      <a:pt x="40" y="16"/>
                    </a:lnTo>
                    <a:lnTo>
                      <a:pt x="49" y="12"/>
                    </a:lnTo>
                    <a:lnTo>
                      <a:pt x="59" y="11"/>
                    </a:lnTo>
                    <a:lnTo>
                      <a:pt x="69" y="12"/>
                    </a:lnTo>
                    <a:lnTo>
                      <a:pt x="78" y="16"/>
                    </a:lnTo>
                    <a:lnTo>
                      <a:pt x="87" y="22"/>
                    </a:lnTo>
                    <a:lnTo>
                      <a:pt x="94" y="29"/>
                    </a:lnTo>
                    <a:lnTo>
                      <a:pt x="100" y="37"/>
                    </a:lnTo>
                    <a:lnTo>
                      <a:pt x="105" y="48"/>
                    </a:lnTo>
                    <a:lnTo>
                      <a:pt x="108" y="59"/>
                    </a:lnTo>
                    <a:lnTo>
                      <a:pt x="109" y="71"/>
                    </a:lnTo>
                    <a:close/>
                  </a:path>
                </a:pathLst>
              </a:custGeom>
              <a:solidFill>
                <a:srgbClr val="F9E0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Freeform 205">
                <a:extLst>
                  <a:ext uri="{FF2B5EF4-FFF2-40B4-BE49-F238E27FC236}">
                    <a16:creationId xmlns:a16="http://schemas.microsoft.com/office/drawing/2014/main" xmlns="" id="{E23871A0-3E45-9027-E47F-5AE1FFD82430}"/>
                  </a:ext>
                </a:extLst>
              </p:cNvPr>
              <p:cNvSpPr>
                <a:spLocks noEditPoints="1"/>
              </p:cNvSpPr>
              <p:nvPr/>
            </p:nvSpPr>
            <p:spPr bwMode="auto">
              <a:xfrm>
                <a:off x="1151" y="2649"/>
                <a:ext cx="21" cy="21"/>
              </a:xfrm>
              <a:custGeom>
                <a:avLst/>
                <a:gdLst>
                  <a:gd name="T0" fmla="*/ 1 w 109"/>
                  <a:gd name="T1" fmla="*/ 0 h 130"/>
                  <a:gd name="T2" fmla="*/ 1 w 109"/>
                  <a:gd name="T3" fmla="*/ 0 h 130"/>
                  <a:gd name="T4" fmla="*/ 1 w 109"/>
                  <a:gd name="T5" fmla="*/ 0 h 130"/>
                  <a:gd name="T6" fmla="*/ 1 w 109"/>
                  <a:gd name="T7" fmla="*/ 0 h 130"/>
                  <a:gd name="T8" fmla="*/ 1 w 109"/>
                  <a:gd name="T9" fmla="*/ 0 h 130"/>
                  <a:gd name="T10" fmla="*/ 0 w 109"/>
                  <a:gd name="T11" fmla="*/ 0 h 130"/>
                  <a:gd name="T12" fmla="*/ 0 w 109"/>
                  <a:gd name="T13" fmla="*/ 0 h 130"/>
                  <a:gd name="T14" fmla="*/ 0 w 109"/>
                  <a:gd name="T15" fmla="*/ 0 h 130"/>
                  <a:gd name="T16" fmla="*/ 0 w 109"/>
                  <a:gd name="T17" fmla="*/ 0 h 130"/>
                  <a:gd name="T18" fmla="*/ 0 w 109"/>
                  <a:gd name="T19" fmla="*/ 0 h 130"/>
                  <a:gd name="T20" fmla="*/ 0 w 109"/>
                  <a:gd name="T21" fmla="*/ 0 h 130"/>
                  <a:gd name="T22" fmla="*/ 0 w 109"/>
                  <a:gd name="T23" fmla="*/ 0 h 130"/>
                  <a:gd name="T24" fmla="*/ 0 w 109"/>
                  <a:gd name="T25" fmla="*/ 0 h 130"/>
                  <a:gd name="T26" fmla="*/ 0 w 109"/>
                  <a:gd name="T27" fmla="*/ 0 h 130"/>
                  <a:gd name="T28" fmla="*/ 0 w 109"/>
                  <a:gd name="T29" fmla="*/ 0 h 130"/>
                  <a:gd name="T30" fmla="*/ 0 w 109"/>
                  <a:gd name="T31" fmla="*/ 0 h 130"/>
                  <a:gd name="T32" fmla="*/ 0 w 109"/>
                  <a:gd name="T33" fmla="*/ 0 h 130"/>
                  <a:gd name="T34" fmla="*/ 0 w 109"/>
                  <a:gd name="T35" fmla="*/ 0 h 130"/>
                  <a:gd name="T36" fmla="*/ 0 w 109"/>
                  <a:gd name="T37" fmla="*/ 0 h 130"/>
                  <a:gd name="T38" fmla="*/ 0 w 109"/>
                  <a:gd name="T39" fmla="*/ 0 h 130"/>
                  <a:gd name="T40" fmla="*/ 0 w 109"/>
                  <a:gd name="T41" fmla="*/ 0 h 130"/>
                  <a:gd name="T42" fmla="*/ 1 w 109"/>
                  <a:gd name="T43" fmla="*/ 0 h 130"/>
                  <a:gd name="T44" fmla="*/ 1 w 109"/>
                  <a:gd name="T45" fmla="*/ 0 h 130"/>
                  <a:gd name="T46" fmla="*/ 1 w 109"/>
                  <a:gd name="T47" fmla="*/ 0 h 130"/>
                  <a:gd name="T48" fmla="*/ 1 w 109"/>
                  <a:gd name="T49" fmla="*/ 0 h 130"/>
                  <a:gd name="T50" fmla="*/ 1 w 109"/>
                  <a:gd name="T51" fmla="*/ 0 h 130"/>
                  <a:gd name="T52" fmla="*/ 1 w 109"/>
                  <a:gd name="T53" fmla="*/ 0 h 130"/>
                  <a:gd name="T54" fmla="*/ 1 w 109"/>
                  <a:gd name="T55" fmla="*/ 0 h 130"/>
                  <a:gd name="T56" fmla="*/ 1 w 109"/>
                  <a:gd name="T57" fmla="*/ 0 h 130"/>
                  <a:gd name="T58" fmla="*/ 1 w 109"/>
                  <a:gd name="T59" fmla="*/ 0 h 130"/>
                  <a:gd name="T60" fmla="*/ 0 w 109"/>
                  <a:gd name="T61" fmla="*/ 0 h 130"/>
                  <a:gd name="T62" fmla="*/ 0 w 109"/>
                  <a:gd name="T63" fmla="*/ 0 h 130"/>
                  <a:gd name="T64" fmla="*/ 0 w 109"/>
                  <a:gd name="T65" fmla="*/ 0 h 130"/>
                  <a:gd name="T66" fmla="*/ 0 w 109"/>
                  <a:gd name="T67" fmla="*/ 0 h 130"/>
                  <a:gd name="T68" fmla="*/ 0 w 109"/>
                  <a:gd name="T69" fmla="*/ 0 h 130"/>
                  <a:gd name="T70" fmla="*/ 0 w 109"/>
                  <a:gd name="T71" fmla="*/ 0 h 130"/>
                  <a:gd name="T72" fmla="*/ 0 w 109"/>
                  <a:gd name="T73" fmla="*/ 0 h 130"/>
                  <a:gd name="T74" fmla="*/ 0 w 109"/>
                  <a:gd name="T75" fmla="*/ 0 h 130"/>
                  <a:gd name="T76" fmla="*/ 0 w 109"/>
                  <a:gd name="T77" fmla="*/ 0 h 130"/>
                  <a:gd name="T78" fmla="*/ 1 w 109"/>
                  <a:gd name="T79" fmla="*/ 0 h 130"/>
                  <a:gd name="T80" fmla="*/ 1 w 109"/>
                  <a:gd name="T81" fmla="*/ 0 h 130"/>
                  <a:gd name="T82" fmla="*/ 1 w 109"/>
                  <a:gd name="T83" fmla="*/ 0 h 130"/>
                  <a:gd name="T84" fmla="*/ 1 w 109"/>
                  <a:gd name="T85" fmla="*/ 0 h 13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9"/>
                  <a:gd name="T130" fmla="*/ 0 h 130"/>
                  <a:gd name="T131" fmla="*/ 109 w 109"/>
                  <a:gd name="T132" fmla="*/ 130 h 13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9" h="130">
                    <a:moveTo>
                      <a:pt x="109" y="65"/>
                    </a:moveTo>
                    <a:lnTo>
                      <a:pt x="109" y="58"/>
                    </a:lnTo>
                    <a:lnTo>
                      <a:pt x="108" y="52"/>
                    </a:lnTo>
                    <a:lnTo>
                      <a:pt x="107" y="46"/>
                    </a:lnTo>
                    <a:lnTo>
                      <a:pt x="105" y="40"/>
                    </a:lnTo>
                    <a:lnTo>
                      <a:pt x="100" y="29"/>
                    </a:lnTo>
                    <a:lnTo>
                      <a:pt x="93" y="19"/>
                    </a:lnTo>
                    <a:lnTo>
                      <a:pt x="85" y="11"/>
                    </a:lnTo>
                    <a:lnTo>
                      <a:pt x="76" y="5"/>
                    </a:lnTo>
                    <a:lnTo>
                      <a:pt x="71" y="2"/>
                    </a:lnTo>
                    <a:lnTo>
                      <a:pt x="66" y="1"/>
                    </a:lnTo>
                    <a:lnTo>
                      <a:pt x="61" y="0"/>
                    </a:lnTo>
                    <a:lnTo>
                      <a:pt x="55" y="0"/>
                    </a:lnTo>
                    <a:lnTo>
                      <a:pt x="50" y="0"/>
                    </a:lnTo>
                    <a:lnTo>
                      <a:pt x="44" y="1"/>
                    </a:lnTo>
                    <a:lnTo>
                      <a:pt x="39" y="2"/>
                    </a:lnTo>
                    <a:lnTo>
                      <a:pt x="34" y="5"/>
                    </a:lnTo>
                    <a:lnTo>
                      <a:pt x="24" y="11"/>
                    </a:lnTo>
                    <a:lnTo>
                      <a:pt x="16" y="19"/>
                    </a:lnTo>
                    <a:lnTo>
                      <a:pt x="9" y="29"/>
                    </a:lnTo>
                    <a:lnTo>
                      <a:pt x="4" y="40"/>
                    </a:lnTo>
                    <a:lnTo>
                      <a:pt x="3" y="46"/>
                    </a:lnTo>
                    <a:lnTo>
                      <a:pt x="1" y="52"/>
                    </a:lnTo>
                    <a:lnTo>
                      <a:pt x="0" y="58"/>
                    </a:lnTo>
                    <a:lnTo>
                      <a:pt x="0" y="65"/>
                    </a:lnTo>
                    <a:lnTo>
                      <a:pt x="0" y="71"/>
                    </a:lnTo>
                    <a:lnTo>
                      <a:pt x="1" y="78"/>
                    </a:lnTo>
                    <a:lnTo>
                      <a:pt x="3" y="84"/>
                    </a:lnTo>
                    <a:lnTo>
                      <a:pt x="4" y="90"/>
                    </a:lnTo>
                    <a:lnTo>
                      <a:pt x="7" y="96"/>
                    </a:lnTo>
                    <a:lnTo>
                      <a:pt x="9" y="101"/>
                    </a:lnTo>
                    <a:lnTo>
                      <a:pt x="12" y="106"/>
                    </a:lnTo>
                    <a:lnTo>
                      <a:pt x="16" y="110"/>
                    </a:lnTo>
                    <a:lnTo>
                      <a:pt x="20" y="115"/>
                    </a:lnTo>
                    <a:lnTo>
                      <a:pt x="24" y="119"/>
                    </a:lnTo>
                    <a:lnTo>
                      <a:pt x="29" y="121"/>
                    </a:lnTo>
                    <a:lnTo>
                      <a:pt x="34" y="125"/>
                    </a:lnTo>
                    <a:lnTo>
                      <a:pt x="39" y="127"/>
                    </a:lnTo>
                    <a:lnTo>
                      <a:pt x="44" y="128"/>
                    </a:lnTo>
                    <a:lnTo>
                      <a:pt x="50" y="130"/>
                    </a:lnTo>
                    <a:lnTo>
                      <a:pt x="55" y="130"/>
                    </a:lnTo>
                    <a:lnTo>
                      <a:pt x="61" y="130"/>
                    </a:lnTo>
                    <a:lnTo>
                      <a:pt x="66" y="128"/>
                    </a:lnTo>
                    <a:lnTo>
                      <a:pt x="71" y="127"/>
                    </a:lnTo>
                    <a:lnTo>
                      <a:pt x="76" y="125"/>
                    </a:lnTo>
                    <a:lnTo>
                      <a:pt x="85" y="119"/>
                    </a:lnTo>
                    <a:lnTo>
                      <a:pt x="93" y="110"/>
                    </a:lnTo>
                    <a:lnTo>
                      <a:pt x="100" y="101"/>
                    </a:lnTo>
                    <a:lnTo>
                      <a:pt x="105" y="90"/>
                    </a:lnTo>
                    <a:lnTo>
                      <a:pt x="107" y="84"/>
                    </a:lnTo>
                    <a:lnTo>
                      <a:pt x="108" y="78"/>
                    </a:lnTo>
                    <a:lnTo>
                      <a:pt x="109" y="71"/>
                    </a:lnTo>
                    <a:lnTo>
                      <a:pt x="109" y="65"/>
                    </a:lnTo>
                    <a:close/>
                    <a:moveTo>
                      <a:pt x="100" y="65"/>
                    </a:moveTo>
                    <a:lnTo>
                      <a:pt x="99" y="76"/>
                    </a:lnTo>
                    <a:lnTo>
                      <a:pt x="97" y="85"/>
                    </a:lnTo>
                    <a:lnTo>
                      <a:pt x="92" y="95"/>
                    </a:lnTo>
                    <a:lnTo>
                      <a:pt x="87" y="103"/>
                    </a:lnTo>
                    <a:lnTo>
                      <a:pt x="80" y="109"/>
                    </a:lnTo>
                    <a:lnTo>
                      <a:pt x="73" y="114"/>
                    </a:lnTo>
                    <a:lnTo>
                      <a:pt x="64" y="118"/>
                    </a:lnTo>
                    <a:lnTo>
                      <a:pt x="55" y="119"/>
                    </a:lnTo>
                    <a:lnTo>
                      <a:pt x="46" y="118"/>
                    </a:lnTo>
                    <a:lnTo>
                      <a:pt x="38" y="114"/>
                    </a:lnTo>
                    <a:lnTo>
                      <a:pt x="30" y="109"/>
                    </a:lnTo>
                    <a:lnTo>
                      <a:pt x="22" y="103"/>
                    </a:lnTo>
                    <a:lnTo>
                      <a:pt x="17" y="95"/>
                    </a:lnTo>
                    <a:lnTo>
                      <a:pt x="13" y="85"/>
                    </a:lnTo>
                    <a:lnTo>
                      <a:pt x="10" y="76"/>
                    </a:lnTo>
                    <a:lnTo>
                      <a:pt x="9" y="65"/>
                    </a:lnTo>
                    <a:lnTo>
                      <a:pt x="10" y="54"/>
                    </a:lnTo>
                    <a:lnTo>
                      <a:pt x="13" y="43"/>
                    </a:lnTo>
                    <a:lnTo>
                      <a:pt x="17" y="35"/>
                    </a:lnTo>
                    <a:lnTo>
                      <a:pt x="22" y="26"/>
                    </a:lnTo>
                    <a:lnTo>
                      <a:pt x="30" y="20"/>
                    </a:lnTo>
                    <a:lnTo>
                      <a:pt x="38" y="16"/>
                    </a:lnTo>
                    <a:lnTo>
                      <a:pt x="46" y="12"/>
                    </a:lnTo>
                    <a:lnTo>
                      <a:pt x="55" y="11"/>
                    </a:lnTo>
                    <a:lnTo>
                      <a:pt x="64" y="12"/>
                    </a:lnTo>
                    <a:lnTo>
                      <a:pt x="73" y="16"/>
                    </a:lnTo>
                    <a:lnTo>
                      <a:pt x="80" y="20"/>
                    </a:lnTo>
                    <a:lnTo>
                      <a:pt x="87" y="26"/>
                    </a:lnTo>
                    <a:lnTo>
                      <a:pt x="92" y="35"/>
                    </a:lnTo>
                    <a:lnTo>
                      <a:pt x="97" y="43"/>
                    </a:lnTo>
                    <a:lnTo>
                      <a:pt x="99" y="54"/>
                    </a:lnTo>
                    <a:lnTo>
                      <a:pt x="100" y="65"/>
                    </a:lnTo>
                    <a:close/>
                  </a:path>
                </a:pathLst>
              </a:custGeom>
              <a:solidFill>
                <a:srgbClr val="FAE3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 name="Freeform 206">
                <a:extLst>
                  <a:ext uri="{FF2B5EF4-FFF2-40B4-BE49-F238E27FC236}">
                    <a16:creationId xmlns:a16="http://schemas.microsoft.com/office/drawing/2014/main" xmlns="" id="{B6A73037-01E0-AF87-B6EF-3AACB4CD45C2}"/>
                  </a:ext>
                </a:extLst>
              </p:cNvPr>
              <p:cNvSpPr>
                <a:spLocks noEditPoints="1"/>
              </p:cNvSpPr>
              <p:nvPr/>
            </p:nvSpPr>
            <p:spPr bwMode="auto">
              <a:xfrm>
                <a:off x="1152" y="2649"/>
                <a:ext cx="20" cy="20"/>
              </a:xfrm>
              <a:custGeom>
                <a:avLst/>
                <a:gdLst>
                  <a:gd name="T0" fmla="*/ 1 w 100"/>
                  <a:gd name="T1" fmla="*/ 0 h 119"/>
                  <a:gd name="T2" fmla="*/ 1 w 100"/>
                  <a:gd name="T3" fmla="*/ 0 h 119"/>
                  <a:gd name="T4" fmla="*/ 1 w 100"/>
                  <a:gd name="T5" fmla="*/ 0 h 119"/>
                  <a:gd name="T6" fmla="*/ 0 w 100"/>
                  <a:gd name="T7" fmla="*/ 0 h 119"/>
                  <a:gd name="T8" fmla="*/ 0 w 100"/>
                  <a:gd name="T9" fmla="*/ 0 h 119"/>
                  <a:gd name="T10" fmla="*/ 0 w 100"/>
                  <a:gd name="T11" fmla="*/ 0 h 119"/>
                  <a:gd name="T12" fmla="*/ 0 w 100"/>
                  <a:gd name="T13" fmla="*/ 0 h 119"/>
                  <a:gd name="T14" fmla="*/ 0 w 100"/>
                  <a:gd name="T15" fmla="*/ 0 h 119"/>
                  <a:gd name="T16" fmla="*/ 0 w 100"/>
                  <a:gd name="T17" fmla="*/ 0 h 119"/>
                  <a:gd name="T18" fmla="*/ 0 w 100"/>
                  <a:gd name="T19" fmla="*/ 1 h 119"/>
                  <a:gd name="T20" fmla="*/ 0 w 100"/>
                  <a:gd name="T21" fmla="*/ 1 h 119"/>
                  <a:gd name="T22" fmla="*/ 0 w 100"/>
                  <a:gd name="T23" fmla="*/ 1 h 119"/>
                  <a:gd name="T24" fmla="*/ 0 w 100"/>
                  <a:gd name="T25" fmla="*/ 1 h 119"/>
                  <a:gd name="T26" fmla="*/ 1 w 100"/>
                  <a:gd name="T27" fmla="*/ 1 h 119"/>
                  <a:gd name="T28" fmla="*/ 1 w 100"/>
                  <a:gd name="T29" fmla="*/ 1 h 119"/>
                  <a:gd name="T30" fmla="*/ 1 w 100"/>
                  <a:gd name="T31" fmla="*/ 0 h 119"/>
                  <a:gd name="T32" fmla="*/ 1 w 100"/>
                  <a:gd name="T33" fmla="*/ 0 h 119"/>
                  <a:gd name="T34" fmla="*/ 1 w 100"/>
                  <a:gd name="T35" fmla="*/ 0 h 119"/>
                  <a:gd name="T36" fmla="*/ 1 w 100"/>
                  <a:gd name="T37" fmla="*/ 1 h 119"/>
                  <a:gd name="T38" fmla="*/ 1 w 100"/>
                  <a:gd name="T39" fmla="*/ 1 h 119"/>
                  <a:gd name="T40" fmla="*/ 0 w 100"/>
                  <a:gd name="T41" fmla="*/ 1 h 119"/>
                  <a:gd name="T42" fmla="*/ 0 w 100"/>
                  <a:gd name="T43" fmla="*/ 1 h 119"/>
                  <a:gd name="T44" fmla="*/ 0 w 100"/>
                  <a:gd name="T45" fmla="*/ 1 h 119"/>
                  <a:gd name="T46" fmla="*/ 0 w 100"/>
                  <a:gd name="T47" fmla="*/ 0 h 119"/>
                  <a:gd name="T48" fmla="*/ 0 w 100"/>
                  <a:gd name="T49" fmla="*/ 0 h 119"/>
                  <a:gd name="T50" fmla="*/ 0 w 100"/>
                  <a:gd name="T51" fmla="*/ 0 h 119"/>
                  <a:gd name="T52" fmla="*/ 0 w 100"/>
                  <a:gd name="T53" fmla="*/ 0 h 119"/>
                  <a:gd name="T54" fmla="*/ 0 w 100"/>
                  <a:gd name="T55" fmla="*/ 0 h 119"/>
                  <a:gd name="T56" fmla="*/ 0 w 100"/>
                  <a:gd name="T57" fmla="*/ 0 h 119"/>
                  <a:gd name="T58" fmla="*/ 1 w 100"/>
                  <a:gd name="T59" fmla="*/ 0 h 119"/>
                  <a:gd name="T60" fmla="*/ 1 w 100"/>
                  <a:gd name="T61" fmla="*/ 0 h 119"/>
                  <a:gd name="T62" fmla="*/ 1 w 100"/>
                  <a:gd name="T63" fmla="*/ 0 h 119"/>
                  <a:gd name="T64" fmla="*/ 1 w 100"/>
                  <a:gd name="T65" fmla="*/ 0 h 1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0"/>
                  <a:gd name="T100" fmla="*/ 0 h 119"/>
                  <a:gd name="T101" fmla="*/ 100 w 100"/>
                  <a:gd name="T102" fmla="*/ 119 h 11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0" h="119">
                    <a:moveTo>
                      <a:pt x="100" y="60"/>
                    </a:moveTo>
                    <a:lnTo>
                      <a:pt x="99" y="48"/>
                    </a:lnTo>
                    <a:lnTo>
                      <a:pt x="96" y="37"/>
                    </a:lnTo>
                    <a:lnTo>
                      <a:pt x="91" y="26"/>
                    </a:lnTo>
                    <a:lnTo>
                      <a:pt x="85" y="18"/>
                    </a:lnTo>
                    <a:lnTo>
                      <a:pt x="78" y="11"/>
                    </a:lnTo>
                    <a:lnTo>
                      <a:pt x="69" y="5"/>
                    </a:lnTo>
                    <a:lnTo>
                      <a:pt x="60" y="1"/>
                    </a:lnTo>
                    <a:lnTo>
                      <a:pt x="50" y="0"/>
                    </a:lnTo>
                    <a:lnTo>
                      <a:pt x="40" y="1"/>
                    </a:lnTo>
                    <a:lnTo>
                      <a:pt x="31" y="5"/>
                    </a:lnTo>
                    <a:lnTo>
                      <a:pt x="22" y="11"/>
                    </a:lnTo>
                    <a:lnTo>
                      <a:pt x="14" y="18"/>
                    </a:lnTo>
                    <a:lnTo>
                      <a:pt x="8" y="26"/>
                    </a:lnTo>
                    <a:lnTo>
                      <a:pt x="4" y="37"/>
                    </a:lnTo>
                    <a:lnTo>
                      <a:pt x="1" y="48"/>
                    </a:lnTo>
                    <a:lnTo>
                      <a:pt x="0" y="60"/>
                    </a:lnTo>
                    <a:lnTo>
                      <a:pt x="1" y="72"/>
                    </a:lnTo>
                    <a:lnTo>
                      <a:pt x="4" y="83"/>
                    </a:lnTo>
                    <a:lnTo>
                      <a:pt x="8" y="93"/>
                    </a:lnTo>
                    <a:lnTo>
                      <a:pt x="14" y="102"/>
                    </a:lnTo>
                    <a:lnTo>
                      <a:pt x="22" y="109"/>
                    </a:lnTo>
                    <a:lnTo>
                      <a:pt x="31" y="115"/>
                    </a:lnTo>
                    <a:lnTo>
                      <a:pt x="40" y="117"/>
                    </a:lnTo>
                    <a:lnTo>
                      <a:pt x="50" y="119"/>
                    </a:lnTo>
                    <a:lnTo>
                      <a:pt x="60" y="117"/>
                    </a:lnTo>
                    <a:lnTo>
                      <a:pt x="69" y="115"/>
                    </a:lnTo>
                    <a:lnTo>
                      <a:pt x="78" y="109"/>
                    </a:lnTo>
                    <a:lnTo>
                      <a:pt x="85" y="102"/>
                    </a:lnTo>
                    <a:lnTo>
                      <a:pt x="91" y="93"/>
                    </a:lnTo>
                    <a:lnTo>
                      <a:pt x="96" y="83"/>
                    </a:lnTo>
                    <a:lnTo>
                      <a:pt x="99" y="72"/>
                    </a:lnTo>
                    <a:lnTo>
                      <a:pt x="100" y="60"/>
                    </a:lnTo>
                    <a:close/>
                    <a:moveTo>
                      <a:pt x="91" y="60"/>
                    </a:moveTo>
                    <a:lnTo>
                      <a:pt x="90" y="69"/>
                    </a:lnTo>
                    <a:lnTo>
                      <a:pt x="87" y="79"/>
                    </a:lnTo>
                    <a:lnTo>
                      <a:pt x="84" y="87"/>
                    </a:lnTo>
                    <a:lnTo>
                      <a:pt x="79" y="95"/>
                    </a:lnTo>
                    <a:lnTo>
                      <a:pt x="73" y="101"/>
                    </a:lnTo>
                    <a:lnTo>
                      <a:pt x="66" y="104"/>
                    </a:lnTo>
                    <a:lnTo>
                      <a:pt x="58" y="108"/>
                    </a:lnTo>
                    <a:lnTo>
                      <a:pt x="50" y="108"/>
                    </a:lnTo>
                    <a:lnTo>
                      <a:pt x="42" y="108"/>
                    </a:lnTo>
                    <a:lnTo>
                      <a:pt x="34" y="104"/>
                    </a:lnTo>
                    <a:lnTo>
                      <a:pt x="27" y="101"/>
                    </a:lnTo>
                    <a:lnTo>
                      <a:pt x="20" y="95"/>
                    </a:lnTo>
                    <a:lnTo>
                      <a:pt x="16" y="87"/>
                    </a:lnTo>
                    <a:lnTo>
                      <a:pt x="12" y="79"/>
                    </a:lnTo>
                    <a:lnTo>
                      <a:pt x="9" y="69"/>
                    </a:lnTo>
                    <a:lnTo>
                      <a:pt x="9" y="60"/>
                    </a:lnTo>
                    <a:lnTo>
                      <a:pt x="9" y="50"/>
                    </a:lnTo>
                    <a:lnTo>
                      <a:pt x="12" y="41"/>
                    </a:lnTo>
                    <a:lnTo>
                      <a:pt x="16" y="32"/>
                    </a:lnTo>
                    <a:lnTo>
                      <a:pt x="20" y="25"/>
                    </a:lnTo>
                    <a:lnTo>
                      <a:pt x="27" y="19"/>
                    </a:lnTo>
                    <a:lnTo>
                      <a:pt x="34" y="15"/>
                    </a:lnTo>
                    <a:lnTo>
                      <a:pt x="42" y="12"/>
                    </a:lnTo>
                    <a:lnTo>
                      <a:pt x="50" y="11"/>
                    </a:lnTo>
                    <a:lnTo>
                      <a:pt x="58" y="12"/>
                    </a:lnTo>
                    <a:lnTo>
                      <a:pt x="66" y="15"/>
                    </a:lnTo>
                    <a:lnTo>
                      <a:pt x="73" y="19"/>
                    </a:lnTo>
                    <a:lnTo>
                      <a:pt x="79" y="25"/>
                    </a:lnTo>
                    <a:lnTo>
                      <a:pt x="84" y="32"/>
                    </a:lnTo>
                    <a:lnTo>
                      <a:pt x="87" y="41"/>
                    </a:lnTo>
                    <a:lnTo>
                      <a:pt x="90" y="50"/>
                    </a:lnTo>
                    <a:lnTo>
                      <a:pt x="91" y="60"/>
                    </a:lnTo>
                    <a:close/>
                  </a:path>
                </a:pathLst>
              </a:custGeom>
              <a:solidFill>
                <a:srgbClr val="FAE3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Freeform 207">
                <a:extLst>
                  <a:ext uri="{FF2B5EF4-FFF2-40B4-BE49-F238E27FC236}">
                    <a16:creationId xmlns:a16="http://schemas.microsoft.com/office/drawing/2014/main" xmlns="" id="{71920905-D502-F030-C7A8-8F9EE1479632}"/>
                  </a:ext>
                </a:extLst>
              </p:cNvPr>
              <p:cNvSpPr>
                <a:spLocks noEditPoints="1"/>
              </p:cNvSpPr>
              <p:nvPr/>
            </p:nvSpPr>
            <p:spPr bwMode="auto">
              <a:xfrm>
                <a:off x="1152" y="2650"/>
                <a:ext cx="19" cy="18"/>
              </a:xfrm>
              <a:custGeom>
                <a:avLst/>
                <a:gdLst>
                  <a:gd name="T0" fmla="*/ 1 w 91"/>
                  <a:gd name="T1" fmla="*/ 0 h 108"/>
                  <a:gd name="T2" fmla="*/ 1 w 91"/>
                  <a:gd name="T3" fmla="*/ 0 h 108"/>
                  <a:gd name="T4" fmla="*/ 1 w 91"/>
                  <a:gd name="T5" fmla="*/ 0 h 108"/>
                  <a:gd name="T6" fmla="*/ 0 w 91"/>
                  <a:gd name="T7" fmla="*/ 0 h 108"/>
                  <a:gd name="T8" fmla="*/ 0 w 91"/>
                  <a:gd name="T9" fmla="*/ 0 h 108"/>
                  <a:gd name="T10" fmla="*/ 0 w 91"/>
                  <a:gd name="T11" fmla="*/ 0 h 108"/>
                  <a:gd name="T12" fmla="*/ 0 w 91"/>
                  <a:gd name="T13" fmla="*/ 0 h 108"/>
                  <a:gd name="T14" fmla="*/ 0 w 91"/>
                  <a:gd name="T15" fmla="*/ 0 h 108"/>
                  <a:gd name="T16" fmla="*/ 0 w 91"/>
                  <a:gd name="T17" fmla="*/ 0 h 108"/>
                  <a:gd name="T18" fmla="*/ 0 w 91"/>
                  <a:gd name="T19" fmla="*/ 0 h 108"/>
                  <a:gd name="T20" fmla="*/ 0 w 91"/>
                  <a:gd name="T21" fmla="*/ 1 h 108"/>
                  <a:gd name="T22" fmla="*/ 0 w 91"/>
                  <a:gd name="T23" fmla="*/ 1 h 108"/>
                  <a:gd name="T24" fmla="*/ 0 w 91"/>
                  <a:gd name="T25" fmla="*/ 1 h 108"/>
                  <a:gd name="T26" fmla="*/ 1 w 91"/>
                  <a:gd name="T27" fmla="*/ 1 h 108"/>
                  <a:gd name="T28" fmla="*/ 1 w 91"/>
                  <a:gd name="T29" fmla="*/ 0 h 108"/>
                  <a:gd name="T30" fmla="*/ 1 w 91"/>
                  <a:gd name="T31" fmla="*/ 0 h 108"/>
                  <a:gd name="T32" fmla="*/ 1 w 91"/>
                  <a:gd name="T33" fmla="*/ 0 h 108"/>
                  <a:gd name="T34" fmla="*/ 1 w 91"/>
                  <a:gd name="T35" fmla="*/ 0 h 108"/>
                  <a:gd name="T36" fmla="*/ 1 w 91"/>
                  <a:gd name="T37" fmla="*/ 0 h 108"/>
                  <a:gd name="T38" fmla="*/ 1 w 91"/>
                  <a:gd name="T39" fmla="*/ 1 h 108"/>
                  <a:gd name="T40" fmla="*/ 0 w 91"/>
                  <a:gd name="T41" fmla="*/ 1 h 108"/>
                  <a:gd name="T42" fmla="*/ 0 w 91"/>
                  <a:gd name="T43" fmla="*/ 1 h 108"/>
                  <a:gd name="T44" fmla="*/ 0 w 91"/>
                  <a:gd name="T45" fmla="*/ 0 h 108"/>
                  <a:gd name="T46" fmla="*/ 0 w 91"/>
                  <a:gd name="T47" fmla="*/ 0 h 108"/>
                  <a:gd name="T48" fmla="*/ 0 w 91"/>
                  <a:gd name="T49" fmla="*/ 0 h 108"/>
                  <a:gd name="T50" fmla="*/ 0 w 91"/>
                  <a:gd name="T51" fmla="*/ 0 h 108"/>
                  <a:gd name="T52" fmla="*/ 0 w 91"/>
                  <a:gd name="T53" fmla="*/ 0 h 108"/>
                  <a:gd name="T54" fmla="*/ 0 w 91"/>
                  <a:gd name="T55" fmla="*/ 0 h 108"/>
                  <a:gd name="T56" fmla="*/ 0 w 91"/>
                  <a:gd name="T57" fmla="*/ 0 h 108"/>
                  <a:gd name="T58" fmla="*/ 1 w 91"/>
                  <a:gd name="T59" fmla="*/ 0 h 108"/>
                  <a:gd name="T60" fmla="*/ 1 w 91"/>
                  <a:gd name="T61" fmla="*/ 0 h 108"/>
                  <a:gd name="T62" fmla="*/ 1 w 91"/>
                  <a:gd name="T63" fmla="*/ 0 h 108"/>
                  <a:gd name="T64" fmla="*/ 1 w 91"/>
                  <a:gd name="T65" fmla="*/ 0 h 1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1"/>
                  <a:gd name="T100" fmla="*/ 0 h 108"/>
                  <a:gd name="T101" fmla="*/ 91 w 91"/>
                  <a:gd name="T102" fmla="*/ 108 h 1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1" h="108">
                    <a:moveTo>
                      <a:pt x="91" y="54"/>
                    </a:moveTo>
                    <a:lnTo>
                      <a:pt x="90" y="43"/>
                    </a:lnTo>
                    <a:lnTo>
                      <a:pt x="88" y="32"/>
                    </a:lnTo>
                    <a:lnTo>
                      <a:pt x="83" y="24"/>
                    </a:lnTo>
                    <a:lnTo>
                      <a:pt x="78" y="15"/>
                    </a:lnTo>
                    <a:lnTo>
                      <a:pt x="71" y="9"/>
                    </a:lnTo>
                    <a:lnTo>
                      <a:pt x="64" y="3"/>
                    </a:lnTo>
                    <a:lnTo>
                      <a:pt x="55" y="1"/>
                    </a:lnTo>
                    <a:lnTo>
                      <a:pt x="46" y="0"/>
                    </a:lnTo>
                    <a:lnTo>
                      <a:pt x="37" y="1"/>
                    </a:lnTo>
                    <a:lnTo>
                      <a:pt x="29" y="3"/>
                    </a:lnTo>
                    <a:lnTo>
                      <a:pt x="21" y="9"/>
                    </a:lnTo>
                    <a:lnTo>
                      <a:pt x="13" y="15"/>
                    </a:lnTo>
                    <a:lnTo>
                      <a:pt x="8" y="24"/>
                    </a:lnTo>
                    <a:lnTo>
                      <a:pt x="4" y="32"/>
                    </a:lnTo>
                    <a:lnTo>
                      <a:pt x="1" y="43"/>
                    </a:lnTo>
                    <a:lnTo>
                      <a:pt x="0" y="54"/>
                    </a:lnTo>
                    <a:lnTo>
                      <a:pt x="1" y="65"/>
                    </a:lnTo>
                    <a:lnTo>
                      <a:pt x="4" y="74"/>
                    </a:lnTo>
                    <a:lnTo>
                      <a:pt x="8" y="84"/>
                    </a:lnTo>
                    <a:lnTo>
                      <a:pt x="13" y="92"/>
                    </a:lnTo>
                    <a:lnTo>
                      <a:pt x="21" y="98"/>
                    </a:lnTo>
                    <a:lnTo>
                      <a:pt x="29" y="103"/>
                    </a:lnTo>
                    <a:lnTo>
                      <a:pt x="37" y="107"/>
                    </a:lnTo>
                    <a:lnTo>
                      <a:pt x="46" y="108"/>
                    </a:lnTo>
                    <a:lnTo>
                      <a:pt x="55" y="107"/>
                    </a:lnTo>
                    <a:lnTo>
                      <a:pt x="64" y="103"/>
                    </a:lnTo>
                    <a:lnTo>
                      <a:pt x="71" y="98"/>
                    </a:lnTo>
                    <a:lnTo>
                      <a:pt x="78" y="92"/>
                    </a:lnTo>
                    <a:lnTo>
                      <a:pt x="83" y="84"/>
                    </a:lnTo>
                    <a:lnTo>
                      <a:pt x="88" y="74"/>
                    </a:lnTo>
                    <a:lnTo>
                      <a:pt x="90" y="65"/>
                    </a:lnTo>
                    <a:lnTo>
                      <a:pt x="91" y="54"/>
                    </a:lnTo>
                    <a:close/>
                    <a:moveTo>
                      <a:pt x="82" y="54"/>
                    </a:moveTo>
                    <a:lnTo>
                      <a:pt x="81" y="62"/>
                    </a:lnTo>
                    <a:lnTo>
                      <a:pt x="79" y="71"/>
                    </a:lnTo>
                    <a:lnTo>
                      <a:pt x="76" y="78"/>
                    </a:lnTo>
                    <a:lnTo>
                      <a:pt x="72" y="84"/>
                    </a:lnTo>
                    <a:lnTo>
                      <a:pt x="66" y="90"/>
                    </a:lnTo>
                    <a:lnTo>
                      <a:pt x="60" y="93"/>
                    </a:lnTo>
                    <a:lnTo>
                      <a:pt x="53" y="96"/>
                    </a:lnTo>
                    <a:lnTo>
                      <a:pt x="46" y="97"/>
                    </a:lnTo>
                    <a:lnTo>
                      <a:pt x="39" y="96"/>
                    </a:lnTo>
                    <a:lnTo>
                      <a:pt x="32" y="93"/>
                    </a:lnTo>
                    <a:lnTo>
                      <a:pt x="26" y="90"/>
                    </a:lnTo>
                    <a:lnTo>
                      <a:pt x="21" y="84"/>
                    </a:lnTo>
                    <a:lnTo>
                      <a:pt x="15" y="78"/>
                    </a:lnTo>
                    <a:lnTo>
                      <a:pt x="12" y="71"/>
                    </a:lnTo>
                    <a:lnTo>
                      <a:pt x="10" y="62"/>
                    </a:lnTo>
                    <a:lnTo>
                      <a:pt x="9" y="54"/>
                    </a:lnTo>
                    <a:lnTo>
                      <a:pt x="10" y="45"/>
                    </a:lnTo>
                    <a:lnTo>
                      <a:pt x="12" y="37"/>
                    </a:lnTo>
                    <a:lnTo>
                      <a:pt x="15" y="30"/>
                    </a:lnTo>
                    <a:lnTo>
                      <a:pt x="21" y="24"/>
                    </a:lnTo>
                    <a:lnTo>
                      <a:pt x="26" y="18"/>
                    </a:lnTo>
                    <a:lnTo>
                      <a:pt x="32" y="14"/>
                    </a:lnTo>
                    <a:lnTo>
                      <a:pt x="39" y="12"/>
                    </a:lnTo>
                    <a:lnTo>
                      <a:pt x="46" y="11"/>
                    </a:lnTo>
                    <a:lnTo>
                      <a:pt x="53" y="12"/>
                    </a:lnTo>
                    <a:lnTo>
                      <a:pt x="60" y="14"/>
                    </a:lnTo>
                    <a:lnTo>
                      <a:pt x="66" y="18"/>
                    </a:lnTo>
                    <a:lnTo>
                      <a:pt x="72" y="24"/>
                    </a:lnTo>
                    <a:lnTo>
                      <a:pt x="76" y="30"/>
                    </a:lnTo>
                    <a:lnTo>
                      <a:pt x="79" y="37"/>
                    </a:lnTo>
                    <a:lnTo>
                      <a:pt x="81" y="45"/>
                    </a:lnTo>
                    <a:lnTo>
                      <a:pt x="82" y="54"/>
                    </a:lnTo>
                    <a:close/>
                  </a:path>
                </a:pathLst>
              </a:custGeom>
              <a:solidFill>
                <a:srgbClr val="FAE6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 name="Freeform 208">
                <a:extLst>
                  <a:ext uri="{FF2B5EF4-FFF2-40B4-BE49-F238E27FC236}">
                    <a16:creationId xmlns:a16="http://schemas.microsoft.com/office/drawing/2014/main" xmlns="" id="{0AFD33ED-A0F5-913C-F111-5A483EE13333}"/>
                  </a:ext>
                </a:extLst>
              </p:cNvPr>
              <p:cNvSpPr>
                <a:spLocks noEditPoints="1"/>
              </p:cNvSpPr>
              <p:nvPr/>
            </p:nvSpPr>
            <p:spPr bwMode="auto">
              <a:xfrm>
                <a:off x="1153" y="2651"/>
                <a:ext cx="17" cy="16"/>
              </a:xfrm>
              <a:custGeom>
                <a:avLst/>
                <a:gdLst>
                  <a:gd name="T0" fmla="*/ 1 w 82"/>
                  <a:gd name="T1" fmla="*/ 0 h 97"/>
                  <a:gd name="T2" fmla="*/ 1 w 82"/>
                  <a:gd name="T3" fmla="*/ 0 h 97"/>
                  <a:gd name="T4" fmla="*/ 1 w 82"/>
                  <a:gd name="T5" fmla="*/ 0 h 97"/>
                  <a:gd name="T6" fmla="*/ 0 w 82"/>
                  <a:gd name="T7" fmla="*/ 0 h 97"/>
                  <a:gd name="T8" fmla="*/ 0 w 82"/>
                  <a:gd name="T9" fmla="*/ 0 h 97"/>
                  <a:gd name="T10" fmla="*/ 0 w 82"/>
                  <a:gd name="T11" fmla="*/ 0 h 97"/>
                  <a:gd name="T12" fmla="*/ 0 w 82"/>
                  <a:gd name="T13" fmla="*/ 0 h 97"/>
                  <a:gd name="T14" fmla="*/ 0 w 82"/>
                  <a:gd name="T15" fmla="*/ 0 h 97"/>
                  <a:gd name="T16" fmla="*/ 0 w 82"/>
                  <a:gd name="T17" fmla="*/ 0 h 97"/>
                  <a:gd name="T18" fmla="*/ 0 w 82"/>
                  <a:gd name="T19" fmla="*/ 0 h 97"/>
                  <a:gd name="T20" fmla="*/ 0 w 82"/>
                  <a:gd name="T21" fmla="*/ 0 h 97"/>
                  <a:gd name="T22" fmla="*/ 0 w 82"/>
                  <a:gd name="T23" fmla="*/ 0 h 97"/>
                  <a:gd name="T24" fmla="*/ 0 w 82"/>
                  <a:gd name="T25" fmla="*/ 0 h 97"/>
                  <a:gd name="T26" fmla="*/ 1 w 82"/>
                  <a:gd name="T27" fmla="*/ 0 h 97"/>
                  <a:gd name="T28" fmla="*/ 1 w 82"/>
                  <a:gd name="T29" fmla="*/ 0 h 97"/>
                  <a:gd name="T30" fmla="*/ 1 w 82"/>
                  <a:gd name="T31" fmla="*/ 0 h 97"/>
                  <a:gd name="T32" fmla="*/ 1 w 82"/>
                  <a:gd name="T33" fmla="*/ 0 h 97"/>
                  <a:gd name="T34" fmla="*/ 1 w 82"/>
                  <a:gd name="T35" fmla="*/ 0 h 97"/>
                  <a:gd name="T36" fmla="*/ 1 w 82"/>
                  <a:gd name="T37" fmla="*/ 0 h 97"/>
                  <a:gd name="T38" fmla="*/ 0 w 82"/>
                  <a:gd name="T39" fmla="*/ 0 h 97"/>
                  <a:gd name="T40" fmla="*/ 0 w 82"/>
                  <a:gd name="T41" fmla="*/ 0 h 97"/>
                  <a:gd name="T42" fmla="*/ 0 w 82"/>
                  <a:gd name="T43" fmla="*/ 0 h 97"/>
                  <a:gd name="T44" fmla="*/ 0 w 82"/>
                  <a:gd name="T45" fmla="*/ 0 h 97"/>
                  <a:gd name="T46" fmla="*/ 0 w 82"/>
                  <a:gd name="T47" fmla="*/ 0 h 97"/>
                  <a:gd name="T48" fmla="*/ 0 w 82"/>
                  <a:gd name="T49" fmla="*/ 0 h 97"/>
                  <a:gd name="T50" fmla="*/ 0 w 82"/>
                  <a:gd name="T51" fmla="*/ 0 h 97"/>
                  <a:gd name="T52" fmla="*/ 0 w 82"/>
                  <a:gd name="T53" fmla="*/ 0 h 97"/>
                  <a:gd name="T54" fmla="*/ 0 w 82"/>
                  <a:gd name="T55" fmla="*/ 0 h 97"/>
                  <a:gd name="T56" fmla="*/ 0 w 82"/>
                  <a:gd name="T57" fmla="*/ 0 h 97"/>
                  <a:gd name="T58" fmla="*/ 0 w 82"/>
                  <a:gd name="T59" fmla="*/ 0 h 97"/>
                  <a:gd name="T60" fmla="*/ 1 w 82"/>
                  <a:gd name="T61" fmla="*/ 0 h 97"/>
                  <a:gd name="T62" fmla="*/ 1 w 82"/>
                  <a:gd name="T63" fmla="*/ 0 h 97"/>
                  <a:gd name="T64" fmla="*/ 1 w 82"/>
                  <a:gd name="T65" fmla="*/ 0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2"/>
                  <a:gd name="T100" fmla="*/ 0 h 97"/>
                  <a:gd name="T101" fmla="*/ 82 w 82"/>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2" h="97">
                    <a:moveTo>
                      <a:pt x="82" y="49"/>
                    </a:moveTo>
                    <a:lnTo>
                      <a:pt x="81" y="39"/>
                    </a:lnTo>
                    <a:lnTo>
                      <a:pt x="78" y="30"/>
                    </a:lnTo>
                    <a:lnTo>
                      <a:pt x="75" y="21"/>
                    </a:lnTo>
                    <a:lnTo>
                      <a:pt x="70" y="14"/>
                    </a:lnTo>
                    <a:lnTo>
                      <a:pt x="64" y="8"/>
                    </a:lnTo>
                    <a:lnTo>
                      <a:pt x="57" y="4"/>
                    </a:lnTo>
                    <a:lnTo>
                      <a:pt x="49" y="1"/>
                    </a:lnTo>
                    <a:lnTo>
                      <a:pt x="41" y="0"/>
                    </a:lnTo>
                    <a:lnTo>
                      <a:pt x="33" y="1"/>
                    </a:lnTo>
                    <a:lnTo>
                      <a:pt x="25" y="4"/>
                    </a:lnTo>
                    <a:lnTo>
                      <a:pt x="18" y="8"/>
                    </a:lnTo>
                    <a:lnTo>
                      <a:pt x="11" y="14"/>
                    </a:lnTo>
                    <a:lnTo>
                      <a:pt x="7" y="21"/>
                    </a:lnTo>
                    <a:lnTo>
                      <a:pt x="3" y="30"/>
                    </a:lnTo>
                    <a:lnTo>
                      <a:pt x="0" y="39"/>
                    </a:lnTo>
                    <a:lnTo>
                      <a:pt x="0" y="49"/>
                    </a:lnTo>
                    <a:lnTo>
                      <a:pt x="0" y="58"/>
                    </a:lnTo>
                    <a:lnTo>
                      <a:pt x="3" y="68"/>
                    </a:lnTo>
                    <a:lnTo>
                      <a:pt x="7" y="76"/>
                    </a:lnTo>
                    <a:lnTo>
                      <a:pt x="11" y="84"/>
                    </a:lnTo>
                    <a:lnTo>
                      <a:pt x="18" y="90"/>
                    </a:lnTo>
                    <a:lnTo>
                      <a:pt x="25" y="93"/>
                    </a:lnTo>
                    <a:lnTo>
                      <a:pt x="33" y="97"/>
                    </a:lnTo>
                    <a:lnTo>
                      <a:pt x="41" y="97"/>
                    </a:lnTo>
                    <a:lnTo>
                      <a:pt x="49" y="97"/>
                    </a:lnTo>
                    <a:lnTo>
                      <a:pt x="57" y="93"/>
                    </a:lnTo>
                    <a:lnTo>
                      <a:pt x="64" y="90"/>
                    </a:lnTo>
                    <a:lnTo>
                      <a:pt x="70" y="84"/>
                    </a:lnTo>
                    <a:lnTo>
                      <a:pt x="75" y="76"/>
                    </a:lnTo>
                    <a:lnTo>
                      <a:pt x="78" y="68"/>
                    </a:lnTo>
                    <a:lnTo>
                      <a:pt x="81" y="58"/>
                    </a:lnTo>
                    <a:lnTo>
                      <a:pt x="82" y="49"/>
                    </a:lnTo>
                    <a:close/>
                    <a:moveTo>
                      <a:pt x="73" y="49"/>
                    </a:moveTo>
                    <a:lnTo>
                      <a:pt x="72" y="56"/>
                    </a:lnTo>
                    <a:lnTo>
                      <a:pt x="70" y="63"/>
                    </a:lnTo>
                    <a:lnTo>
                      <a:pt x="67" y="70"/>
                    </a:lnTo>
                    <a:lnTo>
                      <a:pt x="63" y="75"/>
                    </a:lnTo>
                    <a:lnTo>
                      <a:pt x="59" y="80"/>
                    </a:lnTo>
                    <a:lnTo>
                      <a:pt x="53" y="84"/>
                    </a:lnTo>
                    <a:lnTo>
                      <a:pt x="47" y="86"/>
                    </a:lnTo>
                    <a:lnTo>
                      <a:pt x="41" y="86"/>
                    </a:lnTo>
                    <a:lnTo>
                      <a:pt x="35" y="86"/>
                    </a:lnTo>
                    <a:lnTo>
                      <a:pt x="29" y="84"/>
                    </a:lnTo>
                    <a:lnTo>
                      <a:pt x="24" y="80"/>
                    </a:lnTo>
                    <a:lnTo>
                      <a:pt x="19" y="75"/>
                    </a:lnTo>
                    <a:lnTo>
                      <a:pt x="15" y="70"/>
                    </a:lnTo>
                    <a:lnTo>
                      <a:pt x="11" y="63"/>
                    </a:lnTo>
                    <a:lnTo>
                      <a:pt x="9" y="56"/>
                    </a:lnTo>
                    <a:lnTo>
                      <a:pt x="9" y="49"/>
                    </a:lnTo>
                    <a:lnTo>
                      <a:pt x="9" y="42"/>
                    </a:lnTo>
                    <a:lnTo>
                      <a:pt x="11" y="34"/>
                    </a:lnTo>
                    <a:lnTo>
                      <a:pt x="15" y="27"/>
                    </a:lnTo>
                    <a:lnTo>
                      <a:pt x="19" y="22"/>
                    </a:lnTo>
                    <a:lnTo>
                      <a:pt x="24" y="18"/>
                    </a:lnTo>
                    <a:lnTo>
                      <a:pt x="29" y="14"/>
                    </a:lnTo>
                    <a:lnTo>
                      <a:pt x="35" y="12"/>
                    </a:lnTo>
                    <a:lnTo>
                      <a:pt x="41" y="10"/>
                    </a:lnTo>
                    <a:lnTo>
                      <a:pt x="47" y="12"/>
                    </a:lnTo>
                    <a:lnTo>
                      <a:pt x="53" y="14"/>
                    </a:lnTo>
                    <a:lnTo>
                      <a:pt x="59" y="18"/>
                    </a:lnTo>
                    <a:lnTo>
                      <a:pt x="63" y="22"/>
                    </a:lnTo>
                    <a:lnTo>
                      <a:pt x="67" y="27"/>
                    </a:lnTo>
                    <a:lnTo>
                      <a:pt x="70" y="34"/>
                    </a:lnTo>
                    <a:lnTo>
                      <a:pt x="72" y="42"/>
                    </a:lnTo>
                    <a:lnTo>
                      <a:pt x="73" y="49"/>
                    </a:lnTo>
                    <a:close/>
                  </a:path>
                </a:pathLst>
              </a:custGeom>
              <a:solidFill>
                <a:srgbClr val="FBE9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 name="Freeform 209">
                <a:extLst>
                  <a:ext uri="{FF2B5EF4-FFF2-40B4-BE49-F238E27FC236}">
                    <a16:creationId xmlns:a16="http://schemas.microsoft.com/office/drawing/2014/main" xmlns="" id="{BD1919C4-8CD1-756E-AEA0-3F6E85367AA0}"/>
                  </a:ext>
                </a:extLst>
              </p:cNvPr>
              <p:cNvSpPr>
                <a:spLocks noEditPoints="1"/>
              </p:cNvSpPr>
              <p:nvPr/>
            </p:nvSpPr>
            <p:spPr bwMode="auto">
              <a:xfrm>
                <a:off x="1154" y="2652"/>
                <a:ext cx="15" cy="14"/>
              </a:xfrm>
              <a:custGeom>
                <a:avLst/>
                <a:gdLst>
                  <a:gd name="T0" fmla="*/ 1 w 73"/>
                  <a:gd name="T1" fmla="*/ 0 h 86"/>
                  <a:gd name="T2" fmla="*/ 1 w 73"/>
                  <a:gd name="T3" fmla="*/ 0 h 86"/>
                  <a:gd name="T4" fmla="*/ 0 w 73"/>
                  <a:gd name="T5" fmla="*/ 0 h 86"/>
                  <a:gd name="T6" fmla="*/ 0 w 73"/>
                  <a:gd name="T7" fmla="*/ 0 h 86"/>
                  <a:gd name="T8" fmla="*/ 0 w 73"/>
                  <a:gd name="T9" fmla="*/ 0 h 86"/>
                  <a:gd name="T10" fmla="*/ 0 w 73"/>
                  <a:gd name="T11" fmla="*/ 0 h 86"/>
                  <a:gd name="T12" fmla="*/ 0 w 73"/>
                  <a:gd name="T13" fmla="*/ 0 h 86"/>
                  <a:gd name="T14" fmla="*/ 0 w 73"/>
                  <a:gd name="T15" fmla="*/ 0 h 86"/>
                  <a:gd name="T16" fmla="*/ 0 w 73"/>
                  <a:gd name="T17" fmla="*/ 0 h 86"/>
                  <a:gd name="T18" fmla="*/ 0 w 73"/>
                  <a:gd name="T19" fmla="*/ 0 h 86"/>
                  <a:gd name="T20" fmla="*/ 0 w 73"/>
                  <a:gd name="T21" fmla="*/ 0 h 86"/>
                  <a:gd name="T22" fmla="*/ 0 w 73"/>
                  <a:gd name="T23" fmla="*/ 0 h 86"/>
                  <a:gd name="T24" fmla="*/ 0 w 73"/>
                  <a:gd name="T25" fmla="*/ 0 h 86"/>
                  <a:gd name="T26" fmla="*/ 0 w 73"/>
                  <a:gd name="T27" fmla="*/ 0 h 86"/>
                  <a:gd name="T28" fmla="*/ 1 w 73"/>
                  <a:gd name="T29" fmla="*/ 0 h 86"/>
                  <a:gd name="T30" fmla="*/ 1 w 73"/>
                  <a:gd name="T31" fmla="*/ 0 h 86"/>
                  <a:gd name="T32" fmla="*/ 1 w 73"/>
                  <a:gd name="T33" fmla="*/ 0 h 86"/>
                  <a:gd name="T34" fmla="*/ 1 w 73"/>
                  <a:gd name="T35" fmla="*/ 0 h 86"/>
                  <a:gd name="T36" fmla="*/ 0 w 73"/>
                  <a:gd name="T37" fmla="*/ 0 h 86"/>
                  <a:gd name="T38" fmla="*/ 0 w 73"/>
                  <a:gd name="T39" fmla="*/ 0 h 86"/>
                  <a:gd name="T40" fmla="*/ 0 w 73"/>
                  <a:gd name="T41" fmla="*/ 0 h 86"/>
                  <a:gd name="T42" fmla="*/ 0 w 73"/>
                  <a:gd name="T43" fmla="*/ 0 h 86"/>
                  <a:gd name="T44" fmla="*/ 0 w 73"/>
                  <a:gd name="T45" fmla="*/ 0 h 86"/>
                  <a:gd name="T46" fmla="*/ 0 w 73"/>
                  <a:gd name="T47" fmla="*/ 0 h 86"/>
                  <a:gd name="T48" fmla="*/ 0 w 73"/>
                  <a:gd name="T49" fmla="*/ 0 h 86"/>
                  <a:gd name="T50" fmla="*/ 0 w 73"/>
                  <a:gd name="T51" fmla="*/ 0 h 86"/>
                  <a:gd name="T52" fmla="*/ 0 w 73"/>
                  <a:gd name="T53" fmla="*/ 0 h 86"/>
                  <a:gd name="T54" fmla="*/ 0 w 73"/>
                  <a:gd name="T55" fmla="*/ 0 h 86"/>
                  <a:gd name="T56" fmla="*/ 0 w 73"/>
                  <a:gd name="T57" fmla="*/ 0 h 86"/>
                  <a:gd name="T58" fmla="*/ 0 w 73"/>
                  <a:gd name="T59" fmla="*/ 0 h 86"/>
                  <a:gd name="T60" fmla="*/ 0 w 73"/>
                  <a:gd name="T61" fmla="*/ 0 h 86"/>
                  <a:gd name="T62" fmla="*/ 1 w 73"/>
                  <a:gd name="T63" fmla="*/ 0 h 86"/>
                  <a:gd name="T64" fmla="*/ 1 w 73"/>
                  <a:gd name="T65" fmla="*/ 0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86"/>
                  <a:gd name="T101" fmla="*/ 73 w 73"/>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86">
                    <a:moveTo>
                      <a:pt x="73" y="43"/>
                    </a:moveTo>
                    <a:lnTo>
                      <a:pt x="72" y="34"/>
                    </a:lnTo>
                    <a:lnTo>
                      <a:pt x="70" y="26"/>
                    </a:lnTo>
                    <a:lnTo>
                      <a:pt x="67" y="19"/>
                    </a:lnTo>
                    <a:lnTo>
                      <a:pt x="63" y="13"/>
                    </a:lnTo>
                    <a:lnTo>
                      <a:pt x="57" y="7"/>
                    </a:lnTo>
                    <a:lnTo>
                      <a:pt x="51" y="3"/>
                    </a:lnTo>
                    <a:lnTo>
                      <a:pt x="44" y="1"/>
                    </a:lnTo>
                    <a:lnTo>
                      <a:pt x="37" y="0"/>
                    </a:lnTo>
                    <a:lnTo>
                      <a:pt x="30" y="1"/>
                    </a:lnTo>
                    <a:lnTo>
                      <a:pt x="23" y="3"/>
                    </a:lnTo>
                    <a:lnTo>
                      <a:pt x="17" y="7"/>
                    </a:lnTo>
                    <a:lnTo>
                      <a:pt x="12" y="13"/>
                    </a:lnTo>
                    <a:lnTo>
                      <a:pt x="6" y="19"/>
                    </a:lnTo>
                    <a:lnTo>
                      <a:pt x="3" y="26"/>
                    </a:lnTo>
                    <a:lnTo>
                      <a:pt x="1" y="34"/>
                    </a:lnTo>
                    <a:lnTo>
                      <a:pt x="0" y="43"/>
                    </a:lnTo>
                    <a:lnTo>
                      <a:pt x="1" y="51"/>
                    </a:lnTo>
                    <a:lnTo>
                      <a:pt x="3" y="60"/>
                    </a:lnTo>
                    <a:lnTo>
                      <a:pt x="6" y="67"/>
                    </a:lnTo>
                    <a:lnTo>
                      <a:pt x="12" y="73"/>
                    </a:lnTo>
                    <a:lnTo>
                      <a:pt x="17" y="79"/>
                    </a:lnTo>
                    <a:lnTo>
                      <a:pt x="23" y="82"/>
                    </a:lnTo>
                    <a:lnTo>
                      <a:pt x="30" y="85"/>
                    </a:lnTo>
                    <a:lnTo>
                      <a:pt x="37" y="86"/>
                    </a:lnTo>
                    <a:lnTo>
                      <a:pt x="44" y="85"/>
                    </a:lnTo>
                    <a:lnTo>
                      <a:pt x="51" y="82"/>
                    </a:lnTo>
                    <a:lnTo>
                      <a:pt x="57" y="79"/>
                    </a:lnTo>
                    <a:lnTo>
                      <a:pt x="63" y="73"/>
                    </a:lnTo>
                    <a:lnTo>
                      <a:pt x="67" y="67"/>
                    </a:lnTo>
                    <a:lnTo>
                      <a:pt x="70" y="60"/>
                    </a:lnTo>
                    <a:lnTo>
                      <a:pt x="72" y="51"/>
                    </a:lnTo>
                    <a:lnTo>
                      <a:pt x="73" y="43"/>
                    </a:lnTo>
                    <a:close/>
                    <a:moveTo>
                      <a:pt x="64" y="43"/>
                    </a:moveTo>
                    <a:lnTo>
                      <a:pt x="64" y="49"/>
                    </a:lnTo>
                    <a:lnTo>
                      <a:pt x="62" y="55"/>
                    </a:lnTo>
                    <a:lnTo>
                      <a:pt x="59" y="61"/>
                    </a:lnTo>
                    <a:lnTo>
                      <a:pt x="56" y="66"/>
                    </a:lnTo>
                    <a:lnTo>
                      <a:pt x="52" y="69"/>
                    </a:lnTo>
                    <a:lnTo>
                      <a:pt x="48" y="73"/>
                    </a:lnTo>
                    <a:lnTo>
                      <a:pt x="43" y="74"/>
                    </a:lnTo>
                    <a:lnTo>
                      <a:pt x="37" y="75"/>
                    </a:lnTo>
                    <a:lnTo>
                      <a:pt x="32" y="74"/>
                    </a:lnTo>
                    <a:lnTo>
                      <a:pt x="27" y="73"/>
                    </a:lnTo>
                    <a:lnTo>
                      <a:pt x="22" y="69"/>
                    </a:lnTo>
                    <a:lnTo>
                      <a:pt x="18" y="66"/>
                    </a:lnTo>
                    <a:lnTo>
                      <a:pt x="15" y="61"/>
                    </a:lnTo>
                    <a:lnTo>
                      <a:pt x="12" y="55"/>
                    </a:lnTo>
                    <a:lnTo>
                      <a:pt x="11" y="49"/>
                    </a:lnTo>
                    <a:lnTo>
                      <a:pt x="10" y="43"/>
                    </a:lnTo>
                    <a:lnTo>
                      <a:pt x="11" y="37"/>
                    </a:lnTo>
                    <a:lnTo>
                      <a:pt x="12" y="30"/>
                    </a:lnTo>
                    <a:lnTo>
                      <a:pt x="15" y="25"/>
                    </a:lnTo>
                    <a:lnTo>
                      <a:pt x="18" y="20"/>
                    </a:lnTo>
                    <a:lnTo>
                      <a:pt x="22" y="16"/>
                    </a:lnTo>
                    <a:lnTo>
                      <a:pt x="27" y="13"/>
                    </a:lnTo>
                    <a:lnTo>
                      <a:pt x="32" y="12"/>
                    </a:lnTo>
                    <a:lnTo>
                      <a:pt x="37" y="10"/>
                    </a:lnTo>
                    <a:lnTo>
                      <a:pt x="43" y="12"/>
                    </a:lnTo>
                    <a:lnTo>
                      <a:pt x="48" y="13"/>
                    </a:lnTo>
                    <a:lnTo>
                      <a:pt x="52" y="16"/>
                    </a:lnTo>
                    <a:lnTo>
                      <a:pt x="56" y="20"/>
                    </a:lnTo>
                    <a:lnTo>
                      <a:pt x="59" y="25"/>
                    </a:lnTo>
                    <a:lnTo>
                      <a:pt x="62" y="30"/>
                    </a:lnTo>
                    <a:lnTo>
                      <a:pt x="64" y="37"/>
                    </a:lnTo>
                    <a:lnTo>
                      <a:pt x="64" y="43"/>
                    </a:lnTo>
                    <a:close/>
                  </a:path>
                </a:pathLst>
              </a:custGeom>
              <a:solidFill>
                <a:srgbClr val="FBEC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 name="Freeform 210">
                <a:extLst>
                  <a:ext uri="{FF2B5EF4-FFF2-40B4-BE49-F238E27FC236}">
                    <a16:creationId xmlns:a16="http://schemas.microsoft.com/office/drawing/2014/main" xmlns="" id="{F212E9C7-9142-7AA5-0A49-76FD897CD4E7}"/>
                  </a:ext>
                </a:extLst>
              </p:cNvPr>
              <p:cNvSpPr>
                <a:spLocks noEditPoints="1"/>
              </p:cNvSpPr>
              <p:nvPr/>
            </p:nvSpPr>
            <p:spPr bwMode="auto">
              <a:xfrm>
                <a:off x="1155" y="2653"/>
                <a:ext cx="13" cy="12"/>
              </a:xfrm>
              <a:custGeom>
                <a:avLst/>
                <a:gdLst>
                  <a:gd name="T0" fmla="*/ 1 w 64"/>
                  <a:gd name="T1" fmla="*/ 0 h 76"/>
                  <a:gd name="T2" fmla="*/ 0 w 64"/>
                  <a:gd name="T3" fmla="*/ 0 h 76"/>
                  <a:gd name="T4" fmla="*/ 0 w 64"/>
                  <a:gd name="T5" fmla="*/ 0 h 76"/>
                  <a:gd name="T6" fmla="*/ 0 w 64"/>
                  <a:gd name="T7" fmla="*/ 0 h 76"/>
                  <a:gd name="T8" fmla="*/ 0 w 64"/>
                  <a:gd name="T9" fmla="*/ 0 h 76"/>
                  <a:gd name="T10" fmla="*/ 0 w 64"/>
                  <a:gd name="T11" fmla="*/ 0 h 76"/>
                  <a:gd name="T12" fmla="*/ 0 w 64"/>
                  <a:gd name="T13" fmla="*/ 0 h 76"/>
                  <a:gd name="T14" fmla="*/ 0 w 64"/>
                  <a:gd name="T15" fmla="*/ 0 h 76"/>
                  <a:gd name="T16" fmla="*/ 0 w 64"/>
                  <a:gd name="T17" fmla="*/ 0 h 76"/>
                  <a:gd name="T18" fmla="*/ 0 w 64"/>
                  <a:gd name="T19" fmla="*/ 0 h 76"/>
                  <a:gd name="T20" fmla="*/ 0 w 64"/>
                  <a:gd name="T21" fmla="*/ 0 h 76"/>
                  <a:gd name="T22" fmla="*/ 0 w 64"/>
                  <a:gd name="T23" fmla="*/ 0 h 76"/>
                  <a:gd name="T24" fmla="*/ 0 w 64"/>
                  <a:gd name="T25" fmla="*/ 0 h 76"/>
                  <a:gd name="T26" fmla="*/ 0 w 64"/>
                  <a:gd name="T27" fmla="*/ 0 h 76"/>
                  <a:gd name="T28" fmla="*/ 0 w 64"/>
                  <a:gd name="T29" fmla="*/ 0 h 76"/>
                  <a:gd name="T30" fmla="*/ 1 w 64"/>
                  <a:gd name="T31" fmla="*/ 0 h 76"/>
                  <a:gd name="T32" fmla="*/ 0 w 64"/>
                  <a:gd name="T33" fmla="*/ 0 h 76"/>
                  <a:gd name="T34" fmla="*/ 0 w 64"/>
                  <a:gd name="T35" fmla="*/ 0 h 76"/>
                  <a:gd name="T36" fmla="*/ 0 w 64"/>
                  <a:gd name="T37" fmla="*/ 0 h 76"/>
                  <a:gd name="T38" fmla="*/ 0 w 64"/>
                  <a:gd name="T39" fmla="*/ 0 h 76"/>
                  <a:gd name="T40" fmla="*/ 0 w 64"/>
                  <a:gd name="T41" fmla="*/ 0 h 76"/>
                  <a:gd name="T42" fmla="*/ 0 w 64"/>
                  <a:gd name="T43" fmla="*/ 0 h 76"/>
                  <a:gd name="T44" fmla="*/ 0 w 64"/>
                  <a:gd name="T45" fmla="*/ 0 h 76"/>
                  <a:gd name="T46" fmla="*/ 0 w 64"/>
                  <a:gd name="T47" fmla="*/ 0 h 76"/>
                  <a:gd name="T48" fmla="*/ 0 w 64"/>
                  <a:gd name="T49" fmla="*/ 0 h 76"/>
                  <a:gd name="T50" fmla="*/ 0 w 64"/>
                  <a:gd name="T51" fmla="*/ 0 h 76"/>
                  <a:gd name="T52" fmla="*/ 0 w 64"/>
                  <a:gd name="T53" fmla="*/ 0 h 76"/>
                  <a:gd name="T54" fmla="*/ 0 w 64"/>
                  <a:gd name="T55" fmla="*/ 0 h 76"/>
                  <a:gd name="T56" fmla="*/ 0 w 64"/>
                  <a:gd name="T57" fmla="*/ 0 h 76"/>
                  <a:gd name="T58" fmla="*/ 0 w 64"/>
                  <a:gd name="T59" fmla="*/ 0 h 76"/>
                  <a:gd name="T60" fmla="*/ 0 w 64"/>
                  <a:gd name="T61" fmla="*/ 0 h 76"/>
                  <a:gd name="T62" fmla="*/ 0 w 64"/>
                  <a:gd name="T63" fmla="*/ 0 h 76"/>
                  <a:gd name="T64" fmla="*/ 0 w 64"/>
                  <a:gd name="T65" fmla="*/ 0 h 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76"/>
                  <a:gd name="T101" fmla="*/ 64 w 64"/>
                  <a:gd name="T102" fmla="*/ 76 h 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76">
                    <a:moveTo>
                      <a:pt x="64" y="39"/>
                    </a:moveTo>
                    <a:lnTo>
                      <a:pt x="63" y="32"/>
                    </a:lnTo>
                    <a:lnTo>
                      <a:pt x="61" y="24"/>
                    </a:lnTo>
                    <a:lnTo>
                      <a:pt x="58" y="17"/>
                    </a:lnTo>
                    <a:lnTo>
                      <a:pt x="54" y="12"/>
                    </a:lnTo>
                    <a:lnTo>
                      <a:pt x="50" y="8"/>
                    </a:lnTo>
                    <a:lnTo>
                      <a:pt x="44" y="4"/>
                    </a:lnTo>
                    <a:lnTo>
                      <a:pt x="38" y="2"/>
                    </a:lnTo>
                    <a:lnTo>
                      <a:pt x="32" y="0"/>
                    </a:lnTo>
                    <a:lnTo>
                      <a:pt x="26" y="2"/>
                    </a:lnTo>
                    <a:lnTo>
                      <a:pt x="20" y="4"/>
                    </a:lnTo>
                    <a:lnTo>
                      <a:pt x="15" y="8"/>
                    </a:lnTo>
                    <a:lnTo>
                      <a:pt x="10" y="12"/>
                    </a:lnTo>
                    <a:lnTo>
                      <a:pt x="6" y="17"/>
                    </a:lnTo>
                    <a:lnTo>
                      <a:pt x="2" y="24"/>
                    </a:lnTo>
                    <a:lnTo>
                      <a:pt x="0" y="32"/>
                    </a:lnTo>
                    <a:lnTo>
                      <a:pt x="0" y="39"/>
                    </a:lnTo>
                    <a:lnTo>
                      <a:pt x="0" y="46"/>
                    </a:lnTo>
                    <a:lnTo>
                      <a:pt x="2" y="53"/>
                    </a:lnTo>
                    <a:lnTo>
                      <a:pt x="6" y="60"/>
                    </a:lnTo>
                    <a:lnTo>
                      <a:pt x="10" y="65"/>
                    </a:lnTo>
                    <a:lnTo>
                      <a:pt x="15" y="70"/>
                    </a:lnTo>
                    <a:lnTo>
                      <a:pt x="20" y="74"/>
                    </a:lnTo>
                    <a:lnTo>
                      <a:pt x="26" y="76"/>
                    </a:lnTo>
                    <a:lnTo>
                      <a:pt x="32" y="76"/>
                    </a:lnTo>
                    <a:lnTo>
                      <a:pt x="38" y="76"/>
                    </a:lnTo>
                    <a:lnTo>
                      <a:pt x="44" y="74"/>
                    </a:lnTo>
                    <a:lnTo>
                      <a:pt x="50" y="70"/>
                    </a:lnTo>
                    <a:lnTo>
                      <a:pt x="54" y="65"/>
                    </a:lnTo>
                    <a:lnTo>
                      <a:pt x="58" y="60"/>
                    </a:lnTo>
                    <a:lnTo>
                      <a:pt x="61" y="53"/>
                    </a:lnTo>
                    <a:lnTo>
                      <a:pt x="63" y="46"/>
                    </a:lnTo>
                    <a:lnTo>
                      <a:pt x="64" y="39"/>
                    </a:lnTo>
                    <a:close/>
                    <a:moveTo>
                      <a:pt x="55" y="39"/>
                    </a:moveTo>
                    <a:lnTo>
                      <a:pt x="54" y="45"/>
                    </a:lnTo>
                    <a:lnTo>
                      <a:pt x="53" y="50"/>
                    </a:lnTo>
                    <a:lnTo>
                      <a:pt x="51" y="54"/>
                    </a:lnTo>
                    <a:lnTo>
                      <a:pt x="48" y="58"/>
                    </a:lnTo>
                    <a:lnTo>
                      <a:pt x="45" y="62"/>
                    </a:lnTo>
                    <a:lnTo>
                      <a:pt x="41" y="64"/>
                    </a:lnTo>
                    <a:lnTo>
                      <a:pt x="37" y="65"/>
                    </a:lnTo>
                    <a:lnTo>
                      <a:pt x="32" y="65"/>
                    </a:lnTo>
                    <a:lnTo>
                      <a:pt x="28" y="65"/>
                    </a:lnTo>
                    <a:lnTo>
                      <a:pt x="23" y="64"/>
                    </a:lnTo>
                    <a:lnTo>
                      <a:pt x="20" y="62"/>
                    </a:lnTo>
                    <a:lnTo>
                      <a:pt x="16" y="58"/>
                    </a:lnTo>
                    <a:lnTo>
                      <a:pt x="13" y="54"/>
                    </a:lnTo>
                    <a:lnTo>
                      <a:pt x="11" y="50"/>
                    </a:lnTo>
                    <a:lnTo>
                      <a:pt x="10" y="45"/>
                    </a:lnTo>
                    <a:lnTo>
                      <a:pt x="10" y="39"/>
                    </a:lnTo>
                    <a:lnTo>
                      <a:pt x="10" y="33"/>
                    </a:lnTo>
                    <a:lnTo>
                      <a:pt x="11" y="28"/>
                    </a:lnTo>
                    <a:lnTo>
                      <a:pt x="13" y="23"/>
                    </a:lnTo>
                    <a:lnTo>
                      <a:pt x="16" y="20"/>
                    </a:lnTo>
                    <a:lnTo>
                      <a:pt x="20" y="16"/>
                    </a:lnTo>
                    <a:lnTo>
                      <a:pt x="23" y="14"/>
                    </a:lnTo>
                    <a:lnTo>
                      <a:pt x="28" y="12"/>
                    </a:lnTo>
                    <a:lnTo>
                      <a:pt x="32" y="11"/>
                    </a:lnTo>
                    <a:lnTo>
                      <a:pt x="37" y="12"/>
                    </a:lnTo>
                    <a:lnTo>
                      <a:pt x="41" y="14"/>
                    </a:lnTo>
                    <a:lnTo>
                      <a:pt x="45" y="16"/>
                    </a:lnTo>
                    <a:lnTo>
                      <a:pt x="48" y="20"/>
                    </a:lnTo>
                    <a:lnTo>
                      <a:pt x="51" y="23"/>
                    </a:lnTo>
                    <a:lnTo>
                      <a:pt x="53" y="28"/>
                    </a:lnTo>
                    <a:lnTo>
                      <a:pt x="54" y="33"/>
                    </a:lnTo>
                    <a:lnTo>
                      <a:pt x="55" y="39"/>
                    </a:lnTo>
                    <a:close/>
                  </a:path>
                </a:pathLst>
              </a:custGeom>
              <a:solidFill>
                <a:srgbClr val="FCEF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 name="Freeform 211">
                <a:extLst>
                  <a:ext uri="{FF2B5EF4-FFF2-40B4-BE49-F238E27FC236}">
                    <a16:creationId xmlns:a16="http://schemas.microsoft.com/office/drawing/2014/main" xmlns="" id="{F679CDDF-9BD9-5FF4-63A3-03ACF5AACC17}"/>
                  </a:ext>
                </a:extLst>
              </p:cNvPr>
              <p:cNvSpPr>
                <a:spLocks noEditPoints="1"/>
              </p:cNvSpPr>
              <p:nvPr/>
            </p:nvSpPr>
            <p:spPr bwMode="auto">
              <a:xfrm>
                <a:off x="1156" y="2654"/>
                <a:ext cx="11" cy="11"/>
              </a:xfrm>
              <a:custGeom>
                <a:avLst/>
                <a:gdLst>
                  <a:gd name="T0" fmla="*/ 0 w 54"/>
                  <a:gd name="T1" fmla="*/ 0 h 65"/>
                  <a:gd name="T2" fmla="*/ 0 w 54"/>
                  <a:gd name="T3" fmla="*/ 0 h 65"/>
                  <a:gd name="T4" fmla="*/ 0 w 54"/>
                  <a:gd name="T5" fmla="*/ 0 h 65"/>
                  <a:gd name="T6" fmla="*/ 0 w 54"/>
                  <a:gd name="T7" fmla="*/ 0 h 65"/>
                  <a:gd name="T8" fmla="*/ 0 w 54"/>
                  <a:gd name="T9" fmla="*/ 0 h 65"/>
                  <a:gd name="T10" fmla="*/ 0 w 54"/>
                  <a:gd name="T11" fmla="*/ 0 h 65"/>
                  <a:gd name="T12" fmla="*/ 0 w 54"/>
                  <a:gd name="T13" fmla="*/ 0 h 65"/>
                  <a:gd name="T14" fmla="*/ 0 w 54"/>
                  <a:gd name="T15" fmla="*/ 0 h 65"/>
                  <a:gd name="T16" fmla="*/ 0 w 54"/>
                  <a:gd name="T17" fmla="*/ 0 h 65"/>
                  <a:gd name="T18" fmla="*/ 0 w 54"/>
                  <a:gd name="T19" fmla="*/ 0 h 65"/>
                  <a:gd name="T20" fmla="*/ 0 w 54"/>
                  <a:gd name="T21" fmla="*/ 0 h 65"/>
                  <a:gd name="T22" fmla="*/ 0 w 54"/>
                  <a:gd name="T23" fmla="*/ 0 h 65"/>
                  <a:gd name="T24" fmla="*/ 0 w 54"/>
                  <a:gd name="T25" fmla="*/ 0 h 65"/>
                  <a:gd name="T26" fmla="*/ 0 w 54"/>
                  <a:gd name="T27" fmla="*/ 0 h 65"/>
                  <a:gd name="T28" fmla="*/ 0 w 54"/>
                  <a:gd name="T29" fmla="*/ 0 h 65"/>
                  <a:gd name="T30" fmla="*/ 0 w 54"/>
                  <a:gd name="T31" fmla="*/ 0 h 65"/>
                  <a:gd name="T32" fmla="*/ 0 w 54"/>
                  <a:gd name="T33" fmla="*/ 0 h 65"/>
                  <a:gd name="T34" fmla="*/ 0 w 54"/>
                  <a:gd name="T35" fmla="*/ 0 h 65"/>
                  <a:gd name="T36" fmla="*/ 0 w 54"/>
                  <a:gd name="T37" fmla="*/ 0 h 65"/>
                  <a:gd name="T38" fmla="*/ 0 w 54"/>
                  <a:gd name="T39" fmla="*/ 0 h 65"/>
                  <a:gd name="T40" fmla="*/ 0 w 54"/>
                  <a:gd name="T41" fmla="*/ 0 h 65"/>
                  <a:gd name="T42" fmla="*/ 0 w 54"/>
                  <a:gd name="T43" fmla="*/ 0 h 65"/>
                  <a:gd name="T44" fmla="*/ 0 w 54"/>
                  <a:gd name="T45" fmla="*/ 0 h 65"/>
                  <a:gd name="T46" fmla="*/ 0 w 54"/>
                  <a:gd name="T47" fmla="*/ 0 h 65"/>
                  <a:gd name="T48" fmla="*/ 0 w 54"/>
                  <a:gd name="T49" fmla="*/ 0 h 65"/>
                  <a:gd name="T50" fmla="*/ 0 w 54"/>
                  <a:gd name="T51" fmla="*/ 0 h 65"/>
                  <a:gd name="T52" fmla="*/ 0 w 54"/>
                  <a:gd name="T53" fmla="*/ 0 h 65"/>
                  <a:gd name="T54" fmla="*/ 0 w 54"/>
                  <a:gd name="T55" fmla="*/ 0 h 65"/>
                  <a:gd name="T56" fmla="*/ 0 w 54"/>
                  <a:gd name="T57" fmla="*/ 0 h 65"/>
                  <a:gd name="T58" fmla="*/ 0 w 54"/>
                  <a:gd name="T59" fmla="*/ 0 h 65"/>
                  <a:gd name="T60" fmla="*/ 0 w 54"/>
                  <a:gd name="T61" fmla="*/ 0 h 65"/>
                  <a:gd name="T62" fmla="*/ 0 w 54"/>
                  <a:gd name="T63" fmla="*/ 0 h 65"/>
                  <a:gd name="T64" fmla="*/ 0 w 54"/>
                  <a:gd name="T65" fmla="*/ 0 h 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4"/>
                  <a:gd name="T100" fmla="*/ 0 h 65"/>
                  <a:gd name="T101" fmla="*/ 54 w 54"/>
                  <a:gd name="T102" fmla="*/ 65 h 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4" h="65">
                    <a:moveTo>
                      <a:pt x="54" y="33"/>
                    </a:moveTo>
                    <a:lnTo>
                      <a:pt x="54" y="27"/>
                    </a:lnTo>
                    <a:lnTo>
                      <a:pt x="52" y="20"/>
                    </a:lnTo>
                    <a:lnTo>
                      <a:pt x="49" y="15"/>
                    </a:lnTo>
                    <a:lnTo>
                      <a:pt x="46" y="10"/>
                    </a:lnTo>
                    <a:lnTo>
                      <a:pt x="42" y="6"/>
                    </a:lnTo>
                    <a:lnTo>
                      <a:pt x="38" y="3"/>
                    </a:lnTo>
                    <a:lnTo>
                      <a:pt x="33" y="2"/>
                    </a:lnTo>
                    <a:lnTo>
                      <a:pt x="27" y="0"/>
                    </a:lnTo>
                    <a:lnTo>
                      <a:pt x="22" y="2"/>
                    </a:lnTo>
                    <a:lnTo>
                      <a:pt x="17" y="3"/>
                    </a:lnTo>
                    <a:lnTo>
                      <a:pt x="12" y="6"/>
                    </a:lnTo>
                    <a:lnTo>
                      <a:pt x="8" y="10"/>
                    </a:lnTo>
                    <a:lnTo>
                      <a:pt x="5" y="15"/>
                    </a:lnTo>
                    <a:lnTo>
                      <a:pt x="2" y="20"/>
                    </a:lnTo>
                    <a:lnTo>
                      <a:pt x="1" y="27"/>
                    </a:lnTo>
                    <a:lnTo>
                      <a:pt x="0" y="33"/>
                    </a:lnTo>
                    <a:lnTo>
                      <a:pt x="1" y="39"/>
                    </a:lnTo>
                    <a:lnTo>
                      <a:pt x="2" y="45"/>
                    </a:lnTo>
                    <a:lnTo>
                      <a:pt x="5" y="51"/>
                    </a:lnTo>
                    <a:lnTo>
                      <a:pt x="8" y="56"/>
                    </a:lnTo>
                    <a:lnTo>
                      <a:pt x="12" y="59"/>
                    </a:lnTo>
                    <a:lnTo>
                      <a:pt x="17" y="63"/>
                    </a:lnTo>
                    <a:lnTo>
                      <a:pt x="22" y="64"/>
                    </a:lnTo>
                    <a:lnTo>
                      <a:pt x="27" y="65"/>
                    </a:lnTo>
                    <a:lnTo>
                      <a:pt x="33" y="64"/>
                    </a:lnTo>
                    <a:lnTo>
                      <a:pt x="38" y="63"/>
                    </a:lnTo>
                    <a:lnTo>
                      <a:pt x="42" y="59"/>
                    </a:lnTo>
                    <a:lnTo>
                      <a:pt x="46" y="56"/>
                    </a:lnTo>
                    <a:lnTo>
                      <a:pt x="49" y="51"/>
                    </a:lnTo>
                    <a:lnTo>
                      <a:pt x="52" y="45"/>
                    </a:lnTo>
                    <a:lnTo>
                      <a:pt x="54" y="39"/>
                    </a:lnTo>
                    <a:lnTo>
                      <a:pt x="54" y="33"/>
                    </a:lnTo>
                    <a:close/>
                    <a:moveTo>
                      <a:pt x="45" y="33"/>
                    </a:moveTo>
                    <a:lnTo>
                      <a:pt x="45" y="38"/>
                    </a:lnTo>
                    <a:lnTo>
                      <a:pt x="44" y="41"/>
                    </a:lnTo>
                    <a:lnTo>
                      <a:pt x="42" y="45"/>
                    </a:lnTo>
                    <a:lnTo>
                      <a:pt x="40" y="48"/>
                    </a:lnTo>
                    <a:lnTo>
                      <a:pt x="37" y="51"/>
                    </a:lnTo>
                    <a:lnTo>
                      <a:pt x="34" y="53"/>
                    </a:lnTo>
                    <a:lnTo>
                      <a:pt x="31" y="54"/>
                    </a:lnTo>
                    <a:lnTo>
                      <a:pt x="27" y="54"/>
                    </a:lnTo>
                    <a:lnTo>
                      <a:pt x="23" y="54"/>
                    </a:lnTo>
                    <a:lnTo>
                      <a:pt x="20" y="53"/>
                    </a:lnTo>
                    <a:lnTo>
                      <a:pt x="17" y="51"/>
                    </a:lnTo>
                    <a:lnTo>
                      <a:pt x="14" y="48"/>
                    </a:lnTo>
                    <a:lnTo>
                      <a:pt x="12" y="45"/>
                    </a:lnTo>
                    <a:lnTo>
                      <a:pt x="11" y="41"/>
                    </a:lnTo>
                    <a:lnTo>
                      <a:pt x="9" y="38"/>
                    </a:lnTo>
                    <a:lnTo>
                      <a:pt x="9" y="33"/>
                    </a:lnTo>
                    <a:lnTo>
                      <a:pt x="9" y="28"/>
                    </a:lnTo>
                    <a:lnTo>
                      <a:pt x="11" y="24"/>
                    </a:lnTo>
                    <a:lnTo>
                      <a:pt x="12" y="21"/>
                    </a:lnTo>
                    <a:lnTo>
                      <a:pt x="14" y="17"/>
                    </a:lnTo>
                    <a:lnTo>
                      <a:pt x="17" y="15"/>
                    </a:lnTo>
                    <a:lnTo>
                      <a:pt x="20" y="12"/>
                    </a:lnTo>
                    <a:lnTo>
                      <a:pt x="23" y="11"/>
                    </a:lnTo>
                    <a:lnTo>
                      <a:pt x="27" y="11"/>
                    </a:lnTo>
                    <a:lnTo>
                      <a:pt x="31" y="11"/>
                    </a:lnTo>
                    <a:lnTo>
                      <a:pt x="34" y="12"/>
                    </a:lnTo>
                    <a:lnTo>
                      <a:pt x="37" y="15"/>
                    </a:lnTo>
                    <a:lnTo>
                      <a:pt x="40" y="17"/>
                    </a:lnTo>
                    <a:lnTo>
                      <a:pt x="42" y="21"/>
                    </a:lnTo>
                    <a:lnTo>
                      <a:pt x="44" y="24"/>
                    </a:lnTo>
                    <a:lnTo>
                      <a:pt x="45" y="28"/>
                    </a:lnTo>
                    <a:lnTo>
                      <a:pt x="45" y="33"/>
                    </a:lnTo>
                    <a:close/>
                  </a:path>
                </a:pathLst>
              </a:custGeom>
              <a:solidFill>
                <a:srgbClr val="FCEF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 name="Freeform 212">
                <a:extLst>
                  <a:ext uri="{FF2B5EF4-FFF2-40B4-BE49-F238E27FC236}">
                    <a16:creationId xmlns:a16="http://schemas.microsoft.com/office/drawing/2014/main" xmlns="" id="{0D81AF31-2E29-F45D-3E87-8CB0DD032CA1}"/>
                  </a:ext>
                </a:extLst>
              </p:cNvPr>
              <p:cNvSpPr>
                <a:spLocks noEditPoints="1"/>
              </p:cNvSpPr>
              <p:nvPr/>
            </p:nvSpPr>
            <p:spPr bwMode="auto">
              <a:xfrm>
                <a:off x="1157" y="2655"/>
                <a:ext cx="9" cy="9"/>
              </a:xfrm>
              <a:custGeom>
                <a:avLst/>
                <a:gdLst>
                  <a:gd name="T0" fmla="*/ 0 w 45"/>
                  <a:gd name="T1" fmla="*/ 0 h 54"/>
                  <a:gd name="T2" fmla="*/ 0 w 45"/>
                  <a:gd name="T3" fmla="*/ 0 h 54"/>
                  <a:gd name="T4" fmla="*/ 0 w 45"/>
                  <a:gd name="T5" fmla="*/ 0 h 54"/>
                  <a:gd name="T6" fmla="*/ 0 w 45"/>
                  <a:gd name="T7" fmla="*/ 0 h 54"/>
                  <a:gd name="T8" fmla="*/ 0 w 45"/>
                  <a:gd name="T9" fmla="*/ 0 h 54"/>
                  <a:gd name="T10" fmla="*/ 0 w 45"/>
                  <a:gd name="T11" fmla="*/ 0 h 54"/>
                  <a:gd name="T12" fmla="*/ 0 w 45"/>
                  <a:gd name="T13" fmla="*/ 0 h 54"/>
                  <a:gd name="T14" fmla="*/ 0 w 45"/>
                  <a:gd name="T15" fmla="*/ 0 h 54"/>
                  <a:gd name="T16" fmla="*/ 0 w 45"/>
                  <a:gd name="T17" fmla="*/ 0 h 54"/>
                  <a:gd name="T18" fmla="*/ 0 w 45"/>
                  <a:gd name="T19" fmla="*/ 0 h 54"/>
                  <a:gd name="T20" fmla="*/ 0 w 45"/>
                  <a:gd name="T21" fmla="*/ 0 h 54"/>
                  <a:gd name="T22" fmla="*/ 0 w 45"/>
                  <a:gd name="T23" fmla="*/ 0 h 54"/>
                  <a:gd name="T24" fmla="*/ 0 w 45"/>
                  <a:gd name="T25" fmla="*/ 0 h 54"/>
                  <a:gd name="T26" fmla="*/ 0 w 45"/>
                  <a:gd name="T27" fmla="*/ 0 h 54"/>
                  <a:gd name="T28" fmla="*/ 0 w 45"/>
                  <a:gd name="T29" fmla="*/ 0 h 54"/>
                  <a:gd name="T30" fmla="*/ 0 w 45"/>
                  <a:gd name="T31" fmla="*/ 0 h 54"/>
                  <a:gd name="T32" fmla="*/ 0 w 45"/>
                  <a:gd name="T33" fmla="*/ 0 h 54"/>
                  <a:gd name="T34" fmla="*/ 0 w 45"/>
                  <a:gd name="T35" fmla="*/ 0 h 54"/>
                  <a:gd name="T36" fmla="*/ 0 w 45"/>
                  <a:gd name="T37" fmla="*/ 0 h 54"/>
                  <a:gd name="T38" fmla="*/ 0 w 45"/>
                  <a:gd name="T39" fmla="*/ 0 h 54"/>
                  <a:gd name="T40" fmla="*/ 0 w 45"/>
                  <a:gd name="T41" fmla="*/ 0 h 54"/>
                  <a:gd name="T42" fmla="*/ 0 w 45"/>
                  <a:gd name="T43" fmla="*/ 0 h 54"/>
                  <a:gd name="T44" fmla="*/ 0 w 45"/>
                  <a:gd name="T45" fmla="*/ 0 h 54"/>
                  <a:gd name="T46" fmla="*/ 0 w 45"/>
                  <a:gd name="T47" fmla="*/ 0 h 54"/>
                  <a:gd name="T48" fmla="*/ 0 w 45"/>
                  <a:gd name="T49" fmla="*/ 0 h 54"/>
                  <a:gd name="T50" fmla="*/ 0 w 45"/>
                  <a:gd name="T51" fmla="*/ 0 h 54"/>
                  <a:gd name="T52" fmla="*/ 0 w 45"/>
                  <a:gd name="T53" fmla="*/ 0 h 54"/>
                  <a:gd name="T54" fmla="*/ 0 w 45"/>
                  <a:gd name="T55" fmla="*/ 0 h 54"/>
                  <a:gd name="T56" fmla="*/ 0 w 45"/>
                  <a:gd name="T57" fmla="*/ 0 h 54"/>
                  <a:gd name="T58" fmla="*/ 0 w 45"/>
                  <a:gd name="T59" fmla="*/ 0 h 54"/>
                  <a:gd name="T60" fmla="*/ 0 w 45"/>
                  <a:gd name="T61" fmla="*/ 0 h 54"/>
                  <a:gd name="T62" fmla="*/ 0 w 45"/>
                  <a:gd name="T63" fmla="*/ 0 h 54"/>
                  <a:gd name="T64" fmla="*/ 0 w 45"/>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54"/>
                  <a:gd name="T101" fmla="*/ 45 w 45"/>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54">
                    <a:moveTo>
                      <a:pt x="45" y="28"/>
                    </a:moveTo>
                    <a:lnTo>
                      <a:pt x="44" y="22"/>
                    </a:lnTo>
                    <a:lnTo>
                      <a:pt x="43" y="17"/>
                    </a:lnTo>
                    <a:lnTo>
                      <a:pt x="41" y="12"/>
                    </a:lnTo>
                    <a:lnTo>
                      <a:pt x="38" y="9"/>
                    </a:lnTo>
                    <a:lnTo>
                      <a:pt x="35" y="5"/>
                    </a:lnTo>
                    <a:lnTo>
                      <a:pt x="31" y="3"/>
                    </a:lnTo>
                    <a:lnTo>
                      <a:pt x="27" y="1"/>
                    </a:lnTo>
                    <a:lnTo>
                      <a:pt x="22" y="0"/>
                    </a:lnTo>
                    <a:lnTo>
                      <a:pt x="18" y="1"/>
                    </a:lnTo>
                    <a:lnTo>
                      <a:pt x="13" y="3"/>
                    </a:lnTo>
                    <a:lnTo>
                      <a:pt x="10" y="5"/>
                    </a:lnTo>
                    <a:lnTo>
                      <a:pt x="6" y="9"/>
                    </a:lnTo>
                    <a:lnTo>
                      <a:pt x="3" y="12"/>
                    </a:lnTo>
                    <a:lnTo>
                      <a:pt x="1" y="17"/>
                    </a:lnTo>
                    <a:lnTo>
                      <a:pt x="0" y="22"/>
                    </a:lnTo>
                    <a:lnTo>
                      <a:pt x="0" y="28"/>
                    </a:lnTo>
                    <a:lnTo>
                      <a:pt x="0" y="34"/>
                    </a:lnTo>
                    <a:lnTo>
                      <a:pt x="1" y="39"/>
                    </a:lnTo>
                    <a:lnTo>
                      <a:pt x="3" y="43"/>
                    </a:lnTo>
                    <a:lnTo>
                      <a:pt x="6" y="47"/>
                    </a:lnTo>
                    <a:lnTo>
                      <a:pt x="10" y="51"/>
                    </a:lnTo>
                    <a:lnTo>
                      <a:pt x="13" y="53"/>
                    </a:lnTo>
                    <a:lnTo>
                      <a:pt x="18" y="54"/>
                    </a:lnTo>
                    <a:lnTo>
                      <a:pt x="22" y="54"/>
                    </a:lnTo>
                    <a:lnTo>
                      <a:pt x="27" y="54"/>
                    </a:lnTo>
                    <a:lnTo>
                      <a:pt x="31" y="53"/>
                    </a:lnTo>
                    <a:lnTo>
                      <a:pt x="35" y="51"/>
                    </a:lnTo>
                    <a:lnTo>
                      <a:pt x="38" y="47"/>
                    </a:lnTo>
                    <a:lnTo>
                      <a:pt x="41" y="43"/>
                    </a:lnTo>
                    <a:lnTo>
                      <a:pt x="43" y="39"/>
                    </a:lnTo>
                    <a:lnTo>
                      <a:pt x="44" y="34"/>
                    </a:lnTo>
                    <a:lnTo>
                      <a:pt x="45" y="28"/>
                    </a:lnTo>
                    <a:close/>
                    <a:moveTo>
                      <a:pt x="36" y="28"/>
                    </a:moveTo>
                    <a:lnTo>
                      <a:pt x="35" y="31"/>
                    </a:lnTo>
                    <a:lnTo>
                      <a:pt x="35" y="34"/>
                    </a:lnTo>
                    <a:lnTo>
                      <a:pt x="33" y="37"/>
                    </a:lnTo>
                    <a:lnTo>
                      <a:pt x="32" y="40"/>
                    </a:lnTo>
                    <a:lnTo>
                      <a:pt x="30" y="41"/>
                    </a:lnTo>
                    <a:lnTo>
                      <a:pt x="27" y="42"/>
                    </a:lnTo>
                    <a:lnTo>
                      <a:pt x="25" y="43"/>
                    </a:lnTo>
                    <a:lnTo>
                      <a:pt x="22" y="43"/>
                    </a:lnTo>
                    <a:lnTo>
                      <a:pt x="19" y="43"/>
                    </a:lnTo>
                    <a:lnTo>
                      <a:pt x="17" y="42"/>
                    </a:lnTo>
                    <a:lnTo>
                      <a:pt x="15" y="41"/>
                    </a:lnTo>
                    <a:lnTo>
                      <a:pt x="13" y="40"/>
                    </a:lnTo>
                    <a:lnTo>
                      <a:pt x="11" y="37"/>
                    </a:lnTo>
                    <a:lnTo>
                      <a:pt x="10" y="34"/>
                    </a:lnTo>
                    <a:lnTo>
                      <a:pt x="9" y="31"/>
                    </a:lnTo>
                    <a:lnTo>
                      <a:pt x="9" y="28"/>
                    </a:lnTo>
                    <a:lnTo>
                      <a:pt x="9" y="24"/>
                    </a:lnTo>
                    <a:lnTo>
                      <a:pt x="10" y="22"/>
                    </a:lnTo>
                    <a:lnTo>
                      <a:pt x="11" y="18"/>
                    </a:lnTo>
                    <a:lnTo>
                      <a:pt x="13" y="16"/>
                    </a:lnTo>
                    <a:lnTo>
                      <a:pt x="15" y="15"/>
                    </a:lnTo>
                    <a:lnTo>
                      <a:pt x="17" y="13"/>
                    </a:lnTo>
                    <a:lnTo>
                      <a:pt x="19" y="12"/>
                    </a:lnTo>
                    <a:lnTo>
                      <a:pt x="22" y="11"/>
                    </a:lnTo>
                    <a:lnTo>
                      <a:pt x="25" y="12"/>
                    </a:lnTo>
                    <a:lnTo>
                      <a:pt x="27" y="13"/>
                    </a:lnTo>
                    <a:lnTo>
                      <a:pt x="30" y="15"/>
                    </a:lnTo>
                    <a:lnTo>
                      <a:pt x="32" y="16"/>
                    </a:lnTo>
                    <a:lnTo>
                      <a:pt x="33" y="18"/>
                    </a:lnTo>
                    <a:lnTo>
                      <a:pt x="35" y="22"/>
                    </a:lnTo>
                    <a:lnTo>
                      <a:pt x="35" y="24"/>
                    </a:lnTo>
                    <a:lnTo>
                      <a:pt x="36" y="28"/>
                    </a:lnTo>
                    <a:close/>
                  </a:path>
                </a:pathLst>
              </a:custGeom>
              <a:solidFill>
                <a:srgbClr val="FCF2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 name="Freeform 213">
                <a:extLst>
                  <a:ext uri="{FF2B5EF4-FFF2-40B4-BE49-F238E27FC236}">
                    <a16:creationId xmlns:a16="http://schemas.microsoft.com/office/drawing/2014/main" xmlns="" id="{74741E3E-ED8C-5868-449C-F074A88929C7}"/>
                  </a:ext>
                </a:extLst>
              </p:cNvPr>
              <p:cNvSpPr>
                <a:spLocks noEditPoints="1"/>
              </p:cNvSpPr>
              <p:nvPr/>
            </p:nvSpPr>
            <p:spPr bwMode="auto">
              <a:xfrm>
                <a:off x="1158" y="2656"/>
                <a:ext cx="7" cy="7"/>
              </a:xfrm>
              <a:custGeom>
                <a:avLst/>
                <a:gdLst>
                  <a:gd name="T0" fmla="*/ 0 w 36"/>
                  <a:gd name="T1" fmla="*/ 0 h 43"/>
                  <a:gd name="T2" fmla="*/ 0 w 36"/>
                  <a:gd name="T3" fmla="*/ 0 h 43"/>
                  <a:gd name="T4" fmla="*/ 0 w 36"/>
                  <a:gd name="T5" fmla="*/ 0 h 43"/>
                  <a:gd name="T6" fmla="*/ 0 w 36"/>
                  <a:gd name="T7" fmla="*/ 0 h 43"/>
                  <a:gd name="T8" fmla="*/ 0 w 36"/>
                  <a:gd name="T9" fmla="*/ 0 h 43"/>
                  <a:gd name="T10" fmla="*/ 0 w 36"/>
                  <a:gd name="T11" fmla="*/ 0 h 43"/>
                  <a:gd name="T12" fmla="*/ 0 w 36"/>
                  <a:gd name="T13" fmla="*/ 0 h 43"/>
                  <a:gd name="T14" fmla="*/ 0 w 36"/>
                  <a:gd name="T15" fmla="*/ 0 h 43"/>
                  <a:gd name="T16" fmla="*/ 0 w 36"/>
                  <a:gd name="T17" fmla="*/ 0 h 43"/>
                  <a:gd name="T18" fmla="*/ 0 w 36"/>
                  <a:gd name="T19" fmla="*/ 0 h 43"/>
                  <a:gd name="T20" fmla="*/ 0 w 36"/>
                  <a:gd name="T21" fmla="*/ 0 h 43"/>
                  <a:gd name="T22" fmla="*/ 0 w 36"/>
                  <a:gd name="T23" fmla="*/ 0 h 43"/>
                  <a:gd name="T24" fmla="*/ 0 w 36"/>
                  <a:gd name="T25" fmla="*/ 0 h 43"/>
                  <a:gd name="T26" fmla="*/ 0 w 36"/>
                  <a:gd name="T27" fmla="*/ 0 h 43"/>
                  <a:gd name="T28" fmla="*/ 0 w 36"/>
                  <a:gd name="T29" fmla="*/ 0 h 43"/>
                  <a:gd name="T30" fmla="*/ 0 w 36"/>
                  <a:gd name="T31" fmla="*/ 0 h 43"/>
                  <a:gd name="T32" fmla="*/ 0 w 36"/>
                  <a:gd name="T33" fmla="*/ 0 h 43"/>
                  <a:gd name="T34" fmla="*/ 0 w 36"/>
                  <a:gd name="T35" fmla="*/ 0 h 43"/>
                  <a:gd name="T36" fmla="*/ 0 w 36"/>
                  <a:gd name="T37" fmla="*/ 0 h 43"/>
                  <a:gd name="T38" fmla="*/ 0 w 36"/>
                  <a:gd name="T39" fmla="*/ 0 h 43"/>
                  <a:gd name="T40" fmla="*/ 0 w 36"/>
                  <a:gd name="T41" fmla="*/ 0 h 43"/>
                  <a:gd name="T42" fmla="*/ 0 w 36"/>
                  <a:gd name="T43" fmla="*/ 0 h 43"/>
                  <a:gd name="T44" fmla="*/ 0 w 36"/>
                  <a:gd name="T45" fmla="*/ 0 h 43"/>
                  <a:gd name="T46" fmla="*/ 0 w 36"/>
                  <a:gd name="T47" fmla="*/ 0 h 43"/>
                  <a:gd name="T48" fmla="*/ 0 w 36"/>
                  <a:gd name="T49" fmla="*/ 0 h 43"/>
                  <a:gd name="T50" fmla="*/ 0 w 36"/>
                  <a:gd name="T51" fmla="*/ 0 h 43"/>
                  <a:gd name="T52" fmla="*/ 0 w 36"/>
                  <a:gd name="T53" fmla="*/ 0 h 43"/>
                  <a:gd name="T54" fmla="*/ 0 w 36"/>
                  <a:gd name="T55" fmla="*/ 0 h 43"/>
                  <a:gd name="T56" fmla="*/ 0 w 36"/>
                  <a:gd name="T57" fmla="*/ 0 h 43"/>
                  <a:gd name="T58" fmla="*/ 0 w 36"/>
                  <a:gd name="T59" fmla="*/ 0 h 43"/>
                  <a:gd name="T60" fmla="*/ 0 w 36"/>
                  <a:gd name="T61" fmla="*/ 0 h 43"/>
                  <a:gd name="T62" fmla="*/ 0 w 36"/>
                  <a:gd name="T63" fmla="*/ 0 h 43"/>
                  <a:gd name="T64" fmla="*/ 0 w 36"/>
                  <a:gd name="T65" fmla="*/ 0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
                  <a:gd name="T100" fmla="*/ 0 h 43"/>
                  <a:gd name="T101" fmla="*/ 36 w 36"/>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 h="43">
                    <a:moveTo>
                      <a:pt x="36" y="22"/>
                    </a:moveTo>
                    <a:lnTo>
                      <a:pt x="36" y="17"/>
                    </a:lnTo>
                    <a:lnTo>
                      <a:pt x="35" y="13"/>
                    </a:lnTo>
                    <a:lnTo>
                      <a:pt x="33" y="10"/>
                    </a:lnTo>
                    <a:lnTo>
                      <a:pt x="31" y="6"/>
                    </a:lnTo>
                    <a:lnTo>
                      <a:pt x="28" y="4"/>
                    </a:lnTo>
                    <a:lnTo>
                      <a:pt x="25" y="1"/>
                    </a:lnTo>
                    <a:lnTo>
                      <a:pt x="22" y="0"/>
                    </a:lnTo>
                    <a:lnTo>
                      <a:pt x="18" y="0"/>
                    </a:lnTo>
                    <a:lnTo>
                      <a:pt x="14" y="0"/>
                    </a:lnTo>
                    <a:lnTo>
                      <a:pt x="11" y="1"/>
                    </a:lnTo>
                    <a:lnTo>
                      <a:pt x="8" y="4"/>
                    </a:lnTo>
                    <a:lnTo>
                      <a:pt x="5" y="6"/>
                    </a:lnTo>
                    <a:lnTo>
                      <a:pt x="3" y="10"/>
                    </a:lnTo>
                    <a:lnTo>
                      <a:pt x="2" y="13"/>
                    </a:lnTo>
                    <a:lnTo>
                      <a:pt x="0" y="17"/>
                    </a:lnTo>
                    <a:lnTo>
                      <a:pt x="0" y="22"/>
                    </a:lnTo>
                    <a:lnTo>
                      <a:pt x="0" y="27"/>
                    </a:lnTo>
                    <a:lnTo>
                      <a:pt x="2" y="30"/>
                    </a:lnTo>
                    <a:lnTo>
                      <a:pt x="3" y="34"/>
                    </a:lnTo>
                    <a:lnTo>
                      <a:pt x="5" y="37"/>
                    </a:lnTo>
                    <a:lnTo>
                      <a:pt x="8" y="40"/>
                    </a:lnTo>
                    <a:lnTo>
                      <a:pt x="11" y="42"/>
                    </a:lnTo>
                    <a:lnTo>
                      <a:pt x="14" y="43"/>
                    </a:lnTo>
                    <a:lnTo>
                      <a:pt x="18" y="43"/>
                    </a:lnTo>
                    <a:lnTo>
                      <a:pt x="22" y="43"/>
                    </a:lnTo>
                    <a:lnTo>
                      <a:pt x="25" y="42"/>
                    </a:lnTo>
                    <a:lnTo>
                      <a:pt x="28" y="40"/>
                    </a:lnTo>
                    <a:lnTo>
                      <a:pt x="31" y="37"/>
                    </a:lnTo>
                    <a:lnTo>
                      <a:pt x="33" y="34"/>
                    </a:lnTo>
                    <a:lnTo>
                      <a:pt x="35" y="30"/>
                    </a:lnTo>
                    <a:lnTo>
                      <a:pt x="36" y="27"/>
                    </a:lnTo>
                    <a:lnTo>
                      <a:pt x="36" y="22"/>
                    </a:lnTo>
                    <a:close/>
                    <a:moveTo>
                      <a:pt x="27" y="22"/>
                    </a:moveTo>
                    <a:lnTo>
                      <a:pt x="27" y="24"/>
                    </a:lnTo>
                    <a:lnTo>
                      <a:pt x="26" y="25"/>
                    </a:lnTo>
                    <a:lnTo>
                      <a:pt x="26" y="28"/>
                    </a:lnTo>
                    <a:lnTo>
                      <a:pt x="24" y="29"/>
                    </a:lnTo>
                    <a:lnTo>
                      <a:pt x="23" y="30"/>
                    </a:lnTo>
                    <a:lnTo>
                      <a:pt x="22" y="31"/>
                    </a:lnTo>
                    <a:lnTo>
                      <a:pt x="20" y="33"/>
                    </a:lnTo>
                    <a:lnTo>
                      <a:pt x="18" y="33"/>
                    </a:lnTo>
                    <a:lnTo>
                      <a:pt x="16" y="33"/>
                    </a:lnTo>
                    <a:lnTo>
                      <a:pt x="15" y="31"/>
                    </a:lnTo>
                    <a:lnTo>
                      <a:pt x="13" y="30"/>
                    </a:lnTo>
                    <a:lnTo>
                      <a:pt x="12" y="29"/>
                    </a:lnTo>
                    <a:lnTo>
                      <a:pt x="11" y="28"/>
                    </a:lnTo>
                    <a:lnTo>
                      <a:pt x="10" y="25"/>
                    </a:lnTo>
                    <a:lnTo>
                      <a:pt x="9" y="24"/>
                    </a:lnTo>
                    <a:lnTo>
                      <a:pt x="9" y="22"/>
                    </a:lnTo>
                    <a:lnTo>
                      <a:pt x="9" y="19"/>
                    </a:lnTo>
                    <a:lnTo>
                      <a:pt x="10" y="17"/>
                    </a:lnTo>
                    <a:lnTo>
                      <a:pt x="11" y="16"/>
                    </a:lnTo>
                    <a:lnTo>
                      <a:pt x="12" y="15"/>
                    </a:lnTo>
                    <a:lnTo>
                      <a:pt x="13" y="13"/>
                    </a:lnTo>
                    <a:lnTo>
                      <a:pt x="15" y="12"/>
                    </a:lnTo>
                    <a:lnTo>
                      <a:pt x="16" y="11"/>
                    </a:lnTo>
                    <a:lnTo>
                      <a:pt x="18" y="11"/>
                    </a:lnTo>
                    <a:lnTo>
                      <a:pt x="20" y="11"/>
                    </a:lnTo>
                    <a:lnTo>
                      <a:pt x="22" y="12"/>
                    </a:lnTo>
                    <a:lnTo>
                      <a:pt x="23" y="13"/>
                    </a:lnTo>
                    <a:lnTo>
                      <a:pt x="24" y="15"/>
                    </a:lnTo>
                    <a:lnTo>
                      <a:pt x="26" y="16"/>
                    </a:lnTo>
                    <a:lnTo>
                      <a:pt x="26" y="17"/>
                    </a:lnTo>
                    <a:lnTo>
                      <a:pt x="27" y="19"/>
                    </a:lnTo>
                    <a:lnTo>
                      <a:pt x="27" y="22"/>
                    </a:lnTo>
                    <a:close/>
                  </a:path>
                </a:pathLst>
              </a:custGeom>
              <a:solidFill>
                <a:srgbClr val="FDF4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 name="Freeform 214">
                <a:extLst>
                  <a:ext uri="{FF2B5EF4-FFF2-40B4-BE49-F238E27FC236}">
                    <a16:creationId xmlns:a16="http://schemas.microsoft.com/office/drawing/2014/main" xmlns="" id="{96E785E4-C697-94E9-67C6-8F8E5E8F4884}"/>
                  </a:ext>
                </a:extLst>
              </p:cNvPr>
              <p:cNvSpPr>
                <a:spLocks/>
              </p:cNvSpPr>
              <p:nvPr/>
            </p:nvSpPr>
            <p:spPr bwMode="auto">
              <a:xfrm>
                <a:off x="1159" y="2657"/>
                <a:ext cx="5" cy="5"/>
              </a:xfrm>
              <a:custGeom>
                <a:avLst/>
                <a:gdLst>
                  <a:gd name="T0" fmla="*/ 0 w 27"/>
                  <a:gd name="T1" fmla="*/ 0 h 32"/>
                  <a:gd name="T2" fmla="*/ 0 w 27"/>
                  <a:gd name="T3" fmla="*/ 0 h 32"/>
                  <a:gd name="T4" fmla="*/ 0 w 27"/>
                  <a:gd name="T5" fmla="*/ 0 h 32"/>
                  <a:gd name="T6" fmla="*/ 0 w 27"/>
                  <a:gd name="T7" fmla="*/ 0 h 32"/>
                  <a:gd name="T8" fmla="*/ 0 w 27"/>
                  <a:gd name="T9" fmla="*/ 0 h 32"/>
                  <a:gd name="T10" fmla="*/ 0 w 27"/>
                  <a:gd name="T11" fmla="*/ 0 h 32"/>
                  <a:gd name="T12" fmla="*/ 0 w 27"/>
                  <a:gd name="T13" fmla="*/ 0 h 32"/>
                  <a:gd name="T14" fmla="*/ 0 w 27"/>
                  <a:gd name="T15" fmla="*/ 0 h 32"/>
                  <a:gd name="T16" fmla="*/ 0 w 27"/>
                  <a:gd name="T17" fmla="*/ 0 h 32"/>
                  <a:gd name="T18" fmla="*/ 0 w 27"/>
                  <a:gd name="T19" fmla="*/ 0 h 32"/>
                  <a:gd name="T20" fmla="*/ 0 w 27"/>
                  <a:gd name="T21" fmla="*/ 0 h 32"/>
                  <a:gd name="T22" fmla="*/ 0 w 27"/>
                  <a:gd name="T23" fmla="*/ 0 h 32"/>
                  <a:gd name="T24" fmla="*/ 0 w 27"/>
                  <a:gd name="T25" fmla="*/ 0 h 32"/>
                  <a:gd name="T26" fmla="*/ 0 w 27"/>
                  <a:gd name="T27" fmla="*/ 0 h 32"/>
                  <a:gd name="T28" fmla="*/ 0 w 27"/>
                  <a:gd name="T29" fmla="*/ 0 h 32"/>
                  <a:gd name="T30" fmla="*/ 0 w 27"/>
                  <a:gd name="T31" fmla="*/ 0 h 32"/>
                  <a:gd name="T32" fmla="*/ 0 w 27"/>
                  <a:gd name="T33" fmla="*/ 0 h 32"/>
                  <a:gd name="T34" fmla="*/ 0 w 27"/>
                  <a:gd name="T35" fmla="*/ 0 h 32"/>
                  <a:gd name="T36" fmla="*/ 0 w 27"/>
                  <a:gd name="T37" fmla="*/ 0 h 32"/>
                  <a:gd name="T38" fmla="*/ 0 w 27"/>
                  <a:gd name="T39" fmla="*/ 0 h 32"/>
                  <a:gd name="T40" fmla="*/ 0 w 27"/>
                  <a:gd name="T41" fmla="*/ 0 h 32"/>
                  <a:gd name="T42" fmla="*/ 0 w 27"/>
                  <a:gd name="T43" fmla="*/ 0 h 32"/>
                  <a:gd name="T44" fmla="*/ 0 w 27"/>
                  <a:gd name="T45" fmla="*/ 0 h 32"/>
                  <a:gd name="T46" fmla="*/ 0 w 27"/>
                  <a:gd name="T47" fmla="*/ 0 h 32"/>
                  <a:gd name="T48" fmla="*/ 0 w 27"/>
                  <a:gd name="T49" fmla="*/ 0 h 32"/>
                  <a:gd name="T50" fmla="*/ 0 w 27"/>
                  <a:gd name="T51" fmla="*/ 0 h 32"/>
                  <a:gd name="T52" fmla="*/ 0 w 27"/>
                  <a:gd name="T53" fmla="*/ 0 h 32"/>
                  <a:gd name="T54" fmla="*/ 0 w 27"/>
                  <a:gd name="T55" fmla="*/ 0 h 32"/>
                  <a:gd name="T56" fmla="*/ 0 w 27"/>
                  <a:gd name="T57" fmla="*/ 0 h 32"/>
                  <a:gd name="T58" fmla="*/ 0 w 27"/>
                  <a:gd name="T59" fmla="*/ 0 h 32"/>
                  <a:gd name="T60" fmla="*/ 0 w 27"/>
                  <a:gd name="T61" fmla="*/ 0 h 32"/>
                  <a:gd name="T62" fmla="*/ 0 w 27"/>
                  <a:gd name="T63" fmla="*/ 0 h 32"/>
                  <a:gd name="T64" fmla="*/ 0 w 27"/>
                  <a:gd name="T65" fmla="*/ 0 h 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
                  <a:gd name="T100" fmla="*/ 0 h 32"/>
                  <a:gd name="T101" fmla="*/ 27 w 27"/>
                  <a:gd name="T102" fmla="*/ 32 h 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 h="32">
                    <a:moveTo>
                      <a:pt x="27" y="17"/>
                    </a:moveTo>
                    <a:lnTo>
                      <a:pt x="26" y="13"/>
                    </a:lnTo>
                    <a:lnTo>
                      <a:pt x="26" y="11"/>
                    </a:lnTo>
                    <a:lnTo>
                      <a:pt x="24" y="7"/>
                    </a:lnTo>
                    <a:lnTo>
                      <a:pt x="23" y="5"/>
                    </a:lnTo>
                    <a:lnTo>
                      <a:pt x="21" y="4"/>
                    </a:lnTo>
                    <a:lnTo>
                      <a:pt x="18" y="2"/>
                    </a:lnTo>
                    <a:lnTo>
                      <a:pt x="16" y="1"/>
                    </a:lnTo>
                    <a:lnTo>
                      <a:pt x="13" y="0"/>
                    </a:lnTo>
                    <a:lnTo>
                      <a:pt x="10" y="1"/>
                    </a:lnTo>
                    <a:lnTo>
                      <a:pt x="8" y="2"/>
                    </a:lnTo>
                    <a:lnTo>
                      <a:pt x="6" y="4"/>
                    </a:lnTo>
                    <a:lnTo>
                      <a:pt x="4" y="5"/>
                    </a:lnTo>
                    <a:lnTo>
                      <a:pt x="2" y="7"/>
                    </a:lnTo>
                    <a:lnTo>
                      <a:pt x="1" y="11"/>
                    </a:lnTo>
                    <a:lnTo>
                      <a:pt x="0" y="13"/>
                    </a:lnTo>
                    <a:lnTo>
                      <a:pt x="0" y="17"/>
                    </a:lnTo>
                    <a:lnTo>
                      <a:pt x="0" y="20"/>
                    </a:lnTo>
                    <a:lnTo>
                      <a:pt x="1" y="23"/>
                    </a:lnTo>
                    <a:lnTo>
                      <a:pt x="2" y="26"/>
                    </a:lnTo>
                    <a:lnTo>
                      <a:pt x="4" y="29"/>
                    </a:lnTo>
                    <a:lnTo>
                      <a:pt x="6" y="30"/>
                    </a:lnTo>
                    <a:lnTo>
                      <a:pt x="8" y="31"/>
                    </a:lnTo>
                    <a:lnTo>
                      <a:pt x="10" y="32"/>
                    </a:lnTo>
                    <a:lnTo>
                      <a:pt x="13" y="32"/>
                    </a:lnTo>
                    <a:lnTo>
                      <a:pt x="16" y="32"/>
                    </a:lnTo>
                    <a:lnTo>
                      <a:pt x="18" y="31"/>
                    </a:lnTo>
                    <a:lnTo>
                      <a:pt x="21" y="30"/>
                    </a:lnTo>
                    <a:lnTo>
                      <a:pt x="23" y="29"/>
                    </a:lnTo>
                    <a:lnTo>
                      <a:pt x="24" y="26"/>
                    </a:lnTo>
                    <a:lnTo>
                      <a:pt x="26" y="23"/>
                    </a:lnTo>
                    <a:lnTo>
                      <a:pt x="26" y="20"/>
                    </a:lnTo>
                    <a:lnTo>
                      <a:pt x="27" y="17"/>
                    </a:lnTo>
                    <a:close/>
                  </a:path>
                </a:pathLst>
              </a:custGeom>
              <a:solidFill>
                <a:srgbClr val="FDF8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 name="Freeform 215">
                <a:extLst>
                  <a:ext uri="{FF2B5EF4-FFF2-40B4-BE49-F238E27FC236}">
                    <a16:creationId xmlns:a16="http://schemas.microsoft.com/office/drawing/2014/main" xmlns="" id="{DDCB6D9D-E7A6-7300-52F0-C97F989C98A6}"/>
                  </a:ext>
                </a:extLst>
              </p:cNvPr>
              <p:cNvSpPr>
                <a:spLocks/>
              </p:cNvSpPr>
              <p:nvPr/>
            </p:nvSpPr>
            <p:spPr bwMode="auto">
              <a:xfrm>
                <a:off x="1160" y="2658"/>
                <a:ext cx="3" cy="3"/>
              </a:xfrm>
              <a:custGeom>
                <a:avLst/>
                <a:gdLst>
                  <a:gd name="T0" fmla="*/ 0 w 18"/>
                  <a:gd name="T1" fmla="*/ 0 h 22"/>
                  <a:gd name="T2" fmla="*/ 0 w 18"/>
                  <a:gd name="T3" fmla="*/ 0 h 22"/>
                  <a:gd name="T4" fmla="*/ 0 w 18"/>
                  <a:gd name="T5" fmla="*/ 0 h 22"/>
                  <a:gd name="T6" fmla="*/ 0 w 18"/>
                  <a:gd name="T7" fmla="*/ 0 h 22"/>
                  <a:gd name="T8" fmla="*/ 0 w 18"/>
                  <a:gd name="T9" fmla="*/ 0 h 22"/>
                  <a:gd name="T10" fmla="*/ 0 w 18"/>
                  <a:gd name="T11" fmla="*/ 0 h 22"/>
                  <a:gd name="T12" fmla="*/ 0 w 18"/>
                  <a:gd name="T13" fmla="*/ 0 h 22"/>
                  <a:gd name="T14" fmla="*/ 0 w 18"/>
                  <a:gd name="T15" fmla="*/ 0 h 22"/>
                  <a:gd name="T16" fmla="*/ 0 w 18"/>
                  <a:gd name="T17" fmla="*/ 0 h 22"/>
                  <a:gd name="T18" fmla="*/ 0 w 18"/>
                  <a:gd name="T19" fmla="*/ 0 h 22"/>
                  <a:gd name="T20" fmla="*/ 0 w 18"/>
                  <a:gd name="T21" fmla="*/ 0 h 22"/>
                  <a:gd name="T22" fmla="*/ 0 w 18"/>
                  <a:gd name="T23" fmla="*/ 0 h 22"/>
                  <a:gd name="T24" fmla="*/ 0 w 18"/>
                  <a:gd name="T25" fmla="*/ 0 h 22"/>
                  <a:gd name="T26" fmla="*/ 0 w 18"/>
                  <a:gd name="T27" fmla="*/ 0 h 22"/>
                  <a:gd name="T28" fmla="*/ 0 w 18"/>
                  <a:gd name="T29" fmla="*/ 0 h 22"/>
                  <a:gd name="T30" fmla="*/ 0 w 18"/>
                  <a:gd name="T31" fmla="*/ 0 h 22"/>
                  <a:gd name="T32" fmla="*/ 0 w 18"/>
                  <a:gd name="T33" fmla="*/ 0 h 22"/>
                  <a:gd name="T34" fmla="*/ 0 w 18"/>
                  <a:gd name="T35" fmla="*/ 0 h 22"/>
                  <a:gd name="T36" fmla="*/ 0 w 18"/>
                  <a:gd name="T37" fmla="*/ 0 h 22"/>
                  <a:gd name="T38" fmla="*/ 0 w 18"/>
                  <a:gd name="T39" fmla="*/ 0 h 22"/>
                  <a:gd name="T40" fmla="*/ 0 w 18"/>
                  <a:gd name="T41" fmla="*/ 0 h 22"/>
                  <a:gd name="T42" fmla="*/ 0 w 18"/>
                  <a:gd name="T43" fmla="*/ 0 h 22"/>
                  <a:gd name="T44" fmla="*/ 0 w 18"/>
                  <a:gd name="T45" fmla="*/ 0 h 22"/>
                  <a:gd name="T46" fmla="*/ 0 w 18"/>
                  <a:gd name="T47" fmla="*/ 0 h 22"/>
                  <a:gd name="T48" fmla="*/ 0 w 18"/>
                  <a:gd name="T49" fmla="*/ 0 h 22"/>
                  <a:gd name="T50" fmla="*/ 0 w 18"/>
                  <a:gd name="T51" fmla="*/ 0 h 22"/>
                  <a:gd name="T52" fmla="*/ 0 w 18"/>
                  <a:gd name="T53" fmla="*/ 0 h 22"/>
                  <a:gd name="T54" fmla="*/ 0 w 18"/>
                  <a:gd name="T55" fmla="*/ 0 h 22"/>
                  <a:gd name="T56" fmla="*/ 0 w 18"/>
                  <a:gd name="T57" fmla="*/ 0 h 22"/>
                  <a:gd name="T58" fmla="*/ 0 w 18"/>
                  <a:gd name="T59" fmla="*/ 0 h 22"/>
                  <a:gd name="T60" fmla="*/ 0 w 18"/>
                  <a:gd name="T61" fmla="*/ 0 h 22"/>
                  <a:gd name="T62" fmla="*/ 0 w 18"/>
                  <a:gd name="T63" fmla="*/ 0 h 22"/>
                  <a:gd name="T64" fmla="*/ 0 w 18"/>
                  <a:gd name="T65" fmla="*/ 0 h 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
                  <a:gd name="T100" fmla="*/ 0 h 22"/>
                  <a:gd name="T101" fmla="*/ 18 w 18"/>
                  <a:gd name="T102" fmla="*/ 22 h 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 h="22">
                    <a:moveTo>
                      <a:pt x="18" y="11"/>
                    </a:moveTo>
                    <a:lnTo>
                      <a:pt x="18" y="8"/>
                    </a:lnTo>
                    <a:lnTo>
                      <a:pt x="17" y="6"/>
                    </a:lnTo>
                    <a:lnTo>
                      <a:pt x="17" y="5"/>
                    </a:lnTo>
                    <a:lnTo>
                      <a:pt x="15" y="4"/>
                    </a:lnTo>
                    <a:lnTo>
                      <a:pt x="14" y="2"/>
                    </a:lnTo>
                    <a:lnTo>
                      <a:pt x="13" y="1"/>
                    </a:lnTo>
                    <a:lnTo>
                      <a:pt x="11" y="0"/>
                    </a:lnTo>
                    <a:lnTo>
                      <a:pt x="9" y="0"/>
                    </a:lnTo>
                    <a:lnTo>
                      <a:pt x="7" y="0"/>
                    </a:lnTo>
                    <a:lnTo>
                      <a:pt x="6" y="1"/>
                    </a:lnTo>
                    <a:lnTo>
                      <a:pt x="4" y="2"/>
                    </a:lnTo>
                    <a:lnTo>
                      <a:pt x="3" y="4"/>
                    </a:lnTo>
                    <a:lnTo>
                      <a:pt x="2" y="5"/>
                    </a:lnTo>
                    <a:lnTo>
                      <a:pt x="1" y="6"/>
                    </a:lnTo>
                    <a:lnTo>
                      <a:pt x="0" y="8"/>
                    </a:lnTo>
                    <a:lnTo>
                      <a:pt x="0" y="11"/>
                    </a:lnTo>
                    <a:lnTo>
                      <a:pt x="0" y="13"/>
                    </a:lnTo>
                    <a:lnTo>
                      <a:pt x="1" y="14"/>
                    </a:lnTo>
                    <a:lnTo>
                      <a:pt x="2" y="17"/>
                    </a:lnTo>
                    <a:lnTo>
                      <a:pt x="3" y="18"/>
                    </a:lnTo>
                    <a:lnTo>
                      <a:pt x="4" y="19"/>
                    </a:lnTo>
                    <a:lnTo>
                      <a:pt x="6" y="20"/>
                    </a:lnTo>
                    <a:lnTo>
                      <a:pt x="7" y="22"/>
                    </a:lnTo>
                    <a:lnTo>
                      <a:pt x="9" y="22"/>
                    </a:lnTo>
                    <a:lnTo>
                      <a:pt x="11" y="22"/>
                    </a:lnTo>
                    <a:lnTo>
                      <a:pt x="13" y="20"/>
                    </a:lnTo>
                    <a:lnTo>
                      <a:pt x="14" y="19"/>
                    </a:lnTo>
                    <a:lnTo>
                      <a:pt x="15" y="18"/>
                    </a:lnTo>
                    <a:lnTo>
                      <a:pt x="17" y="17"/>
                    </a:lnTo>
                    <a:lnTo>
                      <a:pt x="17" y="14"/>
                    </a:lnTo>
                    <a:lnTo>
                      <a:pt x="18" y="13"/>
                    </a:lnTo>
                    <a:lnTo>
                      <a:pt x="18" y="11"/>
                    </a:lnTo>
                    <a:close/>
                  </a:path>
                </a:pathLst>
              </a:custGeom>
              <a:solidFill>
                <a:srgbClr val="FDFA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 name="Freeform 216">
                <a:extLst>
                  <a:ext uri="{FF2B5EF4-FFF2-40B4-BE49-F238E27FC236}">
                    <a16:creationId xmlns:a16="http://schemas.microsoft.com/office/drawing/2014/main" xmlns="" id="{7E69ED3F-8A08-113C-866C-7E294791144C}"/>
                  </a:ext>
                </a:extLst>
              </p:cNvPr>
              <p:cNvSpPr>
                <a:spLocks/>
              </p:cNvSpPr>
              <p:nvPr/>
            </p:nvSpPr>
            <p:spPr bwMode="auto">
              <a:xfrm>
                <a:off x="1161" y="2658"/>
                <a:ext cx="2" cy="2"/>
              </a:xfrm>
              <a:custGeom>
                <a:avLst/>
                <a:gdLst>
                  <a:gd name="T0" fmla="*/ 0 w 9"/>
                  <a:gd name="T1" fmla="*/ 0 h 11"/>
                  <a:gd name="T2" fmla="*/ 0 w 9"/>
                  <a:gd name="T3" fmla="*/ 0 h 11"/>
                  <a:gd name="T4" fmla="*/ 0 w 9"/>
                  <a:gd name="T5" fmla="*/ 0 h 11"/>
                  <a:gd name="T6" fmla="*/ 0 w 9"/>
                  <a:gd name="T7" fmla="*/ 0 h 11"/>
                  <a:gd name="T8" fmla="*/ 0 w 9"/>
                  <a:gd name="T9" fmla="*/ 0 h 11"/>
                  <a:gd name="T10" fmla="*/ 0 w 9"/>
                  <a:gd name="T11" fmla="*/ 0 h 11"/>
                  <a:gd name="T12" fmla="*/ 0 w 9"/>
                  <a:gd name="T13" fmla="*/ 0 h 11"/>
                  <a:gd name="T14" fmla="*/ 0 w 9"/>
                  <a:gd name="T15" fmla="*/ 0 h 11"/>
                  <a:gd name="T16" fmla="*/ 0 w 9"/>
                  <a:gd name="T17" fmla="*/ 0 h 11"/>
                  <a:gd name="T18" fmla="*/ 0 w 9"/>
                  <a:gd name="T19" fmla="*/ 0 h 11"/>
                  <a:gd name="T20" fmla="*/ 0 w 9"/>
                  <a:gd name="T21" fmla="*/ 0 h 11"/>
                  <a:gd name="T22" fmla="*/ 0 w 9"/>
                  <a:gd name="T23" fmla="*/ 0 h 11"/>
                  <a:gd name="T24" fmla="*/ 0 w 9"/>
                  <a:gd name="T25" fmla="*/ 0 h 11"/>
                  <a:gd name="T26" fmla="*/ 0 w 9"/>
                  <a:gd name="T27" fmla="*/ 0 h 11"/>
                  <a:gd name="T28" fmla="*/ 0 w 9"/>
                  <a:gd name="T29" fmla="*/ 0 h 11"/>
                  <a:gd name="T30" fmla="*/ 0 w 9"/>
                  <a:gd name="T31" fmla="*/ 0 h 11"/>
                  <a:gd name="T32" fmla="*/ 0 w 9"/>
                  <a:gd name="T33" fmla="*/ 0 h 11"/>
                  <a:gd name="T34" fmla="*/ 0 w 9"/>
                  <a:gd name="T35" fmla="*/ 0 h 11"/>
                  <a:gd name="T36" fmla="*/ 0 w 9"/>
                  <a:gd name="T37" fmla="*/ 0 h 11"/>
                  <a:gd name="T38" fmla="*/ 0 w 9"/>
                  <a:gd name="T39" fmla="*/ 0 h 11"/>
                  <a:gd name="T40" fmla="*/ 0 w 9"/>
                  <a:gd name="T41" fmla="*/ 0 h 11"/>
                  <a:gd name="T42" fmla="*/ 0 w 9"/>
                  <a:gd name="T43" fmla="*/ 0 h 11"/>
                  <a:gd name="T44" fmla="*/ 0 w 9"/>
                  <a:gd name="T45" fmla="*/ 0 h 11"/>
                  <a:gd name="T46" fmla="*/ 0 w 9"/>
                  <a:gd name="T47" fmla="*/ 0 h 11"/>
                  <a:gd name="T48" fmla="*/ 0 w 9"/>
                  <a:gd name="T49" fmla="*/ 0 h 11"/>
                  <a:gd name="T50" fmla="*/ 0 w 9"/>
                  <a:gd name="T51" fmla="*/ 0 h 11"/>
                  <a:gd name="T52" fmla="*/ 0 w 9"/>
                  <a:gd name="T53" fmla="*/ 0 h 11"/>
                  <a:gd name="T54" fmla="*/ 0 w 9"/>
                  <a:gd name="T55" fmla="*/ 0 h 11"/>
                  <a:gd name="T56" fmla="*/ 0 w 9"/>
                  <a:gd name="T57" fmla="*/ 0 h 11"/>
                  <a:gd name="T58" fmla="*/ 0 w 9"/>
                  <a:gd name="T59" fmla="*/ 0 h 11"/>
                  <a:gd name="T60" fmla="*/ 0 w 9"/>
                  <a:gd name="T61" fmla="*/ 0 h 11"/>
                  <a:gd name="T62" fmla="*/ 0 w 9"/>
                  <a:gd name="T63" fmla="*/ 0 h 11"/>
                  <a:gd name="T64" fmla="*/ 0 w 9"/>
                  <a:gd name="T65" fmla="*/ 0 h 1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
                  <a:gd name="T100" fmla="*/ 0 h 11"/>
                  <a:gd name="T101" fmla="*/ 9 w 9"/>
                  <a:gd name="T102" fmla="*/ 11 h 1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 h="11">
                    <a:moveTo>
                      <a:pt x="9" y="6"/>
                    </a:moveTo>
                    <a:lnTo>
                      <a:pt x="9" y="5"/>
                    </a:lnTo>
                    <a:lnTo>
                      <a:pt x="8" y="3"/>
                    </a:lnTo>
                    <a:lnTo>
                      <a:pt x="8" y="2"/>
                    </a:lnTo>
                    <a:lnTo>
                      <a:pt x="7" y="2"/>
                    </a:lnTo>
                    <a:lnTo>
                      <a:pt x="7" y="1"/>
                    </a:lnTo>
                    <a:lnTo>
                      <a:pt x="6" y="1"/>
                    </a:lnTo>
                    <a:lnTo>
                      <a:pt x="5" y="1"/>
                    </a:lnTo>
                    <a:lnTo>
                      <a:pt x="4" y="0"/>
                    </a:lnTo>
                    <a:lnTo>
                      <a:pt x="3" y="1"/>
                    </a:lnTo>
                    <a:lnTo>
                      <a:pt x="2" y="1"/>
                    </a:lnTo>
                    <a:lnTo>
                      <a:pt x="1" y="2"/>
                    </a:lnTo>
                    <a:lnTo>
                      <a:pt x="0" y="2"/>
                    </a:lnTo>
                    <a:lnTo>
                      <a:pt x="0" y="3"/>
                    </a:lnTo>
                    <a:lnTo>
                      <a:pt x="0" y="5"/>
                    </a:lnTo>
                    <a:lnTo>
                      <a:pt x="0" y="6"/>
                    </a:lnTo>
                    <a:lnTo>
                      <a:pt x="0" y="7"/>
                    </a:lnTo>
                    <a:lnTo>
                      <a:pt x="0" y="8"/>
                    </a:lnTo>
                    <a:lnTo>
                      <a:pt x="1" y="9"/>
                    </a:lnTo>
                    <a:lnTo>
                      <a:pt x="2" y="11"/>
                    </a:lnTo>
                    <a:lnTo>
                      <a:pt x="3" y="11"/>
                    </a:lnTo>
                    <a:lnTo>
                      <a:pt x="4" y="11"/>
                    </a:lnTo>
                    <a:lnTo>
                      <a:pt x="5" y="11"/>
                    </a:lnTo>
                    <a:lnTo>
                      <a:pt x="6" y="11"/>
                    </a:lnTo>
                    <a:lnTo>
                      <a:pt x="7" y="11"/>
                    </a:lnTo>
                    <a:lnTo>
                      <a:pt x="7" y="9"/>
                    </a:lnTo>
                    <a:lnTo>
                      <a:pt x="8" y="8"/>
                    </a:lnTo>
                    <a:lnTo>
                      <a:pt x="9" y="7"/>
                    </a:lnTo>
                    <a:lnTo>
                      <a:pt x="9" y="6"/>
                    </a:lnTo>
                    <a:close/>
                  </a:path>
                </a:pathLst>
              </a:custGeom>
              <a:solidFill>
                <a:srgbClr val="FEFE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 name="Freeform 217">
                <a:extLst>
                  <a:ext uri="{FF2B5EF4-FFF2-40B4-BE49-F238E27FC236}">
                    <a16:creationId xmlns:a16="http://schemas.microsoft.com/office/drawing/2014/main" xmlns="" id="{3B4549F4-C74F-4F8E-1964-2BEC593895F8}"/>
                  </a:ext>
                </a:extLst>
              </p:cNvPr>
              <p:cNvSpPr>
                <a:spLocks/>
              </p:cNvSpPr>
              <p:nvPr/>
            </p:nvSpPr>
            <p:spPr bwMode="auto">
              <a:xfrm>
                <a:off x="1043" y="2596"/>
                <a:ext cx="44" cy="47"/>
              </a:xfrm>
              <a:custGeom>
                <a:avLst/>
                <a:gdLst>
                  <a:gd name="T0" fmla="*/ 1 w 220"/>
                  <a:gd name="T1" fmla="*/ 0 h 284"/>
                  <a:gd name="T2" fmla="*/ 0 w 220"/>
                  <a:gd name="T3" fmla="*/ 0 h 284"/>
                  <a:gd name="T4" fmla="*/ 0 w 220"/>
                  <a:gd name="T5" fmla="*/ 1 h 284"/>
                  <a:gd name="T6" fmla="*/ 1 w 220"/>
                  <a:gd name="T7" fmla="*/ 1 h 284"/>
                  <a:gd name="T8" fmla="*/ 2 w 220"/>
                  <a:gd name="T9" fmla="*/ 0 h 284"/>
                  <a:gd name="T10" fmla="*/ 1 w 220"/>
                  <a:gd name="T11" fmla="*/ 0 h 284"/>
                  <a:gd name="T12" fmla="*/ 0 60000 65536"/>
                  <a:gd name="T13" fmla="*/ 0 60000 65536"/>
                  <a:gd name="T14" fmla="*/ 0 60000 65536"/>
                  <a:gd name="T15" fmla="*/ 0 60000 65536"/>
                  <a:gd name="T16" fmla="*/ 0 60000 65536"/>
                  <a:gd name="T17" fmla="*/ 0 60000 65536"/>
                  <a:gd name="T18" fmla="*/ 0 w 220"/>
                  <a:gd name="T19" fmla="*/ 0 h 284"/>
                  <a:gd name="T20" fmla="*/ 220 w 220"/>
                  <a:gd name="T21" fmla="*/ 284 h 284"/>
                </a:gdLst>
                <a:ahLst/>
                <a:cxnLst>
                  <a:cxn ang="T12">
                    <a:pos x="T0" y="T1"/>
                  </a:cxn>
                  <a:cxn ang="T13">
                    <a:pos x="T2" y="T3"/>
                  </a:cxn>
                  <a:cxn ang="T14">
                    <a:pos x="T4" y="T5"/>
                  </a:cxn>
                  <a:cxn ang="T15">
                    <a:pos x="T6" y="T7"/>
                  </a:cxn>
                  <a:cxn ang="T16">
                    <a:pos x="T8" y="T9"/>
                  </a:cxn>
                  <a:cxn ang="T17">
                    <a:pos x="T10" y="T11"/>
                  </a:cxn>
                </a:cxnLst>
                <a:rect l="T18" t="T19" r="T20" b="T21"/>
                <a:pathLst>
                  <a:path w="220" h="284">
                    <a:moveTo>
                      <a:pt x="185" y="0"/>
                    </a:moveTo>
                    <a:lnTo>
                      <a:pt x="0" y="48"/>
                    </a:lnTo>
                    <a:lnTo>
                      <a:pt x="58" y="260"/>
                    </a:lnTo>
                    <a:lnTo>
                      <a:pt x="94" y="284"/>
                    </a:lnTo>
                    <a:lnTo>
                      <a:pt x="220" y="23"/>
                    </a:lnTo>
                    <a:lnTo>
                      <a:pt x="185" y="0"/>
                    </a:lnTo>
                    <a:close/>
                  </a:path>
                </a:pathLst>
              </a:custGeom>
              <a:solidFill>
                <a:srgbClr val="C2C2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 name="Freeform 218">
                <a:extLst>
                  <a:ext uri="{FF2B5EF4-FFF2-40B4-BE49-F238E27FC236}">
                    <a16:creationId xmlns:a16="http://schemas.microsoft.com/office/drawing/2014/main" xmlns="" id="{0A9B6E01-2C31-91C4-58C9-4E969E43E96F}"/>
                  </a:ext>
                </a:extLst>
              </p:cNvPr>
              <p:cNvSpPr>
                <a:spLocks/>
              </p:cNvSpPr>
              <p:nvPr/>
            </p:nvSpPr>
            <p:spPr bwMode="auto">
              <a:xfrm>
                <a:off x="1043" y="2596"/>
                <a:ext cx="44" cy="26"/>
              </a:xfrm>
              <a:custGeom>
                <a:avLst/>
                <a:gdLst>
                  <a:gd name="T0" fmla="*/ 1 w 222"/>
                  <a:gd name="T1" fmla="*/ 0 h 157"/>
                  <a:gd name="T2" fmla="*/ 0 w 222"/>
                  <a:gd name="T3" fmla="*/ 0 h 157"/>
                  <a:gd name="T4" fmla="*/ 1 w 222"/>
                  <a:gd name="T5" fmla="*/ 1 h 157"/>
                  <a:gd name="T6" fmla="*/ 2 w 222"/>
                  <a:gd name="T7" fmla="*/ 0 h 157"/>
                  <a:gd name="T8" fmla="*/ 1 w 222"/>
                  <a:gd name="T9" fmla="*/ 0 h 157"/>
                  <a:gd name="T10" fmla="*/ 0 60000 65536"/>
                  <a:gd name="T11" fmla="*/ 0 60000 65536"/>
                  <a:gd name="T12" fmla="*/ 0 60000 65536"/>
                  <a:gd name="T13" fmla="*/ 0 60000 65536"/>
                  <a:gd name="T14" fmla="*/ 0 60000 65536"/>
                  <a:gd name="T15" fmla="*/ 0 w 222"/>
                  <a:gd name="T16" fmla="*/ 0 h 157"/>
                  <a:gd name="T17" fmla="*/ 222 w 222"/>
                  <a:gd name="T18" fmla="*/ 157 h 157"/>
                </a:gdLst>
                <a:ahLst/>
                <a:cxnLst>
                  <a:cxn ang="T10">
                    <a:pos x="T0" y="T1"/>
                  </a:cxn>
                  <a:cxn ang="T11">
                    <a:pos x="T2" y="T3"/>
                  </a:cxn>
                  <a:cxn ang="T12">
                    <a:pos x="T4" y="T5"/>
                  </a:cxn>
                  <a:cxn ang="T13">
                    <a:pos x="T6" y="T7"/>
                  </a:cxn>
                  <a:cxn ang="T14">
                    <a:pos x="T8" y="T9"/>
                  </a:cxn>
                </a:cxnLst>
                <a:rect l="T15" t="T16" r="T17" b="T18"/>
                <a:pathLst>
                  <a:path w="222" h="157">
                    <a:moveTo>
                      <a:pt x="186" y="0"/>
                    </a:moveTo>
                    <a:lnTo>
                      <a:pt x="0" y="48"/>
                    </a:lnTo>
                    <a:lnTo>
                      <a:pt x="157" y="157"/>
                    </a:lnTo>
                    <a:lnTo>
                      <a:pt x="222" y="24"/>
                    </a:lnTo>
                    <a:lnTo>
                      <a:pt x="186" y="0"/>
                    </a:lnTo>
                    <a:close/>
                  </a:path>
                </a:pathLst>
              </a:custGeom>
              <a:solidFill>
                <a:srgbClr val="EBECE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 name="Freeform 219">
                <a:extLst>
                  <a:ext uri="{FF2B5EF4-FFF2-40B4-BE49-F238E27FC236}">
                    <a16:creationId xmlns:a16="http://schemas.microsoft.com/office/drawing/2014/main" xmlns="" id="{F9C6F8FB-4031-25FE-4795-2D46A241037F}"/>
                  </a:ext>
                </a:extLst>
              </p:cNvPr>
              <p:cNvSpPr>
                <a:spLocks/>
              </p:cNvSpPr>
              <p:nvPr/>
            </p:nvSpPr>
            <p:spPr bwMode="auto">
              <a:xfrm>
                <a:off x="1043" y="2601"/>
                <a:ext cx="13" cy="15"/>
              </a:xfrm>
              <a:custGeom>
                <a:avLst/>
                <a:gdLst>
                  <a:gd name="T0" fmla="*/ 1 w 63"/>
                  <a:gd name="T1" fmla="*/ 0 h 89"/>
                  <a:gd name="T2" fmla="*/ 0 w 63"/>
                  <a:gd name="T3" fmla="*/ 0 h 89"/>
                  <a:gd name="T4" fmla="*/ 0 w 63"/>
                  <a:gd name="T5" fmla="*/ 1 h 89"/>
                  <a:gd name="T6" fmla="*/ 1 w 63"/>
                  <a:gd name="T7" fmla="*/ 0 h 89"/>
                  <a:gd name="T8" fmla="*/ 0 60000 65536"/>
                  <a:gd name="T9" fmla="*/ 0 60000 65536"/>
                  <a:gd name="T10" fmla="*/ 0 60000 65536"/>
                  <a:gd name="T11" fmla="*/ 0 60000 65536"/>
                  <a:gd name="T12" fmla="*/ 0 w 63"/>
                  <a:gd name="T13" fmla="*/ 0 h 89"/>
                  <a:gd name="T14" fmla="*/ 63 w 63"/>
                  <a:gd name="T15" fmla="*/ 89 h 89"/>
                </a:gdLst>
                <a:ahLst/>
                <a:cxnLst>
                  <a:cxn ang="T8">
                    <a:pos x="T0" y="T1"/>
                  </a:cxn>
                  <a:cxn ang="T9">
                    <a:pos x="T2" y="T3"/>
                  </a:cxn>
                  <a:cxn ang="T10">
                    <a:pos x="T4" y="T5"/>
                  </a:cxn>
                  <a:cxn ang="T11">
                    <a:pos x="T6" y="T7"/>
                  </a:cxn>
                </a:cxnLst>
                <a:rect l="T12" t="T13" r="T14" b="T15"/>
                <a:pathLst>
                  <a:path w="63" h="89">
                    <a:moveTo>
                      <a:pt x="63" y="0"/>
                    </a:moveTo>
                    <a:lnTo>
                      <a:pt x="0" y="16"/>
                    </a:lnTo>
                    <a:lnTo>
                      <a:pt x="20" y="89"/>
                    </a:lnTo>
                    <a:lnTo>
                      <a:pt x="63" y="0"/>
                    </a:lnTo>
                    <a:close/>
                  </a:path>
                </a:pathLst>
              </a:custGeom>
              <a:solidFill>
                <a:srgbClr val="A9A9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 name="Freeform 220">
                <a:extLst>
                  <a:ext uri="{FF2B5EF4-FFF2-40B4-BE49-F238E27FC236}">
                    <a16:creationId xmlns:a16="http://schemas.microsoft.com/office/drawing/2014/main" xmlns="" id="{C0D47BC1-3898-5825-CB9D-7A6B08F98808}"/>
                  </a:ext>
                </a:extLst>
              </p:cNvPr>
              <p:cNvSpPr>
                <a:spLocks/>
              </p:cNvSpPr>
              <p:nvPr/>
            </p:nvSpPr>
            <p:spPr bwMode="auto">
              <a:xfrm>
                <a:off x="1043" y="2601"/>
                <a:ext cx="13" cy="8"/>
              </a:xfrm>
              <a:custGeom>
                <a:avLst/>
                <a:gdLst>
                  <a:gd name="T0" fmla="*/ 1 w 63"/>
                  <a:gd name="T1" fmla="*/ 0 h 46"/>
                  <a:gd name="T2" fmla="*/ 0 w 63"/>
                  <a:gd name="T3" fmla="*/ 0 h 46"/>
                  <a:gd name="T4" fmla="*/ 0 w 63"/>
                  <a:gd name="T5" fmla="*/ 0 h 46"/>
                  <a:gd name="T6" fmla="*/ 1 w 63"/>
                  <a:gd name="T7" fmla="*/ 0 h 46"/>
                  <a:gd name="T8" fmla="*/ 0 60000 65536"/>
                  <a:gd name="T9" fmla="*/ 0 60000 65536"/>
                  <a:gd name="T10" fmla="*/ 0 60000 65536"/>
                  <a:gd name="T11" fmla="*/ 0 60000 65536"/>
                  <a:gd name="T12" fmla="*/ 0 w 63"/>
                  <a:gd name="T13" fmla="*/ 0 h 46"/>
                  <a:gd name="T14" fmla="*/ 63 w 63"/>
                  <a:gd name="T15" fmla="*/ 46 h 46"/>
                </a:gdLst>
                <a:ahLst/>
                <a:cxnLst>
                  <a:cxn ang="T8">
                    <a:pos x="T0" y="T1"/>
                  </a:cxn>
                  <a:cxn ang="T9">
                    <a:pos x="T2" y="T3"/>
                  </a:cxn>
                  <a:cxn ang="T10">
                    <a:pos x="T4" y="T5"/>
                  </a:cxn>
                  <a:cxn ang="T11">
                    <a:pos x="T6" y="T7"/>
                  </a:cxn>
                </a:cxnLst>
                <a:rect l="T12" t="T13" r="T14" b="T15"/>
                <a:pathLst>
                  <a:path w="63" h="46">
                    <a:moveTo>
                      <a:pt x="63" y="0"/>
                    </a:moveTo>
                    <a:lnTo>
                      <a:pt x="0" y="16"/>
                    </a:lnTo>
                    <a:lnTo>
                      <a:pt x="41" y="46"/>
                    </a:lnTo>
                    <a:lnTo>
                      <a:pt x="63" y="0"/>
                    </a:lnTo>
                    <a:close/>
                  </a:path>
                </a:pathLst>
              </a:custGeom>
              <a:solidFill>
                <a:srgbClr val="DE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 name="Freeform 221">
                <a:extLst>
                  <a:ext uri="{FF2B5EF4-FFF2-40B4-BE49-F238E27FC236}">
                    <a16:creationId xmlns:a16="http://schemas.microsoft.com/office/drawing/2014/main" xmlns="" id="{2956307F-EA63-3090-24CB-7B105D42CCD9}"/>
                  </a:ext>
                </a:extLst>
              </p:cNvPr>
              <p:cNvSpPr>
                <a:spLocks/>
              </p:cNvSpPr>
              <p:nvPr/>
            </p:nvSpPr>
            <p:spPr bwMode="auto">
              <a:xfrm>
                <a:off x="1078" y="2596"/>
                <a:ext cx="93" cy="63"/>
              </a:xfrm>
              <a:custGeom>
                <a:avLst/>
                <a:gdLst>
                  <a:gd name="T0" fmla="*/ 0 w 463"/>
                  <a:gd name="T1" fmla="*/ 0 h 376"/>
                  <a:gd name="T2" fmla="*/ 0 w 463"/>
                  <a:gd name="T3" fmla="*/ 0 h 376"/>
                  <a:gd name="T4" fmla="*/ 3 w 463"/>
                  <a:gd name="T5" fmla="*/ 2 h 376"/>
                  <a:gd name="T6" fmla="*/ 4 w 463"/>
                  <a:gd name="T7" fmla="*/ 2 h 376"/>
                  <a:gd name="T8" fmla="*/ 0 w 463"/>
                  <a:gd name="T9" fmla="*/ 0 h 376"/>
                  <a:gd name="T10" fmla="*/ 0 60000 65536"/>
                  <a:gd name="T11" fmla="*/ 0 60000 65536"/>
                  <a:gd name="T12" fmla="*/ 0 60000 65536"/>
                  <a:gd name="T13" fmla="*/ 0 60000 65536"/>
                  <a:gd name="T14" fmla="*/ 0 60000 65536"/>
                  <a:gd name="T15" fmla="*/ 0 w 463"/>
                  <a:gd name="T16" fmla="*/ 0 h 376"/>
                  <a:gd name="T17" fmla="*/ 463 w 463"/>
                  <a:gd name="T18" fmla="*/ 376 h 376"/>
                </a:gdLst>
                <a:ahLst/>
                <a:cxnLst>
                  <a:cxn ang="T10">
                    <a:pos x="T0" y="T1"/>
                  </a:cxn>
                  <a:cxn ang="T11">
                    <a:pos x="T2" y="T3"/>
                  </a:cxn>
                  <a:cxn ang="T12">
                    <a:pos x="T4" y="T5"/>
                  </a:cxn>
                  <a:cxn ang="T13">
                    <a:pos x="T6" y="T7"/>
                  </a:cxn>
                  <a:cxn ang="T14">
                    <a:pos x="T8" y="T9"/>
                  </a:cxn>
                </a:cxnLst>
                <a:rect l="T15" t="T16" r="T17" b="T18"/>
                <a:pathLst>
                  <a:path w="463" h="376">
                    <a:moveTo>
                      <a:pt x="8" y="0"/>
                    </a:moveTo>
                    <a:lnTo>
                      <a:pt x="0" y="79"/>
                    </a:lnTo>
                    <a:lnTo>
                      <a:pt x="432" y="376"/>
                    </a:lnTo>
                    <a:lnTo>
                      <a:pt x="463" y="311"/>
                    </a:lnTo>
                    <a:lnTo>
                      <a:pt x="8" y="0"/>
                    </a:lnTo>
                    <a:close/>
                  </a:path>
                </a:pathLst>
              </a:custGeom>
              <a:solidFill>
                <a:srgbClr val="B5DC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 name="Freeform 222">
                <a:extLst>
                  <a:ext uri="{FF2B5EF4-FFF2-40B4-BE49-F238E27FC236}">
                    <a16:creationId xmlns:a16="http://schemas.microsoft.com/office/drawing/2014/main" xmlns="" id="{E00024FF-F394-213C-B798-992FCED2F5FA}"/>
                  </a:ext>
                </a:extLst>
              </p:cNvPr>
              <p:cNvSpPr>
                <a:spLocks/>
              </p:cNvSpPr>
              <p:nvPr/>
            </p:nvSpPr>
            <p:spPr bwMode="auto">
              <a:xfrm>
                <a:off x="1065" y="2609"/>
                <a:ext cx="100" cy="72"/>
              </a:xfrm>
              <a:custGeom>
                <a:avLst/>
                <a:gdLst>
                  <a:gd name="T0" fmla="*/ 1 w 501"/>
                  <a:gd name="T1" fmla="*/ 0 h 430"/>
                  <a:gd name="T2" fmla="*/ 0 w 501"/>
                  <a:gd name="T3" fmla="*/ 0 h 430"/>
                  <a:gd name="T4" fmla="*/ 0 w 501"/>
                  <a:gd name="T5" fmla="*/ 1 h 430"/>
                  <a:gd name="T6" fmla="*/ 3 w 501"/>
                  <a:gd name="T7" fmla="*/ 2 h 430"/>
                  <a:gd name="T8" fmla="*/ 4 w 501"/>
                  <a:gd name="T9" fmla="*/ 1 h 430"/>
                  <a:gd name="T10" fmla="*/ 1 w 501"/>
                  <a:gd name="T11" fmla="*/ 0 h 430"/>
                  <a:gd name="T12" fmla="*/ 0 60000 65536"/>
                  <a:gd name="T13" fmla="*/ 0 60000 65536"/>
                  <a:gd name="T14" fmla="*/ 0 60000 65536"/>
                  <a:gd name="T15" fmla="*/ 0 60000 65536"/>
                  <a:gd name="T16" fmla="*/ 0 60000 65536"/>
                  <a:gd name="T17" fmla="*/ 0 60000 65536"/>
                  <a:gd name="T18" fmla="*/ 0 w 501"/>
                  <a:gd name="T19" fmla="*/ 0 h 430"/>
                  <a:gd name="T20" fmla="*/ 501 w 501"/>
                  <a:gd name="T21" fmla="*/ 430 h 430"/>
                </a:gdLst>
                <a:ahLst/>
                <a:cxnLst>
                  <a:cxn ang="T12">
                    <a:pos x="T0" y="T1"/>
                  </a:cxn>
                  <a:cxn ang="T13">
                    <a:pos x="T2" y="T3"/>
                  </a:cxn>
                  <a:cxn ang="T14">
                    <a:pos x="T4" y="T5"/>
                  </a:cxn>
                  <a:cxn ang="T15">
                    <a:pos x="T6" y="T7"/>
                  </a:cxn>
                  <a:cxn ang="T16">
                    <a:pos x="T8" y="T9"/>
                  </a:cxn>
                  <a:cxn ang="T17">
                    <a:pos x="T10" y="T11"/>
                  </a:cxn>
                </a:cxnLst>
                <a:rect l="T18" t="T19" r="T20" b="T21"/>
                <a:pathLst>
                  <a:path w="501" h="430">
                    <a:moveTo>
                      <a:pt x="69" y="0"/>
                    </a:moveTo>
                    <a:lnTo>
                      <a:pt x="14" y="52"/>
                    </a:lnTo>
                    <a:lnTo>
                      <a:pt x="0" y="131"/>
                    </a:lnTo>
                    <a:lnTo>
                      <a:pt x="436" y="430"/>
                    </a:lnTo>
                    <a:lnTo>
                      <a:pt x="501" y="297"/>
                    </a:lnTo>
                    <a:lnTo>
                      <a:pt x="69" y="0"/>
                    </a:lnTo>
                    <a:close/>
                  </a:path>
                </a:pathLst>
              </a:custGeom>
              <a:solidFill>
                <a:srgbClr val="8DC6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 name="Freeform 223">
                <a:extLst>
                  <a:ext uri="{FF2B5EF4-FFF2-40B4-BE49-F238E27FC236}">
                    <a16:creationId xmlns:a16="http://schemas.microsoft.com/office/drawing/2014/main" xmlns="" id="{223AD833-08BD-8DC9-76AC-7ABBF33BAEC6}"/>
                  </a:ext>
                </a:extLst>
              </p:cNvPr>
              <p:cNvSpPr>
                <a:spLocks/>
              </p:cNvSpPr>
              <p:nvPr/>
            </p:nvSpPr>
            <p:spPr bwMode="auto">
              <a:xfrm>
                <a:off x="1055" y="2630"/>
                <a:ext cx="97" cy="61"/>
              </a:xfrm>
              <a:custGeom>
                <a:avLst/>
                <a:gdLst>
                  <a:gd name="T0" fmla="*/ 0 w 487"/>
                  <a:gd name="T1" fmla="*/ 0 h 367"/>
                  <a:gd name="T2" fmla="*/ 0 w 487"/>
                  <a:gd name="T3" fmla="*/ 0 h 367"/>
                  <a:gd name="T4" fmla="*/ 4 w 487"/>
                  <a:gd name="T5" fmla="*/ 2 h 367"/>
                  <a:gd name="T6" fmla="*/ 4 w 487"/>
                  <a:gd name="T7" fmla="*/ 1 h 367"/>
                  <a:gd name="T8" fmla="*/ 0 w 487"/>
                  <a:gd name="T9" fmla="*/ 0 h 367"/>
                  <a:gd name="T10" fmla="*/ 0 60000 65536"/>
                  <a:gd name="T11" fmla="*/ 0 60000 65536"/>
                  <a:gd name="T12" fmla="*/ 0 60000 65536"/>
                  <a:gd name="T13" fmla="*/ 0 60000 65536"/>
                  <a:gd name="T14" fmla="*/ 0 60000 65536"/>
                  <a:gd name="T15" fmla="*/ 0 w 487"/>
                  <a:gd name="T16" fmla="*/ 0 h 367"/>
                  <a:gd name="T17" fmla="*/ 487 w 487"/>
                  <a:gd name="T18" fmla="*/ 367 h 367"/>
                </a:gdLst>
                <a:ahLst/>
                <a:cxnLst>
                  <a:cxn ang="T10">
                    <a:pos x="T0" y="T1"/>
                  </a:cxn>
                  <a:cxn ang="T11">
                    <a:pos x="T2" y="T3"/>
                  </a:cxn>
                  <a:cxn ang="T12">
                    <a:pos x="T4" y="T5"/>
                  </a:cxn>
                  <a:cxn ang="T13">
                    <a:pos x="T6" y="T7"/>
                  </a:cxn>
                  <a:cxn ang="T14">
                    <a:pos x="T8" y="T9"/>
                  </a:cxn>
                </a:cxnLst>
                <a:rect l="T15" t="T16" r="T17" b="T18"/>
                <a:pathLst>
                  <a:path w="487" h="367">
                    <a:moveTo>
                      <a:pt x="51" y="0"/>
                    </a:moveTo>
                    <a:lnTo>
                      <a:pt x="0" y="55"/>
                    </a:lnTo>
                    <a:lnTo>
                      <a:pt x="455" y="367"/>
                    </a:lnTo>
                    <a:lnTo>
                      <a:pt x="487" y="301"/>
                    </a:lnTo>
                    <a:lnTo>
                      <a:pt x="51" y="0"/>
                    </a:lnTo>
                    <a:close/>
                  </a:path>
                </a:pathLst>
              </a:custGeom>
              <a:solidFill>
                <a:srgbClr val="6EAE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 name="Freeform 224">
                <a:extLst>
                  <a:ext uri="{FF2B5EF4-FFF2-40B4-BE49-F238E27FC236}">
                    <a16:creationId xmlns:a16="http://schemas.microsoft.com/office/drawing/2014/main" xmlns="" id="{6E57B653-8738-6291-8F1A-EC4990CA871B}"/>
                  </a:ext>
                </a:extLst>
              </p:cNvPr>
              <p:cNvSpPr>
                <a:spLocks/>
              </p:cNvSpPr>
              <p:nvPr/>
            </p:nvSpPr>
            <p:spPr bwMode="auto">
              <a:xfrm>
                <a:off x="1143" y="2647"/>
                <a:ext cx="30" cy="45"/>
              </a:xfrm>
              <a:custGeom>
                <a:avLst/>
                <a:gdLst>
                  <a:gd name="T0" fmla="*/ 1 w 147"/>
                  <a:gd name="T1" fmla="*/ 0 h 276"/>
                  <a:gd name="T2" fmla="*/ 1 w 147"/>
                  <a:gd name="T3" fmla="*/ 0 h 276"/>
                  <a:gd name="T4" fmla="*/ 0 w 147"/>
                  <a:gd name="T5" fmla="*/ 1 h 276"/>
                  <a:gd name="T6" fmla="*/ 0 w 147"/>
                  <a:gd name="T7" fmla="*/ 1 h 276"/>
                  <a:gd name="T8" fmla="*/ 1 w 147"/>
                  <a:gd name="T9" fmla="*/ 0 h 276"/>
                  <a:gd name="T10" fmla="*/ 0 60000 65536"/>
                  <a:gd name="T11" fmla="*/ 0 60000 65536"/>
                  <a:gd name="T12" fmla="*/ 0 60000 65536"/>
                  <a:gd name="T13" fmla="*/ 0 60000 65536"/>
                  <a:gd name="T14" fmla="*/ 0 60000 65536"/>
                  <a:gd name="T15" fmla="*/ 0 w 147"/>
                  <a:gd name="T16" fmla="*/ 0 h 276"/>
                  <a:gd name="T17" fmla="*/ 147 w 147"/>
                  <a:gd name="T18" fmla="*/ 276 h 276"/>
                </a:gdLst>
                <a:ahLst/>
                <a:cxnLst>
                  <a:cxn ang="T10">
                    <a:pos x="T0" y="T1"/>
                  </a:cxn>
                  <a:cxn ang="T11">
                    <a:pos x="T2" y="T3"/>
                  </a:cxn>
                  <a:cxn ang="T12">
                    <a:pos x="T4" y="T5"/>
                  </a:cxn>
                  <a:cxn ang="T13">
                    <a:pos x="T6" y="T7"/>
                  </a:cxn>
                  <a:cxn ang="T14">
                    <a:pos x="T8" y="T9"/>
                  </a:cxn>
                </a:cxnLst>
                <a:rect l="T15" t="T16" r="T17" b="T18"/>
                <a:pathLst>
                  <a:path w="147" h="276">
                    <a:moveTo>
                      <a:pt x="127" y="0"/>
                    </a:moveTo>
                    <a:lnTo>
                      <a:pt x="147" y="14"/>
                    </a:lnTo>
                    <a:lnTo>
                      <a:pt x="20" y="276"/>
                    </a:lnTo>
                    <a:lnTo>
                      <a:pt x="0" y="263"/>
                    </a:lnTo>
                    <a:lnTo>
                      <a:pt x="127" y="0"/>
                    </a:lnTo>
                    <a:close/>
                  </a:path>
                </a:pathLst>
              </a:custGeom>
              <a:solidFill>
                <a:srgbClr val="C2C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2" name="Freeform 225">
                <a:extLst>
                  <a:ext uri="{FF2B5EF4-FFF2-40B4-BE49-F238E27FC236}">
                    <a16:creationId xmlns:a16="http://schemas.microsoft.com/office/drawing/2014/main" xmlns="" id="{7BEF758B-43D8-55CC-BA42-3145C5EC9073}"/>
                  </a:ext>
                </a:extLst>
              </p:cNvPr>
              <p:cNvSpPr>
                <a:spLocks/>
              </p:cNvSpPr>
              <p:nvPr/>
            </p:nvSpPr>
            <p:spPr bwMode="auto">
              <a:xfrm>
                <a:off x="1150" y="2647"/>
                <a:ext cx="23" cy="34"/>
              </a:xfrm>
              <a:custGeom>
                <a:avLst/>
                <a:gdLst>
                  <a:gd name="T0" fmla="*/ 1 w 114"/>
                  <a:gd name="T1" fmla="*/ 0 h 209"/>
                  <a:gd name="T2" fmla="*/ 1 w 114"/>
                  <a:gd name="T3" fmla="*/ 0 h 209"/>
                  <a:gd name="T4" fmla="*/ 0 w 114"/>
                  <a:gd name="T5" fmla="*/ 1 h 209"/>
                  <a:gd name="T6" fmla="*/ 0 w 114"/>
                  <a:gd name="T7" fmla="*/ 1 h 209"/>
                  <a:gd name="T8" fmla="*/ 1 w 114"/>
                  <a:gd name="T9" fmla="*/ 0 h 209"/>
                  <a:gd name="T10" fmla="*/ 0 60000 65536"/>
                  <a:gd name="T11" fmla="*/ 0 60000 65536"/>
                  <a:gd name="T12" fmla="*/ 0 60000 65536"/>
                  <a:gd name="T13" fmla="*/ 0 60000 65536"/>
                  <a:gd name="T14" fmla="*/ 0 60000 65536"/>
                  <a:gd name="T15" fmla="*/ 0 w 114"/>
                  <a:gd name="T16" fmla="*/ 0 h 209"/>
                  <a:gd name="T17" fmla="*/ 114 w 114"/>
                  <a:gd name="T18" fmla="*/ 209 h 209"/>
                </a:gdLst>
                <a:ahLst/>
                <a:cxnLst>
                  <a:cxn ang="T10">
                    <a:pos x="T0" y="T1"/>
                  </a:cxn>
                  <a:cxn ang="T11">
                    <a:pos x="T2" y="T3"/>
                  </a:cxn>
                  <a:cxn ang="T12">
                    <a:pos x="T4" y="T5"/>
                  </a:cxn>
                  <a:cxn ang="T13">
                    <a:pos x="T6" y="T7"/>
                  </a:cxn>
                  <a:cxn ang="T14">
                    <a:pos x="T8" y="T9"/>
                  </a:cxn>
                </a:cxnLst>
                <a:rect l="T15" t="T16" r="T17" b="T18"/>
                <a:pathLst>
                  <a:path w="114" h="209">
                    <a:moveTo>
                      <a:pt x="94" y="0"/>
                    </a:moveTo>
                    <a:lnTo>
                      <a:pt x="114" y="14"/>
                    </a:lnTo>
                    <a:lnTo>
                      <a:pt x="20" y="209"/>
                    </a:lnTo>
                    <a:lnTo>
                      <a:pt x="0" y="195"/>
                    </a:lnTo>
                    <a:lnTo>
                      <a:pt x="94" y="0"/>
                    </a:lnTo>
                    <a:close/>
                  </a:path>
                </a:pathLst>
              </a:custGeom>
              <a:solidFill>
                <a:srgbClr val="FDFC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 name="Freeform 226">
                <a:extLst>
                  <a:ext uri="{FF2B5EF4-FFF2-40B4-BE49-F238E27FC236}">
                    <a16:creationId xmlns:a16="http://schemas.microsoft.com/office/drawing/2014/main" xmlns="" id="{728E37A3-D8D0-570C-2123-72C8776E0C69}"/>
                  </a:ext>
                </a:extLst>
              </p:cNvPr>
              <p:cNvSpPr>
                <a:spLocks/>
              </p:cNvSpPr>
              <p:nvPr/>
            </p:nvSpPr>
            <p:spPr bwMode="auto">
              <a:xfrm>
                <a:off x="1162" y="2647"/>
                <a:ext cx="11" cy="13"/>
              </a:xfrm>
              <a:custGeom>
                <a:avLst/>
                <a:gdLst>
                  <a:gd name="T0" fmla="*/ 0 w 51"/>
                  <a:gd name="T1" fmla="*/ 0 h 78"/>
                  <a:gd name="T2" fmla="*/ 0 w 51"/>
                  <a:gd name="T3" fmla="*/ 0 h 78"/>
                  <a:gd name="T4" fmla="*/ 0 w 51"/>
                  <a:gd name="T5" fmla="*/ 0 h 78"/>
                  <a:gd name="T6" fmla="*/ 0 w 51"/>
                  <a:gd name="T7" fmla="*/ 0 h 78"/>
                  <a:gd name="T8" fmla="*/ 0 w 51"/>
                  <a:gd name="T9" fmla="*/ 0 h 78"/>
                  <a:gd name="T10" fmla="*/ 0 60000 65536"/>
                  <a:gd name="T11" fmla="*/ 0 60000 65536"/>
                  <a:gd name="T12" fmla="*/ 0 60000 65536"/>
                  <a:gd name="T13" fmla="*/ 0 60000 65536"/>
                  <a:gd name="T14" fmla="*/ 0 60000 65536"/>
                  <a:gd name="T15" fmla="*/ 0 w 51"/>
                  <a:gd name="T16" fmla="*/ 0 h 78"/>
                  <a:gd name="T17" fmla="*/ 51 w 51"/>
                  <a:gd name="T18" fmla="*/ 78 h 78"/>
                </a:gdLst>
                <a:ahLst/>
                <a:cxnLst>
                  <a:cxn ang="T10">
                    <a:pos x="T0" y="T1"/>
                  </a:cxn>
                  <a:cxn ang="T11">
                    <a:pos x="T2" y="T3"/>
                  </a:cxn>
                  <a:cxn ang="T12">
                    <a:pos x="T4" y="T5"/>
                  </a:cxn>
                  <a:cxn ang="T13">
                    <a:pos x="T6" y="T7"/>
                  </a:cxn>
                  <a:cxn ang="T14">
                    <a:pos x="T8" y="T9"/>
                  </a:cxn>
                </a:cxnLst>
                <a:rect l="T15" t="T16" r="T17" b="T18"/>
                <a:pathLst>
                  <a:path w="51" h="78">
                    <a:moveTo>
                      <a:pt x="31" y="0"/>
                    </a:moveTo>
                    <a:lnTo>
                      <a:pt x="51" y="14"/>
                    </a:lnTo>
                    <a:lnTo>
                      <a:pt x="21" y="78"/>
                    </a:lnTo>
                    <a:lnTo>
                      <a:pt x="0" y="65"/>
                    </a:lnTo>
                    <a:lnTo>
                      <a:pt x="31" y="0"/>
                    </a:lnTo>
                    <a:close/>
                  </a:path>
                </a:pathLst>
              </a:custGeom>
              <a:solidFill>
                <a:srgbClr val="FEFE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Tree>
    <p:extLst>
      <p:ext uri="{BB962C8B-B14F-4D97-AF65-F5344CB8AC3E}">
        <p14:creationId xmlns:p14="http://schemas.microsoft.com/office/powerpoint/2010/main" val="5186267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6"/>
                                        </p:tgtEl>
                                        <p:attrNameLst>
                                          <p:attrName>style.visibility</p:attrName>
                                        </p:attrNameLst>
                                      </p:cBhvr>
                                      <p:to>
                                        <p:strVal val="visible"/>
                                      </p:to>
                                    </p:set>
                                    <p:animEffect transition="in" filter="fade">
                                      <p:cBhvr>
                                        <p:cTn id="7" dur="1000"/>
                                        <p:tgtEl>
                                          <p:spTgt spid="236"/>
                                        </p:tgtEl>
                                      </p:cBhvr>
                                    </p:animEffect>
                                    <p:anim calcmode="lin" valueType="num">
                                      <p:cBhvr>
                                        <p:cTn id="8" dur="1000" fill="hold"/>
                                        <p:tgtEl>
                                          <p:spTgt spid="236"/>
                                        </p:tgtEl>
                                        <p:attrNameLst>
                                          <p:attrName>ppt_x</p:attrName>
                                        </p:attrNameLst>
                                      </p:cBhvr>
                                      <p:tavLst>
                                        <p:tav tm="0">
                                          <p:val>
                                            <p:strVal val="#ppt_x"/>
                                          </p:val>
                                        </p:tav>
                                        <p:tav tm="100000">
                                          <p:val>
                                            <p:strVal val="#ppt_x"/>
                                          </p:val>
                                        </p:tav>
                                      </p:tavLst>
                                    </p:anim>
                                    <p:anim calcmode="lin" valueType="num">
                                      <p:cBhvr>
                                        <p:cTn id="9" dur="1000" fill="hold"/>
                                        <p:tgtEl>
                                          <p:spTgt spid="2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73"/>
                                        </p:tgtEl>
                                        <p:attrNameLst>
                                          <p:attrName>style.visibility</p:attrName>
                                        </p:attrNameLst>
                                      </p:cBhvr>
                                      <p:to>
                                        <p:strVal val="visible"/>
                                      </p:to>
                                    </p:set>
                                    <p:animEffect transition="in" filter="fade">
                                      <p:cBhvr>
                                        <p:cTn id="12" dur="1000"/>
                                        <p:tgtEl>
                                          <p:spTgt spid="473"/>
                                        </p:tgtEl>
                                      </p:cBhvr>
                                    </p:animEffect>
                                    <p:anim calcmode="lin" valueType="num">
                                      <p:cBhvr>
                                        <p:cTn id="13" dur="1000" fill="hold"/>
                                        <p:tgtEl>
                                          <p:spTgt spid="473"/>
                                        </p:tgtEl>
                                        <p:attrNameLst>
                                          <p:attrName>ppt_x</p:attrName>
                                        </p:attrNameLst>
                                      </p:cBhvr>
                                      <p:tavLst>
                                        <p:tav tm="0">
                                          <p:val>
                                            <p:strVal val="#ppt_x"/>
                                          </p:val>
                                        </p:tav>
                                        <p:tav tm="100000">
                                          <p:val>
                                            <p:strVal val="#ppt_x"/>
                                          </p:val>
                                        </p:tav>
                                      </p:tavLst>
                                    </p:anim>
                                    <p:anim calcmode="lin" valueType="num">
                                      <p:cBhvr>
                                        <p:cTn id="14" dur="1000" fill="hold"/>
                                        <p:tgtEl>
                                          <p:spTgt spid="47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7"/>
                                        </p:tgtEl>
                                        <p:attrNameLst>
                                          <p:attrName>style.visibility</p:attrName>
                                        </p:attrNameLst>
                                      </p:cBhvr>
                                      <p:to>
                                        <p:strVal val="visible"/>
                                      </p:to>
                                    </p:set>
                                    <p:animEffect transition="in" filter="fade">
                                      <p:cBhvr>
                                        <p:cTn id="19" dur="1000"/>
                                        <p:tgtEl>
                                          <p:spTgt spid="237"/>
                                        </p:tgtEl>
                                      </p:cBhvr>
                                    </p:animEffect>
                                    <p:anim calcmode="lin" valueType="num">
                                      <p:cBhvr>
                                        <p:cTn id="20" dur="1000" fill="hold"/>
                                        <p:tgtEl>
                                          <p:spTgt spid="237"/>
                                        </p:tgtEl>
                                        <p:attrNameLst>
                                          <p:attrName>ppt_x</p:attrName>
                                        </p:attrNameLst>
                                      </p:cBhvr>
                                      <p:tavLst>
                                        <p:tav tm="0">
                                          <p:val>
                                            <p:strVal val="#ppt_x"/>
                                          </p:val>
                                        </p:tav>
                                        <p:tav tm="100000">
                                          <p:val>
                                            <p:strVal val="#ppt_x"/>
                                          </p:val>
                                        </p:tav>
                                      </p:tavLst>
                                    </p:anim>
                                    <p:anim calcmode="lin" valueType="num">
                                      <p:cBhvr>
                                        <p:cTn id="21" dur="1000" fill="hold"/>
                                        <p:tgtEl>
                                          <p:spTgt spid="23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29"/>
                                        </p:tgtEl>
                                        <p:attrNameLst>
                                          <p:attrName>style.visibility</p:attrName>
                                        </p:attrNameLst>
                                      </p:cBhvr>
                                      <p:to>
                                        <p:strVal val="visible"/>
                                      </p:to>
                                    </p:set>
                                    <p:animEffect transition="in" filter="fade">
                                      <p:cBhvr>
                                        <p:cTn id="24" dur="1000"/>
                                        <p:tgtEl>
                                          <p:spTgt spid="529"/>
                                        </p:tgtEl>
                                      </p:cBhvr>
                                    </p:animEffect>
                                    <p:anim calcmode="lin" valueType="num">
                                      <p:cBhvr>
                                        <p:cTn id="25" dur="1000" fill="hold"/>
                                        <p:tgtEl>
                                          <p:spTgt spid="529"/>
                                        </p:tgtEl>
                                        <p:attrNameLst>
                                          <p:attrName>ppt_x</p:attrName>
                                        </p:attrNameLst>
                                      </p:cBhvr>
                                      <p:tavLst>
                                        <p:tav tm="0">
                                          <p:val>
                                            <p:strVal val="#ppt_x"/>
                                          </p:val>
                                        </p:tav>
                                        <p:tav tm="100000">
                                          <p:val>
                                            <p:strVal val="#ppt_x"/>
                                          </p:val>
                                        </p:tav>
                                      </p:tavLst>
                                    </p:anim>
                                    <p:anim calcmode="lin" valueType="num">
                                      <p:cBhvr>
                                        <p:cTn id="26" dur="1000" fill="hold"/>
                                        <p:tgtEl>
                                          <p:spTgt spid="52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38"/>
                                        </p:tgtEl>
                                        <p:attrNameLst>
                                          <p:attrName>style.visibility</p:attrName>
                                        </p:attrNameLst>
                                      </p:cBhvr>
                                      <p:to>
                                        <p:strVal val="visible"/>
                                      </p:to>
                                    </p:set>
                                    <p:animEffect transition="in" filter="fade">
                                      <p:cBhvr>
                                        <p:cTn id="31" dur="1000"/>
                                        <p:tgtEl>
                                          <p:spTgt spid="238"/>
                                        </p:tgtEl>
                                      </p:cBhvr>
                                    </p:animEffect>
                                    <p:anim calcmode="lin" valueType="num">
                                      <p:cBhvr>
                                        <p:cTn id="32" dur="1000" fill="hold"/>
                                        <p:tgtEl>
                                          <p:spTgt spid="238"/>
                                        </p:tgtEl>
                                        <p:attrNameLst>
                                          <p:attrName>ppt_x</p:attrName>
                                        </p:attrNameLst>
                                      </p:cBhvr>
                                      <p:tavLst>
                                        <p:tav tm="0">
                                          <p:val>
                                            <p:strVal val="#ppt_x"/>
                                          </p:val>
                                        </p:tav>
                                        <p:tav tm="100000">
                                          <p:val>
                                            <p:strVal val="#ppt_x"/>
                                          </p:val>
                                        </p:tav>
                                      </p:tavLst>
                                    </p:anim>
                                    <p:anim calcmode="lin" valueType="num">
                                      <p:cBhvr>
                                        <p:cTn id="33" dur="1000" fill="hold"/>
                                        <p:tgtEl>
                                          <p:spTgt spid="23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585"/>
                                        </p:tgtEl>
                                        <p:attrNameLst>
                                          <p:attrName>style.visibility</p:attrName>
                                        </p:attrNameLst>
                                      </p:cBhvr>
                                      <p:to>
                                        <p:strVal val="visible"/>
                                      </p:to>
                                    </p:set>
                                    <p:animEffect transition="in" filter="fade">
                                      <p:cBhvr>
                                        <p:cTn id="36" dur="1000"/>
                                        <p:tgtEl>
                                          <p:spTgt spid="585"/>
                                        </p:tgtEl>
                                      </p:cBhvr>
                                    </p:animEffect>
                                    <p:anim calcmode="lin" valueType="num">
                                      <p:cBhvr>
                                        <p:cTn id="37" dur="1000" fill="hold"/>
                                        <p:tgtEl>
                                          <p:spTgt spid="585"/>
                                        </p:tgtEl>
                                        <p:attrNameLst>
                                          <p:attrName>ppt_x</p:attrName>
                                        </p:attrNameLst>
                                      </p:cBhvr>
                                      <p:tavLst>
                                        <p:tav tm="0">
                                          <p:val>
                                            <p:strVal val="#ppt_x"/>
                                          </p:val>
                                        </p:tav>
                                        <p:tav tm="100000">
                                          <p:val>
                                            <p:strVal val="#ppt_x"/>
                                          </p:val>
                                        </p:tav>
                                      </p:tavLst>
                                    </p:anim>
                                    <p:anim calcmode="lin" valueType="num">
                                      <p:cBhvr>
                                        <p:cTn id="38" dur="1000" fill="hold"/>
                                        <p:tgtEl>
                                          <p:spTgt spid="58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1000"/>
                                        <p:tgtEl>
                                          <p:spTgt spid="2"/>
                                        </p:tgtEl>
                                      </p:cBhvr>
                                    </p:animEffect>
                                    <p:anim calcmode="lin" valueType="num">
                                      <p:cBhvr>
                                        <p:cTn id="44" dur="1000" fill="hold"/>
                                        <p:tgtEl>
                                          <p:spTgt spid="2"/>
                                        </p:tgtEl>
                                        <p:attrNameLst>
                                          <p:attrName>ppt_x</p:attrName>
                                        </p:attrNameLst>
                                      </p:cBhvr>
                                      <p:tavLst>
                                        <p:tav tm="0">
                                          <p:val>
                                            <p:strVal val="#ppt_x"/>
                                          </p:val>
                                        </p:tav>
                                        <p:tav tm="100000">
                                          <p:val>
                                            <p:strVal val="#ppt_x"/>
                                          </p:val>
                                        </p:tav>
                                      </p:tavLst>
                                    </p:anim>
                                    <p:anim calcmode="lin" valueType="num">
                                      <p:cBhvr>
                                        <p:cTn id="45" dur="1000" fill="hold"/>
                                        <p:tgtEl>
                                          <p:spTgt spid="2"/>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0"/>
      <p:bldP spid="237" grpId="0"/>
      <p:bldP spid="238"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29" y="-12141"/>
            <a:ext cx="12192000" cy="6858000"/>
          </a:xfrm>
          <a:prstGeom prst="rect">
            <a:avLst/>
          </a:prstGeom>
        </p:spPr>
      </p:pic>
      <p:grpSp>
        <p:nvGrpSpPr>
          <p:cNvPr id="473" name="Group 59"/>
          <p:cNvGrpSpPr>
            <a:grpSpLocks/>
          </p:cNvGrpSpPr>
          <p:nvPr/>
        </p:nvGrpSpPr>
        <p:grpSpPr bwMode="auto">
          <a:xfrm>
            <a:off x="448661" y="1868918"/>
            <a:ext cx="4800600" cy="635000"/>
            <a:chOff x="1728" y="2048"/>
            <a:chExt cx="3024" cy="400"/>
          </a:xfrm>
        </p:grpSpPr>
        <p:sp>
          <p:nvSpPr>
            <p:cNvPr id="474" name="Line 60"/>
            <p:cNvSpPr>
              <a:spLocks noChangeShapeType="1"/>
            </p:cNvSpPr>
            <p:nvPr/>
          </p:nvSpPr>
          <p:spPr bwMode="auto">
            <a:xfrm>
              <a:off x="1728" y="2400"/>
              <a:ext cx="3024" cy="0"/>
            </a:xfrm>
            <a:prstGeom prst="line">
              <a:avLst/>
            </a:prstGeom>
            <a:noFill/>
            <a:ln w="25400">
              <a:solidFill>
                <a:srgbClr val="C0C0C0"/>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476" name="Group 62"/>
            <p:cNvGrpSpPr>
              <a:grpSpLocks/>
            </p:cNvGrpSpPr>
            <p:nvPr/>
          </p:nvGrpSpPr>
          <p:grpSpPr bwMode="auto">
            <a:xfrm rot="-4423226">
              <a:off x="1668" y="2108"/>
              <a:ext cx="400" cy="280"/>
              <a:chOff x="1043" y="2596"/>
              <a:chExt cx="142" cy="99"/>
            </a:xfrm>
          </p:grpSpPr>
          <p:sp>
            <p:nvSpPr>
              <p:cNvPr id="477" name="Freeform 63"/>
              <p:cNvSpPr>
                <a:spLocks/>
              </p:cNvSpPr>
              <p:nvPr/>
            </p:nvSpPr>
            <p:spPr bwMode="auto">
              <a:xfrm>
                <a:off x="1149" y="2693"/>
                <a:ext cx="12" cy="2"/>
              </a:xfrm>
              <a:custGeom>
                <a:avLst/>
                <a:gdLst>
                  <a:gd name="T0" fmla="*/ 0 w 63"/>
                  <a:gd name="T1" fmla="*/ 0 h 14"/>
                  <a:gd name="T2" fmla="*/ 0 w 63"/>
                  <a:gd name="T3" fmla="*/ 0 h 14"/>
                  <a:gd name="T4" fmla="*/ 0 w 63"/>
                  <a:gd name="T5" fmla="*/ 0 h 14"/>
                  <a:gd name="T6" fmla="*/ 0 w 63"/>
                  <a:gd name="T7" fmla="*/ 0 h 14"/>
                  <a:gd name="T8" fmla="*/ 0 w 63"/>
                  <a:gd name="T9" fmla="*/ 0 h 14"/>
                  <a:gd name="T10" fmla="*/ 0 w 63"/>
                  <a:gd name="T11" fmla="*/ 0 h 14"/>
                  <a:gd name="T12" fmla="*/ 0 w 63"/>
                  <a:gd name="T13" fmla="*/ 0 h 14"/>
                  <a:gd name="T14" fmla="*/ 0 w 63"/>
                  <a:gd name="T15" fmla="*/ 0 h 14"/>
                  <a:gd name="T16" fmla="*/ 0 w 63"/>
                  <a:gd name="T17" fmla="*/ 0 h 14"/>
                  <a:gd name="T18" fmla="*/ 0 w 63"/>
                  <a:gd name="T19" fmla="*/ 0 h 14"/>
                  <a:gd name="T20" fmla="*/ 0 w 63"/>
                  <a:gd name="T21" fmla="*/ 0 h 14"/>
                  <a:gd name="T22" fmla="*/ 0 w 63"/>
                  <a:gd name="T23" fmla="*/ 0 h 14"/>
                  <a:gd name="T24" fmla="*/ 0 w 63"/>
                  <a:gd name="T25" fmla="*/ 0 h 14"/>
                  <a:gd name="T26" fmla="*/ 0 w 63"/>
                  <a:gd name="T27" fmla="*/ 0 h 14"/>
                  <a:gd name="T28" fmla="*/ 0 w 63"/>
                  <a:gd name="T29" fmla="*/ 0 h 14"/>
                  <a:gd name="T30" fmla="*/ 0 w 63"/>
                  <a:gd name="T31" fmla="*/ 0 h 14"/>
                  <a:gd name="T32" fmla="*/ 0 w 63"/>
                  <a:gd name="T33" fmla="*/ 0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3"/>
                  <a:gd name="T52" fmla="*/ 0 h 14"/>
                  <a:gd name="T53" fmla="*/ 63 w 63"/>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3" h="14">
                    <a:moveTo>
                      <a:pt x="63" y="14"/>
                    </a:moveTo>
                    <a:lnTo>
                      <a:pt x="55" y="14"/>
                    </a:lnTo>
                    <a:lnTo>
                      <a:pt x="48" y="14"/>
                    </a:lnTo>
                    <a:lnTo>
                      <a:pt x="40" y="14"/>
                    </a:lnTo>
                    <a:lnTo>
                      <a:pt x="31" y="11"/>
                    </a:lnTo>
                    <a:lnTo>
                      <a:pt x="23" y="10"/>
                    </a:lnTo>
                    <a:lnTo>
                      <a:pt x="16" y="8"/>
                    </a:lnTo>
                    <a:lnTo>
                      <a:pt x="8" y="4"/>
                    </a:lnTo>
                    <a:lnTo>
                      <a:pt x="0" y="0"/>
                    </a:lnTo>
                    <a:lnTo>
                      <a:pt x="8" y="3"/>
                    </a:lnTo>
                    <a:lnTo>
                      <a:pt x="15" y="6"/>
                    </a:lnTo>
                    <a:lnTo>
                      <a:pt x="23" y="8"/>
                    </a:lnTo>
                    <a:lnTo>
                      <a:pt x="30" y="10"/>
                    </a:lnTo>
                    <a:lnTo>
                      <a:pt x="39" y="11"/>
                    </a:lnTo>
                    <a:lnTo>
                      <a:pt x="47" y="12"/>
                    </a:lnTo>
                    <a:lnTo>
                      <a:pt x="55" y="14"/>
                    </a:lnTo>
                    <a:lnTo>
                      <a:pt x="63" y="14"/>
                    </a:lnTo>
                    <a:close/>
                  </a:path>
                </a:pathLst>
              </a:custGeom>
              <a:solidFill>
                <a:srgbClr val="F0A7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8" name="Freeform 64"/>
              <p:cNvSpPr>
                <a:spLocks/>
              </p:cNvSpPr>
              <p:nvPr/>
            </p:nvSpPr>
            <p:spPr bwMode="auto">
              <a:xfrm>
                <a:off x="1143" y="2689"/>
                <a:ext cx="26" cy="6"/>
              </a:xfrm>
              <a:custGeom>
                <a:avLst/>
                <a:gdLst>
                  <a:gd name="T0" fmla="*/ 1 w 129"/>
                  <a:gd name="T1" fmla="*/ 0 h 38"/>
                  <a:gd name="T2" fmla="*/ 1 w 129"/>
                  <a:gd name="T3" fmla="*/ 0 h 38"/>
                  <a:gd name="T4" fmla="*/ 1 w 129"/>
                  <a:gd name="T5" fmla="*/ 0 h 38"/>
                  <a:gd name="T6" fmla="*/ 1 w 129"/>
                  <a:gd name="T7" fmla="*/ 0 h 38"/>
                  <a:gd name="T8" fmla="*/ 1 w 129"/>
                  <a:gd name="T9" fmla="*/ 0 h 38"/>
                  <a:gd name="T10" fmla="*/ 0 w 129"/>
                  <a:gd name="T11" fmla="*/ 0 h 38"/>
                  <a:gd name="T12" fmla="*/ 0 w 129"/>
                  <a:gd name="T13" fmla="*/ 0 h 38"/>
                  <a:gd name="T14" fmla="*/ 0 w 129"/>
                  <a:gd name="T15" fmla="*/ 0 h 38"/>
                  <a:gd name="T16" fmla="*/ 0 w 129"/>
                  <a:gd name="T17" fmla="*/ 0 h 38"/>
                  <a:gd name="T18" fmla="*/ 0 w 129"/>
                  <a:gd name="T19" fmla="*/ 0 h 38"/>
                  <a:gd name="T20" fmla="*/ 0 w 129"/>
                  <a:gd name="T21" fmla="*/ 0 h 38"/>
                  <a:gd name="T22" fmla="*/ 0 w 129"/>
                  <a:gd name="T23" fmla="*/ 0 h 38"/>
                  <a:gd name="T24" fmla="*/ 0 w 129"/>
                  <a:gd name="T25" fmla="*/ 0 h 38"/>
                  <a:gd name="T26" fmla="*/ 0 w 129"/>
                  <a:gd name="T27" fmla="*/ 0 h 38"/>
                  <a:gd name="T28" fmla="*/ 0 w 129"/>
                  <a:gd name="T29" fmla="*/ 0 h 38"/>
                  <a:gd name="T30" fmla="*/ 0 w 129"/>
                  <a:gd name="T31" fmla="*/ 0 h 38"/>
                  <a:gd name="T32" fmla="*/ 0 w 129"/>
                  <a:gd name="T33" fmla="*/ 0 h 38"/>
                  <a:gd name="T34" fmla="*/ 0 w 129"/>
                  <a:gd name="T35" fmla="*/ 0 h 38"/>
                  <a:gd name="T36" fmla="*/ 0 w 129"/>
                  <a:gd name="T37" fmla="*/ 0 h 38"/>
                  <a:gd name="T38" fmla="*/ 0 w 129"/>
                  <a:gd name="T39" fmla="*/ 0 h 38"/>
                  <a:gd name="T40" fmla="*/ 0 w 129"/>
                  <a:gd name="T41" fmla="*/ 0 h 38"/>
                  <a:gd name="T42" fmla="*/ 0 w 129"/>
                  <a:gd name="T43" fmla="*/ 0 h 38"/>
                  <a:gd name="T44" fmla="*/ 1 w 129"/>
                  <a:gd name="T45" fmla="*/ 0 h 38"/>
                  <a:gd name="T46" fmla="*/ 1 w 129"/>
                  <a:gd name="T47" fmla="*/ 0 h 38"/>
                  <a:gd name="T48" fmla="*/ 1 w 129"/>
                  <a:gd name="T49" fmla="*/ 0 h 38"/>
                  <a:gd name="T50" fmla="*/ 1 w 129"/>
                  <a:gd name="T51" fmla="*/ 0 h 38"/>
                  <a:gd name="T52" fmla="*/ 1 w 129"/>
                  <a:gd name="T53" fmla="*/ 0 h 38"/>
                  <a:gd name="T54" fmla="*/ 1 w 129"/>
                  <a:gd name="T55" fmla="*/ 0 h 38"/>
                  <a:gd name="T56" fmla="*/ 1 w 129"/>
                  <a:gd name="T57" fmla="*/ 0 h 38"/>
                  <a:gd name="T58" fmla="*/ 1 w 129"/>
                  <a:gd name="T59" fmla="*/ 0 h 38"/>
                  <a:gd name="T60" fmla="*/ 1 w 129"/>
                  <a:gd name="T61" fmla="*/ 0 h 38"/>
                  <a:gd name="T62" fmla="*/ 1 w 129"/>
                  <a:gd name="T63" fmla="*/ 0 h 38"/>
                  <a:gd name="T64" fmla="*/ 1 w 129"/>
                  <a:gd name="T65" fmla="*/ 0 h 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9"/>
                  <a:gd name="T100" fmla="*/ 0 h 38"/>
                  <a:gd name="T101" fmla="*/ 129 w 129"/>
                  <a:gd name="T102" fmla="*/ 38 h 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9" h="38">
                    <a:moveTo>
                      <a:pt x="129" y="28"/>
                    </a:moveTo>
                    <a:lnTo>
                      <a:pt x="116" y="33"/>
                    </a:lnTo>
                    <a:lnTo>
                      <a:pt x="102" y="36"/>
                    </a:lnTo>
                    <a:lnTo>
                      <a:pt x="89" y="38"/>
                    </a:lnTo>
                    <a:lnTo>
                      <a:pt x="75" y="38"/>
                    </a:lnTo>
                    <a:lnTo>
                      <a:pt x="60" y="35"/>
                    </a:lnTo>
                    <a:lnTo>
                      <a:pt x="47" y="32"/>
                    </a:lnTo>
                    <a:lnTo>
                      <a:pt x="33" y="26"/>
                    </a:lnTo>
                    <a:lnTo>
                      <a:pt x="20" y="18"/>
                    </a:lnTo>
                    <a:lnTo>
                      <a:pt x="18" y="16"/>
                    </a:lnTo>
                    <a:lnTo>
                      <a:pt x="15" y="14"/>
                    </a:lnTo>
                    <a:lnTo>
                      <a:pt x="12" y="11"/>
                    </a:lnTo>
                    <a:lnTo>
                      <a:pt x="10" y="10"/>
                    </a:lnTo>
                    <a:lnTo>
                      <a:pt x="7" y="8"/>
                    </a:lnTo>
                    <a:lnTo>
                      <a:pt x="5" y="5"/>
                    </a:lnTo>
                    <a:lnTo>
                      <a:pt x="2" y="3"/>
                    </a:lnTo>
                    <a:lnTo>
                      <a:pt x="0" y="0"/>
                    </a:lnTo>
                    <a:lnTo>
                      <a:pt x="10" y="8"/>
                    </a:lnTo>
                    <a:lnTo>
                      <a:pt x="21" y="14"/>
                    </a:lnTo>
                    <a:lnTo>
                      <a:pt x="32" y="20"/>
                    </a:lnTo>
                    <a:lnTo>
                      <a:pt x="44" y="23"/>
                    </a:lnTo>
                    <a:lnTo>
                      <a:pt x="56" y="27"/>
                    </a:lnTo>
                    <a:lnTo>
                      <a:pt x="69" y="30"/>
                    </a:lnTo>
                    <a:lnTo>
                      <a:pt x="81" y="32"/>
                    </a:lnTo>
                    <a:lnTo>
                      <a:pt x="94" y="33"/>
                    </a:lnTo>
                    <a:lnTo>
                      <a:pt x="99" y="32"/>
                    </a:lnTo>
                    <a:lnTo>
                      <a:pt x="103" y="32"/>
                    </a:lnTo>
                    <a:lnTo>
                      <a:pt x="107" y="32"/>
                    </a:lnTo>
                    <a:lnTo>
                      <a:pt x="112" y="32"/>
                    </a:lnTo>
                    <a:lnTo>
                      <a:pt x="116" y="30"/>
                    </a:lnTo>
                    <a:lnTo>
                      <a:pt x="120" y="30"/>
                    </a:lnTo>
                    <a:lnTo>
                      <a:pt x="124" y="29"/>
                    </a:lnTo>
                    <a:lnTo>
                      <a:pt x="129" y="28"/>
                    </a:lnTo>
                    <a:close/>
                  </a:path>
                </a:pathLst>
              </a:custGeom>
              <a:solidFill>
                <a:srgbClr val="F1AA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9" name="Freeform 65"/>
              <p:cNvSpPr>
                <a:spLocks/>
              </p:cNvSpPr>
              <p:nvPr/>
            </p:nvSpPr>
            <p:spPr bwMode="auto">
              <a:xfrm>
                <a:off x="1140" y="2685"/>
                <a:ext cx="33" cy="10"/>
              </a:xfrm>
              <a:custGeom>
                <a:avLst/>
                <a:gdLst>
                  <a:gd name="T0" fmla="*/ 0 w 166"/>
                  <a:gd name="T1" fmla="*/ 0 h 59"/>
                  <a:gd name="T2" fmla="*/ 0 w 166"/>
                  <a:gd name="T3" fmla="*/ 0 h 59"/>
                  <a:gd name="T4" fmla="*/ 0 w 166"/>
                  <a:gd name="T5" fmla="*/ 0 h 59"/>
                  <a:gd name="T6" fmla="*/ 1 w 166"/>
                  <a:gd name="T7" fmla="*/ 0 h 59"/>
                  <a:gd name="T8" fmla="*/ 1 w 166"/>
                  <a:gd name="T9" fmla="*/ 0 h 59"/>
                  <a:gd name="T10" fmla="*/ 1 w 166"/>
                  <a:gd name="T11" fmla="*/ 0 h 59"/>
                  <a:gd name="T12" fmla="*/ 1 w 166"/>
                  <a:gd name="T13" fmla="*/ 0 h 59"/>
                  <a:gd name="T14" fmla="*/ 1 w 166"/>
                  <a:gd name="T15" fmla="*/ 0 h 59"/>
                  <a:gd name="T16" fmla="*/ 1 w 166"/>
                  <a:gd name="T17" fmla="*/ 0 h 59"/>
                  <a:gd name="T18" fmla="*/ 1 w 166"/>
                  <a:gd name="T19" fmla="*/ 0 h 59"/>
                  <a:gd name="T20" fmla="*/ 1 w 166"/>
                  <a:gd name="T21" fmla="*/ 0 h 59"/>
                  <a:gd name="T22" fmla="*/ 1 w 166"/>
                  <a:gd name="T23" fmla="*/ 0 h 59"/>
                  <a:gd name="T24" fmla="*/ 1 w 166"/>
                  <a:gd name="T25" fmla="*/ 0 h 59"/>
                  <a:gd name="T26" fmla="*/ 1 w 166"/>
                  <a:gd name="T27" fmla="*/ 0 h 59"/>
                  <a:gd name="T28" fmla="*/ 1 w 166"/>
                  <a:gd name="T29" fmla="*/ 0 h 59"/>
                  <a:gd name="T30" fmla="*/ 1 w 166"/>
                  <a:gd name="T31" fmla="*/ 0 h 59"/>
                  <a:gd name="T32" fmla="*/ 1 w 166"/>
                  <a:gd name="T33" fmla="*/ 0 h 59"/>
                  <a:gd name="T34" fmla="*/ 1 w 166"/>
                  <a:gd name="T35" fmla="*/ 0 h 59"/>
                  <a:gd name="T36" fmla="*/ 1 w 166"/>
                  <a:gd name="T37" fmla="*/ 0 h 59"/>
                  <a:gd name="T38" fmla="*/ 1 w 166"/>
                  <a:gd name="T39" fmla="*/ 0 h 59"/>
                  <a:gd name="T40" fmla="*/ 1 w 166"/>
                  <a:gd name="T41" fmla="*/ 0 h 59"/>
                  <a:gd name="T42" fmla="*/ 1 w 166"/>
                  <a:gd name="T43" fmla="*/ 0 h 59"/>
                  <a:gd name="T44" fmla="*/ 1 w 166"/>
                  <a:gd name="T45" fmla="*/ 0 h 59"/>
                  <a:gd name="T46" fmla="*/ 1 w 166"/>
                  <a:gd name="T47" fmla="*/ 0 h 59"/>
                  <a:gd name="T48" fmla="*/ 1 w 166"/>
                  <a:gd name="T49" fmla="*/ 0 h 59"/>
                  <a:gd name="T50" fmla="*/ 1 w 166"/>
                  <a:gd name="T51" fmla="*/ 0 h 59"/>
                  <a:gd name="T52" fmla="*/ 1 w 166"/>
                  <a:gd name="T53" fmla="*/ 0 h 59"/>
                  <a:gd name="T54" fmla="*/ 1 w 166"/>
                  <a:gd name="T55" fmla="*/ 0 h 59"/>
                  <a:gd name="T56" fmla="*/ 0 w 166"/>
                  <a:gd name="T57" fmla="*/ 0 h 59"/>
                  <a:gd name="T58" fmla="*/ 0 w 166"/>
                  <a:gd name="T59" fmla="*/ 0 h 59"/>
                  <a:gd name="T60" fmla="*/ 0 w 166"/>
                  <a:gd name="T61" fmla="*/ 0 h 59"/>
                  <a:gd name="T62" fmla="*/ 0 w 166"/>
                  <a:gd name="T63" fmla="*/ 0 h 59"/>
                  <a:gd name="T64" fmla="*/ 0 w 166"/>
                  <a:gd name="T65" fmla="*/ 0 h 59"/>
                  <a:gd name="T66" fmla="*/ 0 w 166"/>
                  <a:gd name="T67" fmla="*/ 0 h 59"/>
                  <a:gd name="T68" fmla="*/ 0 w 166"/>
                  <a:gd name="T69" fmla="*/ 0 h 59"/>
                  <a:gd name="T70" fmla="*/ 0 w 166"/>
                  <a:gd name="T71" fmla="*/ 0 h 59"/>
                  <a:gd name="T72" fmla="*/ 0 w 166"/>
                  <a:gd name="T73" fmla="*/ 0 h 59"/>
                  <a:gd name="T74" fmla="*/ 0 w 166"/>
                  <a:gd name="T75" fmla="*/ 0 h 59"/>
                  <a:gd name="T76" fmla="*/ 0 w 166"/>
                  <a:gd name="T77" fmla="*/ 0 h 59"/>
                  <a:gd name="T78" fmla="*/ 0 w 166"/>
                  <a:gd name="T79" fmla="*/ 0 h 59"/>
                  <a:gd name="T80" fmla="*/ 0 w 166"/>
                  <a:gd name="T81" fmla="*/ 0 h 59"/>
                  <a:gd name="T82" fmla="*/ 0 w 166"/>
                  <a:gd name="T83" fmla="*/ 0 h 59"/>
                  <a:gd name="T84" fmla="*/ 0 w 166"/>
                  <a:gd name="T85" fmla="*/ 0 h 59"/>
                  <a:gd name="T86" fmla="*/ 0 w 166"/>
                  <a:gd name="T87" fmla="*/ 0 h 59"/>
                  <a:gd name="T88" fmla="*/ 0 w 166"/>
                  <a:gd name="T89" fmla="*/ 0 h 59"/>
                  <a:gd name="T90" fmla="*/ 0 w 166"/>
                  <a:gd name="T91" fmla="*/ 0 h 59"/>
                  <a:gd name="T92" fmla="*/ 0 w 166"/>
                  <a:gd name="T93" fmla="*/ 0 h 59"/>
                  <a:gd name="T94" fmla="*/ 0 w 166"/>
                  <a:gd name="T95" fmla="*/ 0 h 59"/>
                  <a:gd name="T96" fmla="*/ 0 w 166"/>
                  <a:gd name="T97" fmla="*/ 0 h 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6"/>
                  <a:gd name="T148" fmla="*/ 0 h 59"/>
                  <a:gd name="T149" fmla="*/ 166 w 166"/>
                  <a:gd name="T150" fmla="*/ 59 h 5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6" h="59">
                    <a:moveTo>
                      <a:pt x="47" y="45"/>
                    </a:moveTo>
                    <a:lnTo>
                      <a:pt x="54" y="48"/>
                    </a:lnTo>
                    <a:lnTo>
                      <a:pt x="61" y="51"/>
                    </a:lnTo>
                    <a:lnTo>
                      <a:pt x="69" y="53"/>
                    </a:lnTo>
                    <a:lnTo>
                      <a:pt x="76" y="55"/>
                    </a:lnTo>
                    <a:lnTo>
                      <a:pt x="85" y="56"/>
                    </a:lnTo>
                    <a:lnTo>
                      <a:pt x="93" y="57"/>
                    </a:lnTo>
                    <a:lnTo>
                      <a:pt x="101" y="59"/>
                    </a:lnTo>
                    <a:lnTo>
                      <a:pt x="109" y="59"/>
                    </a:lnTo>
                    <a:lnTo>
                      <a:pt x="117" y="57"/>
                    </a:lnTo>
                    <a:lnTo>
                      <a:pt x="124" y="56"/>
                    </a:lnTo>
                    <a:lnTo>
                      <a:pt x="131" y="54"/>
                    </a:lnTo>
                    <a:lnTo>
                      <a:pt x="139" y="51"/>
                    </a:lnTo>
                    <a:lnTo>
                      <a:pt x="146" y="49"/>
                    </a:lnTo>
                    <a:lnTo>
                      <a:pt x="153" y="45"/>
                    </a:lnTo>
                    <a:lnTo>
                      <a:pt x="159" y="41"/>
                    </a:lnTo>
                    <a:lnTo>
                      <a:pt x="166" y="37"/>
                    </a:lnTo>
                    <a:lnTo>
                      <a:pt x="159" y="39"/>
                    </a:lnTo>
                    <a:lnTo>
                      <a:pt x="152" y="42"/>
                    </a:lnTo>
                    <a:lnTo>
                      <a:pt x="146" y="43"/>
                    </a:lnTo>
                    <a:lnTo>
                      <a:pt x="139" y="45"/>
                    </a:lnTo>
                    <a:lnTo>
                      <a:pt x="132" y="47"/>
                    </a:lnTo>
                    <a:lnTo>
                      <a:pt x="125" y="47"/>
                    </a:lnTo>
                    <a:lnTo>
                      <a:pt x="117" y="48"/>
                    </a:lnTo>
                    <a:lnTo>
                      <a:pt x="110" y="48"/>
                    </a:lnTo>
                    <a:lnTo>
                      <a:pt x="95" y="47"/>
                    </a:lnTo>
                    <a:lnTo>
                      <a:pt x="79" y="44"/>
                    </a:lnTo>
                    <a:lnTo>
                      <a:pt x="64" y="41"/>
                    </a:lnTo>
                    <a:lnTo>
                      <a:pt x="50" y="36"/>
                    </a:lnTo>
                    <a:lnTo>
                      <a:pt x="36" y="29"/>
                    </a:lnTo>
                    <a:lnTo>
                      <a:pt x="24" y="20"/>
                    </a:lnTo>
                    <a:lnTo>
                      <a:pt x="11" y="11"/>
                    </a:lnTo>
                    <a:lnTo>
                      <a:pt x="0" y="0"/>
                    </a:lnTo>
                    <a:lnTo>
                      <a:pt x="4" y="6"/>
                    </a:lnTo>
                    <a:lnTo>
                      <a:pt x="8" y="12"/>
                    </a:lnTo>
                    <a:lnTo>
                      <a:pt x="12" y="17"/>
                    </a:lnTo>
                    <a:lnTo>
                      <a:pt x="16" y="21"/>
                    </a:lnTo>
                    <a:lnTo>
                      <a:pt x="21" y="26"/>
                    </a:lnTo>
                    <a:lnTo>
                      <a:pt x="26" y="31"/>
                    </a:lnTo>
                    <a:lnTo>
                      <a:pt x="31" y="35"/>
                    </a:lnTo>
                    <a:lnTo>
                      <a:pt x="36" y="39"/>
                    </a:lnTo>
                    <a:lnTo>
                      <a:pt x="38" y="39"/>
                    </a:lnTo>
                    <a:lnTo>
                      <a:pt x="39" y="41"/>
                    </a:lnTo>
                    <a:lnTo>
                      <a:pt x="40" y="42"/>
                    </a:lnTo>
                    <a:lnTo>
                      <a:pt x="41" y="42"/>
                    </a:lnTo>
                    <a:lnTo>
                      <a:pt x="43" y="43"/>
                    </a:lnTo>
                    <a:lnTo>
                      <a:pt x="44" y="44"/>
                    </a:lnTo>
                    <a:lnTo>
                      <a:pt x="45" y="44"/>
                    </a:lnTo>
                    <a:lnTo>
                      <a:pt x="47" y="45"/>
                    </a:lnTo>
                    <a:close/>
                  </a:path>
                </a:pathLst>
              </a:custGeom>
              <a:solidFill>
                <a:srgbClr val="F1AB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0" name="Freeform 66"/>
              <p:cNvSpPr>
                <a:spLocks/>
              </p:cNvSpPr>
              <p:nvPr/>
            </p:nvSpPr>
            <p:spPr bwMode="auto">
              <a:xfrm>
                <a:off x="1138" y="2682"/>
                <a:ext cx="38" cy="12"/>
              </a:xfrm>
              <a:custGeom>
                <a:avLst/>
                <a:gdLst>
                  <a:gd name="T0" fmla="*/ 0 w 191"/>
                  <a:gd name="T1" fmla="*/ 0 h 72"/>
                  <a:gd name="T2" fmla="*/ 0 w 191"/>
                  <a:gd name="T3" fmla="*/ 0 h 72"/>
                  <a:gd name="T4" fmla="*/ 0 w 191"/>
                  <a:gd name="T5" fmla="*/ 0 h 72"/>
                  <a:gd name="T6" fmla="*/ 0 w 191"/>
                  <a:gd name="T7" fmla="*/ 0 h 72"/>
                  <a:gd name="T8" fmla="*/ 1 w 191"/>
                  <a:gd name="T9" fmla="*/ 0 h 72"/>
                  <a:gd name="T10" fmla="*/ 1 w 191"/>
                  <a:gd name="T11" fmla="*/ 0 h 72"/>
                  <a:gd name="T12" fmla="*/ 1 w 191"/>
                  <a:gd name="T13" fmla="*/ 0 h 72"/>
                  <a:gd name="T14" fmla="*/ 1 w 191"/>
                  <a:gd name="T15" fmla="*/ 0 h 72"/>
                  <a:gd name="T16" fmla="*/ 1 w 191"/>
                  <a:gd name="T17" fmla="*/ 0 h 72"/>
                  <a:gd name="T18" fmla="*/ 1 w 191"/>
                  <a:gd name="T19" fmla="*/ 0 h 72"/>
                  <a:gd name="T20" fmla="*/ 1 w 191"/>
                  <a:gd name="T21" fmla="*/ 0 h 72"/>
                  <a:gd name="T22" fmla="*/ 1 w 191"/>
                  <a:gd name="T23" fmla="*/ 0 h 72"/>
                  <a:gd name="T24" fmla="*/ 1 w 191"/>
                  <a:gd name="T25" fmla="*/ 0 h 72"/>
                  <a:gd name="T26" fmla="*/ 1 w 191"/>
                  <a:gd name="T27" fmla="*/ 0 h 72"/>
                  <a:gd name="T28" fmla="*/ 1 w 191"/>
                  <a:gd name="T29" fmla="*/ 0 h 72"/>
                  <a:gd name="T30" fmla="*/ 1 w 191"/>
                  <a:gd name="T31" fmla="*/ 0 h 72"/>
                  <a:gd name="T32" fmla="*/ 1 w 191"/>
                  <a:gd name="T33" fmla="*/ 0 h 72"/>
                  <a:gd name="T34" fmla="*/ 1 w 191"/>
                  <a:gd name="T35" fmla="*/ 0 h 72"/>
                  <a:gd name="T36" fmla="*/ 1 w 191"/>
                  <a:gd name="T37" fmla="*/ 0 h 72"/>
                  <a:gd name="T38" fmla="*/ 1 w 191"/>
                  <a:gd name="T39" fmla="*/ 0 h 72"/>
                  <a:gd name="T40" fmla="*/ 1 w 191"/>
                  <a:gd name="T41" fmla="*/ 0 h 72"/>
                  <a:gd name="T42" fmla="*/ 1 w 191"/>
                  <a:gd name="T43" fmla="*/ 0 h 72"/>
                  <a:gd name="T44" fmla="*/ 1 w 191"/>
                  <a:gd name="T45" fmla="*/ 0 h 72"/>
                  <a:gd name="T46" fmla="*/ 1 w 191"/>
                  <a:gd name="T47" fmla="*/ 0 h 72"/>
                  <a:gd name="T48" fmla="*/ 2 w 191"/>
                  <a:gd name="T49" fmla="*/ 0 h 72"/>
                  <a:gd name="T50" fmla="*/ 1 w 191"/>
                  <a:gd name="T51" fmla="*/ 0 h 72"/>
                  <a:gd name="T52" fmla="*/ 1 w 191"/>
                  <a:gd name="T53" fmla="*/ 0 h 72"/>
                  <a:gd name="T54" fmla="*/ 1 w 191"/>
                  <a:gd name="T55" fmla="*/ 0 h 72"/>
                  <a:gd name="T56" fmla="*/ 1 w 191"/>
                  <a:gd name="T57" fmla="*/ 0 h 72"/>
                  <a:gd name="T58" fmla="*/ 1 w 191"/>
                  <a:gd name="T59" fmla="*/ 0 h 72"/>
                  <a:gd name="T60" fmla="*/ 1 w 191"/>
                  <a:gd name="T61" fmla="*/ 0 h 72"/>
                  <a:gd name="T62" fmla="*/ 1 w 191"/>
                  <a:gd name="T63" fmla="*/ 0 h 72"/>
                  <a:gd name="T64" fmla="*/ 1 w 191"/>
                  <a:gd name="T65" fmla="*/ 0 h 72"/>
                  <a:gd name="T66" fmla="*/ 1 w 191"/>
                  <a:gd name="T67" fmla="*/ 0 h 72"/>
                  <a:gd name="T68" fmla="*/ 1 w 191"/>
                  <a:gd name="T69" fmla="*/ 0 h 72"/>
                  <a:gd name="T70" fmla="*/ 1 w 191"/>
                  <a:gd name="T71" fmla="*/ 0 h 72"/>
                  <a:gd name="T72" fmla="*/ 0 w 191"/>
                  <a:gd name="T73" fmla="*/ 0 h 72"/>
                  <a:gd name="T74" fmla="*/ 0 w 191"/>
                  <a:gd name="T75" fmla="*/ 0 h 72"/>
                  <a:gd name="T76" fmla="*/ 0 w 191"/>
                  <a:gd name="T77" fmla="*/ 0 h 72"/>
                  <a:gd name="T78" fmla="*/ 0 w 191"/>
                  <a:gd name="T79" fmla="*/ 0 h 72"/>
                  <a:gd name="T80" fmla="*/ 0 w 191"/>
                  <a:gd name="T81" fmla="*/ 0 h 72"/>
                  <a:gd name="T82" fmla="*/ 0 w 191"/>
                  <a:gd name="T83" fmla="*/ 0 h 72"/>
                  <a:gd name="T84" fmla="*/ 0 w 191"/>
                  <a:gd name="T85" fmla="*/ 0 h 72"/>
                  <a:gd name="T86" fmla="*/ 0 w 191"/>
                  <a:gd name="T87" fmla="*/ 0 h 72"/>
                  <a:gd name="T88" fmla="*/ 0 w 191"/>
                  <a:gd name="T89" fmla="*/ 0 h 72"/>
                  <a:gd name="T90" fmla="*/ 0 w 191"/>
                  <a:gd name="T91" fmla="*/ 0 h 72"/>
                  <a:gd name="T92" fmla="*/ 0 w 191"/>
                  <a:gd name="T93" fmla="*/ 0 h 72"/>
                  <a:gd name="T94" fmla="*/ 0 w 191"/>
                  <a:gd name="T95" fmla="*/ 0 h 72"/>
                  <a:gd name="T96" fmla="*/ 0 w 191"/>
                  <a:gd name="T97" fmla="*/ 0 h 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1"/>
                  <a:gd name="T148" fmla="*/ 0 h 72"/>
                  <a:gd name="T149" fmla="*/ 191 w 191"/>
                  <a:gd name="T150" fmla="*/ 72 h 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1" h="72">
                    <a:moveTo>
                      <a:pt x="26" y="39"/>
                    </a:moveTo>
                    <a:lnTo>
                      <a:pt x="36" y="47"/>
                    </a:lnTo>
                    <a:lnTo>
                      <a:pt x="47" y="53"/>
                    </a:lnTo>
                    <a:lnTo>
                      <a:pt x="58" y="59"/>
                    </a:lnTo>
                    <a:lnTo>
                      <a:pt x="70" y="62"/>
                    </a:lnTo>
                    <a:lnTo>
                      <a:pt x="82" y="66"/>
                    </a:lnTo>
                    <a:lnTo>
                      <a:pt x="95" y="69"/>
                    </a:lnTo>
                    <a:lnTo>
                      <a:pt x="107" y="71"/>
                    </a:lnTo>
                    <a:lnTo>
                      <a:pt x="120" y="72"/>
                    </a:lnTo>
                    <a:lnTo>
                      <a:pt x="125" y="71"/>
                    </a:lnTo>
                    <a:lnTo>
                      <a:pt x="129" y="71"/>
                    </a:lnTo>
                    <a:lnTo>
                      <a:pt x="133" y="71"/>
                    </a:lnTo>
                    <a:lnTo>
                      <a:pt x="138" y="71"/>
                    </a:lnTo>
                    <a:lnTo>
                      <a:pt x="142" y="69"/>
                    </a:lnTo>
                    <a:lnTo>
                      <a:pt x="146" y="69"/>
                    </a:lnTo>
                    <a:lnTo>
                      <a:pt x="150" y="68"/>
                    </a:lnTo>
                    <a:lnTo>
                      <a:pt x="155" y="67"/>
                    </a:lnTo>
                    <a:lnTo>
                      <a:pt x="160" y="65"/>
                    </a:lnTo>
                    <a:lnTo>
                      <a:pt x="164" y="62"/>
                    </a:lnTo>
                    <a:lnTo>
                      <a:pt x="169" y="60"/>
                    </a:lnTo>
                    <a:lnTo>
                      <a:pt x="174" y="56"/>
                    </a:lnTo>
                    <a:lnTo>
                      <a:pt x="178" y="53"/>
                    </a:lnTo>
                    <a:lnTo>
                      <a:pt x="183" y="49"/>
                    </a:lnTo>
                    <a:lnTo>
                      <a:pt x="187" y="45"/>
                    </a:lnTo>
                    <a:lnTo>
                      <a:pt x="191" y="42"/>
                    </a:lnTo>
                    <a:lnTo>
                      <a:pt x="183" y="45"/>
                    </a:lnTo>
                    <a:lnTo>
                      <a:pt x="175" y="49"/>
                    </a:lnTo>
                    <a:lnTo>
                      <a:pt x="166" y="53"/>
                    </a:lnTo>
                    <a:lnTo>
                      <a:pt x="157" y="55"/>
                    </a:lnTo>
                    <a:lnTo>
                      <a:pt x="148" y="57"/>
                    </a:lnTo>
                    <a:lnTo>
                      <a:pt x="139" y="59"/>
                    </a:lnTo>
                    <a:lnTo>
                      <a:pt x="130" y="60"/>
                    </a:lnTo>
                    <a:lnTo>
                      <a:pt x="120" y="60"/>
                    </a:lnTo>
                    <a:lnTo>
                      <a:pt x="103" y="60"/>
                    </a:lnTo>
                    <a:lnTo>
                      <a:pt x="85" y="56"/>
                    </a:lnTo>
                    <a:lnTo>
                      <a:pt x="69" y="51"/>
                    </a:lnTo>
                    <a:lnTo>
                      <a:pt x="53" y="44"/>
                    </a:lnTo>
                    <a:lnTo>
                      <a:pt x="38" y="36"/>
                    </a:lnTo>
                    <a:lnTo>
                      <a:pt x="24" y="25"/>
                    </a:lnTo>
                    <a:lnTo>
                      <a:pt x="12" y="13"/>
                    </a:lnTo>
                    <a:lnTo>
                      <a:pt x="0" y="0"/>
                    </a:lnTo>
                    <a:lnTo>
                      <a:pt x="2" y="5"/>
                    </a:lnTo>
                    <a:lnTo>
                      <a:pt x="5" y="11"/>
                    </a:lnTo>
                    <a:lnTo>
                      <a:pt x="8" y="15"/>
                    </a:lnTo>
                    <a:lnTo>
                      <a:pt x="11" y="20"/>
                    </a:lnTo>
                    <a:lnTo>
                      <a:pt x="15" y="25"/>
                    </a:lnTo>
                    <a:lnTo>
                      <a:pt x="18" y="30"/>
                    </a:lnTo>
                    <a:lnTo>
                      <a:pt x="22" y="35"/>
                    </a:lnTo>
                    <a:lnTo>
                      <a:pt x="26" y="39"/>
                    </a:lnTo>
                    <a:close/>
                  </a:path>
                </a:pathLst>
              </a:custGeom>
              <a:solidFill>
                <a:srgbClr val="F1AB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1" name="Freeform 67"/>
              <p:cNvSpPr>
                <a:spLocks/>
              </p:cNvSpPr>
              <p:nvPr/>
            </p:nvSpPr>
            <p:spPr bwMode="auto">
              <a:xfrm>
                <a:off x="1136" y="2679"/>
                <a:ext cx="42" cy="14"/>
              </a:xfrm>
              <a:custGeom>
                <a:avLst/>
                <a:gdLst>
                  <a:gd name="T0" fmla="*/ 0 w 210"/>
                  <a:gd name="T1" fmla="*/ 0 h 84"/>
                  <a:gd name="T2" fmla="*/ 0 w 210"/>
                  <a:gd name="T3" fmla="*/ 0 h 84"/>
                  <a:gd name="T4" fmla="*/ 0 w 210"/>
                  <a:gd name="T5" fmla="*/ 0 h 84"/>
                  <a:gd name="T6" fmla="*/ 0 w 210"/>
                  <a:gd name="T7" fmla="*/ 0 h 84"/>
                  <a:gd name="T8" fmla="*/ 1 w 210"/>
                  <a:gd name="T9" fmla="*/ 0 h 84"/>
                  <a:gd name="T10" fmla="*/ 1 w 210"/>
                  <a:gd name="T11" fmla="*/ 0 h 84"/>
                  <a:gd name="T12" fmla="*/ 1 w 210"/>
                  <a:gd name="T13" fmla="*/ 0 h 84"/>
                  <a:gd name="T14" fmla="*/ 1 w 210"/>
                  <a:gd name="T15" fmla="*/ 0 h 84"/>
                  <a:gd name="T16" fmla="*/ 1 w 210"/>
                  <a:gd name="T17" fmla="*/ 0 h 84"/>
                  <a:gd name="T18" fmla="*/ 1 w 210"/>
                  <a:gd name="T19" fmla="*/ 0 h 84"/>
                  <a:gd name="T20" fmla="*/ 1 w 210"/>
                  <a:gd name="T21" fmla="*/ 0 h 84"/>
                  <a:gd name="T22" fmla="*/ 1 w 210"/>
                  <a:gd name="T23" fmla="*/ 0 h 84"/>
                  <a:gd name="T24" fmla="*/ 1 w 210"/>
                  <a:gd name="T25" fmla="*/ 0 h 84"/>
                  <a:gd name="T26" fmla="*/ 1 w 210"/>
                  <a:gd name="T27" fmla="*/ 0 h 84"/>
                  <a:gd name="T28" fmla="*/ 1 w 210"/>
                  <a:gd name="T29" fmla="*/ 0 h 84"/>
                  <a:gd name="T30" fmla="*/ 1 w 210"/>
                  <a:gd name="T31" fmla="*/ 0 h 84"/>
                  <a:gd name="T32" fmla="*/ 1 w 210"/>
                  <a:gd name="T33" fmla="*/ 0 h 84"/>
                  <a:gd name="T34" fmla="*/ 1 w 210"/>
                  <a:gd name="T35" fmla="*/ 0 h 84"/>
                  <a:gd name="T36" fmla="*/ 2 w 210"/>
                  <a:gd name="T37" fmla="*/ 0 h 84"/>
                  <a:gd name="T38" fmla="*/ 2 w 210"/>
                  <a:gd name="T39" fmla="*/ 0 h 84"/>
                  <a:gd name="T40" fmla="*/ 2 w 210"/>
                  <a:gd name="T41" fmla="*/ 0 h 84"/>
                  <a:gd name="T42" fmla="*/ 2 w 210"/>
                  <a:gd name="T43" fmla="*/ 0 h 84"/>
                  <a:gd name="T44" fmla="*/ 2 w 210"/>
                  <a:gd name="T45" fmla="*/ 0 h 84"/>
                  <a:gd name="T46" fmla="*/ 2 w 210"/>
                  <a:gd name="T47" fmla="*/ 0 h 84"/>
                  <a:gd name="T48" fmla="*/ 2 w 210"/>
                  <a:gd name="T49" fmla="*/ 0 h 84"/>
                  <a:gd name="T50" fmla="*/ 2 w 210"/>
                  <a:gd name="T51" fmla="*/ 0 h 84"/>
                  <a:gd name="T52" fmla="*/ 2 w 210"/>
                  <a:gd name="T53" fmla="*/ 0 h 84"/>
                  <a:gd name="T54" fmla="*/ 1 w 210"/>
                  <a:gd name="T55" fmla="*/ 0 h 84"/>
                  <a:gd name="T56" fmla="*/ 1 w 210"/>
                  <a:gd name="T57" fmla="*/ 0 h 84"/>
                  <a:gd name="T58" fmla="*/ 1 w 210"/>
                  <a:gd name="T59" fmla="*/ 0 h 84"/>
                  <a:gd name="T60" fmla="*/ 1 w 210"/>
                  <a:gd name="T61" fmla="*/ 0 h 84"/>
                  <a:gd name="T62" fmla="*/ 1 w 210"/>
                  <a:gd name="T63" fmla="*/ 0 h 84"/>
                  <a:gd name="T64" fmla="*/ 1 w 210"/>
                  <a:gd name="T65" fmla="*/ 0 h 84"/>
                  <a:gd name="T66" fmla="*/ 1 w 210"/>
                  <a:gd name="T67" fmla="*/ 0 h 84"/>
                  <a:gd name="T68" fmla="*/ 1 w 210"/>
                  <a:gd name="T69" fmla="*/ 0 h 84"/>
                  <a:gd name="T70" fmla="*/ 1 w 210"/>
                  <a:gd name="T71" fmla="*/ 0 h 84"/>
                  <a:gd name="T72" fmla="*/ 1 w 210"/>
                  <a:gd name="T73" fmla="*/ 0 h 84"/>
                  <a:gd name="T74" fmla="*/ 1 w 210"/>
                  <a:gd name="T75" fmla="*/ 0 h 84"/>
                  <a:gd name="T76" fmla="*/ 1 w 210"/>
                  <a:gd name="T77" fmla="*/ 0 h 84"/>
                  <a:gd name="T78" fmla="*/ 1 w 210"/>
                  <a:gd name="T79" fmla="*/ 0 h 84"/>
                  <a:gd name="T80" fmla="*/ 0 w 210"/>
                  <a:gd name="T81" fmla="*/ 0 h 84"/>
                  <a:gd name="T82" fmla="*/ 0 w 210"/>
                  <a:gd name="T83" fmla="*/ 0 h 84"/>
                  <a:gd name="T84" fmla="*/ 0 w 210"/>
                  <a:gd name="T85" fmla="*/ 0 h 84"/>
                  <a:gd name="T86" fmla="*/ 0 w 210"/>
                  <a:gd name="T87" fmla="*/ 0 h 84"/>
                  <a:gd name="T88" fmla="*/ 0 w 210"/>
                  <a:gd name="T89" fmla="*/ 0 h 84"/>
                  <a:gd name="T90" fmla="*/ 0 w 210"/>
                  <a:gd name="T91" fmla="*/ 0 h 84"/>
                  <a:gd name="T92" fmla="*/ 0 w 210"/>
                  <a:gd name="T93" fmla="*/ 0 h 84"/>
                  <a:gd name="T94" fmla="*/ 0 w 210"/>
                  <a:gd name="T95" fmla="*/ 0 h 84"/>
                  <a:gd name="T96" fmla="*/ 0 w 210"/>
                  <a:gd name="T97" fmla="*/ 0 h 84"/>
                  <a:gd name="T98" fmla="*/ 0 w 210"/>
                  <a:gd name="T99" fmla="*/ 0 h 84"/>
                  <a:gd name="T100" fmla="*/ 0 w 210"/>
                  <a:gd name="T101" fmla="*/ 0 h 84"/>
                  <a:gd name="T102" fmla="*/ 0 w 210"/>
                  <a:gd name="T103" fmla="*/ 0 h 84"/>
                  <a:gd name="T104" fmla="*/ 0 w 210"/>
                  <a:gd name="T105" fmla="*/ 0 h 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0"/>
                  <a:gd name="T160" fmla="*/ 0 h 84"/>
                  <a:gd name="T161" fmla="*/ 210 w 210"/>
                  <a:gd name="T162" fmla="*/ 84 h 8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0" h="84">
                    <a:moveTo>
                      <a:pt x="17" y="36"/>
                    </a:moveTo>
                    <a:lnTo>
                      <a:pt x="28" y="47"/>
                    </a:lnTo>
                    <a:lnTo>
                      <a:pt x="41" y="56"/>
                    </a:lnTo>
                    <a:lnTo>
                      <a:pt x="53" y="65"/>
                    </a:lnTo>
                    <a:lnTo>
                      <a:pt x="67" y="71"/>
                    </a:lnTo>
                    <a:lnTo>
                      <a:pt x="81" y="77"/>
                    </a:lnTo>
                    <a:lnTo>
                      <a:pt x="96" y="80"/>
                    </a:lnTo>
                    <a:lnTo>
                      <a:pt x="112" y="83"/>
                    </a:lnTo>
                    <a:lnTo>
                      <a:pt x="127" y="84"/>
                    </a:lnTo>
                    <a:lnTo>
                      <a:pt x="134" y="84"/>
                    </a:lnTo>
                    <a:lnTo>
                      <a:pt x="142" y="83"/>
                    </a:lnTo>
                    <a:lnTo>
                      <a:pt x="149" y="83"/>
                    </a:lnTo>
                    <a:lnTo>
                      <a:pt x="156" y="81"/>
                    </a:lnTo>
                    <a:lnTo>
                      <a:pt x="163" y="79"/>
                    </a:lnTo>
                    <a:lnTo>
                      <a:pt x="170" y="78"/>
                    </a:lnTo>
                    <a:lnTo>
                      <a:pt x="176" y="75"/>
                    </a:lnTo>
                    <a:lnTo>
                      <a:pt x="183" y="73"/>
                    </a:lnTo>
                    <a:lnTo>
                      <a:pt x="187" y="69"/>
                    </a:lnTo>
                    <a:lnTo>
                      <a:pt x="190" y="67"/>
                    </a:lnTo>
                    <a:lnTo>
                      <a:pt x="194" y="63"/>
                    </a:lnTo>
                    <a:lnTo>
                      <a:pt x="197" y="61"/>
                    </a:lnTo>
                    <a:lnTo>
                      <a:pt x="200" y="57"/>
                    </a:lnTo>
                    <a:lnTo>
                      <a:pt x="204" y="54"/>
                    </a:lnTo>
                    <a:lnTo>
                      <a:pt x="207" y="50"/>
                    </a:lnTo>
                    <a:lnTo>
                      <a:pt x="210" y="45"/>
                    </a:lnTo>
                    <a:lnTo>
                      <a:pt x="201" y="51"/>
                    </a:lnTo>
                    <a:lnTo>
                      <a:pt x="191" y="57"/>
                    </a:lnTo>
                    <a:lnTo>
                      <a:pt x="181" y="62"/>
                    </a:lnTo>
                    <a:lnTo>
                      <a:pt x="171" y="66"/>
                    </a:lnTo>
                    <a:lnTo>
                      <a:pt x="160" y="69"/>
                    </a:lnTo>
                    <a:lnTo>
                      <a:pt x="149" y="71"/>
                    </a:lnTo>
                    <a:lnTo>
                      <a:pt x="138" y="73"/>
                    </a:lnTo>
                    <a:lnTo>
                      <a:pt x="127" y="73"/>
                    </a:lnTo>
                    <a:lnTo>
                      <a:pt x="118" y="73"/>
                    </a:lnTo>
                    <a:lnTo>
                      <a:pt x="108" y="72"/>
                    </a:lnTo>
                    <a:lnTo>
                      <a:pt x="99" y="71"/>
                    </a:lnTo>
                    <a:lnTo>
                      <a:pt x="89" y="68"/>
                    </a:lnTo>
                    <a:lnTo>
                      <a:pt x="80" y="65"/>
                    </a:lnTo>
                    <a:lnTo>
                      <a:pt x="71" y="62"/>
                    </a:lnTo>
                    <a:lnTo>
                      <a:pt x="63" y="57"/>
                    </a:lnTo>
                    <a:lnTo>
                      <a:pt x="55" y="54"/>
                    </a:lnTo>
                    <a:lnTo>
                      <a:pt x="39" y="43"/>
                    </a:lnTo>
                    <a:lnTo>
                      <a:pt x="25" y="30"/>
                    </a:lnTo>
                    <a:lnTo>
                      <a:pt x="12" y="17"/>
                    </a:lnTo>
                    <a:lnTo>
                      <a:pt x="0" y="0"/>
                    </a:lnTo>
                    <a:lnTo>
                      <a:pt x="1" y="5"/>
                    </a:lnTo>
                    <a:lnTo>
                      <a:pt x="3" y="9"/>
                    </a:lnTo>
                    <a:lnTo>
                      <a:pt x="5" y="14"/>
                    </a:lnTo>
                    <a:lnTo>
                      <a:pt x="7" y="19"/>
                    </a:lnTo>
                    <a:lnTo>
                      <a:pt x="9" y="24"/>
                    </a:lnTo>
                    <a:lnTo>
                      <a:pt x="12" y="27"/>
                    </a:lnTo>
                    <a:lnTo>
                      <a:pt x="14" y="32"/>
                    </a:lnTo>
                    <a:lnTo>
                      <a:pt x="17" y="36"/>
                    </a:lnTo>
                    <a:close/>
                  </a:path>
                </a:pathLst>
              </a:custGeom>
              <a:solidFill>
                <a:srgbClr val="F1AD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2" name="Freeform 68"/>
              <p:cNvSpPr>
                <a:spLocks/>
              </p:cNvSpPr>
              <p:nvPr/>
            </p:nvSpPr>
            <p:spPr bwMode="auto">
              <a:xfrm>
                <a:off x="1135" y="2677"/>
                <a:ext cx="45" cy="15"/>
              </a:xfrm>
              <a:custGeom>
                <a:avLst/>
                <a:gdLst>
                  <a:gd name="T0" fmla="*/ 0 w 224"/>
                  <a:gd name="T1" fmla="*/ 0 h 95"/>
                  <a:gd name="T2" fmla="*/ 0 w 224"/>
                  <a:gd name="T3" fmla="*/ 0 h 95"/>
                  <a:gd name="T4" fmla="*/ 0 w 224"/>
                  <a:gd name="T5" fmla="*/ 0 h 95"/>
                  <a:gd name="T6" fmla="*/ 0 w 224"/>
                  <a:gd name="T7" fmla="*/ 0 h 95"/>
                  <a:gd name="T8" fmla="*/ 1 w 224"/>
                  <a:gd name="T9" fmla="*/ 0 h 95"/>
                  <a:gd name="T10" fmla="*/ 1 w 224"/>
                  <a:gd name="T11" fmla="*/ 0 h 95"/>
                  <a:gd name="T12" fmla="*/ 1 w 224"/>
                  <a:gd name="T13" fmla="*/ 0 h 95"/>
                  <a:gd name="T14" fmla="*/ 1 w 224"/>
                  <a:gd name="T15" fmla="*/ 0 h 95"/>
                  <a:gd name="T16" fmla="*/ 1 w 224"/>
                  <a:gd name="T17" fmla="*/ 0 h 95"/>
                  <a:gd name="T18" fmla="*/ 1 w 224"/>
                  <a:gd name="T19" fmla="*/ 0 h 95"/>
                  <a:gd name="T20" fmla="*/ 1 w 224"/>
                  <a:gd name="T21" fmla="*/ 0 h 95"/>
                  <a:gd name="T22" fmla="*/ 1 w 224"/>
                  <a:gd name="T23" fmla="*/ 0 h 95"/>
                  <a:gd name="T24" fmla="*/ 1 w 224"/>
                  <a:gd name="T25" fmla="*/ 0 h 95"/>
                  <a:gd name="T26" fmla="*/ 1 w 224"/>
                  <a:gd name="T27" fmla="*/ 0 h 95"/>
                  <a:gd name="T28" fmla="*/ 2 w 224"/>
                  <a:gd name="T29" fmla="*/ 0 h 95"/>
                  <a:gd name="T30" fmla="*/ 2 w 224"/>
                  <a:gd name="T31" fmla="*/ 0 h 95"/>
                  <a:gd name="T32" fmla="*/ 2 w 224"/>
                  <a:gd name="T33" fmla="*/ 0 h 95"/>
                  <a:gd name="T34" fmla="*/ 2 w 224"/>
                  <a:gd name="T35" fmla="*/ 0 h 95"/>
                  <a:gd name="T36" fmla="*/ 2 w 224"/>
                  <a:gd name="T37" fmla="*/ 0 h 95"/>
                  <a:gd name="T38" fmla="*/ 2 w 224"/>
                  <a:gd name="T39" fmla="*/ 0 h 95"/>
                  <a:gd name="T40" fmla="*/ 2 w 224"/>
                  <a:gd name="T41" fmla="*/ 0 h 95"/>
                  <a:gd name="T42" fmla="*/ 2 w 224"/>
                  <a:gd name="T43" fmla="*/ 0 h 95"/>
                  <a:gd name="T44" fmla="*/ 2 w 224"/>
                  <a:gd name="T45" fmla="*/ 0 h 95"/>
                  <a:gd name="T46" fmla="*/ 2 w 224"/>
                  <a:gd name="T47" fmla="*/ 0 h 95"/>
                  <a:gd name="T48" fmla="*/ 2 w 224"/>
                  <a:gd name="T49" fmla="*/ 0 h 95"/>
                  <a:gd name="T50" fmla="*/ 2 w 224"/>
                  <a:gd name="T51" fmla="*/ 0 h 95"/>
                  <a:gd name="T52" fmla="*/ 2 w 224"/>
                  <a:gd name="T53" fmla="*/ 0 h 95"/>
                  <a:gd name="T54" fmla="*/ 2 w 224"/>
                  <a:gd name="T55" fmla="*/ 0 h 95"/>
                  <a:gd name="T56" fmla="*/ 1 w 224"/>
                  <a:gd name="T57" fmla="*/ 0 h 95"/>
                  <a:gd name="T58" fmla="*/ 1 w 224"/>
                  <a:gd name="T59" fmla="*/ 0 h 95"/>
                  <a:gd name="T60" fmla="*/ 1 w 224"/>
                  <a:gd name="T61" fmla="*/ 0 h 95"/>
                  <a:gd name="T62" fmla="*/ 1 w 224"/>
                  <a:gd name="T63" fmla="*/ 0 h 95"/>
                  <a:gd name="T64" fmla="*/ 1 w 224"/>
                  <a:gd name="T65" fmla="*/ 0 h 95"/>
                  <a:gd name="T66" fmla="*/ 1 w 224"/>
                  <a:gd name="T67" fmla="*/ 0 h 95"/>
                  <a:gd name="T68" fmla="*/ 1 w 224"/>
                  <a:gd name="T69" fmla="*/ 0 h 95"/>
                  <a:gd name="T70" fmla="*/ 1 w 224"/>
                  <a:gd name="T71" fmla="*/ 0 h 95"/>
                  <a:gd name="T72" fmla="*/ 1 w 224"/>
                  <a:gd name="T73" fmla="*/ 0 h 95"/>
                  <a:gd name="T74" fmla="*/ 1 w 224"/>
                  <a:gd name="T75" fmla="*/ 0 h 95"/>
                  <a:gd name="T76" fmla="*/ 1 w 224"/>
                  <a:gd name="T77" fmla="*/ 0 h 95"/>
                  <a:gd name="T78" fmla="*/ 1 w 224"/>
                  <a:gd name="T79" fmla="*/ 0 h 95"/>
                  <a:gd name="T80" fmla="*/ 0 w 224"/>
                  <a:gd name="T81" fmla="*/ 0 h 95"/>
                  <a:gd name="T82" fmla="*/ 0 w 224"/>
                  <a:gd name="T83" fmla="*/ 0 h 95"/>
                  <a:gd name="T84" fmla="*/ 0 w 224"/>
                  <a:gd name="T85" fmla="*/ 0 h 95"/>
                  <a:gd name="T86" fmla="*/ 0 w 224"/>
                  <a:gd name="T87" fmla="*/ 0 h 95"/>
                  <a:gd name="T88" fmla="*/ 0 w 224"/>
                  <a:gd name="T89" fmla="*/ 0 h 95"/>
                  <a:gd name="T90" fmla="*/ 0 w 224"/>
                  <a:gd name="T91" fmla="*/ 0 h 95"/>
                  <a:gd name="T92" fmla="*/ 0 w 224"/>
                  <a:gd name="T93" fmla="*/ 0 h 95"/>
                  <a:gd name="T94" fmla="*/ 0 w 224"/>
                  <a:gd name="T95" fmla="*/ 0 h 95"/>
                  <a:gd name="T96" fmla="*/ 0 w 224"/>
                  <a:gd name="T97" fmla="*/ 0 h 95"/>
                  <a:gd name="T98" fmla="*/ 0 w 224"/>
                  <a:gd name="T99" fmla="*/ 0 h 95"/>
                  <a:gd name="T100" fmla="*/ 0 w 224"/>
                  <a:gd name="T101" fmla="*/ 0 h 95"/>
                  <a:gd name="T102" fmla="*/ 0 w 224"/>
                  <a:gd name="T103" fmla="*/ 0 h 95"/>
                  <a:gd name="T104" fmla="*/ 0 w 224"/>
                  <a:gd name="T105" fmla="*/ 0 h 95"/>
                  <a:gd name="T106" fmla="*/ 0 w 224"/>
                  <a:gd name="T107" fmla="*/ 0 h 95"/>
                  <a:gd name="T108" fmla="*/ 0 w 224"/>
                  <a:gd name="T109" fmla="*/ 0 h 95"/>
                  <a:gd name="T110" fmla="*/ 0 w 224"/>
                  <a:gd name="T111" fmla="*/ 0 h 95"/>
                  <a:gd name="T112" fmla="*/ 0 w 224"/>
                  <a:gd name="T113" fmla="*/ 0 h 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4"/>
                  <a:gd name="T172" fmla="*/ 0 h 95"/>
                  <a:gd name="T173" fmla="*/ 224 w 224"/>
                  <a:gd name="T174" fmla="*/ 95 h 9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4" h="95">
                    <a:moveTo>
                      <a:pt x="12" y="35"/>
                    </a:moveTo>
                    <a:lnTo>
                      <a:pt x="24" y="48"/>
                    </a:lnTo>
                    <a:lnTo>
                      <a:pt x="37" y="60"/>
                    </a:lnTo>
                    <a:lnTo>
                      <a:pt x="50" y="71"/>
                    </a:lnTo>
                    <a:lnTo>
                      <a:pt x="65" y="79"/>
                    </a:lnTo>
                    <a:lnTo>
                      <a:pt x="81" y="86"/>
                    </a:lnTo>
                    <a:lnTo>
                      <a:pt x="97" y="91"/>
                    </a:lnTo>
                    <a:lnTo>
                      <a:pt x="115" y="95"/>
                    </a:lnTo>
                    <a:lnTo>
                      <a:pt x="132" y="95"/>
                    </a:lnTo>
                    <a:lnTo>
                      <a:pt x="142" y="95"/>
                    </a:lnTo>
                    <a:lnTo>
                      <a:pt x="151" y="94"/>
                    </a:lnTo>
                    <a:lnTo>
                      <a:pt x="160" y="92"/>
                    </a:lnTo>
                    <a:lnTo>
                      <a:pt x="169" y="90"/>
                    </a:lnTo>
                    <a:lnTo>
                      <a:pt x="178" y="88"/>
                    </a:lnTo>
                    <a:lnTo>
                      <a:pt x="187" y="84"/>
                    </a:lnTo>
                    <a:lnTo>
                      <a:pt x="195" y="80"/>
                    </a:lnTo>
                    <a:lnTo>
                      <a:pt x="203" y="77"/>
                    </a:lnTo>
                    <a:lnTo>
                      <a:pt x="206" y="73"/>
                    </a:lnTo>
                    <a:lnTo>
                      <a:pt x="209" y="70"/>
                    </a:lnTo>
                    <a:lnTo>
                      <a:pt x="212" y="67"/>
                    </a:lnTo>
                    <a:lnTo>
                      <a:pt x="214" y="64"/>
                    </a:lnTo>
                    <a:lnTo>
                      <a:pt x="217" y="60"/>
                    </a:lnTo>
                    <a:lnTo>
                      <a:pt x="219" y="56"/>
                    </a:lnTo>
                    <a:lnTo>
                      <a:pt x="222" y="53"/>
                    </a:lnTo>
                    <a:lnTo>
                      <a:pt x="224" y="49"/>
                    </a:lnTo>
                    <a:lnTo>
                      <a:pt x="214" y="56"/>
                    </a:lnTo>
                    <a:lnTo>
                      <a:pt x="204" y="64"/>
                    </a:lnTo>
                    <a:lnTo>
                      <a:pt x="193" y="70"/>
                    </a:lnTo>
                    <a:lnTo>
                      <a:pt x="181" y="76"/>
                    </a:lnTo>
                    <a:lnTo>
                      <a:pt x="170" y="79"/>
                    </a:lnTo>
                    <a:lnTo>
                      <a:pt x="157" y="82"/>
                    </a:lnTo>
                    <a:lnTo>
                      <a:pt x="145" y="84"/>
                    </a:lnTo>
                    <a:lnTo>
                      <a:pt x="132" y="84"/>
                    </a:lnTo>
                    <a:lnTo>
                      <a:pt x="122" y="84"/>
                    </a:lnTo>
                    <a:lnTo>
                      <a:pt x="112" y="83"/>
                    </a:lnTo>
                    <a:lnTo>
                      <a:pt x="101" y="82"/>
                    </a:lnTo>
                    <a:lnTo>
                      <a:pt x="92" y="78"/>
                    </a:lnTo>
                    <a:lnTo>
                      <a:pt x="82" y="76"/>
                    </a:lnTo>
                    <a:lnTo>
                      <a:pt x="73" y="71"/>
                    </a:lnTo>
                    <a:lnTo>
                      <a:pt x="64" y="67"/>
                    </a:lnTo>
                    <a:lnTo>
                      <a:pt x="56" y="61"/>
                    </a:lnTo>
                    <a:lnTo>
                      <a:pt x="47" y="55"/>
                    </a:lnTo>
                    <a:lnTo>
                      <a:pt x="40" y="49"/>
                    </a:lnTo>
                    <a:lnTo>
                      <a:pt x="32" y="42"/>
                    </a:lnTo>
                    <a:lnTo>
                      <a:pt x="25" y="35"/>
                    </a:lnTo>
                    <a:lnTo>
                      <a:pt x="18" y="28"/>
                    </a:lnTo>
                    <a:lnTo>
                      <a:pt x="12" y="19"/>
                    </a:lnTo>
                    <a:lnTo>
                      <a:pt x="6" y="10"/>
                    </a:lnTo>
                    <a:lnTo>
                      <a:pt x="0" y="0"/>
                    </a:lnTo>
                    <a:lnTo>
                      <a:pt x="1" y="5"/>
                    </a:lnTo>
                    <a:lnTo>
                      <a:pt x="2" y="10"/>
                    </a:lnTo>
                    <a:lnTo>
                      <a:pt x="4" y="13"/>
                    </a:lnTo>
                    <a:lnTo>
                      <a:pt x="5" y="18"/>
                    </a:lnTo>
                    <a:lnTo>
                      <a:pt x="7" y="23"/>
                    </a:lnTo>
                    <a:lnTo>
                      <a:pt x="8" y="26"/>
                    </a:lnTo>
                    <a:lnTo>
                      <a:pt x="10" y="30"/>
                    </a:lnTo>
                    <a:lnTo>
                      <a:pt x="12" y="35"/>
                    </a:lnTo>
                    <a:close/>
                  </a:path>
                </a:pathLst>
              </a:custGeom>
              <a:solidFill>
                <a:srgbClr val="F2AF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 name="Freeform 69"/>
              <p:cNvSpPr>
                <a:spLocks/>
              </p:cNvSpPr>
              <p:nvPr/>
            </p:nvSpPr>
            <p:spPr bwMode="auto">
              <a:xfrm>
                <a:off x="1135" y="2674"/>
                <a:ext cx="47" cy="18"/>
              </a:xfrm>
              <a:custGeom>
                <a:avLst/>
                <a:gdLst>
                  <a:gd name="T0" fmla="*/ 0 w 235"/>
                  <a:gd name="T1" fmla="*/ 0 h 106"/>
                  <a:gd name="T2" fmla="*/ 0 w 235"/>
                  <a:gd name="T3" fmla="*/ 0 h 106"/>
                  <a:gd name="T4" fmla="*/ 1 w 235"/>
                  <a:gd name="T5" fmla="*/ 1 h 106"/>
                  <a:gd name="T6" fmla="*/ 1 w 235"/>
                  <a:gd name="T7" fmla="*/ 1 h 106"/>
                  <a:gd name="T8" fmla="*/ 1 w 235"/>
                  <a:gd name="T9" fmla="*/ 1 h 106"/>
                  <a:gd name="T10" fmla="*/ 1 w 235"/>
                  <a:gd name="T11" fmla="*/ 1 h 106"/>
                  <a:gd name="T12" fmla="*/ 1 w 235"/>
                  <a:gd name="T13" fmla="*/ 1 h 106"/>
                  <a:gd name="T14" fmla="*/ 1 w 235"/>
                  <a:gd name="T15" fmla="*/ 1 h 106"/>
                  <a:gd name="T16" fmla="*/ 2 w 235"/>
                  <a:gd name="T17" fmla="*/ 1 h 106"/>
                  <a:gd name="T18" fmla="*/ 2 w 235"/>
                  <a:gd name="T19" fmla="*/ 0 h 106"/>
                  <a:gd name="T20" fmla="*/ 2 w 235"/>
                  <a:gd name="T21" fmla="*/ 0 h 106"/>
                  <a:gd name="T22" fmla="*/ 2 w 235"/>
                  <a:gd name="T23" fmla="*/ 0 h 106"/>
                  <a:gd name="T24" fmla="*/ 2 w 235"/>
                  <a:gd name="T25" fmla="*/ 0 h 106"/>
                  <a:gd name="T26" fmla="*/ 2 w 235"/>
                  <a:gd name="T27" fmla="*/ 0 h 106"/>
                  <a:gd name="T28" fmla="*/ 2 w 235"/>
                  <a:gd name="T29" fmla="*/ 0 h 106"/>
                  <a:gd name="T30" fmla="*/ 2 w 235"/>
                  <a:gd name="T31" fmla="*/ 0 h 106"/>
                  <a:gd name="T32" fmla="*/ 2 w 235"/>
                  <a:gd name="T33" fmla="*/ 0 h 106"/>
                  <a:gd name="T34" fmla="*/ 2 w 235"/>
                  <a:gd name="T35" fmla="*/ 0 h 106"/>
                  <a:gd name="T36" fmla="*/ 2 w 235"/>
                  <a:gd name="T37" fmla="*/ 0 h 106"/>
                  <a:gd name="T38" fmla="*/ 2 w 235"/>
                  <a:gd name="T39" fmla="*/ 0 h 106"/>
                  <a:gd name="T40" fmla="*/ 1 w 235"/>
                  <a:gd name="T41" fmla="*/ 1 h 106"/>
                  <a:gd name="T42" fmla="*/ 1 w 235"/>
                  <a:gd name="T43" fmla="*/ 1 h 106"/>
                  <a:gd name="T44" fmla="*/ 1 w 235"/>
                  <a:gd name="T45" fmla="*/ 1 h 106"/>
                  <a:gd name="T46" fmla="*/ 1 w 235"/>
                  <a:gd name="T47" fmla="*/ 1 h 106"/>
                  <a:gd name="T48" fmla="*/ 1 w 235"/>
                  <a:gd name="T49" fmla="*/ 0 h 106"/>
                  <a:gd name="T50" fmla="*/ 1 w 235"/>
                  <a:gd name="T51" fmla="*/ 0 h 106"/>
                  <a:gd name="T52" fmla="*/ 0 w 235"/>
                  <a:gd name="T53" fmla="*/ 0 h 106"/>
                  <a:gd name="T54" fmla="*/ 0 w 235"/>
                  <a:gd name="T55" fmla="*/ 0 h 106"/>
                  <a:gd name="T56" fmla="*/ 0 w 235"/>
                  <a:gd name="T57" fmla="*/ 0 h 106"/>
                  <a:gd name="T58" fmla="*/ 0 w 235"/>
                  <a:gd name="T59" fmla="*/ 0 h 106"/>
                  <a:gd name="T60" fmla="*/ 0 w 235"/>
                  <a:gd name="T61" fmla="*/ 0 h 106"/>
                  <a:gd name="T62" fmla="*/ 0 w 235"/>
                  <a:gd name="T63" fmla="*/ 0 h 106"/>
                  <a:gd name="T64" fmla="*/ 0 w 235"/>
                  <a:gd name="T65" fmla="*/ 0 h 106"/>
                  <a:gd name="T66" fmla="*/ 0 w 235"/>
                  <a:gd name="T67" fmla="*/ 0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5"/>
                  <a:gd name="T103" fmla="*/ 0 h 106"/>
                  <a:gd name="T104" fmla="*/ 235 w 235"/>
                  <a:gd name="T105" fmla="*/ 106 h 1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5" h="106">
                    <a:moveTo>
                      <a:pt x="8" y="33"/>
                    </a:moveTo>
                    <a:lnTo>
                      <a:pt x="20" y="50"/>
                    </a:lnTo>
                    <a:lnTo>
                      <a:pt x="33" y="63"/>
                    </a:lnTo>
                    <a:lnTo>
                      <a:pt x="47" y="76"/>
                    </a:lnTo>
                    <a:lnTo>
                      <a:pt x="63" y="87"/>
                    </a:lnTo>
                    <a:lnTo>
                      <a:pt x="71" y="90"/>
                    </a:lnTo>
                    <a:lnTo>
                      <a:pt x="79" y="95"/>
                    </a:lnTo>
                    <a:lnTo>
                      <a:pt x="88" y="98"/>
                    </a:lnTo>
                    <a:lnTo>
                      <a:pt x="97" y="101"/>
                    </a:lnTo>
                    <a:lnTo>
                      <a:pt x="107" y="104"/>
                    </a:lnTo>
                    <a:lnTo>
                      <a:pt x="116" y="105"/>
                    </a:lnTo>
                    <a:lnTo>
                      <a:pt x="126" y="106"/>
                    </a:lnTo>
                    <a:lnTo>
                      <a:pt x="135" y="106"/>
                    </a:lnTo>
                    <a:lnTo>
                      <a:pt x="146" y="106"/>
                    </a:lnTo>
                    <a:lnTo>
                      <a:pt x="157" y="104"/>
                    </a:lnTo>
                    <a:lnTo>
                      <a:pt x="168" y="102"/>
                    </a:lnTo>
                    <a:lnTo>
                      <a:pt x="179" y="99"/>
                    </a:lnTo>
                    <a:lnTo>
                      <a:pt x="189" y="95"/>
                    </a:lnTo>
                    <a:lnTo>
                      <a:pt x="199" y="90"/>
                    </a:lnTo>
                    <a:lnTo>
                      <a:pt x="209" y="84"/>
                    </a:lnTo>
                    <a:lnTo>
                      <a:pt x="218" y="78"/>
                    </a:lnTo>
                    <a:lnTo>
                      <a:pt x="220" y="76"/>
                    </a:lnTo>
                    <a:lnTo>
                      <a:pt x="222" y="72"/>
                    </a:lnTo>
                    <a:lnTo>
                      <a:pt x="224" y="70"/>
                    </a:lnTo>
                    <a:lnTo>
                      <a:pt x="226" y="66"/>
                    </a:lnTo>
                    <a:lnTo>
                      <a:pt x="228" y="63"/>
                    </a:lnTo>
                    <a:lnTo>
                      <a:pt x="231" y="59"/>
                    </a:lnTo>
                    <a:lnTo>
                      <a:pt x="233" y="57"/>
                    </a:lnTo>
                    <a:lnTo>
                      <a:pt x="235" y="53"/>
                    </a:lnTo>
                    <a:lnTo>
                      <a:pt x="235" y="52"/>
                    </a:lnTo>
                    <a:lnTo>
                      <a:pt x="235" y="51"/>
                    </a:lnTo>
                    <a:lnTo>
                      <a:pt x="224" y="62"/>
                    </a:lnTo>
                    <a:lnTo>
                      <a:pt x="213" y="70"/>
                    </a:lnTo>
                    <a:lnTo>
                      <a:pt x="201" y="77"/>
                    </a:lnTo>
                    <a:lnTo>
                      <a:pt x="189" y="83"/>
                    </a:lnTo>
                    <a:lnTo>
                      <a:pt x="176" y="88"/>
                    </a:lnTo>
                    <a:lnTo>
                      <a:pt x="163" y="92"/>
                    </a:lnTo>
                    <a:lnTo>
                      <a:pt x="149" y="94"/>
                    </a:lnTo>
                    <a:lnTo>
                      <a:pt x="135" y="95"/>
                    </a:lnTo>
                    <a:lnTo>
                      <a:pt x="124" y="95"/>
                    </a:lnTo>
                    <a:lnTo>
                      <a:pt x="114" y="94"/>
                    </a:lnTo>
                    <a:lnTo>
                      <a:pt x="103" y="92"/>
                    </a:lnTo>
                    <a:lnTo>
                      <a:pt x="93" y="88"/>
                    </a:lnTo>
                    <a:lnTo>
                      <a:pt x="83" y="84"/>
                    </a:lnTo>
                    <a:lnTo>
                      <a:pt x="73" y="80"/>
                    </a:lnTo>
                    <a:lnTo>
                      <a:pt x="64" y="75"/>
                    </a:lnTo>
                    <a:lnTo>
                      <a:pt x="55" y="69"/>
                    </a:lnTo>
                    <a:lnTo>
                      <a:pt x="47" y="63"/>
                    </a:lnTo>
                    <a:lnTo>
                      <a:pt x="39" y="56"/>
                    </a:lnTo>
                    <a:lnTo>
                      <a:pt x="31" y="47"/>
                    </a:lnTo>
                    <a:lnTo>
                      <a:pt x="24" y="39"/>
                    </a:lnTo>
                    <a:lnTo>
                      <a:pt x="17" y="30"/>
                    </a:lnTo>
                    <a:lnTo>
                      <a:pt x="11" y="21"/>
                    </a:lnTo>
                    <a:lnTo>
                      <a:pt x="6" y="11"/>
                    </a:lnTo>
                    <a:lnTo>
                      <a:pt x="0" y="0"/>
                    </a:lnTo>
                    <a:lnTo>
                      <a:pt x="1" y="5"/>
                    </a:lnTo>
                    <a:lnTo>
                      <a:pt x="2" y="9"/>
                    </a:lnTo>
                    <a:lnTo>
                      <a:pt x="2" y="14"/>
                    </a:lnTo>
                    <a:lnTo>
                      <a:pt x="3" y="17"/>
                    </a:lnTo>
                    <a:lnTo>
                      <a:pt x="4" y="21"/>
                    </a:lnTo>
                    <a:lnTo>
                      <a:pt x="5" y="26"/>
                    </a:lnTo>
                    <a:lnTo>
                      <a:pt x="7" y="29"/>
                    </a:lnTo>
                    <a:lnTo>
                      <a:pt x="8" y="33"/>
                    </a:lnTo>
                    <a:close/>
                  </a:path>
                </a:pathLst>
              </a:custGeom>
              <a:solidFill>
                <a:srgbClr val="F2B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4" name="Freeform 70"/>
              <p:cNvSpPr>
                <a:spLocks/>
              </p:cNvSpPr>
              <p:nvPr/>
            </p:nvSpPr>
            <p:spPr bwMode="auto">
              <a:xfrm>
                <a:off x="1134" y="2672"/>
                <a:ext cx="49" cy="19"/>
              </a:xfrm>
              <a:custGeom>
                <a:avLst/>
                <a:gdLst>
                  <a:gd name="T0" fmla="*/ 0 w 242"/>
                  <a:gd name="T1" fmla="*/ 0 h 114"/>
                  <a:gd name="T2" fmla="*/ 0 w 242"/>
                  <a:gd name="T3" fmla="*/ 0 h 114"/>
                  <a:gd name="T4" fmla="*/ 0 w 242"/>
                  <a:gd name="T5" fmla="*/ 0 h 114"/>
                  <a:gd name="T6" fmla="*/ 0 w 242"/>
                  <a:gd name="T7" fmla="*/ 0 h 114"/>
                  <a:gd name="T8" fmla="*/ 1 w 242"/>
                  <a:gd name="T9" fmla="*/ 1 h 114"/>
                  <a:gd name="T10" fmla="*/ 1 w 242"/>
                  <a:gd name="T11" fmla="*/ 1 h 114"/>
                  <a:gd name="T12" fmla="*/ 1 w 242"/>
                  <a:gd name="T13" fmla="*/ 1 h 114"/>
                  <a:gd name="T14" fmla="*/ 1 w 242"/>
                  <a:gd name="T15" fmla="*/ 1 h 114"/>
                  <a:gd name="T16" fmla="*/ 1 w 242"/>
                  <a:gd name="T17" fmla="*/ 1 h 114"/>
                  <a:gd name="T18" fmla="*/ 1 w 242"/>
                  <a:gd name="T19" fmla="*/ 1 h 114"/>
                  <a:gd name="T20" fmla="*/ 2 w 242"/>
                  <a:gd name="T21" fmla="*/ 1 h 114"/>
                  <a:gd name="T22" fmla="*/ 2 w 242"/>
                  <a:gd name="T23" fmla="*/ 0 h 114"/>
                  <a:gd name="T24" fmla="*/ 2 w 242"/>
                  <a:gd name="T25" fmla="*/ 0 h 114"/>
                  <a:gd name="T26" fmla="*/ 2 w 242"/>
                  <a:gd name="T27" fmla="*/ 0 h 114"/>
                  <a:gd name="T28" fmla="*/ 2 w 242"/>
                  <a:gd name="T29" fmla="*/ 0 h 114"/>
                  <a:gd name="T30" fmla="*/ 2 w 242"/>
                  <a:gd name="T31" fmla="*/ 0 h 114"/>
                  <a:gd name="T32" fmla="*/ 2 w 242"/>
                  <a:gd name="T33" fmla="*/ 0 h 114"/>
                  <a:gd name="T34" fmla="*/ 2 w 242"/>
                  <a:gd name="T35" fmla="*/ 0 h 114"/>
                  <a:gd name="T36" fmla="*/ 2 w 242"/>
                  <a:gd name="T37" fmla="*/ 0 h 114"/>
                  <a:gd name="T38" fmla="*/ 2 w 242"/>
                  <a:gd name="T39" fmla="*/ 0 h 114"/>
                  <a:gd name="T40" fmla="*/ 2 w 242"/>
                  <a:gd name="T41" fmla="*/ 0 h 114"/>
                  <a:gd name="T42" fmla="*/ 2 w 242"/>
                  <a:gd name="T43" fmla="*/ 0 h 114"/>
                  <a:gd name="T44" fmla="*/ 1 w 242"/>
                  <a:gd name="T45" fmla="*/ 1 h 114"/>
                  <a:gd name="T46" fmla="*/ 1 w 242"/>
                  <a:gd name="T47" fmla="*/ 1 h 114"/>
                  <a:gd name="T48" fmla="*/ 1 w 242"/>
                  <a:gd name="T49" fmla="*/ 1 h 114"/>
                  <a:gd name="T50" fmla="*/ 1 w 242"/>
                  <a:gd name="T51" fmla="*/ 1 h 114"/>
                  <a:gd name="T52" fmla="*/ 1 w 242"/>
                  <a:gd name="T53" fmla="*/ 0 h 114"/>
                  <a:gd name="T54" fmla="*/ 1 w 242"/>
                  <a:gd name="T55" fmla="*/ 0 h 114"/>
                  <a:gd name="T56" fmla="*/ 0 w 242"/>
                  <a:gd name="T57" fmla="*/ 0 h 114"/>
                  <a:gd name="T58" fmla="*/ 0 w 242"/>
                  <a:gd name="T59" fmla="*/ 0 h 114"/>
                  <a:gd name="T60" fmla="*/ 0 w 242"/>
                  <a:gd name="T61" fmla="*/ 0 h 114"/>
                  <a:gd name="T62" fmla="*/ 0 w 242"/>
                  <a:gd name="T63" fmla="*/ 0 h 114"/>
                  <a:gd name="T64" fmla="*/ 0 w 242"/>
                  <a:gd name="T65" fmla="*/ 0 h 114"/>
                  <a:gd name="T66" fmla="*/ 0 w 242"/>
                  <a:gd name="T67" fmla="*/ 0 h 114"/>
                  <a:gd name="T68" fmla="*/ 0 w 242"/>
                  <a:gd name="T69" fmla="*/ 0 h 114"/>
                  <a:gd name="T70" fmla="*/ 0 w 242"/>
                  <a:gd name="T71" fmla="*/ 0 h 11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2"/>
                  <a:gd name="T109" fmla="*/ 0 h 114"/>
                  <a:gd name="T110" fmla="*/ 242 w 242"/>
                  <a:gd name="T111" fmla="*/ 114 h 11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2" h="114">
                    <a:moveTo>
                      <a:pt x="4" y="30"/>
                    </a:moveTo>
                    <a:lnTo>
                      <a:pt x="10" y="40"/>
                    </a:lnTo>
                    <a:lnTo>
                      <a:pt x="16" y="49"/>
                    </a:lnTo>
                    <a:lnTo>
                      <a:pt x="22" y="58"/>
                    </a:lnTo>
                    <a:lnTo>
                      <a:pt x="29" y="65"/>
                    </a:lnTo>
                    <a:lnTo>
                      <a:pt x="36" y="72"/>
                    </a:lnTo>
                    <a:lnTo>
                      <a:pt x="44" y="79"/>
                    </a:lnTo>
                    <a:lnTo>
                      <a:pt x="51" y="85"/>
                    </a:lnTo>
                    <a:lnTo>
                      <a:pt x="60" y="91"/>
                    </a:lnTo>
                    <a:lnTo>
                      <a:pt x="68" y="97"/>
                    </a:lnTo>
                    <a:lnTo>
                      <a:pt x="77" y="101"/>
                    </a:lnTo>
                    <a:lnTo>
                      <a:pt x="86" y="106"/>
                    </a:lnTo>
                    <a:lnTo>
                      <a:pt x="96" y="108"/>
                    </a:lnTo>
                    <a:lnTo>
                      <a:pt x="105" y="112"/>
                    </a:lnTo>
                    <a:lnTo>
                      <a:pt x="116" y="113"/>
                    </a:lnTo>
                    <a:lnTo>
                      <a:pt x="126" y="114"/>
                    </a:lnTo>
                    <a:lnTo>
                      <a:pt x="136" y="114"/>
                    </a:lnTo>
                    <a:lnTo>
                      <a:pt x="149" y="114"/>
                    </a:lnTo>
                    <a:lnTo>
                      <a:pt x="161" y="112"/>
                    </a:lnTo>
                    <a:lnTo>
                      <a:pt x="174" y="109"/>
                    </a:lnTo>
                    <a:lnTo>
                      <a:pt x="185" y="106"/>
                    </a:lnTo>
                    <a:lnTo>
                      <a:pt x="197" y="100"/>
                    </a:lnTo>
                    <a:lnTo>
                      <a:pt x="208" y="94"/>
                    </a:lnTo>
                    <a:lnTo>
                      <a:pt x="218" y="86"/>
                    </a:lnTo>
                    <a:lnTo>
                      <a:pt x="228" y="79"/>
                    </a:lnTo>
                    <a:lnTo>
                      <a:pt x="229" y="78"/>
                    </a:lnTo>
                    <a:lnTo>
                      <a:pt x="230" y="76"/>
                    </a:lnTo>
                    <a:lnTo>
                      <a:pt x="232" y="74"/>
                    </a:lnTo>
                    <a:lnTo>
                      <a:pt x="232" y="73"/>
                    </a:lnTo>
                    <a:lnTo>
                      <a:pt x="233" y="72"/>
                    </a:lnTo>
                    <a:lnTo>
                      <a:pt x="234" y="70"/>
                    </a:lnTo>
                    <a:lnTo>
                      <a:pt x="235" y="68"/>
                    </a:lnTo>
                    <a:lnTo>
                      <a:pt x="236" y="67"/>
                    </a:lnTo>
                    <a:lnTo>
                      <a:pt x="237" y="65"/>
                    </a:lnTo>
                    <a:lnTo>
                      <a:pt x="237" y="64"/>
                    </a:lnTo>
                    <a:lnTo>
                      <a:pt x="238" y="61"/>
                    </a:lnTo>
                    <a:lnTo>
                      <a:pt x="239" y="59"/>
                    </a:lnTo>
                    <a:lnTo>
                      <a:pt x="240" y="58"/>
                    </a:lnTo>
                    <a:lnTo>
                      <a:pt x="241" y="55"/>
                    </a:lnTo>
                    <a:lnTo>
                      <a:pt x="241" y="54"/>
                    </a:lnTo>
                    <a:lnTo>
                      <a:pt x="242" y="52"/>
                    </a:lnTo>
                    <a:lnTo>
                      <a:pt x="230" y="64"/>
                    </a:lnTo>
                    <a:lnTo>
                      <a:pt x="219" y="73"/>
                    </a:lnTo>
                    <a:lnTo>
                      <a:pt x="207" y="83"/>
                    </a:lnTo>
                    <a:lnTo>
                      <a:pt x="194" y="90"/>
                    </a:lnTo>
                    <a:lnTo>
                      <a:pt x="180" y="96"/>
                    </a:lnTo>
                    <a:lnTo>
                      <a:pt x="166" y="100"/>
                    </a:lnTo>
                    <a:lnTo>
                      <a:pt x="151" y="103"/>
                    </a:lnTo>
                    <a:lnTo>
                      <a:pt x="136" y="103"/>
                    </a:lnTo>
                    <a:lnTo>
                      <a:pt x="125" y="103"/>
                    </a:lnTo>
                    <a:lnTo>
                      <a:pt x="114" y="102"/>
                    </a:lnTo>
                    <a:lnTo>
                      <a:pt x="102" y="100"/>
                    </a:lnTo>
                    <a:lnTo>
                      <a:pt x="92" y="96"/>
                    </a:lnTo>
                    <a:lnTo>
                      <a:pt x="82" y="92"/>
                    </a:lnTo>
                    <a:lnTo>
                      <a:pt x="72" y="88"/>
                    </a:lnTo>
                    <a:lnTo>
                      <a:pt x="63" y="82"/>
                    </a:lnTo>
                    <a:lnTo>
                      <a:pt x="54" y="74"/>
                    </a:lnTo>
                    <a:lnTo>
                      <a:pt x="45" y="67"/>
                    </a:lnTo>
                    <a:lnTo>
                      <a:pt x="37" y="60"/>
                    </a:lnTo>
                    <a:lnTo>
                      <a:pt x="30" y="52"/>
                    </a:lnTo>
                    <a:lnTo>
                      <a:pt x="23" y="42"/>
                    </a:lnTo>
                    <a:lnTo>
                      <a:pt x="16" y="32"/>
                    </a:lnTo>
                    <a:lnTo>
                      <a:pt x="10" y="22"/>
                    </a:lnTo>
                    <a:lnTo>
                      <a:pt x="5" y="11"/>
                    </a:lnTo>
                    <a:lnTo>
                      <a:pt x="0" y="0"/>
                    </a:lnTo>
                    <a:lnTo>
                      <a:pt x="0" y="4"/>
                    </a:lnTo>
                    <a:lnTo>
                      <a:pt x="1" y="7"/>
                    </a:lnTo>
                    <a:lnTo>
                      <a:pt x="1" y="11"/>
                    </a:lnTo>
                    <a:lnTo>
                      <a:pt x="1" y="16"/>
                    </a:lnTo>
                    <a:lnTo>
                      <a:pt x="2" y="19"/>
                    </a:lnTo>
                    <a:lnTo>
                      <a:pt x="3" y="23"/>
                    </a:lnTo>
                    <a:lnTo>
                      <a:pt x="3" y="26"/>
                    </a:lnTo>
                    <a:lnTo>
                      <a:pt x="4" y="30"/>
                    </a:lnTo>
                    <a:close/>
                  </a:path>
                </a:pathLst>
              </a:custGeom>
              <a:solidFill>
                <a:srgbClr val="F2B4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5" name="Freeform 71"/>
              <p:cNvSpPr>
                <a:spLocks/>
              </p:cNvSpPr>
              <p:nvPr/>
            </p:nvSpPr>
            <p:spPr bwMode="auto">
              <a:xfrm>
                <a:off x="1134" y="2669"/>
                <a:ext cx="50" cy="21"/>
              </a:xfrm>
              <a:custGeom>
                <a:avLst/>
                <a:gdLst>
                  <a:gd name="T0" fmla="*/ 0 w 246"/>
                  <a:gd name="T1" fmla="*/ 0 h 123"/>
                  <a:gd name="T2" fmla="*/ 0 w 246"/>
                  <a:gd name="T3" fmla="*/ 0 h 123"/>
                  <a:gd name="T4" fmla="*/ 0 w 246"/>
                  <a:gd name="T5" fmla="*/ 0 h 123"/>
                  <a:gd name="T6" fmla="*/ 0 w 246"/>
                  <a:gd name="T7" fmla="*/ 1 h 123"/>
                  <a:gd name="T8" fmla="*/ 1 w 246"/>
                  <a:gd name="T9" fmla="*/ 1 h 123"/>
                  <a:gd name="T10" fmla="*/ 1 w 246"/>
                  <a:gd name="T11" fmla="*/ 1 h 123"/>
                  <a:gd name="T12" fmla="*/ 1 w 246"/>
                  <a:gd name="T13" fmla="*/ 1 h 123"/>
                  <a:gd name="T14" fmla="*/ 1 w 246"/>
                  <a:gd name="T15" fmla="*/ 1 h 123"/>
                  <a:gd name="T16" fmla="*/ 1 w 246"/>
                  <a:gd name="T17" fmla="*/ 1 h 123"/>
                  <a:gd name="T18" fmla="*/ 1 w 246"/>
                  <a:gd name="T19" fmla="*/ 1 h 123"/>
                  <a:gd name="T20" fmla="*/ 2 w 246"/>
                  <a:gd name="T21" fmla="*/ 1 h 123"/>
                  <a:gd name="T22" fmla="*/ 2 w 246"/>
                  <a:gd name="T23" fmla="*/ 1 h 123"/>
                  <a:gd name="T24" fmla="*/ 2 w 246"/>
                  <a:gd name="T25" fmla="*/ 0 h 123"/>
                  <a:gd name="T26" fmla="*/ 2 w 246"/>
                  <a:gd name="T27" fmla="*/ 0 h 123"/>
                  <a:gd name="T28" fmla="*/ 2 w 246"/>
                  <a:gd name="T29" fmla="*/ 0 h 123"/>
                  <a:gd name="T30" fmla="*/ 2 w 246"/>
                  <a:gd name="T31" fmla="*/ 0 h 123"/>
                  <a:gd name="T32" fmla="*/ 2 w 246"/>
                  <a:gd name="T33" fmla="*/ 0 h 123"/>
                  <a:gd name="T34" fmla="*/ 2 w 246"/>
                  <a:gd name="T35" fmla="*/ 1 h 123"/>
                  <a:gd name="T36" fmla="*/ 2 w 246"/>
                  <a:gd name="T37" fmla="*/ 1 h 123"/>
                  <a:gd name="T38" fmla="*/ 1 w 246"/>
                  <a:gd name="T39" fmla="*/ 1 h 123"/>
                  <a:gd name="T40" fmla="*/ 1 w 246"/>
                  <a:gd name="T41" fmla="*/ 1 h 123"/>
                  <a:gd name="T42" fmla="*/ 1 w 246"/>
                  <a:gd name="T43" fmla="*/ 1 h 123"/>
                  <a:gd name="T44" fmla="*/ 1 w 246"/>
                  <a:gd name="T45" fmla="*/ 1 h 123"/>
                  <a:gd name="T46" fmla="*/ 0 w 246"/>
                  <a:gd name="T47" fmla="*/ 1 h 123"/>
                  <a:gd name="T48" fmla="*/ 0 w 246"/>
                  <a:gd name="T49" fmla="*/ 0 h 123"/>
                  <a:gd name="T50" fmla="*/ 0 w 246"/>
                  <a:gd name="T51" fmla="*/ 0 h 123"/>
                  <a:gd name="T52" fmla="*/ 0 w 246"/>
                  <a:gd name="T53" fmla="*/ 0 h 123"/>
                  <a:gd name="T54" fmla="*/ 0 w 246"/>
                  <a:gd name="T55" fmla="*/ 0 h 123"/>
                  <a:gd name="T56" fmla="*/ 0 w 246"/>
                  <a:gd name="T57" fmla="*/ 0 h 123"/>
                  <a:gd name="T58" fmla="*/ 0 w 246"/>
                  <a:gd name="T59" fmla="*/ 0 h 123"/>
                  <a:gd name="T60" fmla="*/ 0 w 246"/>
                  <a:gd name="T61" fmla="*/ 0 h 123"/>
                  <a:gd name="T62" fmla="*/ 0 w 246"/>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6"/>
                  <a:gd name="T97" fmla="*/ 0 h 123"/>
                  <a:gd name="T98" fmla="*/ 246 w 246"/>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6" h="123">
                    <a:moveTo>
                      <a:pt x="1" y="28"/>
                    </a:moveTo>
                    <a:lnTo>
                      <a:pt x="7" y="39"/>
                    </a:lnTo>
                    <a:lnTo>
                      <a:pt x="12" y="49"/>
                    </a:lnTo>
                    <a:lnTo>
                      <a:pt x="18" y="58"/>
                    </a:lnTo>
                    <a:lnTo>
                      <a:pt x="25" y="67"/>
                    </a:lnTo>
                    <a:lnTo>
                      <a:pt x="32" y="75"/>
                    </a:lnTo>
                    <a:lnTo>
                      <a:pt x="40" y="84"/>
                    </a:lnTo>
                    <a:lnTo>
                      <a:pt x="48" y="91"/>
                    </a:lnTo>
                    <a:lnTo>
                      <a:pt x="56" y="97"/>
                    </a:lnTo>
                    <a:lnTo>
                      <a:pt x="65" y="103"/>
                    </a:lnTo>
                    <a:lnTo>
                      <a:pt x="74" y="108"/>
                    </a:lnTo>
                    <a:lnTo>
                      <a:pt x="84" y="112"/>
                    </a:lnTo>
                    <a:lnTo>
                      <a:pt x="94" y="116"/>
                    </a:lnTo>
                    <a:lnTo>
                      <a:pt x="104" y="120"/>
                    </a:lnTo>
                    <a:lnTo>
                      <a:pt x="115" y="122"/>
                    </a:lnTo>
                    <a:lnTo>
                      <a:pt x="125" y="123"/>
                    </a:lnTo>
                    <a:lnTo>
                      <a:pt x="136" y="123"/>
                    </a:lnTo>
                    <a:lnTo>
                      <a:pt x="150" y="122"/>
                    </a:lnTo>
                    <a:lnTo>
                      <a:pt x="164" y="120"/>
                    </a:lnTo>
                    <a:lnTo>
                      <a:pt x="177" y="116"/>
                    </a:lnTo>
                    <a:lnTo>
                      <a:pt x="190" y="111"/>
                    </a:lnTo>
                    <a:lnTo>
                      <a:pt x="202" y="105"/>
                    </a:lnTo>
                    <a:lnTo>
                      <a:pt x="214" y="98"/>
                    </a:lnTo>
                    <a:lnTo>
                      <a:pt x="225" y="90"/>
                    </a:lnTo>
                    <a:lnTo>
                      <a:pt x="236" y="79"/>
                    </a:lnTo>
                    <a:lnTo>
                      <a:pt x="238" y="76"/>
                    </a:lnTo>
                    <a:lnTo>
                      <a:pt x="239" y="73"/>
                    </a:lnTo>
                    <a:lnTo>
                      <a:pt x="241" y="69"/>
                    </a:lnTo>
                    <a:lnTo>
                      <a:pt x="242" y="66"/>
                    </a:lnTo>
                    <a:lnTo>
                      <a:pt x="243" y="62"/>
                    </a:lnTo>
                    <a:lnTo>
                      <a:pt x="244" y="60"/>
                    </a:lnTo>
                    <a:lnTo>
                      <a:pt x="245" y="56"/>
                    </a:lnTo>
                    <a:lnTo>
                      <a:pt x="246" y="52"/>
                    </a:lnTo>
                    <a:lnTo>
                      <a:pt x="236" y="66"/>
                    </a:lnTo>
                    <a:lnTo>
                      <a:pt x="223" y="78"/>
                    </a:lnTo>
                    <a:lnTo>
                      <a:pt x="211" y="87"/>
                    </a:lnTo>
                    <a:lnTo>
                      <a:pt x="197" y="96"/>
                    </a:lnTo>
                    <a:lnTo>
                      <a:pt x="183" y="103"/>
                    </a:lnTo>
                    <a:lnTo>
                      <a:pt x="168" y="108"/>
                    </a:lnTo>
                    <a:lnTo>
                      <a:pt x="152" y="111"/>
                    </a:lnTo>
                    <a:lnTo>
                      <a:pt x="136" y="112"/>
                    </a:lnTo>
                    <a:lnTo>
                      <a:pt x="125" y="112"/>
                    </a:lnTo>
                    <a:lnTo>
                      <a:pt x="113" y="110"/>
                    </a:lnTo>
                    <a:lnTo>
                      <a:pt x="101" y="108"/>
                    </a:lnTo>
                    <a:lnTo>
                      <a:pt x="91" y="104"/>
                    </a:lnTo>
                    <a:lnTo>
                      <a:pt x="80" y="99"/>
                    </a:lnTo>
                    <a:lnTo>
                      <a:pt x="70" y="94"/>
                    </a:lnTo>
                    <a:lnTo>
                      <a:pt x="61" y="87"/>
                    </a:lnTo>
                    <a:lnTo>
                      <a:pt x="52" y="80"/>
                    </a:lnTo>
                    <a:lnTo>
                      <a:pt x="43" y="73"/>
                    </a:lnTo>
                    <a:lnTo>
                      <a:pt x="35" y="64"/>
                    </a:lnTo>
                    <a:lnTo>
                      <a:pt x="28" y="55"/>
                    </a:lnTo>
                    <a:lnTo>
                      <a:pt x="21" y="45"/>
                    </a:lnTo>
                    <a:lnTo>
                      <a:pt x="15" y="34"/>
                    </a:lnTo>
                    <a:lnTo>
                      <a:pt x="9" y="22"/>
                    </a:lnTo>
                    <a:lnTo>
                      <a:pt x="4" y="12"/>
                    </a:lnTo>
                    <a:lnTo>
                      <a:pt x="0" y="0"/>
                    </a:lnTo>
                    <a:lnTo>
                      <a:pt x="0" y="3"/>
                    </a:lnTo>
                    <a:lnTo>
                      <a:pt x="0" y="7"/>
                    </a:lnTo>
                    <a:lnTo>
                      <a:pt x="0" y="11"/>
                    </a:lnTo>
                    <a:lnTo>
                      <a:pt x="0" y="14"/>
                    </a:lnTo>
                    <a:lnTo>
                      <a:pt x="0" y="18"/>
                    </a:lnTo>
                    <a:lnTo>
                      <a:pt x="1" y="21"/>
                    </a:lnTo>
                    <a:lnTo>
                      <a:pt x="1" y="25"/>
                    </a:lnTo>
                    <a:lnTo>
                      <a:pt x="1" y="28"/>
                    </a:lnTo>
                    <a:close/>
                  </a:path>
                </a:pathLst>
              </a:custGeom>
              <a:solidFill>
                <a:srgbClr val="F3B6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6" name="Freeform 72"/>
              <p:cNvSpPr>
                <a:spLocks/>
              </p:cNvSpPr>
              <p:nvPr/>
            </p:nvSpPr>
            <p:spPr bwMode="auto">
              <a:xfrm>
                <a:off x="1134" y="2667"/>
                <a:ext cx="50" cy="22"/>
              </a:xfrm>
              <a:custGeom>
                <a:avLst/>
                <a:gdLst>
                  <a:gd name="T0" fmla="*/ 0 w 249"/>
                  <a:gd name="T1" fmla="*/ 0 h 132"/>
                  <a:gd name="T2" fmla="*/ 0 w 249"/>
                  <a:gd name="T3" fmla="*/ 0 h 132"/>
                  <a:gd name="T4" fmla="*/ 0 w 249"/>
                  <a:gd name="T5" fmla="*/ 0 h 132"/>
                  <a:gd name="T6" fmla="*/ 0 w 249"/>
                  <a:gd name="T7" fmla="*/ 1 h 132"/>
                  <a:gd name="T8" fmla="*/ 1 w 249"/>
                  <a:gd name="T9" fmla="*/ 1 h 132"/>
                  <a:gd name="T10" fmla="*/ 1 w 249"/>
                  <a:gd name="T11" fmla="*/ 1 h 132"/>
                  <a:gd name="T12" fmla="*/ 1 w 249"/>
                  <a:gd name="T13" fmla="*/ 1 h 132"/>
                  <a:gd name="T14" fmla="*/ 1 w 249"/>
                  <a:gd name="T15" fmla="*/ 1 h 132"/>
                  <a:gd name="T16" fmla="*/ 1 w 249"/>
                  <a:gd name="T17" fmla="*/ 1 h 132"/>
                  <a:gd name="T18" fmla="*/ 1 w 249"/>
                  <a:gd name="T19" fmla="*/ 1 h 132"/>
                  <a:gd name="T20" fmla="*/ 2 w 249"/>
                  <a:gd name="T21" fmla="*/ 1 h 132"/>
                  <a:gd name="T22" fmla="*/ 2 w 249"/>
                  <a:gd name="T23" fmla="*/ 0 h 132"/>
                  <a:gd name="T24" fmla="*/ 2 w 249"/>
                  <a:gd name="T25" fmla="*/ 0 h 132"/>
                  <a:gd name="T26" fmla="*/ 2 w 249"/>
                  <a:gd name="T27" fmla="*/ 0 h 132"/>
                  <a:gd name="T28" fmla="*/ 2 w 249"/>
                  <a:gd name="T29" fmla="*/ 0 h 132"/>
                  <a:gd name="T30" fmla="*/ 2 w 249"/>
                  <a:gd name="T31" fmla="*/ 0 h 132"/>
                  <a:gd name="T32" fmla="*/ 2 w 249"/>
                  <a:gd name="T33" fmla="*/ 0 h 132"/>
                  <a:gd name="T34" fmla="*/ 2 w 249"/>
                  <a:gd name="T35" fmla="*/ 1 h 132"/>
                  <a:gd name="T36" fmla="*/ 1 w 249"/>
                  <a:gd name="T37" fmla="*/ 1 h 132"/>
                  <a:gd name="T38" fmla="*/ 1 w 249"/>
                  <a:gd name="T39" fmla="*/ 1 h 132"/>
                  <a:gd name="T40" fmla="*/ 1 w 249"/>
                  <a:gd name="T41" fmla="*/ 1 h 132"/>
                  <a:gd name="T42" fmla="*/ 1 w 249"/>
                  <a:gd name="T43" fmla="*/ 1 h 132"/>
                  <a:gd name="T44" fmla="*/ 1 w 249"/>
                  <a:gd name="T45" fmla="*/ 1 h 132"/>
                  <a:gd name="T46" fmla="*/ 1 w 249"/>
                  <a:gd name="T47" fmla="*/ 1 h 132"/>
                  <a:gd name="T48" fmla="*/ 0 w 249"/>
                  <a:gd name="T49" fmla="*/ 1 h 132"/>
                  <a:gd name="T50" fmla="*/ 0 w 249"/>
                  <a:gd name="T51" fmla="*/ 0 h 132"/>
                  <a:gd name="T52" fmla="*/ 0 w 249"/>
                  <a:gd name="T53" fmla="*/ 0 h 132"/>
                  <a:gd name="T54" fmla="*/ 0 w 249"/>
                  <a:gd name="T55" fmla="*/ 0 h 132"/>
                  <a:gd name="T56" fmla="*/ 0 w 249"/>
                  <a:gd name="T57" fmla="*/ 0 h 132"/>
                  <a:gd name="T58" fmla="*/ 0 w 249"/>
                  <a:gd name="T59" fmla="*/ 0 h 132"/>
                  <a:gd name="T60" fmla="*/ 0 w 249"/>
                  <a:gd name="T61" fmla="*/ 0 h 132"/>
                  <a:gd name="T62" fmla="*/ 0 w 249"/>
                  <a:gd name="T63" fmla="*/ 0 h 132"/>
                  <a:gd name="T64" fmla="*/ 0 w 249"/>
                  <a:gd name="T65" fmla="*/ 0 h 1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9"/>
                  <a:gd name="T100" fmla="*/ 0 h 132"/>
                  <a:gd name="T101" fmla="*/ 249 w 249"/>
                  <a:gd name="T102" fmla="*/ 132 h 1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9" h="132">
                    <a:moveTo>
                      <a:pt x="0" y="29"/>
                    </a:moveTo>
                    <a:lnTo>
                      <a:pt x="5" y="40"/>
                    </a:lnTo>
                    <a:lnTo>
                      <a:pt x="10" y="51"/>
                    </a:lnTo>
                    <a:lnTo>
                      <a:pt x="16" y="61"/>
                    </a:lnTo>
                    <a:lnTo>
                      <a:pt x="23" y="71"/>
                    </a:lnTo>
                    <a:lnTo>
                      <a:pt x="30" y="79"/>
                    </a:lnTo>
                    <a:lnTo>
                      <a:pt x="37" y="89"/>
                    </a:lnTo>
                    <a:lnTo>
                      <a:pt x="45" y="96"/>
                    </a:lnTo>
                    <a:lnTo>
                      <a:pt x="54" y="103"/>
                    </a:lnTo>
                    <a:lnTo>
                      <a:pt x="63" y="111"/>
                    </a:lnTo>
                    <a:lnTo>
                      <a:pt x="72" y="117"/>
                    </a:lnTo>
                    <a:lnTo>
                      <a:pt x="82" y="121"/>
                    </a:lnTo>
                    <a:lnTo>
                      <a:pt x="92" y="125"/>
                    </a:lnTo>
                    <a:lnTo>
                      <a:pt x="102" y="129"/>
                    </a:lnTo>
                    <a:lnTo>
                      <a:pt x="114" y="131"/>
                    </a:lnTo>
                    <a:lnTo>
                      <a:pt x="125" y="132"/>
                    </a:lnTo>
                    <a:lnTo>
                      <a:pt x="136" y="132"/>
                    </a:lnTo>
                    <a:lnTo>
                      <a:pt x="151" y="132"/>
                    </a:lnTo>
                    <a:lnTo>
                      <a:pt x="166" y="129"/>
                    </a:lnTo>
                    <a:lnTo>
                      <a:pt x="180" y="125"/>
                    </a:lnTo>
                    <a:lnTo>
                      <a:pt x="194" y="119"/>
                    </a:lnTo>
                    <a:lnTo>
                      <a:pt x="207" y="112"/>
                    </a:lnTo>
                    <a:lnTo>
                      <a:pt x="219" y="102"/>
                    </a:lnTo>
                    <a:lnTo>
                      <a:pt x="230" y="93"/>
                    </a:lnTo>
                    <a:lnTo>
                      <a:pt x="242" y="81"/>
                    </a:lnTo>
                    <a:lnTo>
                      <a:pt x="243" y="77"/>
                    </a:lnTo>
                    <a:lnTo>
                      <a:pt x="244" y="75"/>
                    </a:lnTo>
                    <a:lnTo>
                      <a:pt x="245" y="71"/>
                    </a:lnTo>
                    <a:lnTo>
                      <a:pt x="246" y="67"/>
                    </a:lnTo>
                    <a:lnTo>
                      <a:pt x="247" y="64"/>
                    </a:lnTo>
                    <a:lnTo>
                      <a:pt x="248" y="60"/>
                    </a:lnTo>
                    <a:lnTo>
                      <a:pt x="249" y="58"/>
                    </a:lnTo>
                    <a:lnTo>
                      <a:pt x="249" y="54"/>
                    </a:lnTo>
                    <a:lnTo>
                      <a:pt x="239" y="69"/>
                    </a:lnTo>
                    <a:lnTo>
                      <a:pt x="227" y="82"/>
                    </a:lnTo>
                    <a:lnTo>
                      <a:pt x="214" y="94"/>
                    </a:lnTo>
                    <a:lnTo>
                      <a:pt x="200" y="103"/>
                    </a:lnTo>
                    <a:lnTo>
                      <a:pt x="185" y="112"/>
                    </a:lnTo>
                    <a:lnTo>
                      <a:pt x="169" y="117"/>
                    </a:lnTo>
                    <a:lnTo>
                      <a:pt x="161" y="119"/>
                    </a:lnTo>
                    <a:lnTo>
                      <a:pt x="153" y="120"/>
                    </a:lnTo>
                    <a:lnTo>
                      <a:pt x="145" y="121"/>
                    </a:lnTo>
                    <a:lnTo>
                      <a:pt x="136" y="121"/>
                    </a:lnTo>
                    <a:lnTo>
                      <a:pt x="124" y="121"/>
                    </a:lnTo>
                    <a:lnTo>
                      <a:pt x="113" y="120"/>
                    </a:lnTo>
                    <a:lnTo>
                      <a:pt x="100" y="117"/>
                    </a:lnTo>
                    <a:lnTo>
                      <a:pt x="90" y="113"/>
                    </a:lnTo>
                    <a:lnTo>
                      <a:pt x="79" y="108"/>
                    </a:lnTo>
                    <a:lnTo>
                      <a:pt x="69" y="102"/>
                    </a:lnTo>
                    <a:lnTo>
                      <a:pt x="59" y="95"/>
                    </a:lnTo>
                    <a:lnTo>
                      <a:pt x="50" y="88"/>
                    </a:lnTo>
                    <a:lnTo>
                      <a:pt x="42" y="79"/>
                    </a:lnTo>
                    <a:lnTo>
                      <a:pt x="34" y="70"/>
                    </a:lnTo>
                    <a:lnTo>
                      <a:pt x="27" y="60"/>
                    </a:lnTo>
                    <a:lnTo>
                      <a:pt x="20" y="49"/>
                    </a:lnTo>
                    <a:lnTo>
                      <a:pt x="14" y="37"/>
                    </a:lnTo>
                    <a:lnTo>
                      <a:pt x="9" y="26"/>
                    </a:lnTo>
                    <a:lnTo>
                      <a:pt x="5" y="14"/>
                    </a:lnTo>
                    <a:lnTo>
                      <a:pt x="1" y="0"/>
                    </a:lnTo>
                    <a:lnTo>
                      <a:pt x="1" y="4"/>
                    </a:lnTo>
                    <a:lnTo>
                      <a:pt x="0" y="8"/>
                    </a:lnTo>
                    <a:lnTo>
                      <a:pt x="0" y="11"/>
                    </a:lnTo>
                    <a:lnTo>
                      <a:pt x="0" y="15"/>
                    </a:lnTo>
                    <a:lnTo>
                      <a:pt x="0" y="18"/>
                    </a:lnTo>
                    <a:lnTo>
                      <a:pt x="0" y="22"/>
                    </a:lnTo>
                    <a:lnTo>
                      <a:pt x="0" y="26"/>
                    </a:lnTo>
                    <a:lnTo>
                      <a:pt x="0" y="29"/>
                    </a:lnTo>
                    <a:close/>
                  </a:path>
                </a:pathLst>
              </a:custGeom>
              <a:solidFill>
                <a:srgbClr val="F3B6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7" name="Freeform 73"/>
              <p:cNvSpPr>
                <a:spLocks/>
              </p:cNvSpPr>
              <p:nvPr/>
            </p:nvSpPr>
            <p:spPr bwMode="auto">
              <a:xfrm>
                <a:off x="1134" y="2665"/>
                <a:ext cx="51" cy="23"/>
              </a:xfrm>
              <a:custGeom>
                <a:avLst/>
                <a:gdLst>
                  <a:gd name="T0" fmla="*/ 0 w 251"/>
                  <a:gd name="T1" fmla="*/ 0 h 140"/>
                  <a:gd name="T2" fmla="*/ 0 w 251"/>
                  <a:gd name="T3" fmla="*/ 0 h 140"/>
                  <a:gd name="T4" fmla="*/ 0 w 251"/>
                  <a:gd name="T5" fmla="*/ 0 h 140"/>
                  <a:gd name="T6" fmla="*/ 0 w 251"/>
                  <a:gd name="T7" fmla="*/ 0 h 140"/>
                  <a:gd name="T8" fmla="*/ 0 w 251"/>
                  <a:gd name="T9" fmla="*/ 0 h 140"/>
                  <a:gd name="T10" fmla="*/ 1 w 251"/>
                  <a:gd name="T11" fmla="*/ 0 h 140"/>
                  <a:gd name="T12" fmla="*/ 1 w 251"/>
                  <a:gd name="T13" fmla="*/ 1 h 140"/>
                  <a:gd name="T14" fmla="*/ 1 w 251"/>
                  <a:gd name="T15" fmla="*/ 1 h 140"/>
                  <a:gd name="T16" fmla="*/ 1 w 251"/>
                  <a:gd name="T17" fmla="*/ 1 h 140"/>
                  <a:gd name="T18" fmla="*/ 2 w 251"/>
                  <a:gd name="T19" fmla="*/ 1 h 140"/>
                  <a:gd name="T20" fmla="*/ 2 w 251"/>
                  <a:gd name="T21" fmla="*/ 0 h 140"/>
                  <a:gd name="T22" fmla="*/ 2 w 251"/>
                  <a:gd name="T23" fmla="*/ 0 h 140"/>
                  <a:gd name="T24" fmla="*/ 2 w 251"/>
                  <a:gd name="T25" fmla="*/ 0 h 140"/>
                  <a:gd name="T26" fmla="*/ 2 w 251"/>
                  <a:gd name="T27" fmla="*/ 0 h 140"/>
                  <a:gd name="T28" fmla="*/ 2 w 251"/>
                  <a:gd name="T29" fmla="*/ 0 h 140"/>
                  <a:gd name="T30" fmla="*/ 2 w 251"/>
                  <a:gd name="T31" fmla="*/ 0 h 140"/>
                  <a:gd name="T32" fmla="*/ 2 w 251"/>
                  <a:gd name="T33" fmla="*/ 0 h 140"/>
                  <a:gd name="T34" fmla="*/ 2 w 251"/>
                  <a:gd name="T35" fmla="*/ 0 h 140"/>
                  <a:gd name="T36" fmla="*/ 2 w 251"/>
                  <a:gd name="T37" fmla="*/ 0 h 140"/>
                  <a:gd name="T38" fmla="*/ 2 w 251"/>
                  <a:gd name="T39" fmla="*/ 0 h 140"/>
                  <a:gd name="T40" fmla="*/ 2 w 251"/>
                  <a:gd name="T41" fmla="*/ 0 h 140"/>
                  <a:gd name="T42" fmla="*/ 1 w 251"/>
                  <a:gd name="T43" fmla="*/ 0 h 140"/>
                  <a:gd name="T44" fmla="*/ 1 w 251"/>
                  <a:gd name="T45" fmla="*/ 0 h 140"/>
                  <a:gd name="T46" fmla="*/ 1 w 251"/>
                  <a:gd name="T47" fmla="*/ 0 h 140"/>
                  <a:gd name="T48" fmla="*/ 1 w 251"/>
                  <a:gd name="T49" fmla="*/ 0 h 140"/>
                  <a:gd name="T50" fmla="*/ 1 w 251"/>
                  <a:gd name="T51" fmla="*/ 0 h 140"/>
                  <a:gd name="T52" fmla="*/ 1 w 251"/>
                  <a:gd name="T53" fmla="*/ 0 h 140"/>
                  <a:gd name="T54" fmla="*/ 0 w 251"/>
                  <a:gd name="T55" fmla="*/ 0 h 140"/>
                  <a:gd name="T56" fmla="*/ 0 w 251"/>
                  <a:gd name="T57" fmla="*/ 0 h 140"/>
                  <a:gd name="T58" fmla="*/ 0 w 251"/>
                  <a:gd name="T59" fmla="*/ 0 h 140"/>
                  <a:gd name="T60" fmla="*/ 0 w 251"/>
                  <a:gd name="T61" fmla="*/ 0 h 140"/>
                  <a:gd name="T62" fmla="*/ 0 w 251"/>
                  <a:gd name="T63" fmla="*/ 0 h 140"/>
                  <a:gd name="T64" fmla="*/ 0 w 251"/>
                  <a:gd name="T65" fmla="*/ 0 h 140"/>
                  <a:gd name="T66" fmla="*/ 0 w 251"/>
                  <a:gd name="T67" fmla="*/ 0 h 140"/>
                  <a:gd name="T68" fmla="*/ 0 w 251"/>
                  <a:gd name="T69" fmla="*/ 0 h 140"/>
                  <a:gd name="T70" fmla="*/ 0 w 251"/>
                  <a:gd name="T71" fmla="*/ 0 h 14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51"/>
                  <a:gd name="T109" fmla="*/ 0 h 140"/>
                  <a:gd name="T110" fmla="*/ 251 w 251"/>
                  <a:gd name="T111" fmla="*/ 140 h 14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51" h="140">
                    <a:moveTo>
                      <a:pt x="0" y="28"/>
                    </a:moveTo>
                    <a:lnTo>
                      <a:pt x="4" y="40"/>
                    </a:lnTo>
                    <a:lnTo>
                      <a:pt x="9" y="50"/>
                    </a:lnTo>
                    <a:lnTo>
                      <a:pt x="15" y="62"/>
                    </a:lnTo>
                    <a:lnTo>
                      <a:pt x="21" y="73"/>
                    </a:lnTo>
                    <a:lnTo>
                      <a:pt x="28" y="83"/>
                    </a:lnTo>
                    <a:lnTo>
                      <a:pt x="35" y="92"/>
                    </a:lnTo>
                    <a:lnTo>
                      <a:pt x="43" y="101"/>
                    </a:lnTo>
                    <a:lnTo>
                      <a:pt x="52" y="108"/>
                    </a:lnTo>
                    <a:lnTo>
                      <a:pt x="61" y="115"/>
                    </a:lnTo>
                    <a:lnTo>
                      <a:pt x="70" y="122"/>
                    </a:lnTo>
                    <a:lnTo>
                      <a:pt x="80" y="127"/>
                    </a:lnTo>
                    <a:lnTo>
                      <a:pt x="91" y="132"/>
                    </a:lnTo>
                    <a:lnTo>
                      <a:pt x="101" y="136"/>
                    </a:lnTo>
                    <a:lnTo>
                      <a:pt x="113" y="138"/>
                    </a:lnTo>
                    <a:lnTo>
                      <a:pt x="125" y="140"/>
                    </a:lnTo>
                    <a:lnTo>
                      <a:pt x="136" y="140"/>
                    </a:lnTo>
                    <a:lnTo>
                      <a:pt x="152" y="139"/>
                    </a:lnTo>
                    <a:lnTo>
                      <a:pt x="168" y="136"/>
                    </a:lnTo>
                    <a:lnTo>
                      <a:pt x="183" y="131"/>
                    </a:lnTo>
                    <a:lnTo>
                      <a:pt x="197" y="124"/>
                    </a:lnTo>
                    <a:lnTo>
                      <a:pt x="211" y="115"/>
                    </a:lnTo>
                    <a:lnTo>
                      <a:pt x="223" y="106"/>
                    </a:lnTo>
                    <a:lnTo>
                      <a:pt x="236" y="94"/>
                    </a:lnTo>
                    <a:lnTo>
                      <a:pt x="246" y="80"/>
                    </a:lnTo>
                    <a:lnTo>
                      <a:pt x="247" y="77"/>
                    </a:lnTo>
                    <a:lnTo>
                      <a:pt x="248" y="73"/>
                    </a:lnTo>
                    <a:lnTo>
                      <a:pt x="249" y="71"/>
                    </a:lnTo>
                    <a:lnTo>
                      <a:pt x="249" y="67"/>
                    </a:lnTo>
                    <a:lnTo>
                      <a:pt x="250" y="64"/>
                    </a:lnTo>
                    <a:lnTo>
                      <a:pt x="250" y="61"/>
                    </a:lnTo>
                    <a:lnTo>
                      <a:pt x="251" y="58"/>
                    </a:lnTo>
                    <a:lnTo>
                      <a:pt x="251" y="54"/>
                    </a:lnTo>
                    <a:lnTo>
                      <a:pt x="247" y="62"/>
                    </a:lnTo>
                    <a:lnTo>
                      <a:pt x="241" y="71"/>
                    </a:lnTo>
                    <a:lnTo>
                      <a:pt x="236" y="78"/>
                    </a:lnTo>
                    <a:lnTo>
                      <a:pt x="229" y="85"/>
                    </a:lnTo>
                    <a:lnTo>
                      <a:pt x="223" y="91"/>
                    </a:lnTo>
                    <a:lnTo>
                      <a:pt x="216" y="98"/>
                    </a:lnTo>
                    <a:lnTo>
                      <a:pt x="209" y="103"/>
                    </a:lnTo>
                    <a:lnTo>
                      <a:pt x="202" y="109"/>
                    </a:lnTo>
                    <a:lnTo>
                      <a:pt x="195" y="114"/>
                    </a:lnTo>
                    <a:lnTo>
                      <a:pt x="187" y="118"/>
                    </a:lnTo>
                    <a:lnTo>
                      <a:pt x="179" y="121"/>
                    </a:lnTo>
                    <a:lnTo>
                      <a:pt x="171" y="124"/>
                    </a:lnTo>
                    <a:lnTo>
                      <a:pt x="162" y="126"/>
                    </a:lnTo>
                    <a:lnTo>
                      <a:pt x="154" y="128"/>
                    </a:lnTo>
                    <a:lnTo>
                      <a:pt x="145" y="130"/>
                    </a:lnTo>
                    <a:lnTo>
                      <a:pt x="136" y="130"/>
                    </a:lnTo>
                    <a:lnTo>
                      <a:pt x="124" y="128"/>
                    </a:lnTo>
                    <a:lnTo>
                      <a:pt x="112" y="127"/>
                    </a:lnTo>
                    <a:lnTo>
                      <a:pt x="100" y="124"/>
                    </a:lnTo>
                    <a:lnTo>
                      <a:pt x="89" y="120"/>
                    </a:lnTo>
                    <a:lnTo>
                      <a:pt x="78" y="114"/>
                    </a:lnTo>
                    <a:lnTo>
                      <a:pt x="68" y="108"/>
                    </a:lnTo>
                    <a:lnTo>
                      <a:pt x="58" y="101"/>
                    </a:lnTo>
                    <a:lnTo>
                      <a:pt x="49" y="92"/>
                    </a:lnTo>
                    <a:lnTo>
                      <a:pt x="41" y="84"/>
                    </a:lnTo>
                    <a:lnTo>
                      <a:pt x="33" y="73"/>
                    </a:lnTo>
                    <a:lnTo>
                      <a:pt x="26" y="62"/>
                    </a:lnTo>
                    <a:lnTo>
                      <a:pt x="20" y="52"/>
                    </a:lnTo>
                    <a:lnTo>
                      <a:pt x="14" y="40"/>
                    </a:lnTo>
                    <a:lnTo>
                      <a:pt x="10" y="27"/>
                    </a:lnTo>
                    <a:lnTo>
                      <a:pt x="6" y="15"/>
                    </a:lnTo>
                    <a:lnTo>
                      <a:pt x="3" y="0"/>
                    </a:lnTo>
                    <a:lnTo>
                      <a:pt x="2" y="4"/>
                    </a:lnTo>
                    <a:lnTo>
                      <a:pt x="2" y="7"/>
                    </a:lnTo>
                    <a:lnTo>
                      <a:pt x="1" y="11"/>
                    </a:lnTo>
                    <a:lnTo>
                      <a:pt x="1" y="13"/>
                    </a:lnTo>
                    <a:lnTo>
                      <a:pt x="1" y="17"/>
                    </a:lnTo>
                    <a:lnTo>
                      <a:pt x="0" y="21"/>
                    </a:lnTo>
                    <a:lnTo>
                      <a:pt x="0" y="24"/>
                    </a:lnTo>
                    <a:lnTo>
                      <a:pt x="0" y="28"/>
                    </a:lnTo>
                    <a:close/>
                  </a:path>
                </a:pathLst>
              </a:custGeom>
              <a:solidFill>
                <a:srgbClr val="F3B8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8" name="Freeform 74"/>
              <p:cNvSpPr>
                <a:spLocks/>
              </p:cNvSpPr>
              <p:nvPr/>
            </p:nvSpPr>
            <p:spPr bwMode="auto">
              <a:xfrm>
                <a:off x="1135" y="2663"/>
                <a:ext cx="50" cy="24"/>
              </a:xfrm>
              <a:custGeom>
                <a:avLst/>
                <a:gdLst>
                  <a:gd name="T0" fmla="*/ 0 w 251"/>
                  <a:gd name="T1" fmla="*/ 0 h 146"/>
                  <a:gd name="T2" fmla="*/ 0 w 251"/>
                  <a:gd name="T3" fmla="*/ 0 h 146"/>
                  <a:gd name="T4" fmla="*/ 0 w 251"/>
                  <a:gd name="T5" fmla="*/ 0 h 146"/>
                  <a:gd name="T6" fmla="*/ 0 w 251"/>
                  <a:gd name="T7" fmla="*/ 0 h 146"/>
                  <a:gd name="T8" fmla="*/ 0 w 251"/>
                  <a:gd name="T9" fmla="*/ 0 h 146"/>
                  <a:gd name="T10" fmla="*/ 1 w 251"/>
                  <a:gd name="T11" fmla="*/ 1 h 146"/>
                  <a:gd name="T12" fmla="*/ 1 w 251"/>
                  <a:gd name="T13" fmla="*/ 1 h 146"/>
                  <a:gd name="T14" fmla="*/ 1 w 251"/>
                  <a:gd name="T15" fmla="*/ 1 h 146"/>
                  <a:gd name="T16" fmla="*/ 1 w 251"/>
                  <a:gd name="T17" fmla="*/ 1 h 146"/>
                  <a:gd name="T18" fmla="*/ 1 w 251"/>
                  <a:gd name="T19" fmla="*/ 1 h 146"/>
                  <a:gd name="T20" fmla="*/ 1 w 251"/>
                  <a:gd name="T21" fmla="*/ 1 h 146"/>
                  <a:gd name="T22" fmla="*/ 2 w 251"/>
                  <a:gd name="T23" fmla="*/ 0 h 146"/>
                  <a:gd name="T24" fmla="*/ 2 w 251"/>
                  <a:gd name="T25" fmla="*/ 0 h 146"/>
                  <a:gd name="T26" fmla="*/ 2 w 251"/>
                  <a:gd name="T27" fmla="*/ 0 h 146"/>
                  <a:gd name="T28" fmla="*/ 2 w 251"/>
                  <a:gd name="T29" fmla="*/ 0 h 146"/>
                  <a:gd name="T30" fmla="*/ 2 w 251"/>
                  <a:gd name="T31" fmla="*/ 0 h 146"/>
                  <a:gd name="T32" fmla="*/ 2 w 251"/>
                  <a:gd name="T33" fmla="*/ 0 h 146"/>
                  <a:gd name="T34" fmla="*/ 2 w 251"/>
                  <a:gd name="T35" fmla="*/ 0 h 146"/>
                  <a:gd name="T36" fmla="*/ 2 w 251"/>
                  <a:gd name="T37" fmla="*/ 0 h 146"/>
                  <a:gd name="T38" fmla="*/ 2 w 251"/>
                  <a:gd name="T39" fmla="*/ 0 h 146"/>
                  <a:gd name="T40" fmla="*/ 2 w 251"/>
                  <a:gd name="T41" fmla="*/ 0 h 146"/>
                  <a:gd name="T42" fmla="*/ 2 w 251"/>
                  <a:gd name="T43" fmla="*/ 0 h 146"/>
                  <a:gd name="T44" fmla="*/ 1 w 251"/>
                  <a:gd name="T45" fmla="*/ 0 h 146"/>
                  <a:gd name="T46" fmla="*/ 1 w 251"/>
                  <a:gd name="T47" fmla="*/ 1 h 146"/>
                  <a:gd name="T48" fmla="*/ 1 w 251"/>
                  <a:gd name="T49" fmla="*/ 1 h 146"/>
                  <a:gd name="T50" fmla="*/ 1 w 251"/>
                  <a:gd name="T51" fmla="*/ 1 h 146"/>
                  <a:gd name="T52" fmla="*/ 1 w 251"/>
                  <a:gd name="T53" fmla="*/ 0 h 146"/>
                  <a:gd name="T54" fmla="*/ 1 w 251"/>
                  <a:gd name="T55" fmla="*/ 0 h 146"/>
                  <a:gd name="T56" fmla="*/ 0 w 251"/>
                  <a:gd name="T57" fmla="*/ 0 h 146"/>
                  <a:gd name="T58" fmla="*/ 0 w 251"/>
                  <a:gd name="T59" fmla="*/ 0 h 146"/>
                  <a:gd name="T60" fmla="*/ 0 w 251"/>
                  <a:gd name="T61" fmla="*/ 0 h 146"/>
                  <a:gd name="T62" fmla="*/ 0 w 251"/>
                  <a:gd name="T63" fmla="*/ 0 h 146"/>
                  <a:gd name="T64" fmla="*/ 0 w 251"/>
                  <a:gd name="T65" fmla="*/ 0 h 146"/>
                  <a:gd name="T66" fmla="*/ 0 w 251"/>
                  <a:gd name="T67" fmla="*/ 0 h 146"/>
                  <a:gd name="T68" fmla="*/ 0 w 251"/>
                  <a:gd name="T69" fmla="*/ 0 h 146"/>
                  <a:gd name="T70" fmla="*/ 0 w 251"/>
                  <a:gd name="T71" fmla="*/ 0 h 146"/>
                  <a:gd name="T72" fmla="*/ 0 w 251"/>
                  <a:gd name="T73" fmla="*/ 0 h 14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51"/>
                  <a:gd name="T112" fmla="*/ 0 h 146"/>
                  <a:gd name="T113" fmla="*/ 251 w 251"/>
                  <a:gd name="T114" fmla="*/ 146 h 14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51" h="146">
                    <a:moveTo>
                      <a:pt x="0" y="25"/>
                    </a:moveTo>
                    <a:lnTo>
                      <a:pt x="4" y="39"/>
                    </a:lnTo>
                    <a:lnTo>
                      <a:pt x="8" y="51"/>
                    </a:lnTo>
                    <a:lnTo>
                      <a:pt x="13" y="62"/>
                    </a:lnTo>
                    <a:lnTo>
                      <a:pt x="19" y="74"/>
                    </a:lnTo>
                    <a:lnTo>
                      <a:pt x="26" y="85"/>
                    </a:lnTo>
                    <a:lnTo>
                      <a:pt x="33" y="95"/>
                    </a:lnTo>
                    <a:lnTo>
                      <a:pt x="41" y="104"/>
                    </a:lnTo>
                    <a:lnTo>
                      <a:pt x="49" y="113"/>
                    </a:lnTo>
                    <a:lnTo>
                      <a:pt x="58" y="120"/>
                    </a:lnTo>
                    <a:lnTo>
                      <a:pt x="68" y="127"/>
                    </a:lnTo>
                    <a:lnTo>
                      <a:pt x="78" y="133"/>
                    </a:lnTo>
                    <a:lnTo>
                      <a:pt x="89" y="138"/>
                    </a:lnTo>
                    <a:lnTo>
                      <a:pt x="99" y="142"/>
                    </a:lnTo>
                    <a:lnTo>
                      <a:pt x="112" y="145"/>
                    </a:lnTo>
                    <a:lnTo>
                      <a:pt x="123" y="146"/>
                    </a:lnTo>
                    <a:lnTo>
                      <a:pt x="135" y="146"/>
                    </a:lnTo>
                    <a:lnTo>
                      <a:pt x="144" y="146"/>
                    </a:lnTo>
                    <a:lnTo>
                      <a:pt x="152" y="145"/>
                    </a:lnTo>
                    <a:lnTo>
                      <a:pt x="160" y="144"/>
                    </a:lnTo>
                    <a:lnTo>
                      <a:pt x="168" y="142"/>
                    </a:lnTo>
                    <a:lnTo>
                      <a:pt x="184" y="137"/>
                    </a:lnTo>
                    <a:lnTo>
                      <a:pt x="199" y="128"/>
                    </a:lnTo>
                    <a:lnTo>
                      <a:pt x="213" y="119"/>
                    </a:lnTo>
                    <a:lnTo>
                      <a:pt x="226" y="107"/>
                    </a:lnTo>
                    <a:lnTo>
                      <a:pt x="238" y="94"/>
                    </a:lnTo>
                    <a:lnTo>
                      <a:pt x="248" y="79"/>
                    </a:lnTo>
                    <a:lnTo>
                      <a:pt x="249" y="76"/>
                    </a:lnTo>
                    <a:lnTo>
                      <a:pt x="249" y="72"/>
                    </a:lnTo>
                    <a:lnTo>
                      <a:pt x="250" y="70"/>
                    </a:lnTo>
                    <a:lnTo>
                      <a:pt x="250" y="66"/>
                    </a:lnTo>
                    <a:lnTo>
                      <a:pt x="251" y="62"/>
                    </a:lnTo>
                    <a:lnTo>
                      <a:pt x="251" y="60"/>
                    </a:lnTo>
                    <a:lnTo>
                      <a:pt x="251" y="57"/>
                    </a:lnTo>
                    <a:lnTo>
                      <a:pt x="251" y="53"/>
                    </a:lnTo>
                    <a:lnTo>
                      <a:pt x="247" y="62"/>
                    </a:lnTo>
                    <a:lnTo>
                      <a:pt x="242" y="71"/>
                    </a:lnTo>
                    <a:lnTo>
                      <a:pt x="237" y="79"/>
                    </a:lnTo>
                    <a:lnTo>
                      <a:pt x="231" y="86"/>
                    </a:lnTo>
                    <a:lnTo>
                      <a:pt x="224" y="95"/>
                    </a:lnTo>
                    <a:lnTo>
                      <a:pt x="217" y="101"/>
                    </a:lnTo>
                    <a:lnTo>
                      <a:pt x="210" y="108"/>
                    </a:lnTo>
                    <a:lnTo>
                      <a:pt x="203" y="113"/>
                    </a:lnTo>
                    <a:lnTo>
                      <a:pt x="196" y="119"/>
                    </a:lnTo>
                    <a:lnTo>
                      <a:pt x="188" y="122"/>
                    </a:lnTo>
                    <a:lnTo>
                      <a:pt x="179" y="127"/>
                    </a:lnTo>
                    <a:lnTo>
                      <a:pt x="171" y="130"/>
                    </a:lnTo>
                    <a:lnTo>
                      <a:pt x="162" y="133"/>
                    </a:lnTo>
                    <a:lnTo>
                      <a:pt x="153" y="134"/>
                    </a:lnTo>
                    <a:lnTo>
                      <a:pt x="144" y="136"/>
                    </a:lnTo>
                    <a:lnTo>
                      <a:pt x="135" y="136"/>
                    </a:lnTo>
                    <a:lnTo>
                      <a:pt x="123" y="136"/>
                    </a:lnTo>
                    <a:lnTo>
                      <a:pt x="111" y="133"/>
                    </a:lnTo>
                    <a:lnTo>
                      <a:pt x="98" y="130"/>
                    </a:lnTo>
                    <a:lnTo>
                      <a:pt x="87" y="126"/>
                    </a:lnTo>
                    <a:lnTo>
                      <a:pt x="76" y="120"/>
                    </a:lnTo>
                    <a:lnTo>
                      <a:pt x="66" y="113"/>
                    </a:lnTo>
                    <a:lnTo>
                      <a:pt x="57" y="106"/>
                    </a:lnTo>
                    <a:lnTo>
                      <a:pt x="48" y="97"/>
                    </a:lnTo>
                    <a:lnTo>
                      <a:pt x="39" y="88"/>
                    </a:lnTo>
                    <a:lnTo>
                      <a:pt x="32" y="77"/>
                    </a:lnTo>
                    <a:lnTo>
                      <a:pt x="25" y="66"/>
                    </a:lnTo>
                    <a:lnTo>
                      <a:pt x="19" y="54"/>
                    </a:lnTo>
                    <a:lnTo>
                      <a:pt x="14" y="41"/>
                    </a:lnTo>
                    <a:lnTo>
                      <a:pt x="10" y="28"/>
                    </a:lnTo>
                    <a:lnTo>
                      <a:pt x="7" y="15"/>
                    </a:lnTo>
                    <a:lnTo>
                      <a:pt x="5" y="0"/>
                    </a:lnTo>
                    <a:lnTo>
                      <a:pt x="4" y="3"/>
                    </a:lnTo>
                    <a:lnTo>
                      <a:pt x="3" y="6"/>
                    </a:lnTo>
                    <a:lnTo>
                      <a:pt x="3" y="10"/>
                    </a:lnTo>
                    <a:lnTo>
                      <a:pt x="2" y="12"/>
                    </a:lnTo>
                    <a:lnTo>
                      <a:pt x="1" y="16"/>
                    </a:lnTo>
                    <a:lnTo>
                      <a:pt x="1" y="19"/>
                    </a:lnTo>
                    <a:lnTo>
                      <a:pt x="0" y="22"/>
                    </a:lnTo>
                    <a:lnTo>
                      <a:pt x="0" y="25"/>
                    </a:lnTo>
                    <a:close/>
                  </a:path>
                </a:pathLst>
              </a:custGeom>
              <a:solidFill>
                <a:srgbClr val="F3B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9" name="Freeform 75"/>
              <p:cNvSpPr>
                <a:spLocks/>
              </p:cNvSpPr>
              <p:nvPr/>
            </p:nvSpPr>
            <p:spPr bwMode="auto">
              <a:xfrm>
                <a:off x="1135" y="2661"/>
                <a:ext cx="50" cy="25"/>
              </a:xfrm>
              <a:custGeom>
                <a:avLst/>
                <a:gdLst>
                  <a:gd name="T0" fmla="*/ 0 w 249"/>
                  <a:gd name="T1" fmla="*/ 0 h 154"/>
                  <a:gd name="T2" fmla="*/ 0 w 249"/>
                  <a:gd name="T3" fmla="*/ 0 h 154"/>
                  <a:gd name="T4" fmla="*/ 0 w 249"/>
                  <a:gd name="T5" fmla="*/ 0 h 154"/>
                  <a:gd name="T6" fmla="*/ 0 w 249"/>
                  <a:gd name="T7" fmla="*/ 0 h 154"/>
                  <a:gd name="T8" fmla="*/ 0 w 249"/>
                  <a:gd name="T9" fmla="*/ 0 h 154"/>
                  <a:gd name="T10" fmla="*/ 1 w 249"/>
                  <a:gd name="T11" fmla="*/ 1 h 154"/>
                  <a:gd name="T12" fmla="*/ 1 w 249"/>
                  <a:gd name="T13" fmla="*/ 1 h 154"/>
                  <a:gd name="T14" fmla="*/ 1 w 249"/>
                  <a:gd name="T15" fmla="*/ 1 h 154"/>
                  <a:gd name="T16" fmla="*/ 1 w 249"/>
                  <a:gd name="T17" fmla="*/ 1 h 154"/>
                  <a:gd name="T18" fmla="*/ 1 w 249"/>
                  <a:gd name="T19" fmla="*/ 1 h 154"/>
                  <a:gd name="T20" fmla="*/ 1 w 249"/>
                  <a:gd name="T21" fmla="*/ 1 h 154"/>
                  <a:gd name="T22" fmla="*/ 2 w 249"/>
                  <a:gd name="T23" fmla="*/ 1 h 154"/>
                  <a:gd name="T24" fmla="*/ 2 w 249"/>
                  <a:gd name="T25" fmla="*/ 0 h 154"/>
                  <a:gd name="T26" fmla="*/ 2 w 249"/>
                  <a:gd name="T27" fmla="*/ 0 h 154"/>
                  <a:gd name="T28" fmla="*/ 2 w 249"/>
                  <a:gd name="T29" fmla="*/ 0 h 154"/>
                  <a:gd name="T30" fmla="*/ 2 w 249"/>
                  <a:gd name="T31" fmla="*/ 0 h 154"/>
                  <a:gd name="T32" fmla="*/ 2 w 249"/>
                  <a:gd name="T33" fmla="*/ 0 h 154"/>
                  <a:gd name="T34" fmla="*/ 2 w 249"/>
                  <a:gd name="T35" fmla="*/ 0 h 154"/>
                  <a:gd name="T36" fmla="*/ 2 w 249"/>
                  <a:gd name="T37" fmla="*/ 0 h 154"/>
                  <a:gd name="T38" fmla="*/ 2 w 249"/>
                  <a:gd name="T39" fmla="*/ 0 h 154"/>
                  <a:gd name="T40" fmla="*/ 2 w 249"/>
                  <a:gd name="T41" fmla="*/ 0 h 154"/>
                  <a:gd name="T42" fmla="*/ 2 w 249"/>
                  <a:gd name="T43" fmla="*/ 0 h 154"/>
                  <a:gd name="T44" fmla="*/ 2 w 249"/>
                  <a:gd name="T45" fmla="*/ 0 h 154"/>
                  <a:gd name="T46" fmla="*/ 2 w 249"/>
                  <a:gd name="T47" fmla="*/ 0 h 154"/>
                  <a:gd name="T48" fmla="*/ 2 w 249"/>
                  <a:gd name="T49" fmla="*/ 0 h 154"/>
                  <a:gd name="T50" fmla="*/ 1 w 249"/>
                  <a:gd name="T51" fmla="*/ 1 h 154"/>
                  <a:gd name="T52" fmla="*/ 1 w 249"/>
                  <a:gd name="T53" fmla="*/ 1 h 154"/>
                  <a:gd name="T54" fmla="*/ 1 w 249"/>
                  <a:gd name="T55" fmla="*/ 1 h 154"/>
                  <a:gd name="T56" fmla="*/ 1 w 249"/>
                  <a:gd name="T57" fmla="*/ 1 h 154"/>
                  <a:gd name="T58" fmla="*/ 1 w 249"/>
                  <a:gd name="T59" fmla="*/ 1 h 154"/>
                  <a:gd name="T60" fmla="*/ 1 w 249"/>
                  <a:gd name="T61" fmla="*/ 0 h 154"/>
                  <a:gd name="T62" fmla="*/ 0 w 249"/>
                  <a:gd name="T63" fmla="*/ 0 h 154"/>
                  <a:gd name="T64" fmla="*/ 0 w 249"/>
                  <a:gd name="T65" fmla="*/ 0 h 154"/>
                  <a:gd name="T66" fmla="*/ 0 w 249"/>
                  <a:gd name="T67" fmla="*/ 0 h 154"/>
                  <a:gd name="T68" fmla="*/ 0 w 249"/>
                  <a:gd name="T69" fmla="*/ 0 h 154"/>
                  <a:gd name="T70" fmla="*/ 0 w 249"/>
                  <a:gd name="T71" fmla="*/ 0 h 154"/>
                  <a:gd name="T72" fmla="*/ 0 w 249"/>
                  <a:gd name="T73" fmla="*/ 0 h 154"/>
                  <a:gd name="T74" fmla="*/ 0 w 249"/>
                  <a:gd name="T75" fmla="*/ 0 h 154"/>
                  <a:gd name="T76" fmla="*/ 0 w 249"/>
                  <a:gd name="T77" fmla="*/ 0 h 154"/>
                  <a:gd name="T78" fmla="*/ 0 w 249"/>
                  <a:gd name="T79" fmla="*/ 0 h 15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49"/>
                  <a:gd name="T121" fmla="*/ 0 h 154"/>
                  <a:gd name="T122" fmla="*/ 249 w 249"/>
                  <a:gd name="T123" fmla="*/ 154 h 15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49" h="154">
                    <a:moveTo>
                      <a:pt x="0" y="24"/>
                    </a:moveTo>
                    <a:lnTo>
                      <a:pt x="3" y="39"/>
                    </a:lnTo>
                    <a:lnTo>
                      <a:pt x="7" y="51"/>
                    </a:lnTo>
                    <a:lnTo>
                      <a:pt x="11" y="64"/>
                    </a:lnTo>
                    <a:lnTo>
                      <a:pt x="17" y="76"/>
                    </a:lnTo>
                    <a:lnTo>
                      <a:pt x="23" y="86"/>
                    </a:lnTo>
                    <a:lnTo>
                      <a:pt x="30" y="97"/>
                    </a:lnTo>
                    <a:lnTo>
                      <a:pt x="38" y="108"/>
                    </a:lnTo>
                    <a:lnTo>
                      <a:pt x="46" y="116"/>
                    </a:lnTo>
                    <a:lnTo>
                      <a:pt x="55" y="125"/>
                    </a:lnTo>
                    <a:lnTo>
                      <a:pt x="65" y="132"/>
                    </a:lnTo>
                    <a:lnTo>
                      <a:pt x="75" y="138"/>
                    </a:lnTo>
                    <a:lnTo>
                      <a:pt x="86" y="144"/>
                    </a:lnTo>
                    <a:lnTo>
                      <a:pt x="97" y="148"/>
                    </a:lnTo>
                    <a:lnTo>
                      <a:pt x="109" y="151"/>
                    </a:lnTo>
                    <a:lnTo>
                      <a:pt x="121" y="152"/>
                    </a:lnTo>
                    <a:lnTo>
                      <a:pt x="133" y="154"/>
                    </a:lnTo>
                    <a:lnTo>
                      <a:pt x="142" y="154"/>
                    </a:lnTo>
                    <a:lnTo>
                      <a:pt x="151" y="152"/>
                    </a:lnTo>
                    <a:lnTo>
                      <a:pt x="159" y="150"/>
                    </a:lnTo>
                    <a:lnTo>
                      <a:pt x="168" y="148"/>
                    </a:lnTo>
                    <a:lnTo>
                      <a:pt x="176" y="145"/>
                    </a:lnTo>
                    <a:lnTo>
                      <a:pt x="184" y="142"/>
                    </a:lnTo>
                    <a:lnTo>
                      <a:pt x="192" y="138"/>
                    </a:lnTo>
                    <a:lnTo>
                      <a:pt x="199" y="133"/>
                    </a:lnTo>
                    <a:lnTo>
                      <a:pt x="206" y="127"/>
                    </a:lnTo>
                    <a:lnTo>
                      <a:pt x="213" y="122"/>
                    </a:lnTo>
                    <a:lnTo>
                      <a:pt x="220" y="115"/>
                    </a:lnTo>
                    <a:lnTo>
                      <a:pt x="226" y="109"/>
                    </a:lnTo>
                    <a:lnTo>
                      <a:pt x="233" y="102"/>
                    </a:lnTo>
                    <a:lnTo>
                      <a:pt x="238" y="95"/>
                    </a:lnTo>
                    <a:lnTo>
                      <a:pt x="244" y="86"/>
                    </a:lnTo>
                    <a:lnTo>
                      <a:pt x="248" y="78"/>
                    </a:lnTo>
                    <a:lnTo>
                      <a:pt x="249" y="74"/>
                    </a:lnTo>
                    <a:lnTo>
                      <a:pt x="249" y="72"/>
                    </a:lnTo>
                    <a:lnTo>
                      <a:pt x="249" y="69"/>
                    </a:lnTo>
                    <a:lnTo>
                      <a:pt x="249" y="65"/>
                    </a:lnTo>
                    <a:lnTo>
                      <a:pt x="249" y="63"/>
                    </a:lnTo>
                    <a:lnTo>
                      <a:pt x="249" y="59"/>
                    </a:lnTo>
                    <a:lnTo>
                      <a:pt x="249" y="57"/>
                    </a:lnTo>
                    <a:lnTo>
                      <a:pt x="249" y="53"/>
                    </a:lnTo>
                    <a:lnTo>
                      <a:pt x="245" y="63"/>
                    </a:lnTo>
                    <a:lnTo>
                      <a:pt x="241" y="72"/>
                    </a:lnTo>
                    <a:lnTo>
                      <a:pt x="236" y="80"/>
                    </a:lnTo>
                    <a:lnTo>
                      <a:pt x="230" y="89"/>
                    </a:lnTo>
                    <a:lnTo>
                      <a:pt x="223" y="97"/>
                    </a:lnTo>
                    <a:lnTo>
                      <a:pt x="217" y="104"/>
                    </a:lnTo>
                    <a:lnTo>
                      <a:pt x="210" y="112"/>
                    </a:lnTo>
                    <a:lnTo>
                      <a:pt x="203" y="118"/>
                    </a:lnTo>
                    <a:lnTo>
                      <a:pt x="195" y="124"/>
                    </a:lnTo>
                    <a:lnTo>
                      <a:pt x="187" y="128"/>
                    </a:lnTo>
                    <a:lnTo>
                      <a:pt x="179" y="133"/>
                    </a:lnTo>
                    <a:lnTo>
                      <a:pt x="170" y="136"/>
                    </a:lnTo>
                    <a:lnTo>
                      <a:pt x="161" y="139"/>
                    </a:lnTo>
                    <a:lnTo>
                      <a:pt x="152" y="142"/>
                    </a:lnTo>
                    <a:lnTo>
                      <a:pt x="143" y="143"/>
                    </a:lnTo>
                    <a:lnTo>
                      <a:pt x="133" y="143"/>
                    </a:lnTo>
                    <a:lnTo>
                      <a:pt x="121" y="142"/>
                    </a:lnTo>
                    <a:lnTo>
                      <a:pt x="109" y="140"/>
                    </a:lnTo>
                    <a:lnTo>
                      <a:pt x="96" y="137"/>
                    </a:lnTo>
                    <a:lnTo>
                      <a:pt x="85" y="132"/>
                    </a:lnTo>
                    <a:lnTo>
                      <a:pt x="74" y="126"/>
                    </a:lnTo>
                    <a:lnTo>
                      <a:pt x="64" y="119"/>
                    </a:lnTo>
                    <a:lnTo>
                      <a:pt x="54" y="110"/>
                    </a:lnTo>
                    <a:lnTo>
                      <a:pt x="45" y="101"/>
                    </a:lnTo>
                    <a:lnTo>
                      <a:pt x="37" y="91"/>
                    </a:lnTo>
                    <a:lnTo>
                      <a:pt x="30" y="80"/>
                    </a:lnTo>
                    <a:lnTo>
                      <a:pt x="24" y="69"/>
                    </a:lnTo>
                    <a:lnTo>
                      <a:pt x="18" y="57"/>
                    </a:lnTo>
                    <a:lnTo>
                      <a:pt x="14" y="43"/>
                    </a:lnTo>
                    <a:lnTo>
                      <a:pt x="10" y="29"/>
                    </a:lnTo>
                    <a:lnTo>
                      <a:pt x="8" y="15"/>
                    </a:lnTo>
                    <a:lnTo>
                      <a:pt x="6" y="0"/>
                    </a:lnTo>
                    <a:lnTo>
                      <a:pt x="5" y="3"/>
                    </a:lnTo>
                    <a:lnTo>
                      <a:pt x="4" y="6"/>
                    </a:lnTo>
                    <a:lnTo>
                      <a:pt x="4" y="9"/>
                    </a:lnTo>
                    <a:lnTo>
                      <a:pt x="3" y="12"/>
                    </a:lnTo>
                    <a:lnTo>
                      <a:pt x="2" y="16"/>
                    </a:lnTo>
                    <a:lnTo>
                      <a:pt x="1" y="18"/>
                    </a:lnTo>
                    <a:lnTo>
                      <a:pt x="1" y="22"/>
                    </a:lnTo>
                    <a:lnTo>
                      <a:pt x="0" y="24"/>
                    </a:lnTo>
                    <a:close/>
                  </a:path>
                </a:pathLst>
              </a:custGeom>
              <a:solidFill>
                <a:srgbClr val="F4BD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0" name="Freeform 76"/>
              <p:cNvSpPr>
                <a:spLocks/>
              </p:cNvSpPr>
              <p:nvPr/>
            </p:nvSpPr>
            <p:spPr bwMode="auto">
              <a:xfrm>
                <a:off x="1136" y="2659"/>
                <a:ext cx="49" cy="26"/>
              </a:xfrm>
              <a:custGeom>
                <a:avLst/>
                <a:gdLst>
                  <a:gd name="T0" fmla="*/ 0 w 246"/>
                  <a:gd name="T1" fmla="*/ 0 h 159"/>
                  <a:gd name="T2" fmla="*/ 0 w 246"/>
                  <a:gd name="T3" fmla="*/ 0 h 159"/>
                  <a:gd name="T4" fmla="*/ 0 w 246"/>
                  <a:gd name="T5" fmla="*/ 0 h 159"/>
                  <a:gd name="T6" fmla="*/ 0 w 246"/>
                  <a:gd name="T7" fmla="*/ 0 h 159"/>
                  <a:gd name="T8" fmla="*/ 0 w 246"/>
                  <a:gd name="T9" fmla="*/ 0 h 159"/>
                  <a:gd name="T10" fmla="*/ 1 w 246"/>
                  <a:gd name="T11" fmla="*/ 1 h 159"/>
                  <a:gd name="T12" fmla="*/ 1 w 246"/>
                  <a:gd name="T13" fmla="*/ 1 h 159"/>
                  <a:gd name="T14" fmla="*/ 1 w 246"/>
                  <a:gd name="T15" fmla="*/ 1 h 159"/>
                  <a:gd name="T16" fmla="*/ 1 w 246"/>
                  <a:gd name="T17" fmla="*/ 1 h 159"/>
                  <a:gd name="T18" fmla="*/ 1 w 246"/>
                  <a:gd name="T19" fmla="*/ 1 h 159"/>
                  <a:gd name="T20" fmla="*/ 1 w 246"/>
                  <a:gd name="T21" fmla="*/ 1 h 159"/>
                  <a:gd name="T22" fmla="*/ 2 w 246"/>
                  <a:gd name="T23" fmla="*/ 1 h 159"/>
                  <a:gd name="T24" fmla="*/ 2 w 246"/>
                  <a:gd name="T25" fmla="*/ 0 h 159"/>
                  <a:gd name="T26" fmla="*/ 2 w 246"/>
                  <a:gd name="T27" fmla="*/ 0 h 159"/>
                  <a:gd name="T28" fmla="*/ 2 w 246"/>
                  <a:gd name="T29" fmla="*/ 0 h 159"/>
                  <a:gd name="T30" fmla="*/ 2 w 246"/>
                  <a:gd name="T31" fmla="*/ 0 h 159"/>
                  <a:gd name="T32" fmla="*/ 2 w 246"/>
                  <a:gd name="T33" fmla="*/ 0 h 159"/>
                  <a:gd name="T34" fmla="*/ 2 w 246"/>
                  <a:gd name="T35" fmla="*/ 0 h 159"/>
                  <a:gd name="T36" fmla="*/ 2 w 246"/>
                  <a:gd name="T37" fmla="*/ 0 h 159"/>
                  <a:gd name="T38" fmla="*/ 2 w 246"/>
                  <a:gd name="T39" fmla="*/ 0 h 159"/>
                  <a:gd name="T40" fmla="*/ 2 w 246"/>
                  <a:gd name="T41" fmla="*/ 0 h 159"/>
                  <a:gd name="T42" fmla="*/ 2 w 246"/>
                  <a:gd name="T43" fmla="*/ 0 h 159"/>
                  <a:gd name="T44" fmla="*/ 2 w 246"/>
                  <a:gd name="T45" fmla="*/ 0 h 159"/>
                  <a:gd name="T46" fmla="*/ 2 w 246"/>
                  <a:gd name="T47" fmla="*/ 0 h 159"/>
                  <a:gd name="T48" fmla="*/ 2 w 246"/>
                  <a:gd name="T49" fmla="*/ 0 h 159"/>
                  <a:gd name="T50" fmla="*/ 1 w 246"/>
                  <a:gd name="T51" fmla="*/ 1 h 159"/>
                  <a:gd name="T52" fmla="*/ 1 w 246"/>
                  <a:gd name="T53" fmla="*/ 1 h 159"/>
                  <a:gd name="T54" fmla="*/ 1 w 246"/>
                  <a:gd name="T55" fmla="*/ 1 h 159"/>
                  <a:gd name="T56" fmla="*/ 1 w 246"/>
                  <a:gd name="T57" fmla="*/ 1 h 159"/>
                  <a:gd name="T58" fmla="*/ 1 w 246"/>
                  <a:gd name="T59" fmla="*/ 1 h 159"/>
                  <a:gd name="T60" fmla="*/ 1 w 246"/>
                  <a:gd name="T61" fmla="*/ 0 h 159"/>
                  <a:gd name="T62" fmla="*/ 0 w 246"/>
                  <a:gd name="T63" fmla="*/ 0 h 159"/>
                  <a:gd name="T64" fmla="*/ 0 w 246"/>
                  <a:gd name="T65" fmla="*/ 0 h 159"/>
                  <a:gd name="T66" fmla="*/ 0 w 246"/>
                  <a:gd name="T67" fmla="*/ 0 h 159"/>
                  <a:gd name="T68" fmla="*/ 0 w 246"/>
                  <a:gd name="T69" fmla="*/ 0 h 159"/>
                  <a:gd name="T70" fmla="*/ 0 w 246"/>
                  <a:gd name="T71" fmla="*/ 0 h 159"/>
                  <a:gd name="T72" fmla="*/ 0 w 246"/>
                  <a:gd name="T73" fmla="*/ 0 h 159"/>
                  <a:gd name="T74" fmla="*/ 0 w 246"/>
                  <a:gd name="T75" fmla="*/ 0 h 159"/>
                  <a:gd name="T76" fmla="*/ 0 w 246"/>
                  <a:gd name="T77" fmla="*/ 0 h 159"/>
                  <a:gd name="T78" fmla="*/ 0 w 246"/>
                  <a:gd name="T79" fmla="*/ 0 h 159"/>
                  <a:gd name="T80" fmla="*/ 0 w 246"/>
                  <a:gd name="T81" fmla="*/ 0 h 159"/>
                  <a:gd name="T82" fmla="*/ 0 w 246"/>
                  <a:gd name="T83" fmla="*/ 0 h 159"/>
                  <a:gd name="T84" fmla="*/ 0 w 246"/>
                  <a:gd name="T85" fmla="*/ 0 h 159"/>
                  <a:gd name="T86" fmla="*/ 0 w 246"/>
                  <a:gd name="T87" fmla="*/ 0 h 15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46"/>
                  <a:gd name="T133" fmla="*/ 0 h 159"/>
                  <a:gd name="T134" fmla="*/ 246 w 246"/>
                  <a:gd name="T135" fmla="*/ 159 h 15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46" h="159">
                    <a:moveTo>
                      <a:pt x="0" y="23"/>
                    </a:moveTo>
                    <a:lnTo>
                      <a:pt x="2" y="38"/>
                    </a:lnTo>
                    <a:lnTo>
                      <a:pt x="5" y="51"/>
                    </a:lnTo>
                    <a:lnTo>
                      <a:pt x="9" y="64"/>
                    </a:lnTo>
                    <a:lnTo>
                      <a:pt x="14" y="77"/>
                    </a:lnTo>
                    <a:lnTo>
                      <a:pt x="20" y="89"/>
                    </a:lnTo>
                    <a:lnTo>
                      <a:pt x="27" y="100"/>
                    </a:lnTo>
                    <a:lnTo>
                      <a:pt x="34" y="111"/>
                    </a:lnTo>
                    <a:lnTo>
                      <a:pt x="43" y="120"/>
                    </a:lnTo>
                    <a:lnTo>
                      <a:pt x="52" y="129"/>
                    </a:lnTo>
                    <a:lnTo>
                      <a:pt x="61" y="136"/>
                    </a:lnTo>
                    <a:lnTo>
                      <a:pt x="71" y="143"/>
                    </a:lnTo>
                    <a:lnTo>
                      <a:pt x="82" y="149"/>
                    </a:lnTo>
                    <a:lnTo>
                      <a:pt x="93" y="153"/>
                    </a:lnTo>
                    <a:lnTo>
                      <a:pt x="106" y="156"/>
                    </a:lnTo>
                    <a:lnTo>
                      <a:pt x="118" y="159"/>
                    </a:lnTo>
                    <a:lnTo>
                      <a:pt x="130" y="159"/>
                    </a:lnTo>
                    <a:lnTo>
                      <a:pt x="139" y="159"/>
                    </a:lnTo>
                    <a:lnTo>
                      <a:pt x="148" y="157"/>
                    </a:lnTo>
                    <a:lnTo>
                      <a:pt x="157" y="156"/>
                    </a:lnTo>
                    <a:lnTo>
                      <a:pt x="166" y="153"/>
                    </a:lnTo>
                    <a:lnTo>
                      <a:pt x="174" y="150"/>
                    </a:lnTo>
                    <a:lnTo>
                      <a:pt x="183" y="145"/>
                    </a:lnTo>
                    <a:lnTo>
                      <a:pt x="191" y="142"/>
                    </a:lnTo>
                    <a:lnTo>
                      <a:pt x="198" y="136"/>
                    </a:lnTo>
                    <a:lnTo>
                      <a:pt x="205" y="131"/>
                    </a:lnTo>
                    <a:lnTo>
                      <a:pt x="212" y="124"/>
                    </a:lnTo>
                    <a:lnTo>
                      <a:pt x="219" y="118"/>
                    </a:lnTo>
                    <a:lnTo>
                      <a:pt x="226" y="111"/>
                    </a:lnTo>
                    <a:lnTo>
                      <a:pt x="232" y="102"/>
                    </a:lnTo>
                    <a:lnTo>
                      <a:pt x="237" y="94"/>
                    </a:lnTo>
                    <a:lnTo>
                      <a:pt x="242" y="85"/>
                    </a:lnTo>
                    <a:lnTo>
                      <a:pt x="246" y="76"/>
                    </a:lnTo>
                    <a:lnTo>
                      <a:pt x="246" y="74"/>
                    </a:lnTo>
                    <a:lnTo>
                      <a:pt x="246" y="70"/>
                    </a:lnTo>
                    <a:lnTo>
                      <a:pt x="246" y="68"/>
                    </a:lnTo>
                    <a:lnTo>
                      <a:pt x="246" y="64"/>
                    </a:lnTo>
                    <a:lnTo>
                      <a:pt x="246" y="60"/>
                    </a:lnTo>
                    <a:lnTo>
                      <a:pt x="246" y="58"/>
                    </a:lnTo>
                    <a:lnTo>
                      <a:pt x="246" y="54"/>
                    </a:lnTo>
                    <a:lnTo>
                      <a:pt x="246" y="52"/>
                    </a:lnTo>
                    <a:lnTo>
                      <a:pt x="242" y="62"/>
                    </a:lnTo>
                    <a:lnTo>
                      <a:pt x="238" y="72"/>
                    </a:lnTo>
                    <a:lnTo>
                      <a:pt x="233" y="82"/>
                    </a:lnTo>
                    <a:lnTo>
                      <a:pt x="228" y="90"/>
                    </a:lnTo>
                    <a:lnTo>
                      <a:pt x="221" y="99"/>
                    </a:lnTo>
                    <a:lnTo>
                      <a:pt x="215" y="107"/>
                    </a:lnTo>
                    <a:lnTo>
                      <a:pt x="208" y="114"/>
                    </a:lnTo>
                    <a:lnTo>
                      <a:pt x="201" y="121"/>
                    </a:lnTo>
                    <a:lnTo>
                      <a:pt x="193" y="127"/>
                    </a:lnTo>
                    <a:lnTo>
                      <a:pt x="185" y="132"/>
                    </a:lnTo>
                    <a:lnTo>
                      <a:pt x="177" y="137"/>
                    </a:lnTo>
                    <a:lnTo>
                      <a:pt x="168" y="142"/>
                    </a:lnTo>
                    <a:lnTo>
                      <a:pt x="159" y="144"/>
                    </a:lnTo>
                    <a:lnTo>
                      <a:pt x="149" y="147"/>
                    </a:lnTo>
                    <a:lnTo>
                      <a:pt x="140" y="148"/>
                    </a:lnTo>
                    <a:lnTo>
                      <a:pt x="130" y="148"/>
                    </a:lnTo>
                    <a:lnTo>
                      <a:pt x="118" y="148"/>
                    </a:lnTo>
                    <a:lnTo>
                      <a:pt x="106" y="145"/>
                    </a:lnTo>
                    <a:lnTo>
                      <a:pt x="93" y="142"/>
                    </a:lnTo>
                    <a:lnTo>
                      <a:pt x="82" y="137"/>
                    </a:lnTo>
                    <a:lnTo>
                      <a:pt x="71" y="131"/>
                    </a:lnTo>
                    <a:lnTo>
                      <a:pt x="61" y="124"/>
                    </a:lnTo>
                    <a:lnTo>
                      <a:pt x="52" y="115"/>
                    </a:lnTo>
                    <a:lnTo>
                      <a:pt x="43" y="106"/>
                    </a:lnTo>
                    <a:lnTo>
                      <a:pt x="35" y="95"/>
                    </a:lnTo>
                    <a:lnTo>
                      <a:pt x="28" y="84"/>
                    </a:lnTo>
                    <a:lnTo>
                      <a:pt x="22" y="72"/>
                    </a:lnTo>
                    <a:lnTo>
                      <a:pt x="17" y="59"/>
                    </a:lnTo>
                    <a:lnTo>
                      <a:pt x="13" y="46"/>
                    </a:lnTo>
                    <a:lnTo>
                      <a:pt x="10" y="32"/>
                    </a:lnTo>
                    <a:lnTo>
                      <a:pt x="8" y="17"/>
                    </a:lnTo>
                    <a:lnTo>
                      <a:pt x="8" y="3"/>
                    </a:lnTo>
                    <a:lnTo>
                      <a:pt x="8" y="2"/>
                    </a:lnTo>
                    <a:lnTo>
                      <a:pt x="8" y="0"/>
                    </a:lnTo>
                    <a:lnTo>
                      <a:pt x="7" y="3"/>
                    </a:lnTo>
                    <a:lnTo>
                      <a:pt x="5" y="5"/>
                    </a:lnTo>
                    <a:lnTo>
                      <a:pt x="4" y="9"/>
                    </a:lnTo>
                    <a:lnTo>
                      <a:pt x="3" y="11"/>
                    </a:lnTo>
                    <a:lnTo>
                      <a:pt x="2" y="14"/>
                    </a:lnTo>
                    <a:lnTo>
                      <a:pt x="1" y="17"/>
                    </a:lnTo>
                    <a:lnTo>
                      <a:pt x="1" y="20"/>
                    </a:lnTo>
                    <a:lnTo>
                      <a:pt x="0" y="23"/>
                    </a:lnTo>
                    <a:close/>
                  </a:path>
                </a:pathLst>
              </a:custGeom>
              <a:solidFill>
                <a:srgbClr val="F4BF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1" name="Freeform 77"/>
              <p:cNvSpPr>
                <a:spLocks/>
              </p:cNvSpPr>
              <p:nvPr/>
            </p:nvSpPr>
            <p:spPr bwMode="auto">
              <a:xfrm>
                <a:off x="1136" y="2657"/>
                <a:ext cx="49" cy="27"/>
              </a:xfrm>
              <a:custGeom>
                <a:avLst/>
                <a:gdLst>
                  <a:gd name="T0" fmla="*/ 0 w 243"/>
                  <a:gd name="T1" fmla="*/ 0 h 164"/>
                  <a:gd name="T2" fmla="*/ 0 w 243"/>
                  <a:gd name="T3" fmla="*/ 0 h 164"/>
                  <a:gd name="T4" fmla="*/ 0 w 243"/>
                  <a:gd name="T5" fmla="*/ 0 h 164"/>
                  <a:gd name="T6" fmla="*/ 0 w 243"/>
                  <a:gd name="T7" fmla="*/ 0 h 164"/>
                  <a:gd name="T8" fmla="*/ 0 w 243"/>
                  <a:gd name="T9" fmla="*/ 1 h 164"/>
                  <a:gd name="T10" fmla="*/ 1 w 243"/>
                  <a:gd name="T11" fmla="*/ 1 h 164"/>
                  <a:gd name="T12" fmla="*/ 1 w 243"/>
                  <a:gd name="T13" fmla="*/ 1 h 164"/>
                  <a:gd name="T14" fmla="*/ 1 w 243"/>
                  <a:gd name="T15" fmla="*/ 1 h 164"/>
                  <a:gd name="T16" fmla="*/ 1 w 243"/>
                  <a:gd name="T17" fmla="*/ 1 h 164"/>
                  <a:gd name="T18" fmla="*/ 1 w 243"/>
                  <a:gd name="T19" fmla="*/ 1 h 164"/>
                  <a:gd name="T20" fmla="*/ 1 w 243"/>
                  <a:gd name="T21" fmla="*/ 1 h 164"/>
                  <a:gd name="T22" fmla="*/ 2 w 243"/>
                  <a:gd name="T23" fmla="*/ 1 h 164"/>
                  <a:gd name="T24" fmla="*/ 2 w 243"/>
                  <a:gd name="T25" fmla="*/ 1 h 164"/>
                  <a:gd name="T26" fmla="*/ 2 w 243"/>
                  <a:gd name="T27" fmla="*/ 0 h 164"/>
                  <a:gd name="T28" fmla="*/ 2 w 243"/>
                  <a:gd name="T29" fmla="*/ 0 h 164"/>
                  <a:gd name="T30" fmla="*/ 2 w 243"/>
                  <a:gd name="T31" fmla="*/ 0 h 164"/>
                  <a:gd name="T32" fmla="*/ 2 w 243"/>
                  <a:gd name="T33" fmla="*/ 0 h 164"/>
                  <a:gd name="T34" fmla="*/ 2 w 243"/>
                  <a:gd name="T35" fmla="*/ 0 h 164"/>
                  <a:gd name="T36" fmla="*/ 2 w 243"/>
                  <a:gd name="T37" fmla="*/ 0 h 164"/>
                  <a:gd name="T38" fmla="*/ 2 w 243"/>
                  <a:gd name="T39" fmla="*/ 0 h 164"/>
                  <a:gd name="T40" fmla="*/ 2 w 243"/>
                  <a:gd name="T41" fmla="*/ 0 h 164"/>
                  <a:gd name="T42" fmla="*/ 2 w 243"/>
                  <a:gd name="T43" fmla="*/ 0 h 164"/>
                  <a:gd name="T44" fmla="*/ 2 w 243"/>
                  <a:gd name="T45" fmla="*/ 0 h 164"/>
                  <a:gd name="T46" fmla="*/ 2 w 243"/>
                  <a:gd name="T47" fmla="*/ 0 h 164"/>
                  <a:gd name="T48" fmla="*/ 2 w 243"/>
                  <a:gd name="T49" fmla="*/ 0 h 164"/>
                  <a:gd name="T50" fmla="*/ 1 w 243"/>
                  <a:gd name="T51" fmla="*/ 1 h 164"/>
                  <a:gd name="T52" fmla="*/ 1 w 243"/>
                  <a:gd name="T53" fmla="*/ 1 h 164"/>
                  <a:gd name="T54" fmla="*/ 1 w 243"/>
                  <a:gd name="T55" fmla="*/ 1 h 164"/>
                  <a:gd name="T56" fmla="*/ 1 w 243"/>
                  <a:gd name="T57" fmla="*/ 1 h 164"/>
                  <a:gd name="T58" fmla="*/ 1 w 243"/>
                  <a:gd name="T59" fmla="*/ 1 h 164"/>
                  <a:gd name="T60" fmla="*/ 1 w 243"/>
                  <a:gd name="T61" fmla="*/ 1 h 164"/>
                  <a:gd name="T62" fmla="*/ 0 w 243"/>
                  <a:gd name="T63" fmla="*/ 0 h 164"/>
                  <a:gd name="T64" fmla="*/ 0 w 243"/>
                  <a:gd name="T65" fmla="*/ 0 h 164"/>
                  <a:gd name="T66" fmla="*/ 0 w 243"/>
                  <a:gd name="T67" fmla="*/ 0 h 164"/>
                  <a:gd name="T68" fmla="*/ 0 w 243"/>
                  <a:gd name="T69" fmla="*/ 0 h 164"/>
                  <a:gd name="T70" fmla="*/ 0 w 243"/>
                  <a:gd name="T71" fmla="*/ 0 h 164"/>
                  <a:gd name="T72" fmla="*/ 0 w 243"/>
                  <a:gd name="T73" fmla="*/ 0 h 164"/>
                  <a:gd name="T74" fmla="*/ 0 w 243"/>
                  <a:gd name="T75" fmla="*/ 0 h 164"/>
                  <a:gd name="T76" fmla="*/ 0 w 243"/>
                  <a:gd name="T77" fmla="*/ 0 h 164"/>
                  <a:gd name="T78" fmla="*/ 0 w 243"/>
                  <a:gd name="T79" fmla="*/ 0 h 164"/>
                  <a:gd name="T80" fmla="*/ 0 w 243"/>
                  <a:gd name="T81" fmla="*/ 0 h 164"/>
                  <a:gd name="T82" fmla="*/ 0 w 243"/>
                  <a:gd name="T83" fmla="*/ 0 h 164"/>
                  <a:gd name="T84" fmla="*/ 0 w 243"/>
                  <a:gd name="T85" fmla="*/ 0 h 164"/>
                  <a:gd name="T86" fmla="*/ 0 w 243"/>
                  <a:gd name="T87" fmla="*/ 0 h 164"/>
                  <a:gd name="T88" fmla="*/ 0 w 243"/>
                  <a:gd name="T89" fmla="*/ 0 h 164"/>
                  <a:gd name="T90" fmla="*/ 0 w 243"/>
                  <a:gd name="T91" fmla="*/ 0 h 164"/>
                  <a:gd name="T92" fmla="*/ 0 w 243"/>
                  <a:gd name="T93" fmla="*/ 0 h 164"/>
                  <a:gd name="T94" fmla="*/ 0 w 243"/>
                  <a:gd name="T95" fmla="*/ 0 h 1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3"/>
                  <a:gd name="T145" fmla="*/ 0 h 164"/>
                  <a:gd name="T146" fmla="*/ 243 w 243"/>
                  <a:gd name="T147" fmla="*/ 164 h 16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3" h="164">
                    <a:moveTo>
                      <a:pt x="0" y="21"/>
                    </a:moveTo>
                    <a:lnTo>
                      <a:pt x="2" y="36"/>
                    </a:lnTo>
                    <a:lnTo>
                      <a:pt x="4" y="50"/>
                    </a:lnTo>
                    <a:lnTo>
                      <a:pt x="8" y="64"/>
                    </a:lnTo>
                    <a:lnTo>
                      <a:pt x="12" y="78"/>
                    </a:lnTo>
                    <a:lnTo>
                      <a:pt x="18" y="90"/>
                    </a:lnTo>
                    <a:lnTo>
                      <a:pt x="24" y="101"/>
                    </a:lnTo>
                    <a:lnTo>
                      <a:pt x="31" y="112"/>
                    </a:lnTo>
                    <a:lnTo>
                      <a:pt x="39" y="122"/>
                    </a:lnTo>
                    <a:lnTo>
                      <a:pt x="48" y="131"/>
                    </a:lnTo>
                    <a:lnTo>
                      <a:pt x="58" y="140"/>
                    </a:lnTo>
                    <a:lnTo>
                      <a:pt x="68" y="147"/>
                    </a:lnTo>
                    <a:lnTo>
                      <a:pt x="79" y="153"/>
                    </a:lnTo>
                    <a:lnTo>
                      <a:pt x="90" y="158"/>
                    </a:lnTo>
                    <a:lnTo>
                      <a:pt x="103" y="161"/>
                    </a:lnTo>
                    <a:lnTo>
                      <a:pt x="115" y="163"/>
                    </a:lnTo>
                    <a:lnTo>
                      <a:pt x="127" y="164"/>
                    </a:lnTo>
                    <a:lnTo>
                      <a:pt x="137" y="164"/>
                    </a:lnTo>
                    <a:lnTo>
                      <a:pt x="146" y="163"/>
                    </a:lnTo>
                    <a:lnTo>
                      <a:pt x="155" y="160"/>
                    </a:lnTo>
                    <a:lnTo>
                      <a:pt x="164" y="157"/>
                    </a:lnTo>
                    <a:lnTo>
                      <a:pt x="173" y="154"/>
                    </a:lnTo>
                    <a:lnTo>
                      <a:pt x="181" y="149"/>
                    </a:lnTo>
                    <a:lnTo>
                      <a:pt x="189" y="145"/>
                    </a:lnTo>
                    <a:lnTo>
                      <a:pt x="197" y="139"/>
                    </a:lnTo>
                    <a:lnTo>
                      <a:pt x="204" y="133"/>
                    </a:lnTo>
                    <a:lnTo>
                      <a:pt x="211" y="125"/>
                    </a:lnTo>
                    <a:lnTo>
                      <a:pt x="217" y="118"/>
                    </a:lnTo>
                    <a:lnTo>
                      <a:pt x="224" y="110"/>
                    </a:lnTo>
                    <a:lnTo>
                      <a:pt x="230" y="101"/>
                    </a:lnTo>
                    <a:lnTo>
                      <a:pt x="235" y="93"/>
                    </a:lnTo>
                    <a:lnTo>
                      <a:pt x="239" y="84"/>
                    </a:lnTo>
                    <a:lnTo>
                      <a:pt x="243" y="74"/>
                    </a:lnTo>
                    <a:lnTo>
                      <a:pt x="243" y="70"/>
                    </a:lnTo>
                    <a:lnTo>
                      <a:pt x="243" y="68"/>
                    </a:lnTo>
                    <a:lnTo>
                      <a:pt x="243" y="64"/>
                    </a:lnTo>
                    <a:lnTo>
                      <a:pt x="243" y="62"/>
                    </a:lnTo>
                    <a:lnTo>
                      <a:pt x="242" y="58"/>
                    </a:lnTo>
                    <a:lnTo>
                      <a:pt x="242" y="56"/>
                    </a:lnTo>
                    <a:lnTo>
                      <a:pt x="241" y="52"/>
                    </a:lnTo>
                    <a:lnTo>
                      <a:pt x="241" y="50"/>
                    </a:lnTo>
                    <a:lnTo>
                      <a:pt x="238" y="61"/>
                    </a:lnTo>
                    <a:lnTo>
                      <a:pt x="234" y="72"/>
                    </a:lnTo>
                    <a:lnTo>
                      <a:pt x="230" y="81"/>
                    </a:lnTo>
                    <a:lnTo>
                      <a:pt x="225" y="91"/>
                    </a:lnTo>
                    <a:lnTo>
                      <a:pt x="219" y="100"/>
                    </a:lnTo>
                    <a:lnTo>
                      <a:pt x="213" y="109"/>
                    </a:lnTo>
                    <a:lnTo>
                      <a:pt x="206" y="116"/>
                    </a:lnTo>
                    <a:lnTo>
                      <a:pt x="199" y="123"/>
                    </a:lnTo>
                    <a:lnTo>
                      <a:pt x="191" y="130"/>
                    </a:lnTo>
                    <a:lnTo>
                      <a:pt x="183" y="136"/>
                    </a:lnTo>
                    <a:lnTo>
                      <a:pt x="174" y="141"/>
                    </a:lnTo>
                    <a:lnTo>
                      <a:pt x="166" y="146"/>
                    </a:lnTo>
                    <a:lnTo>
                      <a:pt x="156" y="148"/>
                    </a:lnTo>
                    <a:lnTo>
                      <a:pt x="147" y="151"/>
                    </a:lnTo>
                    <a:lnTo>
                      <a:pt x="137" y="153"/>
                    </a:lnTo>
                    <a:lnTo>
                      <a:pt x="127" y="153"/>
                    </a:lnTo>
                    <a:lnTo>
                      <a:pt x="115" y="152"/>
                    </a:lnTo>
                    <a:lnTo>
                      <a:pt x="104" y="151"/>
                    </a:lnTo>
                    <a:lnTo>
                      <a:pt x="91" y="147"/>
                    </a:lnTo>
                    <a:lnTo>
                      <a:pt x="81" y="142"/>
                    </a:lnTo>
                    <a:lnTo>
                      <a:pt x="70" y="136"/>
                    </a:lnTo>
                    <a:lnTo>
                      <a:pt x="61" y="129"/>
                    </a:lnTo>
                    <a:lnTo>
                      <a:pt x="52" y="121"/>
                    </a:lnTo>
                    <a:lnTo>
                      <a:pt x="43" y="112"/>
                    </a:lnTo>
                    <a:lnTo>
                      <a:pt x="36" y="101"/>
                    </a:lnTo>
                    <a:lnTo>
                      <a:pt x="29" y="91"/>
                    </a:lnTo>
                    <a:lnTo>
                      <a:pt x="23" y="80"/>
                    </a:lnTo>
                    <a:lnTo>
                      <a:pt x="18" y="68"/>
                    </a:lnTo>
                    <a:lnTo>
                      <a:pt x="14" y="55"/>
                    </a:lnTo>
                    <a:lnTo>
                      <a:pt x="12" y="42"/>
                    </a:lnTo>
                    <a:lnTo>
                      <a:pt x="10" y="27"/>
                    </a:lnTo>
                    <a:lnTo>
                      <a:pt x="9" y="13"/>
                    </a:lnTo>
                    <a:lnTo>
                      <a:pt x="9" y="12"/>
                    </a:lnTo>
                    <a:lnTo>
                      <a:pt x="9" y="9"/>
                    </a:lnTo>
                    <a:lnTo>
                      <a:pt x="9" y="8"/>
                    </a:lnTo>
                    <a:lnTo>
                      <a:pt x="9" y="6"/>
                    </a:lnTo>
                    <a:lnTo>
                      <a:pt x="9" y="4"/>
                    </a:lnTo>
                    <a:lnTo>
                      <a:pt x="9" y="3"/>
                    </a:lnTo>
                    <a:lnTo>
                      <a:pt x="10" y="1"/>
                    </a:lnTo>
                    <a:lnTo>
                      <a:pt x="10" y="0"/>
                    </a:lnTo>
                    <a:lnTo>
                      <a:pt x="9" y="0"/>
                    </a:lnTo>
                    <a:lnTo>
                      <a:pt x="9" y="1"/>
                    </a:lnTo>
                    <a:lnTo>
                      <a:pt x="8" y="2"/>
                    </a:lnTo>
                    <a:lnTo>
                      <a:pt x="8" y="3"/>
                    </a:lnTo>
                    <a:lnTo>
                      <a:pt x="7" y="6"/>
                    </a:lnTo>
                    <a:lnTo>
                      <a:pt x="6" y="8"/>
                    </a:lnTo>
                    <a:lnTo>
                      <a:pt x="5" y="10"/>
                    </a:lnTo>
                    <a:lnTo>
                      <a:pt x="4" y="13"/>
                    </a:lnTo>
                    <a:lnTo>
                      <a:pt x="3" y="14"/>
                    </a:lnTo>
                    <a:lnTo>
                      <a:pt x="2" y="16"/>
                    </a:lnTo>
                    <a:lnTo>
                      <a:pt x="1" y="19"/>
                    </a:lnTo>
                    <a:lnTo>
                      <a:pt x="0" y="21"/>
                    </a:lnTo>
                    <a:close/>
                  </a:path>
                </a:pathLst>
              </a:custGeom>
              <a:solidFill>
                <a:srgbClr val="F4BF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 name="Freeform 78"/>
              <p:cNvSpPr>
                <a:spLocks/>
              </p:cNvSpPr>
              <p:nvPr/>
            </p:nvSpPr>
            <p:spPr bwMode="auto">
              <a:xfrm>
                <a:off x="1137" y="2655"/>
                <a:ext cx="48" cy="28"/>
              </a:xfrm>
              <a:custGeom>
                <a:avLst/>
                <a:gdLst>
                  <a:gd name="T0" fmla="*/ 0 w 238"/>
                  <a:gd name="T1" fmla="*/ 0 h 169"/>
                  <a:gd name="T2" fmla="*/ 0 w 238"/>
                  <a:gd name="T3" fmla="*/ 0 h 169"/>
                  <a:gd name="T4" fmla="*/ 0 w 238"/>
                  <a:gd name="T5" fmla="*/ 0 h 169"/>
                  <a:gd name="T6" fmla="*/ 0 w 238"/>
                  <a:gd name="T7" fmla="*/ 0 h 169"/>
                  <a:gd name="T8" fmla="*/ 0 w 238"/>
                  <a:gd name="T9" fmla="*/ 0 h 169"/>
                  <a:gd name="T10" fmla="*/ 0 w 238"/>
                  <a:gd name="T11" fmla="*/ 0 h 169"/>
                  <a:gd name="T12" fmla="*/ 0 w 238"/>
                  <a:gd name="T13" fmla="*/ 0 h 169"/>
                  <a:gd name="T14" fmla="*/ 0 w 238"/>
                  <a:gd name="T15" fmla="*/ 0 h 169"/>
                  <a:gd name="T16" fmla="*/ 0 w 238"/>
                  <a:gd name="T17" fmla="*/ 1 h 169"/>
                  <a:gd name="T18" fmla="*/ 1 w 238"/>
                  <a:gd name="T19" fmla="*/ 1 h 169"/>
                  <a:gd name="T20" fmla="*/ 1 w 238"/>
                  <a:gd name="T21" fmla="*/ 1 h 169"/>
                  <a:gd name="T22" fmla="*/ 1 w 238"/>
                  <a:gd name="T23" fmla="*/ 1 h 169"/>
                  <a:gd name="T24" fmla="*/ 1 w 238"/>
                  <a:gd name="T25" fmla="*/ 1 h 169"/>
                  <a:gd name="T26" fmla="*/ 1 w 238"/>
                  <a:gd name="T27" fmla="*/ 1 h 169"/>
                  <a:gd name="T28" fmla="*/ 1 w 238"/>
                  <a:gd name="T29" fmla="*/ 1 h 169"/>
                  <a:gd name="T30" fmla="*/ 1 w 238"/>
                  <a:gd name="T31" fmla="*/ 1 h 169"/>
                  <a:gd name="T32" fmla="*/ 2 w 238"/>
                  <a:gd name="T33" fmla="*/ 1 h 169"/>
                  <a:gd name="T34" fmla="*/ 2 w 238"/>
                  <a:gd name="T35" fmla="*/ 0 h 169"/>
                  <a:gd name="T36" fmla="*/ 2 w 238"/>
                  <a:gd name="T37" fmla="*/ 0 h 169"/>
                  <a:gd name="T38" fmla="*/ 2 w 238"/>
                  <a:gd name="T39" fmla="*/ 0 h 169"/>
                  <a:gd name="T40" fmla="*/ 2 w 238"/>
                  <a:gd name="T41" fmla="*/ 0 h 169"/>
                  <a:gd name="T42" fmla="*/ 2 w 238"/>
                  <a:gd name="T43" fmla="*/ 0 h 169"/>
                  <a:gd name="T44" fmla="*/ 2 w 238"/>
                  <a:gd name="T45" fmla="*/ 0 h 169"/>
                  <a:gd name="T46" fmla="*/ 2 w 238"/>
                  <a:gd name="T47" fmla="*/ 0 h 169"/>
                  <a:gd name="T48" fmla="*/ 2 w 238"/>
                  <a:gd name="T49" fmla="*/ 0 h 169"/>
                  <a:gd name="T50" fmla="*/ 2 w 238"/>
                  <a:gd name="T51" fmla="*/ 0 h 169"/>
                  <a:gd name="T52" fmla="*/ 2 w 238"/>
                  <a:gd name="T53" fmla="*/ 0 h 169"/>
                  <a:gd name="T54" fmla="*/ 2 w 238"/>
                  <a:gd name="T55" fmla="*/ 0 h 169"/>
                  <a:gd name="T56" fmla="*/ 2 w 238"/>
                  <a:gd name="T57" fmla="*/ 1 h 169"/>
                  <a:gd name="T58" fmla="*/ 1 w 238"/>
                  <a:gd name="T59" fmla="*/ 1 h 169"/>
                  <a:gd name="T60" fmla="*/ 1 w 238"/>
                  <a:gd name="T61" fmla="*/ 1 h 169"/>
                  <a:gd name="T62" fmla="*/ 1 w 238"/>
                  <a:gd name="T63" fmla="*/ 1 h 169"/>
                  <a:gd name="T64" fmla="*/ 1 w 238"/>
                  <a:gd name="T65" fmla="*/ 1 h 169"/>
                  <a:gd name="T66" fmla="*/ 1 w 238"/>
                  <a:gd name="T67" fmla="*/ 1 h 169"/>
                  <a:gd name="T68" fmla="*/ 1 w 238"/>
                  <a:gd name="T69" fmla="*/ 1 h 169"/>
                  <a:gd name="T70" fmla="*/ 0 w 238"/>
                  <a:gd name="T71" fmla="*/ 0 h 169"/>
                  <a:gd name="T72" fmla="*/ 0 w 238"/>
                  <a:gd name="T73" fmla="*/ 0 h 169"/>
                  <a:gd name="T74" fmla="*/ 0 w 238"/>
                  <a:gd name="T75" fmla="*/ 0 h 169"/>
                  <a:gd name="T76" fmla="*/ 0 w 238"/>
                  <a:gd name="T77" fmla="*/ 0 h 169"/>
                  <a:gd name="T78" fmla="*/ 0 w 238"/>
                  <a:gd name="T79" fmla="*/ 0 h 169"/>
                  <a:gd name="T80" fmla="*/ 0 w 238"/>
                  <a:gd name="T81" fmla="*/ 0 h 169"/>
                  <a:gd name="T82" fmla="*/ 0 w 238"/>
                  <a:gd name="T83" fmla="*/ 0 h 169"/>
                  <a:gd name="T84" fmla="*/ 0 w 238"/>
                  <a:gd name="T85" fmla="*/ 0 h 169"/>
                  <a:gd name="T86" fmla="*/ 0 w 238"/>
                  <a:gd name="T87" fmla="*/ 0 h 169"/>
                  <a:gd name="T88" fmla="*/ 0 w 238"/>
                  <a:gd name="T89" fmla="*/ 0 h 169"/>
                  <a:gd name="T90" fmla="*/ 0 w 238"/>
                  <a:gd name="T91" fmla="*/ 0 h 169"/>
                  <a:gd name="T92" fmla="*/ 0 w 238"/>
                  <a:gd name="T93" fmla="*/ 0 h 169"/>
                  <a:gd name="T94" fmla="*/ 0 w 238"/>
                  <a:gd name="T95" fmla="*/ 0 h 169"/>
                  <a:gd name="T96" fmla="*/ 0 w 238"/>
                  <a:gd name="T97" fmla="*/ 0 h 169"/>
                  <a:gd name="T98" fmla="*/ 0 w 238"/>
                  <a:gd name="T99" fmla="*/ 0 h 169"/>
                  <a:gd name="T100" fmla="*/ 0 w 238"/>
                  <a:gd name="T101" fmla="*/ 0 h 169"/>
                  <a:gd name="T102" fmla="*/ 0 w 238"/>
                  <a:gd name="T103" fmla="*/ 0 h 16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38"/>
                  <a:gd name="T157" fmla="*/ 0 h 169"/>
                  <a:gd name="T158" fmla="*/ 238 w 238"/>
                  <a:gd name="T159" fmla="*/ 169 h 16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38" h="169">
                    <a:moveTo>
                      <a:pt x="0" y="21"/>
                    </a:moveTo>
                    <a:lnTo>
                      <a:pt x="0" y="21"/>
                    </a:lnTo>
                    <a:lnTo>
                      <a:pt x="0" y="23"/>
                    </a:lnTo>
                    <a:lnTo>
                      <a:pt x="0" y="24"/>
                    </a:lnTo>
                    <a:lnTo>
                      <a:pt x="0" y="38"/>
                    </a:lnTo>
                    <a:lnTo>
                      <a:pt x="2" y="53"/>
                    </a:lnTo>
                    <a:lnTo>
                      <a:pt x="5" y="67"/>
                    </a:lnTo>
                    <a:lnTo>
                      <a:pt x="9" y="80"/>
                    </a:lnTo>
                    <a:lnTo>
                      <a:pt x="14" y="93"/>
                    </a:lnTo>
                    <a:lnTo>
                      <a:pt x="20" y="105"/>
                    </a:lnTo>
                    <a:lnTo>
                      <a:pt x="27" y="116"/>
                    </a:lnTo>
                    <a:lnTo>
                      <a:pt x="35" y="127"/>
                    </a:lnTo>
                    <a:lnTo>
                      <a:pt x="44" y="136"/>
                    </a:lnTo>
                    <a:lnTo>
                      <a:pt x="53" y="145"/>
                    </a:lnTo>
                    <a:lnTo>
                      <a:pt x="63" y="152"/>
                    </a:lnTo>
                    <a:lnTo>
                      <a:pt x="74" y="158"/>
                    </a:lnTo>
                    <a:lnTo>
                      <a:pt x="85" y="163"/>
                    </a:lnTo>
                    <a:lnTo>
                      <a:pt x="98" y="166"/>
                    </a:lnTo>
                    <a:lnTo>
                      <a:pt x="110" y="169"/>
                    </a:lnTo>
                    <a:lnTo>
                      <a:pt x="122" y="169"/>
                    </a:lnTo>
                    <a:lnTo>
                      <a:pt x="132" y="169"/>
                    </a:lnTo>
                    <a:lnTo>
                      <a:pt x="141" y="168"/>
                    </a:lnTo>
                    <a:lnTo>
                      <a:pt x="151" y="165"/>
                    </a:lnTo>
                    <a:lnTo>
                      <a:pt x="160" y="162"/>
                    </a:lnTo>
                    <a:lnTo>
                      <a:pt x="169" y="158"/>
                    </a:lnTo>
                    <a:lnTo>
                      <a:pt x="177" y="153"/>
                    </a:lnTo>
                    <a:lnTo>
                      <a:pt x="185" y="148"/>
                    </a:lnTo>
                    <a:lnTo>
                      <a:pt x="193" y="142"/>
                    </a:lnTo>
                    <a:lnTo>
                      <a:pt x="200" y="135"/>
                    </a:lnTo>
                    <a:lnTo>
                      <a:pt x="207" y="128"/>
                    </a:lnTo>
                    <a:lnTo>
                      <a:pt x="213" y="120"/>
                    </a:lnTo>
                    <a:lnTo>
                      <a:pt x="220" y="111"/>
                    </a:lnTo>
                    <a:lnTo>
                      <a:pt x="225" y="103"/>
                    </a:lnTo>
                    <a:lnTo>
                      <a:pt x="230" y="93"/>
                    </a:lnTo>
                    <a:lnTo>
                      <a:pt x="234" y="83"/>
                    </a:lnTo>
                    <a:lnTo>
                      <a:pt x="238" y="73"/>
                    </a:lnTo>
                    <a:lnTo>
                      <a:pt x="237" y="69"/>
                    </a:lnTo>
                    <a:lnTo>
                      <a:pt x="237" y="67"/>
                    </a:lnTo>
                    <a:lnTo>
                      <a:pt x="236" y="63"/>
                    </a:lnTo>
                    <a:lnTo>
                      <a:pt x="236" y="61"/>
                    </a:lnTo>
                    <a:lnTo>
                      <a:pt x="235" y="57"/>
                    </a:lnTo>
                    <a:lnTo>
                      <a:pt x="235" y="55"/>
                    </a:lnTo>
                    <a:lnTo>
                      <a:pt x="234" y="51"/>
                    </a:lnTo>
                    <a:lnTo>
                      <a:pt x="234" y="49"/>
                    </a:lnTo>
                    <a:lnTo>
                      <a:pt x="231" y="61"/>
                    </a:lnTo>
                    <a:lnTo>
                      <a:pt x="228" y="72"/>
                    </a:lnTo>
                    <a:lnTo>
                      <a:pt x="224" y="83"/>
                    </a:lnTo>
                    <a:lnTo>
                      <a:pt x="220" y="92"/>
                    </a:lnTo>
                    <a:lnTo>
                      <a:pt x="214" y="102"/>
                    </a:lnTo>
                    <a:lnTo>
                      <a:pt x="208" y="111"/>
                    </a:lnTo>
                    <a:lnTo>
                      <a:pt x="201" y="120"/>
                    </a:lnTo>
                    <a:lnTo>
                      <a:pt x="194" y="127"/>
                    </a:lnTo>
                    <a:lnTo>
                      <a:pt x="187" y="134"/>
                    </a:lnTo>
                    <a:lnTo>
                      <a:pt x="179" y="140"/>
                    </a:lnTo>
                    <a:lnTo>
                      <a:pt x="170" y="146"/>
                    </a:lnTo>
                    <a:lnTo>
                      <a:pt x="161" y="151"/>
                    </a:lnTo>
                    <a:lnTo>
                      <a:pt x="152" y="154"/>
                    </a:lnTo>
                    <a:lnTo>
                      <a:pt x="142" y="157"/>
                    </a:lnTo>
                    <a:lnTo>
                      <a:pt x="132" y="158"/>
                    </a:lnTo>
                    <a:lnTo>
                      <a:pt x="122" y="158"/>
                    </a:lnTo>
                    <a:lnTo>
                      <a:pt x="111" y="158"/>
                    </a:lnTo>
                    <a:lnTo>
                      <a:pt x="99" y="156"/>
                    </a:lnTo>
                    <a:lnTo>
                      <a:pt x="88" y="152"/>
                    </a:lnTo>
                    <a:lnTo>
                      <a:pt x="77" y="148"/>
                    </a:lnTo>
                    <a:lnTo>
                      <a:pt x="67" y="142"/>
                    </a:lnTo>
                    <a:lnTo>
                      <a:pt x="58" y="135"/>
                    </a:lnTo>
                    <a:lnTo>
                      <a:pt x="50" y="128"/>
                    </a:lnTo>
                    <a:lnTo>
                      <a:pt x="42" y="120"/>
                    </a:lnTo>
                    <a:lnTo>
                      <a:pt x="34" y="110"/>
                    </a:lnTo>
                    <a:lnTo>
                      <a:pt x="28" y="99"/>
                    </a:lnTo>
                    <a:lnTo>
                      <a:pt x="22" y="89"/>
                    </a:lnTo>
                    <a:lnTo>
                      <a:pt x="18" y="77"/>
                    </a:lnTo>
                    <a:lnTo>
                      <a:pt x="14" y="63"/>
                    </a:lnTo>
                    <a:lnTo>
                      <a:pt x="11" y="51"/>
                    </a:lnTo>
                    <a:lnTo>
                      <a:pt x="9" y="37"/>
                    </a:lnTo>
                    <a:lnTo>
                      <a:pt x="9" y="24"/>
                    </a:lnTo>
                    <a:lnTo>
                      <a:pt x="9" y="20"/>
                    </a:lnTo>
                    <a:lnTo>
                      <a:pt x="9" y="18"/>
                    </a:lnTo>
                    <a:lnTo>
                      <a:pt x="9" y="15"/>
                    </a:lnTo>
                    <a:lnTo>
                      <a:pt x="9" y="12"/>
                    </a:lnTo>
                    <a:lnTo>
                      <a:pt x="9" y="9"/>
                    </a:lnTo>
                    <a:lnTo>
                      <a:pt x="10" y="6"/>
                    </a:lnTo>
                    <a:lnTo>
                      <a:pt x="10" y="3"/>
                    </a:lnTo>
                    <a:lnTo>
                      <a:pt x="10" y="0"/>
                    </a:lnTo>
                    <a:lnTo>
                      <a:pt x="9" y="2"/>
                    </a:lnTo>
                    <a:lnTo>
                      <a:pt x="8" y="3"/>
                    </a:lnTo>
                    <a:lnTo>
                      <a:pt x="7" y="6"/>
                    </a:lnTo>
                    <a:lnTo>
                      <a:pt x="6" y="7"/>
                    </a:lnTo>
                    <a:lnTo>
                      <a:pt x="5" y="9"/>
                    </a:lnTo>
                    <a:lnTo>
                      <a:pt x="4" y="11"/>
                    </a:lnTo>
                    <a:lnTo>
                      <a:pt x="3" y="13"/>
                    </a:lnTo>
                    <a:lnTo>
                      <a:pt x="3" y="14"/>
                    </a:lnTo>
                    <a:lnTo>
                      <a:pt x="2" y="15"/>
                    </a:lnTo>
                    <a:lnTo>
                      <a:pt x="2" y="17"/>
                    </a:lnTo>
                    <a:lnTo>
                      <a:pt x="1" y="17"/>
                    </a:lnTo>
                    <a:lnTo>
                      <a:pt x="1" y="18"/>
                    </a:lnTo>
                    <a:lnTo>
                      <a:pt x="1" y="19"/>
                    </a:lnTo>
                    <a:lnTo>
                      <a:pt x="0" y="19"/>
                    </a:lnTo>
                    <a:lnTo>
                      <a:pt x="0" y="20"/>
                    </a:lnTo>
                    <a:lnTo>
                      <a:pt x="0" y="21"/>
                    </a:lnTo>
                    <a:close/>
                  </a:path>
                </a:pathLst>
              </a:custGeom>
              <a:solidFill>
                <a:srgbClr val="F5C1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3" name="Freeform 79"/>
              <p:cNvSpPr>
                <a:spLocks/>
              </p:cNvSpPr>
              <p:nvPr/>
            </p:nvSpPr>
            <p:spPr bwMode="auto">
              <a:xfrm>
                <a:off x="1138" y="2654"/>
                <a:ext cx="46" cy="29"/>
              </a:xfrm>
              <a:custGeom>
                <a:avLst/>
                <a:gdLst>
                  <a:gd name="T0" fmla="*/ 0 w 232"/>
                  <a:gd name="T1" fmla="*/ 0 h 174"/>
                  <a:gd name="T2" fmla="*/ 0 w 232"/>
                  <a:gd name="T3" fmla="*/ 0 h 174"/>
                  <a:gd name="T4" fmla="*/ 0 w 232"/>
                  <a:gd name="T5" fmla="*/ 0 h 174"/>
                  <a:gd name="T6" fmla="*/ 0 w 232"/>
                  <a:gd name="T7" fmla="*/ 0 h 174"/>
                  <a:gd name="T8" fmla="*/ 0 w 232"/>
                  <a:gd name="T9" fmla="*/ 0 h 174"/>
                  <a:gd name="T10" fmla="*/ 0 w 232"/>
                  <a:gd name="T11" fmla="*/ 0 h 174"/>
                  <a:gd name="T12" fmla="*/ 0 w 232"/>
                  <a:gd name="T13" fmla="*/ 1 h 174"/>
                  <a:gd name="T14" fmla="*/ 0 w 232"/>
                  <a:gd name="T15" fmla="*/ 1 h 174"/>
                  <a:gd name="T16" fmla="*/ 0 w 232"/>
                  <a:gd name="T17" fmla="*/ 1 h 174"/>
                  <a:gd name="T18" fmla="*/ 0 w 232"/>
                  <a:gd name="T19" fmla="*/ 1 h 174"/>
                  <a:gd name="T20" fmla="*/ 1 w 232"/>
                  <a:gd name="T21" fmla="*/ 1 h 174"/>
                  <a:gd name="T22" fmla="*/ 1 w 232"/>
                  <a:gd name="T23" fmla="*/ 1 h 174"/>
                  <a:gd name="T24" fmla="*/ 1 w 232"/>
                  <a:gd name="T25" fmla="*/ 1 h 174"/>
                  <a:gd name="T26" fmla="*/ 1 w 232"/>
                  <a:gd name="T27" fmla="*/ 1 h 174"/>
                  <a:gd name="T28" fmla="*/ 1 w 232"/>
                  <a:gd name="T29" fmla="*/ 1 h 174"/>
                  <a:gd name="T30" fmla="*/ 1 w 232"/>
                  <a:gd name="T31" fmla="*/ 1 h 174"/>
                  <a:gd name="T32" fmla="*/ 2 w 232"/>
                  <a:gd name="T33" fmla="*/ 1 h 174"/>
                  <a:gd name="T34" fmla="*/ 2 w 232"/>
                  <a:gd name="T35" fmla="*/ 1 h 174"/>
                  <a:gd name="T36" fmla="*/ 2 w 232"/>
                  <a:gd name="T37" fmla="*/ 1 h 174"/>
                  <a:gd name="T38" fmla="*/ 2 w 232"/>
                  <a:gd name="T39" fmla="*/ 0 h 174"/>
                  <a:gd name="T40" fmla="*/ 2 w 232"/>
                  <a:gd name="T41" fmla="*/ 0 h 174"/>
                  <a:gd name="T42" fmla="*/ 2 w 232"/>
                  <a:gd name="T43" fmla="*/ 0 h 174"/>
                  <a:gd name="T44" fmla="*/ 2 w 232"/>
                  <a:gd name="T45" fmla="*/ 0 h 174"/>
                  <a:gd name="T46" fmla="*/ 2 w 232"/>
                  <a:gd name="T47" fmla="*/ 0 h 174"/>
                  <a:gd name="T48" fmla="*/ 2 w 232"/>
                  <a:gd name="T49" fmla="*/ 0 h 174"/>
                  <a:gd name="T50" fmla="*/ 2 w 232"/>
                  <a:gd name="T51" fmla="*/ 0 h 174"/>
                  <a:gd name="T52" fmla="*/ 2 w 232"/>
                  <a:gd name="T53" fmla="*/ 1 h 174"/>
                  <a:gd name="T54" fmla="*/ 2 w 232"/>
                  <a:gd name="T55" fmla="*/ 1 h 174"/>
                  <a:gd name="T56" fmla="*/ 1 w 232"/>
                  <a:gd name="T57" fmla="*/ 1 h 174"/>
                  <a:gd name="T58" fmla="*/ 1 w 232"/>
                  <a:gd name="T59" fmla="*/ 1 h 174"/>
                  <a:gd name="T60" fmla="*/ 1 w 232"/>
                  <a:gd name="T61" fmla="*/ 1 h 174"/>
                  <a:gd name="T62" fmla="*/ 1 w 232"/>
                  <a:gd name="T63" fmla="*/ 1 h 174"/>
                  <a:gd name="T64" fmla="*/ 1 w 232"/>
                  <a:gd name="T65" fmla="*/ 1 h 174"/>
                  <a:gd name="T66" fmla="*/ 1 w 232"/>
                  <a:gd name="T67" fmla="*/ 1 h 174"/>
                  <a:gd name="T68" fmla="*/ 1 w 232"/>
                  <a:gd name="T69" fmla="*/ 1 h 174"/>
                  <a:gd name="T70" fmla="*/ 0 w 232"/>
                  <a:gd name="T71" fmla="*/ 1 h 174"/>
                  <a:gd name="T72" fmla="*/ 0 w 232"/>
                  <a:gd name="T73" fmla="*/ 1 h 174"/>
                  <a:gd name="T74" fmla="*/ 0 w 232"/>
                  <a:gd name="T75" fmla="*/ 1 h 174"/>
                  <a:gd name="T76" fmla="*/ 0 w 232"/>
                  <a:gd name="T77" fmla="*/ 0 h 174"/>
                  <a:gd name="T78" fmla="*/ 0 w 232"/>
                  <a:gd name="T79" fmla="*/ 0 h 174"/>
                  <a:gd name="T80" fmla="*/ 0 w 232"/>
                  <a:gd name="T81" fmla="*/ 0 h 174"/>
                  <a:gd name="T82" fmla="*/ 0 w 232"/>
                  <a:gd name="T83" fmla="*/ 0 h 174"/>
                  <a:gd name="T84" fmla="*/ 0 w 232"/>
                  <a:gd name="T85" fmla="*/ 0 h 174"/>
                  <a:gd name="T86" fmla="*/ 0 w 232"/>
                  <a:gd name="T87" fmla="*/ 0 h 174"/>
                  <a:gd name="T88" fmla="*/ 0 w 232"/>
                  <a:gd name="T89" fmla="*/ 0 h 174"/>
                  <a:gd name="T90" fmla="*/ 0 w 232"/>
                  <a:gd name="T91" fmla="*/ 0 h 174"/>
                  <a:gd name="T92" fmla="*/ 0 w 232"/>
                  <a:gd name="T93" fmla="*/ 0 h 174"/>
                  <a:gd name="T94" fmla="*/ 0 w 232"/>
                  <a:gd name="T95" fmla="*/ 0 h 1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2"/>
                  <a:gd name="T145" fmla="*/ 0 h 174"/>
                  <a:gd name="T146" fmla="*/ 232 w 232"/>
                  <a:gd name="T147" fmla="*/ 174 h 17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2" h="174">
                    <a:moveTo>
                      <a:pt x="1" y="21"/>
                    </a:moveTo>
                    <a:lnTo>
                      <a:pt x="1" y="22"/>
                    </a:lnTo>
                    <a:lnTo>
                      <a:pt x="0" y="24"/>
                    </a:lnTo>
                    <a:lnTo>
                      <a:pt x="0" y="25"/>
                    </a:lnTo>
                    <a:lnTo>
                      <a:pt x="0" y="27"/>
                    </a:lnTo>
                    <a:lnTo>
                      <a:pt x="0" y="29"/>
                    </a:lnTo>
                    <a:lnTo>
                      <a:pt x="0" y="30"/>
                    </a:lnTo>
                    <a:lnTo>
                      <a:pt x="0" y="33"/>
                    </a:lnTo>
                    <a:lnTo>
                      <a:pt x="0" y="34"/>
                    </a:lnTo>
                    <a:lnTo>
                      <a:pt x="1" y="48"/>
                    </a:lnTo>
                    <a:lnTo>
                      <a:pt x="3" y="63"/>
                    </a:lnTo>
                    <a:lnTo>
                      <a:pt x="5" y="76"/>
                    </a:lnTo>
                    <a:lnTo>
                      <a:pt x="9" y="89"/>
                    </a:lnTo>
                    <a:lnTo>
                      <a:pt x="14" y="101"/>
                    </a:lnTo>
                    <a:lnTo>
                      <a:pt x="20" y="112"/>
                    </a:lnTo>
                    <a:lnTo>
                      <a:pt x="27" y="122"/>
                    </a:lnTo>
                    <a:lnTo>
                      <a:pt x="34" y="133"/>
                    </a:lnTo>
                    <a:lnTo>
                      <a:pt x="43" y="142"/>
                    </a:lnTo>
                    <a:lnTo>
                      <a:pt x="52" y="150"/>
                    </a:lnTo>
                    <a:lnTo>
                      <a:pt x="61" y="157"/>
                    </a:lnTo>
                    <a:lnTo>
                      <a:pt x="72" y="163"/>
                    </a:lnTo>
                    <a:lnTo>
                      <a:pt x="82" y="168"/>
                    </a:lnTo>
                    <a:lnTo>
                      <a:pt x="95" y="172"/>
                    </a:lnTo>
                    <a:lnTo>
                      <a:pt x="106" y="173"/>
                    </a:lnTo>
                    <a:lnTo>
                      <a:pt x="118" y="174"/>
                    </a:lnTo>
                    <a:lnTo>
                      <a:pt x="128" y="174"/>
                    </a:lnTo>
                    <a:lnTo>
                      <a:pt x="138" y="172"/>
                    </a:lnTo>
                    <a:lnTo>
                      <a:pt x="147" y="169"/>
                    </a:lnTo>
                    <a:lnTo>
                      <a:pt x="157" y="167"/>
                    </a:lnTo>
                    <a:lnTo>
                      <a:pt x="165" y="162"/>
                    </a:lnTo>
                    <a:lnTo>
                      <a:pt x="174" y="157"/>
                    </a:lnTo>
                    <a:lnTo>
                      <a:pt x="182" y="151"/>
                    </a:lnTo>
                    <a:lnTo>
                      <a:pt x="190" y="145"/>
                    </a:lnTo>
                    <a:lnTo>
                      <a:pt x="197" y="137"/>
                    </a:lnTo>
                    <a:lnTo>
                      <a:pt x="204" y="130"/>
                    </a:lnTo>
                    <a:lnTo>
                      <a:pt x="210" y="121"/>
                    </a:lnTo>
                    <a:lnTo>
                      <a:pt x="216" y="112"/>
                    </a:lnTo>
                    <a:lnTo>
                      <a:pt x="221" y="102"/>
                    </a:lnTo>
                    <a:lnTo>
                      <a:pt x="225" y="93"/>
                    </a:lnTo>
                    <a:lnTo>
                      <a:pt x="229" y="82"/>
                    </a:lnTo>
                    <a:lnTo>
                      <a:pt x="232" y="71"/>
                    </a:lnTo>
                    <a:lnTo>
                      <a:pt x="231" y="67"/>
                    </a:lnTo>
                    <a:lnTo>
                      <a:pt x="231" y="65"/>
                    </a:lnTo>
                    <a:lnTo>
                      <a:pt x="230" y="61"/>
                    </a:lnTo>
                    <a:lnTo>
                      <a:pt x="230" y="59"/>
                    </a:lnTo>
                    <a:lnTo>
                      <a:pt x="229" y="55"/>
                    </a:lnTo>
                    <a:lnTo>
                      <a:pt x="228" y="53"/>
                    </a:lnTo>
                    <a:lnTo>
                      <a:pt x="227" y="51"/>
                    </a:lnTo>
                    <a:lnTo>
                      <a:pt x="226" y="47"/>
                    </a:lnTo>
                    <a:lnTo>
                      <a:pt x="225" y="59"/>
                    </a:lnTo>
                    <a:lnTo>
                      <a:pt x="223" y="71"/>
                    </a:lnTo>
                    <a:lnTo>
                      <a:pt x="219" y="82"/>
                    </a:lnTo>
                    <a:lnTo>
                      <a:pt x="215" y="93"/>
                    </a:lnTo>
                    <a:lnTo>
                      <a:pt x="209" y="103"/>
                    </a:lnTo>
                    <a:lnTo>
                      <a:pt x="204" y="113"/>
                    </a:lnTo>
                    <a:lnTo>
                      <a:pt x="197" y="121"/>
                    </a:lnTo>
                    <a:lnTo>
                      <a:pt x="191" y="130"/>
                    </a:lnTo>
                    <a:lnTo>
                      <a:pt x="183" y="137"/>
                    </a:lnTo>
                    <a:lnTo>
                      <a:pt x="175" y="144"/>
                    </a:lnTo>
                    <a:lnTo>
                      <a:pt x="167" y="149"/>
                    </a:lnTo>
                    <a:lnTo>
                      <a:pt x="158" y="155"/>
                    </a:lnTo>
                    <a:lnTo>
                      <a:pt x="148" y="158"/>
                    </a:lnTo>
                    <a:lnTo>
                      <a:pt x="139" y="161"/>
                    </a:lnTo>
                    <a:lnTo>
                      <a:pt x="128" y="162"/>
                    </a:lnTo>
                    <a:lnTo>
                      <a:pt x="118" y="163"/>
                    </a:lnTo>
                    <a:lnTo>
                      <a:pt x="107" y="162"/>
                    </a:lnTo>
                    <a:lnTo>
                      <a:pt x="96" y="161"/>
                    </a:lnTo>
                    <a:lnTo>
                      <a:pt x="85" y="157"/>
                    </a:lnTo>
                    <a:lnTo>
                      <a:pt x="75" y="152"/>
                    </a:lnTo>
                    <a:lnTo>
                      <a:pt x="66" y="148"/>
                    </a:lnTo>
                    <a:lnTo>
                      <a:pt x="57" y="142"/>
                    </a:lnTo>
                    <a:lnTo>
                      <a:pt x="48" y="133"/>
                    </a:lnTo>
                    <a:lnTo>
                      <a:pt x="41" y="125"/>
                    </a:lnTo>
                    <a:lnTo>
                      <a:pt x="34" y="116"/>
                    </a:lnTo>
                    <a:lnTo>
                      <a:pt x="28" y="106"/>
                    </a:lnTo>
                    <a:lnTo>
                      <a:pt x="22" y="95"/>
                    </a:lnTo>
                    <a:lnTo>
                      <a:pt x="18" y="84"/>
                    </a:lnTo>
                    <a:lnTo>
                      <a:pt x="14" y="72"/>
                    </a:lnTo>
                    <a:lnTo>
                      <a:pt x="11" y="60"/>
                    </a:lnTo>
                    <a:lnTo>
                      <a:pt x="10" y="47"/>
                    </a:lnTo>
                    <a:lnTo>
                      <a:pt x="9" y="34"/>
                    </a:lnTo>
                    <a:lnTo>
                      <a:pt x="9" y="29"/>
                    </a:lnTo>
                    <a:lnTo>
                      <a:pt x="9" y="25"/>
                    </a:lnTo>
                    <a:lnTo>
                      <a:pt x="10" y="21"/>
                    </a:lnTo>
                    <a:lnTo>
                      <a:pt x="10" y="17"/>
                    </a:lnTo>
                    <a:lnTo>
                      <a:pt x="11" y="13"/>
                    </a:lnTo>
                    <a:lnTo>
                      <a:pt x="11" y="9"/>
                    </a:lnTo>
                    <a:lnTo>
                      <a:pt x="12" y="5"/>
                    </a:lnTo>
                    <a:lnTo>
                      <a:pt x="13" y="0"/>
                    </a:lnTo>
                    <a:lnTo>
                      <a:pt x="11" y="3"/>
                    </a:lnTo>
                    <a:lnTo>
                      <a:pt x="10" y="5"/>
                    </a:lnTo>
                    <a:lnTo>
                      <a:pt x="8" y="7"/>
                    </a:lnTo>
                    <a:lnTo>
                      <a:pt x="6" y="10"/>
                    </a:lnTo>
                    <a:lnTo>
                      <a:pt x="5" y="12"/>
                    </a:lnTo>
                    <a:lnTo>
                      <a:pt x="4" y="15"/>
                    </a:lnTo>
                    <a:lnTo>
                      <a:pt x="2" y="18"/>
                    </a:lnTo>
                    <a:lnTo>
                      <a:pt x="1" y="21"/>
                    </a:lnTo>
                    <a:close/>
                  </a:path>
                </a:pathLst>
              </a:custGeom>
              <a:solidFill>
                <a:srgbClr val="F5C3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4" name="Freeform 80"/>
              <p:cNvSpPr>
                <a:spLocks/>
              </p:cNvSpPr>
              <p:nvPr/>
            </p:nvSpPr>
            <p:spPr bwMode="auto">
              <a:xfrm>
                <a:off x="1139" y="2652"/>
                <a:ext cx="45" cy="30"/>
              </a:xfrm>
              <a:custGeom>
                <a:avLst/>
                <a:gdLst>
                  <a:gd name="T0" fmla="*/ 0 w 225"/>
                  <a:gd name="T1" fmla="*/ 0 h 176"/>
                  <a:gd name="T2" fmla="*/ 0 w 225"/>
                  <a:gd name="T3" fmla="*/ 0 h 176"/>
                  <a:gd name="T4" fmla="*/ 0 w 225"/>
                  <a:gd name="T5" fmla="*/ 0 h 176"/>
                  <a:gd name="T6" fmla="*/ 0 w 225"/>
                  <a:gd name="T7" fmla="*/ 0 h 176"/>
                  <a:gd name="T8" fmla="*/ 0 w 225"/>
                  <a:gd name="T9" fmla="*/ 0 h 176"/>
                  <a:gd name="T10" fmla="*/ 0 w 225"/>
                  <a:gd name="T11" fmla="*/ 0 h 176"/>
                  <a:gd name="T12" fmla="*/ 0 w 225"/>
                  <a:gd name="T13" fmla="*/ 1 h 176"/>
                  <a:gd name="T14" fmla="*/ 0 w 225"/>
                  <a:gd name="T15" fmla="*/ 1 h 176"/>
                  <a:gd name="T16" fmla="*/ 0 w 225"/>
                  <a:gd name="T17" fmla="*/ 1 h 176"/>
                  <a:gd name="T18" fmla="*/ 0 w 225"/>
                  <a:gd name="T19" fmla="*/ 1 h 176"/>
                  <a:gd name="T20" fmla="*/ 1 w 225"/>
                  <a:gd name="T21" fmla="*/ 1 h 176"/>
                  <a:gd name="T22" fmla="*/ 1 w 225"/>
                  <a:gd name="T23" fmla="*/ 1 h 176"/>
                  <a:gd name="T24" fmla="*/ 1 w 225"/>
                  <a:gd name="T25" fmla="*/ 1 h 176"/>
                  <a:gd name="T26" fmla="*/ 1 w 225"/>
                  <a:gd name="T27" fmla="*/ 1 h 176"/>
                  <a:gd name="T28" fmla="*/ 1 w 225"/>
                  <a:gd name="T29" fmla="*/ 1 h 176"/>
                  <a:gd name="T30" fmla="*/ 1 w 225"/>
                  <a:gd name="T31" fmla="*/ 1 h 176"/>
                  <a:gd name="T32" fmla="*/ 2 w 225"/>
                  <a:gd name="T33" fmla="*/ 1 h 176"/>
                  <a:gd name="T34" fmla="*/ 2 w 225"/>
                  <a:gd name="T35" fmla="*/ 1 h 176"/>
                  <a:gd name="T36" fmla="*/ 2 w 225"/>
                  <a:gd name="T37" fmla="*/ 1 h 176"/>
                  <a:gd name="T38" fmla="*/ 2 w 225"/>
                  <a:gd name="T39" fmla="*/ 0 h 176"/>
                  <a:gd name="T40" fmla="*/ 2 w 225"/>
                  <a:gd name="T41" fmla="*/ 0 h 176"/>
                  <a:gd name="T42" fmla="*/ 2 w 225"/>
                  <a:gd name="T43" fmla="*/ 0 h 176"/>
                  <a:gd name="T44" fmla="*/ 2 w 225"/>
                  <a:gd name="T45" fmla="*/ 0 h 176"/>
                  <a:gd name="T46" fmla="*/ 2 w 225"/>
                  <a:gd name="T47" fmla="*/ 0 h 176"/>
                  <a:gd name="T48" fmla="*/ 2 w 225"/>
                  <a:gd name="T49" fmla="*/ 0 h 176"/>
                  <a:gd name="T50" fmla="*/ 2 w 225"/>
                  <a:gd name="T51" fmla="*/ 0 h 176"/>
                  <a:gd name="T52" fmla="*/ 2 w 225"/>
                  <a:gd name="T53" fmla="*/ 1 h 176"/>
                  <a:gd name="T54" fmla="*/ 2 w 225"/>
                  <a:gd name="T55" fmla="*/ 1 h 176"/>
                  <a:gd name="T56" fmla="*/ 1 w 225"/>
                  <a:gd name="T57" fmla="*/ 1 h 176"/>
                  <a:gd name="T58" fmla="*/ 1 w 225"/>
                  <a:gd name="T59" fmla="*/ 1 h 176"/>
                  <a:gd name="T60" fmla="*/ 1 w 225"/>
                  <a:gd name="T61" fmla="*/ 1 h 176"/>
                  <a:gd name="T62" fmla="*/ 1 w 225"/>
                  <a:gd name="T63" fmla="*/ 1 h 176"/>
                  <a:gd name="T64" fmla="*/ 1 w 225"/>
                  <a:gd name="T65" fmla="*/ 1 h 176"/>
                  <a:gd name="T66" fmla="*/ 1 w 225"/>
                  <a:gd name="T67" fmla="*/ 1 h 176"/>
                  <a:gd name="T68" fmla="*/ 1 w 225"/>
                  <a:gd name="T69" fmla="*/ 1 h 176"/>
                  <a:gd name="T70" fmla="*/ 0 w 225"/>
                  <a:gd name="T71" fmla="*/ 1 h 176"/>
                  <a:gd name="T72" fmla="*/ 0 w 225"/>
                  <a:gd name="T73" fmla="*/ 1 h 176"/>
                  <a:gd name="T74" fmla="*/ 0 w 225"/>
                  <a:gd name="T75" fmla="*/ 1 h 176"/>
                  <a:gd name="T76" fmla="*/ 0 w 225"/>
                  <a:gd name="T77" fmla="*/ 0 h 176"/>
                  <a:gd name="T78" fmla="*/ 0 w 225"/>
                  <a:gd name="T79" fmla="*/ 0 h 176"/>
                  <a:gd name="T80" fmla="*/ 0 w 225"/>
                  <a:gd name="T81" fmla="*/ 0 h 176"/>
                  <a:gd name="T82" fmla="*/ 0 w 225"/>
                  <a:gd name="T83" fmla="*/ 0 h 176"/>
                  <a:gd name="T84" fmla="*/ 0 w 225"/>
                  <a:gd name="T85" fmla="*/ 0 h 176"/>
                  <a:gd name="T86" fmla="*/ 0 w 225"/>
                  <a:gd name="T87" fmla="*/ 0 h 176"/>
                  <a:gd name="T88" fmla="*/ 0 w 225"/>
                  <a:gd name="T89" fmla="*/ 0 h 176"/>
                  <a:gd name="T90" fmla="*/ 0 w 225"/>
                  <a:gd name="T91" fmla="*/ 0 h 176"/>
                  <a:gd name="T92" fmla="*/ 0 w 225"/>
                  <a:gd name="T93" fmla="*/ 0 h 176"/>
                  <a:gd name="T94" fmla="*/ 0 w 225"/>
                  <a:gd name="T95" fmla="*/ 0 h 17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5"/>
                  <a:gd name="T145" fmla="*/ 0 h 176"/>
                  <a:gd name="T146" fmla="*/ 225 w 225"/>
                  <a:gd name="T147" fmla="*/ 176 h 17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5" h="176">
                    <a:moveTo>
                      <a:pt x="1" y="18"/>
                    </a:moveTo>
                    <a:lnTo>
                      <a:pt x="1" y="21"/>
                    </a:lnTo>
                    <a:lnTo>
                      <a:pt x="1" y="24"/>
                    </a:lnTo>
                    <a:lnTo>
                      <a:pt x="0" y="27"/>
                    </a:lnTo>
                    <a:lnTo>
                      <a:pt x="0" y="30"/>
                    </a:lnTo>
                    <a:lnTo>
                      <a:pt x="0" y="33"/>
                    </a:lnTo>
                    <a:lnTo>
                      <a:pt x="0" y="36"/>
                    </a:lnTo>
                    <a:lnTo>
                      <a:pt x="0" y="38"/>
                    </a:lnTo>
                    <a:lnTo>
                      <a:pt x="0" y="42"/>
                    </a:lnTo>
                    <a:lnTo>
                      <a:pt x="0" y="55"/>
                    </a:lnTo>
                    <a:lnTo>
                      <a:pt x="2" y="69"/>
                    </a:lnTo>
                    <a:lnTo>
                      <a:pt x="5" y="81"/>
                    </a:lnTo>
                    <a:lnTo>
                      <a:pt x="9" y="95"/>
                    </a:lnTo>
                    <a:lnTo>
                      <a:pt x="13" y="107"/>
                    </a:lnTo>
                    <a:lnTo>
                      <a:pt x="19" y="117"/>
                    </a:lnTo>
                    <a:lnTo>
                      <a:pt x="25" y="128"/>
                    </a:lnTo>
                    <a:lnTo>
                      <a:pt x="33" y="138"/>
                    </a:lnTo>
                    <a:lnTo>
                      <a:pt x="41" y="146"/>
                    </a:lnTo>
                    <a:lnTo>
                      <a:pt x="49" y="153"/>
                    </a:lnTo>
                    <a:lnTo>
                      <a:pt x="59" y="160"/>
                    </a:lnTo>
                    <a:lnTo>
                      <a:pt x="68" y="166"/>
                    </a:lnTo>
                    <a:lnTo>
                      <a:pt x="79" y="170"/>
                    </a:lnTo>
                    <a:lnTo>
                      <a:pt x="90" y="174"/>
                    </a:lnTo>
                    <a:lnTo>
                      <a:pt x="102" y="176"/>
                    </a:lnTo>
                    <a:lnTo>
                      <a:pt x="113" y="176"/>
                    </a:lnTo>
                    <a:lnTo>
                      <a:pt x="123" y="176"/>
                    </a:lnTo>
                    <a:lnTo>
                      <a:pt x="133" y="175"/>
                    </a:lnTo>
                    <a:lnTo>
                      <a:pt x="143" y="172"/>
                    </a:lnTo>
                    <a:lnTo>
                      <a:pt x="152" y="169"/>
                    </a:lnTo>
                    <a:lnTo>
                      <a:pt x="161" y="164"/>
                    </a:lnTo>
                    <a:lnTo>
                      <a:pt x="170" y="158"/>
                    </a:lnTo>
                    <a:lnTo>
                      <a:pt x="178" y="152"/>
                    </a:lnTo>
                    <a:lnTo>
                      <a:pt x="185" y="145"/>
                    </a:lnTo>
                    <a:lnTo>
                      <a:pt x="192" y="138"/>
                    </a:lnTo>
                    <a:lnTo>
                      <a:pt x="199" y="129"/>
                    </a:lnTo>
                    <a:lnTo>
                      <a:pt x="205" y="120"/>
                    </a:lnTo>
                    <a:lnTo>
                      <a:pt x="211" y="110"/>
                    </a:lnTo>
                    <a:lnTo>
                      <a:pt x="215" y="101"/>
                    </a:lnTo>
                    <a:lnTo>
                      <a:pt x="219" y="90"/>
                    </a:lnTo>
                    <a:lnTo>
                      <a:pt x="222" y="79"/>
                    </a:lnTo>
                    <a:lnTo>
                      <a:pt x="225" y="67"/>
                    </a:lnTo>
                    <a:lnTo>
                      <a:pt x="224" y="63"/>
                    </a:lnTo>
                    <a:lnTo>
                      <a:pt x="223" y="61"/>
                    </a:lnTo>
                    <a:lnTo>
                      <a:pt x="222" y="59"/>
                    </a:lnTo>
                    <a:lnTo>
                      <a:pt x="221" y="55"/>
                    </a:lnTo>
                    <a:lnTo>
                      <a:pt x="221" y="53"/>
                    </a:lnTo>
                    <a:lnTo>
                      <a:pt x="220" y="49"/>
                    </a:lnTo>
                    <a:lnTo>
                      <a:pt x="219" y="47"/>
                    </a:lnTo>
                    <a:lnTo>
                      <a:pt x="218" y="44"/>
                    </a:lnTo>
                    <a:lnTo>
                      <a:pt x="217" y="56"/>
                    </a:lnTo>
                    <a:lnTo>
                      <a:pt x="215" y="68"/>
                    </a:lnTo>
                    <a:lnTo>
                      <a:pt x="212" y="80"/>
                    </a:lnTo>
                    <a:lnTo>
                      <a:pt x="209" y="91"/>
                    </a:lnTo>
                    <a:lnTo>
                      <a:pt x="203" y="102"/>
                    </a:lnTo>
                    <a:lnTo>
                      <a:pt x="198" y="113"/>
                    </a:lnTo>
                    <a:lnTo>
                      <a:pt x="192" y="122"/>
                    </a:lnTo>
                    <a:lnTo>
                      <a:pt x="186" y="130"/>
                    </a:lnTo>
                    <a:lnTo>
                      <a:pt x="178" y="138"/>
                    </a:lnTo>
                    <a:lnTo>
                      <a:pt x="170" y="145"/>
                    </a:lnTo>
                    <a:lnTo>
                      <a:pt x="162" y="151"/>
                    </a:lnTo>
                    <a:lnTo>
                      <a:pt x="153" y="157"/>
                    </a:lnTo>
                    <a:lnTo>
                      <a:pt x="144" y="160"/>
                    </a:lnTo>
                    <a:lnTo>
                      <a:pt x="134" y="163"/>
                    </a:lnTo>
                    <a:lnTo>
                      <a:pt x="124" y="165"/>
                    </a:lnTo>
                    <a:lnTo>
                      <a:pt x="113" y="165"/>
                    </a:lnTo>
                    <a:lnTo>
                      <a:pt x="103" y="165"/>
                    </a:lnTo>
                    <a:lnTo>
                      <a:pt x="92" y="163"/>
                    </a:lnTo>
                    <a:lnTo>
                      <a:pt x="81" y="160"/>
                    </a:lnTo>
                    <a:lnTo>
                      <a:pt x="72" y="156"/>
                    </a:lnTo>
                    <a:lnTo>
                      <a:pt x="63" y="151"/>
                    </a:lnTo>
                    <a:lnTo>
                      <a:pt x="54" y="145"/>
                    </a:lnTo>
                    <a:lnTo>
                      <a:pt x="46" y="138"/>
                    </a:lnTo>
                    <a:lnTo>
                      <a:pt x="39" y="129"/>
                    </a:lnTo>
                    <a:lnTo>
                      <a:pt x="32" y="121"/>
                    </a:lnTo>
                    <a:lnTo>
                      <a:pt x="26" y="111"/>
                    </a:lnTo>
                    <a:lnTo>
                      <a:pt x="21" y="101"/>
                    </a:lnTo>
                    <a:lnTo>
                      <a:pt x="17" y="90"/>
                    </a:lnTo>
                    <a:lnTo>
                      <a:pt x="13" y="79"/>
                    </a:lnTo>
                    <a:lnTo>
                      <a:pt x="11" y="67"/>
                    </a:lnTo>
                    <a:lnTo>
                      <a:pt x="9" y="55"/>
                    </a:lnTo>
                    <a:lnTo>
                      <a:pt x="9" y="42"/>
                    </a:lnTo>
                    <a:lnTo>
                      <a:pt x="9" y="36"/>
                    </a:lnTo>
                    <a:lnTo>
                      <a:pt x="9" y="31"/>
                    </a:lnTo>
                    <a:lnTo>
                      <a:pt x="10" y="25"/>
                    </a:lnTo>
                    <a:lnTo>
                      <a:pt x="10" y="20"/>
                    </a:lnTo>
                    <a:lnTo>
                      <a:pt x="11" y="15"/>
                    </a:lnTo>
                    <a:lnTo>
                      <a:pt x="12" y="9"/>
                    </a:lnTo>
                    <a:lnTo>
                      <a:pt x="13" y="5"/>
                    </a:lnTo>
                    <a:lnTo>
                      <a:pt x="15" y="0"/>
                    </a:lnTo>
                    <a:lnTo>
                      <a:pt x="13" y="2"/>
                    </a:lnTo>
                    <a:lnTo>
                      <a:pt x="11" y="5"/>
                    </a:lnTo>
                    <a:lnTo>
                      <a:pt x="9" y="7"/>
                    </a:lnTo>
                    <a:lnTo>
                      <a:pt x="8" y="8"/>
                    </a:lnTo>
                    <a:lnTo>
                      <a:pt x="6" y="11"/>
                    </a:lnTo>
                    <a:lnTo>
                      <a:pt x="5" y="13"/>
                    </a:lnTo>
                    <a:lnTo>
                      <a:pt x="3" y="15"/>
                    </a:lnTo>
                    <a:lnTo>
                      <a:pt x="1" y="18"/>
                    </a:lnTo>
                    <a:close/>
                  </a:path>
                </a:pathLst>
              </a:custGeom>
              <a:solidFill>
                <a:srgbClr val="F5C6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5" name="Freeform 81"/>
              <p:cNvSpPr>
                <a:spLocks/>
              </p:cNvSpPr>
              <p:nvPr/>
            </p:nvSpPr>
            <p:spPr bwMode="auto">
              <a:xfrm>
                <a:off x="1140" y="2651"/>
                <a:ext cx="43" cy="30"/>
              </a:xfrm>
              <a:custGeom>
                <a:avLst/>
                <a:gdLst>
                  <a:gd name="T0" fmla="*/ 0 w 217"/>
                  <a:gd name="T1" fmla="*/ 0 h 180"/>
                  <a:gd name="T2" fmla="*/ 0 w 217"/>
                  <a:gd name="T3" fmla="*/ 0 h 180"/>
                  <a:gd name="T4" fmla="*/ 0 w 217"/>
                  <a:gd name="T5" fmla="*/ 0 h 180"/>
                  <a:gd name="T6" fmla="*/ 0 w 217"/>
                  <a:gd name="T7" fmla="*/ 0 h 180"/>
                  <a:gd name="T8" fmla="*/ 0 w 217"/>
                  <a:gd name="T9" fmla="*/ 0 h 180"/>
                  <a:gd name="T10" fmla="*/ 0 w 217"/>
                  <a:gd name="T11" fmla="*/ 0 h 180"/>
                  <a:gd name="T12" fmla="*/ 0 w 217"/>
                  <a:gd name="T13" fmla="*/ 1 h 180"/>
                  <a:gd name="T14" fmla="*/ 0 w 217"/>
                  <a:gd name="T15" fmla="*/ 1 h 180"/>
                  <a:gd name="T16" fmla="*/ 0 w 217"/>
                  <a:gd name="T17" fmla="*/ 1 h 180"/>
                  <a:gd name="T18" fmla="*/ 0 w 217"/>
                  <a:gd name="T19" fmla="*/ 1 h 180"/>
                  <a:gd name="T20" fmla="*/ 1 w 217"/>
                  <a:gd name="T21" fmla="*/ 1 h 180"/>
                  <a:gd name="T22" fmla="*/ 1 w 217"/>
                  <a:gd name="T23" fmla="*/ 1 h 180"/>
                  <a:gd name="T24" fmla="*/ 1 w 217"/>
                  <a:gd name="T25" fmla="*/ 1 h 180"/>
                  <a:gd name="T26" fmla="*/ 1 w 217"/>
                  <a:gd name="T27" fmla="*/ 1 h 180"/>
                  <a:gd name="T28" fmla="*/ 1 w 217"/>
                  <a:gd name="T29" fmla="*/ 1 h 180"/>
                  <a:gd name="T30" fmla="*/ 1 w 217"/>
                  <a:gd name="T31" fmla="*/ 1 h 180"/>
                  <a:gd name="T32" fmla="*/ 1 w 217"/>
                  <a:gd name="T33" fmla="*/ 1 h 180"/>
                  <a:gd name="T34" fmla="*/ 2 w 217"/>
                  <a:gd name="T35" fmla="*/ 1 h 180"/>
                  <a:gd name="T36" fmla="*/ 2 w 217"/>
                  <a:gd name="T37" fmla="*/ 1 h 180"/>
                  <a:gd name="T38" fmla="*/ 2 w 217"/>
                  <a:gd name="T39" fmla="*/ 0 h 180"/>
                  <a:gd name="T40" fmla="*/ 2 w 217"/>
                  <a:gd name="T41" fmla="*/ 0 h 180"/>
                  <a:gd name="T42" fmla="*/ 2 w 217"/>
                  <a:gd name="T43" fmla="*/ 0 h 180"/>
                  <a:gd name="T44" fmla="*/ 2 w 217"/>
                  <a:gd name="T45" fmla="*/ 0 h 180"/>
                  <a:gd name="T46" fmla="*/ 2 w 217"/>
                  <a:gd name="T47" fmla="*/ 0 h 180"/>
                  <a:gd name="T48" fmla="*/ 2 w 217"/>
                  <a:gd name="T49" fmla="*/ 0 h 180"/>
                  <a:gd name="T50" fmla="*/ 2 w 217"/>
                  <a:gd name="T51" fmla="*/ 0 h 180"/>
                  <a:gd name="T52" fmla="*/ 2 w 217"/>
                  <a:gd name="T53" fmla="*/ 0 h 180"/>
                  <a:gd name="T54" fmla="*/ 2 w 217"/>
                  <a:gd name="T55" fmla="*/ 0 h 180"/>
                  <a:gd name="T56" fmla="*/ 2 w 217"/>
                  <a:gd name="T57" fmla="*/ 0 h 180"/>
                  <a:gd name="T58" fmla="*/ 2 w 217"/>
                  <a:gd name="T59" fmla="*/ 0 h 180"/>
                  <a:gd name="T60" fmla="*/ 2 w 217"/>
                  <a:gd name="T61" fmla="*/ 1 h 180"/>
                  <a:gd name="T62" fmla="*/ 1 w 217"/>
                  <a:gd name="T63" fmla="*/ 1 h 180"/>
                  <a:gd name="T64" fmla="*/ 1 w 217"/>
                  <a:gd name="T65" fmla="*/ 1 h 180"/>
                  <a:gd name="T66" fmla="*/ 1 w 217"/>
                  <a:gd name="T67" fmla="*/ 1 h 180"/>
                  <a:gd name="T68" fmla="*/ 1 w 217"/>
                  <a:gd name="T69" fmla="*/ 1 h 180"/>
                  <a:gd name="T70" fmla="*/ 1 w 217"/>
                  <a:gd name="T71" fmla="*/ 1 h 180"/>
                  <a:gd name="T72" fmla="*/ 1 w 217"/>
                  <a:gd name="T73" fmla="*/ 1 h 180"/>
                  <a:gd name="T74" fmla="*/ 1 w 217"/>
                  <a:gd name="T75" fmla="*/ 1 h 180"/>
                  <a:gd name="T76" fmla="*/ 0 w 217"/>
                  <a:gd name="T77" fmla="*/ 1 h 180"/>
                  <a:gd name="T78" fmla="*/ 0 w 217"/>
                  <a:gd name="T79" fmla="*/ 1 h 180"/>
                  <a:gd name="T80" fmla="*/ 0 w 217"/>
                  <a:gd name="T81" fmla="*/ 1 h 180"/>
                  <a:gd name="T82" fmla="*/ 0 w 217"/>
                  <a:gd name="T83" fmla="*/ 1 h 180"/>
                  <a:gd name="T84" fmla="*/ 0 w 217"/>
                  <a:gd name="T85" fmla="*/ 0 h 180"/>
                  <a:gd name="T86" fmla="*/ 0 w 217"/>
                  <a:gd name="T87" fmla="*/ 0 h 180"/>
                  <a:gd name="T88" fmla="*/ 0 w 217"/>
                  <a:gd name="T89" fmla="*/ 0 h 180"/>
                  <a:gd name="T90" fmla="*/ 0 w 217"/>
                  <a:gd name="T91" fmla="*/ 0 h 180"/>
                  <a:gd name="T92" fmla="*/ 0 w 217"/>
                  <a:gd name="T93" fmla="*/ 0 h 180"/>
                  <a:gd name="T94" fmla="*/ 0 w 217"/>
                  <a:gd name="T95" fmla="*/ 0 h 180"/>
                  <a:gd name="T96" fmla="*/ 0 w 217"/>
                  <a:gd name="T97" fmla="*/ 0 h 180"/>
                  <a:gd name="T98" fmla="*/ 0 w 217"/>
                  <a:gd name="T99" fmla="*/ 0 h 180"/>
                  <a:gd name="T100" fmla="*/ 0 w 217"/>
                  <a:gd name="T101" fmla="*/ 0 h 180"/>
                  <a:gd name="T102" fmla="*/ 0 w 217"/>
                  <a:gd name="T103" fmla="*/ 0 h 1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7"/>
                  <a:gd name="T157" fmla="*/ 0 h 180"/>
                  <a:gd name="T158" fmla="*/ 217 w 217"/>
                  <a:gd name="T159" fmla="*/ 180 h 18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7" h="180">
                    <a:moveTo>
                      <a:pt x="4" y="18"/>
                    </a:moveTo>
                    <a:lnTo>
                      <a:pt x="3" y="22"/>
                    </a:lnTo>
                    <a:lnTo>
                      <a:pt x="2" y="26"/>
                    </a:lnTo>
                    <a:lnTo>
                      <a:pt x="2" y="30"/>
                    </a:lnTo>
                    <a:lnTo>
                      <a:pt x="1" y="34"/>
                    </a:lnTo>
                    <a:lnTo>
                      <a:pt x="1" y="38"/>
                    </a:lnTo>
                    <a:lnTo>
                      <a:pt x="0" y="42"/>
                    </a:lnTo>
                    <a:lnTo>
                      <a:pt x="0" y="46"/>
                    </a:lnTo>
                    <a:lnTo>
                      <a:pt x="0" y="51"/>
                    </a:lnTo>
                    <a:lnTo>
                      <a:pt x="1" y="64"/>
                    </a:lnTo>
                    <a:lnTo>
                      <a:pt x="2" y="77"/>
                    </a:lnTo>
                    <a:lnTo>
                      <a:pt x="5" y="89"/>
                    </a:lnTo>
                    <a:lnTo>
                      <a:pt x="9" y="101"/>
                    </a:lnTo>
                    <a:lnTo>
                      <a:pt x="13" y="112"/>
                    </a:lnTo>
                    <a:lnTo>
                      <a:pt x="19" y="123"/>
                    </a:lnTo>
                    <a:lnTo>
                      <a:pt x="25" y="133"/>
                    </a:lnTo>
                    <a:lnTo>
                      <a:pt x="32" y="142"/>
                    </a:lnTo>
                    <a:lnTo>
                      <a:pt x="39" y="150"/>
                    </a:lnTo>
                    <a:lnTo>
                      <a:pt x="48" y="159"/>
                    </a:lnTo>
                    <a:lnTo>
                      <a:pt x="57" y="165"/>
                    </a:lnTo>
                    <a:lnTo>
                      <a:pt x="66" y="171"/>
                    </a:lnTo>
                    <a:lnTo>
                      <a:pt x="76" y="174"/>
                    </a:lnTo>
                    <a:lnTo>
                      <a:pt x="87" y="178"/>
                    </a:lnTo>
                    <a:lnTo>
                      <a:pt x="98" y="179"/>
                    </a:lnTo>
                    <a:lnTo>
                      <a:pt x="109" y="180"/>
                    </a:lnTo>
                    <a:lnTo>
                      <a:pt x="119" y="179"/>
                    </a:lnTo>
                    <a:lnTo>
                      <a:pt x="130" y="178"/>
                    </a:lnTo>
                    <a:lnTo>
                      <a:pt x="139" y="175"/>
                    </a:lnTo>
                    <a:lnTo>
                      <a:pt x="149" y="172"/>
                    </a:lnTo>
                    <a:lnTo>
                      <a:pt x="158" y="167"/>
                    </a:lnTo>
                    <a:lnTo>
                      <a:pt x="166" y="161"/>
                    </a:lnTo>
                    <a:lnTo>
                      <a:pt x="174" y="154"/>
                    </a:lnTo>
                    <a:lnTo>
                      <a:pt x="182" y="147"/>
                    </a:lnTo>
                    <a:lnTo>
                      <a:pt x="188" y="138"/>
                    </a:lnTo>
                    <a:lnTo>
                      <a:pt x="195" y="130"/>
                    </a:lnTo>
                    <a:lnTo>
                      <a:pt x="200" y="120"/>
                    </a:lnTo>
                    <a:lnTo>
                      <a:pt x="206" y="110"/>
                    </a:lnTo>
                    <a:lnTo>
                      <a:pt x="210" y="99"/>
                    </a:lnTo>
                    <a:lnTo>
                      <a:pt x="214" y="88"/>
                    </a:lnTo>
                    <a:lnTo>
                      <a:pt x="216" y="76"/>
                    </a:lnTo>
                    <a:lnTo>
                      <a:pt x="217" y="64"/>
                    </a:lnTo>
                    <a:lnTo>
                      <a:pt x="217" y="62"/>
                    </a:lnTo>
                    <a:lnTo>
                      <a:pt x="216" y="58"/>
                    </a:lnTo>
                    <a:lnTo>
                      <a:pt x="215" y="56"/>
                    </a:lnTo>
                    <a:lnTo>
                      <a:pt x="214" y="53"/>
                    </a:lnTo>
                    <a:lnTo>
                      <a:pt x="212" y="50"/>
                    </a:lnTo>
                    <a:lnTo>
                      <a:pt x="211" y="47"/>
                    </a:lnTo>
                    <a:lnTo>
                      <a:pt x="210" y="45"/>
                    </a:lnTo>
                    <a:lnTo>
                      <a:pt x="209" y="42"/>
                    </a:lnTo>
                    <a:lnTo>
                      <a:pt x="209" y="44"/>
                    </a:lnTo>
                    <a:lnTo>
                      <a:pt x="209" y="45"/>
                    </a:lnTo>
                    <a:lnTo>
                      <a:pt x="209" y="46"/>
                    </a:lnTo>
                    <a:lnTo>
                      <a:pt x="209" y="47"/>
                    </a:lnTo>
                    <a:lnTo>
                      <a:pt x="209" y="48"/>
                    </a:lnTo>
                    <a:lnTo>
                      <a:pt x="209" y="50"/>
                    </a:lnTo>
                    <a:lnTo>
                      <a:pt x="209" y="51"/>
                    </a:lnTo>
                    <a:lnTo>
                      <a:pt x="209" y="63"/>
                    </a:lnTo>
                    <a:lnTo>
                      <a:pt x="207" y="75"/>
                    </a:lnTo>
                    <a:lnTo>
                      <a:pt x="205" y="86"/>
                    </a:lnTo>
                    <a:lnTo>
                      <a:pt x="200" y="98"/>
                    </a:lnTo>
                    <a:lnTo>
                      <a:pt x="196" y="107"/>
                    </a:lnTo>
                    <a:lnTo>
                      <a:pt x="191" y="117"/>
                    </a:lnTo>
                    <a:lnTo>
                      <a:pt x="185" y="126"/>
                    </a:lnTo>
                    <a:lnTo>
                      <a:pt x="179" y="135"/>
                    </a:lnTo>
                    <a:lnTo>
                      <a:pt x="172" y="142"/>
                    </a:lnTo>
                    <a:lnTo>
                      <a:pt x="164" y="149"/>
                    </a:lnTo>
                    <a:lnTo>
                      <a:pt x="156" y="155"/>
                    </a:lnTo>
                    <a:lnTo>
                      <a:pt x="148" y="160"/>
                    </a:lnTo>
                    <a:lnTo>
                      <a:pt x="139" y="165"/>
                    </a:lnTo>
                    <a:lnTo>
                      <a:pt x="129" y="167"/>
                    </a:lnTo>
                    <a:lnTo>
                      <a:pt x="119" y="168"/>
                    </a:lnTo>
                    <a:lnTo>
                      <a:pt x="109" y="169"/>
                    </a:lnTo>
                    <a:lnTo>
                      <a:pt x="99" y="168"/>
                    </a:lnTo>
                    <a:lnTo>
                      <a:pt x="89" y="167"/>
                    </a:lnTo>
                    <a:lnTo>
                      <a:pt x="79" y="165"/>
                    </a:lnTo>
                    <a:lnTo>
                      <a:pt x="70" y="160"/>
                    </a:lnTo>
                    <a:lnTo>
                      <a:pt x="61" y="155"/>
                    </a:lnTo>
                    <a:lnTo>
                      <a:pt x="53" y="149"/>
                    </a:lnTo>
                    <a:lnTo>
                      <a:pt x="45" y="142"/>
                    </a:lnTo>
                    <a:lnTo>
                      <a:pt x="38" y="135"/>
                    </a:lnTo>
                    <a:lnTo>
                      <a:pt x="32" y="126"/>
                    </a:lnTo>
                    <a:lnTo>
                      <a:pt x="26" y="117"/>
                    </a:lnTo>
                    <a:lnTo>
                      <a:pt x="21" y="107"/>
                    </a:lnTo>
                    <a:lnTo>
                      <a:pt x="17" y="98"/>
                    </a:lnTo>
                    <a:lnTo>
                      <a:pt x="14" y="86"/>
                    </a:lnTo>
                    <a:lnTo>
                      <a:pt x="11" y="75"/>
                    </a:lnTo>
                    <a:lnTo>
                      <a:pt x="10" y="63"/>
                    </a:lnTo>
                    <a:lnTo>
                      <a:pt x="9" y="51"/>
                    </a:lnTo>
                    <a:lnTo>
                      <a:pt x="9" y="44"/>
                    </a:lnTo>
                    <a:lnTo>
                      <a:pt x="10" y="38"/>
                    </a:lnTo>
                    <a:lnTo>
                      <a:pt x="11" y="32"/>
                    </a:lnTo>
                    <a:lnTo>
                      <a:pt x="12" y="24"/>
                    </a:lnTo>
                    <a:lnTo>
                      <a:pt x="13" y="18"/>
                    </a:lnTo>
                    <a:lnTo>
                      <a:pt x="14" y="12"/>
                    </a:lnTo>
                    <a:lnTo>
                      <a:pt x="16" y="6"/>
                    </a:lnTo>
                    <a:lnTo>
                      <a:pt x="18" y="0"/>
                    </a:lnTo>
                    <a:lnTo>
                      <a:pt x="16" y="3"/>
                    </a:lnTo>
                    <a:lnTo>
                      <a:pt x="15" y="5"/>
                    </a:lnTo>
                    <a:lnTo>
                      <a:pt x="13" y="6"/>
                    </a:lnTo>
                    <a:lnTo>
                      <a:pt x="11" y="9"/>
                    </a:lnTo>
                    <a:lnTo>
                      <a:pt x="9" y="11"/>
                    </a:lnTo>
                    <a:lnTo>
                      <a:pt x="7" y="14"/>
                    </a:lnTo>
                    <a:lnTo>
                      <a:pt x="5" y="16"/>
                    </a:lnTo>
                    <a:lnTo>
                      <a:pt x="4" y="18"/>
                    </a:lnTo>
                    <a:close/>
                  </a:path>
                </a:pathLst>
              </a:custGeom>
              <a:solidFill>
                <a:srgbClr val="F6C9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6" name="Freeform 82"/>
              <p:cNvSpPr>
                <a:spLocks/>
              </p:cNvSpPr>
              <p:nvPr/>
            </p:nvSpPr>
            <p:spPr bwMode="auto">
              <a:xfrm>
                <a:off x="1141" y="2650"/>
                <a:ext cx="42" cy="30"/>
              </a:xfrm>
              <a:custGeom>
                <a:avLst/>
                <a:gdLst>
                  <a:gd name="T0" fmla="*/ 0 w 209"/>
                  <a:gd name="T1" fmla="*/ 0 h 181"/>
                  <a:gd name="T2" fmla="*/ 0 w 209"/>
                  <a:gd name="T3" fmla="*/ 0 h 181"/>
                  <a:gd name="T4" fmla="*/ 0 w 209"/>
                  <a:gd name="T5" fmla="*/ 0 h 181"/>
                  <a:gd name="T6" fmla="*/ 0 w 209"/>
                  <a:gd name="T7" fmla="*/ 0 h 181"/>
                  <a:gd name="T8" fmla="*/ 0 w 209"/>
                  <a:gd name="T9" fmla="*/ 0 h 181"/>
                  <a:gd name="T10" fmla="*/ 0 w 209"/>
                  <a:gd name="T11" fmla="*/ 0 h 181"/>
                  <a:gd name="T12" fmla="*/ 0 w 209"/>
                  <a:gd name="T13" fmla="*/ 0 h 181"/>
                  <a:gd name="T14" fmla="*/ 0 w 209"/>
                  <a:gd name="T15" fmla="*/ 1 h 181"/>
                  <a:gd name="T16" fmla="*/ 0 w 209"/>
                  <a:gd name="T17" fmla="*/ 1 h 181"/>
                  <a:gd name="T18" fmla="*/ 0 w 209"/>
                  <a:gd name="T19" fmla="*/ 1 h 181"/>
                  <a:gd name="T20" fmla="*/ 1 w 209"/>
                  <a:gd name="T21" fmla="*/ 1 h 181"/>
                  <a:gd name="T22" fmla="*/ 1 w 209"/>
                  <a:gd name="T23" fmla="*/ 1 h 181"/>
                  <a:gd name="T24" fmla="*/ 1 w 209"/>
                  <a:gd name="T25" fmla="*/ 1 h 181"/>
                  <a:gd name="T26" fmla="*/ 1 w 209"/>
                  <a:gd name="T27" fmla="*/ 1 h 181"/>
                  <a:gd name="T28" fmla="*/ 1 w 209"/>
                  <a:gd name="T29" fmla="*/ 1 h 181"/>
                  <a:gd name="T30" fmla="*/ 1 w 209"/>
                  <a:gd name="T31" fmla="*/ 1 h 181"/>
                  <a:gd name="T32" fmla="*/ 1 w 209"/>
                  <a:gd name="T33" fmla="*/ 1 h 181"/>
                  <a:gd name="T34" fmla="*/ 2 w 209"/>
                  <a:gd name="T35" fmla="*/ 0 h 181"/>
                  <a:gd name="T36" fmla="*/ 2 w 209"/>
                  <a:gd name="T37" fmla="*/ 0 h 181"/>
                  <a:gd name="T38" fmla="*/ 2 w 209"/>
                  <a:gd name="T39" fmla="*/ 0 h 181"/>
                  <a:gd name="T40" fmla="*/ 2 w 209"/>
                  <a:gd name="T41" fmla="*/ 0 h 181"/>
                  <a:gd name="T42" fmla="*/ 2 w 209"/>
                  <a:gd name="T43" fmla="*/ 0 h 181"/>
                  <a:gd name="T44" fmla="*/ 2 w 209"/>
                  <a:gd name="T45" fmla="*/ 0 h 181"/>
                  <a:gd name="T46" fmla="*/ 2 w 209"/>
                  <a:gd name="T47" fmla="*/ 0 h 181"/>
                  <a:gd name="T48" fmla="*/ 2 w 209"/>
                  <a:gd name="T49" fmla="*/ 0 h 181"/>
                  <a:gd name="T50" fmla="*/ 2 w 209"/>
                  <a:gd name="T51" fmla="*/ 0 h 181"/>
                  <a:gd name="T52" fmla="*/ 2 w 209"/>
                  <a:gd name="T53" fmla="*/ 0 h 181"/>
                  <a:gd name="T54" fmla="*/ 2 w 209"/>
                  <a:gd name="T55" fmla="*/ 0 h 181"/>
                  <a:gd name="T56" fmla="*/ 2 w 209"/>
                  <a:gd name="T57" fmla="*/ 0 h 181"/>
                  <a:gd name="T58" fmla="*/ 2 w 209"/>
                  <a:gd name="T59" fmla="*/ 0 h 181"/>
                  <a:gd name="T60" fmla="*/ 2 w 209"/>
                  <a:gd name="T61" fmla="*/ 0 h 181"/>
                  <a:gd name="T62" fmla="*/ 1 w 209"/>
                  <a:gd name="T63" fmla="*/ 1 h 181"/>
                  <a:gd name="T64" fmla="*/ 1 w 209"/>
                  <a:gd name="T65" fmla="*/ 1 h 181"/>
                  <a:gd name="T66" fmla="*/ 1 w 209"/>
                  <a:gd name="T67" fmla="*/ 1 h 181"/>
                  <a:gd name="T68" fmla="*/ 1 w 209"/>
                  <a:gd name="T69" fmla="*/ 1 h 181"/>
                  <a:gd name="T70" fmla="*/ 1 w 209"/>
                  <a:gd name="T71" fmla="*/ 1 h 181"/>
                  <a:gd name="T72" fmla="*/ 1 w 209"/>
                  <a:gd name="T73" fmla="*/ 1 h 181"/>
                  <a:gd name="T74" fmla="*/ 1 w 209"/>
                  <a:gd name="T75" fmla="*/ 1 h 181"/>
                  <a:gd name="T76" fmla="*/ 0 w 209"/>
                  <a:gd name="T77" fmla="*/ 1 h 181"/>
                  <a:gd name="T78" fmla="*/ 0 w 209"/>
                  <a:gd name="T79" fmla="*/ 1 h 181"/>
                  <a:gd name="T80" fmla="*/ 0 w 209"/>
                  <a:gd name="T81" fmla="*/ 1 h 181"/>
                  <a:gd name="T82" fmla="*/ 0 w 209"/>
                  <a:gd name="T83" fmla="*/ 0 h 181"/>
                  <a:gd name="T84" fmla="*/ 0 w 209"/>
                  <a:gd name="T85" fmla="*/ 0 h 181"/>
                  <a:gd name="T86" fmla="*/ 0 w 209"/>
                  <a:gd name="T87" fmla="*/ 0 h 181"/>
                  <a:gd name="T88" fmla="*/ 0 w 209"/>
                  <a:gd name="T89" fmla="*/ 0 h 181"/>
                  <a:gd name="T90" fmla="*/ 0 w 209"/>
                  <a:gd name="T91" fmla="*/ 0 h 181"/>
                  <a:gd name="T92" fmla="*/ 0 w 209"/>
                  <a:gd name="T93" fmla="*/ 0 h 181"/>
                  <a:gd name="T94" fmla="*/ 0 w 209"/>
                  <a:gd name="T95" fmla="*/ 0 h 181"/>
                  <a:gd name="T96" fmla="*/ 0 w 209"/>
                  <a:gd name="T97" fmla="*/ 0 h 181"/>
                  <a:gd name="T98" fmla="*/ 0 w 209"/>
                  <a:gd name="T99" fmla="*/ 0 h 181"/>
                  <a:gd name="T100" fmla="*/ 0 w 209"/>
                  <a:gd name="T101" fmla="*/ 0 h 181"/>
                  <a:gd name="T102" fmla="*/ 0 w 209"/>
                  <a:gd name="T103" fmla="*/ 0 h 18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9"/>
                  <a:gd name="T157" fmla="*/ 0 h 181"/>
                  <a:gd name="T158" fmla="*/ 209 w 209"/>
                  <a:gd name="T159" fmla="*/ 181 h 18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9" h="181">
                    <a:moveTo>
                      <a:pt x="6" y="16"/>
                    </a:moveTo>
                    <a:lnTo>
                      <a:pt x="4" y="21"/>
                    </a:lnTo>
                    <a:lnTo>
                      <a:pt x="3" y="25"/>
                    </a:lnTo>
                    <a:lnTo>
                      <a:pt x="2" y="31"/>
                    </a:lnTo>
                    <a:lnTo>
                      <a:pt x="1" y="36"/>
                    </a:lnTo>
                    <a:lnTo>
                      <a:pt x="1" y="41"/>
                    </a:lnTo>
                    <a:lnTo>
                      <a:pt x="0" y="47"/>
                    </a:lnTo>
                    <a:lnTo>
                      <a:pt x="0" y="52"/>
                    </a:lnTo>
                    <a:lnTo>
                      <a:pt x="0" y="58"/>
                    </a:lnTo>
                    <a:lnTo>
                      <a:pt x="0" y="71"/>
                    </a:lnTo>
                    <a:lnTo>
                      <a:pt x="2" y="83"/>
                    </a:lnTo>
                    <a:lnTo>
                      <a:pt x="4" y="95"/>
                    </a:lnTo>
                    <a:lnTo>
                      <a:pt x="8" y="106"/>
                    </a:lnTo>
                    <a:lnTo>
                      <a:pt x="12" y="117"/>
                    </a:lnTo>
                    <a:lnTo>
                      <a:pt x="17" y="127"/>
                    </a:lnTo>
                    <a:lnTo>
                      <a:pt x="23" y="137"/>
                    </a:lnTo>
                    <a:lnTo>
                      <a:pt x="30" y="145"/>
                    </a:lnTo>
                    <a:lnTo>
                      <a:pt x="37" y="154"/>
                    </a:lnTo>
                    <a:lnTo>
                      <a:pt x="45" y="161"/>
                    </a:lnTo>
                    <a:lnTo>
                      <a:pt x="54" y="167"/>
                    </a:lnTo>
                    <a:lnTo>
                      <a:pt x="63" y="172"/>
                    </a:lnTo>
                    <a:lnTo>
                      <a:pt x="72" y="176"/>
                    </a:lnTo>
                    <a:lnTo>
                      <a:pt x="83" y="179"/>
                    </a:lnTo>
                    <a:lnTo>
                      <a:pt x="94" y="181"/>
                    </a:lnTo>
                    <a:lnTo>
                      <a:pt x="104" y="181"/>
                    </a:lnTo>
                    <a:lnTo>
                      <a:pt x="115" y="181"/>
                    </a:lnTo>
                    <a:lnTo>
                      <a:pt x="125" y="179"/>
                    </a:lnTo>
                    <a:lnTo>
                      <a:pt x="135" y="176"/>
                    </a:lnTo>
                    <a:lnTo>
                      <a:pt x="144" y="173"/>
                    </a:lnTo>
                    <a:lnTo>
                      <a:pt x="153" y="167"/>
                    </a:lnTo>
                    <a:lnTo>
                      <a:pt x="161" y="161"/>
                    </a:lnTo>
                    <a:lnTo>
                      <a:pt x="169" y="154"/>
                    </a:lnTo>
                    <a:lnTo>
                      <a:pt x="177" y="146"/>
                    </a:lnTo>
                    <a:lnTo>
                      <a:pt x="183" y="138"/>
                    </a:lnTo>
                    <a:lnTo>
                      <a:pt x="189" y="129"/>
                    </a:lnTo>
                    <a:lnTo>
                      <a:pt x="194" y="118"/>
                    </a:lnTo>
                    <a:lnTo>
                      <a:pt x="200" y="107"/>
                    </a:lnTo>
                    <a:lnTo>
                      <a:pt x="203" y="96"/>
                    </a:lnTo>
                    <a:lnTo>
                      <a:pt x="206" y="84"/>
                    </a:lnTo>
                    <a:lnTo>
                      <a:pt x="208" y="72"/>
                    </a:lnTo>
                    <a:lnTo>
                      <a:pt x="209" y="60"/>
                    </a:lnTo>
                    <a:lnTo>
                      <a:pt x="207" y="57"/>
                    </a:lnTo>
                    <a:lnTo>
                      <a:pt x="206" y="54"/>
                    </a:lnTo>
                    <a:lnTo>
                      <a:pt x="205" y="52"/>
                    </a:lnTo>
                    <a:lnTo>
                      <a:pt x="204" y="49"/>
                    </a:lnTo>
                    <a:lnTo>
                      <a:pt x="202" y="46"/>
                    </a:lnTo>
                    <a:lnTo>
                      <a:pt x="201" y="43"/>
                    </a:lnTo>
                    <a:lnTo>
                      <a:pt x="200" y="41"/>
                    </a:lnTo>
                    <a:lnTo>
                      <a:pt x="197" y="39"/>
                    </a:lnTo>
                    <a:lnTo>
                      <a:pt x="197" y="41"/>
                    </a:lnTo>
                    <a:lnTo>
                      <a:pt x="198" y="43"/>
                    </a:lnTo>
                    <a:lnTo>
                      <a:pt x="198" y="46"/>
                    </a:lnTo>
                    <a:lnTo>
                      <a:pt x="198" y="48"/>
                    </a:lnTo>
                    <a:lnTo>
                      <a:pt x="198" y="51"/>
                    </a:lnTo>
                    <a:lnTo>
                      <a:pt x="198" y="53"/>
                    </a:lnTo>
                    <a:lnTo>
                      <a:pt x="200" y="55"/>
                    </a:lnTo>
                    <a:lnTo>
                      <a:pt x="200" y="58"/>
                    </a:lnTo>
                    <a:lnTo>
                      <a:pt x="198" y="70"/>
                    </a:lnTo>
                    <a:lnTo>
                      <a:pt x="197" y="81"/>
                    </a:lnTo>
                    <a:lnTo>
                      <a:pt x="194" y="91"/>
                    </a:lnTo>
                    <a:lnTo>
                      <a:pt x="191" y="102"/>
                    </a:lnTo>
                    <a:lnTo>
                      <a:pt x="187" y="112"/>
                    </a:lnTo>
                    <a:lnTo>
                      <a:pt x="182" y="121"/>
                    </a:lnTo>
                    <a:lnTo>
                      <a:pt x="177" y="130"/>
                    </a:lnTo>
                    <a:lnTo>
                      <a:pt x="171" y="138"/>
                    </a:lnTo>
                    <a:lnTo>
                      <a:pt x="164" y="145"/>
                    </a:lnTo>
                    <a:lnTo>
                      <a:pt x="157" y="151"/>
                    </a:lnTo>
                    <a:lnTo>
                      <a:pt x="149" y="157"/>
                    </a:lnTo>
                    <a:lnTo>
                      <a:pt x="141" y="162"/>
                    </a:lnTo>
                    <a:lnTo>
                      <a:pt x="132" y="166"/>
                    </a:lnTo>
                    <a:lnTo>
                      <a:pt x="123" y="169"/>
                    </a:lnTo>
                    <a:lnTo>
                      <a:pt x="114" y="170"/>
                    </a:lnTo>
                    <a:lnTo>
                      <a:pt x="104" y="170"/>
                    </a:lnTo>
                    <a:lnTo>
                      <a:pt x="94" y="170"/>
                    </a:lnTo>
                    <a:lnTo>
                      <a:pt x="85" y="169"/>
                    </a:lnTo>
                    <a:lnTo>
                      <a:pt x="76" y="166"/>
                    </a:lnTo>
                    <a:lnTo>
                      <a:pt x="66" y="162"/>
                    </a:lnTo>
                    <a:lnTo>
                      <a:pt x="58" y="157"/>
                    </a:lnTo>
                    <a:lnTo>
                      <a:pt x="50" y="151"/>
                    </a:lnTo>
                    <a:lnTo>
                      <a:pt x="43" y="145"/>
                    </a:lnTo>
                    <a:lnTo>
                      <a:pt x="36" y="138"/>
                    </a:lnTo>
                    <a:lnTo>
                      <a:pt x="30" y="130"/>
                    </a:lnTo>
                    <a:lnTo>
                      <a:pt x="25" y="121"/>
                    </a:lnTo>
                    <a:lnTo>
                      <a:pt x="20" y="112"/>
                    </a:lnTo>
                    <a:lnTo>
                      <a:pt x="16" y="102"/>
                    </a:lnTo>
                    <a:lnTo>
                      <a:pt x="13" y="91"/>
                    </a:lnTo>
                    <a:lnTo>
                      <a:pt x="11" y="81"/>
                    </a:lnTo>
                    <a:lnTo>
                      <a:pt x="9" y="70"/>
                    </a:lnTo>
                    <a:lnTo>
                      <a:pt x="9" y="58"/>
                    </a:lnTo>
                    <a:lnTo>
                      <a:pt x="9" y="49"/>
                    </a:lnTo>
                    <a:lnTo>
                      <a:pt x="10" y="42"/>
                    </a:lnTo>
                    <a:lnTo>
                      <a:pt x="11" y="35"/>
                    </a:lnTo>
                    <a:lnTo>
                      <a:pt x="12" y="28"/>
                    </a:lnTo>
                    <a:lnTo>
                      <a:pt x="14" y="21"/>
                    </a:lnTo>
                    <a:lnTo>
                      <a:pt x="16" y="13"/>
                    </a:lnTo>
                    <a:lnTo>
                      <a:pt x="19" y="6"/>
                    </a:lnTo>
                    <a:lnTo>
                      <a:pt x="22" y="0"/>
                    </a:lnTo>
                    <a:lnTo>
                      <a:pt x="20" y="1"/>
                    </a:lnTo>
                    <a:lnTo>
                      <a:pt x="18" y="4"/>
                    </a:lnTo>
                    <a:lnTo>
                      <a:pt x="16" y="6"/>
                    </a:lnTo>
                    <a:lnTo>
                      <a:pt x="14" y="7"/>
                    </a:lnTo>
                    <a:lnTo>
                      <a:pt x="12" y="10"/>
                    </a:lnTo>
                    <a:lnTo>
                      <a:pt x="10" y="12"/>
                    </a:lnTo>
                    <a:lnTo>
                      <a:pt x="8" y="13"/>
                    </a:lnTo>
                    <a:lnTo>
                      <a:pt x="6" y="16"/>
                    </a:lnTo>
                    <a:close/>
                  </a:path>
                </a:pathLst>
              </a:custGeom>
              <a:solidFill>
                <a:srgbClr val="F6CB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7" name="Freeform 83"/>
              <p:cNvSpPr>
                <a:spLocks/>
              </p:cNvSpPr>
              <p:nvPr/>
            </p:nvSpPr>
            <p:spPr bwMode="auto">
              <a:xfrm>
                <a:off x="1142" y="2649"/>
                <a:ext cx="40" cy="30"/>
              </a:xfrm>
              <a:custGeom>
                <a:avLst/>
                <a:gdLst>
                  <a:gd name="T0" fmla="*/ 2 w 200"/>
                  <a:gd name="T1" fmla="*/ 0 h 183"/>
                  <a:gd name="T2" fmla="*/ 2 w 200"/>
                  <a:gd name="T3" fmla="*/ 0 h 183"/>
                  <a:gd name="T4" fmla="*/ 2 w 200"/>
                  <a:gd name="T5" fmla="*/ 0 h 183"/>
                  <a:gd name="T6" fmla="*/ 2 w 200"/>
                  <a:gd name="T7" fmla="*/ 0 h 183"/>
                  <a:gd name="T8" fmla="*/ 2 w 200"/>
                  <a:gd name="T9" fmla="*/ 0 h 183"/>
                  <a:gd name="T10" fmla="*/ 2 w 200"/>
                  <a:gd name="T11" fmla="*/ 0 h 183"/>
                  <a:gd name="T12" fmla="*/ 2 w 200"/>
                  <a:gd name="T13" fmla="*/ 0 h 183"/>
                  <a:gd name="T14" fmla="*/ 2 w 200"/>
                  <a:gd name="T15" fmla="*/ 0 h 183"/>
                  <a:gd name="T16" fmla="*/ 1 w 200"/>
                  <a:gd name="T17" fmla="*/ 0 h 183"/>
                  <a:gd name="T18" fmla="*/ 2 w 200"/>
                  <a:gd name="T19" fmla="*/ 0 h 183"/>
                  <a:gd name="T20" fmla="*/ 2 w 200"/>
                  <a:gd name="T21" fmla="*/ 0 h 183"/>
                  <a:gd name="T22" fmla="*/ 2 w 200"/>
                  <a:gd name="T23" fmla="*/ 0 h 183"/>
                  <a:gd name="T24" fmla="*/ 2 w 200"/>
                  <a:gd name="T25" fmla="*/ 0 h 183"/>
                  <a:gd name="T26" fmla="*/ 1 w 200"/>
                  <a:gd name="T27" fmla="*/ 0 h 183"/>
                  <a:gd name="T28" fmla="*/ 1 w 200"/>
                  <a:gd name="T29" fmla="*/ 0 h 183"/>
                  <a:gd name="T30" fmla="*/ 1 w 200"/>
                  <a:gd name="T31" fmla="*/ 1 h 183"/>
                  <a:gd name="T32" fmla="*/ 1 w 200"/>
                  <a:gd name="T33" fmla="*/ 1 h 183"/>
                  <a:gd name="T34" fmla="*/ 1 w 200"/>
                  <a:gd name="T35" fmla="*/ 1 h 183"/>
                  <a:gd name="T36" fmla="*/ 1 w 200"/>
                  <a:gd name="T37" fmla="*/ 1 h 183"/>
                  <a:gd name="T38" fmla="*/ 1 w 200"/>
                  <a:gd name="T39" fmla="*/ 1 h 183"/>
                  <a:gd name="T40" fmla="*/ 1 w 200"/>
                  <a:gd name="T41" fmla="*/ 1 h 183"/>
                  <a:gd name="T42" fmla="*/ 1 w 200"/>
                  <a:gd name="T43" fmla="*/ 1 h 183"/>
                  <a:gd name="T44" fmla="*/ 0 w 200"/>
                  <a:gd name="T45" fmla="*/ 1 h 183"/>
                  <a:gd name="T46" fmla="*/ 0 w 200"/>
                  <a:gd name="T47" fmla="*/ 1 h 183"/>
                  <a:gd name="T48" fmla="*/ 0 w 200"/>
                  <a:gd name="T49" fmla="*/ 1 h 183"/>
                  <a:gd name="T50" fmla="*/ 0 w 200"/>
                  <a:gd name="T51" fmla="*/ 0 h 183"/>
                  <a:gd name="T52" fmla="*/ 0 w 200"/>
                  <a:gd name="T53" fmla="*/ 0 h 183"/>
                  <a:gd name="T54" fmla="*/ 0 w 200"/>
                  <a:gd name="T55" fmla="*/ 0 h 183"/>
                  <a:gd name="T56" fmla="*/ 0 w 200"/>
                  <a:gd name="T57" fmla="*/ 0 h 183"/>
                  <a:gd name="T58" fmla="*/ 0 w 200"/>
                  <a:gd name="T59" fmla="*/ 0 h 183"/>
                  <a:gd name="T60" fmla="*/ 0 w 200"/>
                  <a:gd name="T61" fmla="*/ 0 h 183"/>
                  <a:gd name="T62" fmla="*/ 0 w 200"/>
                  <a:gd name="T63" fmla="*/ 0 h 183"/>
                  <a:gd name="T64" fmla="*/ 0 w 200"/>
                  <a:gd name="T65" fmla="*/ 0 h 183"/>
                  <a:gd name="T66" fmla="*/ 0 w 200"/>
                  <a:gd name="T67" fmla="*/ 0 h 183"/>
                  <a:gd name="T68" fmla="*/ 0 w 200"/>
                  <a:gd name="T69" fmla="*/ 0 h 183"/>
                  <a:gd name="T70" fmla="*/ 0 w 200"/>
                  <a:gd name="T71" fmla="*/ 0 h 183"/>
                  <a:gd name="T72" fmla="*/ 0 w 200"/>
                  <a:gd name="T73" fmla="*/ 0 h 183"/>
                  <a:gd name="T74" fmla="*/ 0 w 200"/>
                  <a:gd name="T75" fmla="*/ 0 h 183"/>
                  <a:gd name="T76" fmla="*/ 0 w 200"/>
                  <a:gd name="T77" fmla="*/ 0 h 183"/>
                  <a:gd name="T78" fmla="*/ 0 w 200"/>
                  <a:gd name="T79" fmla="*/ 0 h 183"/>
                  <a:gd name="T80" fmla="*/ 0 w 200"/>
                  <a:gd name="T81" fmla="*/ 0 h 183"/>
                  <a:gd name="T82" fmla="*/ 0 w 200"/>
                  <a:gd name="T83" fmla="*/ 0 h 183"/>
                  <a:gd name="T84" fmla="*/ 0 w 200"/>
                  <a:gd name="T85" fmla="*/ 0 h 183"/>
                  <a:gd name="T86" fmla="*/ 0 w 200"/>
                  <a:gd name="T87" fmla="*/ 1 h 183"/>
                  <a:gd name="T88" fmla="*/ 0 w 200"/>
                  <a:gd name="T89" fmla="*/ 1 h 183"/>
                  <a:gd name="T90" fmla="*/ 0 w 200"/>
                  <a:gd name="T91" fmla="*/ 1 h 183"/>
                  <a:gd name="T92" fmla="*/ 1 w 200"/>
                  <a:gd name="T93" fmla="*/ 1 h 183"/>
                  <a:gd name="T94" fmla="*/ 1 w 200"/>
                  <a:gd name="T95" fmla="*/ 1 h 183"/>
                  <a:gd name="T96" fmla="*/ 1 w 200"/>
                  <a:gd name="T97" fmla="*/ 1 h 183"/>
                  <a:gd name="T98" fmla="*/ 1 w 200"/>
                  <a:gd name="T99" fmla="*/ 1 h 183"/>
                  <a:gd name="T100" fmla="*/ 1 w 200"/>
                  <a:gd name="T101" fmla="*/ 1 h 183"/>
                  <a:gd name="T102" fmla="*/ 1 w 200"/>
                  <a:gd name="T103" fmla="*/ 1 h 183"/>
                  <a:gd name="T104" fmla="*/ 1 w 200"/>
                  <a:gd name="T105" fmla="*/ 1 h 183"/>
                  <a:gd name="T106" fmla="*/ 1 w 200"/>
                  <a:gd name="T107" fmla="*/ 0 h 183"/>
                  <a:gd name="T108" fmla="*/ 2 w 200"/>
                  <a:gd name="T109" fmla="*/ 0 h 183"/>
                  <a:gd name="T110" fmla="*/ 2 w 200"/>
                  <a:gd name="T111" fmla="*/ 0 h 18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0"/>
                  <a:gd name="T169" fmla="*/ 0 h 183"/>
                  <a:gd name="T170" fmla="*/ 200 w 200"/>
                  <a:gd name="T171" fmla="*/ 183 h 18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0" h="183">
                    <a:moveTo>
                      <a:pt x="200" y="65"/>
                    </a:moveTo>
                    <a:lnTo>
                      <a:pt x="200" y="64"/>
                    </a:lnTo>
                    <a:lnTo>
                      <a:pt x="200" y="62"/>
                    </a:lnTo>
                    <a:lnTo>
                      <a:pt x="200" y="61"/>
                    </a:lnTo>
                    <a:lnTo>
                      <a:pt x="200" y="60"/>
                    </a:lnTo>
                    <a:lnTo>
                      <a:pt x="200" y="59"/>
                    </a:lnTo>
                    <a:lnTo>
                      <a:pt x="200" y="58"/>
                    </a:lnTo>
                    <a:lnTo>
                      <a:pt x="200" y="56"/>
                    </a:lnTo>
                    <a:lnTo>
                      <a:pt x="198" y="53"/>
                    </a:lnTo>
                    <a:lnTo>
                      <a:pt x="197" y="50"/>
                    </a:lnTo>
                    <a:lnTo>
                      <a:pt x="196" y="48"/>
                    </a:lnTo>
                    <a:lnTo>
                      <a:pt x="193" y="46"/>
                    </a:lnTo>
                    <a:lnTo>
                      <a:pt x="192" y="42"/>
                    </a:lnTo>
                    <a:lnTo>
                      <a:pt x="190" y="40"/>
                    </a:lnTo>
                    <a:lnTo>
                      <a:pt x="188" y="37"/>
                    </a:lnTo>
                    <a:lnTo>
                      <a:pt x="187" y="35"/>
                    </a:lnTo>
                    <a:lnTo>
                      <a:pt x="187" y="38"/>
                    </a:lnTo>
                    <a:lnTo>
                      <a:pt x="188" y="42"/>
                    </a:lnTo>
                    <a:lnTo>
                      <a:pt x="189" y="46"/>
                    </a:lnTo>
                    <a:lnTo>
                      <a:pt x="189" y="49"/>
                    </a:lnTo>
                    <a:lnTo>
                      <a:pt x="190" y="53"/>
                    </a:lnTo>
                    <a:lnTo>
                      <a:pt x="190" y="58"/>
                    </a:lnTo>
                    <a:lnTo>
                      <a:pt x="190" y="61"/>
                    </a:lnTo>
                    <a:lnTo>
                      <a:pt x="190" y="65"/>
                    </a:lnTo>
                    <a:lnTo>
                      <a:pt x="190" y="76"/>
                    </a:lnTo>
                    <a:lnTo>
                      <a:pt x="188" y="86"/>
                    </a:lnTo>
                    <a:lnTo>
                      <a:pt x="186" y="97"/>
                    </a:lnTo>
                    <a:lnTo>
                      <a:pt x="183" y="107"/>
                    </a:lnTo>
                    <a:lnTo>
                      <a:pt x="179" y="116"/>
                    </a:lnTo>
                    <a:lnTo>
                      <a:pt x="175" y="125"/>
                    </a:lnTo>
                    <a:lnTo>
                      <a:pt x="169" y="133"/>
                    </a:lnTo>
                    <a:lnTo>
                      <a:pt x="164" y="142"/>
                    </a:lnTo>
                    <a:lnTo>
                      <a:pt x="157" y="147"/>
                    </a:lnTo>
                    <a:lnTo>
                      <a:pt x="150" y="155"/>
                    </a:lnTo>
                    <a:lnTo>
                      <a:pt x="143" y="159"/>
                    </a:lnTo>
                    <a:lnTo>
                      <a:pt x="135" y="164"/>
                    </a:lnTo>
                    <a:lnTo>
                      <a:pt x="127" y="168"/>
                    </a:lnTo>
                    <a:lnTo>
                      <a:pt x="118" y="170"/>
                    </a:lnTo>
                    <a:lnTo>
                      <a:pt x="109" y="173"/>
                    </a:lnTo>
                    <a:lnTo>
                      <a:pt x="100" y="173"/>
                    </a:lnTo>
                    <a:lnTo>
                      <a:pt x="91" y="173"/>
                    </a:lnTo>
                    <a:lnTo>
                      <a:pt x="82" y="170"/>
                    </a:lnTo>
                    <a:lnTo>
                      <a:pt x="73" y="168"/>
                    </a:lnTo>
                    <a:lnTo>
                      <a:pt x="64" y="164"/>
                    </a:lnTo>
                    <a:lnTo>
                      <a:pt x="56" y="159"/>
                    </a:lnTo>
                    <a:lnTo>
                      <a:pt x="49" y="155"/>
                    </a:lnTo>
                    <a:lnTo>
                      <a:pt x="42" y="147"/>
                    </a:lnTo>
                    <a:lnTo>
                      <a:pt x="36" y="142"/>
                    </a:lnTo>
                    <a:lnTo>
                      <a:pt x="30" y="133"/>
                    </a:lnTo>
                    <a:lnTo>
                      <a:pt x="25" y="125"/>
                    </a:lnTo>
                    <a:lnTo>
                      <a:pt x="20" y="116"/>
                    </a:lnTo>
                    <a:lnTo>
                      <a:pt x="16" y="107"/>
                    </a:lnTo>
                    <a:lnTo>
                      <a:pt x="13" y="97"/>
                    </a:lnTo>
                    <a:lnTo>
                      <a:pt x="11" y="86"/>
                    </a:lnTo>
                    <a:lnTo>
                      <a:pt x="10" y="76"/>
                    </a:lnTo>
                    <a:lnTo>
                      <a:pt x="9" y="65"/>
                    </a:lnTo>
                    <a:lnTo>
                      <a:pt x="9" y="55"/>
                    </a:lnTo>
                    <a:lnTo>
                      <a:pt x="10" y="47"/>
                    </a:lnTo>
                    <a:lnTo>
                      <a:pt x="12" y="38"/>
                    </a:lnTo>
                    <a:lnTo>
                      <a:pt x="14" y="30"/>
                    </a:lnTo>
                    <a:lnTo>
                      <a:pt x="16" y="22"/>
                    </a:lnTo>
                    <a:lnTo>
                      <a:pt x="20" y="14"/>
                    </a:lnTo>
                    <a:lnTo>
                      <a:pt x="23" y="7"/>
                    </a:lnTo>
                    <a:lnTo>
                      <a:pt x="27" y="0"/>
                    </a:lnTo>
                    <a:lnTo>
                      <a:pt x="25" y="1"/>
                    </a:lnTo>
                    <a:lnTo>
                      <a:pt x="22" y="4"/>
                    </a:lnTo>
                    <a:lnTo>
                      <a:pt x="20" y="5"/>
                    </a:lnTo>
                    <a:lnTo>
                      <a:pt x="18" y="7"/>
                    </a:lnTo>
                    <a:lnTo>
                      <a:pt x="16" y="8"/>
                    </a:lnTo>
                    <a:lnTo>
                      <a:pt x="14" y="11"/>
                    </a:lnTo>
                    <a:lnTo>
                      <a:pt x="11" y="13"/>
                    </a:lnTo>
                    <a:lnTo>
                      <a:pt x="9" y="14"/>
                    </a:lnTo>
                    <a:lnTo>
                      <a:pt x="7" y="20"/>
                    </a:lnTo>
                    <a:lnTo>
                      <a:pt x="5" y="26"/>
                    </a:lnTo>
                    <a:lnTo>
                      <a:pt x="4" y="32"/>
                    </a:lnTo>
                    <a:lnTo>
                      <a:pt x="3" y="38"/>
                    </a:lnTo>
                    <a:lnTo>
                      <a:pt x="2" y="46"/>
                    </a:lnTo>
                    <a:lnTo>
                      <a:pt x="1" y="52"/>
                    </a:lnTo>
                    <a:lnTo>
                      <a:pt x="0" y="58"/>
                    </a:lnTo>
                    <a:lnTo>
                      <a:pt x="0" y="65"/>
                    </a:lnTo>
                    <a:lnTo>
                      <a:pt x="1" y="77"/>
                    </a:lnTo>
                    <a:lnTo>
                      <a:pt x="2" y="89"/>
                    </a:lnTo>
                    <a:lnTo>
                      <a:pt x="5" y="100"/>
                    </a:lnTo>
                    <a:lnTo>
                      <a:pt x="8" y="112"/>
                    </a:lnTo>
                    <a:lnTo>
                      <a:pt x="12" y="121"/>
                    </a:lnTo>
                    <a:lnTo>
                      <a:pt x="17" y="131"/>
                    </a:lnTo>
                    <a:lnTo>
                      <a:pt x="23" y="140"/>
                    </a:lnTo>
                    <a:lnTo>
                      <a:pt x="29" y="149"/>
                    </a:lnTo>
                    <a:lnTo>
                      <a:pt x="36" y="156"/>
                    </a:lnTo>
                    <a:lnTo>
                      <a:pt x="44" y="163"/>
                    </a:lnTo>
                    <a:lnTo>
                      <a:pt x="52" y="169"/>
                    </a:lnTo>
                    <a:lnTo>
                      <a:pt x="61" y="174"/>
                    </a:lnTo>
                    <a:lnTo>
                      <a:pt x="70" y="179"/>
                    </a:lnTo>
                    <a:lnTo>
                      <a:pt x="80" y="181"/>
                    </a:lnTo>
                    <a:lnTo>
                      <a:pt x="90" y="182"/>
                    </a:lnTo>
                    <a:lnTo>
                      <a:pt x="100" y="183"/>
                    </a:lnTo>
                    <a:lnTo>
                      <a:pt x="110" y="182"/>
                    </a:lnTo>
                    <a:lnTo>
                      <a:pt x="120" y="181"/>
                    </a:lnTo>
                    <a:lnTo>
                      <a:pt x="130" y="179"/>
                    </a:lnTo>
                    <a:lnTo>
                      <a:pt x="139" y="174"/>
                    </a:lnTo>
                    <a:lnTo>
                      <a:pt x="147" y="169"/>
                    </a:lnTo>
                    <a:lnTo>
                      <a:pt x="155" y="163"/>
                    </a:lnTo>
                    <a:lnTo>
                      <a:pt x="163" y="156"/>
                    </a:lnTo>
                    <a:lnTo>
                      <a:pt x="170" y="149"/>
                    </a:lnTo>
                    <a:lnTo>
                      <a:pt x="176" y="140"/>
                    </a:lnTo>
                    <a:lnTo>
                      <a:pt x="182" y="131"/>
                    </a:lnTo>
                    <a:lnTo>
                      <a:pt x="187" y="121"/>
                    </a:lnTo>
                    <a:lnTo>
                      <a:pt x="191" y="112"/>
                    </a:lnTo>
                    <a:lnTo>
                      <a:pt x="196" y="100"/>
                    </a:lnTo>
                    <a:lnTo>
                      <a:pt x="198" y="89"/>
                    </a:lnTo>
                    <a:lnTo>
                      <a:pt x="200" y="77"/>
                    </a:lnTo>
                    <a:lnTo>
                      <a:pt x="200" y="65"/>
                    </a:lnTo>
                    <a:close/>
                  </a:path>
                </a:pathLst>
              </a:custGeom>
              <a:solidFill>
                <a:srgbClr val="F6CB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8" name="Freeform 84"/>
              <p:cNvSpPr>
                <a:spLocks/>
              </p:cNvSpPr>
              <p:nvPr/>
            </p:nvSpPr>
            <p:spPr bwMode="auto">
              <a:xfrm>
                <a:off x="1143" y="2648"/>
                <a:ext cx="38" cy="30"/>
              </a:xfrm>
              <a:custGeom>
                <a:avLst/>
                <a:gdLst>
                  <a:gd name="T0" fmla="*/ 2 w 191"/>
                  <a:gd name="T1" fmla="*/ 0 h 183"/>
                  <a:gd name="T2" fmla="*/ 2 w 191"/>
                  <a:gd name="T3" fmla="*/ 0 h 183"/>
                  <a:gd name="T4" fmla="*/ 2 w 191"/>
                  <a:gd name="T5" fmla="*/ 0 h 183"/>
                  <a:gd name="T6" fmla="*/ 1 w 191"/>
                  <a:gd name="T7" fmla="*/ 0 h 183"/>
                  <a:gd name="T8" fmla="*/ 1 w 191"/>
                  <a:gd name="T9" fmla="*/ 0 h 183"/>
                  <a:gd name="T10" fmla="*/ 1 w 191"/>
                  <a:gd name="T11" fmla="*/ 0 h 183"/>
                  <a:gd name="T12" fmla="*/ 1 w 191"/>
                  <a:gd name="T13" fmla="*/ 0 h 183"/>
                  <a:gd name="T14" fmla="*/ 1 w 191"/>
                  <a:gd name="T15" fmla="*/ 0 h 183"/>
                  <a:gd name="T16" fmla="*/ 1 w 191"/>
                  <a:gd name="T17" fmla="*/ 0 h 183"/>
                  <a:gd name="T18" fmla="*/ 1 w 191"/>
                  <a:gd name="T19" fmla="*/ 0 h 183"/>
                  <a:gd name="T20" fmla="*/ 1 w 191"/>
                  <a:gd name="T21" fmla="*/ 0 h 183"/>
                  <a:gd name="T22" fmla="*/ 1 w 191"/>
                  <a:gd name="T23" fmla="*/ 0 h 183"/>
                  <a:gd name="T24" fmla="*/ 1 w 191"/>
                  <a:gd name="T25" fmla="*/ 0 h 183"/>
                  <a:gd name="T26" fmla="*/ 1 w 191"/>
                  <a:gd name="T27" fmla="*/ 0 h 183"/>
                  <a:gd name="T28" fmla="*/ 1 w 191"/>
                  <a:gd name="T29" fmla="*/ 0 h 183"/>
                  <a:gd name="T30" fmla="*/ 1 w 191"/>
                  <a:gd name="T31" fmla="*/ 1 h 183"/>
                  <a:gd name="T32" fmla="*/ 1 w 191"/>
                  <a:gd name="T33" fmla="*/ 1 h 183"/>
                  <a:gd name="T34" fmla="*/ 1 w 191"/>
                  <a:gd name="T35" fmla="*/ 1 h 183"/>
                  <a:gd name="T36" fmla="*/ 1 w 191"/>
                  <a:gd name="T37" fmla="*/ 1 h 183"/>
                  <a:gd name="T38" fmla="*/ 1 w 191"/>
                  <a:gd name="T39" fmla="*/ 1 h 183"/>
                  <a:gd name="T40" fmla="*/ 1 w 191"/>
                  <a:gd name="T41" fmla="*/ 1 h 183"/>
                  <a:gd name="T42" fmla="*/ 1 w 191"/>
                  <a:gd name="T43" fmla="*/ 1 h 183"/>
                  <a:gd name="T44" fmla="*/ 0 w 191"/>
                  <a:gd name="T45" fmla="*/ 1 h 183"/>
                  <a:gd name="T46" fmla="*/ 0 w 191"/>
                  <a:gd name="T47" fmla="*/ 1 h 183"/>
                  <a:gd name="T48" fmla="*/ 0 w 191"/>
                  <a:gd name="T49" fmla="*/ 1 h 183"/>
                  <a:gd name="T50" fmla="*/ 0 w 191"/>
                  <a:gd name="T51" fmla="*/ 0 h 183"/>
                  <a:gd name="T52" fmla="*/ 0 w 191"/>
                  <a:gd name="T53" fmla="*/ 0 h 183"/>
                  <a:gd name="T54" fmla="*/ 0 w 191"/>
                  <a:gd name="T55" fmla="*/ 0 h 183"/>
                  <a:gd name="T56" fmla="*/ 0 w 191"/>
                  <a:gd name="T57" fmla="*/ 0 h 183"/>
                  <a:gd name="T58" fmla="*/ 0 w 191"/>
                  <a:gd name="T59" fmla="*/ 0 h 183"/>
                  <a:gd name="T60" fmla="*/ 0 w 191"/>
                  <a:gd name="T61" fmla="*/ 0 h 183"/>
                  <a:gd name="T62" fmla="*/ 0 w 191"/>
                  <a:gd name="T63" fmla="*/ 0 h 183"/>
                  <a:gd name="T64" fmla="*/ 0 w 191"/>
                  <a:gd name="T65" fmla="*/ 0 h 183"/>
                  <a:gd name="T66" fmla="*/ 0 w 191"/>
                  <a:gd name="T67" fmla="*/ 0 h 183"/>
                  <a:gd name="T68" fmla="*/ 0 w 191"/>
                  <a:gd name="T69" fmla="*/ 0 h 183"/>
                  <a:gd name="T70" fmla="*/ 0 w 191"/>
                  <a:gd name="T71" fmla="*/ 0 h 183"/>
                  <a:gd name="T72" fmla="*/ 0 w 191"/>
                  <a:gd name="T73" fmla="*/ 0 h 183"/>
                  <a:gd name="T74" fmla="*/ 0 w 191"/>
                  <a:gd name="T75" fmla="*/ 0 h 183"/>
                  <a:gd name="T76" fmla="*/ 0 w 191"/>
                  <a:gd name="T77" fmla="*/ 0 h 183"/>
                  <a:gd name="T78" fmla="*/ 0 w 191"/>
                  <a:gd name="T79" fmla="*/ 0 h 183"/>
                  <a:gd name="T80" fmla="*/ 0 w 191"/>
                  <a:gd name="T81" fmla="*/ 0 h 183"/>
                  <a:gd name="T82" fmla="*/ 0 w 191"/>
                  <a:gd name="T83" fmla="*/ 0 h 183"/>
                  <a:gd name="T84" fmla="*/ 0 w 191"/>
                  <a:gd name="T85" fmla="*/ 0 h 183"/>
                  <a:gd name="T86" fmla="*/ 0 w 191"/>
                  <a:gd name="T87" fmla="*/ 1 h 183"/>
                  <a:gd name="T88" fmla="*/ 0 w 191"/>
                  <a:gd name="T89" fmla="*/ 1 h 183"/>
                  <a:gd name="T90" fmla="*/ 0 w 191"/>
                  <a:gd name="T91" fmla="*/ 1 h 183"/>
                  <a:gd name="T92" fmla="*/ 1 w 191"/>
                  <a:gd name="T93" fmla="*/ 1 h 183"/>
                  <a:gd name="T94" fmla="*/ 1 w 191"/>
                  <a:gd name="T95" fmla="*/ 1 h 183"/>
                  <a:gd name="T96" fmla="*/ 1 w 191"/>
                  <a:gd name="T97" fmla="*/ 1 h 183"/>
                  <a:gd name="T98" fmla="*/ 1 w 191"/>
                  <a:gd name="T99" fmla="*/ 1 h 183"/>
                  <a:gd name="T100" fmla="*/ 1 w 191"/>
                  <a:gd name="T101" fmla="*/ 1 h 183"/>
                  <a:gd name="T102" fmla="*/ 1 w 191"/>
                  <a:gd name="T103" fmla="*/ 1 h 183"/>
                  <a:gd name="T104" fmla="*/ 1 w 191"/>
                  <a:gd name="T105" fmla="*/ 1 h 183"/>
                  <a:gd name="T106" fmla="*/ 1 w 191"/>
                  <a:gd name="T107" fmla="*/ 0 h 183"/>
                  <a:gd name="T108" fmla="*/ 1 w 191"/>
                  <a:gd name="T109" fmla="*/ 0 h 183"/>
                  <a:gd name="T110" fmla="*/ 2 w 191"/>
                  <a:gd name="T111" fmla="*/ 0 h 18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1"/>
                  <a:gd name="T169" fmla="*/ 0 h 183"/>
                  <a:gd name="T170" fmla="*/ 191 w 191"/>
                  <a:gd name="T171" fmla="*/ 183 h 18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1" h="183">
                    <a:moveTo>
                      <a:pt x="191" y="71"/>
                    </a:moveTo>
                    <a:lnTo>
                      <a:pt x="191" y="68"/>
                    </a:lnTo>
                    <a:lnTo>
                      <a:pt x="189" y="66"/>
                    </a:lnTo>
                    <a:lnTo>
                      <a:pt x="189" y="64"/>
                    </a:lnTo>
                    <a:lnTo>
                      <a:pt x="189" y="61"/>
                    </a:lnTo>
                    <a:lnTo>
                      <a:pt x="189" y="59"/>
                    </a:lnTo>
                    <a:lnTo>
                      <a:pt x="189" y="56"/>
                    </a:lnTo>
                    <a:lnTo>
                      <a:pt x="188" y="54"/>
                    </a:lnTo>
                    <a:lnTo>
                      <a:pt x="188" y="52"/>
                    </a:lnTo>
                    <a:lnTo>
                      <a:pt x="187" y="48"/>
                    </a:lnTo>
                    <a:lnTo>
                      <a:pt x="185" y="46"/>
                    </a:lnTo>
                    <a:lnTo>
                      <a:pt x="183" y="43"/>
                    </a:lnTo>
                    <a:lnTo>
                      <a:pt x="181" y="41"/>
                    </a:lnTo>
                    <a:lnTo>
                      <a:pt x="179" y="38"/>
                    </a:lnTo>
                    <a:lnTo>
                      <a:pt x="178" y="35"/>
                    </a:lnTo>
                    <a:lnTo>
                      <a:pt x="176" y="32"/>
                    </a:lnTo>
                    <a:lnTo>
                      <a:pt x="174" y="30"/>
                    </a:lnTo>
                    <a:lnTo>
                      <a:pt x="175" y="35"/>
                    </a:lnTo>
                    <a:lnTo>
                      <a:pt x="177" y="40"/>
                    </a:lnTo>
                    <a:lnTo>
                      <a:pt x="178" y="44"/>
                    </a:lnTo>
                    <a:lnTo>
                      <a:pt x="179" y="49"/>
                    </a:lnTo>
                    <a:lnTo>
                      <a:pt x="180" y="55"/>
                    </a:lnTo>
                    <a:lnTo>
                      <a:pt x="180" y="60"/>
                    </a:lnTo>
                    <a:lnTo>
                      <a:pt x="180" y="66"/>
                    </a:lnTo>
                    <a:lnTo>
                      <a:pt x="181" y="71"/>
                    </a:lnTo>
                    <a:lnTo>
                      <a:pt x="180" y="82"/>
                    </a:lnTo>
                    <a:lnTo>
                      <a:pt x="179" y="91"/>
                    </a:lnTo>
                    <a:lnTo>
                      <a:pt x="177" y="101"/>
                    </a:lnTo>
                    <a:lnTo>
                      <a:pt x="174" y="110"/>
                    </a:lnTo>
                    <a:lnTo>
                      <a:pt x="170" y="120"/>
                    </a:lnTo>
                    <a:lnTo>
                      <a:pt x="166" y="128"/>
                    </a:lnTo>
                    <a:lnTo>
                      <a:pt x="161" y="136"/>
                    </a:lnTo>
                    <a:lnTo>
                      <a:pt x="156" y="143"/>
                    </a:lnTo>
                    <a:lnTo>
                      <a:pt x="149" y="150"/>
                    </a:lnTo>
                    <a:lnTo>
                      <a:pt x="143" y="156"/>
                    </a:lnTo>
                    <a:lnTo>
                      <a:pt x="136" y="161"/>
                    </a:lnTo>
                    <a:lnTo>
                      <a:pt x="128" y="165"/>
                    </a:lnTo>
                    <a:lnTo>
                      <a:pt x="121" y="169"/>
                    </a:lnTo>
                    <a:lnTo>
                      <a:pt x="112" y="171"/>
                    </a:lnTo>
                    <a:lnTo>
                      <a:pt x="104" y="173"/>
                    </a:lnTo>
                    <a:lnTo>
                      <a:pt x="95" y="173"/>
                    </a:lnTo>
                    <a:lnTo>
                      <a:pt x="86" y="173"/>
                    </a:lnTo>
                    <a:lnTo>
                      <a:pt x="78" y="171"/>
                    </a:lnTo>
                    <a:lnTo>
                      <a:pt x="70" y="169"/>
                    </a:lnTo>
                    <a:lnTo>
                      <a:pt x="61" y="165"/>
                    </a:lnTo>
                    <a:lnTo>
                      <a:pt x="53" y="161"/>
                    </a:lnTo>
                    <a:lnTo>
                      <a:pt x="46" y="156"/>
                    </a:lnTo>
                    <a:lnTo>
                      <a:pt x="40" y="150"/>
                    </a:lnTo>
                    <a:lnTo>
                      <a:pt x="34" y="143"/>
                    </a:lnTo>
                    <a:lnTo>
                      <a:pt x="28" y="136"/>
                    </a:lnTo>
                    <a:lnTo>
                      <a:pt x="23" y="128"/>
                    </a:lnTo>
                    <a:lnTo>
                      <a:pt x="19" y="120"/>
                    </a:lnTo>
                    <a:lnTo>
                      <a:pt x="15" y="110"/>
                    </a:lnTo>
                    <a:lnTo>
                      <a:pt x="12" y="101"/>
                    </a:lnTo>
                    <a:lnTo>
                      <a:pt x="10" y="91"/>
                    </a:lnTo>
                    <a:lnTo>
                      <a:pt x="9" y="82"/>
                    </a:lnTo>
                    <a:lnTo>
                      <a:pt x="9" y="71"/>
                    </a:lnTo>
                    <a:lnTo>
                      <a:pt x="9" y="60"/>
                    </a:lnTo>
                    <a:lnTo>
                      <a:pt x="10" y="50"/>
                    </a:lnTo>
                    <a:lnTo>
                      <a:pt x="12" y="41"/>
                    </a:lnTo>
                    <a:lnTo>
                      <a:pt x="15" y="32"/>
                    </a:lnTo>
                    <a:lnTo>
                      <a:pt x="18" y="23"/>
                    </a:lnTo>
                    <a:lnTo>
                      <a:pt x="22" y="14"/>
                    </a:lnTo>
                    <a:lnTo>
                      <a:pt x="27" y="7"/>
                    </a:lnTo>
                    <a:lnTo>
                      <a:pt x="32" y="0"/>
                    </a:lnTo>
                    <a:lnTo>
                      <a:pt x="30" y="1"/>
                    </a:lnTo>
                    <a:lnTo>
                      <a:pt x="27" y="2"/>
                    </a:lnTo>
                    <a:lnTo>
                      <a:pt x="25" y="5"/>
                    </a:lnTo>
                    <a:lnTo>
                      <a:pt x="22" y="6"/>
                    </a:lnTo>
                    <a:lnTo>
                      <a:pt x="20" y="7"/>
                    </a:lnTo>
                    <a:lnTo>
                      <a:pt x="18" y="10"/>
                    </a:lnTo>
                    <a:lnTo>
                      <a:pt x="15" y="11"/>
                    </a:lnTo>
                    <a:lnTo>
                      <a:pt x="13" y="13"/>
                    </a:lnTo>
                    <a:lnTo>
                      <a:pt x="10" y="19"/>
                    </a:lnTo>
                    <a:lnTo>
                      <a:pt x="7" y="26"/>
                    </a:lnTo>
                    <a:lnTo>
                      <a:pt x="5" y="34"/>
                    </a:lnTo>
                    <a:lnTo>
                      <a:pt x="3" y="41"/>
                    </a:lnTo>
                    <a:lnTo>
                      <a:pt x="2" y="48"/>
                    </a:lnTo>
                    <a:lnTo>
                      <a:pt x="1" y="55"/>
                    </a:lnTo>
                    <a:lnTo>
                      <a:pt x="0" y="62"/>
                    </a:lnTo>
                    <a:lnTo>
                      <a:pt x="0" y="71"/>
                    </a:lnTo>
                    <a:lnTo>
                      <a:pt x="0" y="83"/>
                    </a:lnTo>
                    <a:lnTo>
                      <a:pt x="2" y="94"/>
                    </a:lnTo>
                    <a:lnTo>
                      <a:pt x="4" y="104"/>
                    </a:lnTo>
                    <a:lnTo>
                      <a:pt x="7" y="115"/>
                    </a:lnTo>
                    <a:lnTo>
                      <a:pt x="11" y="125"/>
                    </a:lnTo>
                    <a:lnTo>
                      <a:pt x="16" y="134"/>
                    </a:lnTo>
                    <a:lnTo>
                      <a:pt x="21" y="143"/>
                    </a:lnTo>
                    <a:lnTo>
                      <a:pt x="27" y="151"/>
                    </a:lnTo>
                    <a:lnTo>
                      <a:pt x="34" y="158"/>
                    </a:lnTo>
                    <a:lnTo>
                      <a:pt x="41" y="164"/>
                    </a:lnTo>
                    <a:lnTo>
                      <a:pt x="49" y="170"/>
                    </a:lnTo>
                    <a:lnTo>
                      <a:pt x="57" y="175"/>
                    </a:lnTo>
                    <a:lnTo>
                      <a:pt x="67" y="179"/>
                    </a:lnTo>
                    <a:lnTo>
                      <a:pt x="76" y="182"/>
                    </a:lnTo>
                    <a:lnTo>
                      <a:pt x="85" y="183"/>
                    </a:lnTo>
                    <a:lnTo>
                      <a:pt x="95" y="183"/>
                    </a:lnTo>
                    <a:lnTo>
                      <a:pt x="105" y="183"/>
                    </a:lnTo>
                    <a:lnTo>
                      <a:pt x="114" y="182"/>
                    </a:lnTo>
                    <a:lnTo>
                      <a:pt x="123" y="179"/>
                    </a:lnTo>
                    <a:lnTo>
                      <a:pt x="132" y="175"/>
                    </a:lnTo>
                    <a:lnTo>
                      <a:pt x="140" y="170"/>
                    </a:lnTo>
                    <a:lnTo>
                      <a:pt x="148" y="164"/>
                    </a:lnTo>
                    <a:lnTo>
                      <a:pt x="155" y="158"/>
                    </a:lnTo>
                    <a:lnTo>
                      <a:pt x="162" y="151"/>
                    </a:lnTo>
                    <a:lnTo>
                      <a:pt x="168" y="143"/>
                    </a:lnTo>
                    <a:lnTo>
                      <a:pt x="173" y="134"/>
                    </a:lnTo>
                    <a:lnTo>
                      <a:pt x="178" y="125"/>
                    </a:lnTo>
                    <a:lnTo>
                      <a:pt x="182" y="115"/>
                    </a:lnTo>
                    <a:lnTo>
                      <a:pt x="185" y="104"/>
                    </a:lnTo>
                    <a:lnTo>
                      <a:pt x="188" y="94"/>
                    </a:lnTo>
                    <a:lnTo>
                      <a:pt x="189" y="83"/>
                    </a:lnTo>
                    <a:lnTo>
                      <a:pt x="191" y="71"/>
                    </a:lnTo>
                    <a:close/>
                  </a:path>
                </a:pathLst>
              </a:custGeom>
              <a:solidFill>
                <a:srgbClr val="F7CD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9" name="Freeform 85"/>
              <p:cNvSpPr>
                <a:spLocks/>
              </p:cNvSpPr>
              <p:nvPr/>
            </p:nvSpPr>
            <p:spPr bwMode="auto">
              <a:xfrm>
                <a:off x="1143" y="2647"/>
                <a:ext cx="37" cy="30"/>
              </a:xfrm>
              <a:custGeom>
                <a:avLst/>
                <a:gdLst>
                  <a:gd name="T0" fmla="*/ 2 w 181"/>
                  <a:gd name="T1" fmla="*/ 0 h 185"/>
                  <a:gd name="T2" fmla="*/ 2 w 181"/>
                  <a:gd name="T3" fmla="*/ 0 h 185"/>
                  <a:gd name="T4" fmla="*/ 2 w 181"/>
                  <a:gd name="T5" fmla="*/ 0 h 185"/>
                  <a:gd name="T6" fmla="*/ 1 w 181"/>
                  <a:gd name="T7" fmla="*/ 0 h 185"/>
                  <a:gd name="T8" fmla="*/ 1 w 181"/>
                  <a:gd name="T9" fmla="*/ 0 h 185"/>
                  <a:gd name="T10" fmla="*/ 1 w 181"/>
                  <a:gd name="T11" fmla="*/ 0 h 185"/>
                  <a:gd name="T12" fmla="*/ 1 w 181"/>
                  <a:gd name="T13" fmla="*/ 0 h 185"/>
                  <a:gd name="T14" fmla="*/ 1 w 181"/>
                  <a:gd name="T15" fmla="*/ 0 h 185"/>
                  <a:gd name="T16" fmla="*/ 1 w 181"/>
                  <a:gd name="T17" fmla="*/ 0 h 185"/>
                  <a:gd name="T18" fmla="*/ 1 w 181"/>
                  <a:gd name="T19" fmla="*/ 0 h 185"/>
                  <a:gd name="T20" fmla="*/ 1 w 181"/>
                  <a:gd name="T21" fmla="*/ 0 h 185"/>
                  <a:gd name="T22" fmla="*/ 1 w 181"/>
                  <a:gd name="T23" fmla="*/ 0 h 185"/>
                  <a:gd name="T24" fmla="*/ 1 w 181"/>
                  <a:gd name="T25" fmla="*/ 0 h 185"/>
                  <a:gd name="T26" fmla="*/ 1 w 181"/>
                  <a:gd name="T27" fmla="*/ 0 h 185"/>
                  <a:gd name="T28" fmla="*/ 1 w 181"/>
                  <a:gd name="T29" fmla="*/ 0 h 185"/>
                  <a:gd name="T30" fmla="*/ 1 w 181"/>
                  <a:gd name="T31" fmla="*/ 1 h 185"/>
                  <a:gd name="T32" fmla="*/ 1 w 181"/>
                  <a:gd name="T33" fmla="*/ 1 h 185"/>
                  <a:gd name="T34" fmla="*/ 1 w 181"/>
                  <a:gd name="T35" fmla="*/ 1 h 185"/>
                  <a:gd name="T36" fmla="*/ 1 w 181"/>
                  <a:gd name="T37" fmla="*/ 1 h 185"/>
                  <a:gd name="T38" fmla="*/ 1 w 181"/>
                  <a:gd name="T39" fmla="*/ 1 h 185"/>
                  <a:gd name="T40" fmla="*/ 1 w 181"/>
                  <a:gd name="T41" fmla="*/ 1 h 185"/>
                  <a:gd name="T42" fmla="*/ 1 w 181"/>
                  <a:gd name="T43" fmla="*/ 1 h 185"/>
                  <a:gd name="T44" fmla="*/ 0 w 181"/>
                  <a:gd name="T45" fmla="*/ 1 h 185"/>
                  <a:gd name="T46" fmla="*/ 0 w 181"/>
                  <a:gd name="T47" fmla="*/ 1 h 185"/>
                  <a:gd name="T48" fmla="*/ 0 w 181"/>
                  <a:gd name="T49" fmla="*/ 1 h 185"/>
                  <a:gd name="T50" fmla="*/ 0 w 181"/>
                  <a:gd name="T51" fmla="*/ 0 h 185"/>
                  <a:gd name="T52" fmla="*/ 0 w 181"/>
                  <a:gd name="T53" fmla="*/ 0 h 185"/>
                  <a:gd name="T54" fmla="*/ 0 w 181"/>
                  <a:gd name="T55" fmla="*/ 0 h 185"/>
                  <a:gd name="T56" fmla="*/ 0 w 181"/>
                  <a:gd name="T57" fmla="*/ 0 h 185"/>
                  <a:gd name="T58" fmla="*/ 0 w 181"/>
                  <a:gd name="T59" fmla="*/ 0 h 185"/>
                  <a:gd name="T60" fmla="*/ 0 w 181"/>
                  <a:gd name="T61" fmla="*/ 0 h 185"/>
                  <a:gd name="T62" fmla="*/ 0 w 181"/>
                  <a:gd name="T63" fmla="*/ 0 h 185"/>
                  <a:gd name="T64" fmla="*/ 0 w 181"/>
                  <a:gd name="T65" fmla="*/ 0 h 185"/>
                  <a:gd name="T66" fmla="*/ 0 w 181"/>
                  <a:gd name="T67" fmla="*/ 0 h 185"/>
                  <a:gd name="T68" fmla="*/ 0 w 181"/>
                  <a:gd name="T69" fmla="*/ 0 h 185"/>
                  <a:gd name="T70" fmla="*/ 0 w 181"/>
                  <a:gd name="T71" fmla="*/ 0 h 185"/>
                  <a:gd name="T72" fmla="*/ 0 w 181"/>
                  <a:gd name="T73" fmla="*/ 0 h 185"/>
                  <a:gd name="T74" fmla="*/ 0 w 181"/>
                  <a:gd name="T75" fmla="*/ 0 h 185"/>
                  <a:gd name="T76" fmla="*/ 0 w 181"/>
                  <a:gd name="T77" fmla="*/ 0 h 185"/>
                  <a:gd name="T78" fmla="*/ 0 w 181"/>
                  <a:gd name="T79" fmla="*/ 0 h 185"/>
                  <a:gd name="T80" fmla="*/ 0 w 181"/>
                  <a:gd name="T81" fmla="*/ 0 h 185"/>
                  <a:gd name="T82" fmla="*/ 0 w 181"/>
                  <a:gd name="T83" fmla="*/ 0 h 185"/>
                  <a:gd name="T84" fmla="*/ 0 w 181"/>
                  <a:gd name="T85" fmla="*/ 0 h 185"/>
                  <a:gd name="T86" fmla="*/ 0 w 181"/>
                  <a:gd name="T87" fmla="*/ 1 h 185"/>
                  <a:gd name="T88" fmla="*/ 0 w 181"/>
                  <a:gd name="T89" fmla="*/ 1 h 185"/>
                  <a:gd name="T90" fmla="*/ 0 w 181"/>
                  <a:gd name="T91" fmla="*/ 1 h 185"/>
                  <a:gd name="T92" fmla="*/ 1 w 181"/>
                  <a:gd name="T93" fmla="*/ 1 h 185"/>
                  <a:gd name="T94" fmla="*/ 1 w 181"/>
                  <a:gd name="T95" fmla="*/ 1 h 185"/>
                  <a:gd name="T96" fmla="*/ 1 w 181"/>
                  <a:gd name="T97" fmla="*/ 1 h 185"/>
                  <a:gd name="T98" fmla="*/ 1 w 181"/>
                  <a:gd name="T99" fmla="*/ 1 h 185"/>
                  <a:gd name="T100" fmla="*/ 1 w 181"/>
                  <a:gd name="T101" fmla="*/ 1 h 185"/>
                  <a:gd name="T102" fmla="*/ 1 w 181"/>
                  <a:gd name="T103" fmla="*/ 1 h 185"/>
                  <a:gd name="T104" fmla="*/ 1 w 181"/>
                  <a:gd name="T105" fmla="*/ 1 h 185"/>
                  <a:gd name="T106" fmla="*/ 1 w 181"/>
                  <a:gd name="T107" fmla="*/ 0 h 185"/>
                  <a:gd name="T108" fmla="*/ 1 w 181"/>
                  <a:gd name="T109" fmla="*/ 0 h 185"/>
                  <a:gd name="T110" fmla="*/ 2 w 181"/>
                  <a:gd name="T111" fmla="*/ 0 h 1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1"/>
                  <a:gd name="T169" fmla="*/ 0 h 185"/>
                  <a:gd name="T170" fmla="*/ 181 w 181"/>
                  <a:gd name="T171" fmla="*/ 185 h 18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1" h="185">
                    <a:moveTo>
                      <a:pt x="181" y="77"/>
                    </a:moveTo>
                    <a:lnTo>
                      <a:pt x="181" y="73"/>
                    </a:lnTo>
                    <a:lnTo>
                      <a:pt x="181" y="70"/>
                    </a:lnTo>
                    <a:lnTo>
                      <a:pt x="181" y="65"/>
                    </a:lnTo>
                    <a:lnTo>
                      <a:pt x="180" y="61"/>
                    </a:lnTo>
                    <a:lnTo>
                      <a:pt x="180" y="58"/>
                    </a:lnTo>
                    <a:lnTo>
                      <a:pt x="179" y="54"/>
                    </a:lnTo>
                    <a:lnTo>
                      <a:pt x="178" y="50"/>
                    </a:lnTo>
                    <a:lnTo>
                      <a:pt x="178" y="47"/>
                    </a:lnTo>
                    <a:lnTo>
                      <a:pt x="176" y="44"/>
                    </a:lnTo>
                    <a:lnTo>
                      <a:pt x="174" y="41"/>
                    </a:lnTo>
                    <a:lnTo>
                      <a:pt x="171" y="38"/>
                    </a:lnTo>
                    <a:lnTo>
                      <a:pt x="169" y="36"/>
                    </a:lnTo>
                    <a:lnTo>
                      <a:pt x="167" y="34"/>
                    </a:lnTo>
                    <a:lnTo>
                      <a:pt x="165" y="31"/>
                    </a:lnTo>
                    <a:lnTo>
                      <a:pt x="163" y="29"/>
                    </a:lnTo>
                    <a:lnTo>
                      <a:pt x="160" y="26"/>
                    </a:lnTo>
                    <a:lnTo>
                      <a:pt x="163" y="31"/>
                    </a:lnTo>
                    <a:lnTo>
                      <a:pt x="165" y="37"/>
                    </a:lnTo>
                    <a:lnTo>
                      <a:pt x="167" y="43"/>
                    </a:lnTo>
                    <a:lnTo>
                      <a:pt x="169" y="50"/>
                    </a:lnTo>
                    <a:lnTo>
                      <a:pt x="170" y="56"/>
                    </a:lnTo>
                    <a:lnTo>
                      <a:pt x="171" y="64"/>
                    </a:lnTo>
                    <a:lnTo>
                      <a:pt x="172" y="70"/>
                    </a:lnTo>
                    <a:lnTo>
                      <a:pt x="172" y="77"/>
                    </a:lnTo>
                    <a:lnTo>
                      <a:pt x="172" y="86"/>
                    </a:lnTo>
                    <a:lnTo>
                      <a:pt x="170" y="96"/>
                    </a:lnTo>
                    <a:lnTo>
                      <a:pt x="168" y="106"/>
                    </a:lnTo>
                    <a:lnTo>
                      <a:pt x="166" y="114"/>
                    </a:lnTo>
                    <a:lnTo>
                      <a:pt x="162" y="124"/>
                    </a:lnTo>
                    <a:lnTo>
                      <a:pt x="158" y="131"/>
                    </a:lnTo>
                    <a:lnTo>
                      <a:pt x="154" y="139"/>
                    </a:lnTo>
                    <a:lnTo>
                      <a:pt x="148" y="145"/>
                    </a:lnTo>
                    <a:lnTo>
                      <a:pt x="143" y="151"/>
                    </a:lnTo>
                    <a:lnTo>
                      <a:pt x="136" y="157"/>
                    </a:lnTo>
                    <a:lnTo>
                      <a:pt x="130" y="162"/>
                    </a:lnTo>
                    <a:lnTo>
                      <a:pt x="123" y="167"/>
                    </a:lnTo>
                    <a:lnTo>
                      <a:pt x="115" y="169"/>
                    </a:lnTo>
                    <a:lnTo>
                      <a:pt x="107" y="171"/>
                    </a:lnTo>
                    <a:lnTo>
                      <a:pt x="99" y="174"/>
                    </a:lnTo>
                    <a:lnTo>
                      <a:pt x="91" y="174"/>
                    </a:lnTo>
                    <a:lnTo>
                      <a:pt x="83" y="174"/>
                    </a:lnTo>
                    <a:lnTo>
                      <a:pt x="75" y="171"/>
                    </a:lnTo>
                    <a:lnTo>
                      <a:pt x="67" y="169"/>
                    </a:lnTo>
                    <a:lnTo>
                      <a:pt x="59" y="167"/>
                    </a:lnTo>
                    <a:lnTo>
                      <a:pt x="52" y="162"/>
                    </a:lnTo>
                    <a:lnTo>
                      <a:pt x="45" y="157"/>
                    </a:lnTo>
                    <a:lnTo>
                      <a:pt x="39" y="151"/>
                    </a:lnTo>
                    <a:lnTo>
                      <a:pt x="33" y="145"/>
                    </a:lnTo>
                    <a:lnTo>
                      <a:pt x="28" y="139"/>
                    </a:lnTo>
                    <a:lnTo>
                      <a:pt x="23" y="131"/>
                    </a:lnTo>
                    <a:lnTo>
                      <a:pt x="19" y="124"/>
                    </a:lnTo>
                    <a:lnTo>
                      <a:pt x="16" y="114"/>
                    </a:lnTo>
                    <a:lnTo>
                      <a:pt x="13" y="106"/>
                    </a:lnTo>
                    <a:lnTo>
                      <a:pt x="11" y="96"/>
                    </a:lnTo>
                    <a:lnTo>
                      <a:pt x="10" y="86"/>
                    </a:lnTo>
                    <a:lnTo>
                      <a:pt x="9" y="77"/>
                    </a:lnTo>
                    <a:lnTo>
                      <a:pt x="10" y="65"/>
                    </a:lnTo>
                    <a:lnTo>
                      <a:pt x="11" y="54"/>
                    </a:lnTo>
                    <a:lnTo>
                      <a:pt x="14" y="43"/>
                    </a:lnTo>
                    <a:lnTo>
                      <a:pt x="18" y="34"/>
                    </a:lnTo>
                    <a:lnTo>
                      <a:pt x="22" y="24"/>
                    </a:lnTo>
                    <a:lnTo>
                      <a:pt x="27" y="16"/>
                    </a:lnTo>
                    <a:lnTo>
                      <a:pt x="33" y="7"/>
                    </a:lnTo>
                    <a:lnTo>
                      <a:pt x="40" y="0"/>
                    </a:lnTo>
                    <a:lnTo>
                      <a:pt x="37" y="1"/>
                    </a:lnTo>
                    <a:lnTo>
                      <a:pt x="35" y="2"/>
                    </a:lnTo>
                    <a:lnTo>
                      <a:pt x="32" y="4"/>
                    </a:lnTo>
                    <a:lnTo>
                      <a:pt x="29" y="6"/>
                    </a:lnTo>
                    <a:lnTo>
                      <a:pt x="26" y="7"/>
                    </a:lnTo>
                    <a:lnTo>
                      <a:pt x="23" y="8"/>
                    </a:lnTo>
                    <a:lnTo>
                      <a:pt x="21" y="11"/>
                    </a:lnTo>
                    <a:lnTo>
                      <a:pt x="18" y="12"/>
                    </a:lnTo>
                    <a:lnTo>
                      <a:pt x="14" y="19"/>
                    </a:lnTo>
                    <a:lnTo>
                      <a:pt x="11" y="26"/>
                    </a:lnTo>
                    <a:lnTo>
                      <a:pt x="7" y="34"/>
                    </a:lnTo>
                    <a:lnTo>
                      <a:pt x="5" y="42"/>
                    </a:lnTo>
                    <a:lnTo>
                      <a:pt x="3" y="50"/>
                    </a:lnTo>
                    <a:lnTo>
                      <a:pt x="1" y="59"/>
                    </a:lnTo>
                    <a:lnTo>
                      <a:pt x="0" y="67"/>
                    </a:lnTo>
                    <a:lnTo>
                      <a:pt x="0" y="77"/>
                    </a:lnTo>
                    <a:lnTo>
                      <a:pt x="1" y="88"/>
                    </a:lnTo>
                    <a:lnTo>
                      <a:pt x="2" y="98"/>
                    </a:lnTo>
                    <a:lnTo>
                      <a:pt x="4" y="109"/>
                    </a:lnTo>
                    <a:lnTo>
                      <a:pt x="7" y="119"/>
                    </a:lnTo>
                    <a:lnTo>
                      <a:pt x="11" y="128"/>
                    </a:lnTo>
                    <a:lnTo>
                      <a:pt x="16" y="137"/>
                    </a:lnTo>
                    <a:lnTo>
                      <a:pt x="21" y="145"/>
                    </a:lnTo>
                    <a:lnTo>
                      <a:pt x="27" y="154"/>
                    </a:lnTo>
                    <a:lnTo>
                      <a:pt x="33" y="159"/>
                    </a:lnTo>
                    <a:lnTo>
                      <a:pt x="40" y="167"/>
                    </a:lnTo>
                    <a:lnTo>
                      <a:pt x="47" y="171"/>
                    </a:lnTo>
                    <a:lnTo>
                      <a:pt x="55" y="176"/>
                    </a:lnTo>
                    <a:lnTo>
                      <a:pt x="64" y="180"/>
                    </a:lnTo>
                    <a:lnTo>
                      <a:pt x="73" y="182"/>
                    </a:lnTo>
                    <a:lnTo>
                      <a:pt x="82" y="185"/>
                    </a:lnTo>
                    <a:lnTo>
                      <a:pt x="91" y="185"/>
                    </a:lnTo>
                    <a:lnTo>
                      <a:pt x="100" y="185"/>
                    </a:lnTo>
                    <a:lnTo>
                      <a:pt x="109" y="182"/>
                    </a:lnTo>
                    <a:lnTo>
                      <a:pt x="118" y="180"/>
                    </a:lnTo>
                    <a:lnTo>
                      <a:pt x="126" y="176"/>
                    </a:lnTo>
                    <a:lnTo>
                      <a:pt x="134" y="171"/>
                    </a:lnTo>
                    <a:lnTo>
                      <a:pt x="141" y="167"/>
                    </a:lnTo>
                    <a:lnTo>
                      <a:pt x="148" y="159"/>
                    </a:lnTo>
                    <a:lnTo>
                      <a:pt x="155" y="154"/>
                    </a:lnTo>
                    <a:lnTo>
                      <a:pt x="160" y="145"/>
                    </a:lnTo>
                    <a:lnTo>
                      <a:pt x="166" y="137"/>
                    </a:lnTo>
                    <a:lnTo>
                      <a:pt x="170" y="128"/>
                    </a:lnTo>
                    <a:lnTo>
                      <a:pt x="174" y="119"/>
                    </a:lnTo>
                    <a:lnTo>
                      <a:pt x="177" y="109"/>
                    </a:lnTo>
                    <a:lnTo>
                      <a:pt x="179" y="98"/>
                    </a:lnTo>
                    <a:lnTo>
                      <a:pt x="181" y="88"/>
                    </a:lnTo>
                    <a:lnTo>
                      <a:pt x="181" y="77"/>
                    </a:lnTo>
                    <a:close/>
                  </a:path>
                </a:pathLst>
              </a:custGeom>
              <a:solidFill>
                <a:srgbClr val="F7CF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0" name="Freeform 86"/>
              <p:cNvSpPr>
                <a:spLocks/>
              </p:cNvSpPr>
              <p:nvPr/>
            </p:nvSpPr>
            <p:spPr bwMode="auto">
              <a:xfrm>
                <a:off x="1144" y="2646"/>
                <a:ext cx="35" cy="30"/>
              </a:xfrm>
              <a:custGeom>
                <a:avLst/>
                <a:gdLst>
                  <a:gd name="T0" fmla="*/ 1 w 172"/>
                  <a:gd name="T1" fmla="*/ 0 h 184"/>
                  <a:gd name="T2" fmla="*/ 1 w 172"/>
                  <a:gd name="T3" fmla="*/ 0 h 184"/>
                  <a:gd name="T4" fmla="*/ 1 w 172"/>
                  <a:gd name="T5" fmla="*/ 0 h 184"/>
                  <a:gd name="T6" fmla="*/ 1 w 172"/>
                  <a:gd name="T7" fmla="*/ 0 h 184"/>
                  <a:gd name="T8" fmla="*/ 1 w 172"/>
                  <a:gd name="T9" fmla="*/ 0 h 184"/>
                  <a:gd name="T10" fmla="*/ 1 w 172"/>
                  <a:gd name="T11" fmla="*/ 0 h 184"/>
                  <a:gd name="T12" fmla="*/ 1 w 172"/>
                  <a:gd name="T13" fmla="*/ 0 h 184"/>
                  <a:gd name="T14" fmla="*/ 1 w 172"/>
                  <a:gd name="T15" fmla="*/ 0 h 184"/>
                  <a:gd name="T16" fmla="*/ 1 w 172"/>
                  <a:gd name="T17" fmla="*/ 0 h 184"/>
                  <a:gd name="T18" fmla="*/ 1 w 172"/>
                  <a:gd name="T19" fmla="*/ 0 h 184"/>
                  <a:gd name="T20" fmla="*/ 1 w 172"/>
                  <a:gd name="T21" fmla="*/ 0 h 184"/>
                  <a:gd name="T22" fmla="*/ 1 w 172"/>
                  <a:gd name="T23" fmla="*/ 0 h 184"/>
                  <a:gd name="T24" fmla="*/ 1 w 172"/>
                  <a:gd name="T25" fmla="*/ 0 h 184"/>
                  <a:gd name="T26" fmla="*/ 1 w 172"/>
                  <a:gd name="T27" fmla="*/ 0 h 184"/>
                  <a:gd name="T28" fmla="*/ 1 w 172"/>
                  <a:gd name="T29" fmla="*/ 0 h 184"/>
                  <a:gd name="T30" fmla="*/ 1 w 172"/>
                  <a:gd name="T31" fmla="*/ 1 h 184"/>
                  <a:gd name="T32" fmla="*/ 1 w 172"/>
                  <a:gd name="T33" fmla="*/ 1 h 184"/>
                  <a:gd name="T34" fmla="*/ 1 w 172"/>
                  <a:gd name="T35" fmla="*/ 1 h 184"/>
                  <a:gd name="T36" fmla="*/ 1 w 172"/>
                  <a:gd name="T37" fmla="*/ 1 h 184"/>
                  <a:gd name="T38" fmla="*/ 1 w 172"/>
                  <a:gd name="T39" fmla="*/ 1 h 184"/>
                  <a:gd name="T40" fmla="*/ 1 w 172"/>
                  <a:gd name="T41" fmla="*/ 1 h 184"/>
                  <a:gd name="T42" fmla="*/ 1 w 172"/>
                  <a:gd name="T43" fmla="*/ 1 h 184"/>
                  <a:gd name="T44" fmla="*/ 0 w 172"/>
                  <a:gd name="T45" fmla="*/ 1 h 184"/>
                  <a:gd name="T46" fmla="*/ 0 w 172"/>
                  <a:gd name="T47" fmla="*/ 1 h 184"/>
                  <a:gd name="T48" fmla="*/ 0 w 172"/>
                  <a:gd name="T49" fmla="*/ 1 h 184"/>
                  <a:gd name="T50" fmla="*/ 0 w 172"/>
                  <a:gd name="T51" fmla="*/ 0 h 184"/>
                  <a:gd name="T52" fmla="*/ 0 w 172"/>
                  <a:gd name="T53" fmla="*/ 0 h 184"/>
                  <a:gd name="T54" fmla="*/ 0 w 172"/>
                  <a:gd name="T55" fmla="*/ 0 h 184"/>
                  <a:gd name="T56" fmla="*/ 0 w 172"/>
                  <a:gd name="T57" fmla="*/ 0 h 184"/>
                  <a:gd name="T58" fmla="*/ 0 w 172"/>
                  <a:gd name="T59" fmla="*/ 0 h 184"/>
                  <a:gd name="T60" fmla="*/ 0 w 172"/>
                  <a:gd name="T61" fmla="*/ 0 h 184"/>
                  <a:gd name="T62" fmla="*/ 0 w 172"/>
                  <a:gd name="T63" fmla="*/ 0 h 184"/>
                  <a:gd name="T64" fmla="*/ 0 w 172"/>
                  <a:gd name="T65" fmla="*/ 0 h 184"/>
                  <a:gd name="T66" fmla="*/ 0 w 172"/>
                  <a:gd name="T67" fmla="*/ 0 h 184"/>
                  <a:gd name="T68" fmla="*/ 0 w 172"/>
                  <a:gd name="T69" fmla="*/ 0 h 184"/>
                  <a:gd name="T70" fmla="*/ 0 w 172"/>
                  <a:gd name="T71" fmla="*/ 0 h 184"/>
                  <a:gd name="T72" fmla="*/ 0 w 172"/>
                  <a:gd name="T73" fmla="*/ 0 h 184"/>
                  <a:gd name="T74" fmla="*/ 0 w 172"/>
                  <a:gd name="T75" fmla="*/ 0 h 184"/>
                  <a:gd name="T76" fmla="*/ 0 w 172"/>
                  <a:gd name="T77" fmla="*/ 0 h 184"/>
                  <a:gd name="T78" fmla="*/ 0 w 172"/>
                  <a:gd name="T79" fmla="*/ 0 h 184"/>
                  <a:gd name="T80" fmla="*/ 0 w 172"/>
                  <a:gd name="T81" fmla="*/ 0 h 184"/>
                  <a:gd name="T82" fmla="*/ 0 w 172"/>
                  <a:gd name="T83" fmla="*/ 0 h 184"/>
                  <a:gd name="T84" fmla="*/ 0 w 172"/>
                  <a:gd name="T85" fmla="*/ 0 h 184"/>
                  <a:gd name="T86" fmla="*/ 0 w 172"/>
                  <a:gd name="T87" fmla="*/ 1 h 184"/>
                  <a:gd name="T88" fmla="*/ 0 w 172"/>
                  <a:gd name="T89" fmla="*/ 1 h 184"/>
                  <a:gd name="T90" fmla="*/ 0 w 172"/>
                  <a:gd name="T91" fmla="*/ 1 h 184"/>
                  <a:gd name="T92" fmla="*/ 0 w 172"/>
                  <a:gd name="T93" fmla="*/ 1 h 184"/>
                  <a:gd name="T94" fmla="*/ 1 w 172"/>
                  <a:gd name="T95" fmla="*/ 1 h 184"/>
                  <a:gd name="T96" fmla="*/ 1 w 172"/>
                  <a:gd name="T97" fmla="*/ 1 h 184"/>
                  <a:gd name="T98" fmla="*/ 1 w 172"/>
                  <a:gd name="T99" fmla="*/ 1 h 184"/>
                  <a:gd name="T100" fmla="*/ 1 w 172"/>
                  <a:gd name="T101" fmla="*/ 1 h 184"/>
                  <a:gd name="T102" fmla="*/ 1 w 172"/>
                  <a:gd name="T103" fmla="*/ 1 h 184"/>
                  <a:gd name="T104" fmla="*/ 1 w 172"/>
                  <a:gd name="T105" fmla="*/ 1 h 184"/>
                  <a:gd name="T106" fmla="*/ 1 w 172"/>
                  <a:gd name="T107" fmla="*/ 0 h 184"/>
                  <a:gd name="T108" fmla="*/ 1 w 172"/>
                  <a:gd name="T109" fmla="*/ 0 h 184"/>
                  <a:gd name="T110" fmla="*/ 1 w 172"/>
                  <a:gd name="T111" fmla="*/ 0 h 18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2"/>
                  <a:gd name="T169" fmla="*/ 0 h 184"/>
                  <a:gd name="T170" fmla="*/ 172 w 172"/>
                  <a:gd name="T171" fmla="*/ 184 h 18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2" h="184">
                    <a:moveTo>
                      <a:pt x="172" y="82"/>
                    </a:moveTo>
                    <a:lnTo>
                      <a:pt x="171" y="77"/>
                    </a:lnTo>
                    <a:lnTo>
                      <a:pt x="171" y="71"/>
                    </a:lnTo>
                    <a:lnTo>
                      <a:pt x="171" y="66"/>
                    </a:lnTo>
                    <a:lnTo>
                      <a:pt x="170" y="60"/>
                    </a:lnTo>
                    <a:lnTo>
                      <a:pt x="169" y="55"/>
                    </a:lnTo>
                    <a:lnTo>
                      <a:pt x="168" y="51"/>
                    </a:lnTo>
                    <a:lnTo>
                      <a:pt x="166" y="46"/>
                    </a:lnTo>
                    <a:lnTo>
                      <a:pt x="165" y="41"/>
                    </a:lnTo>
                    <a:lnTo>
                      <a:pt x="162" y="39"/>
                    </a:lnTo>
                    <a:lnTo>
                      <a:pt x="160" y="36"/>
                    </a:lnTo>
                    <a:lnTo>
                      <a:pt x="157" y="33"/>
                    </a:lnTo>
                    <a:lnTo>
                      <a:pt x="154" y="30"/>
                    </a:lnTo>
                    <a:lnTo>
                      <a:pt x="152" y="28"/>
                    </a:lnTo>
                    <a:lnTo>
                      <a:pt x="149" y="25"/>
                    </a:lnTo>
                    <a:lnTo>
                      <a:pt x="146" y="23"/>
                    </a:lnTo>
                    <a:lnTo>
                      <a:pt x="143" y="21"/>
                    </a:lnTo>
                    <a:lnTo>
                      <a:pt x="147" y="27"/>
                    </a:lnTo>
                    <a:lnTo>
                      <a:pt x="151" y="34"/>
                    </a:lnTo>
                    <a:lnTo>
                      <a:pt x="155" y="41"/>
                    </a:lnTo>
                    <a:lnTo>
                      <a:pt x="157" y="48"/>
                    </a:lnTo>
                    <a:lnTo>
                      <a:pt x="160" y="57"/>
                    </a:lnTo>
                    <a:lnTo>
                      <a:pt x="161" y="65"/>
                    </a:lnTo>
                    <a:lnTo>
                      <a:pt x="162" y="73"/>
                    </a:lnTo>
                    <a:lnTo>
                      <a:pt x="163" y="82"/>
                    </a:lnTo>
                    <a:lnTo>
                      <a:pt x="162" y="91"/>
                    </a:lnTo>
                    <a:lnTo>
                      <a:pt x="161" y="100"/>
                    </a:lnTo>
                    <a:lnTo>
                      <a:pt x="159" y="109"/>
                    </a:lnTo>
                    <a:lnTo>
                      <a:pt x="157" y="118"/>
                    </a:lnTo>
                    <a:lnTo>
                      <a:pt x="153" y="125"/>
                    </a:lnTo>
                    <a:lnTo>
                      <a:pt x="149" y="133"/>
                    </a:lnTo>
                    <a:lnTo>
                      <a:pt x="145" y="141"/>
                    </a:lnTo>
                    <a:lnTo>
                      <a:pt x="140" y="147"/>
                    </a:lnTo>
                    <a:lnTo>
                      <a:pt x="135" y="153"/>
                    </a:lnTo>
                    <a:lnTo>
                      <a:pt x="129" y="157"/>
                    </a:lnTo>
                    <a:lnTo>
                      <a:pt x="123" y="162"/>
                    </a:lnTo>
                    <a:lnTo>
                      <a:pt x="116" y="166"/>
                    </a:lnTo>
                    <a:lnTo>
                      <a:pt x="109" y="169"/>
                    </a:lnTo>
                    <a:lnTo>
                      <a:pt x="102" y="172"/>
                    </a:lnTo>
                    <a:lnTo>
                      <a:pt x="94" y="173"/>
                    </a:lnTo>
                    <a:lnTo>
                      <a:pt x="86" y="173"/>
                    </a:lnTo>
                    <a:lnTo>
                      <a:pt x="78" y="173"/>
                    </a:lnTo>
                    <a:lnTo>
                      <a:pt x="71" y="172"/>
                    </a:lnTo>
                    <a:lnTo>
                      <a:pt x="63" y="169"/>
                    </a:lnTo>
                    <a:lnTo>
                      <a:pt x="55" y="166"/>
                    </a:lnTo>
                    <a:lnTo>
                      <a:pt x="49" y="162"/>
                    </a:lnTo>
                    <a:lnTo>
                      <a:pt x="42" y="157"/>
                    </a:lnTo>
                    <a:lnTo>
                      <a:pt x="36" y="153"/>
                    </a:lnTo>
                    <a:lnTo>
                      <a:pt x="31" y="147"/>
                    </a:lnTo>
                    <a:lnTo>
                      <a:pt x="26" y="141"/>
                    </a:lnTo>
                    <a:lnTo>
                      <a:pt x="22" y="133"/>
                    </a:lnTo>
                    <a:lnTo>
                      <a:pt x="18" y="125"/>
                    </a:lnTo>
                    <a:lnTo>
                      <a:pt x="15" y="118"/>
                    </a:lnTo>
                    <a:lnTo>
                      <a:pt x="12" y="109"/>
                    </a:lnTo>
                    <a:lnTo>
                      <a:pt x="10" y="100"/>
                    </a:lnTo>
                    <a:lnTo>
                      <a:pt x="9" y="91"/>
                    </a:lnTo>
                    <a:lnTo>
                      <a:pt x="9" y="82"/>
                    </a:lnTo>
                    <a:lnTo>
                      <a:pt x="9" y="69"/>
                    </a:lnTo>
                    <a:lnTo>
                      <a:pt x="12" y="57"/>
                    </a:lnTo>
                    <a:lnTo>
                      <a:pt x="15" y="45"/>
                    </a:lnTo>
                    <a:lnTo>
                      <a:pt x="20" y="34"/>
                    </a:lnTo>
                    <a:lnTo>
                      <a:pt x="26" y="24"/>
                    </a:lnTo>
                    <a:lnTo>
                      <a:pt x="33" y="15"/>
                    </a:lnTo>
                    <a:lnTo>
                      <a:pt x="41" y="7"/>
                    </a:lnTo>
                    <a:lnTo>
                      <a:pt x="49" y="0"/>
                    </a:lnTo>
                    <a:lnTo>
                      <a:pt x="46" y="2"/>
                    </a:lnTo>
                    <a:lnTo>
                      <a:pt x="43" y="3"/>
                    </a:lnTo>
                    <a:lnTo>
                      <a:pt x="39" y="4"/>
                    </a:lnTo>
                    <a:lnTo>
                      <a:pt x="36" y="5"/>
                    </a:lnTo>
                    <a:lnTo>
                      <a:pt x="33" y="6"/>
                    </a:lnTo>
                    <a:lnTo>
                      <a:pt x="30" y="7"/>
                    </a:lnTo>
                    <a:lnTo>
                      <a:pt x="27" y="10"/>
                    </a:lnTo>
                    <a:lnTo>
                      <a:pt x="23" y="11"/>
                    </a:lnTo>
                    <a:lnTo>
                      <a:pt x="18" y="18"/>
                    </a:lnTo>
                    <a:lnTo>
                      <a:pt x="13" y="25"/>
                    </a:lnTo>
                    <a:lnTo>
                      <a:pt x="9" y="34"/>
                    </a:lnTo>
                    <a:lnTo>
                      <a:pt x="6" y="43"/>
                    </a:lnTo>
                    <a:lnTo>
                      <a:pt x="3" y="52"/>
                    </a:lnTo>
                    <a:lnTo>
                      <a:pt x="1" y="61"/>
                    </a:lnTo>
                    <a:lnTo>
                      <a:pt x="0" y="71"/>
                    </a:lnTo>
                    <a:lnTo>
                      <a:pt x="0" y="82"/>
                    </a:lnTo>
                    <a:lnTo>
                      <a:pt x="0" y="93"/>
                    </a:lnTo>
                    <a:lnTo>
                      <a:pt x="1" y="102"/>
                    </a:lnTo>
                    <a:lnTo>
                      <a:pt x="3" y="112"/>
                    </a:lnTo>
                    <a:lnTo>
                      <a:pt x="6" y="121"/>
                    </a:lnTo>
                    <a:lnTo>
                      <a:pt x="10" y="131"/>
                    </a:lnTo>
                    <a:lnTo>
                      <a:pt x="14" y="139"/>
                    </a:lnTo>
                    <a:lnTo>
                      <a:pt x="19" y="147"/>
                    </a:lnTo>
                    <a:lnTo>
                      <a:pt x="25" y="154"/>
                    </a:lnTo>
                    <a:lnTo>
                      <a:pt x="31" y="161"/>
                    </a:lnTo>
                    <a:lnTo>
                      <a:pt x="37" y="167"/>
                    </a:lnTo>
                    <a:lnTo>
                      <a:pt x="44" y="172"/>
                    </a:lnTo>
                    <a:lnTo>
                      <a:pt x="52" y="176"/>
                    </a:lnTo>
                    <a:lnTo>
                      <a:pt x="61" y="180"/>
                    </a:lnTo>
                    <a:lnTo>
                      <a:pt x="69" y="182"/>
                    </a:lnTo>
                    <a:lnTo>
                      <a:pt x="77" y="184"/>
                    </a:lnTo>
                    <a:lnTo>
                      <a:pt x="86" y="184"/>
                    </a:lnTo>
                    <a:lnTo>
                      <a:pt x="95" y="184"/>
                    </a:lnTo>
                    <a:lnTo>
                      <a:pt x="103" y="182"/>
                    </a:lnTo>
                    <a:lnTo>
                      <a:pt x="111" y="180"/>
                    </a:lnTo>
                    <a:lnTo>
                      <a:pt x="119" y="176"/>
                    </a:lnTo>
                    <a:lnTo>
                      <a:pt x="127" y="172"/>
                    </a:lnTo>
                    <a:lnTo>
                      <a:pt x="134" y="167"/>
                    </a:lnTo>
                    <a:lnTo>
                      <a:pt x="140" y="161"/>
                    </a:lnTo>
                    <a:lnTo>
                      <a:pt x="147" y="154"/>
                    </a:lnTo>
                    <a:lnTo>
                      <a:pt x="152" y="147"/>
                    </a:lnTo>
                    <a:lnTo>
                      <a:pt x="157" y="139"/>
                    </a:lnTo>
                    <a:lnTo>
                      <a:pt x="161" y="131"/>
                    </a:lnTo>
                    <a:lnTo>
                      <a:pt x="165" y="121"/>
                    </a:lnTo>
                    <a:lnTo>
                      <a:pt x="168" y="112"/>
                    </a:lnTo>
                    <a:lnTo>
                      <a:pt x="170" y="102"/>
                    </a:lnTo>
                    <a:lnTo>
                      <a:pt x="171" y="93"/>
                    </a:lnTo>
                    <a:lnTo>
                      <a:pt x="172" y="82"/>
                    </a:lnTo>
                    <a:close/>
                  </a:path>
                </a:pathLst>
              </a:custGeom>
              <a:solidFill>
                <a:srgbClr val="F7D2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 name="Freeform 87"/>
              <p:cNvSpPr>
                <a:spLocks/>
              </p:cNvSpPr>
              <p:nvPr/>
            </p:nvSpPr>
            <p:spPr bwMode="auto">
              <a:xfrm>
                <a:off x="1145" y="2645"/>
                <a:ext cx="33" cy="30"/>
              </a:xfrm>
              <a:custGeom>
                <a:avLst/>
                <a:gdLst>
                  <a:gd name="T0" fmla="*/ 1 w 163"/>
                  <a:gd name="T1" fmla="*/ 0 h 181"/>
                  <a:gd name="T2" fmla="*/ 1 w 163"/>
                  <a:gd name="T3" fmla="*/ 0 h 181"/>
                  <a:gd name="T4" fmla="*/ 1 w 163"/>
                  <a:gd name="T5" fmla="*/ 0 h 181"/>
                  <a:gd name="T6" fmla="*/ 1 w 163"/>
                  <a:gd name="T7" fmla="*/ 0 h 181"/>
                  <a:gd name="T8" fmla="*/ 1 w 163"/>
                  <a:gd name="T9" fmla="*/ 0 h 181"/>
                  <a:gd name="T10" fmla="*/ 1 w 163"/>
                  <a:gd name="T11" fmla="*/ 0 h 181"/>
                  <a:gd name="T12" fmla="*/ 1 w 163"/>
                  <a:gd name="T13" fmla="*/ 0 h 181"/>
                  <a:gd name="T14" fmla="*/ 1 w 163"/>
                  <a:gd name="T15" fmla="*/ 0 h 181"/>
                  <a:gd name="T16" fmla="*/ 1 w 163"/>
                  <a:gd name="T17" fmla="*/ 0 h 181"/>
                  <a:gd name="T18" fmla="*/ 1 w 163"/>
                  <a:gd name="T19" fmla="*/ 0 h 181"/>
                  <a:gd name="T20" fmla="*/ 1 w 163"/>
                  <a:gd name="T21" fmla="*/ 0 h 181"/>
                  <a:gd name="T22" fmla="*/ 1 w 163"/>
                  <a:gd name="T23" fmla="*/ 0 h 181"/>
                  <a:gd name="T24" fmla="*/ 1 w 163"/>
                  <a:gd name="T25" fmla="*/ 0 h 181"/>
                  <a:gd name="T26" fmla="*/ 1 w 163"/>
                  <a:gd name="T27" fmla="*/ 0 h 181"/>
                  <a:gd name="T28" fmla="*/ 1 w 163"/>
                  <a:gd name="T29" fmla="*/ 0 h 181"/>
                  <a:gd name="T30" fmla="*/ 1 w 163"/>
                  <a:gd name="T31" fmla="*/ 0 h 181"/>
                  <a:gd name="T32" fmla="*/ 1 w 163"/>
                  <a:gd name="T33" fmla="*/ 0 h 181"/>
                  <a:gd name="T34" fmla="*/ 1 w 163"/>
                  <a:gd name="T35" fmla="*/ 0 h 181"/>
                  <a:gd name="T36" fmla="*/ 1 w 163"/>
                  <a:gd name="T37" fmla="*/ 0 h 181"/>
                  <a:gd name="T38" fmla="*/ 1 w 163"/>
                  <a:gd name="T39" fmla="*/ 1 h 181"/>
                  <a:gd name="T40" fmla="*/ 1 w 163"/>
                  <a:gd name="T41" fmla="*/ 1 h 181"/>
                  <a:gd name="T42" fmla="*/ 1 w 163"/>
                  <a:gd name="T43" fmla="*/ 1 h 181"/>
                  <a:gd name="T44" fmla="*/ 1 w 163"/>
                  <a:gd name="T45" fmla="*/ 1 h 181"/>
                  <a:gd name="T46" fmla="*/ 1 w 163"/>
                  <a:gd name="T47" fmla="*/ 1 h 181"/>
                  <a:gd name="T48" fmla="*/ 1 w 163"/>
                  <a:gd name="T49" fmla="*/ 1 h 181"/>
                  <a:gd name="T50" fmla="*/ 0 w 163"/>
                  <a:gd name="T51" fmla="*/ 1 h 181"/>
                  <a:gd name="T52" fmla="*/ 0 w 163"/>
                  <a:gd name="T53" fmla="*/ 1 h 181"/>
                  <a:gd name="T54" fmla="*/ 0 w 163"/>
                  <a:gd name="T55" fmla="*/ 1 h 181"/>
                  <a:gd name="T56" fmla="*/ 0 w 163"/>
                  <a:gd name="T57" fmla="*/ 1 h 181"/>
                  <a:gd name="T58" fmla="*/ 0 w 163"/>
                  <a:gd name="T59" fmla="*/ 0 h 181"/>
                  <a:gd name="T60" fmla="*/ 0 w 163"/>
                  <a:gd name="T61" fmla="*/ 0 h 181"/>
                  <a:gd name="T62" fmla="*/ 0 w 163"/>
                  <a:gd name="T63" fmla="*/ 0 h 181"/>
                  <a:gd name="T64" fmla="*/ 0 w 163"/>
                  <a:gd name="T65" fmla="*/ 0 h 181"/>
                  <a:gd name="T66" fmla="*/ 0 w 163"/>
                  <a:gd name="T67" fmla="*/ 0 h 181"/>
                  <a:gd name="T68" fmla="*/ 0 w 163"/>
                  <a:gd name="T69" fmla="*/ 0 h 181"/>
                  <a:gd name="T70" fmla="*/ 0 w 163"/>
                  <a:gd name="T71" fmla="*/ 0 h 181"/>
                  <a:gd name="T72" fmla="*/ 0 w 163"/>
                  <a:gd name="T73" fmla="*/ 0 h 181"/>
                  <a:gd name="T74" fmla="*/ 0 w 163"/>
                  <a:gd name="T75" fmla="*/ 0 h 181"/>
                  <a:gd name="T76" fmla="*/ 1 w 163"/>
                  <a:gd name="T77" fmla="*/ 0 h 181"/>
                  <a:gd name="T78" fmla="*/ 0 w 163"/>
                  <a:gd name="T79" fmla="*/ 0 h 181"/>
                  <a:gd name="T80" fmla="*/ 0 w 163"/>
                  <a:gd name="T81" fmla="*/ 0 h 181"/>
                  <a:gd name="T82" fmla="*/ 0 w 163"/>
                  <a:gd name="T83" fmla="*/ 0 h 181"/>
                  <a:gd name="T84" fmla="*/ 0 w 163"/>
                  <a:gd name="T85" fmla="*/ 0 h 181"/>
                  <a:gd name="T86" fmla="*/ 0 w 163"/>
                  <a:gd name="T87" fmla="*/ 0 h 181"/>
                  <a:gd name="T88" fmla="*/ 0 w 163"/>
                  <a:gd name="T89" fmla="*/ 0 h 181"/>
                  <a:gd name="T90" fmla="*/ 0 w 163"/>
                  <a:gd name="T91" fmla="*/ 0 h 181"/>
                  <a:gd name="T92" fmla="*/ 0 w 163"/>
                  <a:gd name="T93" fmla="*/ 0 h 181"/>
                  <a:gd name="T94" fmla="*/ 0 w 163"/>
                  <a:gd name="T95" fmla="*/ 0 h 181"/>
                  <a:gd name="T96" fmla="*/ 0 w 163"/>
                  <a:gd name="T97" fmla="*/ 1 h 181"/>
                  <a:gd name="T98" fmla="*/ 0 w 163"/>
                  <a:gd name="T99" fmla="*/ 1 h 181"/>
                  <a:gd name="T100" fmla="*/ 0 w 163"/>
                  <a:gd name="T101" fmla="*/ 1 h 181"/>
                  <a:gd name="T102" fmla="*/ 0 w 163"/>
                  <a:gd name="T103" fmla="*/ 1 h 181"/>
                  <a:gd name="T104" fmla="*/ 0 w 163"/>
                  <a:gd name="T105" fmla="*/ 1 h 181"/>
                  <a:gd name="T106" fmla="*/ 1 w 163"/>
                  <a:gd name="T107" fmla="*/ 1 h 181"/>
                  <a:gd name="T108" fmla="*/ 1 w 163"/>
                  <a:gd name="T109" fmla="*/ 1 h 181"/>
                  <a:gd name="T110" fmla="*/ 1 w 163"/>
                  <a:gd name="T111" fmla="*/ 1 h 181"/>
                  <a:gd name="T112" fmla="*/ 1 w 163"/>
                  <a:gd name="T113" fmla="*/ 1 h 181"/>
                  <a:gd name="T114" fmla="*/ 1 w 163"/>
                  <a:gd name="T115" fmla="*/ 1 h 181"/>
                  <a:gd name="T116" fmla="*/ 1 w 163"/>
                  <a:gd name="T117" fmla="*/ 1 h 181"/>
                  <a:gd name="T118" fmla="*/ 1 w 163"/>
                  <a:gd name="T119" fmla="*/ 1 h 181"/>
                  <a:gd name="T120" fmla="*/ 1 w 163"/>
                  <a:gd name="T121" fmla="*/ 0 h 181"/>
                  <a:gd name="T122" fmla="*/ 1 w 163"/>
                  <a:gd name="T123" fmla="*/ 0 h 1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3"/>
                  <a:gd name="T187" fmla="*/ 0 h 181"/>
                  <a:gd name="T188" fmla="*/ 163 w 163"/>
                  <a:gd name="T189" fmla="*/ 181 h 1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3" h="181">
                    <a:moveTo>
                      <a:pt x="163" y="84"/>
                    </a:moveTo>
                    <a:lnTo>
                      <a:pt x="163" y="77"/>
                    </a:lnTo>
                    <a:lnTo>
                      <a:pt x="162" y="71"/>
                    </a:lnTo>
                    <a:lnTo>
                      <a:pt x="161" y="63"/>
                    </a:lnTo>
                    <a:lnTo>
                      <a:pt x="160" y="57"/>
                    </a:lnTo>
                    <a:lnTo>
                      <a:pt x="158" y="50"/>
                    </a:lnTo>
                    <a:lnTo>
                      <a:pt x="156" y="44"/>
                    </a:lnTo>
                    <a:lnTo>
                      <a:pt x="154" y="38"/>
                    </a:lnTo>
                    <a:lnTo>
                      <a:pt x="151" y="33"/>
                    </a:lnTo>
                    <a:lnTo>
                      <a:pt x="149" y="31"/>
                    </a:lnTo>
                    <a:lnTo>
                      <a:pt x="147" y="30"/>
                    </a:lnTo>
                    <a:lnTo>
                      <a:pt x="145" y="27"/>
                    </a:lnTo>
                    <a:lnTo>
                      <a:pt x="143" y="26"/>
                    </a:lnTo>
                    <a:lnTo>
                      <a:pt x="141" y="24"/>
                    </a:lnTo>
                    <a:lnTo>
                      <a:pt x="139" y="23"/>
                    </a:lnTo>
                    <a:lnTo>
                      <a:pt x="137" y="21"/>
                    </a:lnTo>
                    <a:lnTo>
                      <a:pt x="135" y="19"/>
                    </a:lnTo>
                    <a:lnTo>
                      <a:pt x="133" y="18"/>
                    </a:lnTo>
                    <a:lnTo>
                      <a:pt x="132" y="18"/>
                    </a:lnTo>
                    <a:lnTo>
                      <a:pt x="130" y="17"/>
                    </a:lnTo>
                    <a:lnTo>
                      <a:pt x="128" y="15"/>
                    </a:lnTo>
                    <a:lnTo>
                      <a:pt x="127" y="14"/>
                    </a:lnTo>
                    <a:lnTo>
                      <a:pt x="125" y="13"/>
                    </a:lnTo>
                    <a:lnTo>
                      <a:pt x="123" y="13"/>
                    </a:lnTo>
                    <a:lnTo>
                      <a:pt x="122" y="12"/>
                    </a:lnTo>
                    <a:lnTo>
                      <a:pt x="129" y="18"/>
                    </a:lnTo>
                    <a:lnTo>
                      <a:pt x="135" y="25"/>
                    </a:lnTo>
                    <a:lnTo>
                      <a:pt x="140" y="33"/>
                    </a:lnTo>
                    <a:lnTo>
                      <a:pt x="145" y="42"/>
                    </a:lnTo>
                    <a:lnTo>
                      <a:pt x="149" y="51"/>
                    </a:lnTo>
                    <a:lnTo>
                      <a:pt x="152" y="62"/>
                    </a:lnTo>
                    <a:lnTo>
                      <a:pt x="153" y="73"/>
                    </a:lnTo>
                    <a:lnTo>
                      <a:pt x="154" y="84"/>
                    </a:lnTo>
                    <a:lnTo>
                      <a:pt x="154" y="92"/>
                    </a:lnTo>
                    <a:lnTo>
                      <a:pt x="153" y="101"/>
                    </a:lnTo>
                    <a:lnTo>
                      <a:pt x="151" y="109"/>
                    </a:lnTo>
                    <a:lnTo>
                      <a:pt x="148" y="117"/>
                    </a:lnTo>
                    <a:lnTo>
                      <a:pt x="145" y="125"/>
                    </a:lnTo>
                    <a:lnTo>
                      <a:pt x="142" y="132"/>
                    </a:lnTo>
                    <a:lnTo>
                      <a:pt x="138" y="139"/>
                    </a:lnTo>
                    <a:lnTo>
                      <a:pt x="133" y="145"/>
                    </a:lnTo>
                    <a:lnTo>
                      <a:pt x="128" y="151"/>
                    </a:lnTo>
                    <a:lnTo>
                      <a:pt x="122" y="156"/>
                    </a:lnTo>
                    <a:lnTo>
                      <a:pt x="116" y="159"/>
                    </a:lnTo>
                    <a:lnTo>
                      <a:pt x="110" y="163"/>
                    </a:lnTo>
                    <a:lnTo>
                      <a:pt x="103" y="166"/>
                    </a:lnTo>
                    <a:lnTo>
                      <a:pt x="97" y="169"/>
                    </a:lnTo>
                    <a:lnTo>
                      <a:pt x="89" y="170"/>
                    </a:lnTo>
                    <a:lnTo>
                      <a:pt x="82" y="170"/>
                    </a:lnTo>
                    <a:lnTo>
                      <a:pt x="75" y="170"/>
                    </a:lnTo>
                    <a:lnTo>
                      <a:pt x="68" y="169"/>
                    </a:lnTo>
                    <a:lnTo>
                      <a:pt x="61" y="166"/>
                    </a:lnTo>
                    <a:lnTo>
                      <a:pt x="54" y="163"/>
                    </a:lnTo>
                    <a:lnTo>
                      <a:pt x="47" y="159"/>
                    </a:lnTo>
                    <a:lnTo>
                      <a:pt x="41" y="156"/>
                    </a:lnTo>
                    <a:lnTo>
                      <a:pt x="35" y="151"/>
                    </a:lnTo>
                    <a:lnTo>
                      <a:pt x="30" y="145"/>
                    </a:lnTo>
                    <a:lnTo>
                      <a:pt x="26" y="139"/>
                    </a:lnTo>
                    <a:lnTo>
                      <a:pt x="21" y="132"/>
                    </a:lnTo>
                    <a:lnTo>
                      <a:pt x="18" y="125"/>
                    </a:lnTo>
                    <a:lnTo>
                      <a:pt x="15" y="117"/>
                    </a:lnTo>
                    <a:lnTo>
                      <a:pt x="12" y="109"/>
                    </a:lnTo>
                    <a:lnTo>
                      <a:pt x="11" y="101"/>
                    </a:lnTo>
                    <a:lnTo>
                      <a:pt x="10" y="92"/>
                    </a:lnTo>
                    <a:lnTo>
                      <a:pt x="9" y="84"/>
                    </a:lnTo>
                    <a:lnTo>
                      <a:pt x="9" y="77"/>
                    </a:lnTo>
                    <a:lnTo>
                      <a:pt x="10" y="68"/>
                    </a:lnTo>
                    <a:lnTo>
                      <a:pt x="12" y="61"/>
                    </a:lnTo>
                    <a:lnTo>
                      <a:pt x="13" y="55"/>
                    </a:lnTo>
                    <a:lnTo>
                      <a:pt x="18" y="42"/>
                    </a:lnTo>
                    <a:lnTo>
                      <a:pt x="25" y="30"/>
                    </a:lnTo>
                    <a:lnTo>
                      <a:pt x="33" y="19"/>
                    </a:lnTo>
                    <a:lnTo>
                      <a:pt x="43" y="11"/>
                    </a:lnTo>
                    <a:lnTo>
                      <a:pt x="48" y="7"/>
                    </a:lnTo>
                    <a:lnTo>
                      <a:pt x="54" y="5"/>
                    </a:lnTo>
                    <a:lnTo>
                      <a:pt x="60" y="1"/>
                    </a:lnTo>
                    <a:lnTo>
                      <a:pt x="66" y="0"/>
                    </a:lnTo>
                    <a:lnTo>
                      <a:pt x="62" y="0"/>
                    </a:lnTo>
                    <a:lnTo>
                      <a:pt x="57" y="1"/>
                    </a:lnTo>
                    <a:lnTo>
                      <a:pt x="52" y="1"/>
                    </a:lnTo>
                    <a:lnTo>
                      <a:pt x="48" y="2"/>
                    </a:lnTo>
                    <a:lnTo>
                      <a:pt x="44" y="4"/>
                    </a:lnTo>
                    <a:lnTo>
                      <a:pt x="39" y="5"/>
                    </a:lnTo>
                    <a:lnTo>
                      <a:pt x="35" y="6"/>
                    </a:lnTo>
                    <a:lnTo>
                      <a:pt x="31" y="7"/>
                    </a:lnTo>
                    <a:lnTo>
                      <a:pt x="24" y="14"/>
                    </a:lnTo>
                    <a:lnTo>
                      <a:pt x="18" y="23"/>
                    </a:lnTo>
                    <a:lnTo>
                      <a:pt x="13" y="31"/>
                    </a:lnTo>
                    <a:lnTo>
                      <a:pt x="9" y="41"/>
                    </a:lnTo>
                    <a:lnTo>
                      <a:pt x="5" y="50"/>
                    </a:lnTo>
                    <a:lnTo>
                      <a:pt x="2" y="61"/>
                    </a:lnTo>
                    <a:lnTo>
                      <a:pt x="1" y="72"/>
                    </a:lnTo>
                    <a:lnTo>
                      <a:pt x="0" y="84"/>
                    </a:lnTo>
                    <a:lnTo>
                      <a:pt x="1" y="93"/>
                    </a:lnTo>
                    <a:lnTo>
                      <a:pt x="2" y="103"/>
                    </a:lnTo>
                    <a:lnTo>
                      <a:pt x="4" y="113"/>
                    </a:lnTo>
                    <a:lnTo>
                      <a:pt x="7" y="121"/>
                    </a:lnTo>
                    <a:lnTo>
                      <a:pt x="10" y="131"/>
                    </a:lnTo>
                    <a:lnTo>
                      <a:pt x="14" y="138"/>
                    </a:lnTo>
                    <a:lnTo>
                      <a:pt x="19" y="146"/>
                    </a:lnTo>
                    <a:lnTo>
                      <a:pt x="24" y="152"/>
                    </a:lnTo>
                    <a:lnTo>
                      <a:pt x="30" y="158"/>
                    </a:lnTo>
                    <a:lnTo>
                      <a:pt x="36" y="164"/>
                    </a:lnTo>
                    <a:lnTo>
                      <a:pt x="43" y="169"/>
                    </a:lnTo>
                    <a:lnTo>
                      <a:pt x="50" y="174"/>
                    </a:lnTo>
                    <a:lnTo>
                      <a:pt x="58" y="176"/>
                    </a:lnTo>
                    <a:lnTo>
                      <a:pt x="66" y="178"/>
                    </a:lnTo>
                    <a:lnTo>
                      <a:pt x="74" y="181"/>
                    </a:lnTo>
                    <a:lnTo>
                      <a:pt x="82" y="181"/>
                    </a:lnTo>
                    <a:lnTo>
                      <a:pt x="90" y="181"/>
                    </a:lnTo>
                    <a:lnTo>
                      <a:pt x="98" y="178"/>
                    </a:lnTo>
                    <a:lnTo>
                      <a:pt x="106" y="176"/>
                    </a:lnTo>
                    <a:lnTo>
                      <a:pt x="114" y="174"/>
                    </a:lnTo>
                    <a:lnTo>
                      <a:pt x="121" y="169"/>
                    </a:lnTo>
                    <a:lnTo>
                      <a:pt x="127" y="164"/>
                    </a:lnTo>
                    <a:lnTo>
                      <a:pt x="134" y="158"/>
                    </a:lnTo>
                    <a:lnTo>
                      <a:pt x="139" y="152"/>
                    </a:lnTo>
                    <a:lnTo>
                      <a:pt x="145" y="146"/>
                    </a:lnTo>
                    <a:lnTo>
                      <a:pt x="149" y="138"/>
                    </a:lnTo>
                    <a:lnTo>
                      <a:pt x="153" y="131"/>
                    </a:lnTo>
                    <a:lnTo>
                      <a:pt x="157" y="121"/>
                    </a:lnTo>
                    <a:lnTo>
                      <a:pt x="159" y="113"/>
                    </a:lnTo>
                    <a:lnTo>
                      <a:pt x="161" y="103"/>
                    </a:lnTo>
                    <a:lnTo>
                      <a:pt x="163" y="93"/>
                    </a:lnTo>
                    <a:lnTo>
                      <a:pt x="163" y="84"/>
                    </a:lnTo>
                    <a:close/>
                  </a:path>
                </a:pathLst>
              </a:custGeom>
              <a:solidFill>
                <a:srgbClr val="F8D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 name="Freeform 88"/>
              <p:cNvSpPr>
                <a:spLocks noEditPoints="1"/>
              </p:cNvSpPr>
              <p:nvPr/>
            </p:nvSpPr>
            <p:spPr bwMode="auto">
              <a:xfrm>
                <a:off x="1146" y="2645"/>
                <a:ext cx="31" cy="29"/>
              </a:xfrm>
              <a:custGeom>
                <a:avLst/>
                <a:gdLst>
                  <a:gd name="T0" fmla="*/ 1 w 154"/>
                  <a:gd name="T1" fmla="*/ 0 h 175"/>
                  <a:gd name="T2" fmla="*/ 1 w 154"/>
                  <a:gd name="T3" fmla="*/ 0 h 175"/>
                  <a:gd name="T4" fmla="*/ 1 w 154"/>
                  <a:gd name="T5" fmla="*/ 0 h 175"/>
                  <a:gd name="T6" fmla="*/ 1 w 154"/>
                  <a:gd name="T7" fmla="*/ 0 h 175"/>
                  <a:gd name="T8" fmla="*/ 1 w 154"/>
                  <a:gd name="T9" fmla="*/ 0 h 175"/>
                  <a:gd name="T10" fmla="*/ 1 w 154"/>
                  <a:gd name="T11" fmla="*/ 0 h 175"/>
                  <a:gd name="T12" fmla="*/ 1 w 154"/>
                  <a:gd name="T13" fmla="*/ 0 h 175"/>
                  <a:gd name="T14" fmla="*/ 0 w 154"/>
                  <a:gd name="T15" fmla="*/ 0 h 175"/>
                  <a:gd name="T16" fmla="*/ 0 w 154"/>
                  <a:gd name="T17" fmla="*/ 0 h 175"/>
                  <a:gd name="T18" fmla="*/ 0 w 154"/>
                  <a:gd name="T19" fmla="*/ 0 h 175"/>
                  <a:gd name="T20" fmla="*/ 0 w 154"/>
                  <a:gd name="T21" fmla="*/ 0 h 175"/>
                  <a:gd name="T22" fmla="*/ 0 w 154"/>
                  <a:gd name="T23" fmla="*/ 0 h 175"/>
                  <a:gd name="T24" fmla="*/ 0 w 154"/>
                  <a:gd name="T25" fmla="*/ 1 h 175"/>
                  <a:gd name="T26" fmla="*/ 0 w 154"/>
                  <a:gd name="T27" fmla="*/ 1 h 175"/>
                  <a:gd name="T28" fmla="*/ 0 w 154"/>
                  <a:gd name="T29" fmla="*/ 1 h 175"/>
                  <a:gd name="T30" fmla="*/ 1 w 154"/>
                  <a:gd name="T31" fmla="*/ 1 h 175"/>
                  <a:gd name="T32" fmla="*/ 1 w 154"/>
                  <a:gd name="T33" fmla="*/ 1 h 175"/>
                  <a:gd name="T34" fmla="*/ 1 w 154"/>
                  <a:gd name="T35" fmla="*/ 1 h 175"/>
                  <a:gd name="T36" fmla="*/ 1 w 154"/>
                  <a:gd name="T37" fmla="*/ 1 h 175"/>
                  <a:gd name="T38" fmla="*/ 1 w 154"/>
                  <a:gd name="T39" fmla="*/ 0 h 175"/>
                  <a:gd name="T40" fmla="*/ 1 w 154"/>
                  <a:gd name="T41" fmla="*/ 0 h 175"/>
                  <a:gd name="T42" fmla="*/ 1 w 154"/>
                  <a:gd name="T43" fmla="*/ 0 h 175"/>
                  <a:gd name="T44" fmla="*/ 1 w 154"/>
                  <a:gd name="T45" fmla="*/ 0 h 175"/>
                  <a:gd name="T46" fmla="*/ 1 w 154"/>
                  <a:gd name="T47" fmla="*/ 0 h 175"/>
                  <a:gd name="T48" fmla="*/ 1 w 154"/>
                  <a:gd name="T49" fmla="*/ 1 h 175"/>
                  <a:gd name="T50" fmla="*/ 1 w 154"/>
                  <a:gd name="T51" fmla="*/ 1 h 175"/>
                  <a:gd name="T52" fmla="*/ 1 w 154"/>
                  <a:gd name="T53" fmla="*/ 1 h 175"/>
                  <a:gd name="T54" fmla="*/ 1 w 154"/>
                  <a:gd name="T55" fmla="*/ 1 h 175"/>
                  <a:gd name="T56" fmla="*/ 0 w 154"/>
                  <a:gd name="T57" fmla="*/ 1 h 175"/>
                  <a:gd name="T58" fmla="*/ 0 w 154"/>
                  <a:gd name="T59" fmla="*/ 1 h 175"/>
                  <a:gd name="T60" fmla="*/ 0 w 154"/>
                  <a:gd name="T61" fmla="*/ 0 h 175"/>
                  <a:gd name="T62" fmla="*/ 0 w 154"/>
                  <a:gd name="T63" fmla="*/ 0 h 175"/>
                  <a:gd name="T64" fmla="*/ 0 w 154"/>
                  <a:gd name="T65" fmla="*/ 0 h 175"/>
                  <a:gd name="T66" fmla="*/ 0 w 154"/>
                  <a:gd name="T67" fmla="*/ 0 h 175"/>
                  <a:gd name="T68" fmla="*/ 0 w 154"/>
                  <a:gd name="T69" fmla="*/ 0 h 175"/>
                  <a:gd name="T70" fmla="*/ 0 w 154"/>
                  <a:gd name="T71" fmla="*/ 0 h 175"/>
                  <a:gd name="T72" fmla="*/ 0 w 154"/>
                  <a:gd name="T73" fmla="*/ 0 h 175"/>
                  <a:gd name="T74" fmla="*/ 1 w 154"/>
                  <a:gd name="T75" fmla="*/ 0 h 175"/>
                  <a:gd name="T76" fmla="*/ 1 w 154"/>
                  <a:gd name="T77" fmla="*/ 0 h 175"/>
                  <a:gd name="T78" fmla="*/ 1 w 154"/>
                  <a:gd name="T79" fmla="*/ 0 h 175"/>
                  <a:gd name="T80" fmla="*/ 1 w 154"/>
                  <a:gd name="T81" fmla="*/ 0 h 175"/>
                  <a:gd name="T82" fmla="*/ 1 w 154"/>
                  <a:gd name="T83" fmla="*/ 0 h 175"/>
                  <a:gd name="T84" fmla="*/ 1 w 154"/>
                  <a:gd name="T85" fmla="*/ 0 h 1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4"/>
                  <a:gd name="T130" fmla="*/ 0 h 175"/>
                  <a:gd name="T131" fmla="*/ 154 w 154"/>
                  <a:gd name="T132" fmla="*/ 175 h 17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4" h="175">
                    <a:moveTo>
                      <a:pt x="154" y="84"/>
                    </a:moveTo>
                    <a:lnTo>
                      <a:pt x="153" y="75"/>
                    </a:lnTo>
                    <a:lnTo>
                      <a:pt x="152" y="67"/>
                    </a:lnTo>
                    <a:lnTo>
                      <a:pt x="151" y="59"/>
                    </a:lnTo>
                    <a:lnTo>
                      <a:pt x="148" y="50"/>
                    </a:lnTo>
                    <a:lnTo>
                      <a:pt x="146" y="43"/>
                    </a:lnTo>
                    <a:lnTo>
                      <a:pt x="142" y="36"/>
                    </a:lnTo>
                    <a:lnTo>
                      <a:pt x="138" y="29"/>
                    </a:lnTo>
                    <a:lnTo>
                      <a:pt x="134" y="23"/>
                    </a:lnTo>
                    <a:lnTo>
                      <a:pt x="133" y="21"/>
                    </a:lnTo>
                    <a:lnTo>
                      <a:pt x="132" y="21"/>
                    </a:lnTo>
                    <a:lnTo>
                      <a:pt x="131" y="20"/>
                    </a:lnTo>
                    <a:lnTo>
                      <a:pt x="130" y="20"/>
                    </a:lnTo>
                    <a:lnTo>
                      <a:pt x="130" y="19"/>
                    </a:lnTo>
                    <a:lnTo>
                      <a:pt x="119" y="13"/>
                    </a:lnTo>
                    <a:lnTo>
                      <a:pt x="108" y="8"/>
                    </a:lnTo>
                    <a:lnTo>
                      <a:pt x="97" y="4"/>
                    </a:lnTo>
                    <a:lnTo>
                      <a:pt x="86" y="1"/>
                    </a:lnTo>
                    <a:lnTo>
                      <a:pt x="75" y="0"/>
                    </a:lnTo>
                    <a:lnTo>
                      <a:pt x="64" y="0"/>
                    </a:lnTo>
                    <a:lnTo>
                      <a:pt x="52" y="1"/>
                    </a:lnTo>
                    <a:lnTo>
                      <a:pt x="40" y="2"/>
                    </a:lnTo>
                    <a:lnTo>
                      <a:pt x="32" y="9"/>
                    </a:lnTo>
                    <a:lnTo>
                      <a:pt x="24" y="17"/>
                    </a:lnTo>
                    <a:lnTo>
                      <a:pt x="17" y="26"/>
                    </a:lnTo>
                    <a:lnTo>
                      <a:pt x="11" y="36"/>
                    </a:lnTo>
                    <a:lnTo>
                      <a:pt x="6" y="47"/>
                    </a:lnTo>
                    <a:lnTo>
                      <a:pt x="3" y="59"/>
                    </a:lnTo>
                    <a:lnTo>
                      <a:pt x="0" y="71"/>
                    </a:lnTo>
                    <a:lnTo>
                      <a:pt x="0" y="84"/>
                    </a:lnTo>
                    <a:lnTo>
                      <a:pt x="0" y="93"/>
                    </a:lnTo>
                    <a:lnTo>
                      <a:pt x="1" y="102"/>
                    </a:lnTo>
                    <a:lnTo>
                      <a:pt x="3" y="111"/>
                    </a:lnTo>
                    <a:lnTo>
                      <a:pt x="6" y="120"/>
                    </a:lnTo>
                    <a:lnTo>
                      <a:pt x="9" y="127"/>
                    </a:lnTo>
                    <a:lnTo>
                      <a:pt x="13" y="135"/>
                    </a:lnTo>
                    <a:lnTo>
                      <a:pt x="17" y="143"/>
                    </a:lnTo>
                    <a:lnTo>
                      <a:pt x="22" y="149"/>
                    </a:lnTo>
                    <a:lnTo>
                      <a:pt x="27" y="155"/>
                    </a:lnTo>
                    <a:lnTo>
                      <a:pt x="33" y="159"/>
                    </a:lnTo>
                    <a:lnTo>
                      <a:pt x="40" y="164"/>
                    </a:lnTo>
                    <a:lnTo>
                      <a:pt x="46" y="168"/>
                    </a:lnTo>
                    <a:lnTo>
                      <a:pt x="54" y="171"/>
                    </a:lnTo>
                    <a:lnTo>
                      <a:pt x="62" y="174"/>
                    </a:lnTo>
                    <a:lnTo>
                      <a:pt x="69" y="175"/>
                    </a:lnTo>
                    <a:lnTo>
                      <a:pt x="77" y="175"/>
                    </a:lnTo>
                    <a:lnTo>
                      <a:pt x="85" y="175"/>
                    </a:lnTo>
                    <a:lnTo>
                      <a:pt x="93" y="174"/>
                    </a:lnTo>
                    <a:lnTo>
                      <a:pt x="100" y="171"/>
                    </a:lnTo>
                    <a:lnTo>
                      <a:pt x="107" y="168"/>
                    </a:lnTo>
                    <a:lnTo>
                      <a:pt x="114" y="164"/>
                    </a:lnTo>
                    <a:lnTo>
                      <a:pt x="120" y="159"/>
                    </a:lnTo>
                    <a:lnTo>
                      <a:pt x="126" y="155"/>
                    </a:lnTo>
                    <a:lnTo>
                      <a:pt x="131" y="149"/>
                    </a:lnTo>
                    <a:lnTo>
                      <a:pt x="136" y="143"/>
                    </a:lnTo>
                    <a:lnTo>
                      <a:pt x="140" y="135"/>
                    </a:lnTo>
                    <a:lnTo>
                      <a:pt x="144" y="127"/>
                    </a:lnTo>
                    <a:lnTo>
                      <a:pt x="148" y="120"/>
                    </a:lnTo>
                    <a:lnTo>
                      <a:pt x="150" y="111"/>
                    </a:lnTo>
                    <a:lnTo>
                      <a:pt x="152" y="102"/>
                    </a:lnTo>
                    <a:lnTo>
                      <a:pt x="153" y="93"/>
                    </a:lnTo>
                    <a:lnTo>
                      <a:pt x="154" y="84"/>
                    </a:lnTo>
                    <a:close/>
                    <a:moveTo>
                      <a:pt x="145" y="84"/>
                    </a:moveTo>
                    <a:lnTo>
                      <a:pt x="144" y="92"/>
                    </a:lnTo>
                    <a:lnTo>
                      <a:pt x="143" y="101"/>
                    </a:lnTo>
                    <a:lnTo>
                      <a:pt x="142" y="108"/>
                    </a:lnTo>
                    <a:lnTo>
                      <a:pt x="139" y="115"/>
                    </a:lnTo>
                    <a:lnTo>
                      <a:pt x="136" y="122"/>
                    </a:lnTo>
                    <a:lnTo>
                      <a:pt x="133" y="129"/>
                    </a:lnTo>
                    <a:lnTo>
                      <a:pt x="129" y="135"/>
                    </a:lnTo>
                    <a:lnTo>
                      <a:pt x="125" y="141"/>
                    </a:lnTo>
                    <a:lnTo>
                      <a:pt x="120" y="146"/>
                    </a:lnTo>
                    <a:lnTo>
                      <a:pt x="115" y="151"/>
                    </a:lnTo>
                    <a:lnTo>
                      <a:pt x="109" y="155"/>
                    </a:lnTo>
                    <a:lnTo>
                      <a:pt x="103" y="158"/>
                    </a:lnTo>
                    <a:lnTo>
                      <a:pt x="97" y="161"/>
                    </a:lnTo>
                    <a:lnTo>
                      <a:pt x="91" y="163"/>
                    </a:lnTo>
                    <a:lnTo>
                      <a:pt x="84" y="164"/>
                    </a:lnTo>
                    <a:lnTo>
                      <a:pt x="77" y="164"/>
                    </a:lnTo>
                    <a:lnTo>
                      <a:pt x="70" y="164"/>
                    </a:lnTo>
                    <a:lnTo>
                      <a:pt x="64" y="163"/>
                    </a:lnTo>
                    <a:lnTo>
                      <a:pt x="57" y="161"/>
                    </a:lnTo>
                    <a:lnTo>
                      <a:pt x="51" y="158"/>
                    </a:lnTo>
                    <a:lnTo>
                      <a:pt x="44" y="155"/>
                    </a:lnTo>
                    <a:lnTo>
                      <a:pt x="38" y="151"/>
                    </a:lnTo>
                    <a:lnTo>
                      <a:pt x="33" y="146"/>
                    </a:lnTo>
                    <a:lnTo>
                      <a:pt x="28" y="141"/>
                    </a:lnTo>
                    <a:lnTo>
                      <a:pt x="24" y="135"/>
                    </a:lnTo>
                    <a:lnTo>
                      <a:pt x="20" y="129"/>
                    </a:lnTo>
                    <a:lnTo>
                      <a:pt x="17" y="122"/>
                    </a:lnTo>
                    <a:lnTo>
                      <a:pt x="14" y="115"/>
                    </a:lnTo>
                    <a:lnTo>
                      <a:pt x="12" y="108"/>
                    </a:lnTo>
                    <a:lnTo>
                      <a:pt x="10" y="101"/>
                    </a:lnTo>
                    <a:lnTo>
                      <a:pt x="9" y="92"/>
                    </a:lnTo>
                    <a:lnTo>
                      <a:pt x="9" y="84"/>
                    </a:lnTo>
                    <a:lnTo>
                      <a:pt x="9" y="75"/>
                    </a:lnTo>
                    <a:lnTo>
                      <a:pt x="10" y="67"/>
                    </a:lnTo>
                    <a:lnTo>
                      <a:pt x="12" y="60"/>
                    </a:lnTo>
                    <a:lnTo>
                      <a:pt x="14" y="53"/>
                    </a:lnTo>
                    <a:lnTo>
                      <a:pt x="17" y="45"/>
                    </a:lnTo>
                    <a:lnTo>
                      <a:pt x="20" y="38"/>
                    </a:lnTo>
                    <a:lnTo>
                      <a:pt x="24" y="32"/>
                    </a:lnTo>
                    <a:lnTo>
                      <a:pt x="28" y="26"/>
                    </a:lnTo>
                    <a:lnTo>
                      <a:pt x="33" y="21"/>
                    </a:lnTo>
                    <a:lnTo>
                      <a:pt x="38" y="17"/>
                    </a:lnTo>
                    <a:lnTo>
                      <a:pt x="44" y="13"/>
                    </a:lnTo>
                    <a:lnTo>
                      <a:pt x="51" y="9"/>
                    </a:lnTo>
                    <a:lnTo>
                      <a:pt x="57" y="7"/>
                    </a:lnTo>
                    <a:lnTo>
                      <a:pt x="64" y="5"/>
                    </a:lnTo>
                    <a:lnTo>
                      <a:pt x="70" y="4"/>
                    </a:lnTo>
                    <a:lnTo>
                      <a:pt x="77" y="2"/>
                    </a:lnTo>
                    <a:lnTo>
                      <a:pt x="84" y="4"/>
                    </a:lnTo>
                    <a:lnTo>
                      <a:pt x="91" y="5"/>
                    </a:lnTo>
                    <a:lnTo>
                      <a:pt x="97" y="7"/>
                    </a:lnTo>
                    <a:lnTo>
                      <a:pt x="103" y="9"/>
                    </a:lnTo>
                    <a:lnTo>
                      <a:pt x="109" y="13"/>
                    </a:lnTo>
                    <a:lnTo>
                      <a:pt x="115" y="17"/>
                    </a:lnTo>
                    <a:lnTo>
                      <a:pt x="120" y="21"/>
                    </a:lnTo>
                    <a:lnTo>
                      <a:pt x="125" y="26"/>
                    </a:lnTo>
                    <a:lnTo>
                      <a:pt x="129" y="32"/>
                    </a:lnTo>
                    <a:lnTo>
                      <a:pt x="133" y="38"/>
                    </a:lnTo>
                    <a:lnTo>
                      <a:pt x="136" y="45"/>
                    </a:lnTo>
                    <a:lnTo>
                      <a:pt x="139" y="53"/>
                    </a:lnTo>
                    <a:lnTo>
                      <a:pt x="142" y="60"/>
                    </a:lnTo>
                    <a:lnTo>
                      <a:pt x="143" y="67"/>
                    </a:lnTo>
                    <a:lnTo>
                      <a:pt x="144" y="75"/>
                    </a:lnTo>
                    <a:lnTo>
                      <a:pt x="145" y="84"/>
                    </a:lnTo>
                    <a:close/>
                  </a:path>
                </a:pathLst>
              </a:custGeom>
              <a:solidFill>
                <a:srgbClr val="F8D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3" name="Freeform 89"/>
              <p:cNvSpPr>
                <a:spLocks noEditPoints="1"/>
              </p:cNvSpPr>
              <p:nvPr/>
            </p:nvSpPr>
            <p:spPr bwMode="auto">
              <a:xfrm>
                <a:off x="1147" y="2645"/>
                <a:ext cx="29" cy="29"/>
              </a:xfrm>
              <a:custGeom>
                <a:avLst/>
                <a:gdLst>
                  <a:gd name="T0" fmla="*/ 1 w 145"/>
                  <a:gd name="T1" fmla="*/ 0 h 170"/>
                  <a:gd name="T2" fmla="*/ 1 w 145"/>
                  <a:gd name="T3" fmla="*/ 0 h 170"/>
                  <a:gd name="T4" fmla="*/ 1 w 145"/>
                  <a:gd name="T5" fmla="*/ 0 h 170"/>
                  <a:gd name="T6" fmla="*/ 1 w 145"/>
                  <a:gd name="T7" fmla="*/ 0 h 170"/>
                  <a:gd name="T8" fmla="*/ 1 w 145"/>
                  <a:gd name="T9" fmla="*/ 0 h 170"/>
                  <a:gd name="T10" fmla="*/ 0 w 145"/>
                  <a:gd name="T11" fmla="*/ 0 h 170"/>
                  <a:gd name="T12" fmla="*/ 0 w 145"/>
                  <a:gd name="T13" fmla="*/ 0 h 170"/>
                  <a:gd name="T14" fmla="*/ 0 w 145"/>
                  <a:gd name="T15" fmla="*/ 0 h 170"/>
                  <a:gd name="T16" fmla="*/ 0 w 145"/>
                  <a:gd name="T17" fmla="*/ 0 h 170"/>
                  <a:gd name="T18" fmla="*/ 0 w 145"/>
                  <a:gd name="T19" fmla="*/ 0 h 170"/>
                  <a:gd name="T20" fmla="*/ 0 w 145"/>
                  <a:gd name="T21" fmla="*/ 1 h 170"/>
                  <a:gd name="T22" fmla="*/ 0 w 145"/>
                  <a:gd name="T23" fmla="*/ 1 h 170"/>
                  <a:gd name="T24" fmla="*/ 0 w 145"/>
                  <a:gd name="T25" fmla="*/ 1 h 170"/>
                  <a:gd name="T26" fmla="*/ 0 w 145"/>
                  <a:gd name="T27" fmla="*/ 1 h 170"/>
                  <a:gd name="T28" fmla="*/ 0 w 145"/>
                  <a:gd name="T29" fmla="*/ 1 h 170"/>
                  <a:gd name="T30" fmla="*/ 1 w 145"/>
                  <a:gd name="T31" fmla="*/ 1 h 170"/>
                  <a:gd name="T32" fmla="*/ 1 w 145"/>
                  <a:gd name="T33" fmla="*/ 1 h 170"/>
                  <a:gd name="T34" fmla="*/ 1 w 145"/>
                  <a:gd name="T35" fmla="*/ 1 h 170"/>
                  <a:gd name="T36" fmla="*/ 1 w 145"/>
                  <a:gd name="T37" fmla="*/ 1 h 170"/>
                  <a:gd name="T38" fmla="*/ 1 w 145"/>
                  <a:gd name="T39" fmla="*/ 1 h 170"/>
                  <a:gd name="T40" fmla="*/ 1 w 145"/>
                  <a:gd name="T41" fmla="*/ 0 h 170"/>
                  <a:gd name="T42" fmla="*/ 1 w 145"/>
                  <a:gd name="T43" fmla="*/ 1 h 170"/>
                  <a:gd name="T44" fmla="*/ 1 w 145"/>
                  <a:gd name="T45" fmla="*/ 1 h 170"/>
                  <a:gd name="T46" fmla="*/ 1 w 145"/>
                  <a:gd name="T47" fmla="*/ 1 h 170"/>
                  <a:gd name="T48" fmla="*/ 1 w 145"/>
                  <a:gd name="T49" fmla="*/ 1 h 170"/>
                  <a:gd name="T50" fmla="*/ 1 w 145"/>
                  <a:gd name="T51" fmla="*/ 1 h 170"/>
                  <a:gd name="T52" fmla="*/ 1 w 145"/>
                  <a:gd name="T53" fmla="*/ 1 h 170"/>
                  <a:gd name="T54" fmla="*/ 0 w 145"/>
                  <a:gd name="T55" fmla="*/ 1 h 170"/>
                  <a:gd name="T56" fmla="*/ 0 w 145"/>
                  <a:gd name="T57" fmla="*/ 1 h 170"/>
                  <a:gd name="T58" fmla="*/ 0 w 145"/>
                  <a:gd name="T59" fmla="*/ 1 h 170"/>
                  <a:gd name="T60" fmla="*/ 0 w 145"/>
                  <a:gd name="T61" fmla="*/ 1 h 170"/>
                  <a:gd name="T62" fmla="*/ 0 w 145"/>
                  <a:gd name="T63" fmla="*/ 0 h 170"/>
                  <a:gd name="T64" fmla="*/ 0 w 145"/>
                  <a:gd name="T65" fmla="*/ 0 h 170"/>
                  <a:gd name="T66" fmla="*/ 0 w 145"/>
                  <a:gd name="T67" fmla="*/ 0 h 170"/>
                  <a:gd name="T68" fmla="*/ 0 w 145"/>
                  <a:gd name="T69" fmla="*/ 0 h 170"/>
                  <a:gd name="T70" fmla="*/ 0 w 145"/>
                  <a:gd name="T71" fmla="*/ 0 h 170"/>
                  <a:gd name="T72" fmla="*/ 1 w 145"/>
                  <a:gd name="T73" fmla="*/ 0 h 170"/>
                  <a:gd name="T74" fmla="*/ 1 w 145"/>
                  <a:gd name="T75" fmla="*/ 0 h 170"/>
                  <a:gd name="T76" fmla="*/ 1 w 145"/>
                  <a:gd name="T77" fmla="*/ 0 h 170"/>
                  <a:gd name="T78" fmla="*/ 1 w 145"/>
                  <a:gd name="T79" fmla="*/ 0 h 170"/>
                  <a:gd name="T80" fmla="*/ 1 w 145"/>
                  <a:gd name="T81" fmla="*/ 0 h 170"/>
                  <a:gd name="T82" fmla="*/ 1 w 145"/>
                  <a:gd name="T83" fmla="*/ 0 h 1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5"/>
                  <a:gd name="T127" fmla="*/ 0 h 170"/>
                  <a:gd name="T128" fmla="*/ 145 w 145"/>
                  <a:gd name="T129" fmla="*/ 170 h 1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5" h="170">
                    <a:moveTo>
                      <a:pt x="145" y="84"/>
                    </a:moveTo>
                    <a:lnTo>
                      <a:pt x="144" y="73"/>
                    </a:lnTo>
                    <a:lnTo>
                      <a:pt x="143" y="62"/>
                    </a:lnTo>
                    <a:lnTo>
                      <a:pt x="140" y="51"/>
                    </a:lnTo>
                    <a:lnTo>
                      <a:pt x="136" y="42"/>
                    </a:lnTo>
                    <a:lnTo>
                      <a:pt x="131" y="33"/>
                    </a:lnTo>
                    <a:lnTo>
                      <a:pt x="126" y="25"/>
                    </a:lnTo>
                    <a:lnTo>
                      <a:pt x="120" y="18"/>
                    </a:lnTo>
                    <a:lnTo>
                      <a:pt x="113" y="12"/>
                    </a:lnTo>
                    <a:lnTo>
                      <a:pt x="106" y="8"/>
                    </a:lnTo>
                    <a:lnTo>
                      <a:pt x="99" y="6"/>
                    </a:lnTo>
                    <a:lnTo>
                      <a:pt x="92" y="4"/>
                    </a:lnTo>
                    <a:lnTo>
                      <a:pt x="85" y="2"/>
                    </a:lnTo>
                    <a:lnTo>
                      <a:pt x="78" y="1"/>
                    </a:lnTo>
                    <a:lnTo>
                      <a:pt x="71" y="0"/>
                    </a:lnTo>
                    <a:lnTo>
                      <a:pt x="64" y="0"/>
                    </a:lnTo>
                    <a:lnTo>
                      <a:pt x="57" y="0"/>
                    </a:lnTo>
                    <a:lnTo>
                      <a:pt x="51" y="1"/>
                    </a:lnTo>
                    <a:lnTo>
                      <a:pt x="45" y="5"/>
                    </a:lnTo>
                    <a:lnTo>
                      <a:pt x="39" y="7"/>
                    </a:lnTo>
                    <a:lnTo>
                      <a:pt x="34" y="11"/>
                    </a:lnTo>
                    <a:lnTo>
                      <a:pt x="24" y="19"/>
                    </a:lnTo>
                    <a:lnTo>
                      <a:pt x="16" y="30"/>
                    </a:lnTo>
                    <a:lnTo>
                      <a:pt x="12" y="36"/>
                    </a:lnTo>
                    <a:lnTo>
                      <a:pt x="9" y="42"/>
                    </a:lnTo>
                    <a:lnTo>
                      <a:pt x="7" y="48"/>
                    </a:lnTo>
                    <a:lnTo>
                      <a:pt x="4" y="55"/>
                    </a:lnTo>
                    <a:lnTo>
                      <a:pt x="3" y="61"/>
                    </a:lnTo>
                    <a:lnTo>
                      <a:pt x="1" y="68"/>
                    </a:lnTo>
                    <a:lnTo>
                      <a:pt x="0" y="77"/>
                    </a:lnTo>
                    <a:lnTo>
                      <a:pt x="0" y="84"/>
                    </a:lnTo>
                    <a:lnTo>
                      <a:pt x="1" y="92"/>
                    </a:lnTo>
                    <a:lnTo>
                      <a:pt x="2" y="101"/>
                    </a:lnTo>
                    <a:lnTo>
                      <a:pt x="3" y="109"/>
                    </a:lnTo>
                    <a:lnTo>
                      <a:pt x="6" y="117"/>
                    </a:lnTo>
                    <a:lnTo>
                      <a:pt x="9" y="125"/>
                    </a:lnTo>
                    <a:lnTo>
                      <a:pt x="12" y="132"/>
                    </a:lnTo>
                    <a:lnTo>
                      <a:pt x="17" y="139"/>
                    </a:lnTo>
                    <a:lnTo>
                      <a:pt x="21" y="145"/>
                    </a:lnTo>
                    <a:lnTo>
                      <a:pt x="26" y="151"/>
                    </a:lnTo>
                    <a:lnTo>
                      <a:pt x="32" y="156"/>
                    </a:lnTo>
                    <a:lnTo>
                      <a:pt x="38" y="159"/>
                    </a:lnTo>
                    <a:lnTo>
                      <a:pt x="45" y="163"/>
                    </a:lnTo>
                    <a:lnTo>
                      <a:pt x="52" y="166"/>
                    </a:lnTo>
                    <a:lnTo>
                      <a:pt x="59" y="169"/>
                    </a:lnTo>
                    <a:lnTo>
                      <a:pt x="66" y="170"/>
                    </a:lnTo>
                    <a:lnTo>
                      <a:pt x="73" y="170"/>
                    </a:lnTo>
                    <a:lnTo>
                      <a:pt x="80" y="170"/>
                    </a:lnTo>
                    <a:lnTo>
                      <a:pt x="88" y="169"/>
                    </a:lnTo>
                    <a:lnTo>
                      <a:pt x="94" y="166"/>
                    </a:lnTo>
                    <a:lnTo>
                      <a:pt x="101" y="163"/>
                    </a:lnTo>
                    <a:lnTo>
                      <a:pt x="107" y="159"/>
                    </a:lnTo>
                    <a:lnTo>
                      <a:pt x="113" y="156"/>
                    </a:lnTo>
                    <a:lnTo>
                      <a:pt x="119" y="151"/>
                    </a:lnTo>
                    <a:lnTo>
                      <a:pt x="124" y="145"/>
                    </a:lnTo>
                    <a:lnTo>
                      <a:pt x="129" y="139"/>
                    </a:lnTo>
                    <a:lnTo>
                      <a:pt x="133" y="132"/>
                    </a:lnTo>
                    <a:lnTo>
                      <a:pt x="136" y="125"/>
                    </a:lnTo>
                    <a:lnTo>
                      <a:pt x="139" y="117"/>
                    </a:lnTo>
                    <a:lnTo>
                      <a:pt x="142" y="109"/>
                    </a:lnTo>
                    <a:lnTo>
                      <a:pt x="144" y="101"/>
                    </a:lnTo>
                    <a:lnTo>
                      <a:pt x="145" y="92"/>
                    </a:lnTo>
                    <a:lnTo>
                      <a:pt x="145" y="84"/>
                    </a:lnTo>
                    <a:close/>
                    <a:moveTo>
                      <a:pt x="136" y="84"/>
                    </a:moveTo>
                    <a:lnTo>
                      <a:pt x="136" y="91"/>
                    </a:lnTo>
                    <a:lnTo>
                      <a:pt x="135" y="99"/>
                    </a:lnTo>
                    <a:lnTo>
                      <a:pt x="133" y="107"/>
                    </a:lnTo>
                    <a:lnTo>
                      <a:pt x="131" y="113"/>
                    </a:lnTo>
                    <a:lnTo>
                      <a:pt x="128" y="120"/>
                    </a:lnTo>
                    <a:lnTo>
                      <a:pt x="125" y="126"/>
                    </a:lnTo>
                    <a:lnTo>
                      <a:pt x="122" y="132"/>
                    </a:lnTo>
                    <a:lnTo>
                      <a:pt x="118" y="138"/>
                    </a:lnTo>
                    <a:lnTo>
                      <a:pt x="113" y="143"/>
                    </a:lnTo>
                    <a:lnTo>
                      <a:pt x="108" y="146"/>
                    </a:lnTo>
                    <a:lnTo>
                      <a:pt x="103" y="150"/>
                    </a:lnTo>
                    <a:lnTo>
                      <a:pt x="98" y="153"/>
                    </a:lnTo>
                    <a:lnTo>
                      <a:pt x="92" y="156"/>
                    </a:lnTo>
                    <a:lnTo>
                      <a:pt x="86" y="158"/>
                    </a:lnTo>
                    <a:lnTo>
                      <a:pt x="80" y="159"/>
                    </a:lnTo>
                    <a:lnTo>
                      <a:pt x="73" y="159"/>
                    </a:lnTo>
                    <a:lnTo>
                      <a:pt x="67" y="159"/>
                    </a:lnTo>
                    <a:lnTo>
                      <a:pt x="60" y="158"/>
                    </a:lnTo>
                    <a:lnTo>
                      <a:pt x="54" y="156"/>
                    </a:lnTo>
                    <a:lnTo>
                      <a:pt x="49" y="153"/>
                    </a:lnTo>
                    <a:lnTo>
                      <a:pt x="42" y="150"/>
                    </a:lnTo>
                    <a:lnTo>
                      <a:pt x="37" y="146"/>
                    </a:lnTo>
                    <a:lnTo>
                      <a:pt x="32" y="143"/>
                    </a:lnTo>
                    <a:lnTo>
                      <a:pt x="28" y="138"/>
                    </a:lnTo>
                    <a:lnTo>
                      <a:pt x="24" y="132"/>
                    </a:lnTo>
                    <a:lnTo>
                      <a:pt x="20" y="126"/>
                    </a:lnTo>
                    <a:lnTo>
                      <a:pt x="17" y="120"/>
                    </a:lnTo>
                    <a:lnTo>
                      <a:pt x="14" y="113"/>
                    </a:lnTo>
                    <a:lnTo>
                      <a:pt x="12" y="107"/>
                    </a:lnTo>
                    <a:lnTo>
                      <a:pt x="10" y="99"/>
                    </a:lnTo>
                    <a:lnTo>
                      <a:pt x="9" y="91"/>
                    </a:lnTo>
                    <a:lnTo>
                      <a:pt x="9" y="84"/>
                    </a:lnTo>
                    <a:lnTo>
                      <a:pt x="9" y="77"/>
                    </a:lnTo>
                    <a:lnTo>
                      <a:pt x="10" y="68"/>
                    </a:lnTo>
                    <a:lnTo>
                      <a:pt x="12" y="61"/>
                    </a:lnTo>
                    <a:lnTo>
                      <a:pt x="14" y="54"/>
                    </a:lnTo>
                    <a:lnTo>
                      <a:pt x="17" y="48"/>
                    </a:lnTo>
                    <a:lnTo>
                      <a:pt x="20" y="42"/>
                    </a:lnTo>
                    <a:lnTo>
                      <a:pt x="24" y="36"/>
                    </a:lnTo>
                    <a:lnTo>
                      <a:pt x="28" y="30"/>
                    </a:lnTo>
                    <a:lnTo>
                      <a:pt x="32" y="25"/>
                    </a:lnTo>
                    <a:lnTo>
                      <a:pt x="37" y="21"/>
                    </a:lnTo>
                    <a:lnTo>
                      <a:pt x="42" y="18"/>
                    </a:lnTo>
                    <a:lnTo>
                      <a:pt x="49" y="14"/>
                    </a:lnTo>
                    <a:lnTo>
                      <a:pt x="54" y="12"/>
                    </a:lnTo>
                    <a:lnTo>
                      <a:pt x="60" y="9"/>
                    </a:lnTo>
                    <a:lnTo>
                      <a:pt x="67" y="8"/>
                    </a:lnTo>
                    <a:lnTo>
                      <a:pt x="73" y="8"/>
                    </a:lnTo>
                    <a:lnTo>
                      <a:pt x="80" y="8"/>
                    </a:lnTo>
                    <a:lnTo>
                      <a:pt x="86" y="9"/>
                    </a:lnTo>
                    <a:lnTo>
                      <a:pt x="92" y="12"/>
                    </a:lnTo>
                    <a:lnTo>
                      <a:pt x="98" y="14"/>
                    </a:lnTo>
                    <a:lnTo>
                      <a:pt x="103" y="18"/>
                    </a:lnTo>
                    <a:lnTo>
                      <a:pt x="108" y="21"/>
                    </a:lnTo>
                    <a:lnTo>
                      <a:pt x="113" y="25"/>
                    </a:lnTo>
                    <a:lnTo>
                      <a:pt x="118" y="30"/>
                    </a:lnTo>
                    <a:lnTo>
                      <a:pt x="122" y="36"/>
                    </a:lnTo>
                    <a:lnTo>
                      <a:pt x="125" y="42"/>
                    </a:lnTo>
                    <a:lnTo>
                      <a:pt x="128" y="48"/>
                    </a:lnTo>
                    <a:lnTo>
                      <a:pt x="131" y="54"/>
                    </a:lnTo>
                    <a:lnTo>
                      <a:pt x="133" y="61"/>
                    </a:lnTo>
                    <a:lnTo>
                      <a:pt x="135" y="68"/>
                    </a:lnTo>
                    <a:lnTo>
                      <a:pt x="136" y="77"/>
                    </a:lnTo>
                    <a:lnTo>
                      <a:pt x="136" y="84"/>
                    </a:lnTo>
                    <a:close/>
                  </a:path>
                </a:pathLst>
              </a:custGeom>
              <a:solidFill>
                <a:srgbClr val="F8D7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4" name="Freeform 90"/>
              <p:cNvSpPr>
                <a:spLocks noEditPoints="1"/>
              </p:cNvSpPr>
              <p:nvPr/>
            </p:nvSpPr>
            <p:spPr bwMode="auto">
              <a:xfrm>
                <a:off x="1148" y="2646"/>
                <a:ext cx="27" cy="27"/>
              </a:xfrm>
              <a:custGeom>
                <a:avLst/>
                <a:gdLst>
                  <a:gd name="T0" fmla="*/ 1 w 136"/>
                  <a:gd name="T1" fmla="*/ 0 h 162"/>
                  <a:gd name="T2" fmla="*/ 1 w 136"/>
                  <a:gd name="T3" fmla="*/ 0 h 162"/>
                  <a:gd name="T4" fmla="*/ 1 w 136"/>
                  <a:gd name="T5" fmla="*/ 0 h 162"/>
                  <a:gd name="T6" fmla="*/ 1 w 136"/>
                  <a:gd name="T7" fmla="*/ 0 h 162"/>
                  <a:gd name="T8" fmla="*/ 1 w 136"/>
                  <a:gd name="T9" fmla="*/ 0 h 162"/>
                  <a:gd name="T10" fmla="*/ 0 w 136"/>
                  <a:gd name="T11" fmla="*/ 0 h 162"/>
                  <a:gd name="T12" fmla="*/ 0 w 136"/>
                  <a:gd name="T13" fmla="*/ 0 h 162"/>
                  <a:gd name="T14" fmla="*/ 0 w 136"/>
                  <a:gd name="T15" fmla="*/ 0 h 162"/>
                  <a:gd name="T16" fmla="*/ 0 w 136"/>
                  <a:gd name="T17" fmla="*/ 0 h 162"/>
                  <a:gd name="T18" fmla="*/ 0 w 136"/>
                  <a:gd name="T19" fmla="*/ 0 h 162"/>
                  <a:gd name="T20" fmla="*/ 0 w 136"/>
                  <a:gd name="T21" fmla="*/ 0 h 162"/>
                  <a:gd name="T22" fmla="*/ 0 w 136"/>
                  <a:gd name="T23" fmla="*/ 1 h 162"/>
                  <a:gd name="T24" fmla="*/ 0 w 136"/>
                  <a:gd name="T25" fmla="*/ 1 h 162"/>
                  <a:gd name="T26" fmla="*/ 0 w 136"/>
                  <a:gd name="T27" fmla="*/ 1 h 162"/>
                  <a:gd name="T28" fmla="*/ 0 w 136"/>
                  <a:gd name="T29" fmla="*/ 1 h 162"/>
                  <a:gd name="T30" fmla="*/ 0 w 136"/>
                  <a:gd name="T31" fmla="*/ 1 h 162"/>
                  <a:gd name="T32" fmla="*/ 1 w 136"/>
                  <a:gd name="T33" fmla="*/ 1 h 162"/>
                  <a:gd name="T34" fmla="*/ 1 w 136"/>
                  <a:gd name="T35" fmla="*/ 1 h 162"/>
                  <a:gd name="T36" fmla="*/ 1 w 136"/>
                  <a:gd name="T37" fmla="*/ 1 h 162"/>
                  <a:gd name="T38" fmla="*/ 1 w 136"/>
                  <a:gd name="T39" fmla="*/ 1 h 162"/>
                  <a:gd name="T40" fmla="*/ 1 w 136"/>
                  <a:gd name="T41" fmla="*/ 1 h 162"/>
                  <a:gd name="T42" fmla="*/ 1 w 136"/>
                  <a:gd name="T43" fmla="*/ 0 h 162"/>
                  <a:gd name="T44" fmla="*/ 1 w 136"/>
                  <a:gd name="T45" fmla="*/ 1 h 162"/>
                  <a:gd name="T46" fmla="*/ 1 w 136"/>
                  <a:gd name="T47" fmla="*/ 1 h 162"/>
                  <a:gd name="T48" fmla="*/ 1 w 136"/>
                  <a:gd name="T49" fmla="*/ 1 h 162"/>
                  <a:gd name="T50" fmla="*/ 1 w 136"/>
                  <a:gd name="T51" fmla="*/ 1 h 162"/>
                  <a:gd name="T52" fmla="*/ 1 w 136"/>
                  <a:gd name="T53" fmla="*/ 1 h 162"/>
                  <a:gd name="T54" fmla="*/ 0 w 136"/>
                  <a:gd name="T55" fmla="*/ 1 h 162"/>
                  <a:gd name="T56" fmla="*/ 0 w 136"/>
                  <a:gd name="T57" fmla="*/ 1 h 162"/>
                  <a:gd name="T58" fmla="*/ 0 w 136"/>
                  <a:gd name="T59" fmla="*/ 1 h 162"/>
                  <a:gd name="T60" fmla="*/ 0 w 136"/>
                  <a:gd name="T61" fmla="*/ 1 h 162"/>
                  <a:gd name="T62" fmla="*/ 0 w 136"/>
                  <a:gd name="T63" fmla="*/ 1 h 162"/>
                  <a:gd name="T64" fmla="*/ 0 w 136"/>
                  <a:gd name="T65" fmla="*/ 0 h 162"/>
                  <a:gd name="T66" fmla="*/ 0 w 136"/>
                  <a:gd name="T67" fmla="*/ 0 h 162"/>
                  <a:gd name="T68" fmla="*/ 0 w 136"/>
                  <a:gd name="T69" fmla="*/ 0 h 162"/>
                  <a:gd name="T70" fmla="*/ 0 w 136"/>
                  <a:gd name="T71" fmla="*/ 0 h 162"/>
                  <a:gd name="T72" fmla="*/ 0 w 136"/>
                  <a:gd name="T73" fmla="*/ 0 h 162"/>
                  <a:gd name="T74" fmla="*/ 1 w 136"/>
                  <a:gd name="T75" fmla="*/ 0 h 162"/>
                  <a:gd name="T76" fmla="*/ 1 w 136"/>
                  <a:gd name="T77" fmla="*/ 0 h 162"/>
                  <a:gd name="T78" fmla="*/ 1 w 136"/>
                  <a:gd name="T79" fmla="*/ 0 h 162"/>
                  <a:gd name="T80" fmla="*/ 1 w 136"/>
                  <a:gd name="T81" fmla="*/ 0 h 162"/>
                  <a:gd name="T82" fmla="*/ 1 w 136"/>
                  <a:gd name="T83" fmla="*/ 0 h 162"/>
                  <a:gd name="T84" fmla="*/ 1 w 136"/>
                  <a:gd name="T85" fmla="*/ 0 h 16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6"/>
                  <a:gd name="T130" fmla="*/ 0 h 162"/>
                  <a:gd name="T131" fmla="*/ 136 w 136"/>
                  <a:gd name="T132" fmla="*/ 162 h 16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6" h="162">
                    <a:moveTo>
                      <a:pt x="136" y="82"/>
                    </a:moveTo>
                    <a:lnTo>
                      <a:pt x="135" y="73"/>
                    </a:lnTo>
                    <a:lnTo>
                      <a:pt x="134" y="65"/>
                    </a:lnTo>
                    <a:lnTo>
                      <a:pt x="133" y="58"/>
                    </a:lnTo>
                    <a:lnTo>
                      <a:pt x="130" y="51"/>
                    </a:lnTo>
                    <a:lnTo>
                      <a:pt x="127" y="43"/>
                    </a:lnTo>
                    <a:lnTo>
                      <a:pt x="124" y="36"/>
                    </a:lnTo>
                    <a:lnTo>
                      <a:pt x="120" y="30"/>
                    </a:lnTo>
                    <a:lnTo>
                      <a:pt x="116" y="24"/>
                    </a:lnTo>
                    <a:lnTo>
                      <a:pt x="111" y="19"/>
                    </a:lnTo>
                    <a:lnTo>
                      <a:pt x="106" y="15"/>
                    </a:lnTo>
                    <a:lnTo>
                      <a:pt x="100" y="11"/>
                    </a:lnTo>
                    <a:lnTo>
                      <a:pt x="94" y="7"/>
                    </a:lnTo>
                    <a:lnTo>
                      <a:pt x="88" y="5"/>
                    </a:lnTo>
                    <a:lnTo>
                      <a:pt x="82" y="3"/>
                    </a:lnTo>
                    <a:lnTo>
                      <a:pt x="75" y="2"/>
                    </a:lnTo>
                    <a:lnTo>
                      <a:pt x="68" y="0"/>
                    </a:lnTo>
                    <a:lnTo>
                      <a:pt x="61" y="2"/>
                    </a:lnTo>
                    <a:lnTo>
                      <a:pt x="55" y="3"/>
                    </a:lnTo>
                    <a:lnTo>
                      <a:pt x="48" y="5"/>
                    </a:lnTo>
                    <a:lnTo>
                      <a:pt x="42" y="7"/>
                    </a:lnTo>
                    <a:lnTo>
                      <a:pt x="35" y="11"/>
                    </a:lnTo>
                    <a:lnTo>
                      <a:pt x="29" y="15"/>
                    </a:lnTo>
                    <a:lnTo>
                      <a:pt x="24" y="19"/>
                    </a:lnTo>
                    <a:lnTo>
                      <a:pt x="19" y="24"/>
                    </a:lnTo>
                    <a:lnTo>
                      <a:pt x="15" y="30"/>
                    </a:lnTo>
                    <a:lnTo>
                      <a:pt x="11" y="36"/>
                    </a:lnTo>
                    <a:lnTo>
                      <a:pt x="8" y="43"/>
                    </a:lnTo>
                    <a:lnTo>
                      <a:pt x="5" y="51"/>
                    </a:lnTo>
                    <a:lnTo>
                      <a:pt x="3" y="58"/>
                    </a:lnTo>
                    <a:lnTo>
                      <a:pt x="1" y="65"/>
                    </a:lnTo>
                    <a:lnTo>
                      <a:pt x="0" y="73"/>
                    </a:lnTo>
                    <a:lnTo>
                      <a:pt x="0" y="82"/>
                    </a:lnTo>
                    <a:lnTo>
                      <a:pt x="0" y="90"/>
                    </a:lnTo>
                    <a:lnTo>
                      <a:pt x="1" y="99"/>
                    </a:lnTo>
                    <a:lnTo>
                      <a:pt x="3" y="106"/>
                    </a:lnTo>
                    <a:lnTo>
                      <a:pt x="5" y="113"/>
                    </a:lnTo>
                    <a:lnTo>
                      <a:pt x="8" y="120"/>
                    </a:lnTo>
                    <a:lnTo>
                      <a:pt x="11" y="127"/>
                    </a:lnTo>
                    <a:lnTo>
                      <a:pt x="15" y="133"/>
                    </a:lnTo>
                    <a:lnTo>
                      <a:pt x="19" y="139"/>
                    </a:lnTo>
                    <a:lnTo>
                      <a:pt x="24" y="144"/>
                    </a:lnTo>
                    <a:lnTo>
                      <a:pt x="29" y="149"/>
                    </a:lnTo>
                    <a:lnTo>
                      <a:pt x="35" y="153"/>
                    </a:lnTo>
                    <a:lnTo>
                      <a:pt x="42" y="156"/>
                    </a:lnTo>
                    <a:lnTo>
                      <a:pt x="48" y="159"/>
                    </a:lnTo>
                    <a:lnTo>
                      <a:pt x="55" y="161"/>
                    </a:lnTo>
                    <a:lnTo>
                      <a:pt x="61" y="162"/>
                    </a:lnTo>
                    <a:lnTo>
                      <a:pt x="68" y="162"/>
                    </a:lnTo>
                    <a:lnTo>
                      <a:pt x="75" y="162"/>
                    </a:lnTo>
                    <a:lnTo>
                      <a:pt x="82" y="161"/>
                    </a:lnTo>
                    <a:lnTo>
                      <a:pt x="88" y="159"/>
                    </a:lnTo>
                    <a:lnTo>
                      <a:pt x="94" y="156"/>
                    </a:lnTo>
                    <a:lnTo>
                      <a:pt x="100" y="153"/>
                    </a:lnTo>
                    <a:lnTo>
                      <a:pt x="106" y="149"/>
                    </a:lnTo>
                    <a:lnTo>
                      <a:pt x="111" y="144"/>
                    </a:lnTo>
                    <a:lnTo>
                      <a:pt x="116" y="139"/>
                    </a:lnTo>
                    <a:lnTo>
                      <a:pt x="120" y="133"/>
                    </a:lnTo>
                    <a:lnTo>
                      <a:pt x="124" y="127"/>
                    </a:lnTo>
                    <a:lnTo>
                      <a:pt x="127" y="120"/>
                    </a:lnTo>
                    <a:lnTo>
                      <a:pt x="130" y="113"/>
                    </a:lnTo>
                    <a:lnTo>
                      <a:pt x="133" y="106"/>
                    </a:lnTo>
                    <a:lnTo>
                      <a:pt x="134" y="99"/>
                    </a:lnTo>
                    <a:lnTo>
                      <a:pt x="135" y="90"/>
                    </a:lnTo>
                    <a:lnTo>
                      <a:pt x="136" y="82"/>
                    </a:lnTo>
                    <a:close/>
                    <a:moveTo>
                      <a:pt x="127" y="82"/>
                    </a:moveTo>
                    <a:lnTo>
                      <a:pt x="126" y="89"/>
                    </a:lnTo>
                    <a:lnTo>
                      <a:pt x="125" y="96"/>
                    </a:lnTo>
                    <a:lnTo>
                      <a:pt x="124" y="102"/>
                    </a:lnTo>
                    <a:lnTo>
                      <a:pt x="122" y="109"/>
                    </a:lnTo>
                    <a:lnTo>
                      <a:pt x="120" y="115"/>
                    </a:lnTo>
                    <a:lnTo>
                      <a:pt x="117" y="121"/>
                    </a:lnTo>
                    <a:lnTo>
                      <a:pt x="113" y="126"/>
                    </a:lnTo>
                    <a:lnTo>
                      <a:pt x="109" y="131"/>
                    </a:lnTo>
                    <a:lnTo>
                      <a:pt x="105" y="136"/>
                    </a:lnTo>
                    <a:lnTo>
                      <a:pt x="101" y="141"/>
                    </a:lnTo>
                    <a:lnTo>
                      <a:pt x="96" y="143"/>
                    </a:lnTo>
                    <a:lnTo>
                      <a:pt x="91" y="147"/>
                    </a:lnTo>
                    <a:lnTo>
                      <a:pt x="85" y="149"/>
                    </a:lnTo>
                    <a:lnTo>
                      <a:pt x="80" y="150"/>
                    </a:lnTo>
                    <a:lnTo>
                      <a:pt x="74" y="151"/>
                    </a:lnTo>
                    <a:lnTo>
                      <a:pt x="68" y="151"/>
                    </a:lnTo>
                    <a:lnTo>
                      <a:pt x="62" y="151"/>
                    </a:lnTo>
                    <a:lnTo>
                      <a:pt x="56" y="150"/>
                    </a:lnTo>
                    <a:lnTo>
                      <a:pt x="51" y="149"/>
                    </a:lnTo>
                    <a:lnTo>
                      <a:pt x="45" y="147"/>
                    </a:lnTo>
                    <a:lnTo>
                      <a:pt x="40" y="143"/>
                    </a:lnTo>
                    <a:lnTo>
                      <a:pt x="34" y="141"/>
                    </a:lnTo>
                    <a:lnTo>
                      <a:pt x="30" y="136"/>
                    </a:lnTo>
                    <a:lnTo>
                      <a:pt x="26" y="131"/>
                    </a:lnTo>
                    <a:lnTo>
                      <a:pt x="22" y="126"/>
                    </a:lnTo>
                    <a:lnTo>
                      <a:pt x="19" y="121"/>
                    </a:lnTo>
                    <a:lnTo>
                      <a:pt x="16" y="115"/>
                    </a:lnTo>
                    <a:lnTo>
                      <a:pt x="13" y="109"/>
                    </a:lnTo>
                    <a:lnTo>
                      <a:pt x="11" y="102"/>
                    </a:lnTo>
                    <a:lnTo>
                      <a:pt x="10" y="96"/>
                    </a:lnTo>
                    <a:lnTo>
                      <a:pt x="9" y="89"/>
                    </a:lnTo>
                    <a:lnTo>
                      <a:pt x="9" y="82"/>
                    </a:lnTo>
                    <a:lnTo>
                      <a:pt x="9" y="75"/>
                    </a:lnTo>
                    <a:lnTo>
                      <a:pt x="10" y="67"/>
                    </a:lnTo>
                    <a:lnTo>
                      <a:pt x="11" y="61"/>
                    </a:lnTo>
                    <a:lnTo>
                      <a:pt x="13" y="54"/>
                    </a:lnTo>
                    <a:lnTo>
                      <a:pt x="16" y="48"/>
                    </a:lnTo>
                    <a:lnTo>
                      <a:pt x="19" y="42"/>
                    </a:lnTo>
                    <a:lnTo>
                      <a:pt x="22" y="37"/>
                    </a:lnTo>
                    <a:lnTo>
                      <a:pt x="26" y="33"/>
                    </a:lnTo>
                    <a:lnTo>
                      <a:pt x="30" y="28"/>
                    </a:lnTo>
                    <a:lnTo>
                      <a:pt x="34" y="23"/>
                    </a:lnTo>
                    <a:lnTo>
                      <a:pt x="40" y="21"/>
                    </a:lnTo>
                    <a:lnTo>
                      <a:pt x="45" y="17"/>
                    </a:lnTo>
                    <a:lnTo>
                      <a:pt x="51" y="15"/>
                    </a:lnTo>
                    <a:lnTo>
                      <a:pt x="56" y="13"/>
                    </a:lnTo>
                    <a:lnTo>
                      <a:pt x="62" y="12"/>
                    </a:lnTo>
                    <a:lnTo>
                      <a:pt x="68" y="11"/>
                    </a:lnTo>
                    <a:lnTo>
                      <a:pt x="74" y="12"/>
                    </a:lnTo>
                    <a:lnTo>
                      <a:pt x="80" y="13"/>
                    </a:lnTo>
                    <a:lnTo>
                      <a:pt x="85" y="15"/>
                    </a:lnTo>
                    <a:lnTo>
                      <a:pt x="91" y="17"/>
                    </a:lnTo>
                    <a:lnTo>
                      <a:pt x="96" y="21"/>
                    </a:lnTo>
                    <a:lnTo>
                      <a:pt x="101" y="23"/>
                    </a:lnTo>
                    <a:lnTo>
                      <a:pt x="105" y="28"/>
                    </a:lnTo>
                    <a:lnTo>
                      <a:pt x="109" y="33"/>
                    </a:lnTo>
                    <a:lnTo>
                      <a:pt x="113" y="37"/>
                    </a:lnTo>
                    <a:lnTo>
                      <a:pt x="117" y="42"/>
                    </a:lnTo>
                    <a:lnTo>
                      <a:pt x="120" y="48"/>
                    </a:lnTo>
                    <a:lnTo>
                      <a:pt x="122" y="54"/>
                    </a:lnTo>
                    <a:lnTo>
                      <a:pt x="124" y="61"/>
                    </a:lnTo>
                    <a:lnTo>
                      <a:pt x="125" y="67"/>
                    </a:lnTo>
                    <a:lnTo>
                      <a:pt x="126" y="75"/>
                    </a:lnTo>
                    <a:lnTo>
                      <a:pt x="127" y="82"/>
                    </a:lnTo>
                    <a:close/>
                  </a:path>
                </a:pathLst>
              </a:custGeom>
              <a:solidFill>
                <a:srgbClr val="F9DA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5" name="Freeform 91"/>
              <p:cNvSpPr>
                <a:spLocks noEditPoints="1"/>
              </p:cNvSpPr>
              <p:nvPr/>
            </p:nvSpPr>
            <p:spPr bwMode="auto">
              <a:xfrm>
                <a:off x="1149" y="2647"/>
                <a:ext cx="25" cy="25"/>
              </a:xfrm>
              <a:custGeom>
                <a:avLst/>
                <a:gdLst>
                  <a:gd name="T0" fmla="*/ 1 w 127"/>
                  <a:gd name="T1" fmla="*/ 0 h 151"/>
                  <a:gd name="T2" fmla="*/ 1 w 127"/>
                  <a:gd name="T3" fmla="*/ 0 h 151"/>
                  <a:gd name="T4" fmla="*/ 1 w 127"/>
                  <a:gd name="T5" fmla="*/ 0 h 151"/>
                  <a:gd name="T6" fmla="*/ 1 w 127"/>
                  <a:gd name="T7" fmla="*/ 0 h 151"/>
                  <a:gd name="T8" fmla="*/ 1 w 127"/>
                  <a:gd name="T9" fmla="*/ 0 h 151"/>
                  <a:gd name="T10" fmla="*/ 1 w 127"/>
                  <a:gd name="T11" fmla="*/ 0 h 151"/>
                  <a:gd name="T12" fmla="*/ 1 w 127"/>
                  <a:gd name="T13" fmla="*/ 0 h 151"/>
                  <a:gd name="T14" fmla="*/ 1 w 127"/>
                  <a:gd name="T15" fmla="*/ 0 h 151"/>
                  <a:gd name="T16" fmla="*/ 0 w 127"/>
                  <a:gd name="T17" fmla="*/ 0 h 151"/>
                  <a:gd name="T18" fmla="*/ 0 w 127"/>
                  <a:gd name="T19" fmla="*/ 0 h 151"/>
                  <a:gd name="T20" fmla="*/ 0 w 127"/>
                  <a:gd name="T21" fmla="*/ 0 h 151"/>
                  <a:gd name="T22" fmla="*/ 0 w 127"/>
                  <a:gd name="T23" fmla="*/ 0 h 151"/>
                  <a:gd name="T24" fmla="*/ 0 w 127"/>
                  <a:gd name="T25" fmla="*/ 0 h 151"/>
                  <a:gd name="T26" fmla="*/ 0 w 127"/>
                  <a:gd name="T27" fmla="*/ 0 h 151"/>
                  <a:gd name="T28" fmla="*/ 0 w 127"/>
                  <a:gd name="T29" fmla="*/ 0 h 151"/>
                  <a:gd name="T30" fmla="*/ 0 w 127"/>
                  <a:gd name="T31" fmla="*/ 0 h 151"/>
                  <a:gd name="T32" fmla="*/ 0 w 127"/>
                  <a:gd name="T33" fmla="*/ 0 h 151"/>
                  <a:gd name="T34" fmla="*/ 0 w 127"/>
                  <a:gd name="T35" fmla="*/ 0 h 151"/>
                  <a:gd name="T36" fmla="*/ 0 w 127"/>
                  <a:gd name="T37" fmla="*/ 0 h 151"/>
                  <a:gd name="T38" fmla="*/ 0 w 127"/>
                  <a:gd name="T39" fmla="*/ 0 h 151"/>
                  <a:gd name="T40" fmla="*/ 0 w 127"/>
                  <a:gd name="T41" fmla="*/ 1 h 151"/>
                  <a:gd name="T42" fmla="*/ 0 w 127"/>
                  <a:gd name="T43" fmla="*/ 1 h 151"/>
                  <a:gd name="T44" fmla="*/ 0 w 127"/>
                  <a:gd name="T45" fmla="*/ 1 h 151"/>
                  <a:gd name="T46" fmla="*/ 0 w 127"/>
                  <a:gd name="T47" fmla="*/ 1 h 151"/>
                  <a:gd name="T48" fmla="*/ 1 w 127"/>
                  <a:gd name="T49" fmla="*/ 1 h 151"/>
                  <a:gd name="T50" fmla="*/ 1 w 127"/>
                  <a:gd name="T51" fmla="*/ 1 h 151"/>
                  <a:gd name="T52" fmla="*/ 1 w 127"/>
                  <a:gd name="T53" fmla="*/ 1 h 151"/>
                  <a:gd name="T54" fmla="*/ 1 w 127"/>
                  <a:gd name="T55" fmla="*/ 1 h 151"/>
                  <a:gd name="T56" fmla="*/ 1 w 127"/>
                  <a:gd name="T57" fmla="*/ 0 h 151"/>
                  <a:gd name="T58" fmla="*/ 1 w 127"/>
                  <a:gd name="T59" fmla="*/ 0 h 151"/>
                  <a:gd name="T60" fmla="*/ 1 w 127"/>
                  <a:gd name="T61" fmla="*/ 0 h 151"/>
                  <a:gd name="T62" fmla="*/ 1 w 127"/>
                  <a:gd name="T63" fmla="*/ 0 h 151"/>
                  <a:gd name="T64" fmla="*/ 1 w 127"/>
                  <a:gd name="T65" fmla="*/ 0 h 151"/>
                  <a:gd name="T66" fmla="*/ 1 w 127"/>
                  <a:gd name="T67" fmla="*/ 0 h 151"/>
                  <a:gd name="T68" fmla="*/ 1 w 127"/>
                  <a:gd name="T69" fmla="*/ 0 h 151"/>
                  <a:gd name="T70" fmla="*/ 1 w 127"/>
                  <a:gd name="T71" fmla="*/ 0 h 151"/>
                  <a:gd name="T72" fmla="*/ 1 w 127"/>
                  <a:gd name="T73" fmla="*/ 1 h 151"/>
                  <a:gd name="T74" fmla="*/ 1 w 127"/>
                  <a:gd name="T75" fmla="*/ 1 h 151"/>
                  <a:gd name="T76" fmla="*/ 1 w 127"/>
                  <a:gd name="T77" fmla="*/ 1 h 151"/>
                  <a:gd name="T78" fmla="*/ 0 w 127"/>
                  <a:gd name="T79" fmla="*/ 1 h 151"/>
                  <a:gd name="T80" fmla="*/ 0 w 127"/>
                  <a:gd name="T81" fmla="*/ 1 h 151"/>
                  <a:gd name="T82" fmla="*/ 0 w 127"/>
                  <a:gd name="T83" fmla="*/ 1 h 151"/>
                  <a:gd name="T84" fmla="*/ 0 w 127"/>
                  <a:gd name="T85" fmla="*/ 0 h 151"/>
                  <a:gd name="T86" fmla="*/ 0 w 127"/>
                  <a:gd name="T87" fmla="*/ 0 h 151"/>
                  <a:gd name="T88" fmla="*/ 0 w 127"/>
                  <a:gd name="T89" fmla="*/ 0 h 151"/>
                  <a:gd name="T90" fmla="*/ 0 w 127"/>
                  <a:gd name="T91" fmla="*/ 0 h 151"/>
                  <a:gd name="T92" fmla="*/ 0 w 127"/>
                  <a:gd name="T93" fmla="*/ 0 h 151"/>
                  <a:gd name="T94" fmla="*/ 0 w 127"/>
                  <a:gd name="T95" fmla="*/ 0 h 151"/>
                  <a:gd name="T96" fmla="*/ 0 w 127"/>
                  <a:gd name="T97" fmla="*/ 0 h 151"/>
                  <a:gd name="T98" fmla="*/ 0 w 127"/>
                  <a:gd name="T99" fmla="*/ 0 h 151"/>
                  <a:gd name="T100" fmla="*/ 0 w 127"/>
                  <a:gd name="T101" fmla="*/ 0 h 151"/>
                  <a:gd name="T102" fmla="*/ 0 w 127"/>
                  <a:gd name="T103" fmla="*/ 0 h 151"/>
                  <a:gd name="T104" fmla="*/ 1 w 127"/>
                  <a:gd name="T105" fmla="*/ 0 h 151"/>
                  <a:gd name="T106" fmla="*/ 1 w 127"/>
                  <a:gd name="T107" fmla="*/ 0 h 151"/>
                  <a:gd name="T108" fmla="*/ 1 w 127"/>
                  <a:gd name="T109" fmla="*/ 0 h 151"/>
                  <a:gd name="T110" fmla="*/ 1 w 127"/>
                  <a:gd name="T111" fmla="*/ 0 h 151"/>
                  <a:gd name="T112" fmla="*/ 1 w 127"/>
                  <a:gd name="T113" fmla="*/ 0 h 151"/>
                  <a:gd name="T114" fmla="*/ 1 w 127"/>
                  <a:gd name="T115" fmla="*/ 0 h 151"/>
                  <a:gd name="T116" fmla="*/ 1 w 127"/>
                  <a:gd name="T117" fmla="*/ 0 h 15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7"/>
                  <a:gd name="T178" fmla="*/ 0 h 151"/>
                  <a:gd name="T179" fmla="*/ 127 w 127"/>
                  <a:gd name="T180" fmla="*/ 151 h 15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7" h="151">
                    <a:moveTo>
                      <a:pt x="127" y="76"/>
                    </a:moveTo>
                    <a:lnTo>
                      <a:pt x="127" y="69"/>
                    </a:lnTo>
                    <a:lnTo>
                      <a:pt x="126" y="60"/>
                    </a:lnTo>
                    <a:lnTo>
                      <a:pt x="124" y="53"/>
                    </a:lnTo>
                    <a:lnTo>
                      <a:pt x="122" y="46"/>
                    </a:lnTo>
                    <a:lnTo>
                      <a:pt x="119" y="40"/>
                    </a:lnTo>
                    <a:lnTo>
                      <a:pt x="116" y="34"/>
                    </a:lnTo>
                    <a:lnTo>
                      <a:pt x="113" y="28"/>
                    </a:lnTo>
                    <a:lnTo>
                      <a:pt x="109" y="22"/>
                    </a:lnTo>
                    <a:lnTo>
                      <a:pt x="104" y="17"/>
                    </a:lnTo>
                    <a:lnTo>
                      <a:pt x="99" y="13"/>
                    </a:lnTo>
                    <a:lnTo>
                      <a:pt x="94" y="10"/>
                    </a:lnTo>
                    <a:lnTo>
                      <a:pt x="89" y="6"/>
                    </a:lnTo>
                    <a:lnTo>
                      <a:pt x="83" y="4"/>
                    </a:lnTo>
                    <a:lnTo>
                      <a:pt x="77" y="1"/>
                    </a:lnTo>
                    <a:lnTo>
                      <a:pt x="71" y="0"/>
                    </a:lnTo>
                    <a:lnTo>
                      <a:pt x="64" y="0"/>
                    </a:lnTo>
                    <a:lnTo>
                      <a:pt x="58" y="0"/>
                    </a:lnTo>
                    <a:lnTo>
                      <a:pt x="51" y="1"/>
                    </a:lnTo>
                    <a:lnTo>
                      <a:pt x="45" y="4"/>
                    </a:lnTo>
                    <a:lnTo>
                      <a:pt x="40" y="6"/>
                    </a:lnTo>
                    <a:lnTo>
                      <a:pt x="33" y="10"/>
                    </a:lnTo>
                    <a:lnTo>
                      <a:pt x="28" y="13"/>
                    </a:lnTo>
                    <a:lnTo>
                      <a:pt x="23" y="17"/>
                    </a:lnTo>
                    <a:lnTo>
                      <a:pt x="19" y="22"/>
                    </a:lnTo>
                    <a:lnTo>
                      <a:pt x="15" y="28"/>
                    </a:lnTo>
                    <a:lnTo>
                      <a:pt x="11" y="34"/>
                    </a:lnTo>
                    <a:lnTo>
                      <a:pt x="8" y="40"/>
                    </a:lnTo>
                    <a:lnTo>
                      <a:pt x="5" y="46"/>
                    </a:lnTo>
                    <a:lnTo>
                      <a:pt x="3" y="53"/>
                    </a:lnTo>
                    <a:lnTo>
                      <a:pt x="1" y="60"/>
                    </a:lnTo>
                    <a:lnTo>
                      <a:pt x="0" y="69"/>
                    </a:lnTo>
                    <a:lnTo>
                      <a:pt x="0" y="76"/>
                    </a:lnTo>
                    <a:lnTo>
                      <a:pt x="0" y="83"/>
                    </a:lnTo>
                    <a:lnTo>
                      <a:pt x="1" y="91"/>
                    </a:lnTo>
                    <a:lnTo>
                      <a:pt x="3" y="99"/>
                    </a:lnTo>
                    <a:lnTo>
                      <a:pt x="5" y="105"/>
                    </a:lnTo>
                    <a:lnTo>
                      <a:pt x="8" y="112"/>
                    </a:lnTo>
                    <a:lnTo>
                      <a:pt x="11" y="118"/>
                    </a:lnTo>
                    <a:lnTo>
                      <a:pt x="15" y="124"/>
                    </a:lnTo>
                    <a:lnTo>
                      <a:pt x="19" y="130"/>
                    </a:lnTo>
                    <a:lnTo>
                      <a:pt x="23" y="135"/>
                    </a:lnTo>
                    <a:lnTo>
                      <a:pt x="28" y="138"/>
                    </a:lnTo>
                    <a:lnTo>
                      <a:pt x="33" y="142"/>
                    </a:lnTo>
                    <a:lnTo>
                      <a:pt x="40" y="145"/>
                    </a:lnTo>
                    <a:lnTo>
                      <a:pt x="45" y="148"/>
                    </a:lnTo>
                    <a:lnTo>
                      <a:pt x="51" y="150"/>
                    </a:lnTo>
                    <a:lnTo>
                      <a:pt x="58" y="151"/>
                    </a:lnTo>
                    <a:lnTo>
                      <a:pt x="64" y="151"/>
                    </a:lnTo>
                    <a:lnTo>
                      <a:pt x="71" y="151"/>
                    </a:lnTo>
                    <a:lnTo>
                      <a:pt x="77" y="150"/>
                    </a:lnTo>
                    <a:lnTo>
                      <a:pt x="83" y="148"/>
                    </a:lnTo>
                    <a:lnTo>
                      <a:pt x="89" y="145"/>
                    </a:lnTo>
                    <a:lnTo>
                      <a:pt x="94" y="142"/>
                    </a:lnTo>
                    <a:lnTo>
                      <a:pt x="99" y="138"/>
                    </a:lnTo>
                    <a:lnTo>
                      <a:pt x="104" y="135"/>
                    </a:lnTo>
                    <a:lnTo>
                      <a:pt x="109" y="130"/>
                    </a:lnTo>
                    <a:lnTo>
                      <a:pt x="113" y="124"/>
                    </a:lnTo>
                    <a:lnTo>
                      <a:pt x="116" y="118"/>
                    </a:lnTo>
                    <a:lnTo>
                      <a:pt x="119" y="112"/>
                    </a:lnTo>
                    <a:lnTo>
                      <a:pt x="122" y="105"/>
                    </a:lnTo>
                    <a:lnTo>
                      <a:pt x="124" y="99"/>
                    </a:lnTo>
                    <a:lnTo>
                      <a:pt x="126" y="91"/>
                    </a:lnTo>
                    <a:lnTo>
                      <a:pt x="127" y="83"/>
                    </a:lnTo>
                    <a:lnTo>
                      <a:pt x="127" y="76"/>
                    </a:lnTo>
                    <a:close/>
                    <a:moveTo>
                      <a:pt x="118" y="76"/>
                    </a:moveTo>
                    <a:lnTo>
                      <a:pt x="118" y="82"/>
                    </a:lnTo>
                    <a:lnTo>
                      <a:pt x="117" y="89"/>
                    </a:lnTo>
                    <a:lnTo>
                      <a:pt x="116" y="95"/>
                    </a:lnTo>
                    <a:lnTo>
                      <a:pt x="114" y="101"/>
                    </a:lnTo>
                    <a:lnTo>
                      <a:pt x="109" y="112"/>
                    </a:lnTo>
                    <a:lnTo>
                      <a:pt x="102" y="121"/>
                    </a:lnTo>
                    <a:lnTo>
                      <a:pt x="94" y="130"/>
                    </a:lnTo>
                    <a:lnTo>
                      <a:pt x="85" y="136"/>
                    </a:lnTo>
                    <a:lnTo>
                      <a:pt x="80" y="138"/>
                    </a:lnTo>
                    <a:lnTo>
                      <a:pt x="75" y="139"/>
                    </a:lnTo>
                    <a:lnTo>
                      <a:pt x="70" y="141"/>
                    </a:lnTo>
                    <a:lnTo>
                      <a:pt x="64" y="141"/>
                    </a:lnTo>
                    <a:lnTo>
                      <a:pt x="59" y="141"/>
                    </a:lnTo>
                    <a:lnTo>
                      <a:pt x="53" y="139"/>
                    </a:lnTo>
                    <a:lnTo>
                      <a:pt x="48" y="138"/>
                    </a:lnTo>
                    <a:lnTo>
                      <a:pt x="43" y="136"/>
                    </a:lnTo>
                    <a:lnTo>
                      <a:pt x="38" y="132"/>
                    </a:lnTo>
                    <a:lnTo>
                      <a:pt x="33" y="130"/>
                    </a:lnTo>
                    <a:lnTo>
                      <a:pt x="29" y="126"/>
                    </a:lnTo>
                    <a:lnTo>
                      <a:pt x="25" y="121"/>
                    </a:lnTo>
                    <a:lnTo>
                      <a:pt x="21" y="117"/>
                    </a:lnTo>
                    <a:lnTo>
                      <a:pt x="18" y="112"/>
                    </a:lnTo>
                    <a:lnTo>
                      <a:pt x="16" y="107"/>
                    </a:lnTo>
                    <a:lnTo>
                      <a:pt x="13" y="101"/>
                    </a:lnTo>
                    <a:lnTo>
                      <a:pt x="12" y="95"/>
                    </a:lnTo>
                    <a:lnTo>
                      <a:pt x="10" y="89"/>
                    </a:lnTo>
                    <a:lnTo>
                      <a:pt x="9" y="82"/>
                    </a:lnTo>
                    <a:lnTo>
                      <a:pt x="9" y="76"/>
                    </a:lnTo>
                    <a:lnTo>
                      <a:pt x="9" y="69"/>
                    </a:lnTo>
                    <a:lnTo>
                      <a:pt x="10" y="63"/>
                    </a:lnTo>
                    <a:lnTo>
                      <a:pt x="12" y="57"/>
                    </a:lnTo>
                    <a:lnTo>
                      <a:pt x="13" y="51"/>
                    </a:lnTo>
                    <a:lnTo>
                      <a:pt x="18" y="40"/>
                    </a:lnTo>
                    <a:lnTo>
                      <a:pt x="25" y="30"/>
                    </a:lnTo>
                    <a:lnTo>
                      <a:pt x="33" y="22"/>
                    </a:lnTo>
                    <a:lnTo>
                      <a:pt x="43" y="16"/>
                    </a:lnTo>
                    <a:lnTo>
                      <a:pt x="48" y="13"/>
                    </a:lnTo>
                    <a:lnTo>
                      <a:pt x="53" y="12"/>
                    </a:lnTo>
                    <a:lnTo>
                      <a:pt x="59" y="11"/>
                    </a:lnTo>
                    <a:lnTo>
                      <a:pt x="64" y="11"/>
                    </a:lnTo>
                    <a:lnTo>
                      <a:pt x="70" y="11"/>
                    </a:lnTo>
                    <a:lnTo>
                      <a:pt x="75" y="12"/>
                    </a:lnTo>
                    <a:lnTo>
                      <a:pt x="80" y="13"/>
                    </a:lnTo>
                    <a:lnTo>
                      <a:pt x="85" y="16"/>
                    </a:lnTo>
                    <a:lnTo>
                      <a:pt x="94" y="22"/>
                    </a:lnTo>
                    <a:lnTo>
                      <a:pt x="102" y="30"/>
                    </a:lnTo>
                    <a:lnTo>
                      <a:pt x="109" y="40"/>
                    </a:lnTo>
                    <a:lnTo>
                      <a:pt x="114" y="51"/>
                    </a:lnTo>
                    <a:lnTo>
                      <a:pt x="116" y="57"/>
                    </a:lnTo>
                    <a:lnTo>
                      <a:pt x="117" y="63"/>
                    </a:lnTo>
                    <a:lnTo>
                      <a:pt x="118" y="69"/>
                    </a:lnTo>
                    <a:lnTo>
                      <a:pt x="118" y="76"/>
                    </a:lnTo>
                    <a:close/>
                  </a:path>
                </a:pathLst>
              </a:custGeom>
              <a:solidFill>
                <a:srgbClr val="F9DD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6" name="Freeform 92"/>
              <p:cNvSpPr>
                <a:spLocks noEditPoints="1"/>
              </p:cNvSpPr>
              <p:nvPr/>
            </p:nvSpPr>
            <p:spPr bwMode="auto">
              <a:xfrm>
                <a:off x="1150" y="2648"/>
                <a:ext cx="23" cy="23"/>
              </a:xfrm>
              <a:custGeom>
                <a:avLst/>
                <a:gdLst>
                  <a:gd name="T0" fmla="*/ 1 w 118"/>
                  <a:gd name="T1" fmla="*/ 0 h 140"/>
                  <a:gd name="T2" fmla="*/ 1 w 118"/>
                  <a:gd name="T3" fmla="*/ 0 h 140"/>
                  <a:gd name="T4" fmla="*/ 1 w 118"/>
                  <a:gd name="T5" fmla="*/ 0 h 140"/>
                  <a:gd name="T6" fmla="*/ 1 w 118"/>
                  <a:gd name="T7" fmla="*/ 0 h 140"/>
                  <a:gd name="T8" fmla="*/ 1 w 118"/>
                  <a:gd name="T9" fmla="*/ 0 h 140"/>
                  <a:gd name="T10" fmla="*/ 1 w 118"/>
                  <a:gd name="T11" fmla="*/ 0 h 140"/>
                  <a:gd name="T12" fmla="*/ 1 w 118"/>
                  <a:gd name="T13" fmla="*/ 0 h 140"/>
                  <a:gd name="T14" fmla="*/ 1 w 118"/>
                  <a:gd name="T15" fmla="*/ 0 h 140"/>
                  <a:gd name="T16" fmla="*/ 0 w 118"/>
                  <a:gd name="T17" fmla="*/ 0 h 140"/>
                  <a:gd name="T18" fmla="*/ 0 w 118"/>
                  <a:gd name="T19" fmla="*/ 0 h 140"/>
                  <a:gd name="T20" fmla="*/ 0 w 118"/>
                  <a:gd name="T21" fmla="*/ 0 h 140"/>
                  <a:gd name="T22" fmla="*/ 0 w 118"/>
                  <a:gd name="T23" fmla="*/ 0 h 140"/>
                  <a:gd name="T24" fmla="*/ 0 w 118"/>
                  <a:gd name="T25" fmla="*/ 0 h 140"/>
                  <a:gd name="T26" fmla="*/ 0 w 118"/>
                  <a:gd name="T27" fmla="*/ 0 h 140"/>
                  <a:gd name="T28" fmla="*/ 0 w 118"/>
                  <a:gd name="T29" fmla="*/ 0 h 140"/>
                  <a:gd name="T30" fmla="*/ 0 w 118"/>
                  <a:gd name="T31" fmla="*/ 0 h 140"/>
                  <a:gd name="T32" fmla="*/ 0 w 118"/>
                  <a:gd name="T33" fmla="*/ 0 h 140"/>
                  <a:gd name="T34" fmla="*/ 0 w 118"/>
                  <a:gd name="T35" fmla="*/ 0 h 140"/>
                  <a:gd name="T36" fmla="*/ 0 w 118"/>
                  <a:gd name="T37" fmla="*/ 0 h 140"/>
                  <a:gd name="T38" fmla="*/ 0 w 118"/>
                  <a:gd name="T39" fmla="*/ 0 h 140"/>
                  <a:gd name="T40" fmla="*/ 0 w 118"/>
                  <a:gd name="T41" fmla="*/ 0 h 140"/>
                  <a:gd name="T42" fmla="*/ 0 w 118"/>
                  <a:gd name="T43" fmla="*/ 1 h 140"/>
                  <a:gd name="T44" fmla="*/ 0 w 118"/>
                  <a:gd name="T45" fmla="*/ 1 h 140"/>
                  <a:gd name="T46" fmla="*/ 0 w 118"/>
                  <a:gd name="T47" fmla="*/ 1 h 140"/>
                  <a:gd name="T48" fmla="*/ 1 w 118"/>
                  <a:gd name="T49" fmla="*/ 1 h 140"/>
                  <a:gd name="T50" fmla="*/ 1 w 118"/>
                  <a:gd name="T51" fmla="*/ 1 h 140"/>
                  <a:gd name="T52" fmla="*/ 1 w 118"/>
                  <a:gd name="T53" fmla="*/ 1 h 140"/>
                  <a:gd name="T54" fmla="*/ 1 w 118"/>
                  <a:gd name="T55" fmla="*/ 0 h 140"/>
                  <a:gd name="T56" fmla="*/ 1 w 118"/>
                  <a:gd name="T57" fmla="*/ 0 h 140"/>
                  <a:gd name="T58" fmla="*/ 1 w 118"/>
                  <a:gd name="T59" fmla="*/ 0 h 140"/>
                  <a:gd name="T60" fmla="*/ 1 w 118"/>
                  <a:gd name="T61" fmla="*/ 0 h 140"/>
                  <a:gd name="T62" fmla="*/ 1 w 118"/>
                  <a:gd name="T63" fmla="*/ 0 h 140"/>
                  <a:gd name="T64" fmla="*/ 1 w 118"/>
                  <a:gd name="T65" fmla="*/ 0 h 140"/>
                  <a:gd name="T66" fmla="*/ 1 w 118"/>
                  <a:gd name="T67" fmla="*/ 0 h 140"/>
                  <a:gd name="T68" fmla="*/ 1 w 118"/>
                  <a:gd name="T69" fmla="*/ 0 h 140"/>
                  <a:gd name="T70" fmla="*/ 1 w 118"/>
                  <a:gd name="T71" fmla="*/ 0 h 140"/>
                  <a:gd name="T72" fmla="*/ 0 w 118"/>
                  <a:gd name="T73" fmla="*/ 0 h 140"/>
                  <a:gd name="T74" fmla="*/ 0 w 118"/>
                  <a:gd name="T75" fmla="*/ 0 h 140"/>
                  <a:gd name="T76" fmla="*/ 0 w 118"/>
                  <a:gd name="T77" fmla="*/ 0 h 140"/>
                  <a:gd name="T78" fmla="*/ 0 w 118"/>
                  <a:gd name="T79" fmla="*/ 0 h 140"/>
                  <a:gd name="T80" fmla="*/ 0 w 118"/>
                  <a:gd name="T81" fmla="*/ 0 h 140"/>
                  <a:gd name="T82" fmla="*/ 0 w 118"/>
                  <a:gd name="T83" fmla="*/ 0 h 140"/>
                  <a:gd name="T84" fmla="*/ 0 w 118"/>
                  <a:gd name="T85" fmla="*/ 0 h 140"/>
                  <a:gd name="T86" fmla="*/ 0 w 118"/>
                  <a:gd name="T87" fmla="*/ 0 h 140"/>
                  <a:gd name="T88" fmla="*/ 0 w 118"/>
                  <a:gd name="T89" fmla="*/ 0 h 140"/>
                  <a:gd name="T90" fmla="*/ 1 w 118"/>
                  <a:gd name="T91" fmla="*/ 0 h 140"/>
                  <a:gd name="T92" fmla="*/ 1 w 118"/>
                  <a:gd name="T93" fmla="*/ 0 h 140"/>
                  <a:gd name="T94" fmla="*/ 1 w 118"/>
                  <a:gd name="T95" fmla="*/ 0 h 140"/>
                  <a:gd name="T96" fmla="*/ 1 w 118"/>
                  <a:gd name="T97" fmla="*/ 0 h 1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8"/>
                  <a:gd name="T148" fmla="*/ 0 h 140"/>
                  <a:gd name="T149" fmla="*/ 118 w 118"/>
                  <a:gd name="T150" fmla="*/ 140 h 1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8" h="140">
                    <a:moveTo>
                      <a:pt x="118" y="71"/>
                    </a:moveTo>
                    <a:lnTo>
                      <a:pt x="117" y="64"/>
                    </a:lnTo>
                    <a:lnTo>
                      <a:pt x="116" y="56"/>
                    </a:lnTo>
                    <a:lnTo>
                      <a:pt x="115" y="50"/>
                    </a:lnTo>
                    <a:lnTo>
                      <a:pt x="113" y="43"/>
                    </a:lnTo>
                    <a:lnTo>
                      <a:pt x="110" y="37"/>
                    </a:lnTo>
                    <a:lnTo>
                      <a:pt x="108" y="31"/>
                    </a:lnTo>
                    <a:lnTo>
                      <a:pt x="104" y="26"/>
                    </a:lnTo>
                    <a:lnTo>
                      <a:pt x="100" y="22"/>
                    </a:lnTo>
                    <a:lnTo>
                      <a:pt x="96" y="17"/>
                    </a:lnTo>
                    <a:lnTo>
                      <a:pt x="92" y="12"/>
                    </a:lnTo>
                    <a:lnTo>
                      <a:pt x="87" y="10"/>
                    </a:lnTo>
                    <a:lnTo>
                      <a:pt x="82" y="6"/>
                    </a:lnTo>
                    <a:lnTo>
                      <a:pt x="76" y="4"/>
                    </a:lnTo>
                    <a:lnTo>
                      <a:pt x="71" y="2"/>
                    </a:lnTo>
                    <a:lnTo>
                      <a:pt x="65" y="1"/>
                    </a:lnTo>
                    <a:lnTo>
                      <a:pt x="59" y="0"/>
                    </a:lnTo>
                    <a:lnTo>
                      <a:pt x="53" y="1"/>
                    </a:lnTo>
                    <a:lnTo>
                      <a:pt x="47" y="2"/>
                    </a:lnTo>
                    <a:lnTo>
                      <a:pt x="42" y="4"/>
                    </a:lnTo>
                    <a:lnTo>
                      <a:pt x="36" y="6"/>
                    </a:lnTo>
                    <a:lnTo>
                      <a:pt x="31" y="10"/>
                    </a:lnTo>
                    <a:lnTo>
                      <a:pt x="25" y="12"/>
                    </a:lnTo>
                    <a:lnTo>
                      <a:pt x="21" y="17"/>
                    </a:lnTo>
                    <a:lnTo>
                      <a:pt x="17" y="22"/>
                    </a:lnTo>
                    <a:lnTo>
                      <a:pt x="13" y="26"/>
                    </a:lnTo>
                    <a:lnTo>
                      <a:pt x="10" y="31"/>
                    </a:lnTo>
                    <a:lnTo>
                      <a:pt x="7" y="37"/>
                    </a:lnTo>
                    <a:lnTo>
                      <a:pt x="4" y="43"/>
                    </a:lnTo>
                    <a:lnTo>
                      <a:pt x="2" y="50"/>
                    </a:lnTo>
                    <a:lnTo>
                      <a:pt x="1" y="56"/>
                    </a:lnTo>
                    <a:lnTo>
                      <a:pt x="0" y="64"/>
                    </a:lnTo>
                    <a:lnTo>
                      <a:pt x="0" y="71"/>
                    </a:lnTo>
                    <a:lnTo>
                      <a:pt x="0" y="78"/>
                    </a:lnTo>
                    <a:lnTo>
                      <a:pt x="1" y="85"/>
                    </a:lnTo>
                    <a:lnTo>
                      <a:pt x="2" y="91"/>
                    </a:lnTo>
                    <a:lnTo>
                      <a:pt x="4" y="98"/>
                    </a:lnTo>
                    <a:lnTo>
                      <a:pt x="7" y="104"/>
                    </a:lnTo>
                    <a:lnTo>
                      <a:pt x="10" y="110"/>
                    </a:lnTo>
                    <a:lnTo>
                      <a:pt x="13" y="115"/>
                    </a:lnTo>
                    <a:lnTo>
                      <a:pt x="17" y="120"/>
                    </a:lnTo>
                    <a:lnTo>
                      <a:pt x="21" y="125"/>
                    </a:lnTo>
                    <a:lnTo>
                      <a:pt x="25" y="128"/>
                    </a:lnTo>
                    <a:lnTo>
                      <a:pt x="31" y="132"/>
                    </a:lnTo>
                    <a:lnTo>
                      <a:pt x="36" y="136"/>
                    </a:lnTo>
                    <a:lnTo>
                      <a:pt x="42" y="138"/>
                    </a:lnTo>
                    <a:lnTo>
                      <a:pt x="47" y="139"/>
                    </a:lnTo>
                    <a:lnTo>
                      <a:pt x="53" y="140"/>
                    </a:lnTo>
                    <a:lnTo>
                      <a:pt x="59" y="140"/>
                    </a:lnTo>
                    <a:lnTo>
                      <a:pt x="65" y="140"/>
                    </a:lnTo>
                    <a:lnTo>
                      <a:pt x="71" y="139"/>
                    </a:lnTo>
                    <a:lnTo>
                      <a:pt x="76" y="138"/>
                    </a:lnTo>
                    <a:lnTo>
                      <a:pt x="82" y="136"/>
                    </a:lnTo>
                    <a:lnTo>
                      <a:pt x="87" y="132"/>
                    </a:lnTo>
                    <a:lnTo>
                      <a:pt x="92" y="128"/>
                    </a:lnTo>
                    <a:lnTo>
                      <a:pt x="96" y="125"/>
                    </a:lnTo>
                    <a:lnTo>
                      <a:pt x="100" y="120"/>
                    </a:lnTo>
                    <a:lnTo>
                      <a:pt x="104" y="115"/>
                    </a:lnTo>
                    <a:lnTo>
                      <a:pt x="108" y="110"/>
                    </a:lnTo>
                    <a:lnTo>
                      <a:pt x="110" y="104"/>
                    </a:lnTo>
                    <a:lnTo>
                      <a:pt x="113" y="98"/>
                    </a:lnTo>
                    <a:lnTo>
                      <a:pt x="115" y="91"/>
                    </a:lnTo>
                    <a:lnTo>
                      <a:pt x="116" y="85"/>
                    </a:lnTo>
                    <a:lnTo>
                      <a:pt x="117" y="78"/>
                    </a:lnTo>
                    <a:lnTo>
                      <a:pt x="118" y="71"/>
                    </a:lnTo>
                    <a:close/>
                    <a:moveTo>
                      <a:pt x="109" y="71"/>
                    </a:moveTo>
                    <a:lnTo>
                      <a:pt x="108" y="83"/>
                    </a:lnTo>
                    <a:lnTo>
                      <a:pt x="105" y="94"/>
                    </a:lnTo>
                    <a:lnTo>
                      <a:pt x="100" y="104"/>
                    </a:lnTo>
                    <a:lnTo>
                      <a:pt x="94" y="113"/>
                    </a:lnTo>
                    <a:lnTo>
                      <a:pt x="87" y="120"/>
                    </a:lnTo>
                    <a:lnTo>
                      <a:pt x="78" y="126"/>
                    </a:lnTo>
                    <a:lnTo>
                      <a:pt x="69" y="128"/>
                    </a:lnTo>
                    <a:lnTo>
                      <a:pt x="59" y="130"/>
                    </a:lnTo>
                    <a:lnTo>
                      <a:pt x="49" y="128"/>
                    </a:lnTo>
                    <a:lnTo>
                      <a:pt x="40" y="126"/>
                    </a:lnTo>
                    <a:lnTo>
                      <a:pt x="31" y="120"/>
                    </a:lnTo>
                    <a:lnTo>
                      <a:pt x="23" y="113"/>
                    </a:lnTo>
                    <a:lnTo>
                      <a:pt x="17" y="104"/>
                    </a:lnTo>
                    <a:lnTo>
                      <a:pt x="13" y="94"/>
                    </a:lnTo>
                    <a:lnTo>
                      <a:pt x="10" y="83"/>
                    </a:lnTo>
                    <a:lnTo>
                      <a:pt x="9" y="71"/>
                    </a:lnTo>
                    <a:lnTo>
                      <a:pt x="10" y="59"/>
                    </a:lnTo>
                    <a:lnTo>
                      <a:pt x="13" y="48"/>
                    </a:lnTo>
                    <a:lnTo>
                      <a:pt x="17" y="37"/>
                    </a:lnTo>
                    <a:lnTo>
                      <a:pt x="23" y="29"/>
                    </a:lnTo>
                    <a:lnTo>
                      <a:pt x="31" y="22"/>
                    </a:lnTo>
                    <a:lnTo>
                      <a:pt x="40" y="16"/>
                    </a:lnTo>
                    <a:lnTo>
                      <a:pt x="49" y="12"/>
                    </a:lnTo>
                    <a:lnTo>
                      <a:pt x="59" y="11"/>
                    </a:lnTo>
                    <a:lnTo>
                      <a:pt x="69" y="12"/>
                    </a:lnTo>
                    <a:lnTo>
                      <a:pt x="78" y="16"/>
                    </a:lnTo>
                    <a:lnTo>
                      <a:pt x="87" y="22"/>
                    </a:lnTo>
                    <a:lnTo>
                      <a:pt x="94" y="29"/>
                    </a:lnTo>
                    <a:lnTo>
                      <a:pt x="100" y="37"/>
                    </a:lnTo>
                    <a:lnTo>
                      <a:pt x="105" y="48"/>
                    </a:lnTo>
                    <a:lnTo>
                      <a:pt x="108" y="59"/>
                    </a:lnTo>
                    <a:lnTo>
                      <a:pt x="109" y="71"/>
                    </a:lnTo>
                    <a:close/>
                  </a:path>
                </a:pathLst>
              </a:custGeom>
              <a:solidFill>
                <a:srgbClr val="F9E0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7" name="Freeform 93"/>
              <p:cNvSpPr>
                <a:spLocks noEditPoints="1"/>
              </p:cNvSpPr>
              <p:nvPr/>
            </p:nvSpPr>
            <p:spPr bwMode="auto">
              <a:xfrm>
                <a:off x="1151" y="2649"/>
                <a:ext cx="21" cy="21"/>
              </a:xfrm>
              <a:custGeom>
                <a:avLst/>
                <a:gdLst>
                  <a:gd name="T0" fmla="*/ 1 w 109"/>
                  <a:gd name="T1" fmla="*/ 0 h 130"/>
                  <a:gd name="T2" fmla="*/ 1 w 109"/>
                  <a:gd name="T3" fmla="*/ 0 h 130"/>
                  <a:gd name="T4" fmla="*/ 1 w 109"/>
                  <a:gd name="T5" fmla="*/ 0 h 130"/>
                  <a:gd name="T6" fmla="*/ 1 w 109"/>
                  <a:gd name="T7" fmla="*/ 0 h 130"/>
                  <a:gd name="T8" fmla="*/ 1 w 109"/>
                  <a:gd name="T9" fmla="*/ 0 h 130"/>
                  <a:gd name="T10" fmla="*/ 0 w 109"/>
                  <a:gd name="T11" fmla="*/ 0 h 130"/>
                  <a:gd name="T12" fmla="*/ 0 w 109"/>
                  <a:gd name="T13" fmla="*/ 0 h 130"/>
                  <a:gd name="T14" fmla="*/ 0 w 109"/>
                  <a:gd name="T15" fmla="*/ 0 h 130"/>
                  <a:gd name="T16" fmla="*/ 0 w 109"/>
                  <a:gd name="T17" fmla="*/ 0 h 130"/>
                  <a:gd name="T18" fmla="*/ 0 w 109"/>
                  <a:gd name="T19" fmla="*/ 0 h 130"/>
                  <a:gd name="T20" fmla="*/ 0 w 109"/>
                  <a:gd name="T21" fmla="*/ 0 h 130"/>
                  <a:gd name="T22" fmla="*/ 0 w 109"/>
                  <a:gd name="T23" fmla="*/ 0 h 130"/>
                  <a:gd name="T24" fmla="*/ 0 w 109"/>
                  <a:gd name="T25" fmla="*/ 0 h 130"/>
                  <a:gd name="T26" fmla="*/ 0 w 109"/>
                  <a:gd name="T27" fmla="*/ 0 h 130"/>
                  <a:gd name="T28" fmla="*/ 0 w 109"/>
                  <a:gd name="T29" fmla="*/ 0 h 130"/>
                  <a:gd name="T30" fmla="*/ 0 w 109"/>
                  <a:gd name="T31" fmla="*/ 0 h 130"/>
                  <a:gd name="T32" fmla="*/ 0 w 109"/>
                  <a:gd name="T33" fmla="*/ 0 h 130"/>
                  <a:gd name="T34" fmla="*/ 0 w 109"/>
                  <a:gd name="T35" fmla="*/ 0 h 130"/>
                  <a:gd name="T36" fmla="*/ 0 w 109"/>
                  <a:gd name="T37" fmla="*/ 0 h 130"/>
                  <a:gd name="T38" fmla="*/ 0 w 109"/>
                  <a:gd name="T39" fmla="*/ 0 h 130"/>
                  <a:gd name="T40" fmla="*/ 0 w 109"/>
                  <a:gd name="T41" fmla="*/ 0 h 130"/>
                  <a:gd name="T42" fmla="*/ 1 w 109"/>
                  <a:gd name="T43" fmla="*/ 0 h 130"/>
                  <a:gd name="T44" fmla="*/ 1 w 109"/>
                  <a:gd name="T45" fmla="*/ 0 h 130"/>
                  <a:gd name="T46" fmla="*/ 1 w 109"/>
                  <a:gd name="T47" fmla="*/ 0 h 130"/>
                  <a:gd name="T48" fmla="*/ 1 w 109"/>
                  <a:gd name="T49" fmla="*/ 0 h 130"/>
                  <a:gd name="T50" fmla="*/ 1 w 109"/>
                  <a:gd name="T51" fmla="*/ 0 h 130"/>
                  <a:gd name="T52" fmla="*/ 1 w 109"/>
                  <a:gd name="T53" fmla="*/ 0 h 130"/>
                  <a:gd name="T54" fmla="*/ 1 w 109"/>
                  <a:gd name="T55" fmla="*/ 0 h 130"/>
                  <a:gd name="T56" fmla="*/ 1 w 109"/>
                  <a:gd name="T57" fmla="*/ 0 h 130"/>
                  <a:gd name="T58" fmla="*/ 1 w 109"/>
                  <a:gd name="T59" fmla="*/ 0 h 130"/>
                  <a:gd name="T60" fmla="*/ 0 w 109"/>
                  <a:gd name="T61" fmla="*/ 0 h 130"/>
                  <a:gd name="T62" fmla="*/ 0 w 109"/>
                  <a:gd name="T63" fmla="*/ 0 h 130"/>
                  <a:gd name="T64" fmla="*/ 0 w 109"/>
                  <a:gd name="T65" fmla="*/ 0 h 130"/>
                  <a:gd name="T66" fmla="*/ 0 w 109"/>
                  <a:gd name="T67" fmla="*/ 0 h 130"/>
                  <a:gd name="T68" fmla="*/ 0 w 109"/>
                  <a:gd name="T69" fmla="*/ 0 h 130"/>
                  <a:gd name="T70" fmla="*/ 0 w 109"/>
                  <a:gd name="T71" fmla="*/ 0 h 130"/>
                  <a:gd name="T72" fmla="*/ 0 w 109"/>
                  <a:gd name="T73" fmla="*/ 0 h 130"/>
                  <a:gd name="T74" fmla="*/ 0 w 109"/>
                  <a:gd name="T75" fmla="*/ 0 h 130"/>
                  <a:gd name="T76" fmla="*/ 0 w 109"/>
                  <a:gd name="T77" fmla="*/ 0 h 130"/>
                  <a:gd name="T78" fmla="*/ 1 w 109"/>
                  <a:gd name="T79" fmla="*/ 0 h 130"/>
                  <a:gd name="T80" fmla="*/ 1 w 109"/>
                  <a:gd name="T81" fmla="*/ 0 h 130"/>
                  <a:gd name="T82" fmla="*/ 1 w 109"/>
                  <a:gd name="T83" fmla="*/ 0 h 130"/>
                  <a:gd name="T84" fmla="*/ 1 w 109"/>
                  <a:gd name="T85" fmla="*/ 0 h 13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9"/>
                  <a:gd name="T130" fmla="*/ 0 h 130"/>
                  <a:gd name="T131" fmla="*/ 109 w 109"/>
                  <a:gd name="T132" fmla="*/ 130 h 13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9" h="130">
                    <a:moveTo>
                      <a:pt x="109" y="65"/>
                    </a:moveTo>
                    <a:lnTo>
                      <a:pt x="109" y="58"/>
                    </a:lnTo>
                    <a:lnTo>
                      <a:pt x="108" y="52"/>
                    </a:lnTo>
                    <a:lnTo>
                      <a:pt x="107" y="46"/>
                    </a:lnTo>
                    <a:lnTo>
                      <a:pt x="105" y="40"/>
                    </a:lnTo>
                    <a:lnTo>
                      <a:pt x="100" y="29"/>
                    </a:lnTo>
                    <a:lnTo>
                      <a:pt x="93" y="19"/>
                    </a:lnTo>
                    <a:lnTo>
                      <a:pt x="85" y="11"/>
                    </a:lnTo>
                    <a:lnTo>
                      <a:pt x="76" y="5"/>
                    </a:lnTo>
                    <a:lnTo>
                      <a:pt x="71" y="2"/>
                    </a:lnTo>
                    <a:lnTo>
                      <a:pt x="66" y="1"/>
                    </a:lnTo>
                    <a:lnTo>
                      <a:pt x="61" y="0"/>
                    </a:lnTo>
                    <a:lnTo>
                      <a:pt x="55" y="0"/>
                    </a:lnTo>
                    <a:lnTo>
                      <a:pt x="50" y="0"/>
                    </a:lnTo>
                    <a:lnTo>
                      <a:pt x="44" y="1"/>
                    </a:lnTo>
                    <a:lnTo>
                      <a:pt x="39" y="2"/>
                    </a:lnTo>
                    <a:lnTo>
                      <a:pt x="34" y="5"/>
                    </a:lnTo>
                    <a:lnTo>
                      <a:pt x="24" y="11"/>
                    </a:lnTo>
                    <a:lnTo>
                      <a:pt x="16" y="19"/>
                    </a:lnTo>
                    <a:lnTo>
                      <a:pt x="9" y="29"/>
                    </a:lnTo>
                    <a:lnTo>
                      <a:pt x="4" y="40"/>
                    </a:lnTo>
                    <a:lnTo>
                      <a:pt x="3" y="46"/>
                    </a:lnTo>
                    <a:lnTo>
                      <a:pt x="1" y="52"/>
                    </a:lnTo>
                    <a:lnTo>
                      <a:pt x="0" y="58"/>
                    </a:lnTo>
                    <a:lnTo>
                      <a:pt x="0" y="65"/>
                    </a:lnTo>
                    <a:lnTo>
                      <a:pt x="0" y="71"/>
                    </a:lnTo>
                    <a:lnTo>
                      <a:pt x="1" y="78"/>
                    </a:lnTo>
                    <a:lnTo>
                      <a:pt x="3" y="84"/>
                    </a:lnTo>
                    <a:lnTo>
                      <a:pt x="4" y="90"/>
                    </a:lnTo>
                    <a:lnTo>
                      <a:pt x="7" y="96"/>
                    </a:lnTo>
                    <a:lnTo>
                      <a:pt x="9" y="101"/>
                    </a:lnTo>
                    <a:lnTo>
                      <a:pt x="12" y="106"/>
                    </a:lnTo>
                    <a:lnTo>
                      <a:pt x="16" y="110"/>
                    </a:lnTo>
                    <a:lnTo>
                      <a:pt x="20" y="115"/>
                    </a:lnTo>
                    <a:lnTo>
                      <a:pt x="24" y="119"/>
                    </a:lnTo>
                    <a:lnTo>
                      <a:pt x="29" y="121"/>
                    </a:lnTo>
                    <a:lnTo>
                      <a:pt x="34" y="125"/>
                    </a:lnTo>
                    <a:lnTo>
                      <a:pt x="39" y="127"/>
                    </a:lnTo>
                    <a:lnTo>
                      <a:pt x="44" y="128"/>
                    </a:lnTo>
                    <a:lnTo>
                      <a:pt x="50" y="130"/>
                    </a:lnTo>
                    <a:lnTo>
                      <a:pt x="55" y="130"/>
                    </a:lnTo>
                    <a:lnTo>
                      <a:pt x="61" y="130"/>
                    </a:lnTo>
                    <a:lnTo>
                      <a:pt x="66" y="128"/>
                    </a:lnTo>
                    <a:lnTo>
                      <a:pt x="71" y="127"/>
                    </a:lnTo>
                    <a:lnTo>
                      <a:pt x="76" y="125"/>
                    </a:lnTo>
                    <a:lnTo>
                      <a:pt x="85" y="119"/>
                    </a:lnTo>
                    <a:lnTo>
                      <a:pt x="93" y="110"/>
                    </a:lnTo>
                    <a:lnTo>
                      <a:pt x="100" y="101"/>
                    </a:lnTo>
                    <a:lnTo>
                      <a:pt x="105" y="90"/>
                    </a:lnTo>
                    <a:lnTo>
                      <a:pt x="107" y="84"/>
                    </a:lnTo>
                    <a:lnTo>
                      <a:pt x="108" y="78"/>
                    </a:lnTo>
                    <a:lnTo>
                      <a:pt x="109" y="71"/>
                    </a:lnTo>
                    <a:lnTo>
                      <a:pt x="109" y="65"/>
                    </a:lnTo>
                    <a:close/>
                    <a:moveTo>
                      <a:pt x="100" y="65"/>
                    </a:moveTo>
                    <a:lnTo>
                      <a:pt x="99" y="76"/>
                    </a:lnTo>
                    <a:lnTo>
                      <a:pt x="97" y="85"/>
                    </a:lnTo>
                    <a:lnTo>
                      <a:pt x="92" y="95"/>
                    </a:lnTo>
                    <a:lnTo>
                      <a:pt x="87" y="103"/>
                    </a:lnTo>
                    <a:lnTo>
                      <a:pt x="80" y="109"/>
                    </a:lnTo>
                    <a:lnTo>
                      <a:pt x="73" y="114"/>
                    </a:lnTo>
                    <a:lnTo>
                      <a:pt x="64" y="118"/>
                    </a:lnTo>
                    <a:lnTo>
                      <a:pt x="55" y="119"/>
                    </a:lnTo>
                    <a:lnTo>
                      <a:pt x="46" y="118"/>
                    </a:lnTo>
                    <a:lnTo>
                      <a:pt x="38" y="114"/>
                    </a:lnTo>
                    <a:lnTo>
                      <a:pt x="30" y="109"/>
                    </a:lnTo>
                    <a:lnTo>
                      <a:pt x="22" y="103"/>
                    </a:lnTo>
                    <a:lnTo>
                      <a:pt x="17" y="95"/>
                    </a:lnTo>
                    <a:lnTo>
                      <a:pt x="13" y="85"/>
                    </a:lnTo>
                    <a:lnTo>
                      <a:pt x="10" y="76"/>
                    </a:lnTo>
                    <a:lnTo>
                      <a:pt x="9" y="65"/>
                    </a:lnTo>
                    <a:lnTo>
                      <a:pt x="10" y="54"/>
                    </a:lnTo>
                    <a:lnTo>
                      <a:pt x="13" y="43"/>
                    </a:lnTo>
                    <a:lnTo>
                      <a:pt x="17" y="35"/>
                    </a:lnTo>
                    <a:lnTo>
                      <a:pt x="22" y="26"/>
                    </a:lnTo>
                    <a:lnTo>
                      <a:pt x="30" y="20"/>
                    </a:lnTo>
                    <a:lnTo>
                      <a:pt x="38" y="16"/>
                    </a:lnTo>
                    <a:lnTo>
                      <a:pt x="46" y="12"/>
                    </a:lnTo>
                    <a:lnTo>
                      <a:pt x="55" y="11"/>
                    </a:lnTo>
                    <a:lnTo>
                      <a:pt x="64" y="12"/>
                    </a:lnTo>
                    <a:lnTo>
                      <a:pt x="73" y="16"/>
                    </a:lnTo>
                    <a:lnTo>
                      <a:pt x="80" y="20"/>
                    </a:lnTo>
                    <a:lnTo>
                      <a:pt x="87" y="26"/>
                    </a:lnTo>
                    <a:lnTo>
                      <a:pt x="92" y="35"/>
                    </a:lnTo>
                    <a:lnTo>
                      <a:pt x="97" y="43"/>
                    </a:lnTo>
                    <a:lnTo>
                      <a:pt x="99" y="54"/>
                    </a:lnTo>
                    <a:lnTo>
                      <a:pt x="100" y="65"/>
                    </a:lnTo>
                    <a:close/>
                  </a:path>
                </a:pathLst>
              </a:custGeom>
              <a:solidFill>
                <a:srgbClr val="FAE3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8" name="Freeform 94"/>
              <p:cNvSpPr>
                <a:spLocks noEditPoints="1"/>
              </p:cNvSpPr>
              <p:nvPr/>
            </p:nvSpPr>
            <p:spPr bwMode="auto">
              <a:xfrm>
                <a:off x="1152" y="2649"/>
                <a:ext cx="20" cy="20"/>
              </a:xfrm>
              <a:custGeom>
                <a:avLst/>
                <a:gdLst>
                  <a:gd name="T0" fmla="*/ 1 w 100"/>
                  <a:gd name="T1" fmla="*/ 0 h 119"/>
                  <a:gd name="T2" fmla="*/ 1 w 100"/>
                  <a:gd name="T3" fmla="*/ 0 h 119"/>
                  <a:gd name="T4" fmla="*/ 1 w 100"/>
                  <a:gd name="T5" fmla="*/ 0 h 119"/>
                  <a:gd name="T6" fmla="*/ 0 w 100"/>
                  <a:gd name="T7" fmla="*/ 0 h 119"/>
                  <a:gd name="T8" fmla="*/ 0 w 100"/>
                  <a:gd name="T9" fmla="*/ 0 h 119"/>
                  <a:gd name="T10" fmla="*/ 0 w 100"/>
                  <a:gd name="T11" fmla="*/ 0 h 119"/>
                  <a:gd name="T12" fmla="*/ 0 w 100"/>
                  <a:gd name="T13" fmla="*/ 0 h 119"/>
                  <a:gd name="T14" fmla="*/ 0 w 100"/>
                  <a:gd name="T15" fmla="*/ 0 h 119"/>
                  <a:gd name="T16" fmla="*/ 0 w 100"/>
                  <a:gd name="T17" fmla="*/ 0 h 119"/>
                  <a:gd name="T18" fmla="*/ 0 w 100"/>
                  <a:gd name="T19" fmla="*/ 1 h 119"/>
                  <a:gd name="T20" fmla="*/ 0 w 100"/>
                  <a:gd name="T21" fmla="*/ 1 h 119"/>
                  <a:gd name="T22" fmla="*/ 0 w 100"/>
                  <a:gd name="T23" fmla="*/ 1 h 119"/>
                  <a:gd name="T24" fmla="*/ 0 w 100"/>
                  <a:gd name="T25" fmla="*/ 1 h 119"/>
                  <a:gd name="T26" fmla="*/ 1 w 100"/>
                  <a:gd name="T27" fmla="*/ 1 h 119"/>
                  <a:gd name="T28" fmla="*/ 1 w 100"/>
                  <a:gd name="T29" fmla="*/ 1 h 119"/>
                  <a:gd name="T30" fmla="*/ 1 w 100"/>
                  <a:gd name="T31" fmla="*/ 0 h 119"/>
                  <a:gd name="T32" fmla="*/ 1 w 100"/>
                  <a:gd name="T33" fmla="*/ 0 h 119"/>
                  <a:gd name="T34" fmla="*/ 1 w 100"/>
                  <a:gd name="T35" fmla="*/ 0 h 119"/>
                  <a:gd name="T36" fmla="*/ 1 w 100"/>
                  <a:gd name="T37" fmla="*/ 1 h 119"/>
                  <a:gd name="T38" fmla="*/ 1 w 100"/>
                  <a:gd name="T39" fmla="*/ 1 h 119"/>
                  <a:gd name="T40" fmla="*/ 0 w 100"/>
                  <a:gd name="T41" fmla="*/ 1 h 119"/>
                  <a:gd name="T42" fmla="*/ 0 w 100"/>
                  <a:gd name="T43" fmla="*/ 1 h 119"/>
                  <a:gd name="T44" fmla="*/ 0 w 100"/>
                  <a:gd name="T45" fmla="*/ 1 h 119"/>
                  <a:gd name="T46" fmla="*/ 0 w 100"/>
                  <a:gd name="T47" fmla="*/ 0 h 119"/>
                  <a:gd name="T48" fmla="*/ 0 w 100"/>
                  <a:gd name="T49" fmla="*/ 0 h 119"/>
                  <a:gd name="T50" fmla="*/ 0 w 100"/>
                  <a:gd name="T51" fmla="*/ 0 h 119"/>
                  <a:gd name="T52" fmla="*/ 0 w 100"/>
                  <a:gd name="T53" fmla="*/ 0 h 119"/>
                  <a:gd name="T54" fmla="*/ 0 w 100"/>
                  <a:gd name="T55" fmla="*/ 0 h 119"/>
                  <a:gd name="T56" fmla="*/ 0 w 100"/>
                  <a:gd name="T57" fmla="*/ 0 h 119"/>
                  <a:gd name="T58" fmla="*/ 1 w 100"/>
                  <a:gd name="T59" fmla="*/ 0 h 119"/>
                  <a:gd name="T60" fmla="*/ 1 w 100"/>
                  <a:gd name="T61" fmla="*/ 0 h 119"/>
                  <a:gd name="T62" fmla="*/ 1 w 100"/>
                  <a:gd name="T63" fmla="*/ 0 h 119"/>
                  <a:gd name="T64" fmla="*/ 1 w 100"/>
                  <a:gd name="T65" fmla="*/ 0 h 1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0"/>
                  <a:gd name="T100" fmla="*/ 0 h 119"/>
                  <a:gd name="T101" fmla="*/ 100 w 100"/>
                  <a:gd name="T102" fmla="*/ 119 h 11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0" h="119">
                    <a:moveTo>
                      <a:pt x="100" y="60"/>
                    </a:moveTo>
                    <a:lnTo>
                      <a:pt x="99" y="48"/>
                    </a:lnTo>
                    <a:lnTo>
                      <a:pt x="96" y="37"/>
                    </a:lnTo>
                    <a:lnTo>
                      <a:pt x="91" y="26"/>
                    </a:lnTo>
                    <a:lnTo>
                      <a:pt x="85" y="18"/>
                    </a:lnTo>
                    <a:lnTo>
                      <a:pt x="78" y="11"/>
                    </a:lnTo>
                    <a:lnTo>
                      <a:pt x="69" y="5"/>
                    </a:lnTo>
                    <a:lnTo>
                      <a:pt x="60" y="1"/>
                    </a:lnTo>
                    <a:lnTo>
                      <a:pt x="50" y="0"/>
                    </a:lnTo>
                    <a:lnTo>
                      <a:pt x="40" y="1"/>
                    </a:lnTo>
                    <a:lnTo>
                      <a:pt x="31" y="5"/>
                    </a:lnTo>
                    <a:lnTo>
                      <a:pt x="22" y="11"/>
                    </a:lnTo>
                    <a:lnTo>
                      <a:pt x="14" y="18"/>
                    </a:lnTo>
                    <a:lnTo>
                      <a:pt x="8" y="26"/>
                    </a:lnTo>
                    <a:lnTo>
                      <a:pt x="4" y="37"/>
                    </a:lnTo>
                    <a:lnTo>
                      <a:pt x="1" y="48"/>
                    </a:lnTo>
                    <a:lnTo>
                      <a:pt x="0" y="60"/>
                    </a:lnTo>
                    <a:lnTo>
                      <a:pt x="1" y="72"/>
                    </a:lnTo>
                    <a:lnTo>
                      <a:pt x="4" y="83"/>
                    </a:lnTo>
                    <a:lnTo>
                      <a:pt x="8" y="93"/>
                    </a:lnTo>
                    <a:lnTo>
                      <a:pt x="14" y="102"/>
                    </a:lnTo>
                    <a:lnTo>
                      <a:pt x="22" y="109"/>
                    </a:lnTo>
                    <a:lnTo>
                      <a:pt x="31" y="115"/>
                    </a:lnTo>
                    <a:lnTo>
                      <a:pt x="40" y="117"/>
                    </a:lnTo>
                    <a:lnTo>
                      <a:pt x="50" y="119"/>
                    </a:lnTo>
                    <a:lnTo>
                      <a:pt x="60" y="117"/>
                    </a:lnTo>
                    <a:lnTo>
                      <a:pt x="69" y="115"/>
                    </a:lnTo>
                    <a:lnTo>
                      <a:pt x="78" y="109"/>
                    </a:lnTo>
                    <a:lnTo>
                      <a:pt x="85" y="102"/>
                    </a:lnTo>
                    <a:lnTo>
                      <a:pt x="91" y="93"/>
                    </a:lnTo>
                    <a:lnTo>
                      <a:pt x="96" y="83"/>
                    </a:lnTo>
                    <a:lnTo>
                      <a:pt x="99" y="72"/>
                    </a:lnTo>
                    <a:lnTo>
                      <a:pt x="100" y="60"/>
                    </a:lnTo>
                    <a:close/>
                    <a:moveTo>
                      <a:pt x="91" y="60"/>
                    </a:moveTo>
                    <a:lnTo>
                      <a:pt x="90" y="69"/>
                    </a:lnTo>
                    <a:lnTo>
                      <a:pt x="87" y="79"/>
                    </a:lnTo>
                    <a:lnTo>
                      <a:pt x="84" y="87"/>
                    </a:lnTo>
                    <a:lnTo>
                      <a:pt x="79" y="95"/>
                    </a:lnTo>
                    <a:lnTo>
                      <a:pt x="73" y="101"/>
                    </a:lnTo>
                    <a:lnTo>
                      <a:pt x="66" y="104"/>
                    </a:lnTo>
                    <a:lnTo>
                      <a:pt x="58" y="108"/>
                    </a:lnTo>
                    <a:lnTo>
                      <a:pt x="50" y="108"/>
                    </a:lnTo>
                    <a:lnTo>
                      <a:pt x="42" y="108"/>
                    </a:lnTo>
                    <a:lnTo>
                      <a:pt x="34" y="104"/>
                    </a:lnTo>
                    <a:lnTo>
                      <a:pt x="27" y="101"/>
                    </a:lnTo>
                    <a:lnTo>
                      <a:pt x="20" y="95"/>
                    </a:lnTo>
                    <a:lnTo>
                      <a:pt x="16" y="87"/>
                    </a:lnTo>
                    <a:lnTo>
                      <a:pt x="12" y="79"/>
                    </a:lnTo>
                    <a:lnTo>
                      <a:pt x="9" y="69"/>
                    </a:lnTo>
                    <a:lnTo>
                      <a:pt x="9" y="60"/>
                    </a:lnTo>
                    <a:lnTo>
                      <a:pt x="9" y="50"/>
                    </a:lnTo>
                    <a:lnTo>
                      <a:pt x="12" y="41"/>
                    </a:lnTo>
                    <a:lnTo>
                      <a:pt x="16" y="32"/>
                    </a:lnTo>
                    <a:lnTo>
                      <a:pt x="20" y="25"/>
                    </a:lnTo>
                    <a:lnTo>
                      <a:pt x="27" y="19"/>
                    </a:lnTo>
                    <a:lnTo>
                      <a:pt x="34" y="15"/>
                    </a:lnTo>
                    <a:lnTo>
                      <a:pt x="42" y="12"/>
                    </a:lnTo>
                    <a:lnTo>
                      <a:pt x="50" y="11"/>
                    </a:lnTo>
                    <a:lnTo>
                      <a:pt x="58" y="12"/>
                    </a:lnTo>
                    <a:lnTo>
                      <a:pt x="66" y="15"/>
                    </a:lnTo>
                    <a:lnTo>
                      <a:pt x="73" y="19"/>
                    </a:lnTo>
                    <a:lnTo>
                      <a:pt x="79" y="25"/>
                    </a:lnTo>
                    <a:lnTo>
                      <a:pt x="84" y="32"/>
                    </a:lnTo>
                    <a:lnTo>
                      <a:pt x="87" y="41"/>
                    </a:lnTo>
                    <a:lnTo>
                      <a:pt x="90" y="50"/>
                    </a:lnTo>
                    <a:lnTo>
                      <a:pt x="91" y="60"/>
                    </a:lnTo>
                    <a:close/>
                  </a:path>
                </a:pathLst>
              </a:custGeom>
              <a:solidFill>
                <a:srgbClr val="FAE3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9" name="Freeform 95"/>
              <p:cNvSpPr>
                <a:spLocks noEditPoints="1"/>
              </p:cNvSpPr>
              <p:nvPr/>
            </p:nvSpPr>
            <p:spPr bwMode="auto">
              <a:xfrm>
                <a:off x="1152" y="2650"/>
                <a:ext cx="19" cy="18"/>
              </a:xfrm>
              <a:custGeom>
                <a:avLst/>
                <a:gdLst>
                  <a:gd name="T0" fmla="*/ 1 w 91"/>
                  <a:gd name="T1" fmla="*/ 0 h 108"/>
                  <a:gd name="T2" fmla="*/ 1 w 91"/>
                  <a:gd name="T3" fmla="*/ 0 h 108"/>
                  <a:gd name="T4" fmla="*/ 1 w 91"/>
                  <a:gd name="T5" fmla="*/ 0 h 108"/>
                  <a:gd name="T6" fmla="*/ 0 w 91"/>
                  <a:gd name="T7" fmla="*/ 0 h 108"/>
                  <a:gd name="T8" fmla="*/ 0 w 91"/>
                  <a:gd name="T9" fmla="*/ 0 h 108"/>
                  <a:gd name="T10" fmla="*/ 0 w 91"/>
                  <a:gd name="T11" fmla="*/ 0 h 108"/>
                  <a:gd name="T12" fmla="*/ 0 w 91"/>
                  <a:gd name="T13" fmla="*/ 0 h 108"/>
                  <a:gd name="T14" fmla="*/ 0 w 91"/>
                  <a:gd name="T15" fmla="*/ 0 h 108"/>
                  <a:gd name="T16" fmla="*/ 0 w 91"/>
                  <a:gd name="T17" fmla="*/ 0 h 108"/>
                  <a:gd name="T18" fmla="*/ 0 w 91"/>
                  <a:gd name="T19" fmla="*/ 0 h 108"/>
                  <a:gd name="T20" fmla="*/ 0 w 91"/>
                  <a:gd name="T21" fmla="*/ 1 h 108"/>
                  <a:gd name="T22" fmla="*/ 0 w 91"/>
                  <a:gd name="T23" fmla="*/ 1 h 108"/>
                  <a:gd name="T24" fmla="*/ 0 w 91"/>
                  <a:gd name="T25" fmla="*/ 1 h 108"/>
                  <a:gd name="T26" fmla="*/ 1 w 91"/>
                  <a:gd name="T27" fmla="*/ 1 h 108"/>
                  <a:gd name="T28" fmla="*/ 1 w 91"/>
                  <a:gd name="T29" fmla="*/ 0 h 108"/>
                  <a:gd name="T30" fmla="*/ 1 w 91"/>
                  <a:gd name="T31" fmla="*/ 0 h 108"/>
                  <a:gd name="T32" fmla="*/ 1 w 91"/>
                  <a:gd name="T33" fmla="*/ 0 h 108"/>
                  <a:gd name="T34" fmla="*/ 1 w 91"/>
                  <a:gd name="T35" fmla="*/ 0 h 108"/>
                  <a:gd name="T36" fmla="*/ 1 w 91"/>
                  <a:gd name="T37" fmla="*/ 0 h 108"/>
                  <a:gd name="T38" fmla="*/ 1 w 91"/>
                  <a:gd name="T39" fmla="*/ 1 h 108"/>
                  <a:gd name="T40" fmla="*/ 0 w 91"/>
                  <a:gd name="T41" fmla="*/ 1 h 108"/>
                  <a:gd name="T42" fmla="*/ 0 w 91"/>
                  <a:gd name="T43" fmla="*/ 1 h 108"/>
                  <a:gd name="T44" fmla="*/ 0 w 91"/>
                  <a:gd name="T45" fmla="*/ 0 h 108"/>
                  <a:gd name="T46" fmla="*/ 0 w 91"/>
                  <a:gd name="T47" fmla="*/ 0 h 108"/>
                  <a:gd name="T48" fmla="*/ 0 w 91"/>
                  <a:gd name="T49" fmla="*/ 0 h 108"/>
                  <a:gd name="T50" fmla="*/ 0 w 91"/>
                  <a:gd name="T51" fmla="*/ 0 h 108"/>
                  <a:gd name="T52" fmla="*/ 0 w 91"/>
                  <a:gd name="T53" fmla="*/ 0 h 108"/>
                  <a:gd name="T54" fmla="*/ 0 w 91"/>
                  <a:gd name="T55" fmla="*/ 0 h 108"/>
                  <a:gd name="T56" fmla="*/ 0 w 91"/>
                  <a:gd name="T57" fmla="*/ 0 h 108"/>
                  <a:gd name="T58" fmla="*/ 1 w 91"/>
                  <a:gd name="T59" fmla="*/ 0 h 108"/>
                  <a:gd name="T60" fmla="*/ 1 w 91"/>
                  <a:gd name="T61" fmla="*/ 0 h 108"/>
                  <a:gd name="T62" fmla="*/ 1 w 91"/>
                  <a:gd name="T63" fmla="*/ 0 h 108"/>
                  <a:gd name="T64" fmla="*/ 1 w 91"/>
                  <a:gd name="T65" fmla="*/ 0 h 1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1"/>
                  <a:gd name="T100" fmla="*/ 0 h 108"/>
                  <a:gd name="T101" fmla="*/ 91 w 91"/>
                  <a:gd name="T102" fmla="*/ 108 h 1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1" h="108">
                    <a:moveTo>
                      <a:pt x="91" y="54"/>
                    </a:moveTo>
                    <a:lnTo>
                      <a:pt x="90" y="43"/>
                    </a:lnTo>
                    <a:lnTo>
                      <a:pt x="88" y="32"/>
                    </a:lnTo>
                    <a:lnTo>
                      <a:pt x="83" y="24"/>
                    </a:lnTo>
                    <a:lnTo>
                      <a:pt x="78" y="15"/>
                    </a:lnTo>
                    <a:lnTo>
                      <a:pt x="71" y="9"/>
                    </a:lnTo>
                    <a:lnTo>
                      <a:pt x="64" y="3"/>
                    </a:lnTo>
                    <a:lnTo>
                      <a:pt x="55" y="1"/>
                    </a:lnTo>
                    <a:lnTo>
                      <a:pt x="46" y="0"/>
                    </a:lnTo>
                    <a:lnTo>
                      <a:pt x="37" y="1"/>
                    </a:lnTo>
                    <a:lnTo>
                      <a:pt x="29" y="3"/>
                    </a:lnTo>
                    <a:lnTo>
                      <a:pt x="21" y="9"/>
                    </a:lnTo>
                    <a:lnTo>
                      <a:pt x="13" y="15"/>
                    </a:lnTo>
                    <a:lnTo>
                      <a:pt x="8" y="24"/>
                    </a:lnTo>
                    <a:lnTo>
                      <a:pt x="4" y="32"/>
                    </a:lnTo>
                    <a:lnTo>
                      <a:pt x="1" y="43"/>
                    </a:lnTo>
                    <a:lnTo>
                      <a:pt x="0" y="54"/>
                    </a:lnTo>
                    <a:lnTo>
                      <a:pt x="1" y="65"/>
                    </a:lnTo>
                    <a:lnTo>
                      <a:pt x="4" y="74"/>
                    </a:lnTo>
                    <a:lnTo>
                      <a:pt x="8" y="84"/>
                    </a:lnTo>
                    <a:lnTo>
                      <a:pt x="13" y="92"/>
                    </a:lnTo>
                    <a:lnTo>
                      <a:pt x="21" y="98"/>
                    </a:lnTo>
                    <a:lnTo>
                      <a:pt x="29" y="103"/>
                    </a:lnTo>
                    <a:lnTo>
                      <a:pt x="37" y="107"/>
                    </a:lnTo>
                    <a:lnTo>
                      <a:pt x="46" y="108"/>
                    </a:lnTo>
                    <a:lnTo>
                      <a:pt x="55" y="107"/>
                    </a:lnTo>
                    <a:lnTo>
                      <a:pt x="64" y="103"/>
                    </a:lnTo>
                    <a:lnTo>
                      <a:pt x="71" y="98"/>
                    </a:lnTo>
                    <a:lnTo>
                      <a:pt x="78" y="92"/>
                    </a:lnTo>
                    <a:lnTo>
                      <a:pt x="83" y="84"/>
                    </a:lnTo>
                    <a:lnTo>
                      <a:pt x="88" y="74"/>
                    </a:lnTo>
                    <a:lnTo>
                      <a:pt x="90" y="65"/>
                    </a:lnTo>
                    <a:lnTo>
                      <a:pt x="91" y="54"/>
                    </a:lnTo>
                    <a:close/>
                    <a:moveTo>
                      <a:pt x="82" y="54"/>
                    </a:moveTo>
                    <a:lnTo>
                      <a:pt x="81" y="62"/>
                    </a:lnTo>
                    <a:lnTo>
                      <a:pt x="79" y="71"/>
                    </a:lnTo>
                    <a:lnTo>
                      <a:pt x="76" y="78"/>
                    </a:lnTo>
                    <a:lnTo>
                      <a:pt x="72" y="84"/>
                    </a:lnTo>
                    <a:lnTo>
                      <a:pt x="66" y="90"/>
                    </a:lnTo>
                    <a:lnTo>
                      <a:pt x="60" y="93"/>
                    </a:lnTo>
                    <a:lnTo>
                      <a:pt x="53" y="96"/>
                    </a:lnTo>
                    <a:lnTo>
                      <a:pt x="46" y="97"/>
                    </a:lnTo>
                    <a:lnTo>
                      <a:pt x="39" y="96"/>
                    </a:lnTo>
                    <a:lnTo>
                      <a:pt x="32" y="93"/>
                    </a:lnTo>
                    <a:lnTo>
                      <a:pt x="26" y="90"/>
                    </a:lnTo>
                    <a:lnTo>
                      <a:pt x="21" y="84"/>
                    </a:lnTo>
                    <a:lnTo>
                      <a:pt x="15" y="78"/>
                    </a:lnTo>
                    <a:lnTo>
                      <a:pt x="12" y="71"/>
                    </a:lnTo>
                    <a:lnTo>
                      <a:pt x="10" y="62"/>
                    </a:lnTo>
                    <a:lnTo>
                      <a:pt x="9" y="54"/>
                    </a:lnTo>
                    <a:lnTo>
                      <a:pt x="10" y="45"/>
                    </a:lnTo>
                    <a:lnTo>
                      <a:pt x="12" y="37"/>
                    </a:lnTo>
                    <a:lnTo>
                      <a:pt x="15" y="30"/>
                    </a:lnTo>
                    <a:lnTo>
                      <a:pt x="21" y="24"/>
                    </a:lnTo>
                    <a:lnTo>
                      <a:pt x="26" y="18"/>
                    </a:lnTo>
                    <a:lnTo>
                      <a:pt x="32" y="14"/>
                    </a:lnTo>
                    <a:lnTo>
                      <a:pt x="39" y="12"/>
                    </a:lnTo>
                    <a:lnTo>
                      <a:pt x="46" y="11"/>
                    </a:lnTo>
                    <a:lnTo>
                      <a:pt x="53" y="12"/>
                    </a:lnTo>
                    <a:lnTo>
                      <a:pt x="60" y="14"/>
                    </a:lnTo>
                    <a:lnTo>
                      <a:pt x="66" y="18"/>
                    </a:lnTo>
                    <a:lnTo>
                      <a:pt x="72" y="24"/>
                    </a:lnTo>
                    <a:lnTo>
                      <a:pt x="76" y="30"/>
                    </a:lnTo>
                    <a:lnTo>
                      <a:pt x="79" y="37"/>
                    </a:lnTo>
                    <a:lnTo>
                      <a:pt x="81" y="45"/>
                    </a:lnTo>
                    <a:lnTo>
                      <a:pt x="82" y="54"/>
                    </a:lnTo>
                    <a:close/>
                  </a:path>
                </a:pathLst>
              </a:custGeom>
              <a:solidFill>
                <a:srgbClr val="FAE6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0" name="Freeform 96"/>
              <p:cNvSpPr>
                <a:spLocks noEditPoints="1"/>
              </p:cNvSpPr>
              <p:nvPr/>
            </p:nvSpPr>
            <p:spPr bwMode="auto">
              <a:xfrm>
                <a:off x="1153" y="2651"/>
                <a:ext cx="17" cy="16"/>
              </a:xfrm>
              <a:custGeom>
                <a:avLst/>
                <a:gdLst>
                  <a:gd name="T0" fmla="*/ 1 w 82"/>
                  <a:gd name="T1" fmla="*/ 0 h 97"/>
                  <a:gd name="T2" fmla="*/ 1 w 82"/>
                  <a:gd name="T3" fmla="*/ 0 h 97"/>
                  <a:gd name="T4" fmla="*/ 1 w 82"/>
                  <a:gd name="T5" fmla="*/ 0 h 97"/>
                  <a:gd name="T6" fmla="*/ 0 w 82"/>
                  <a:gd name="T7" fmla="*/ 0 h 97"/>
                  <a:gd name="T8" fmla="*/ 0 w 82"/>
                  <a:gd name="T9" fmla="*/ 0 h 97"/>
                  <a:gd name="T10" fmla="*/ 0 w 82"/>
                  <a:gd name="T11" fmla="*/ 0 h 97"/>
                  <a:gd name="T12" fmla="*/ 0 w 82"/>
                  <a:gd name="T13" fmla="*/ 0 h 97"/>
                  <a:gd name="T14" fmla="*/ 0 w 82"/>
                  <a:gd name="T15" fmla="*/ 0 h 97"/>
                  <a:gd name="T16" fmla="*/ 0 w 82"/>
                  <a:gd name="T17" fmla="*/ 0 h 97"/>
                  <a:gd name="T18" fmla="*/ 0 w 82"/>
                  <a:gd name="T19" fmla="*/ 0 h 97"/>
                  <a:gd name="T20" fmla="*/ 0 w 82"/>
                  <a:gd name="T21" fmla="*/ 0 h 97"/>
                  <a:gd name="T22" fmla="*/ 0 w 82"/>
                  <a:gd name="T23" fmla="*/ 0 h 97"/>
                  <a:gd name="T24" fmla="*/ 0 w 82"/>
                  <a:gd name="T25" fmla="*/ 0 h 97"/>
                  <a:gd name="T26" fmla="*/ 1 w 82"/>
                  <a:gd name="T27" fmla="*/ 0 h 97"/>
                  <a:gd name="T28" fmla="*/ 1 w 82"/>
                  <a:gd name="T29" fmla="*/ 0 h 97"/>
                  <a:gd name="T30" fmla="*/ 1 w 82"/>
                  <a:gd name="T31" fmla="*/ 0 h 97"/>
                  <a:gd name="T32" fmla="*/ 1 w 82"/>
                  <a:gd name="T33" fmla="*/ 0 h 97"/>
                  <a:gd name="T34" fmla="*/ 1 w 82"/>
                  <a:gd name="T35" fmla="*/ 0 h 97"/>
                  <a:gd name="T36" fmla="*/ 1 w 82"/>
                  <a:gd name="T37" fmla="*/ 0 h 97"/>
                  <a:gd name="T38" fmla="*/ 0 w 82"/>
                  <a:gd name="T39" fmla="*/ 0 h 97"/>
                  <a:gd name="T40" fmla="*/ 0 w 82"/>
                  <a:gd name="T41" fmla="*/ 0 h 97"/>
                  <a:gd name="T42" fmla="*/ 0 w 82"/>
                  <a:gd name="T43" fmla="*/ 0 h 97"/>
                  <a:gd name="T44" fmla="*/ 0 w 82"/>
                  <a:gd name="T45" fmla="*/ 0 h 97"/>
                  <a:gd name="T46" fmla="*/ 0 w 82"/>
                  <a:gd name="T47" fmla="*/ 0 h 97"/>
                  <a:gd name="T48" fmla="*/ 0 w 82"/>
                  <a:gd name="T49" fmla="*/ 0 h 97"/>
                  <a:gd name="T50" fmla="*/ 0 w 82"/>
                  <a:gd name="T51" fmla="*/ 0 h 97"/>
                  <a:gd name="T52" fmla="*/ 0 w 82"/>
                  <a:gd name="T53" fmla="*/ 0 h 97"/>
                  <a:gd name="T54" fmla="*/ 0 w 82"/>
                  <a:gd name="T55" fmla="*/ 0 h 97"/>
                  <a:gd name="T56" fmla="*/ 0 w 82"/>
                  <a:gd name="T57" fmla="*/ 0 h 97"/>
                  <a:gd name="T58" fmla="*/ 0 w 82"/>
                  <a:gd name="T59" fmla="*/ 0 h 97"/>
                  <a:gd name="T60" fmla="*/ 1 w 82"/>
                  <a:gd name="T61" fmla="*/ 0 h 97"/>
                  <a:gd name="T62" fmla="*/ 1 w 82"/>
                  <a:gd name="T63" fmla="*/ 0 h 97"/>
                  <a:gd name="T64" fmla="*/ 1 w 82"/>
                  <a:gd name="T65" fmla="*/ 0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2"/>
                  <a:gd name="T100" fmla="*/ 0 h 97"/>
                  <a:gd name="T101" fmla="*/ 82 w 82"/>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2" h="97">
                    <a:moveTo>
                      <a:pt x="82" y="49"/>
                    </a:moveTo>
                    <a:lnTo>
                      <a:pt x="81" y="39"/>
                    </a:lnTo>
                    <a:lnTo>
                      <a:pt x="78" y="30"/>
                    </a:lnTo>
                    <a:lnTo>
                      <a:pt x="75" y="21"/>
                    </a:lnTo>
                    <a:lnTo>
                      <a:pt x="70" y="14"/>
                    </a:lnTo>
                    <a:lnTo>
                      <a:pt x="64" y="8"/>
                    </a:lnTo>
                    <a:lnTo>
                      <a:pt x="57" y="4"/>
                    </a:lnTo>
                    <a:lnTo>
                      <a:pt x="49" y="1"/>
                    </a:lnTo>
                    <a:lnTo>
                      <a:pt x="41" y="0"/>
                    </a:lnTo>
                    <a:lnTo>
                      <a:pt x="33" y="1"/>
                    </a:lnTo>
                    <a:lnTo>
                      <a:pt x="25" y="4"/>
                    </a:lnTo>
                    <a:lnTo>
                      <a:pt x="18" y="8"/>
                    </a:lnTo>
                    <a:lnTo>
                      <a:pt x="11" y="14"/>
                    </a:lnTo>
                    <a:lnTo>
                      <a:pt x="7" y="21"/>
                    </a:lnTo>
                    <a:lnTo>
                      <a:pt x="3" y="30"/>
                    </a:lnTo>
                    <a:lnTo>
                      <a:pt x="0" y="39"/>
                    </a:lnTo>
                    <a:lnTo>
                      <a:pt x="0" y="49"/>
                    </a:lnTo>
                    <a:lnTo>
                      <a:pt x="0" y="58"/>
                    </a:lnTo>
                    <a:lnTo>
                      <a:pt x="3" y="68"/>
                    </a:lnTo>
                    <a:lnTo>
                      <a:pt x="7" y="76"/>
                    </a:lnTo>
                    <a:lnTo>
                      <a:pt x="11" y="84"/>
                    </a:lnTo>
                    <a:lnTo>
                      <a:pt x="18" y="90"/>
                    </a:lnTo>
                    <a:lnTo>
                      <a:pt x="25" y="93"/>
                    </a:lnTo>
                    <a:lnTo>
                      <a:pt x="33" y="97"/>
                    </a:lnTo>
                    <a:lnTo>
                      <a:pt x="41" y="97"/>
                    </a:lnTo>
                    <a:lnTo>
                      <a:pt x="49" y="97"/>
                    </a:lnTo>
                    <a:lnTo>
                      <a:pt x="57" y="93"/>
                    </a:lnTo>
                    <a:lnTo>
                      <a:pt x="64" y="90"/>
                    </a:lnTo>
                    <a:lnTo>
                      <a:pt x="70" y="84"/>
                    </a:lnTo>
                    <a:lnTo>
                      <a:pt x="75" y="76"/>
                    </a:lnTo>
                    <a:lnTo>
                      <a:pt x="78" y="68"/>
                    </a:lnTo>
                    <a:lnTo>
                      <a:pt x="81" y="58"/>
                    </a:lnTo>
                    <a:lnTo>
                      <a:pt x="82" y="49"/>
                    </a:lnTo>
                    <a:close/>
                    <a:moveTo>
                      <a:pt x="73" y="49"/>
                    </a:moveTo>
                    <a:lnTo>
                      <a:pt x="72" y="56"/>
                    </a:lnTo>
                    <a:lnTo>
                      <a:pt x="70" y="63"/>
                    </a:lnTo>
                    <a:lnTo>
                      <a:pt x="67" y="70"/>
                    </a:lnTo>
                    <a:lnTo>
                      <a:pt x="63" y="75"/>
                    </a:lnTo>
                    <a:lnTo>
                      <a:pt x="59" y="80"/>
                    </a:lnTo>
                    <a:lnTo>
                      <a:pt x="53" y="84"/>
                    </a:lnTo>
                    <a:lnTo>
                      <a:pt x="47" y="86"/>
                    </a:lnTo>
                    <a:lnTo>
                      <a:pt x="41" y="86"/>
                    </a:lnTo>
                    <a:lnTo>
                      <a:pt x="35" y="86"/>
                    </a:lnTo>
                    <a:lnTo>
                      <a:pt x="29" y="84"/>
                    </a:lnTo>
                    <a:lnTo>
                      <a:pt x="24" y="80"/>
                    </a:lnTo>
                    <a:lnTo>
                      <a:pt x="19" y="75"/>
                    </a:lnTo>
                    <a:lnTo>
                      <a:pt x="15" y="70"/>
                    </a:lnTo>
                    <a:lnTo>
                      <a:pt x="11" y="63"/>
                    </a:lnTo>
                    <a:lnTo>
                      <a:pt x="9" y="56"/>
                    </a:lnTo>
                    <a:lnTo>
                      <a:pt x="9" y="49"/>
                    </a:lnTo>
                    <a:lnTo>
                      <a:pt x="9" y="42"/>
                    </a:lnTo>
                    <a:lnTo>
                      <a:pt x="11" y="34"/>
                    </a:lnTo>
                    <a:lnTo>
                      <a:pt x="15" y="27"/>
                    </a:lnTo>
                    <a:lnTo>
                      <a:pt x="19" y="22"/>
                    </a:lnTo>
                    <a:lnTo>
                      <a:pt x="24" y="18"/>
                    </a:lnTo>
                    <a:lnTo>
                      <a:pt x="29" y="14"/>
                    </a:lnTo>
                    <a:lnTo>
                      <a:pt x="35" y="12"/>
                    </a:lnTo>
                    <a:lnTo>
                      <a:pt x="41" y="10"/>
                    </a:lnTo>
                    <a:lnTo>
                      <a:pt x="47" y="12"/>
                    </a:lnTo>
                    <a:lnTo>
                      <a:pt x="53" y="14"/>
                    </a:lnTo>
                    <a:lnTo>
                      <a:pt x="59" y="18"/>
                    </a:lnTo>
                    <a:lnTo>
                      <a:pt x="63" y="22"/>
                    </a:lnTo>
                    <a:lnTo>
                      <a:pt x="67" y="27"/>
                    </a:lnTo>
                    <a:lnTo>
                      <a:pt x="70" y="34"/>
                    </a:lnTo>
                    <a:lnTo>
                      <a:pt x="72" y="42"/>
                    </a:lnTo>
                    <a:lnTo>
                      <a:pt x="73" y="49"/>
                    </a:lnTo>
                    <a:close/>
                  </a:path>
                </a:pathLst>
              </a:custGeom>
              <a:solidFill>
                <a:srgbClr val="FBE9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1" name="Freeform 97"/>
              <p:cNvSpPr>
                <a:spLocks noEditPoints="1"/>
              </p:cNvSpPr>
              <p:nvPr/>
            </p:nvSpPr>
            <p:spPr bwMode="auto">
              <a:xfrm>
                <a:off x="1154" y="2652"/>
                <a:ext cx="15" cy="14"/>
              </a:xfrm>
              <a:custGeom>
                <a:avLst/>
                <a:gdLst>
                  <a:gd name="T0" fmla="*/ 1 w 73"/>
                  <a:gd name="T1" fmla="*/ 0 h 86"/>
                  <a:gd name="T2" fmla="*/ 1 w 73"/>
                  <a:gd name="T3" fmla="*/ 0 h 86"/>
                  <a:gd name="T4" fmla="*/ 0 w 73"/>
                  <a:gd name="T5" fmla="*/ 0 h 86"/>
                  <a:gd name="T6" fmla="*/ 0 w 73"/>
                  <a:gd name="T7" fmla="*/ 0 h 86"/>
                  <a:gd name="T8" fmla="*/ 0 w 73"/>
                  <a:gd name="T9" fmla="*/ 0 h 86"/>
                  <a:gd name="T10" fmla="*/ 0 w 73"/>
                  <a:gd name="T11" fmla="*/ 0 h 86"/>
                  <a:gd name="T12" fmla="*/ 0 w 73"/>
                  <a:gd name="T13" fmla="*/ 0 h 86"/>
                  <a:gd name="T14" fmla="*/ 0 w 73"/>
                  <a:gd name="T15" fmla="*/ 0 h 86"/>
                  <a:gd name="T16" fmla="*/ 0 w 73"/>
                  <a:gd name="T17" fmla="*/ 0 h 86"/>
                  <a:gd name="T18" fmla="*/ 0 w 73"/>
                  <a:gd name="T19" fmla="*/ 0 h 86"/>
                  <a:gd name="T20" fmla="*/ 0 w 73"/>
                  <a:gd name="T21" fmla="*/ 0 h 86"/>
                  <a:gd name="T22" fmla="*/ 0 w 73"/>
                  <a:gd name="T23" fmla="*/ 0 h 86"/>
                  <a:gd name="T24" fmla="*/ 0 w 73"/>
                  <a:gd name="T25" fmla="*/ 0 h 86"/>
                  <a:gd name="T26" fmla="*/ 0 w 73"/>
                  <a:gd name="T27" fmla="*/ 0 h 86"/>
                  <a:gd name="T28" fmla="*/ 1 w 73"/>
                  <a:gd name="T29" fmla="*/ 0 h 86"/>
                  <a:gd name="T30" fmla="*/ 1 w 73"/>
                  <a:gd name="T31" fmla="*/ 0 h 86"/>
                  <a:gd name="T32" fmla="*/ 1 w 73"/>
                  <a:gd name="T33" fmla="*/ 0 h 86"/>
                  <a:gd name="T34" fmla="*/ 1 w 73"/>
                  <a:gd name="T35" fmla="*/ 0 h 86"/>
                  <a:gd name="T36" fmla="*/ 0 w 73"/>
                  <a:gd name="T37" fmla="*/ 0 h 86"/>
                  <a:gd name="T38" fmla="*/ 0 w 73"/>
                  <a:gd name="T39" fmla="*/ 0 h 86"/>
                  <a:gd name="T40" fmla="*/ 0 w 73"/>
                  <a:gd name="T41" fmla="*/ 0 h 86"/>
                  <a:gd name="T42" fmla="*/ 0 w 73"/>
                  <a:gd name="T43" fmla="*/ 0 h 86"/>
                  <a:gd name="T44" fmla="*/ 0 w 73"/>
                  <a:gd name="T45" fmla="*/ 0 h 86"/>
                  <a:gd name="T46" fmla="*/ 0 w 73"/>
                  <a:gd name="T47" fmla="*/ 0 h 86"/>
                  <a:gd name="T48" fmla="*/ 0 w 73"/>
                  <a:gd name="T49" fmla="*/ 0 h 86"/>
                  <a:gd name="T50" fmla="*/ 0 w 73"/>
                  <a:gd name="T51" fmla="*/ 0 h 86"/>
                  <a:gd name="T52" fmla="*/ 0 w 73"/>
                  <a:gd name="T53" fmla="*/ 0 h 86"/>
                  <a:gd name="T54" fmla="*/ 0 w 73"/>
                  <a:gd name="T55" fmla="*/ 0 h 86"/>
                  <a:gd name="T56" fmla="*/ 0 w 73"/>
                  <a:gd name="T57" fmla="*/ 0 h 86"/>
                  <a:gd name="T58" fmla="*/ 0 w 73"/>
                  <a:gd name="T59" fmla="*/ 0 h 86"/>
                  <a:gd name="T60" fmla="*/ 0 w 73"/>
                  <a:gd name="T61" fmla="*/ 0 h 86"/>
                  <a:gd name="T62" fmla="*/ 1 w 73"/>
                  <a:gd name="T63" fmla="*/ 0 h 86"/>
                  <a:gd name="T64" fmla="*/ 1 w 73"/>
                  <a:gd name="T65" fmla="*/ 0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86"/>
                  <a:gd name="T101" fmla="*/ 73 w 73"/>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86">
                    <a:moveTo>
                      <a:pt x="73" y="43"/>
                    </a:moveTo>
                    <a:lnTo>
                      <a:pt x="72" y="34"/>
                    </a:lnTo>
                    <a:lnTo>
                      <a:pt x="70" y="26"/>
                    </a:lnTo>
                    <a:lnTo>
                      <a:pt x="67" y="19"/>
                    </a:lnTo>
                    <a:lnTo>
                      <a:pt x="63" y="13"/>
                    </a:lnTo>
                    <a:lnTo>
                      <a:pt x="57" y="7"/>
                    </a:lnTo>
                    <a:lnTo>
                      <a:pt x="51" y="3"/>
                    </a:lnTo>
                    <a:lnTo>
                      <a:pt x="44" y="1"/>
                    </a:lnTo>
                    <a:lnTo>
                      <a:pt x="37" y="0"/>
                    </a:lnTo>
                    <a:lnTo>
                      <a:pt x="30" y="1"/>
                    </a:lnTo>
                    <a:lnTo>
                      <a:pt x="23" y="3"/>
                    </a:lnTo>
                    <a:lnTo>
                      <a:pt x="17" y="7"/>
                    </a:lnTo>
                    <a:lnTo>
                      <a:pt x="12" y="13"/>
                    </a:lnTo>
                    <a:lnTo>
                      <a:pt x="6" y="19"/>
                    </a:lnTo>
                    <a:lnTo>
                      <a:pt x="3" y="26"/>
                    </a:lnTo>
                    <a:lnTo>
                      <a:pt x="1" y="34"/>
                    </a:lnTo>
                    <a:lnTo>
                      <a:pt x="0" y="43"/>
                    </a:lnTo>
                    <a:lnTo>
                      <a:pt x="1" y="51"/>
                    </a:lnTo>
                    <a:lnTo>
                      <a:pt x="3" y="60"/>
                    </a:lnTo>
                    <a:lnTo>
                      <a:pt x="6" y="67"/>
                    </a:lnTo>
                    <a:lnTo>
                      <a:pt x="12" y="73"/>
                    </a:lnTo>
                    <a:lnTo>
                      <a:pt x="17" y="79"/>
                    </a:lnTo>
                    <a:lnTo>
                      <a:pt x="23" y="82"/>
                    </a:lnTo>
                    <a:lnTo>
                      <a:pt x="30" y="85"/>
                    </a:lnTo>
                    <a:lnTo>
                      <a:pt x="37" y="86"/>
                    </a:lnTo>
                    <a:lnTo>
                      <a:pt x="44" y="85"/>
                    </a:lnTo>
                    <a:lnTo>
                      <a:pt x="51" y="82"/>
                    </a:lnTo>
                    <a:lnTo>
                      <a:pt x="57" y="79"/>
                    </a:lnTo>
                    <a:lnTo>
                      <a:pt x="63" y="73"/>
                    </a:lnTo>
                    <a:lnTo>
                      <a:pt x="67" y="67"/>
                    </a:lnTo>
                    <a:lnTo>
                      <a:pt x="70" y="60"/>
                    </a:lnTo>
                    <a:lnTo>
                      <a:pt x="72" y="51"/>
                    </a:lnTo>
                    <a:lnTo>
                      <a:pt x="73" y="43"/>
                    </a:lnTo>
                    <a:close/>
                    <a:moveTo>
                      <a:pt x="64" y="43"/>
                    </a:moveTo>
                    <a:lnTo>
                      <a:pt x="64" y="49"/>
                    </a:lnTo>
                    <a:lnTo>
                      <a:pt x="62" y="55"/>
                    </a:lnTo>
                    <a:lnTo>
                      <a:pt x="59" y="61"/>
                    </a:lnTo>
                    <a:lnTo>
                      <a:pt x="56" y="66"/>
                    </a:lnTo>
                    <a:lnTo>
                      <a:pt x="52" y="69"/>
                    </a:lnTo>
                    <a:lnTo>
                      <a:pt x="48" y="73"/>
                    </a:lnTo>
                    <a:lnTo>
                      <a:pt x="43" y="74"/>
                    </a:lnTo>
                    <a:lnTo>
                      <a:pt x="37" y="75"/>
                    </a:lnTo>
                    <a:lnTo>
                      <a:pt x="32" y="74"/>
                    </a:lnTo>
                    <a:lnTo>
                      <a:pt x="27" y="73"/>
                    </a:lnTo>
                    <a:lnTo>
                      <a:pt x="22" y="69"/>
                    </a:lnTo>
                    <a:lnTo>
                      <a:pt x="18" y="66"/>
                    </a:lnTo>
                    <a:lnTo>
                      <a:pt x="15" y="61"/>
                    </a:lnTo>
                    <a:lnTo>
                      <a:pt x="12" y="55"/>
                    </a:lnTo>
                    <a:lnTo>
                      <a:pt x="11" y="49"/>
                    </a:lnTo>
                    <a:lnTo>
                      <a:pt x="10" y="43"/>
                    </a:lnTo>
                    <a:lnTo>
                      <a:pt x="11" y="37"/>
                    </a:lnTo>
                    <a:lnTo>
                      <a:pt x="12" y="30"/>
                    </a:lnTo>
                    <a:lnTo>
                      <a:pt x="15" y="25"/>
                    </a:lnTo>
                    <a:lnTo>
                      <a:pt x="18" y="20"/>
                    </a:lnTo>
                    <a:lnTo>
                      <a:pt x="22" y="16"/>
                    </a:lnTo>
                    <a:lnTo>
                      <a:pt x="27" y="13"/>
                    </a:lnTo>
                    <a:lnTo>
                      <a:pt x="32" y="12"/>
                    </a:lnTo>
                    <a:lnTo>
                      <a:pt x="37" y="10"/>
                    </a:lnTo>
                    <a:lnTo>
                      <a:pt x="43" y="12"/>
                    </a:lnTo>
                    <a:lnTo>
                      <a:pt x="48" y="13"/>
                    </a:lnTo>
                    <a:lnTo>
                      <a:pt x="52" y="16"/>
                    </a:lnTo>
                    <a:lnTo>
                      <a:pt x="56" y="20"/>
                    </a:lnTo>
                    <a:lnTo>
                      <a:pt x="59" y="25"/>
                    </a:lnTo>
                    <a:lnTo>
                      <a:pt x="62" y="30"/>
                    </a:lnTo>
                    <a:lnTo>
                      <a:pt x="64" y="37"/>
                    </a:lnTo>
                    <a:lnTo>
                      <a:pt x="64" y="43"/>
                    </a:lnTo>
                    <a:close/>
                  </a:path>
                </a:pathLst>
              </a:custGeom>
              <a:solidFill>
                <a:srgbClr val="FBEC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 name="Freeform 98"/>
              <p:cNvSpPr>
                <a:spLocks noEditPoints="1"/>
              </p:cNvSpPr>
              <p:nvPr/>
            </p:nvSpPr>
            <p:spPr bwMode="auto">
              <a:xfrm>
                <a:off x="1155" y="2653"/>
                <a:ext cx="13" cy="12"/>
              </a:xfrm>
              <a:custGeom>
                <a:avLst/>
                <a:gdLst>
                  <a:gd name="T0" fmla="*/ 1 w 64"/>
                  <a:gd name="T1" fmla="*/ 0 h 76"/>
                  <a:gd name="T2" fmla="*/ 0 w 64"/>
                  <a:gd name="T3" fmla="*/ 0 h 76"/>
                  <a:gd name="T4" fmla="*/ 0 w 64"/>
                  <a:gd name="T5" fmla="*/ 0 h 76"/>
                  <a:gd name="T6" fmla="*/ 0 w 64"/>
                  <a:gd name="T7" fmla="*/ 0 h 76"/>
                  <a:gd name="T8" fmla="*/ 0 w 64"/>
                  <a:gd name="T9" fmla="*/ 0 h 76"/>
                  <a:gd name="T10" fmla="*/ 0 w 64"/>
                  <a:gd name="T11" fmla="*/ 0 h 76"/>
                  <a:gd name="T12" fmla="*/ 0 w 64"/>
                  <a:gd name="T13" fmla="*/ 0 h 76"/>
                  <a:gd name="T14" fmla="*/ 0 w 64"/>
                  <a:gd name="T15" fmla="*/ 0 h 76"/>
                  <a:gd name="T16" fmla="*/ 0 w 64"/>
                  <a:gd name="T17" fmla="*/ 0 h 76"/>
                  <a:gd name="T18" fmla="*/ 0 w 64"/>
                  <a:gd name="T19" fmla="*/ 0 h 76"/>
                  <a:gd name="T20" fmla="*/ 0 w 64"/>
                  <a:gd name="T21" fmla="*/ 0 h 76"/>
                  <a:gd name="T22" fmla="*/ 0 w 64"/>
                  <a:gd name="T23" fmla="*/ 0 h 76"/>
                  <a:gd name="T24" fmla="*/ 0 w 64"/>
                  <a:gd name="T25" fmla="*/ 0 h 76"/>
                  <a:gd name="T26" fmla="*/ 0 w 64"/>
                  <a:gd name="T27" fmla="*/ 0 h 76"/>
                  <a:gd name="T28" fmla="*/ 0 w 64"/>
                  <a:gd name="T29" fmla="*/ 0 h 76"/>
                  <a:gd name="T30" fmla="*/ 1 w 64"/>
                  <a:gd name="T31" fmla="*/ 0 h 76"/>
                  <a:gd name="T32" fmla="*/ 0 w 64"/>
                  <a:gd name="T33" fmla="*/ 0 h 76"/>
                  <a:gd name="T34" fmla="*/ 0 w 64"/>
                  <a:gd name="T35" fmla="*/ 0 h 76"/>
                  <a:gd name="T36" fmla="*/ 0 w 64"/>
                  <a:gd name="T37" fmla="*/ 0 h 76"/>
                  <a:gd name="T38" fmla="*/ 0 w 64"/>
                  <a:gd name="T39" fmla="*/ 0 h 76"/>
                  <a:gd name="T40" fmla="*/ 0 w 64"/>
                  <a:gd name="T41" fmla="*/ 0 h 76"/>
                  <a:gd name="T42" fmla="*/ 0 w 64"/>
                  <a:gd name="T43" fmla="*/ 0 h 76"/>
                  <a:gd name="T44" fmla="*/ 0 w 64"/>
                  <a:gd name="T45" fmla="*/ 0 h 76"/>
                  <a:gd name="T46" fmla="*/ 0 w 64"/>
                  <a:gd name="T47" fmla="*/ 0 h 76"/>
                  <a:gd name="T48" fmla="*/ 0 w 64"/>
                  <a:gd name="T49" fmla="*/ 0 h 76"/>
                  <a:gd name="T50" fmla="*/ 0 w 64"/>
                  <a:gd name="T51" fmla="*/ 0 h 76"/>
                  <a:gd name="T52" fmla="*/ 0 w 64"/>
                  <a:gd name="T53" fmla="*/ 0 h 76"/>
                  <a:gd name="T54" fmla="*/ 0 w 64"/>
                  <a:gd name="T55" fmla="*/ 0 h 76"/>
                  <a:gd name="T56" fmla="*/ 0 w 64"/>
                  <a:gd name="T57" fmla="*/ 0 h 76"/>
                  <a:gd name="T58" fmla="*/ 0 w 64"/>
                  <a:gd name="T59" fmla="*/ 0 h 76"/>
                  <a:gd name="T60" fmla="*/ 0 w 64"/>
                  <a:gd name="T61" fmla="*/ 0 h 76"/>
                  <a:gd name="T62" fmla="*/ 0 w 64"/>
                  <a:gd name="T63" fmla="*/ 0 h 76"/>
                  <a:gd name="T64" fmla="*/ 0 w 64"/>
                  <a:gd name="T65" fmla="*/ 0 h 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76"/>
                  <a:gd name="T101" fmla="*/ 64 w 64"/>
                  <a:gd name="T102" fmla="*/ 76 h 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76">
                    <a:moveTo>
                      <a:pt x="64" y="39"/>
                    </a:moveTo>
                    <a:lnTo>
                      <a:pt x="63" y="32"/>
                    </a:lnTo>
                    <a:lnTo>
                      <a:pt x="61" y="24"/>
                    </a:lnTo>
                    <a:lnTo>
                      <a:pt x="58" y="17"/>
                    </a:lnTo>
                    <a:lnTo>
                      <a:pt x="54" y="12"/>
                    </a:lnTo>
                    <a:lnTo>
                      <a:pt x="50" y="8"/>
                    </a:lnTo>
                    <a:lnTo>
                      <a:pt x="44" y="4"/>
                    </a:lnTo>
                    <a:lnTo>
                      <a:pt x="38" y="2"/>
                    </a:lnTo>
                    <a:lnTo>
                      <a:pt x="32" y="0"/>
                    </a:lnTo>
                    <a:lnTo>
                      <a:pt x="26" y="2"/>
                    </a:lnTo>
                    <a:lnTo>
                      <a:pt x="20" y="4"/>
                    </a:lnTo>
                    <a:lnTo>
                      <a:pt x="15" y="8"/>
                    </a:lnTo>
                    <a:lnTo>
                      <a:pt x="10" y="12"/>
                    </a:lnTo>
                    <a:lnTo>
                      <a:pt x="6" y="17"/>
                    </a:lnTo>
                    <a:lnTo>
                      <a:pt x="2" y="24"/>
                    </a:lnTo>
                    <a:lnTo>
                      <a:pt x="0" y="32"/>
                    </a:lnTo>
                    <a:lnTo>
                      <a:pt x="0" y="39"/>
                    </a:lnTo>
                    <a:lnTo>
                      <a:pt x="0" y="46"/>
                    </a:lnTo>
                    <a:lnTo>
                      <a:pt x="2" y="53"/>
                    </a:lnTo>
                    <a:lnTo>
                      <a:pt x="6" y="60"/>
                    </a:lnTo>
                    <a:lnTo>
                      <a:pt x="10" y="65"/>
                    </a:lnTo>
                    <a:lnTo>
                      <a:pt x="15" y="70"/>
                    </a:lnTo>
                    <a:lnTo>
                      <a:pt x="20" y="74"/>
                    </a:lnTo>
                    <a:lnTo>
                      <a:pt x="26" y="76"/>
                    </a:lnTo>
                    <a:lnTo>
                      <a:pt x="32" y="76"/>
                    </a:lnTo>
                    <a:lnTo>
                      <a:pt x="38" y="76"/>
                    </a:lnTo>
                    <a:lnTo>
                      <a:pt x="44" y="74"/>
                    </a:lnTo>
                    <a:lnTo>
                      <a:pt x="50" y="70"/>
                    </a:lnTo>
                    <a:lnTo>
                      <a:pt x="54" y="65"/>
                    </a:lnTo>
                    <a:lnTo>
                      <a:pt x="58" y="60"/>
                    </a:lnTo>
                    <a:lnTo>
                      <a:pt x="61" y="53"/>
                    </a:lnTo>
                    <a:lnTo>
                      <a:pt x="63" y="46"/>
                    </a:lnTo>
                    <a:lnTo>
                      <a:pt x="64" y="39"/>
                    </a:lnTo>
                    <a:close/>
                    <a:moveTo>
                      <a:pt x="55" y="39"/>
                    </a:moveTo>
                    <a:lnTo>
                      <a:pt x="54" y="45"/>
                    </a:lnTo>
                    <a:lnTo>
                      <a:pt x="53" y="50"/>
                    </a:lnTo>
                    <a:lnTo>
                      <a:pt x="51" y="54"/>
                    </a:lnTo>
                    <a:lnTo>
                      <a:pt x="48" y="58"/>
                    </a:lnTo>
                    <a:lnTo>
                      <a:pt x="45" y="62"/>
                    </a:lnTo>
                    <a:lnTo>
                      <a:pt x="41" y="64"/>
                    </a:lnTo>
                    <a:lnTo>
                      <a:pt x="37" y="65"/>
                    </a:lnTo>
                    <a:lnTo>
                      <a:pt x="32" y="65"/>
                    </a:lnTo>
                    <a:lnTo>
                      <a:pt x="28" y="65"/>
                    </a:lnTo>
                    <a:lnTo>
                      <a:pt x="23" y="64"/>
                    </a:lnTo>
                    <a:lnTo>
                      <a:pt x="20" y="62"/>
                    </a:lnTo>
                    <a:lnTo>
                      <a:pt x="16" y="58"/>
                    </a:lnTo>
                    <a:lnTo>
                      <a:pt x="13" y="54"/>
                    </a:lnTo>
                    <a:lnTo>
                      <a:pt x="11" y="50"/>
                    </a:lnTo>
                    <a:lnTo>
                      <a:pt x="10" y="45"/>
                    </a:lnTo>
                    <a:lnTo>
                      <a:pt x="10" y="39"/>
                    </a:lnTo>
                    <a:lnTo>
                      <a:pt x="10" y="33"/>
                    </a:lnTo>
                    <a:lnTo>
                      <a:pt x="11" y="28"/>
                    </a:lnTo>
                    <a:lnTo>
                      <a:pt x="13" y="23"/>
                    </a:lnTo>
                    <a:lnTo>
                      <a:pt x="16" y="20"/>
                    </a:lnTo>
                    <a:lnTo>
                      <a:pt x="20" y="16"/>
                    </a:lnTo>
                    <a:lnTo>
                      <a:pt x="23" y="14"/>
                    </a:lnTo>
                    <a:lnTo>
                      <a:pt x="28" y="12"/>
                    </a:lnTo>
                    <a:lnTo>
                      <a:pt x="32" y="11"/>
                    </a:lnTo>
                    <a:lnTo>
                      <a:pt x="37" y="12"/>
                    </a:lnTo>
                    <a:lnTo>
                      <a:pt x="41" y="14"/>
                    </a:lnTo>
                    <a:lnTo>
                      <a:pt x="45" y="16"/>
                    </a:lnTo>
                    <a:lnTo>
                      <a:pt x="48" y="20"/>
                    </a:lnTo>
                    <a:lnTo>
                      <a:pt x="51" y="23"/>
                    </a:lnTo>
                    <a:lnTo>
                      <a:pt x="53" y="28"/>
                    </a:lnTo>
                    <a:lnTo>
                      <a:pt x="54" y="33"/>
                    </a:lnTo>
                    <a:lnTo>
                      <a:pt x="55" y="39"/>
                    </a:lnTo>
                    <a:close/>
                  </a:path>
                </a:pathLst>
              </a:custGeom>
              <a:solidFill>
                <a:srgbClr val="FCEF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 name="Freeform 99"/>
              <p:cNvSpPr>
                <a:spLocks noEditPoints="1"/>
              </p:cNvSpPr>
              <p:nvPr/>
            </p:nvSpPr>
            <p:spPr bwMode="auto">
              <a:xfrm>
                <a:off x="1156" y="2654"/>
                <a:ext cx="11" cy="11"/>
              </a:xfrm>
              <a:custGeom>
                <a:avLst/>
                <a:gdLst>
                  <a:gd name="T0" fmla="*/ 0 w 54"/>
                  <a:gd name="T1" fmla="*/ 0 h 65"/>
                  <a:gd name="T2" fmla="*/ 0 w 54"/>
                  <a:gd name="T3" fmla="*/ 0 h 65"/>
                  <a:gd name="T4" fmla="*/ 0 w 54"/>
                  <a:gd name="T5" fmla="*/ 0 h 65"/>
                  <a:gd name="T6" fmla="*/ 0 w 54"/>
                  <a:gd name="T7" fmla="*/ 0 h 65"/>
                  <a:gd name="T8" fmla="*/ 0 w 54"/>
                  <a:gd name="T9" fmla="*/ 0 h 65"/>
                  <a:gd name="T10" fmla="*/ 0 w 54"/>
                  <a:gd name="T11" fmla="*/ 0 h 65"/>
                  <a:gd name="T12" fmla="*/ 0 w 54"/>
                  <a:gd name="T13" fmla="*/ 0 h 65"/>
                  <a:gd name="T14" fmla="*/ 0 w 54"/>
                  <a:gd name="T15" fmla="*/ 0 h 65"/>
                  <a:gd name="T16" fmla="*/ 0 w 54"/>
                  <a:gd name="T17" fmla="*/ 0 h 65"/>
                  <a:gd name="T18" fmla="*/ 0 w 54"/>
                  <a:gd name="T19" fmla="*/ 0 h 65"/>
                  <a:gd name="T20" fmla="*/ 0 w 54"/>
                  <a:gd name="T21" fmla="*/ 0 h 65"/>
                  <a:gd name="T22" fmla="*/ 0 w 54"/>
                  <a:gd name="T23" fmla="*/ 0 h 65"/>
                  <a:gd name="T24" fmla="*/ 0 w 54"/>
                  <a:gd name="T25" fmla="*/ 0 h 65"/>
                  <a:gd name="T26" fmla="*/ 0 w 54"/>
                  <a:gd name="T27" fmla="*/ 0 h 65"/>
                  <a:gd name="T28" fmla="*/ 0 w 54"/>
                  <a:gd name="T29" fmla="*/ 0 h 65"/>
                  <a:gd name="T30" fmla="*/ 0 w 54"/>
                  <a:gd name="T31" fmla="*/ 0 h 65"/>
                  <a:gd name="T32" fmla="*/ 0 w 54"/>
                  <a:gd name="T33" fmla="*/ 0 h 65"/>
                  <a:gd name="T34" fmla="*/ 0 w 54"/>
                  <a:gd name="T35" fmla="*/ 0 h 65"/>
                  <a:gd name="T36" fmla="*/ 0 w 54"/>
                  <a:gd name="T37" fmla="*/ 0 h 65"/>
                  <a:gd name="T38" fmla="*/ 0 w 54"/>
                  <a:gd name="T39" fmla="*/ 0 h 65"/>
                  <a:gd name="T40" fmla="*/ 0 w 54"/>
                  <a:gd name="T41" fmla="*/ 0 h 65"/>
                  <a:gd name="T42" fmla="*/ 0 w 54"/>
                  <a:gd name="T43" fmla="*/ 0 h 65"/>
                  <a:gd name="T44" fmla="*/ 0 w 54"/>
                  <a:gd name="T45" fmla="*/ 0 h 65"/>
                  <a:gd name="T46" fmla="*/ 0 w 54"/>
                  <a:gd name="T47" fmla="*/ 0 h 65"/>
                  <a:gd name="T48" fmla="*/ 0 w 54"/>
                  <a:gd name="T49" fmla="*/ 0 h 65"/>
                  <a:gd name="T50" fmla="*/ 0 w 54"/>
                  <a:gd name="T51" fmla="*/ 0 h 65"/>
                  <a:gd name="T52" fmla="*/ 0 w 54"/>
                  <a:gd name="T53" fmla="*/ 0 h 65"/>
                  <a:gd name="T54" fmla="*/ 0 w 54"/>
                  <a:gd name="T55" fmla="*/ 0 h 65"/>
                  <a:gd name="T56" fmla="*/ 0 w 54"/>
                  <a:gd name="T57" fmla="*/ 0 h 65"/>
                  <a:gd name="T58" fmla="*/ 0 w 54"/>
                  <a:gd name="T59" fmla="*/ 0 h 65"/>
                  <a:gd name="T60" fmla="*/ 0 w 54"/>
                  <a:gd name="T61" fmla="*/ 0 h 65"/>
                  <a:gd name="T62" fmla="*/ 0 w 54"/>
                  <a:gd name="T63" fmla="*/ 0 h 65"/>
                  <a:gd name="T64" fmla="*/ 0 w 54"/>
                  <a:gd name="T65" fmla="*/ 0 h 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4"/>
                  <a:gd name="T100" fmla="*/ 0 h 65"/>
                  <a:gd name="T101" fmla="*/ 54 w 54"/>
                  <a:gd name="T102" fmla="*/ 65 h 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4" h="65">
                    <a:moveTo>
                      <a:pt x="54" y="33"/>
                    </a:moveTo>
                    <a:lnTo>
                      <a:pt x="54" y="27"/>
                    </a:lnTo>
                    <a:lnTo>
                      <a:pt x="52" y="20"/>
                    </a:lnTo>
                    <a:lnTo>
                      <a:pt x="49" y="15"/>
                    </a:lnTo>
                    <a:lnTo>
                      <a:pt x="46" y="10"/>
                    </a:lnTo>
                    <a:lnTo>
                      <a:pt x="42" y="6"/>
                    </a:lnTo>
                    <a:lnTo>
                      <a:pt x="38" y="3"/>
                    </a:lnTo>
                    <a:lnTo>
                      <a:pt x="33" y="2"/>
                    </a:lnTo>
                    <a:lnTo>
                      <a:pt x="27" y="0"/>
                    </a:lnTo>
                    <a:lnTo>
                      <a:pt x="22" y="2"/>
                    </a:lnTo>
                    <a:lnTo>
                      <a:pt x="17" y="3"/>
                    </a:lnTo>
                    <a:lnTo>
                      <a:pt x="12" y="6"/>
                    </a:lnTo>
                    <a:lnTo>
                      <a:pt x="8" y="10"/>
                    </a:lnTo>
                    <a:lnTo>
                      <a:pt x="5" y="15"/>
                    </a:lnTo>
                    <a:lnTo>
                      <a:pt x="2" y="20"/>
                    </a:lnTo>
                    <a:lnTo>
                      <a:pt x="1" y="27"/>
                    </a:lnTo>
                    <a:lnTo>
                      <a:pt x="0" y="33"/>
                    </a:lnTo>
                    <a:lnTo>
                      <a:pt x="1" y="39"/>
                    </a:lnTo>
                    <a:lnTo>
                      <a:pt x="2" y="45"/>
                    </a:lnTo>
                    <a:lnTo>
                      <a:pt x="5" y="51"/>
                    </a:lnTo>
                    <a:lnTo>
                      <a:pt x="8" y="56"/>
                    </a:lnTo>
                    <a:lnTo>
                      <a:pt x="12" y="59"/>
                    </a:lnTo>
                    <a:lnTo>
                      <a:pt x="17" y="63"/>
                    </a:lnTo>
                    <a:lnTo>
                      <a:pt x="22" y="64"/>
                    </a:lnTo>
                    <a:lnTo>
                      <a:pt x="27" y="65"/>
                    </a:lnTo>
                    <a:lnTo>
                      <a:pt x="33" y="64"/>
                    </a:lnTo>
                    <a:lnTo>
                      <a:pt x="38" y="63"/>
                    </a:lnTo>
                    <a:lnTo>
                      <a:pt x="42" y="59"/>
                    </a:lnTo>
                    <a:lnTo>
                      <a:pt x="46" y="56"/>
                    </a:lnTo>
                    <a:lnTo>
                      <a:pt x="49" y="51"/>
                    </a:lnTo>
                    <a:lnTo>
                      <a:pt x="52" y="45"/>
                    </a:lnTo>
                    <a:lnTo>
                      <a:pt x="54" y="39"/>
                    </a:lnTo>
                    <a:lnTo>
                      <a:pt x="54" y="33"/>
                    </a:lnTo>
                    <a:close/>
                    <a:moveTo>
                      <a:pt x="45" y="33"/>
                    </a:moveTo>
                    <a:lnTo>
                      <a:pt x="45" y="38"/>
                    </a:lnTo>
                    <a:lnTo>
                      <a:pt x="44" y="41"/>
                    </a:lnTo>
                    <a:lnTo>
                      <a:pt x="42" y="45"/>
                    </a:lnTo>
                    <a:lnTo>
                      <a:pt x="40" y="48"/>
                    </a:lnTo>
                    <a:lnTo>
                      <a:pt x="37" y="51"/>
                    </a:lnTo>
                    <a:lnTo>
                      <a:pt x="34" y="53"/>
                    </a:lnTo>
                    <a:lnTo>
                      <a:pt x="31" y="54"/>
                    </a:lnTo>
                    <a:lnTo>
                      <a:pt x="27" y="54"/>
                    </a:lnTo>
                    <a:lnTo>
                      <a:pt x="23" y="54"/>
                    </a:lnTo>
                    <a:lnTo>
                      <a:pt x="20" y="53"/>
                    </a:lnTo>
                    <a:lnTo>
                      <a:pt x="17" y="51"/>
                    </a:lnTo>
                    <a:lnTo>
                      <a:pt x="14" y="48"/>
                    </a:lnTo>
                    <a:lnTo>
                      <a:pt x="12" y="45"/>
                    </a:lnTo>
                    <a:lnTo>
                      <a:pt x="11" y="41"/>
                    </a:lnTo>
                    <a:lnTo>
                      <a:pt x="9" y="38"/>
                    </a:lnTo>
                    <a:lnTo>
                      <a:pt x="9" y="33"/>
                    </a:lnTo>
                    <a:lnTo>
                      <a:pt x="9" y="28"/>
                    </a:lnTo>
                    <a:lnTo>
                      <a:pt x="11" y="24"/>
                    </a:lnTo>
                    <a:lnTo>
                      <a:pt x="12" y="21"/>
                    </a:lnTo>
                    <a:lnTo>
                      <a:pt x="14" y="17"/>
                    </a:lnTo>
                    <a:lnTo>
                      <a:pt x="17" y="15"/>
                    </a:lnTo>
                    <a:lnTo>
                      <a:pt x="20" y="12"/>
                    </a:lnTo>
                    <a:lnTo>
                      <a:pt x="23" y="11"/>
                    </a:lnTo>
                    <a:lnTo>
                      <a:pt x="27" y="11"/>
                    </a:lnTo>
                    <a:lnTo>
                      <a:pt x="31" y="11"/>
                    </a:lnTo>
                    <a:lnTo>
                      <a:pt x="34" y="12"/>
                    </a:lnTo>
                    <a:lnTo>
                      <a:pt x="37" y="15"/>
                    </a:lnTo>
                    <a:lnTo>
                      <a:pt x="40" y="17"/>
                    </a:lnTo>
                    <a:lnTo>
                      <a:pt x="42" y="21"/>
                    </a:lnTo>
                    <a:lnTo>
                      <a:pt x="44" y="24"/>
                    </a:lnTo>
                    <a:lnTo>
                      <a:pt x="45" y="28"/>
                    </a:lnTo>
                    <a:lnTo>
                      <a:pt x="45" y="33"/>
                    </a:lnTo>
                    <a:close/>
                  </a:path>
                </a:pathLst>
              </a:custGeom>
              <a:solidFill>
                <a:srgbClr val="FCEF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 name="Freeform 100"/>
              <p:cNvSpPr>
                <a:spLocks noEditPoints="1"/>
              </p:cNvSpPr>
              <p:nvPr/>
            </p:nvSpPr>
            <p:spPr bwMode="auto">
              <a:xfrm>
                <a:off x="1157" y="2655"/>
                <a:ext cx="9" cy="9"/>
              </a:xfrm>
              <a:custGeom>
                <a:avLst/>
                <a:gdLst>
                  <a:gd name="T0" fmla="*/ 0 w 45"/>
                  <a:gd name="T1" fmla="*/ 0 h 54"/>
                  <a:gd name="T2" fmla="*/ 0 w 45"/>
                  <a:gd name="T3" fmla="*/ 0 h 54"/>
                  <a:gd name="T4" fmla="*/ 0 w 45"/>
                  <a:gd name="T5" fmla="*/ 0 h 54"/>
                  <a:gd name="T6" fmla="*/ 0 w 45"/>
                  <a:gd name="T7" fmla="*/ 0 h 54"/>
                  <a:gd name="T8" fmla="*/ 0 w 45"/>
                  <a:gd name="T9" fmla="*/ 0 h 54"/>
                  <a:gd name="T10" fmla="*/ 0 w 45"/>
                  <a:gd name="T11" fmla="*/ 0 h 54"/>
                  <a:gd name="T12" fmla="*/ 0 w 45"/>
                  <a:gd name="T13" fmla="*/ 0 h 54"/>
                  <a:gd name="T14" fmla="*/ 0 w 45"/>
                  <a:gd name="T15" fmla="*/ 0 h 54"/>
                  <a:gd name="T16" fmla="*/ 0 w 45"/>
                  <a:gd name="T17" fmla="*/ 0 h 54"/>
                  <a:gd name="T18" fmla="*/ 0 w 45"/>
                  <a:gd name="T19" fmla="*/ 0 h 54"/>
                  <a:gd name="T20" fmla="*/ 0 w 45"/>
                  <a:gd name="T21" fmla="*/ 0 h 54"/>
                  <a:gd name="T22" fmla="*/ 0 w 45"/>
                  <a:gd name="T23" fmla="*/ 0 h 54"/>
                  <a:gd name="T24" fmla="*/ 0 w 45"/>
                  <a:gd name="T25" fmla="*/ 0 h 54"/>
                  <a:gd name="T26" fmla="*/ 0 w 45"/>
                  <a:gd name="T27" fmla="*/ 0 h 54"/>
                  <a:gd name="T28" fmla="*/ 0 w 45"/>
                  <a:gd name="T29" fmla="*/ 0 h 54"/>
                  <a:gd name="T30" fmla="*/ 0 w 45"/>
                  <a:gd name="T31" fmla="*/ 0 h 54"/>
                  <a:gd name="T32" fmla="*/ 0 w 45"/>
                  <a:gd name="T33" fmla="*/ 0 h 54"/>
                  <a:gd name="T34" fmla="*/ 0 w 45"/>
                  <a:gd name="T35" fmla="*/ 0 h 54"/>
                  <a:gd name="T36" fmla="*/ 0 w 45"/>
                  <a:gd name="T37" fmla="*/ 0 h 54"/>
                  <a:gd name="T38" fmla="*/ 0 w 45"/>
                  <a:gd name="T39" fmla="*/ 0 h 54"/>
                  <a:gd name="T40" fmla="*/ 0 w 45"/>
                  <a:gd name="T41" fmla="*/ 0 h 54"/>
                  <a:gd name="T42" fmla="*/ 0 w 45"/>
                  <a:gd name="T43" fmla="*/ 0 h 54"/>
                  <a:gd name="T44" fmla="*/ 0 w 45"/>
                  <a:gd name="T45" fmla="*/ 0 h 54"/>
                  <a:gd name="T46" fmla="*/ 0 w 45"/>
                  <a:gd name="T47" fmla="*/ 0 h 54"/>
                  <a:gd name="T48" fmla="*/ 0 w 45"/>
                  <a:gd name="T49" fmla="*/ 0 h 54"/>
                  <a:gd name="T50" fmla="*/ 0 w 45"/>
                  <a:gd name="T51" fmla="*/ 0 h 54"/>
                  <a:gd name="T52" fmla="*/ 0 w 45"/>
                  <a:gd name="T53" fmla="*/ 0 h 54"/>
                  <a:gd name="T54" fmla="*/ 0 w 45"/>
                  <a:gd name="T55" fmla="*/ 0 h 54"/>
                  <a:gd name="T56" fmla="*/ 0 w 45"/>
                  <a:gd name="T57" fmla="*/ 0 h 54"/>
                  <a:gd name="T58" fmla="*/ 0 w 45"/>
                  <a:gd name="T59" fmla="*/ 0 h 54"/>
                  <a:gd name="T60" fmla="*/ 0 w 45"/>
                  <a:gd name="T61" fmla="*/ 0 h 54"/>
                  <a:gd name="T62" fmla="*/ 0 w 45"/>
                  <a:gd name="T63" fmla="*/ 0 h 54"/>
                  <a:gd name="T64" fmla="*/ 0 w 45"/>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54"/>
                  <a:gd name="T101" fmla="*/ 45 w 45"/>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54">
                    <a:moveTo>
                      <a:pt x="45" y="28"/>
                    </a:moveTo>
                    <a:lnTo>
                      <a:pt x="44" y="22"/>
                    </a:lnTo>
                    <a:lnTo>
                      <a:pt x="43" y="17"/>
                    </a:lnTo>
                    <a:lnTo>
                      <a:pt x="41" y="12"/>
                    </a:lnTo>
                    <a:lnTo>
                      <a:pt x="38" y="9"/>
                    </a:lnTo>
                    <a:lnTo>
                      <a:pt x="35" y="5"/>
                    </a:lnTo>
                    <a:lnTo>
                      <a:pt x="31" y="3"/>
                    </a:lnTo>
                    <a:lnTo>
                      <a:pt x="27" y="1"/>
                    </a:lnTo>
                    <a:lnTo>
                      <a:pt x="22" y="0"/>
                    </a:lnTo>
                    <a:lnTo>
                      <a:pt x="18" y="1"/>
                    </a:lnTo>
                    <a:lnTo>
                      <a:pt x="13" y="3"/>
                    </a:lnTo>
                    <a:lnTo>
                      <a:pt x="10" y="5"/>
                    </a:lnTo>
                    <a:lnTo>
                      <a:pt x="6" y="9"/>
                    </a:lnTo>
                    <a:lnTo>
                      <a:pt x="3" y="12"/>
                    </a:lnTo>
                    <a:lnTo>
                      <a:pt x="1" y="17"/>
                    </a:lnTo>
                    <a:lnTo>
                      <a:pt x="0" y="22"/>
                    </a:lnTo>
                    <a:lnTo>
                      <a:pt x="0" y="28"/>
                    </a:lnTo>
                    <a:lnTo>
                      <a:pt x="0" y="34"/>
                    </a:lnTo>
                    <a:lnTo>
                      <a:pt x="1" y="39"/>
                    </a:lnTo>
                    <a:lnTo>
                      <a:pt x="3" y="43"/>
                    </a:lnTo>
                    <a:lnTo>
                      <a:pt x="6" y="47"/>
                    </a:lnTo>
                    <a:lnTo>
                      <a:pt x="10" y="51"/>
                    </a:lnTo>
                    <a:lnTo>
                      <a:pt x="13" y="53"/>
                    </a:lnTo>
                    <a:lnTo>
                      <a:pt x="18" y="54"/>
                    </a:lnTo>
                    <a:lnTo>
                      <a:pt x="22" y="54"/>
                    </a:lnTo>
                    <a:lnTo>
                      <a:pt x="27" y="54"/>
                    </a:lnTo>
                    <a:lnTo>
                      <a:pt x="31" y="53"/>
                    </a:lnTo>
                    <a:lnTo>
                      <a:pt x="35" y="51"/>
                    </a:lnTo>
                    <a:lnTo>
                      <a:pt x="38" y="47"/>
                    </a:lnTo>
                    <a:lnTo>
                      <a:pt x="41" y="43"/>
                    </a:lnTo>
                    <a:lnTo>
                      <a:pt x="43" y="39"/>
                    </a:lnTo>
                    <a:lnTo>
                      <a:pt x="44" y="34"/>
                    </a:lnTo>
                    <a:lnTo>
                      <a:pt x="45" y="28"/>
                    </a:lnTo>
                    <a:close/>
                    <a:moveTo>
                      <a:pt x="36" y="28"/>
                    </a:moveTo>
                    <a:lnTo>
                      <a:pt x="35" y="31"/>
                    </a:lnTo>
                    <a:lnTo>
                      <a:pt x="35" y="34"/>
                    </a:lnTo>
                    <a:lnTo>
                      <a:pt x="33" y="37"/>
                    </a:lnTo>
                    <a:lnTo>
                      <a:pt x="32" y="40"/>
                    </a:lnTo>
                    <a:lnTo>
                      <a:pt x="30" y="41"/>
                    </a:lnTo>
                    <a:lnTo>
                      <a:pt x="27" y="42"/>
                    </a:lnTo>
                    <a:lnTo>
                      <a:pt x="25" y="43"/>
                    </a:lnTo>
                    <a:lnTo>
                      <a:pt x="22" y="43"/>
                    </a:lnTo>
                    <a:lnTo>
                      <a:pt x="19" y="43"/>
                    </a:lnTo>
                    <a:lnTo>
                      <a:pt x="17" y="42"/>
                    </a:lnTo>
                    <a:lnTo>
                      <a:pt x="15" y="41"/>
                    </a:lnTo>
                    <a:lnTo>
                      <a:pt x="13" y="40"/>
                    </a:lnTo>
                    <a:lnTo>
                      <a:pt x="11" y="37"/>
                    </a:lnTo>
                    <a:lnTo>
                      <a:pt x="10" y="34"/>
                    </a:lnTo>
                    <a:lnTo>
                      <a:pt x="9" y="31"/>
                    </a:lnTo>
                    <a:lnTo>
                      <a:pt x="9" y="28"/>
                    </a:lnTo>
                    <a:lnTo>
                      <a:pt x="9" y="24"/>
                    </a:lnTo>
                    <a:lnTo>
                      <a:pt x="10" y="22"/>
                    </a:lnTo>
                    <a:lnTo>
                      <a:pt x="11" y="18"/>
                    </a:lnTo>
                    <a:lnTo>
                      <a:pt x="13" y="16"/>
                    </a:lnTo>
                    <a:lnTo>
                      <a:pt x="15" y="15"/>
                    </a:lnTo>
                    <a:lnTo>
                      <a:pt x="17" y="13"/>
                    </a:lnTo>
                    <a:lnTo>
                      <a:pt x="19" y="12"/>
                    </a:lnTo>
                    <a:lnTo>
                      <a:pt x="22" y="11"/>
                    </a:lnTo>
                    <a:lnTo>
                      <a:pt x="25" y="12"/>
                    </a:lnTo>
                    <a:lnTo>
                      <a:pt x="27" y="13"/>
                    </a:lnTo>
                    <a:lnTo>
                      <a:pt x="30" y="15"/>
                    </a:lnTo>
                    <a:lnTo>
                      <a:pt x="32" y="16"/>
                    </a:lnTo>
                    <a:lnTo>
                      <a:pt x="33" y="18"/>
                    </a:lnTo>
                    <a:lnTo>
                      <a:pt x="35" y="22"/>
                    </a:lnTo>
                    <a:lnTo>
                      <a:pt x="35" y="24"/>
                    </a:lnTo>
                    <a:lnTo>
                      <a:pt x="36" y="28"/>
                    </a:lnTo>
                    <a:close/>
                  </a:path>
                </a:pathLst>
              </a:custGeom>
              <a:solidFill>
                <a:srgbClr val="FCF2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5" name="Freeform 101"/>
              <p:cNvSpPr>
                <a:spLocks noEditPoints="1"/>
              </p:cNvSpPr>
              <p:nvPr/>
            </p:nvSpPr>
            <p:spPr bwMode="auto">
              <a:xfrm>
                <a:off x="1158" y="2656"/>
                <a:ext cx="7" cy="7"/>
              </a:xfrm>
              <a:custGeom>
                <a:avLst/>
                <a:gdLst>
                  <a:gd name="T0" fmla="*/ 0 w 36"/>
                  <a:gd name="T1" fmla="*/ 0 h 43"/>
                  <a:gd name="T2" fmla="*/ 0 w 36"/>
                  <a:gd name="T3" fmla="*/ 0 h 43"/>
                  <a:gd name="T4" fmla="*/ 0 w 36"/>
                  <a:gd name="T5" fmla="*/ 0 h 43"/>
                  <a:gd name="T6" fmla="*/ 0 w 36"/>
                  <a:gd name="T7" fmla="*/ 0 h 43"/>
                  <a:gd name="T8" fmla="*/ 0 w 36"/>
                  <a:gd name="T9" fmla="*/ 0 h 43"/>
                  <a:gd name="T10" fmla="*/ 0 w 36"/>
                  <a:gd name="T11" fmla="*/ 0 h 43"/>
                  <a:gd name="T12" fmla="*/ 0 w 36"/>
                  <a:gd name="T13" fmla="*/ 0 h 43"/>
                  <a:gd name="T14" fmla="*/ 0 w 36"/>
                  <a:gd name="T15" fmla="*/ 0 h 43"/>
                  <a:gd name="T16" fmla="*/ 0 w 36"/>
                  <a:gd name="T17" fmla="*/ 0 h 43"/>
                  <a:gd name="T18" fmla="*/ 0 w 36"/>
                  <a:gd name="T19" fmla="*/ 0 h 43"/>
                  <a:gd name="T20" fmla="*/ 0 w 36"/>
                  <a:gd name="T21" fmla="*/ 0 h 43"/>
                  <a:gd name="T22" fmla="*/ 0 w 36"/>
                  <a:gd name="T23" fmla="*/ 0 h 43"/>
                  <a:gd name="T24" fmla="*/ 0 w 36"/>
                  <a:gd name="T25" fmla="*/ 0 h 43"/>
                  <a:gd name="T26" fmla="*/ 0 w 36"/>
                  <a:gd name="T27" fmla="*/ 0 h 43"/>
                  <a:gd name="T28" fmla="*/ 0 w 36"/>
                  <a:gd name="T29" fmla="*/ 0 h 43"/>
                  <a:gd name="T30" fmla="*/ 0 w 36"/>
                  <a:gd name="T31" fmla="*/ 0 h 43"/>
                  <a:gd name="T32" fmla="*/ 0 w 36"/>
                  <a:gd name="T33" fmla="*/ 0 h 43"/>
                  <a:gd name="T34" fmla="*/ 0 w 36"/>
                  <a:gd name="T35" fmla="*/ 0 h 43"/>
                  <a:gd name="T36" fmla="*/ 0 w 36"/>
                  <a:gd name="T37" fmla="*/ 0 h 43"/>
                  <a:gd name="T38" fmla="*/ 0 w 36"/>
                  <a:gd name="T39" fmla="*/ 0 h 43"/>
                  <a:gd name="T40" fmla="*/ 0 w 36"/>
                  <a:gd name="T41" fmla="*/ 0 h 43"/>
                  <a:gd name="T42" fmla="*/ 0 w 36"/>
                  <a:gd name="T43" fmla="*/ 0 h 43"/>
                  <a:gd name="T44" fmla="*/ 0 w 36"/>
                  <a:gd name="T45" fmla="*/ 0 h 43"/>
                  <a:gd name="T46" fmla="*/ 0 w 36"/>
                  <a:gd name="T47" fmla="*/ 0 h 43"/>
                  <a:gd name="T48" fmla="*/ 0 w 36"/>
                  <a:gd name="T49" fmla="*/ 0 h 43"/>
                  <a:gd name="T50" fmla="*/ 0 w 36"/>
                  <a:gd name="T51" fmla="*/ 0 h 43"/>
                  <a:gd name="T52" fmla="*/ 0 w 36"/>
                  <a:gd name="T53" fmla="*/ 0 h 43"/>
                  <a:gd name="T54" fmla="*/ 0 w 36"/>
                  <a:gd name="T55" fmla="*/ 0 h 43"/>
                  <a:gd name="T56" fmla="*/ 0 w 36"/>
                  <a:gd name="T57" fmla="*/ 0 h 43"/>
                  <a:gd name="T58" fmla="*/ 0 w 36"/>
                  <a:gd name="T59" fmla="*/ 0 h 43"/>
                  <a:gd name="T60" fmla="*/ 0 w 36"/>
                  <a:gd name="T61" fmla="*/ 0 h 43"/>
                  <a:gd name="T62" fmla="*/ 0 w 36"/>
                  <a:gd name="T63" fmla="*/ 0 h 43"/>
                  <a:gd name="T64" fmla="*/ 0 w 36"/>
                  <a:gd name="T65" fmla="*/ 0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
                  <a:gd name="T100" fmla="*/ 0 h 43"/>
                  <a:gd name="T101" fmla="*/ 36 w 36"/>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 h="43">
                    <a:moveTo>
                      <a:pt x="36" y="22"/>
                    </a:moveTo>
                    <a:lnTo>
                      <a:pt x="36" y="17"/>
                    </a:lnTo>
                    <a:lnTo>
                      <a:pt x="35" y="13"/>
                    </a:lnTo>
                    <a:lnTo>
                      <a:pt x="33" y="10"/>
                    </a:lnTo>
                    <a:lnTo>
                      <a:pt x="31" y="6"/>
                    </a:lnTo>
                    <a:lnTo>
                      <a:pt x="28" y="4"/>
                    </a:lnTo>
                    <a:lnTo>
                      <a:pt x="25" y="1"/>
                    </a:lnTo>
                    <a:lnTo>
                      <a:pt x="22" y="0"/>
                    </a:lnTo>
                    <a:lnTo>
                      <a:pt x="18" y="0"/>
                    </a:lnTo>
                    <a:lnTo>
                      <a:pt x="14" y="0"/>
                    </a:lnTo>
                    <a:lnTo>
                      <a:pt x="11" y="1"/>
                    </a:lnTo>
                    <a:lnTo>
                      <a:pt x="8" y="4"/>
                    </a:lnTo>
                    <a:lnTo>
                      <a:pt x="5" y="6"/>
                    </a:lnTo>
                    <a:lnTo>
                      <a:pt x="3" y="10"/>
                    </a:lnTo>
                    <a:lnTo>
                      <a:pt x="2" y="13"/>
                    </a:lnTo>
                    <a:lnTo>
                      <a:pt x="0" y="17"/>
                    </a:lnTo>
                    <a:lnTo>
                      <a:pt x="0" y="22"/>
                    </a:lnTo>
                    <a:lnTo>
                      <a:pt x="0" y="27"/>
                    </a:lnTo>
                    <a:lnTo>
                      <a:pt x="2" y="30"/>
                    </a:lnTo>
                    <a:lnTo>
                      <a:pt x="3" y="34"/>
                    </a:lnTo>
                    <a:lnTo>
                      <a:pt x="5" y="37"/>
                    </a:lnTo>
                    <a:lnTo>
                      <a:pt x="8" y="40"/>
                    </a:lnTo>
                    <a:lnTo>
                      <a:pt x="11" y="42"/>
                    </a:lnTo>
                    <a:lnTo>
                      <a:pt x="14" y="43"/>
                    </a:lnTo>
                    <a:lnTo>
                      <a:pt x="18" y="43"/>
                    </a:lnTo>
                    <a:lnTo>
                      <a:pt x="22" y="43"/>
                    </a:lnTo>
                    <a:lnTo>
                      <a:pt x="25" y="42"/>
                    </a:lnTo>
                    <a:lnTo>
                      <a:pt x="28" y="40"/>
                    </a:lnTo>
                    <a:lnTo>
                      <a:pt x="31" y="37"/>
                    </a:lnTo>
                    <a:lnTo>
                      <a:pt x="33" y="34"/>
                    </a:lnTo>
                    <a:lnTo>
                      <a:pt x="35" y="30"/>
                    </a:lnTo>
                    <a:lnTo>
                      <a:pt x="36" y="27"/>
                    </a:lnTo>
                    <a:lnTo>
                      <a:pt x="36" y="22"/>
                    </a:lnTo>
                    <a:close/>
                    <a:moveTo>
                      <a:pt x="27" y="22"/>
                    </a:moveTo>
                    <a:lnTo>
                      <a:pt x="27" y="24"/>
                    </a:lnTo>
                    <a:lnTo>
                      <a:pt x="26" y="25"/>
                    </a:lnTo>
                    <a:lnTo>
                      <a:pt x="26" y="28"/>
                    </a:lnTo>
                    <a:lnTo>
                      <a:pt x="24" y="29"/>
                    </a:lnTo>
                    <a:lnTo>
                      <a:pt x="23" y="30"/>
                    </a:lnTo>
                    <a:lnTo>
                      <a:pt x="22" y="31"/>
                    </a:lnTo>
                    <a:lnTo>
                      <a:pt x="20" y="33"/>
                    </a:lnTo>
                    <a:lnTo>
                      <a:pt x="18" y="33"/>
                    </a:lnTo>
                    <a:lnTo>
                      <a:pt x="16" y="33"/>
                    </a:lnTo>
                    <a:lnTo>
                      <a:pt x="15" y="31"/>
                    </a:lnTo>
                    <a:lnTo>
                      <a:pt x="13" y="30"/>
                    </a:lnTo>
                    <a:lnTo>
                      <a:pt x="12" y="29"/>
                    </a:lnTo>
                    <a:lnTo>
                      <a:pt x="11" y="28"/>
                    </a:lnTo>
                    <a:lnTo>
                      <a:pt x="10" y="25"/>
                    </a:lnTo>
                    <a:lnTo>
                      <a:pt x="9" y="24"/>
                    </a:lnTo>
                    <a:lnTo>
                      <a:pt x="9" y="22"/>
                    </a:lnTo>
                    <a:lnTo>
                      <a:pt x="9" y="19"/>
                    </a:lnTo>
                    <a:lnTo>
                      <a:pt x="10" y="17"/>
                    </a:lnTo>
                    <a:lnTo>
                      <a:pt x="11" y="16"/>
                    </a:lnTo>
                    <a:lnTo>
                      <a:pt x="12" y="15"/>
                    </a:lnTo>
                    <a:lnTo>
                      <a:pt x="13" y="13"/>
                    </a:lnTo>
                    <a:lnTo>
                      <a:pt x="15" y="12"/>
                    </a:lnTo>
                    <a:lnTo>
                      <a:pt x="16" y="11"/>
                    </a:lnTo>
                    <a:lnTo>
                      <a:pt x="18" y="11"/>
                    </a:lnTo>
                    <a:lnTo>
                      <a:pt x="20" y="11"/>
                    </a:lnTo>
                    <a:lnTo>
                      <a:pt x="22" y="12"/>
                    </a:lnTo>
                    <a:lnTo>
                      <a:pt x="23" y="13"/>
                    </a:lnTo>
                    <a:lnTo>
                      <a:pt x="24" y="15"/>
                    </a:lnTo>
                    <a:lnTo>
                      <a:pt x="26" y="16"/>
                    </a:lnTo>
                    <a:lnTo>
                      <a:pt x="26" y="17"/>
                    </a:lnTo>
                    <a:lnTo>
                      <a:pt x="27" y="19"/>
                    </a:lnTo>
                    <a:lnTo>
                      <a:pt x="27" y="22"/>
                    </a:lnTo>
                    <a:close/>
                  </a:path>
                </a:pathLst>
              </a:custGeom>
              <a:solidFill>
                <a:srgbClr val="FDF4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6" name="Freeform 102"/>
              <p:cNvSpPr>
                <a:spLocks/>
              </p:cNvSpPr>
              <p:nvPr/>
            </p:nvSpPr>
            <p:spPr bwMode="auto">
              <a:xfrm>
                <a:off x="1159" y="2657"/>
                <a:ext cx="5" cy="5"/>
              </a:xfrm>
              <a:custGeom>
                <a:avLst/>
                <a:gdLst>
                  <a:gd name="T0" fmla="*/ 0 w 27"/>
                  <a:gd name="T1" fmla="*/ 0 h 32"/>
                  <a:gd name="T2" fmla="*/ 0 w 27"/>
                  <a:gd name="T3" fmla="*/ 0 h 32"/>
                  <a:gd name="T4" fmla="*/ 0 w 27"/>
                  <a:gd name="T5" fmla="*/ 0 h 32"/>
                  <a:gd name="T6" fmla="*/ 0 w 27"/>
                  <a:gd name="T7" fmla="*/ 0 h 32"/>
                  <a:gd name="T8" fmla="*/ 0 w 27"/>
                  <a:gd name="T9" fmla="*/ 0 h 32"/>
                  <a:gd name="T10" fmla="*/ 0 w 27"/>
                  <a:gd name="T11" fmla="*/ 0 h 32"/>
                  <a:gd name="T12" fmla="*/ 0 w 27"/>
                  <a:gd name="T13" fmla="*/ 0 h 32"/>
                  <a:gd name="T14" fmla="*/ 0 w 27"/>
                  <a:gd name="T15" fmla="*/ 0 h 32"/>
                  <a:gd name="T16" fmla="*/ 0 w 27"/>
                  <a:gd name="T17" fmla="*/ 0 h 32"/>
                  <a:gd name="T18" fmla="*/ 0 w 27"/>
                  <a:gd name="T19" fmla="*/ 0 h 32"/>
                  <a:gd name="T20" fmla="*/ 0 w 27"/>
                  <a:gd name="T21" fmla="*/ 0 h 32"/>
                  <a:gd name="T22" fmla="*/ 0 w 27"/>
                  <a:gd name="T23" fmla="*/ 0 h 32"/>
                  <a:gd name="T24" fmla="*/ 0 w 27"/>
                  <a:gd name="T25" fmla="*/ 0 h 32"/>
                  <a:gd name="T26" fmla="*/ 0 w 27"/>
                  <a:gd name="T27" fmla="*/ 0 h 32"/>
                  <a:gd name="T28" fmla="*/ 0 w 27"/>
                  <a:gd name="T29" fmla="*/ 0 h 32"/>
                  <a:gd name="T30" fmla="*/ 0 w 27"/>
                  <a:gd name="T31" fmla="*/ 0 h 32"/>
                  <a:gd name="T32" fmla="*/ 0 w 27"/>
                  <a:gd name="T33" fmla="*/ 0 h 32"/>
                  <a:gd name="T34" fmla="*/ 0 w 27"/>
                  <a:gd name="T35" fmla="*/ 0 h 32"/>
                  <a:gd name="T36" fmla="*/ 0 w 27"/>
                  <a:gd name="T37" fmla="*/ 0 h 32"/>
                  <a:gd name="T38" fmla="*/ 0 w 27"/>
                  <a:gd name="T39" fmla="*/ 0 h 32"/>
                  <a:gd name="T40" fmla="*/ 0 w 27"/>
                  <a:gd name="T41" fmla="*/ 0 h 32"/>
                  <a:gd name="T42" fmla="*/ 0 w 27"/>
                  <a:gd name="T43" fmla="*/ 0 h 32"/>
                  <a:gd name="T44" fmla="*/ 0 w 27"/>
                  <a:gd name="T45" fmla="*/ 0 h 32"/>
                  <a:gd name="T46" fmla="*/ 0 w 27"/>
                  <a:gd name="T47" fmla="*/ 0 h 32"/>
                  <a:gd name="T48" fmla="*/ 0 w 27"/>
                  <a:gd name="T49" fmla="*/ 0 h 32"/>
                  <a:gd name="T50" fmla="*/ 0 w 27"/>
                  <a:gd name="T51" fmla="*/ 0 h 32"/>
                  <a:gd name="T52" fmla="*/ 0 w 27"/>
                  <a:gd name="T53" fmla="*/ 0 h 32"/>
                  <a:gd name="T54" fmla="*/ 0 w 27"/>
                  <a:gd name="T55" fmla="*/ 0 h 32"/>
                  <a:gd name="T56" fmla="*/ 0 w 27"/>
                  <a:gd name="T57" fmla="*/ 0 h 32"/>
                  <a:gd name="T58" fmla="*/ 0 w 27"/>
                  <a:gd name="T59" fmla="*/ 0 h 32"/>
                  <a:gd name="T60" fmla="*/ 0 w 27"/>
                  <a:gd name="T61" fmla="*/ 0 h 32"/>
                  <a:gd name="T62" fmla="*/ 0 w 27"/>
                  <a:gd name="T63" fmla="*/ 0 h 32"/>
                  <a:gd name="T64" fmla="*/ 0 w 27"/>
                  <a:gd name="T65" fmla="*/ 0 h 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
                  <a:gd name="T100" fmla="*/ 0 h 32"/>
                  <a:gd name="T101" fmla="*/ 27 w 27"/>
                  <a:gd name="T102" fmla="*/ 32 h 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 h="32">
                    <a:moveTo>
                      <a:pt x="27" y="17"/>
                    </a:moveTo>
                    <a:lnTo>
                      <a:pt x="26" y="13"/>
                    </a:lnTo>
                    <a:lnTo>
                      <a:pt x="26" y="11"/>
                    </a:lnTo>
                    <a:lnTo>
                      <a:pt x="24" y="7"/>
                    </a:lnTo>
                    <a:lnTo>
                      <a:pt x="23" y="5"/>
                    </a:lnTo>
                    <a:lnTo>
                      <a:pt x="21" y="4"/>
                    </a:lnTo>
                    <a:lnTo>
                      <a:pt x="18" y="2"/>
                    </a:lnTo>
                    <a:lnTo>
                      <a:pt x="16" y="1"/>
                    </a:lnTo>
                    <a:lnTo>
                      <a:pt x="13" y="0"/>
                    </a:lnTo>
                    <a:lnTo>
                      <a:pt x="10" y="1"/>
                    </a:lnTo>
                    <a:lnTo>
                      <a:pt x="8" y="2"/>
                    </a:lnTo>
                    <a:lnTo>
                      <a:pt x="6" y="4"/>
                    </a:lnTo>
                    <a:lnTo>
                      <a:pt x="4" y="5"/>
                    </a:lnTo>
                    <a:lnTo>
                      <a:pt x="2" y="7"/>
                    </a:lnTo>
                    <a:lnTo>
                      <a:pt x="1" y="11"/>
                    </a:lnTo>
                    <a:lnTo>
                      <a:pt x="0" y="13"/>
                    </a:lnTo>
                    <a:lnTo>
                      <a:pt x="0" y="17"/>
                    </a:lnTo>
                    <a:lnTo>
                      <a:pt x="0" y="20"/>
                    </a:lnTo>
                    <a:lnTo>
                      <a:pt x="1" y="23"/>
                    </a:lnTo>
                    <a:lnTo>
                      <a:pt x="2" y="26"/>
                    </a:lnTo>
                    <a:lnTo>
                      <a:pt x="4" y="29"/>
                    </a:lnTo>
                    <a:lnTo>
                      <a:pt x="6" y="30"/>
                    </a:lnTo>
                    <a:lnTo>
                      <a:pt x="8" y="31"/>
                    </a:lnTo>
                    <a:lnTo>
                      <a:pt x="10" y="32"/>
                    </a:lnTo>
                    <a:lnTo>
                      <a:pt x="13" y="32"/>
                    </a:lnTo>
                    <a:lnTo>
                      <a:pt x="16" y="32"/>
                    </a:lnTo>
                    <a:lnTo>
                      <a:pt x="18" y="31"/>
                    </a:lnTo>
                    <a:lnTo>
                      <a:pt x="21" y="30"/>
                    </a:lnTo>
                    <a:lnTo>
                      <a:pt x="23" y="29"/>
                    </a:lnTo>
                    <a:lnTo>
                      <a:pt x="24" y="26"/>
                    </a:lnTo>
                    <a:lnTo>
                      <a:pt x="26" y="23"/>
                    </a:lnTo>
                    <a:lnTo>
                      <a:pt x="26" y="20"/>
                    </a:lnTo>
                    <a:lnTo>
                      <a:pt x="27" y="17"/>
                    </a:lnTo>
                    <a:close/>
                  </a:path>
                </a:pathLst>
              </a:custGeom>
              <a:solidFill>
                <a:srgbClr val="FDF8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7" name="Freeform 103"/>
              <p:cNvSpPr>
                <a:spLocks/>
              </p:cNvSpPr>
              <p:nvPr/>
            </p:nvSpPr>
            <p:spPr bwMode="auto">
              <a:xfrm>
                <a:off x="1160" y="2658"/>
                <a:ext cx="3" cy="3"/>
              </a:xfrm>
              <a:custGeom>
                <a:avLst/>
                <a:gdLst>
                  <a:gd name="T0" fmla="*/ 0 w 18"/>
                  <a:gd name="T1" fmla="*/ 0 h 22"/>
                  <a:gd name="T2" fmla="*/ 0 w 18"/>
                  <a:gd name="T3" fmla="*/ 0 h 22"/>
                  <a:gd name="T4" fmla="*/ 0 w 18"/>
                  <a:gd name="T5" fmla="*/ 0 h 22"/>
                  <a:gd name="T6" fmla="*/ 0 w 18"/>
                  <a:gd name="T7" fmla="*/ 0 h 22"/>
                  <a:gd name="T8" fmla="*/ 0 w 18"/>
                  <a:gd name="T9" fmla="*/ 0 h 22"/>
                  <a:gd name="T10" fmla="*/ 0 w 18"/>
                  <a:gd name="T11" fmla="*/ 0 h 22"/>
                  <a:gd name="T12" fmla="*/ 0 w 18"/>
                  <a:gd name="T13" fmla="*/ 0 h 22"/>
                  <a:gd name="T14" fmla="*/ 0 w 18"/>
                  <a:gd name="T15" fmla="*/ 0 h 22"/>
                  <a:gd name="T16" fmla="*/ 0 w 18"/>
                  <a:gd name="T17" fmla="*/ 0 h 22"/>
                  <a:gd name="T18" fmla="*/ 0 w 18"/>
                  <a:gd name="T19" fmla="*/ 0 h 22"/>
                  <a:gd name="T20" fmla="*/ 0 w 18"/>
                  <a:gd name="T21" fmla="*/ 0 h 22"/>
                  <a:gd name="T22" fmla="*/ 0 w 18"/>
                  <a:gd name="T23" fmla="*/ 0 h 22"/>
                  <a:gd name="T24" fmla="*/ 0 w 18"/>
                  <a:gd name="T25" fmla="*/ 0 h 22"/>
                  <a:gd name="T26" fmla="*/ 0 w 18"/>
                  <a:gd name="T27" fmla="*/ 0 h 22"/>
                  <a:gd name="T28" fmla="*/ 0 w 18"/>
                  <a:gd name="T29" fmla="*/ 0 h 22"/>
                  <a:gd name="T30" fmla="*/ 0 w 18"/>
                  <a:gd name="T31" fmla="*/ 0 h 22"/>
                  <a:gd name="T32" fmla="*/ 0 w 18"/>
                  <a:gd name="T33" fmla="*/ 0 h 22"/>
                  <a:gd name="T34" fmla="*/ 0 w 18"/>
                  <a:gd name="T35" fmla="*/ 0 h 22"/>
                  <a:gd name="T36" fmla="*/ 0 w 18"/>
                  <a:gd name="T37" fmla="*/ 0 h 22"/>
                  <a:gd name="T38" fmla="*/ 0 w 18"/>
                  <a:gd name="T39" fmla="*/ 0 h 22"/>
                  <a:gd name="T40" fmla="*/ 0 w 18"/>
                  <a:gd name="T41" fmla="*/ 0 h 22"/>
                  <a:gd name="T42" fmla="*/ 0 w 18"/>
                  <a:gd name="T43" fmla="*/ 0 h 22"/>
                  <a:gd name="T44" fmla="*/ 0 w 18"/>
                  <a:gd name="T45" fmla="*/ 0 h 22"/>
                  <a:gd name="T46" fmla="*/ 0 w 18"/>
                  <a:gd name="T47" fmla="*/ 0 h 22"/>
                  <a:gd name="T48" fmla="*/ 0 w 18"/>
                  <a:gd name="T49" fmla="*/ 0 h 22"/>
                  <a:gd name="T50" fmla="*/ 0 w 18"/>
                  <a:gd name="T51" fmla="*/ 0 h 22"/>
                  <a:gd name="T52" fmla="*/ 0 w 18"/>
                  <a:gd name="T53" fmla="*/ 0 h 22"/>
                  <a:gd name="T54" fmla="*/ 0 w 18"/>
                  <a:gd name="T55" fmla="*/ 0 h 22"/>
                  <a:gd name="T56" fmla="*/ 0 w 18"/>
                  <a:gd name="T57" fmla="*/ 0 h 22"/>
                  <a:gd name="T58" fmla="*/ 0 w 18"/>
                  <a:gd name="T59" fmla="*/ 0 h 22"/>
                  <a:gd name="T60" fmla="*/ 0 w 18"/>
                  <a:gd name="T61" fmla="*/ 0 h 22"/>
                  <a:gd name="T62" fmla="*/ 0 w 18"/>
                  <a:gd name="T63" fmla="*/ 0 h 22"/>
                  <a:gd name="T64" fmla="*/ 0 w 18"/>
                  <a:gd name="T65" fmla="*/ 0 h 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
                  <a:gd name="T100" fmla="*/ 0 h 22"/>
                  <a:gd name="T101" fmla="*/ 18 w 18"/>
                  <a:gd name="T102" fmla="*/ 22 h 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 h="22">
                    <a:moveTo>
                      <a:pt x="18" y="11"/>
                    </a:moveTo>
                    <a:lnTo>
                      <a:pt x="18" y="8"/>
                    </a:lnTo>
                    <a:lnTo>
                      <a:pt x="17" y="6"/>
                    </a:lnTo>
                    <a:lnTo>
                      <a:pt x="17" y="5"/>
                    </a:lnTo>
                    <a:lnTo>
                      <a:pt x="15" y="4"/>
                    </a:lnTo>
                    <a:lnTo>
                      <a:pt x="14" y="2"/>
                    </a:lnTo>
                    <a:lnTo>
                      <a:pt x="13" y="1"/>
                    </a:lnTo>
                    <a:lnTo>
                      <a:pt x="11" y="0"/>
                    </a:lnTo>
                    <a:lnTo>
                      <a:pt x="9" y="0"/>
                    </a:lnTo>
                    <a:lnTo>
                      <a:pt x="7" y="0"/>
                    </a:lnTo>
                    <a:lnTo>
                      <a:pt x="6" y="1"/>
                    </a:lnTo>
                    <a:lnTo>
                      <a:pt x="4" y="2"/>
                    </a:lnTo>
                    <a:lnTo>
                      <a:pt x="3" y="4"/>
                    </a:lnTo>
                    <a:lnTo>
                      <a:pt x="2" y="5"/>
                    </a:lnTo>
                    <a:lnTo>
                      <a:pt x="1" y="6"/>
                    </a:lnTo>
                    <a:lnTo>
                      <a:pt x="0" y="8"/>
                    </a:lnTo>
                    <a:lnTo>
                      <a:pt x="0" y="11"/>
                    </a:lnTo>
                    <a:lnTo>
                      <a:pt x="0" y="13"/>
                    </a:lnTo>
                    <a:lnTo>
                      <a:pt x="1" y="14"/>
                    </a:lnTo>
                    <a:lnTo>
                      <a:pt x="2" y="17"/>
                    </a:lnTo>
                    <a:lnTo>
                      <a:pt x="3" y="18"/>
                    </a:lnTo>
                    <a:lnTo>
                      <a:pt x="4" y="19"/>
                    </a:lnTo>
                    <a:lnTo>
                      <a:pt x="6" y="20"/>
                    </a:lnTo>
                    <a:lnTo>
                      <a:pt x="7" y="22"/>
                    </a:lnTo>
                    <a:lnTo>
                      <a:pt x="9" y="22"/>
                    </a:lnTo>
                    <a:lnTo>
                      <a:pt x="11" y="22"/>
                    </a:lnTo>
                    <a:lnTo>
                      <a:pt x="13" y="20"/>
                    </a:lnTo>
                    <a:lnTo>
                      <a:pt x="14" y="19"/>
                    </a:lnTo>
                    <a:lnTo>
                      <a:pt x="15" y="18"/>
                    </a:lnTo>
                    <a:lnTo>
                      <a:pt x="17" y="17"/>
                    </a:lnTo>
                    <a:lnTo>
                      <a:pt x="17" y="14"/>
                    </a:lnTo>
                    <a:lnTo>
                      <a:pt x="18" y="13"/>
                    </a:lnTo>
                    <a:lnTo>
                      <a:pt x="18" y="11"/>
                    </a:lnTo>
                    <a:close/>
                  </a:path>
                </a:pathLst>
              </a:custGeom>
              <a:solidFill>
                <a:srgbClr val="FDFA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8" name="Freeform 104"/>
              <p:cNvSpPr>
                <a:spLocks/>
              </p:cNvSpPr>
              <p:nvPr/>
            </p:nvSpPr>
            <p:spPr bwMode="auto">
              <a:xfrm>
                <a:off x="1161" y="2658"/>
                <a:ext cx="2" cy="2"/>
              </a:xfrm>
              <a:custGeom>
                <a:avLst/>
                <a:gdLst>
                  <a:gd name="T0" fmla="*/ 0 w 9"/>
                  <a:gd name="T1" fmla="*/ 0 h 11"/>
                  <a:gd name="T2" fmla="*/ 0 w 9"/>
                  <a:gd name="T3" fmla="*/ 0 h 11"/>
                  <a:gd name="T4" fmla="*/ 0 w 9"/>
                  <a:gd name="T5" fmla="*/ 0 h 11"/>
                  <a:gd name="T6" fmla="*/ 0 w 9"/>
                  <a:gd name="T7" fmla="*/ 0 h 11"/>
                  <a:gd name="T8" fmla="*/ 0 w 9"/>
                  <a:gd name="T9" fmla="*/ 0 h 11"/>
                  <a:gd name="T10" fmla="*/ 0 w 9"/>
                  <a:gd name="T11" fmla="*/ 0 h 11"/>
                  <a:gd name="T12" fmla="*/ 0 w 9"/>
                  <a:gd name="T13" fmla="*/ 0 h 11"/>
                  <a:gd name="T14" fmla="*/ 0 w 9"/>
                  <a:gd name="T15" fmla="*/ 0 h 11"/>
                  <a:gd name="T16" fmla="*/ 0 w 9"/>
                  <a:gd name="T17" fmla="*/ 0 h 11"/>
                  <a:gd name="T18" fmla="*/ 0 w 9"/>
                  <a:gd name="T19" fmla="*/ 0 h 11"/>
                  <a:gd name="T20" fmla="*/ 0 w 9"/>
                  <a:gd name="T21" fmla="*/ 0 h 11"/>
                  <a:gd name="T22" fmla="*/ 0 w 9"/>
                  <a:gd name="T23" fmla="*/ 0 h 11"/>
                  <a:gd name="T24" fmla="*/ 0 w 9"/>
                  <a:gd name="T25" fmla="*/ 0 h 11"/>
                  <a:gd name="T26" fmla="*/ 0 w 9"/>
                  <a:gd name="T27" fmla="*/ 0 h 11"/>
                  <a:gd name="T28" fmla="*/ 0 w 9"/>
                  <a:gd name="T29" fmla="*/ 0 h 11"/>
                  <a:gd name="T30" fmla="*/ 0 w 9"/>
                  <a:gd name="T31" fmla="*/ 0 h 11"/>
                  <a:gd name="T32" fmla="*/ 0 w 9"/>
                  <a:gd name="T33" fmla="*/ 0 h 11"/>
                  <a:gd name="T34" fmla="*/ 0 w 9"/>
                  <a:gd name="T35" fmla="*/ 0 h 11"/>
                  <a:gd name="T36" fmla="*/ 0 w 9"/>
                  <a:gd name="T37" fmla="*/ 0 h 11"/>
                  <a:gd name="T38" fmla="*/ 0 w 9"/>
                  <a:gd name="T39" fmla="*/ 0 h 11"/>
                  <a:gd name="T40" fmla="*/ 0 w 9"/>
                  <a:gd name="T41" fmla="*/ 0 h 11"/>
                  <a:gd name="T42" fmla="*/ 0 w 9"/>
                  <a:gd name="T43" fmla="*/ 0 h 11"/>
                  <a:gd name="T44" fmla="*/ 0 w 9"/>
                  <a:gd name="T45" fmla="*/ 0 h 11"/>
                  <a:gd name="T46" fmla="*/ 0 w 9"/>
                  <a:gd name="T47" fmla="*/ 0 h 11"/>
                  <a:gd name="T48" fmla="*/ 0 w 9"/>
                  <a:gd name="T49" fmla="*/ 0 h 11"/>
                  <a:gd name="T50" fmla="*/ 0 w 9"/>
                  <a:gd name="T51" fmla="*/ 0 h 11"/>
                  <a:gd name="T52" fmla="*/ 0 w 9"/>
                  <a:gd name="T53" fmla="*/ 0 h 11"/>
                  <a:gd name="T54" fmla="*/ 0 w 9"/>
                  <a:gd name="T55" fmla="*/ 0 h 11"/>
                  <a:gd name="T56" fmla="*/ 0 w 9"/>
                  <a:gd name="T57" fmla="*/ 0 h 11"/>
                  <a:gd name="T58" fmla="*/ 0 w 9"/>
                  <a:gd name="T59" fmla="*/ 0 h 11"/>
                  <a:gd name="T60" fmla="*/ 0 w 9"/>
                  <a:gd name="T61" fmla="*/ 0 h 11"/>
                  <a:gd name="T62" fmla="*/ 0 w 9"/>
                  <a:gd name="T63" fmla="*/ 0 h 11"/>
                  <a:gd name="T64" fmla="*/ 0 w 9"/>
                  <a:gd name="T65" fmla="*/ 0 h 1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
                  <a:gd name="T100" fmla="*/ 0 h 11"/>
                  <a:gd name="T101" fmla="*/ 9 w 9"/>
                  <a:gd name="T102" fmla="*/ 11 h 1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 h="11">
                    <a:moveTo>
                      <a:pt x="9" y="6"/>
                    </a:moveTo>
                    <a:lnTo>
                      <a:pt x="9" y="5"/>
                    </a:lnTo>
                    <a:lnTo>
                      <a:pt x="8" y="3"/>
                    </a:lnTo>
                    <a:lnTo>
                      <a:pt x="8" y="2"/>
                    </a:lnTo>
                    <a:lnTo>
                      <a:pt x="7" y="2"/>
                    </a:lnTo>
                    <a:lnTo>
                      <a:pt x="7" y="1"/>
                    </a:lnTo>
                    <a:lnTo>
                      <a:pt x="6" y="1"/>
                    </a:lnTo>
                    <a:lnTo>
                      <a:pt x="5" y="1"/>
                    </a:lnTo>
                    <a:lnTo>
                      <a:pt x="4" y="0"/>
                    </a:lnTo>
                    <a:lnTo>
                      <a:pt x="3" y="1"/>
                    </a:lnTo>
                    <a:lnTo>
                      <a:pt x="2" y="1"/>
                    </a:lnTo>
                    <a:lnTo>
                      <a:pt x="1" y="2"/>
                    </a:lnTo>
                    <a:lnTo>
                      <a:pt x="0" y="2"/>
                    </a:lnTo>
                    <a:lnTo>
                      <a:pt x="0" y="3"/>
                    </a:lnTo>
                    <a:lnTo>
                      <a:pt x="0" y="5"/>
                    </a:lnTo>
                    <a:lnTo>
                      <a:pt x="0" y="6"/>
                    </a:lnTo>
                    <a:lnTo>
                      <a:pt x="0" y="7"/>
                    </a:lnTo>
                    <a:lnTo>
                      <a:pt x="0" y="8"/>
                    </a:lnTo>
                    <a:lnTo>
                      <a:pt x="1" y="9"/>
                    </a:lnTo>
                    <a:lnTo>
                      <a:pt x="2" y="11"/>
                    </a:lnTo>
                    <a:lnTo>
                      <a:pt x="3" y="11"/>
                    </a:lnTo>
                    <a:lnTo>
                      <a:pt x="4" y="11"/>
                    </a:lnTo>
                    <a:lnTo>
                      <a:pt x="5" y="11"/>
                    </a:lnTo>
                    <a:lnTo>
                      <a:pt x="6" y="11"/>
                    </a:lnTo>
                    <a:lnTo>
                      <a:pt x="7" y="11"/>
                    </a:lnTo>
                    <a:lnTo>
                      <a:pt x="7" y="9"/>
                    </a:lnTo>
                    <a:lnTo>
                      <a:pt x="8" y="8"/>
                    </a:lnTo>
                    <a:lnTo>
                      <a:pt x="9" y="7"/>
                    </a:lnTo>
                    <a:lnTo>
                      <a:pt x="9" y="6"/>
                    </a:lnTo>
                    <a:close/>
                  </a:path>
                </a:pathLst>
              </a:custGeom>
              <a:solidFill>
                <a:srgbClr val="FEFE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9" name="Freeform 105"/>
              <p:cNvSpPr>
                <a:spLocks/>
              </p:cNvSpPr>
              <p:nvPr/>
            </p:nvSpPr>
            <p:spPr bwMode="auto">
              <a:xfrm>
                <a:off x="1043" y="2596"/>
                <a:ext cx="44" cy="47"/>
              </a:xfrm>
              <a:custGeom>
                <a:avLst/>
                <a:gdLst>
                  <a:gd name="T0" fmla="*/ 1 w 220"/>
                  <a:gd name="T1" fmla="*/ 0 h 284"/>
                  <a:gd name="T2" fmla="*/ 0 w 220"/>
                  <a:gd name="T3" fmla="*/ 0 h 284"/>
                  <a:gd name="T4" fmla="*/ 0 w 220"/>
                  <a:gd name="T5" fmla="*/ 1 h 284"/>
                  <a:gd name="T6" fmla="*/ 1 w 220"/>
                  <a:gd name="T7" fmla="*/ 1 h 284"/>
                  <a:gd name="T8" fmla="*/ 2 w 220"/>
                  <a:gd name="T9" fmla="*/ 0 h 284"/>
                  <a:gd name="T10" fmla="*/ 1 w 220"/>
                  <a:gd name="T11" fmla="*/ 0 h 284"/>
                  <a:gd name="T12" fmla="*/ 0 60000 65536"/>
                  <a:gd name="T13" fmla="*/ 0 60000 65536"/>
                  <a:gd name="T14" fmla="*/ 0 60000 65536"/>
                  <a:gd name="T15" fmla="*/ 0 60000 65536"/>
                  <a:gd name="T16" fmla="*/ 0 60000 65536"/>
                  <a:gd name="T17" fmla="*/ 0 60000 65536"/>
                  <a:gd name="T18" fmla="*/ 0 w 220"/>
                  <a:gd name="T19" fmla="*/ 0 h 284"/>
                  <a:gd name="T20" fmla="*/ 220 w 220"/>
                  <a:gd name="T21" fmla="*/ 284 h 284"/>
                </a:gdLst>
                <a:ahLst/>
                <a:cxnLst>
                  <a:cxn ang="T12">
                    <a:pos x="T0" y="T1"/>
                  </a:cxn>
                  <a:cxn ang="T13">
                    <a:pos x="T2" y="T3"/>
                  </a:cxn>
                  <a:cxn ang="T14">
                    <a:pos x="T4" y="T5"/>
                  </a:cxn>
                  <a:cxn ang="T15">
                    <a:pos x="T6" y="T7"/>
                  </a:cxn>
                  <a:cxn ang="T16">
                    <a:pos x="T8" y="T9"/>
                  </a:cxn>
                  <a:cxn ang="T17">
                    <a:pos x="T10" y="T11"/>
                  </a:cxn>
                </a:cxnLst>
                <a:rect l="T18" t="T19" r="T20" b="T21"/>
                <a:pathLst>
                  <a:path w="220" h="284">
                    <a:moveTo>
                      <a:pt x="185" y="0"/>
                    </a:moveTo>
                    <a:lnTo>
                      <a:pt x="0" y="48"/>
                    </a:lnTo>
                    <a:lnTo>
                      <a:pt x="58" y="260"/>
                    </a:lnTo>
                    <a:lnTo>
                      <a:pt x="94" y="284"/>
                    </a:lnTo>
                    <a:lnTo>
                      <a:pt x="220" y="23"/>
                    </a:lnTo>
                    <a:lnTo>
                      <a:pt x="185" y="0"/>
                    </a:lnTo>
                    <a:close/>
                  </a:path>
                </a:pathLst>
              </a:custGeom>
              <a:solidFill>
                <a:srgbClr val="C2C2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0" name="Freeform 106"/>
              <p:cNvSpPr>
                <a:spLocks/>
              </p:cNvSpPr>
              <p:nvPr/>
            </p:nvSpPr>
            <p:spPr bwMode="auto">
              <a:xfrm>
                <a:off x="1043" y="2596"/>
                <a:ext cx="44" cy="26"/>
              </a:xfrm>
              <a:custGeom>
                <a:avLst/>
                <a:gdLst>
                  <a:gd name="T0" fmla="*/ 1 w 222"/>
                  <a:gd name="T1" fmla="*/ 0 h 157"/>
                  <a:gd name="T2" fmla="*/ 0 w 222"/>
                  <a:gd name="T3" fmla="*/ 0 h 157"/>
                  <a:gd name="T4" fmla="*/ 1 w 222"/>
                  <a:gd name="T5" fmla="*/ 1 h 157"/>
                  <a:gd name="T6" fmla="*/ 2 w 222"/>
                  <a:gd name="T7" fmla="*/ 0 h 157"/>
                  <a:gd name="T8" fmla="*/ 1 w 222"/>
                  <a:gd name="T9" fmla="*/ 0 h 157"/>
                  <a:gd name="T10" fmla="*/ 0 60000 65536"/>
                  <a:gd name="T11" fmla="*/ 0 60000 65536"/>
                  <a:gd name="T12" fmla="*/ 0 60000 65536"/>
                  <a:gd name="T13" fmla="*/ 0 60000 65536"/>
                  <a:gd name="T14" fmla="*/ 0 60000 65536"/>
                  <a:gd name="T15" fmla="*/ 0 w 222"/>
                  <a:gd name="T16" fmla="*/ 0 h 157"/>
                  <a:gd name="T17" fmla="*/ 222 w 222"/>
                  <a:gd name="T18" fmla="*/ 157 h 157"/>
                </a:gdLst>
                <a:ahLst/>
                <a:cxnLst>
                  <a:cxn ang="T10">
                    <a:pos x="T0" y="T1"/>
                  </a:cxn>
                  <a:cxn ang="T11">
                    <a:pos x="T2" y="T3"/>
                  </a:cxn>
                  <a:cxn ang="T12">
                    <a:pos x="T4" y="T5"/>
                  </a:cxn>
                  <a:cxn ang="T13">
                    <a:pos x="T6" y="T7"/>
                  </a:cxn>
                  <a:cxn ang="T14">
                    <a:pos x="T8" y="T9"/>
                  </a:cxn>
                </a:cxnLst>
                <a:rect l="T15" t="T16" r="T17" b="T18"/>
                <a:pathLst>
                  <a:path w="222" h="157">
                    <a:moveTo>
                      <a:pt x="186" y="0"/>
                    </a:moveTo>
                    <a:lnTo>
                      <a:pt x="0" y="48"/>
                    </a:lnTo>
                    <a:lnTo>
                      <a:pt x="157" y="157"/>
                    </a:lnTo>
                    <a:lnTo>
                      <a:pt x="222" y="24"/>
                    </a:lnTo>
                    <a:lnTo>
                      <a:pt x="186" y="0"/>
                    </a:lnTo>
                    <a:close/>
                  </a:path>
                </a:pathLst>
              </a:custGeom>
              <a:solidFill>
                <a:srgbClr val="EBECE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1" name="Freeform 107"/>
              <p:cNvSpPr>
                <a:spLocks/>
              </p:cNvSpPr>
              <p:nvPr/>
            </p:nvSpPr>
            <p:spPr bwMode="auto">
              <a:xfrm>
                <a:off x="1043" y="2601"/>
                <a:ext cx="13" cy="15"/>
              </a:xfrm>
              <a:custGeom>
                <a:avLst/>
                <a:gdLst>
                  <a:gd name="T0" fmla="*/ 1 w 63"/>
                  <a:gd name="T1" fmla="*/ 0 h 89"/>
                  <a:gd name="T2" fmla="*/ 0 w 63"/>
                  <a:gd name="T3" fmla="*/ 0 h 89"/>
                  <a:gd name="T4" fmla="*/ 0 w 63"/>
                  <a:gd name="T5" fmla="*/ 1 h 89"/>
                  <a:gd name="T6" fmla="*/ 1 w 63"/>
                  <a:gd name="T7" fmla="*/ 0 h 89"/>
                  <a:gd name="T8" fmla="*/ 0 60000 65536"/>
                  <a:gd name="T9" fmla="*/ 0 60000 65536"/>
                  <a:gd name="T10" fmla="*/ 0 60000 65536"/>
                  <a:gd name="T11" fmla="*/ 0 60000 65536"/>
                  <a:gd name="T12" fmla="*/ 0 w 63"/>
                  <a:gd name="T13" fmla="*/ 0 h 89"/>
                  <a:gd name="T14" fmla="*/ 63 w 63"/>
                  <a:gd name="T15" fmla="*/ 89 h 89"/>
                </a:gdLst>
                <a:ahLst/>
                <a:cxnLst>
                  <a:cxn ang="T8">
                    <a:pos x="T0" y="T1"/>
                  </a:cxn>
                  <a:cxn ang="T9">
                    <a:pos x="T2" y="T3"/>
                  </a:cxn>
                  <a:cxn ang="T10">
                    <a:pos x="T4" y="T5"/>
                  </a:cxn>
                  <a:cxn ang="T11">
                    <a:pos x="T6" y="T7"/>
                  </a:cxn>
                </a:cxnLst>
                <a:rect l="T12" t="T13" r="T14" b="T15"/>
                <a:pathLst>
                  <a:path w="63" h="89">
                    <a:moveTo>
                      <a:pt x="63" y="0"/>
                    </a:moveTo>
                    <a:lnTo>
                      <a:pt x="0" y="16"/>
                    </a:lnTo>
                    <a:lnTo>
                      <a:pt x="20" y="89"/>
                    </a:lnTo>
                    <a:lnTo>
                      <a:pt x="63" y="0"/>
                    </a:lnTo>
                    <a:close/>
                  </a:path>
                </a:pathLst>
              </a:custGeom>
              <a:solidFill>
                <a:srgbClr val="A9A9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 name="Freeform 108"/>
              <p:cNvSpPr>
                <a:spLocks/>
              </p:cNvSpPr>
              <p:nvPr/>
            </p:nvSpPr>
            <p:spPr bwMode="auto">
              <a:xfrm>
                <a:off x="1043" y="2601"/>
                <a:ext cx="13" cy="8"/>
              </a:xfrm>
              <a:custGeom>
                <a:avLst/>
                <a:gdLst>
                  <a:gd name="T0" fmla="*/ 1 w 63"/>
                  <a:gd name="T1" fmla="*/ 0 h 46"/>
                  <a:gd name="T2" fmla="*/ 0 w 63"/>
                  <a:gd name="T3" fmla="*/ 0 h 46"/>
                  <a:gd name="T4" fmla="*/ 0 w 63"/>
                  <a:gd name="T5" fmla="*/ 0 h 46"/>
                  <a:gd name="T6" fmla="*/ 1 w 63"/>
                  <a:gd name="T7" fmla="*/ 0 h 46"/>
                  <a:gd name="T8" fmla="*/ 0 60000 65536"/>
                  <a:gd name="T9" fmla="*/ 0 60000 65536"/>
                  <a:gd name="T10" fmla="*/ 0 60000 65536"/>
                  <a:gd name="T11" fmla="*/ 0 60000 65536"/>
                  <a:gd name="T12" fmla="*/ 0 w 63"/>
                  <a:gd name="T13" fmla="*/ 0 h 46"/>
                  <a:gd name="T14" fmla="*/ 63 w 63"/>
                  <a:gd name="T15" fmla="*/ 46 h 46"/>
                </a:gdLst>
                <a:ahLst/>
                <a:cxnLst>
                  <a:cxn ang="T8">
                    <a:pos x="T0" y="T1"/>
                  </a:cxn>
                  <a:cxn ang="T9">
                    <a:pos x="T2" y="T3"/>
                  </a:cxn>
                  <a:cxn ang="T10">
                    <a:pos x="T4" y="T5"/>
                  </a:cxn>
                  <a:cxn ang="T11">
                    <a:pos x="T6" y="T7"/>
                  </a:cxn>
                </a:cxnLst>
                <a:rect l="T12" t="T13" r="T14" b="T15"/>
                <a:pathLst>
                  <a:path w="63" h="46">
                    <a:moveTo>
                      <a:pt x="63" y="0"/>
                    </a:moveTo>
                    <a:lnTo>
                      <a:pt x="0" y="16"/>
                    </a:lnTo>
                    <a:lnTo>
                      <a:pt x="41" y="46"/>
                    </a:lnTo>
                    <a:lnTo>
                      <a:pt x="63" y="0"/>
                    </a:lnTo>
                    <a:close/>
                  </a:path>
                </a:pathLst>
              </a:custGeom>
              <a:solidFill>
                <a:srgbClr val="DE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3" name="Freeform 109"/>
              <p:cNvSpPr>
                <a:spLocks/>
              </p:cNvSpPr>
              <p:nvPr/>
            </p:nvSpPr>
            <p:spPr bwMode="auto">
              <a:xfrm>
                <a:off x="1078" y="2596"/>
                <a:ext cx="93" cy="63"/>
              </a:xfrm>
              <a:custGeom>
                <a:avLst/>
                <a:gdLst>
                  <a:gd name="T0" fmla="*/ 0 w 463"/>
                  <a:gd name="T1" fmla="*/ 0 h 376"/>
                  <a:gd name="T2" fmla="*/ 0 w 463"/>
                  <a:gd name="T3" fmla="*/ 0 h 376"/>
                  <a:gd name="T4" fmla="*/ 3 w 463"/>
                  <a:gd name="T5" fmla="*/ 2 h 376"/>
                  <a:gd name="T6" fmla="*/ 4 w 463"/>
                  <a:gd name="T7" fmla="*/ 2 h 376"/>
                  <a:gd name="T8" fmla="*/ 0 w 463"/>
                  <a:gd name="T9" fmla="*/ 0 h 376"/>
                  <a:gd name="T10" fmla="*/ 0 60000 65536"/>
                  <a:gd name="T11" fmla="*/ 0 60000 65536"/>
                  <a:gd name="T12" fmla="*/ 0 60000 65536"/>
                  <a:gd name="T13" fmla="*/ 0 60000 65536"/>
                  <a:gd name="T14" fmla="*/ 0 60000 65536"/>
                  <a:gd name="T15" fmla="*/ 0 w 463"/>
                  <a:gd name="T16" fmla="*/ 0 h 376"/>
                  <a:gd name="T17" fmla="*/ 463 w 463"/>
                  <a:gd name="T18" fmla="*/ 376 h 376"/>
                </a:gdLst>
                <a:ahLst/>
                <a:cxnLst>
                  <a:cxn ang="T10">
                    <a:pos x="T0" y="T1"/>
                  </a:cxn>
                  <a:cxn ang="T11">
                    <a:pos x="T2" y="T3"/>
                  </a:cxn>
                  <a:cxn ang="T12">
                    <a:pos x="T4" y="T5"/>
                  </a:cxn>
                  <a:cxn ang="T13">
                    <a:pos x="T6" y="T7"/>
                  </a:cxn>
                  <a:cxn ang="T14">
                    <a:pos x="T8" y="T9"/>
                  </a:cxn>
                </a:cxnLst>
                <a:rect l="T15" t="T16" r="T17" b="T18"/>
                <a:pathLst>
                  <a:path w="463" h="376">
                    <a:moveTo>
                      <a:pt x="8" y="0"/>
                    </a:moveTo>
                    <a:lnTo>
                      <a:pt x="0" y="79"/>
                    </a:lnTo>
                    <a:lnTo>
                      <a:pt x="432" y="376"/>
                    </a:lnTo>
                    <a:lnTo>
                      <a:pt x="463" y="311"/>
                    </a:lnTo>
                    <a:lnTo>
                      <a:pt x="8" y="0"/>
                    </a:lnTo>
                    <a:close/>
                  </a:path>
                </a:pathLst>
              </a:custGeom>
              <a:solidFill>
                <a:srgbClr val="B5DC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4" name="Freeform 110"/>
              <p:cNvSpPr>
                <a:spLocks/>
              </p:cNvSpPr>
              <p:nvPr/>
            </p:nvSpPr>
            <p:spPr bwMode="auto">
              <a:xfrm>
                <a:off x="1065" y="2609"/>
                <a:ext cx="100" cy="72"/>
              </a:xfrm>
              <a:custGeom>
                <a:avLst/>
                <a:gdLst>
                  <a:gd name="T0" fmla="*/ 1 w 501"/>
                  <a:gd name="T1" fmla="*/ 0 h 430"/>
                  <a:gd name="T2" fmla="*/ 0 w 501"/>
                  <a:gd name="T3" fmla="*/ 0 h 430"/>
                  <a:gd name="T4" fmla="*/ 0 w 501"/>
                  <a:gd name="T5" fmla="*/ 1 h 430"/>
                  <a:gd name="T6" fmla="*/ 3 w 501"/>
                  <a:gd name="T7" fmla="*/ 2 h 430"/>
                  <a:gd name="T8" fmla="*/ 4 w 501"/>
                  <a:gd name="T9" fmla="*/ 1 h 430"/>
                  <a:gd name="T10" fmla="*/ 1 w 501"/>
                  <a:gd name="T11" fmla="*/ 0 h 430"/>
                  <a:gd name="T12" fmla="*/ 0 60000 65536"/>
                  <a:gd name="T13" fmla="*/ 0 60000 65536"/>
                  <a:gd name="T14" fmla="*/ 0 60000 65536"/>
                  <a:gd name="T15" fmla="*/ 0 60000 65536"/>
                  <a:gd name="T16" fmla="*/ 0 60000 65536"/>
                  <a:gd name="T17" fmla="*/ 0 60000 65536"/>
                  <a:gd name="T18" fmla="*/ 0 w 501"/>
                  <a:gd name="T19" fmla="*/ 0 h 430"/>
                  <a:gd name="T20" fmla="*/ 501 w 501"/>
                  <a:gd name="T21" fmla="*/ 430 h 430"/>
                </a:gdLst>
                <a:ahLst/>
                <a:cxnLst>
                  <a:cxn ang="T12">
                    <a:pos x="T0" y="T1"/>
                  </a:cxn>
                  <a:cxn ang="T13">
                    <a:pos x="T2" y="T3"/>
                  </a:cxn>
                  <a:cxn ang="T14">
                    <a:pos x="T4" y="T5"/>
                  </a:cxn>
                  <a:cxn ang="T15">
                    <a:pos x="T6" y="T7"/>
                  </a:cxn>
                  <a:cxn ang="T16">
                    <a:pos x="T8" y="T9"/>
                  </a:cxn>
                  <a:cxn ang="T17">
                    <a:pos x="T10" y="T11"/>
                  </a:cxn>
                </a:cxnLst>
                <a:rect l="T18" t="T19" r="T20" b="T21"/>
                <a:pathLst>
                  <a:path w="501" h="430">
                    <a:moveTo>
                      <a:pt x="69" y="0"/>
                    </a:moveTo>
                    <a:lnTo>
                      <a:pt x="14" y="52"/>
                    </a:lnTo>
                    <a:lnTo>
                      <a:pt x="0" y="131"/>
                    </a:lnTo>
                    <a:lnTo>
                      <a:pt x="436" y="430"/>
                    </a:lnTo>
                    <a:lnTo>
                      <a:pt x="501" y="297"/>
                    </a:lnTo>
                    <a:lnTo>
                      <a:pt x="69" y="0"/>
                    </a:lnTo>
                    <a:close/>
                  </a:path>
                </a:pathLst>
              </a:custGeom>
              <a:solidFill>
                <a:srgbClr val="8DC6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5" name="Freeform 111"/>
              <p:cNvSpPr>
                <a:spLocks/>
              </p:cNvSpPr>
              <p:nvPr/>
            </p:nvSpPr>
            <p:spPr bwMode="auto">
              <a:xfrm>
                <a:off x="1055" y="2630"/>
                <a:ext cx="97" cy="61"/>
              </a:xfrm>
              <a:custGeom>
                <a:avLst/>
                <a:gdLst>
                  <a:gd name="T0" fmla="*/ 0 w 487"/>
                  <a:gd name="T1" fmla="*/ 0 h 367"/>
                  <a:gd name="T2" fmla="*/ 0 w 487"/>
                  <a:gd name="T3" fmla="*/ 0 h 367"/>
                  <a:gd name="T4" fmla="*/ 4 w 487"/>
                  <a:gd name="T5" fmla="*/ 2 h 367"/>
                  <a:gd name="T6" fmla="*/ 4 w 487"/>
                  <a:gd name="T7" fmla="*/ 1 h 367"/>
                  <a:gd name="T8" fmla="*/ 0 w 487"/>
                  <a:gd name="T9" fmla="*/ 0 h 367"/>
                  <a:gd name="T10" fmla="*/ 0 60000 65536"/>
                  <a:gd name="T11" fmla="*/ 0 60000 65536"/>
                  <a:gd name="T12" fmla="*/ 0 60000 65536"/>
                  <a:gd name="T13" fmla="*/ 0 60000 65536"/>
                  <a:gd name="T14" fmla="*/ 0 60000 65536"/>
                  <a:gd name="T15" fmla="*/ 0 w 487"/>
                  <a:gd name="T16" fmla="*/ 0 h 367"/>
                  <a:gd name="T17" fmla="*/ 487 w 487"/>
                  <a:gd name="T18" fmla="*/ 367 h 367"/>
                </a:gdLst>
                <a:ahLst/>
                <a:cxnLst>
                  <a:cxn ang="T10">
                    <a:pos x="T0" y="T1"/>
                  </a:cxn>
                  <a:cxn ang="T11">
                    <a:pos x="T2" y="T3"/>
                  </a:cxn>
                  <a:cxn ang="T12">
                    <a:pos x="T4" y="T5"/>
                  </a:cxn>
                  <a:cxn ang="T13">
                    <a:pos x="T6" y="T7"/>
                  </a:cxn>
                  <a:cxn ang="T14">
                    <a:pos x="T8" y="T9"/>
                  </a:cxn>
                </a:cxnLst>
                <a:rect l="T15" t="T16" r="T17" b="T18"/>
                <a:pathLst>
                  <a:path w="487" h="367">
                    <a:moveTo>
                      <a:pt x="51" y="0"/>
                    </a:moveTo>
                    <a:lnTo>
                      <a:pt x="0" y="55"/>
                    </a:lnTo>
                    <a:lnTo>
                      <a:pt x="455" y="367"/>
                    </a:lnTo>
                    <a:lnTo>
                      <a:pt x="487" y="301"/>
                    </a:lnTo>
                    <a:lnTo>
                      <a:pt x="51" y="0"/>
                    </a:lnTo>
                    <a:close/>
                  </a:path>
                </a:pathLst>
              </a:custGeom>
              <a:solidFill>
                <a:srgbClr val="6EAE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6" name="Freeform 112"/>
              <p:cNvSpPr>
                <a:spLocks/>
              </p:cNvSpPr>
              <p:nvPr/>
            </p:nvSpPr>
            <p:spPr bwMode="auto">
              <a:xfrm>
                <a:off x="1143" y="2647"/>
                <a:ext cx="30" cy="45"/>
              </a:xfrm>
              <a:custGeom>
                <a:avLst/>
                <a:gdLst>
                  <a:gd name="T0" fmla="*/ 1 w 147"/>
                  <a:gd name="T1" fmla="*/ 0 h 276"/>
                  <a:gd name="T2" fmla="*/ 1 w 147"/>
                  <a:gd name="T3" fmla="*/ 0 h 276"/>
                  <a:gd name="T4" fmla="*/ 0 w 147"/>
                  <a:gd name="T5" fmla="*/ 1 h 276"/>
                  <a:gd name="T6" fmla="*/ 0 w 147"/>
                  <a:gd name="T7" fmla="*/ 1 h 276"/>
                  <a:gd name="T8" fmla="*/ 1 w 147"/>
                  <a:gd name="T9" fmla="*/ 0 h 276"/>
                  <a:gd name="T10" fmla="*/ 0 60000 65536"/>
                  <a:gd name="T11" fmla="*/ 0 60000 65536"/>
                  <a:gd name="T12" fmla="*/ 0 60000 65536"/>
                  <a:gd name="T13" fmla="*/ 0 60000 65536"/>
                  <a:gd name="T14" fmla="*/ 0 60000 65536"/>
                  <a:gd name="T15" fmla="*/ 0 w 147"/>
                  <a:gd name="T16" fmla="*/ 0 h 276"/>
                  <a:gd name="T17" fmla="*/ 147 w 147"/>
                  <a:gd name="T18" fmla="*/ 276 h 276"/>
                </a:gdLst>
                <a:ahLst/>
                <a:cxnLst>
                  <a:cxn ang="T10">
                    <a:pos x="T0" y="T1"/>
                  </a:cxn>
                  <a:cxn ang="T11">
                    <a:pos x="T2" y="T3"/>
                  </a:cxn>
                  <a:cxn ang="T12">
                    <a:pos x="T4" y="T5"/>
                  </a:cxn>
                  <a:cxn ang="T13">
                    <a:pos x="T6" y="T7"/>
                  </a:cxn>
                  <a:cxn ang="T14">
                    <a:pos x="T8" y="T9"/>
                  </a:cxn>
                </a:cxnLst>
                <a:rect l="T15" t="T16" r="T17" b="T18"/>
                <a:pathLst>
                  <a:path w="147" h="276">
                    <a:moveTo>
                      <a:pt x="127" y="0"/>
                    </a:moveTo>
                    <a:lnTo>
                      <a:pt x="147" y="14"/>
                    </a:lnTo>
                    <a:lnTo>
                      <a:pt x="20" y="276"/>
                    </a:lnTo>
                    <a:lnTo>
                      <a:pt x="0" y="263"/>
                    </a:lnTo>
                    <a:lnTo>
                      <a:pt x="127" y="0"/>
                    </a:lnTo>
                    <a:close/>
                  </a:path>
                </a:pathLst>
              </a:custGeom>
              <a:solidFill>
                <a:srgbClr val="C2C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7" name="Freeform 113"/>
              <p:cNvSpPr>
                <a:spLocks/>
              </p:cNvSpPr>
              <p:nvPr/>
            </p:nvSpPr>
            <p:spPr bwMode="auto">
              <a:xfrm>
                <a:off x="1150" y="2647"/>
                <a:ext cx="23" cy="34"/>
              </a:xfrm>
              <a:custGeom>
                <a:avLst/>
                <a:gdLst>
                  <a:gd name="T0" fmla="*/ 1 w 114"/>
                  <a:gd name="T1" fmla="*/ 0 h 209"/>
                  <a:gd name="T2" fmla="*/ 1 w 114"/>
                  <a:gd name="T3" fmla="*/ 0 h 209"/>
                  <a:gd name="T4" fmla="*/ 0 w 114"/>
                  <a:gd name="T5" fmla="*/ 1 h 209"/>
                  <a:gd name="T6" fmla="*/ 0 w 114"/>
                  <a:gd name="T7" fmla="*/ 1 h 209"/>
                  <a:gd name="T8" fmla="*/ 1 w 114"/>
                  <a:gd name="T9" fmla="*/ 0 h 209"/>
                  <a:gd name="T10" fmla="*/ 0 60000 65536"/>
                  <a:gd name="T11" fmla="*/ 0 60000 65536"/>
                  <a:gd name="T12" fmla="*/ 0 60000 65536"/>
                  <a:gd name="T13" fmla="*/ 0 60000 65536"/>
                  <a:gd name="T14" fmla="*/ 0 60000 65536"/>
                  <a:gd name="T15" fmla="*/ 0 w 114"/>
                  <a:gd name="T16" fmla="*/ 0 h 209"/>
                  <a:gd name="T17" fmla="*/ 114 w 114"/>
                  <a:gd name="T18" fmla="*/ 209 h 209"/>
                </a:gdLst>
                <a:ahLst/>
                <a:cxnLst>
                  <a:cxn ang="T10">
                    <a:pos x="T0" y="T1"/>
                  </a:cxn>
                  <a:cxn ang="T11">
                    <a:pos x="T2" y="T3"/>
                  </a:cxn>
                  <a:cxn ang="T12">
                    <a:pos x="T4" y="T5"/>
                  </a:cxn>
                  <a:cxn ang="T13">
                    <a:pos x="T6" y="T7"/>
                  </a:cxn>
                  <a:cxn ang="T14">
                    <a:pos x="T8" y="T9"/>
                  </a:cxn>
                </a:cxnLst>
                <a:rect l="T15" t="T16" r="T17" b="T18"/>
                <a:pathLst>
                  <a:path w="114" h="209">
                    <a:moveTo>
                      <a:pt x="94" y="0"/>
                    </a:moveTo>
                    <a:lnTo>
                      <a:pt x="114" y="14"/>
                    </a:lnTo>
                    <a:lnTo>
                      <a:pt x="20" y="209"/>
                    </a:lnTo>
                    <a:lnTo>
                      <a:pt x="0" y="195"/>
                    </a:lnTo>
                    <a:lnTo>
                      <a:pt x="94" y="0"/>
                    </a:lnTo>
                    <a:close/>
                  </a:path>
                </a:pathLst>
              </a:custGeom>
              <a:solidFill>
                <a:srgbClr val="FDFC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8" name="Freeform 114"/>
              <p:cNvSpPr>
                <a:spLocks/>
              </p:cNvSpPr>
              <p:nvPr/>
            </p:nvSpPr>
            <p:spPr bwMode="auto">
              <a:xfrm>
                <a:off x="1162" y="2647"/>
                <a:ext cx="11" cy="13"/>
              </a:xfrm>
              <a:custGeom>
                <a:avLst/>
                <a:gdLst>
                  <a:gd name="T0" fmla="*/ 0 w 51"/>
                  <a:gd name="T1" fmla="*/ 0 h 78"/>
                  <a:gd name="T2" fmla="*/ 0 w 51"/>
                  <a:gd name="T3" fmla="*/ 0 h 78"/>
                  <a:gd name="T4" fmla="*/ 0 w 51"/>
                  <a:gd name="T5" fmla="*/ 0 h 78"/>
                  <a:gd name="T6" fmla="*/ 0 w 51"/>
                  <a:gd name="T7" fmla="*/ 0 h 78"/>
                  <a:gd name="T8" fmla="*/ 0 w 51"/>
                  <a:gd name="T9" fmla="*/ 0 h 78"/>
                  <a:gd name="T10" fmla="*/ 0 60000 65536"/>
                  <a:gd name="T11" fmla="*/ 0 60000 65536"/>
                  <a:gd name="T12" fmla="*/ 0 60000 65536"/>
                  <a:gd name="T13" fmla="*/ 0 60000 65536"/>
                  <a:gd name="T14" fmla="*/ 0 60000 65536"/>
                  <a:gd name="T15" fmla="*/ 0 w 51"/>
                  <a:gd name="T16" fmla="*/ 0 h 78"/>
                  <a:gd name="T17" fmla="*/ 51 w 51"/>
                  <a:gd name="T18" fmla="*/ 78 h 78"/>
                </a:gdLst>
                <a:ahLst/>
                <a:cxnLst>
                  <a:cxn ang="T10">
                    <a:pos x="T0" y="T1"/>
                  </a:cxn>
                  <a:cxn ang="T11">
                    <a:pos x="T2" y="T3"/>
                  </a:cxn>
                  <a:cxn ang="T12">
                    <a:pos x="T4" y="T5"/>
                  </a:cxn>
                  <a:cxn ang="T13">
                    <a:pos x="T6" y="T7"/>
                  </a:cxn>
                  <a:cxn ang="T14">
                    <a:pos x="T8" y="T9"/>
                  </a:cxn>
                </a:cxnLst>
                <a:rect l="T15" t="T16" r="T17" b="T18"/>
                <a:pathLst>
                  <a:path w="51" h="78">
                    <a:moveTo>
                      <a:pt x="31" y="0"/>
                    </a:moveTo>
                    <a:lnTo>
                      <a:pt x="51" y="14"/>
                    </a:lnTo>
                    <a:lnTo>
                      <a:pt x="21" y="78"/>
                    </a:lnTo>
                    <a:lnTo>
                      <a:pt x="0" y="65"/>
                    </a:lnTo>
                    <a:lnTo>
                      <a:pt x="31" y="0"/>
                    </a:lnTo>
                    <a:close/>
                  </a:path>
                </a:pathLst>
              </a:custGeom>
              <a:solidFill>
                <a:srgbClr val="FEFE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529" name="Group 115"/>
          <p:cNvGrpSpPr>
            <a:grpSpLocks/>
          </p:cNvGrpSpPr>
          <p:nvPr/>
        </p:nvGrpSpPr>
        <p:grpSpPr bwMode="auto">
          <a:xfrm>
            <a:off x="474955" y="3635989"/>
            <a:ext cx="4800600" cy="635000"/>
            <a:chOff x="1728" y="2624"/>
            <a:chExt cx="3024" cy="400"/>
          </a:xfrm>
        </p:grpSpPr>
        <p:sp>
          <p:nvSpPr>
            <p:cNvPr id="530" name="Line 116"/>
            <p:cNvSpPr>
              <a:spLocks noChangeShapeType="1"/>
            </p:cNvSpPr>
            <p:nvPr/>
          </p:nvSpPr>
          <p:spPr bwMode="auto">
            <a:xfrm>
              <a:off x="1728" y="2962"/>
              <a:ext cx="3024" cy="0"/>
            </a:xfrm>
            <a:prstGeom prst="line">
              <a:avLst/>
            </a:prstGeom>
            <a:noFill/>
            <a:ln w="25400">
              <a:solidFill>
                <a:srgbClr val="C0C0C0"/>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532" name="Group 118"/>
            <p:cNvGrpSpPr>
              <a:grpSpLocks/>
            </p:cNvGrpSpPr>
            <p:nvPr/>
          </p:nvGrpSpPr>
          <p:grpSpPr bwMode="auto">
            <a:xfrm rot="-4423226">
              <a:off x="1676" y="2684"/>
              <a:ext cx="400" cy="280"/>
              <a:chOff x="1043" y="2596"/>
              <a:chExt cx="142" cy="99"/>
            </a:xfrm>
          </p:grpSpPr>
          <p:sp>
            <p:nvSpPr>
              <p:cNvPr id="533" name="Freeform 119"/>
              <p:cNvSpPr>
                <a:spLocks/>
              </p:cNvSpPr>
              <p:nvPr/>
            </p:nvSpPr>
            <p:spPr bwMode="auto">
              <a:xfrm>
                <a:off x="1149" y="2693"/>
                <a:ext cx="12" cy="2"/>
              </a:xfrm>
              <a:custGeom>
                <a:avLst/>
                <a:gdLst>
                  <a:gd name="T0" fmla="*/ 0 w 63"/>
                  <a:gd name="T1" fmla="*/ 0 h 14"/>
                  <a:gd name="T2" fmla="*/ 0 w 63"/>
                  <a:gd name="T3" fmla="*/ 0 h 14"/>
                  <a:gd name="T4" fmla="*/ 0 w 63"/>
                  <a:gd name="T5" fmla="*/ 0 h 14"/>
                  <a:gd name="T6" fmla="*/ 0 w 63"/>
                  <a:gd name="T7" fmla="*/ 0 h 14"/>
                  <a:gd name="T8" fmla="*/ 0 w 63"/>
                  <a:gd name="T9" fmla="*/ 0 h 14"/>
                  <a:gd name="T10" fmla="*/ 0 w 63"/>
                  <a:gd name="T11" fmla="*/ 0 h 14"/>
                  <a:gd name="T12" fmla="*/ 0 w 63"/>
                  <a:gd name="T13" fmla="*/ 0 h 14"/>
                  <a:gd name="T14" fmla="*/ 0 w 63"/>
                  <a:gd name="T15" fmla="*/ 0 h 14"/>
                  <a:gd name="T16" fmla="*/ 0 w 63"/>
                  <a:gd name="T17" fmla="*/ 0 h 14"/>
                  <a:gd name="T18" fmla="*/ 0 w 63"/>
                  <a:gd name="T19" fmla="*/ 0 h 14"/>
                  <a:gd name="T20" fmla="*/ 0 w 63"/>
                  <a:gd name="T21" fmla="*/ 0 h 14"/>
                  <a:gd name="T22" fmla="*/ 0 w 63"/>
                  <a:gd name="T23" fmla="*/ 0 h 14"/>
                  <a:gd name="T24" fmla="*/ 0 w 63"/>
                  <a:gd name="T25" fmla="*/ 0 h 14"/>
                  <a:gd name="T26" fmla="*/ 0 w 63"/>
                  <a:gd name="T27" fmla="*/ 0 h 14"/>
                  <a:gd name="T28" fmla="*/ 0 w 63"/>
                  <a:gd name="T29" fmla="*/ 0 h 14"/>
                  <a:gd name="T30" fmla="*/ 0 w 63"/>
                  <a:gd name="T31" fmla="*/ 0 h 14"/>
                  <a:gd name="T32" fmla="*/ 0 w 63"/>
                  <a:gd name="T33" fmla="*/ 0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3"/>
                  <a:gd name="T52" fmla="*/ 0 h 14"/>
                  <a:gd name="T53" fmla="*/ 63 w 63"/>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3" h="14">
                    <a:moveTo>
                      <a:pt x="63" y="14"/>
                    </a:moveTo>
                    <a:lnTo>
                      <a:pt x="55" y="14"/>
                    </a:lnTo>
                    <a:lnTo>
                      <a:pt x="48" y="14"/>
                    </a:lnTo>
                    <a:lnTo>
                      <a:pt x="40" y="14"/>
                    </a:lnTo>
                    <a:lnTo>
                      <a:pt x="31" y="11"/>
                    </a:lnTo>
                    <a:lnTo>
                      <a:pt x="23" y="10"/>
                    </a:lnTo>
                    <a:lnTo>
                      <a:pt x="16" y="8"/>
                    </a:lnTo>
                    <a:lnTo>
                      <a:pt x="8" y="4"/>
                    </a:lnTo>
                    <a:lnTo>
                      <a:pt x="0" y="0"/>
                    </a:lnTo>
                    <a:lnTo>
                      <a:pt x="8" y="3"/>
                    </a:lnTo>
                    <a:lnTo>
                      <a:pt x="15" y="6"/>
                    </a:lnTo>
                    <a:lnTo>
                      <a:pt x="23" y="8"/>
                    </a:lnTo>
                    <a:lnTo>
                      <a:pt x="30" y="10"/>
                    </a:lnTo>
                    <a:lnTo>
                      <a:pt x="39" y="11"/>
                    </a:lnTo>
                    <a:lnTo>
                      <a:pt x="47" y="12"/>
                    </a:lnTo>
                    <a:lnTo>
                      <a:pt x="55" y="14"/>
                    </a:lnTo>
                    <a:lnTo>
                      <a:pt x="63" y="14"/>
                    </a:lnTo>
                    <a:close/>
                  </a:path>
                </a:pathLst>
              </a:custGeom>
              <a:solidFill>
                <a:srgbClr val="F0A7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 name="Freeform 120"/>
              <p:cNvSpPr>
                <a:spLocks/>
              </p:cNvSpPr>
              <p:nvPr/>
            </p:nvSpPr>
            <p:spPr bwMode="auto">
              <a:xfrm>
                <a:off x="1143" y="2689"/>
                <a:ext cx="26" cy="6"/>
              </a:xfrm>
              <a:custGeom>
                <a:avLst/>
                <a:gdLst>
                  <a:gd name="T0" fmla="*/ 1 w 129"/>
                  <a:gd name="T1" fmla="*/ 0 h 38"/>
                  <a:gd name="T2" fmla="*/ 1 w 129"/>
                  <a:gd name="T3" fmla="*/ 0 h 38"/>
                  <a:gd name="T4" fmla="*/ 1 w 129"/>
                  <a:gd name="T5" fmla="*/ 0 h 38"/>
                  <a:gd name="T6" fmla="*/ 1 w 129"/>
                  <a:gd name="T7" fmla="*/ 0 h 38"/>
                  <a:gd name="T8" fmla="*/ 1 w 129"/>
                  <a:gd name="T9" fmla="*/ 0 h 38"/>
                  <a:gd name="T10" fmla="*/ 0 w 129"/>
                  <a:gd name="T11" fmla="*/ 0 h 38"/>
                  <a:gd name="T12" fmla="*/ 0 w 129"/>
                  <a:gd name="T13" fmla="*/ 0 h 38"/>
                  <a:gd name="T14" fmla="*/ 0 w 129"/>
                  <a:gd name="T15" fmla="*/ 0 h 38"/>
                  <a:gd name="T16" fmla="*/ 0 w 129"/>
                  <a:gd name="T17" fmla="*/ 0 h 38"/>
                  <a:gd name="T18" fmla="*/ 0 w 129"/>
                  <a:gd name="T19" fmla="*/ 0 h 38"/>
                  <a:gd name="T20" fmla="*/ 0 w 129"/>
                  <a:gd name="T21" fmla="*/ 0 h 38"/>
                  <a:gd name="T22" fmla="*/ 0 w 129"/>
                  <a:gd name="T23" fmla="*/ 0 h 38"/>
                  <a:gd name="T24" fmla="*/ 0 w 129"/>
                  <a:gd name="T25" fmla="*/ 0 h 38"/>
                  <a:gd name="T26" fmla="*/ 0 w 129"/>
                  <a:gd name="T27" fmla="*/ 0 h 38"/>
                  <a:gd name="T28" fmla="*/ 0 w 129"/>
                  <a:gd name="T29" fmla="*/ 0 h 38"/>
                  <a:gd name="T30" fmla="*/ 0 w 129"/>
                  <a:gd name="T31" fmla="*/ 0 h 38"/>
                  <a:gd name="T32" fmla="*/ 0 w 129"/>
                  <a:gd name="T33" fmla="*/ 0 h 38"/>
                  <a:gd name="T34" fmla="*/ 0 w 129"/>
                  <a:gd name="T35" fmla="*/ 0 h 38"/>
                  <a:gd name="T36" fmla="*/ 0 w 129"/>
                  <a:gd name="T37" fmla="*/ 0 h 38"/>
                  <a:gd name="T38" fmla="*/ 0 w 129"/>
                  <a:gd name="T39" fmla="*/ 0 h 38"/>
                  <a:gd name="T40" fmla="*/ 0 w 129"/>
                  <a:gd name="T41" fmla="*/ 0 h 38"/>
                  <a:gd name="T42" fmla="*/ 0 w 129"/>
                  <a:gd name="T43" fmla="*/ 0 h 38"/>
                  <a:gd name="T44" fmla="*/ 1 w 129"/>
                  <a:gd name="T45" fmla="*/ 0 h 38"/>
                  <a:gd name="T46" fmla="*/ 1 w 129"/>
                  <a:gd name="T47" fmla="*/ 0 h 38"/>
                  <a:gd name="T48" fmla="*/ 1 w 129"/>
                  <a:gd name="T49" fmla="*/ 0 h 38"/>
                  <a:gd name="T50" fmla="*/ 1 w 129"/>
                  <a:gd name="T51" fmla="*/ 0 h 38"/>
                  <a:gd name="T52" fmla="*/ 1 w 129"/>
                  <a:gd name="T53" fmla="*/ 0 h 38"/>
                  <a:gd name="T54" fmla="*/ 1 w 129"/>
                  <a:gd name="T55" fmla="*/ 0 h 38"/>
                  <a:gd name="T56" fmla="*/ 1 w 129"/>
                  <a:gd name="T57" fmla="*/ 0 h 38"/>
                  <a:gd name="T58" fmla="*/ 1 w 129"/>
                  <a:gd name="T59" fmla="*/ 0 h 38"/>
                  <a:gd name="T60" fmla="*/ 1 w 129"/>
                  <a:gd name="T61" fmla="*/ 0 h 38"/>
                  <a:gd name="T62" fmla="*/ 1 w 129"/>
                  <a:gd name="T63" fmla="*/ 0 h 38"/>
                  <a:gd name="T64" fmla="*/ 1 w 129"/>
                  <a:gd name="T65" fmla="*/ 0 h 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9"/>
                  <a:gd name="T100" fmla="*/ 0 h 38"/>
                  <a:gd name="T101" fmla="*/ 129 w 129"/>
                  <a:gd name="T102" fmla="*/ 38 h 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9" h="38">
                    <a:moveTo>
                      <a:pt x="129" y="28"/>
                    </a:moveTo>
                    <a:lnTo>
                      <a:pt x="116" y="33"/>
                    </a:lnTo>
                    <a:lnTo>
                      <a:pt x="102" y="36"/>
                    </a:lnTo>
                    <a:lnTo>
                      <a:pt x="89" y="38"/>
                    </a:lnTo>
                    <a:lnTo>
                      <a:pt x="75" y="38"/>
                    </a:lnTo>
                    <a:lnTo>
                      <a:pt x="60" y="35"/>
                    </a:lnTo>
                    <a:lnTo>
                      <a:pt x="47" y="32"/>
                    </a:lnTo>
                    <a:lnTo>
                      <a:pt x="33" y="26"/>
                    </a:lnTo>
                    <a:lnTo>
                      <a:pt x="20" y="18"/>
                    </a:lnTo>
                    <a:lnTo>
                      <a:pt x="18" y="16"/>
                    </a:lnTo>
                    <a:lnTo>
                      <a:pt x="15" y="14"/>
                    </a:lnTo>
                    <a:lnTo>
                      <a:pt x="12" y="11"/>
                    </a:lnTo>
                    <a:lnTo>
                      <a:pt x="10" y="10"/>
                    </a:lnTo>
                    <a:lnTo>
                      <a:pt x="7" y="8"/>
                    </a:lnTo>
                    <a:lnTo>
                      <a:pt x="5" y="5"/>
                    </a:lnTo>
                    <a:lnTo>
                      <a:pt x="2" y="3"/>
                    </a:lnTo>
                    <a:lnTo>
                      <a:pt x="0" y="0"/>
                    </a:lnTo>
                    <a:lnTo>
                      <a:pt x="10" y="8"/>
                    </a:lnTo>
                    <a:lnTo>
                      <a:pt x="21" y="14"/>
                    </a:lnTo>
                    <a:lnTo>
                      <a:pt x="32" y="20"/>
                    </a:lnTo>
                    <a:lnTo>
                      <a:pt x="44" y="23"/>
                    </a:lnTo>
                    <a:lnTo>
                      <a:pt x="56" y="27"/>
                    </a:lnTo>
                    <a:lnTo>
                      <a:pt x="69" y="30"/>
                    </a:lnTo>
                    <a:lnTo>
                      <a:pt x="81" y="32"/>
                    </a:lnTo>
                    <a:lnTo>
                      <a:pt x="94" y="33"/>
                    </a:lnTo>
                    <a:lnTo>
                      <a:pt x="99" y="32"/>
                    </a:lnTo>
                    <a:lnTo>
                      <a:pt x="103" y="32"/>
                    </a:lnTo>
                    <a:lnTo>
                      <a:pt x="107" y="32"/>
                    </a:lnTo>
                    <a:lnTo>
                      <a:pt x="112" y="32"/>
                    </a:lnTo>
                    <a:lnTo>
                      <a:pt x="116" y="30"/>
                    </a:lnTo>
                    <a:lnTo>
                      <a:pt x="120" y="30"/>
                    </a:lnTo>
                    <a:lnTo>
                      <a:pt x="124" y="29"/>
                    </a:lnTo>
                    <a:lnTo>
                      <a:pt x="129" y="28"/>
                    </a:lnTo>
                    <a:close/>
                  </a:path>
                </a:pathLst>
              </a:custGeom>
              <a:solidFill>
                <a:srgbClr val="F1AA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5" name="Freeform 121"/>
              <p:cNvSpPr>
                <a:spLocks/>
              </p:cNvSpPr>
              <p:nvPr/>
            </p:nvSpPr>
            <p:spPr bwMode="auto">
              <a:xfrm>
                <a:off x="1140" y="2685"/>
                <a:ext cx="33" cy="10"/>
              </a:xfrm>
              <a:custGeom>
                <a:avLst/>
                <a:gdLst>
                  <a:gd name="T0" fmla="*/ 0 w 166"/>
                  <a:gd name="T1" fmla="*/ 0 h 59"/>
                  <a:gd name="T2" fmla="*/ 0 w 166"/>
                  <a:gd name="T3" fmla="*/ 0 h 59"/>
                  <a:gd name="T4" fmla="*/ 0 w 166"/>
                  <a:gd name="T5" fmla="*/ 0 h 59"/>
                  <a:gd name="T6" fmla="*/ 1 w 166"/>
                  <a:gd name="T7" fmla="*/ 0 h 59"/>
                  <a:gd name="T8" fmla="*/ 1 w 166"/>
                  <a:gd name="T9" fmla="*/ 0 h 59"/>
                  <a:gd name="T10" fmla="*/ 1 w 166"/>
                  <a:gd name="T11" fmla="*/ 0 h 59"/>
                  <a:gd name="T12" fmla="*/ 1 w 166"/>
                  <a:gd name="T13" fmla="*/ 0 h 59"/>
                  <a:gd name="T14" fmla="*/ 1 w 166"/>
                  <a:gd name="T15" fmla="*/ 0 h 59"/>
                  <a:gd name="T16" fmla="*/ 1 w 166"/>
                  <a:gd name="T17" fmla="*/ 0 h 59"/>
                  <a:gd name="T18" fmla="*/ 1 w 166"/>
                  <a:gd name="T19" fmla="*/ 0 h 59"/>
                  <a:gd name="T20" fmla="*/ 1 w 166"/>
                  <a:gd name="T21" fmla="*/ 0 h 59"/>
                  <a:gd name="T22" fmla="*/ 1 w 166"/>
                  <a:gd name="T23" fmla="*/ 0 h 59"/>
                  <a:gd name="T24" fmla="*/ 1 w 166"/>
                  <a:gd name="T25" fmla="*/ 0 h 59"/>
                  <a:gd name="T26" fmla="*/ 1 w 166"/>
                  <a:gd name="T27" fmla="*/ 0 h 59"/>
                  <a:gd name="T28" fmla="*/ 1 w 166"/>
                  <a:gd name="T29" fmla="*/ 0 h 59"/>
                  <a:gd name="T30" fmla="*/ 1 w 166"/>
                  <a:gd name="T31" fmla="*/ 0 h 59"/>
                  <a:gd name="T32" fmla="*/ 1 w 166"/>
                  <a:gd name="T33" fmla="*/ 0 h 59"/>
                  <a:gd name="T34" fmla="*/ 1 w 166"/>
                  <a:gd name="T35" fmla="*/ 0 h 59"/>
                  <a:gd name="T36" fmla="*/ 1 w 166"/>
                  <a:gd name="T37" fmla="*/ 0 h 59"/>
                  <a:gd name="T38" fmla="*/ 1 w 166"/>
                  <a:gd name="T39" fmla="*/ 0 h 59"/>
                  <a:gd name="T40" fmla="*/ 1 w 166"/>
                  <a:gd name="T41" fmla="*/ 0 h 59"/>
                  <a:gd name="T42" fmla="*/ 1 w 166"/>
                  <a:gd name="T43" fmla="*/ 0 h 59"/>
                  <a:gd name="T44" fmla="*/ 1 w 166"/>
                  <a:gd name="T45" fmla="*/ 0 h 59"/>
                  <a:gd name="T46" fmla="*/ 1 w 166"/>
                  <a:gd name="T47" fmla="*/ 0 h 59"/>
                  <a:gd name="T48" fmla="*/ 1 w 166"/>
                  <a:gd name="T49" fmla="*/ 0 h 59"/>
                  <a:gd name="T50" fmla="*/ 1 w 166"/>
                  <a:gd name="T51" fmla="*/ 0 h 59"/>
                  <a:gd name="T52" fmla="*/ 1 w 166"/>
                  <a:gd name="T53" fmla="*/ 0 h 59"/>
                  <a:gd name="T54" fmla="*/ 1 w 166"/>
                  <a:gd name="T55" fmla="*/ 0 h 59"/>
                  <a:gd name="T56" fmla="*/ 0 w 166"/>
                  <a:gd name="T57" fmla="*/ 0 h 59"/>
                  <a:gd name="T58" fmla="*/ 0 w 166"/>
                  <a:gd name="T59" fmla="*/ 0 h 59"/>
                  <a:gd name="T60" fmla="*/ 0 w 166"/>
                  <a:gd name="T61" fmla="*/ 0 h 59"/>
                  <a:gd name="T62" fmla="*/ 0 w 166"/>
                  <a:gd name="T63" fmla="*/ 0 h 59"/>
                  <a:gd name="T64" fmla="*/ 0 w 166"/>
                  <a:gd name="T65" fmla="*/ 0 h 59"/>
                  <a:gd name="T66" fmla="*/ 0 w 166"/>
                  <a:gd name="T67" fmla="*/ 0 h 59"/>
                  <a:gd name="T68" fmla="*/ 0 w 166"/>
                  <a:gd name="T69" fmla="*/ 0 h 59"/>
                  <a:gd name="T70" fmla="*/ 0 w 166"/>
                  <a:gd name="T71" fmla="*/ 0 h 59"/>
                  <a:gd name="T72" fmla="*/ 0 w 166"/>
                  <a:gd name="T73" fmla="*/ 0 h 59"/>
                  <a:gd name="T74" fmla="*/ 0 w 166"/>
                  <a:gd name="T75" fmla="*/ 0 h 59"/>
                  <a:gd name="T76" fmla="*/ 0 w 166"/>
                  <a:gd name="T77" fmla="*/ 0 h 59"/>
                  <a:gd name="T78" fmla="*/ 0 w 166"/>
                  <a:gd name="T79" fmla="*/ 0 h 59"/>
                  <a:gd name="T80" fmla="*/ 0 w 166"/>
                  <a:gd name="T81" fmla="*/ 0 h 59"/>
                  <a:gd name="T82" fmla="*/ 0 w 166"/>
                  <a:gd name="T83" fmla="*/ 0 h 59"/>
                  <a:gd name="T84" fmla="*/ 0 w 166"/>
                  <a:gd name="T85" fmla="*/ 0 h 59"/>
                  <a:gd name="T86" fmla="*/ 0 w 166"/>
                  <a:gd name="T87" fmla="*/ 0 h 59"/>
                  <a:gd name="T88" fmla="*/ 0 w 166"/>
                  <a:gd name="T89" fmla="*/ 0 h 59"/>
                  <a:gd name="T90" fmla="*/ 0 w 166"/>
                  <a:gd name="T91" fmla="*/ 0 h 59"/>
                  <a:gd name="T92" fmla="*/ 0 w 166"/>
                  <a:gd name="T93" fmla="*/ 0 h 59"/>
                  <a:gd name="T94" fmla="*/ 0 w 166"/>
                  <a:gd name="T95" fmla="*/ 0 h 59"/>
                  <a:gd name="T96" fmla="*/ 0 w 166"/>
                  <a:gd name="T97" fmla="*/ 0 h 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6"/>
                  <a:gd name="T148" fmla="*/ 0 h 59"/>
                  <a:gd name="T149" fmla="*/ 166 w 166"/>
                  <a:gd name="T150" fmla="*/ 59 h 5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6" h="59">
                    <a:moveTo>
                      <a:pt x="47" y="45"/>
                    </a:moveTo>
                    <a:lnTo>
                      <a:pt x="54" y="48"/>
                    </a:lnTo>
                    <a:lnTo>
                      <a:pt x="61" y="51"/>
                    </a:lnTo>
                    <a:lnTo>
                      <a:pt x="69" y="53"/>
                    </a:lnTo>
                    <a:lnTo>
                      <a:pt x="76" y="55"/>
                    </a:lnTo>
                    <a:lnTo>
                      <a:pt x="85" y="56"/>
                    </a:lnTo>
                    <a:lnTo>
                      <a:pt x="93" y="57"/>
                    </a:lnTo>
                    <a:lnTo>
                      <a:pt x="101" y="59"/>
                    </a:lnTo>
                    <a:lnTo>
                      <a:pt x="109" y="59"/>
                    </a:lnTo>
                    <a:lnTo>
                      <a:pt x="117" y="57"/>
                    </a:lnTo>
                    <a:lnTo>
                      <a:pt x="124" y="56"/>
                    </a:lnTo>
                    <a:lnTo>
                      <a:pt x="131" y="54"/>
                    </a:lnTo>
                    <a:lnTo>
                      <a:pt x="139" y="51"/>
                    </a:lnTo>
                    <a:lnTo>
                      <a:pt x="146" y="49"/>
                    </a:lnTo>
                    <a:lnTo>
                      <a:pt x="153" y="45"/>
                    </a:lnTo>
                    <a:lnTo>
                      <a:pt x="159" y="41"/>
                    </a:lnTo>
                    <a:lnTo>
                      <a:pt x="166" y="37"/>
                    </a:lnTo>
                    <a:lnTo>
                      <a:pt x="159" y="39"/>
                    </a:lnTo>
                    <a:lnTo>
                      <a:pt x="152" y="42"/>
                    </a:lnTo>
                    <a:lnTo>
                      <a:pt x="146" y="43"/>
                    </a:lnTo>
                    <a:lnTo>
                      <a:pt x="139" y="45"/>
                    </a:lnTo>
                    <a:lnTo>
                      <a:pt x="132" y="47"/>
                    </a:lnTo>
                    <a:lnTo>
                      <a:pt x="125" y="47"/>
                    </a:lnTo>
                    <a:lnTo>
                      <a:pt x="117" y="48"/>
                    </a:lnTo>
                    <a:lnTo>
                      <a:pt x="110" y="48"/>
                    </a:lnTo>
                    <a:lnTo>
                      <a:pt x="95" y="47"/>
                    </a:lnTo>
                    <a:lnTo>
                      <a:pt x="79" y="44"/>
                    </a:lnTo>
                    <a:lnTo>
                      <a:pt x="64" y="41"/>
                    </a:lnTo>
                    <a:lnTo>
                      <a:pt x="50" y="36"/>
                    </a:lnTo>
                    <a:lnTo>
                      <a:pt x="36" y="29"/>
                    </a:lnTo>
                    <a:lnTo>
                      <a:pt x="24" y="20"/>
                    </a:lnTo>
                    <a:lnTo>
                      <a:pt x="11" y="11"/>
                    </a:lnTo>
                    <a:lnTo>
                      <a:pt x="0" y="0"/>
                    </a:lnTo>
                    <a:lnTo>
                      <a:pt x="4" y="6"/>
                    </a:lnTo>
                    <a:lnTo>
                      <a:pt x="8" y="12"/>
                    </a:lnTo>
                    <a:lnTo>
                      <a:pt x="12" y="17"/>
                    </a:lnTo>
                    <a:lnTo>
                      <a:pt x="16" y="21"/>
                    </a:lnTo>
                    <a:lnTo>
                      <a:pt x="21" y="26"/>
                    </a:lnTo>
                    <a:lnTo>
                      <a:pt x="26" y="31"/>
                    </a:lnTo>
                    <a:lnTo>
                      <a:pt x="31" y="35"/>
                    </a:lnTo>
                    <a:lnTo>
                      <a:pt x="36" y="39"/>
                    </a:lnTo>
                    <a:lnTo>
                      <a:pt x="38" y="39"/>
                    </a:lnTo>
                    <a:lnTo>
                      <a:pt x="39" y="41"/>
                    </a:lnTo>
                    <a:lnTo>
                      <a:pt x="40" y="42"/>
                    </a:lnTo>
                    <a:lnTo>
                      <a:pt x="41" y="42"/>
                    </a:lnTo>
                    <a:lnTo>
                      <a:pt x="43" y="43"/>
                    </a:lnTo>
                    <a:lnTo>
                      <a:pt x="44" y="44"/>
                    </a:lnTo>
                    <a:lnTo>
                      <a:pt x="45" y="44"/>
                    </a:lnTo>
                    <a:lnTo>
                      <a:pt x="47" y="45"/>
                    </a:lnTo>
                    <a:close/>
                  </a:path>
                </a:pathLst>
              </a:custGeom>
              <a:solidFill>
                <a:srgbClr val="F1AB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6" name="Freeform 122"/>
              <p:cNvSpPr>
                <a:spLocks/>
              </p:cNvSpPr>
              <p:nvPr/>
            </p:nvSpPr>
            <p:spPr bwMode="auto">
              <a:xfrm>
                <a:off x="1138" y="2682"/>
                <a:ext cx="38" cy="12"/>
              </a:xfrm>
              <a:custGeom>
                <a:avLst/>
                <a:gdLst>
                  <a:gd name="T0" fmla="*/ 0 w 191"/>
                  <a:gd name="T1" fmla="*/ 0 h 72"/>
                  <a:gd name="T2" fmla="*/ 0 w 191"/>
                  <a:gd name="T3" fmla="*/ 0 h 72"/>
                  <a:gd name="T4" fmla="*/ 0 w 191"/>
                  <a:gd name="T5" fmla="*/ 0 h 72"/>
                  <a:gd name="T6" fmla="*/ 0 w 191"/>
                  <a:gd name="T7" fmla="*/ 0 h 72"/>
                  <a:gd name="T8" fmla="*/ 1 w 191"/>
                  <a:gd name="T9" fmla="*/ 0 h 72"/>
                  <a:gd name="T10" fmla="*/ 1 w 191"/>
                  <a:gd name="T11" fmla="*/ 0 h 72"/>
                  <a:gd name="T12" fmla="*/ 1 w 191"/>
                  <a:gd name="T13" fmla="*/ 0 h 72"/>
                  <a:gd name="T14" fmla="*/ 1 w 191"/>
                  <a:gd name="T15" fmla="*/ 0 h 72"/>
                  <a:gd name="T16" fmla="*/ 1 w 191"/>
                  <a:gd name="T17" fmla="*/ 0 h 72"/>
                  <a:gd name="T18" fmla="*/ 1 w 191"/>
                  <a:gd name="T19" fmla="*/ 0 h 72"/>
                  <a:gd name="T20" fmla="*/ 1 w 191"/>
                  <a:gd name="T21" fmla="*/ 0 h 72"/>
                  <a:gd name="T22" fmla="*/ 1 w 191"/>
                  <a:gd name="T23" fmla="*/ 0 h 72"/>
                  <a:gd name="T24" fmla="*/ 1 w 191"/>
                  <a:gd name="T25" fmla="*/ 0 h 72"/>
                  <a:gd name="T26" fmla="*/ 1 w 191"/>
                  <a:gd name="T27" fmla="*/ 0 h 72"/>
                  <a:gd name="T28" fmla="*/ 1 w 191"/>
                  <a:gd name="T29" fmla="*/ 0 h 72"/>
                  <a:gd name="T30" fmla="*/ 1 w 191"/>
                  <a:gd name="T31" fmla="*/ 0 h 72"/>
                  <a:gd name="T32" fmla="*/ 1 w 191"/>
                  <a:gd name="T33" fmla="*/ 0 h 72"/>
                  <a:gd name="T34" fmla="*/ 1 w 191"/>
                  <a:gd name="T35" fmla="*/ 0 h 72"/>
                  <a:gd name="T36" fmla="*/ 1 w 191"/>
                  <a:gd name="T37" fmla="*/ 0 h 72"/>
                  <a:gd name="T38" fmla="*/ 1 w 191"/>
                  <a:gd name="T39" fmla="*/ 0 h 72"/>
                  <a:gd name="T40" fmla="*/ 1 w 191"/>
                  <a:gd name="T41" fmla="*/ 0 h 72"/>
                  <a:gd name="T42" fmla="*/ 1 w 191"/>
                  <a:gd name="T43" fmla="*/ 0 h 72"/>
                  <a:gd name="T44" fmla="*/ 1 w 191"/>
                  <a:gd name="T45" fmla="*/ 0 h 72"/>
                  <a:gd name="T46" fmla="*/ 1 w 191"/>
                  <a:gd name="T47" fmla="*/ 0 h 72"/>
                  <a:gd name="T48" fmla="*/ 2 w 191"/>
                  <a:gd name="T49" fmla="*/ 0 h 72"/>
                  <a:gd name="T50" fmla="*/ 1 w 191"/>
                  <a:gd name="T51" fmla="*/ 0 h 72"/>
                  <a:gd name="T52" fmla="*/ 1 w 191"/>
                  <a:gd name="T53" fmla="*/ 0 h 72"/>
                  <a:gd name="T54" fmla="*/ 1 w 191"/>
                  <a:gd name="T55" fmla="*/ 0 h 72"/>
                  <a:gd name="T56" fmla="*/ 1 w 191"/>
                  <a:gd name="T57" fmla="*/ 0 h 72"/>
                  <a:gd name="T58" fmla="*/ 1 w 191"/>
                  <a:gd name="T59" fmla="*/ 0 h 72"/>
                  <a:gd name="T60" fmla="*/ 1 w 191"/>
                  <a:gd name="T61" fmla="*/ 0 h 72"/>
                  <a:gd name="T62" fmla="*/ 1 w 191"/>
                  <a:gd name="T63" fmla="*/ 0 h 72"/>
                  <a:gd name="T64" fmla="*/ 1 w 191"/>
                  <a:gd name="T65" fmla="*/ 0 h 72"/>
                  <a:gd name="T66" fmla="*/ 1 w 191"/>
                  <a:gd name="T67" fmla="*/ 0 h 72"/>
                  <a:gd name="T68" fmla="*/ 1 w 191"/>
                  <a:gd name="T69" fmla="*/ 0 h 72"/>
                  <a:gd name="T70" fmla="*/ 1 w 191"/>
                  <a:gd name="T71" fmla="*/ 0 h 72"/>
                  <a:gd name="T72" fmla="*/ 0 w 191"/>
                  <a:gd name="T73" fmla="*/ 0 h 72"/>
                  <a:gd name="T74" fmla="*/ 0 w 191"/>
                  <a:gd name="T75" fmla="*/ 0 h 72"/>
                  <a:gd name="T76" fmla="*/ 0 w 191"/>
                  <a:gd name="T77" fmla="*/ 0 h 72"/>
                  <a:gd name="T78" fmla="*/ 0 w 191"/>
                  <a:gd name="T79" fmla="*/ 0 h 72"/>
                  <a:gd name="T80" fmla="*/ 0 w 191"/>
                  <a:gd name="T81" fmla="*/ 0 h 72"/>
                  <a:gd name="T82" fmla="*/ 0 w 191"/>
                  <a:gd name="T83" fmla="*/ 0 h 72"/>
                  <a:gd name="T84" fmla="*/ 0 w 191"/>
                  <a:gd name="T85" fmla="*/ 0 h 72"/>
                  <a:gd name="T86" fmla="*/ 0 w 191"/>
                  <a:gd name="T87" fmla="*/ 0 h 72"/>
                  <a:gd name="T88" fmla="*/ 0 w 191"/>
                  <a:gd name="T89" fmla="*/ 0 h 72"/>
                  <a:gd name="T90" fmla="*/ 0 w 191"/>
                  <a:gd name="T91" fmla="*/ 0 h 72"/>
                  <a:gd name="T92" fmla="*/ 0 w 191"/>
                  <a:gd name="T93" fmla="*/ 0 h 72"/>
                  <a:gd name="T94" fmla="*/ 0 w 191"/>
                  <a:gd name="T95" fmla="*/ 0 h 72"/>
                  <a:gd name="T96" fmla="*/ 0 w 191"/>
                  <a:gd name="T97" fmla="*/ 0 h 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1"/>
                  <a:gd name="T148" fmla="*/ 0 h 72"/>
                  <a:gd name="T149" fmla="*/ 191 w 191"/>
                  <a:gd name="T150" fmla="*/ 72 h 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1" h="72">
                    <a:moveTo>
                      <a:pt x="26" y="39"/>
                    </a:moveTo>
                    <a:lnTo>
                      <a:pt x="36" y="47"/>
                    </a:lnTo>
                    <a:lnTo>
                      <a:pt x="47" y="53"/>
                    </a:lnTo>
                    <a:lnTo>
                      <a:pt x="58" y="59"/>
                    </a:lnTo>
                    <a:lnTo>
                      <a:pt x="70" y="62"/>
                    </a:lnTo>
                    <a:lnTo>
                      <a:pt x="82" y="66"/>
                    </a:lnTo>
                    <a:lnTo>
                      <a:pt x="95" y="69"/>
                    </a:lnTo>
                    <a:lnTo>
                      <a:pt x="107" y="71"/>
                    </a:lnTo>
                    <a:lnTo>
                      <a:pt x="120" y="72"/>
                    </a:lnTo>
                    <a:lnTo>
                      <a:pt x="125" y="71"/>
                    </a:lnTo>
                    <a:lnTo>
                      <a:pt x="129" y="71"/>
                    </a:lnTo>
                    <a:lnTo>
                      <a:pt x="133" y="71"/>
                    </a:lnTo>
                    <a:lnTo>
                      <a:pt x="138" y="71"/>
                    </a:lnTo>
                    <a:lnTo>
                      <a:pt x="142" y="69"/>
                    </a:lnTo>
                    <a:lnTo>
                      <a:pt x="146" y="69"/>
                    </a:lnTo>
                    <a:lnTo>
                      <a:pt x="150" y="68"/>
                    </a:lnTo>
                    <a:lnTo>
                      <a:pt x="155" y="67"/>
                    </a:lnTo>
                    <a:lnTo>
                      <a:pt x="160" y="65"/>
                    </a:lnTo>
                    <a:lnTo>
                      <a:pt x="164" y="62"/>
                    </a:lnTo>
                    <a:lnTo>
                      <a:pt x="169" y="60"/>
                    </a:lnTo>
                    <a:lnTo>
                      <a:pt x="174" y="56"/>
                    </a:lnTo>
                    <a:lnTo>
                      <a:pt x="178" y="53"/>
                    </a:lnTo>
                    <a:lnTo>
                      <a:pt x="183" y="49"/>
                    </a:lnTo>
                    <a:lnTo>
                      <a:pt x="187" y="45"/>
                    </a:lnTo>
                    <a:lnTo>
                      <a:pt x="191" y="42"/>
                    </a:lnTo>
                    <a:lnTo>
                      <a:pt x="183" y="45"/>
                    </a:lnTo>
                    <a:lnTo>
                      <a:pt x="175" y="49"/>
                    </a:lnTo>
                    <a:lnTo>
                      <a:pt x="166" y="53"/>
                    </a:lnTo>
                    <a:lnTo>
                      <a:pt x="157" y="55"/>
                    </a:lnTo>
                    <a:lnTo>
                      <a:pt x="148" y="57"/>
                    </a:lnTo>
                    <a:lnTo>
                      <a:pt x="139" y="59"/>
                    </a:lnTo>
                    <a:lnTo>
                      <a:pt x="130" y="60"/>
                    </a:lnTo>
                    <a:lnTo>
                      <a:pt x="120" y="60"/>
                    </a:lnTo>
                    <a:lnTo>
                      <a:pt x="103" y="60"/>
                    </a:lnTo>
                    <a:lnTo>
                      <a:pt x="85" y="56"/>
                    </a:lnTo>
                    <a:lnTo>
                      <a:pt x="69" y="51"/>
                    </a:lnTo>
                    <a:lnTo>
                      <a:pt x="53" y="44"/>
                    </a:lnTo>
                    <a:lnTo>
                      <a:pt x="38" y="36"/>
                    </a:lnTo>
                    <a:lnTo>
                      <a:pt x="24" y="25"/>
                    </a:lnTo>
                    <a:lnTo>
                      <a:pt x="12" y="13"/>
                    </a:lnTo>
                    <a:lnTo>
                      <a:pt x="0" y="0"/>
                    </a:lnTo>
                    <a:lnTo>
                      <a:pt x="2" y="5"/>
                    </a:lnTo>
                    <a:lnTo>
                      <a:pt x="5" y="11"/>
                    </a:lnTo>
                    <a:lnTo>
                      <a:pt x="8" y="15"/>
                    </a:lnTo>
                    <a:lnTo>
                      <a:pt x="11" y="20"/>
                    </a:lnTo>
                    <a:lnTo>
                      <a:pt x="15" y="25"/>
                    </a:lnTo>
                    <a:lnTo>
                      <a:pt x="18" y="30"/>
                    </a:lnTo>
                    <a:lnTo>
                      <a:pt x="22" y="35"/>
                    </a:lnTo>
                    <a:lnTo>
                      <a:pt x="26" y="39"/>
                    </a:lnTo>
                    <a:close/>
                  </a:path>
                </a:pathLst>
              </a:custGeom>
              <a:solidFill>
                <a:srgbClr val="F1AB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7" name="Freeform 123"/>
              <p:cNvSpPr>
                <a:spLocks/>
              </p:cNvSpPr>
              <p:nvPr/>
            </p:nvSpPr>
            <p:spPr bwMode="auto">
              <a:xfrm>
                <a:off x="1136" y="2679"/>
                <a:ext cx="42" cy="14"/>
              </a:xfrm>
              <a:custGeom>
                <a:avLst/>
                <a:gdLst>
                  <a:gd name="T0" fmla="*/ 0 w 210"/>
                  <a:gd name="T1" fmla="*/ 0 h 84"/>
                  <a:gd name="T2" fmla="*/ 0 w 210"/>
                  <a:gd name="T3" fmla="*/ 0 h 84"/>
                  <a:gd name="T4" fmla="*/ 0 w 210"/>
                  <a:gd name="T5" fmla="*/ 0 h 84"/>
                  <a:gd name="T6" fmla="*/ 0 w 210"/>
                  <a:gd name="T7" fmla="*/ 0 h 84"/>
                  <a:gd name="T8" fmla="*/ 1 w 210"/>
                  <a:gd name="T9" fmla="*/ 0 h 84"/>
                  <a:gd name="T10" fmla="*/ 1 w 210"/>
                  <a:gd name="T11" fmla="*/ 0 h 84"/>
                  <a:gd name="T12" fmla="*/ 1 w 210"/>
                  <a:gd name="T13" fmla="*/ 0 h 84"/>
                  <a:gd name="T14" fmla="*/ 1 w 210"/>
                  <a:gd name="T15" fmla="*/ 0 h 84"/>
                  <a:gd name="T16" fmla="*/ 1 w 210"/>
                  <a:gd name="T17" fmla="*/ 0 h 84"/>
                  <a:gd name="T18" fmla="*/ 1 w 210"/>
                  <a:gd name="T19" fmla="*/ 0 h 84"/>
                  <a:gd name="T20" fmla="*/ 1 w 210"/>
                  <a:gd name="T21" fmla="*/ 0 h 84"/>
                  <a:gd name="T22" fmla="*/ 1 w 210"/>
                  <a:gd name="T23" fmla="*/ 0 h 84"/>
                  <a:gd name="T24" fmla="*/ 1 w 210"/>
                  <a:gd name="T25" fmla="*/ 0 h 84"/>
                  <a:gd name="T26" fmla="*/ 1 w 210"/>
                  <a:gd name="T27" fmla="*/ 0 h 84"/>
                  <a:gd name="T28" fmla="*/ 1 w 210"/>
                  <a:gd name="T29" fmla="*/ 0 h 84"/>
                  <a:gd name="T30" fmla="*/ 1 w 210"/>
                  <a:gd name="T31" fmla="*/ 0 h 84"/>
                  <a:gd name="T32" fmla="*/ 1 w 210"/>
                  <a:gd name="T33" fmla="*/ 0 h 84"/>
                  <a:gd name="T34" fmla="*/ 1 w 210"/>
                  <a:gd name="T35" fmla="*/ 0 h 84"/>
                  <a:gd name="T36" fmla="*/ 2 w 210"/>
                  <a:gd name="T37" fmla="*/ 0 h 84"/>
                  <a:gd name="T38" fmla="*/ 2 w 210"/>
                  <a:gd name="T39" fmla="*/ 0 h 84"/>
                  <a:gd name="T40" fmla="*/ 2 w 210"/>
                  <a:gd name="T41" fmla="*/ 0 h 84"/>
                  <a:gd name="T42" fmla="*/ 2 w 210"/>
                  <a:gd name="T43" fmla="*/ 0 h 84"/>
                  <a:gd name="T44" fmla="*/ 2 w 210"/>
                  <a:gd name="T45" fmla="*/ 0 h 84"/>
                  <a:gd name="T46" fmla="*/ 2 w 210"/>
                  <a:gd name="T47" fmla="*/ 0 h 84"/>
                  <a:gd name="T48" fmla="*/ 2 w 210"/>
                  <a:gd name="T49" fmla="*/ 0 h 84"/>
                  <a:gd name="T50" fmla="*/ 2 w 210"/>
                  <a:gd name="T51" fmla="*/ 0 h 84"/>
                  <a:gd name="T52" fmla="*/ 2 w 210"/>
                  <a:gd name="T53" fmla="*/ 0 h 84"/>
                  <a:gd name="T54" fmla="*/ 1 w 210"/>
                  <a:gd name="T55" fmla="*/ 0 h 84"/>
                  <a:gd name="T56" fmla="*/ 1 w 210"/>
                  <a:gd name="T57" fmla="*/ 0 h 84"/>
                  <a:gd name="T58" fmla="*/ 1 w 210"/>
                  <a:gd name="T59" fmla="*/ 0 h 84"/>
                  <a:gd name="T60" fmla="*/ 1 w 210"/>
                  <a:gd name="T61" fmla="*/ 0 h 84"/>
                  <a:gd name="T62" fmla="*/ 1 w 210"/>
                  <a:gd name="T63" fmla="*/ 0 h 84"/>
                  <a:gd name="T64" fmla="*/ 1 w 210"/>
                  <a:gd name="T65" fmla="*/ 0 h 84"/>
                  <a:gd name="T66" fmla="*/ 1 w 210"/>
                  <a:gd name="T67" fmla="*/ 0 h 84"/>
                  <a:gd name="T68" fmla="*/ 1 w 210"/>
                  <a:gd name="T69" fmla="*/ 0 h 84"/>
                  <a:gd name="T70" fmla="*/ 1 w 210"/>
                  <a:gd name="T71" fmla="*/ 0 h 84"/>
                  <a:gd name="T72" fmla="*/ 1 w 210"/>
                  <a:gd name="T73" fmla="*/ 0 h 84"/>
                  <a:gd name="T74" fmla="*/ 1 w 210"/>
                  <a:gd name="T75" fmla="*/ 0 h 84"/>
                  <a:gd name="T76" fmla="*/ 1 w 210"/>
                  <a:gd name="T77" fmla="*/ 0 h 84"/>
                  <a:gd name="T78" fmla="*/ 1 w 210"/>
                  <a:gd name="T79" fmla="*/ 0 h 84"/>
                  <a:gd name="T80" fmla="*/ 0 w 210"/>
                  <a:gd name="T81" fmla="*/ 0 h 84"/>
                  <a:gd name="T82" fmla="*/ 0 w 210"/>
                  <a:gd name="T83" fmla="*/ 0 h 84"/>
                  <a:gd name="T84" fmla="*/ 0 w 210"/>
                  <a:gd name="T85" fmla="*/ 0 h 84"/>
                  <a:gd name="T86" fmla="*/ 0 w 210"/>
                  <a:gd name="T87" fmla="*/ 0 h 84"/>
                  <a:gd name="T88" fmla="*/ 0 w 210"/>
                  <a:gd name="T89" fmla="*/ 0 h 84"/>
                  <a:gd name="T90" fmla="*/ 0 w 210"/>
                  <a:gd name="T91" fmla="*/ 0 h 84"/>
                  <a:gd name="T92" fmla="*/ 0 w 210"/>
                  <a:gd name="T93" fmla="*/ 0 h 84"/>
                  <a:gd name="T94" fmla="*/ 0 w 210"/>
                  <a:gd name="T95" fmla="*/ 0 h 84"/>
                  <a:gd name="T96" fmla="*/ 0 w 210"/>
                  <a:gd name="T97" fmla="*/ 0 h 84"/>
                  <a:gd name="T98" fmla="*/ 0 w 210"/>
                  <a:gd name="T99" fmla="*/ 0 h 84"/>
                  <a:gd name="T100" fmla="*/ 0 w 210"/>
                  <a:gd name="T101" fmla="*/ 0 h 84"/>
                  <a:gd name="T102" fmla="*/ 0 w 210"/>
                  <a:gd name="T103" fmla="*/ 0 h 84"/>
                  <a:gd name="T104" fmla="*/ 0 w 210"/>
                  <a:gd name="T105" fmla="*/ 0 h 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0"/>
                  <a:gd name="T160" fmla="*/ 0 h 84"/>
                  <a:gd name="T161" fmla="*/ 210 w 210"/>
                  <a:gd name="T162" fmla="*/ 84 h 8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0" h="84">
                    <a:moveTo>
                      <a:pt x="17" y="36"/>
                    </a:moveTo>
                    <a:lnTo>
                      <a:pt x="28" y="47"/>
                    </a:lnTo>
                    <a:lnTo>
                      <a:pt x="41" y="56"/>
                    </a:lnTo>
                    <a:lnTo>
                      <a:pt x="53" y="65"/>
                    </a:lnTo>
                    <a:lnTo>
                      <a:pt x="67" y="71"/>
                    </a:lnTo>
                    <a:lnTo>
                      <a:pt x="81" y="77"/>
                    </a:lnTo>
                    <a:lnTo>
                      <a:pt x="96" y="80"/>
                    </a:lnTo>
                    <a:lnTo>
                      <a:pt x="112" y="83"/>
                    </a:lnTo>
                    <a:lnTo>
                      <a:pt x="127" y="84"/>
                    </a:lnTo>
                    <a:lnTo>
                      <a:pt x="134" y="84"/>
                    </a:lnTo>
                    <a:lnTo>
                      <a:pt x="142" y="83"/>
                    </a:lnTo>
                    <a:lnTo>
                      <a:pt x="149" y="83"/>
                    </a:lnTo>
                    <a:lnTo>
                      <a:pt x="156" y="81"/>
                    </a:lnTo>
                    <a:lnTo>
                      <a:pt x="163" y="79"/>
                    </a:lnTo>
                    <a:lnTo>
                      <a:pt x="170" y="78"/>
                    </a:lnTo>
                    <a:lnTo>
                      <a:pt x="176" y="75"/>
                    </a:lnTo>
                    <a:lnTo>
                      <a:pt x="183" y="73"/>
                    </a:lnTo>
                    <a:lnTo>
                      <a:pt x="187" y="69"/>
                    </a:lnTo>
                    <a:lnTo>
                      <a:pt x="190" y="67"/>
                    </a:lnTo>
                    <a:lnTo>
                      <a:pt x="194" y="63"/>
                    </a:lnTo>
                    <a:lnTo>
                      <a:pt x="197" y="61"/>
                    </a:lnTo>
                    <a:lnTo>
                      <a:pt x="200" y="57"/>
                    </a:lnTo>
                    <a:lnTo>
                      <a:pt x="204" y="54"/>
                    </a:lnTo>
                    <a:lnTo>
                      <a:pt x="207" y="50"/>
                    </a:lnTo>
                    <a:lnTo>
                      <a:pt x="210" y="45"/>
                    </a:lnTo>
                    <a:lnTo>
                      <a:pt x="201" y="51"/>
                    </a:lnTo>
                    <a:lnTo>
                      <a:pt x="191" y="57"/>
                    </a:lnTo>
                    <a:lnTo>
                      <a:pt x="181" y="62"/>
                    </a:lnTo>
                    <a:lnTo>
                      <a:pt x="171" y="66"/>
                    </a:lnTo>
                    <a:lnTo>
                      <a:pt x="160" y="69"/>
                    </a:lnTo>
                    <a:lnTo>
                      <a:pt x="149" y="71"/>
                    </a:lnTo>
                    <a:lnTo>
                      <a:pt x="138" y="73"/>
                    </a:lnTo>
                    <a:lnTo>
                      <a:pt x="127" y="73"/>
                    </a:lnTo>
                    <a:lnTo>
                      <a:pt x="118" y="73"/>
                    </a:lnTo>
                    <a:lnTo>
                      <a:pt x="108" y="72"/>
                    </a:lnTo>
                    <a:lnTo>
                      <a:pt x="99" y="71"/>
                    </a:lnTo>
                    <a:lnTo>
                      <a:pt x="89" y="68"/>
                    </a:lnTo>
                    <a:lnTo>
                      <a:pt x="80" y="65"/>
                    </a:lnTo>
                    <a:lnTo>
                      <a:pt x="71" y="62"/>
                    </a:lnTo>
                    <a:lnTo>
                      <a:pt x="63" y="57"/>
                    </a:lnTo>
                    <a:lnTo>
                      <a:pt x="55" y="54"/>
                    </a:lnTo>
                    <a:lnTo>
                      <a:pt x="39" y="43"/>
                    </a:lnTo>
                    <a:lnTo>
                      <a:pt x="25" y="30"/>
                    </a:lnTo>
                    <a:lnTo>
                      <a:pt x="12" y="17"/>
                    </a:lnTo>
                    <a:lnTo>
                      <a:pt x="0" y="0"/>
                    </a:lnTo>
                    <a:lnTo>
                      <a:pt x="1" y="5"/>
                    </a:lnTo>
                    <a:lnTo>
                      <a:pt x="3" y="9"/>
                    </a:lnTo>
                    <a:lnTo>
                      <a:pt x="5" y="14"/>
                    </a:lnTo>
                    <a:lnTo>
                      <a:pt x="7" y="19"/>
                    </a:lnTo>
                    <a:lnTo>
                      <a:pt x="9" y="24"/>
                    </a:lnTo>
                    <a:lnTo>
                      <a:pt x="12" y="27"/>
                    </a:lnTo>
                    <a:lnTo>
                      <a:pt x="14" y="32"/>
                    </a:lnTo>
                    <a:lnTo>
                      <a:pt x="17" y="36"/>
                    </a:lnTo>
                    <a:close/>
                  </a:path>
                </a:pathLst>
              </a:custGeom>
              <a:solidFill>
                <a:srgbClr val="F1AD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8" name="Freeform 124"/>
              <p:cNvSpPr>
                <a:spLocks/>
              </p:cNvSpPr>
              <p:nvPr/>
            </p:nvSpPr>
            <p:spPr bwMode="auto">
              <a:xfrm>
                <a:off x="1135" y="2677"/>
                <a:ext cx="45" cy="15"/>
              </a:xfrm>
              <a:custGeom>
                <a:avLst/>
                <a:gdLst>
                  <a:gd name="T0" fmla="*/ 0 w 224"/>
                  <a:gd name="T1" fmla="*/ 0 h 95"/>
                  <a:gd name="T2" fmla="*/ 0 w 224"/>
                  <a:gd name="T3" fmla="*/ 0 h 95"/>
                  <a:gd name="T4" fmla="*/ 0 w 224"/>
                  <a:gd name="T5" fmla="*/ 0 h 95"/>
                  <a:gd name="T6" fmla="*/ 0 w 224"/>
                  <a:gd name="T7" fmla="*/ 0 h 95"/>
                  <a:gd name="T8" fmla="*/ 1 w 224"/>
                  <a:gd name="T9" fmla="*/ 0 h 95"/>
                  <a:gd name="T10" fmla="*/ 1 w 224"/>
                  <a:gd name="T11" fmla="*/ 0 h 95"/>
                  <a:gd name="T12" fmla="*/ 1 w 224"/>
                  <a:gd name="T13" fmla="*/ 0 h 95"/>
                  <a:gd name="T14" fmla="*/ 1 w 224"/>
                  <a:gd name="T15" fmla="*/ 0 h 95"/>
                  <a:gd name="T16" fmla="*/ 1 w 224"/>
                  <a:gd name="T17" fmla="*/ 0 h 95"/>
                  <a:gd name="T18" fmla="*/ 1 w 224"/>
                  <a:gd name="T19" fmla="*/ 0 h 95"/>
                  <a:gd name="T20" fmla="*/ 1 w 224"/>
                  <a:gd name="T21" fmla="*/ 0 h 95"/>
                  <a:gd name="T22" fmla="*/ 1 w 224"/>
                  <a:gd name="T23" fmla="*/ 0 h 95"/>
                  <a:gd name="T24" fmla="*/ 1 w 224"/>
                  <a:gd name="T25" fmla="*/ 0 h 95"/>
                  <a:gd name="T26" fmla="*/ 1 w 224"/>
                  <a:gd name="T27" fmla="*/ 0 h 95"/>
                  <a:gd name="T28" fmla="*/ 2 w 224"/>
                  <a:gd name="T29" fmla="*/ 0 h 95"/>
                  <a:gd name="T30" fmla="*/ 2 w 224"/>
                  <a:gd name="T31" fmla="*/ 0 h 95"/>
                  <a:gd name="T32" fmla="*/ 2 w 224"/>
                  <a:gd name="T33" fmla="*/ 0 h 95"/>
                  <a:gd name="T34" fmla="*/ 2 w 224"/>
                  <a:gd name="T35" fmla="*/ 0 h 95"/>
                  <a:gd name="T36" fmla="*/ 2 w 224"/>
                  <a:gd name="T37" fmla="*/ 0 h 95"/>
                  <a:gd name="T38" fmla="*/ 2 w 224"/>
                  <a:gd name="T39" fmla="*/ 0 h 95"/>
                  <a:gd name="T40" fmla="*/ 2 w 224"/>
                  <a:gd name="T41" fmla="*/ 0 h 95"/>
                  <a:gd name="T42" fmla="*/ 2 w 224"/>
                  <a:gd name="T43" fmla="*/ 0 h 95"/>
                  <a:gd name="T44" fmla="*/ 2 w 224"/>
                  <a:gd name="T45" fmla="*/ 0 h 95"/>
                  <a:gd name="T46" fmla="*/ 2 w 224"/>
                  <a:gd name="T47" fmla="*/ 0 h 95"/>
                  <a:gd name="T48" fmla="*/ 2 w 224"/>
                  <a:gd name="T49" fmla="*/ 0 h 95"/>
                  <a:gd name="T50" fmla="*/ 2 w 224"/>
                  <a:gd name="T51" fmla="*/ 0 h 95"/>
                  <a:gd name="T52" fmla="*/ 2 w 224"/>
                  <a:gd name="T53" fmla="*/ 0 h 95"/>
                  <a:gd name="T54" fmla="*/ 2 w 224"/>
                  <a:gd name="T55" fmla="*/ 0 h 95"/>
                  <a:gd name="T56" fmla="*/ 1 w 224"/>
                  <a:gd name="T57" fmla="*/ 0 h 95"/>
                  <a:gd name="T58" fmla="*/ 1 w 224"/>
                  <a:gd name="T59" fmla="*/ 0 h 95"/>
                  <a:gd name="T60" fmla="*/ 1 w 224"/>
                  <a:gd name="T61" fmla="*/ 0 h 95"/>
                  <a:gd name="T62" fmla="*/ 1 w 224"/>
                  <a:gd name="T63" fmla="*/ 0 h 95"/>
                  <a:gd name="T64" fmla="*/ 1 w 224"/>
                  <a:gd name="T65" fmla="*/ 0 h 95"/>
                  <a:gd name="T66" fmla="*/ 1 w 224"/>
                  <a:gd name="T67" fmla="*/ 0 h 95"/>
                  <a:gd name="T68" fmla="*/ 1 w 224"/>
                  <a:gd name="T69" fmla="*/ 0 h 95"/>
                  <a:gd name="T70" fmla="*/ 1 w 224"/>
                  <a:gd name="T71" fmla="*/ 0 h 95"/>
                  <a:gd name="T72" fmla="*/ 1 w 224"/>
                  <a:gd name="T73" fmla="*/ 0 h 95"/>
                  <a:gd name="T74" fmla="*/ 1 w 224"/>
                  <a:gd name="T75" fmla="*/ 0 h 95"/>
                  <a:gd name="T76" fmla="*/ 1 w 224"/>
                  <a:gd name="T77" fmla="*/ 0 h 95"/>
                  <a:gd name="T78" fmla="*/ 1 w 224"/>
                  <a:gd name="T79" fmla="*/ 0 h 95"/>
                  <a:gd name="T80" fmla="*/ 0 w 224"/>
                  <a:gd name="T81" fmla="*/ 0 h 95"/>
                  <a:gd name="T82" fmla="*/ 0 w 224"/>
                  <a:gd name="T83" fmla="*/ 0 h 95"/>
                  <a:gd name="T84" fmla="*/ 0 w 224"/>
                  <a:gd name="T85" fmla="*/ 0 h 95"/>
                  <a:gd name="T86" fmla="*/ 0 w 224"/>
                  <a:gd name="T87" fmla="*/ 0 h 95"/>
                  <a:gd name="T88" fmla="*/ 0 w 224"/>
                  <a:gd name="T89" fmla="*/ 0 h 95"/>
                  <a:gd name="T90" fmla="*/ 0 w 224"/>
                  <a:gd name="T91" fmla="*/ 0 h 95"/>
                  <a:gd name="T92" fmla="*/ 0 w 224"/>
                  <a:gd name="T93" fmla="*/ 0 h 95"/>
                  <a:gd name="T94" fmla="*/ 0 w 224"/>
                  <a:gd name="T95" fmla="*/ 0 h 95"/>
                  <a:gd name="T96" fmla="*/ 0 w 224"/>
                  <a:gd name="T97" fmla="*/ 0 h 95"/>
                  <a:gd name="T98" fmla="*/ 0 w 224"/>
                  <a:gd name="T99" fmla="*/ 0 h 95"/>
                  <a:gd name="T100" fmla="*/ 0 w 224"/>
                  <a:gd name="T101" fmla="*/ 0 h 95"/>
                  <a:gd name="T102" fmla="*/ 0 w 224"/>
                  <a:gd name="T103" fmla="*/ 0 h 95"/>
                  <a:gd name="T104" fmla="*/ 0 w 224"/>
                  <a:gd name="T105" fmla="*/ 0 h 95"/>
                  <a:gd name="T106" fmla="*/ 0 w 224"/>
                  <a:gd name="T107" fmla="*/ 0 h 95"/>
                  <a:gd name="T108" fmla="*/ 0 w 224"/>
                  <a:gd name="T109" fmla="*/ 0 h 95"/>
                  <a:gd name="T110" fmla="*/ 0 w 224"/>
                  <a:gd name="T111" fmla="*/ 0 h 95"/>
                  <a:gd name="T112" fmla="*/ 0 w 224"/>
                  <a:gd name="T113" fmla="*/ 0 h 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4"/>
                  <a:gd name="T172" fmla="*/ 0 h 95"/>
                  <a:gd name="T173" fmla="*/ 224 w 224"/>
                  <a:gd name="T174" fmla="*/ 95 h 9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4" h="95">
                    <a:moveTo>
                      <a:pt x="12" y="35"/>
                    </a:moveTo>
                    <a:lnTo>
                      <a:pt x="24" y="48"/>
                    </a:lnTo>
                    <a:lnTo>
                      <a:pt x="37" y="60"/>
                    </a:lnTo>
                    <a:lnTo>
                      <a:pt x="50" y="71"/>
                    </a:lnTo>
                    <a:lnTo>
                      <a:pt x="65" y="79"/>
                    </a:lnTo>
                    <a:lnTo>
                      <a:pt x="81" y="86"/>
                    </a:lnTo>
                    <a:lnTo>
                      <a:pt x="97" y="91"/>
                    </a:lnTo>
                    <a:lnTo>
                      <a:pt x="115" y="95"/>
                    </a:lnTo>
                    <a:lnTo>
                      <a:pt x="132" y="95"/>
                    </a:lnTo>
                    <a:lnTo>
                      <a:pt x="142" y="95"/>
                    </a:lnTo>
                    <a:lnTo>
                      <a:pt x="151" y="94"/>
                    </a:lnTo>
                    <a:lnTo>
                      <a:pt x="160" y="92"/>
                    </a:lnTo>
                    <a:lnTo>
                      <a:pt x="169" y="90"/>
                    </a:lnTo>
                    <a:lnTo>
                      <a:pt x="178" y="88"/>
                    </a:lnTo>
                    <a:lnTo>
                      <a:pt x="187" y="84"/>
                    </a:lnTo>
                    <a:lnTo>
                      <a:pt x="195" y="80"/>
                    </a:lnTo>
                    <a:lnTo>
                      <a:pt x="203" y="77"/>
                    </a:lnTo>
                    <a:lnTo>
                      <a:pt x="206" y="73"/>
                    </a:lnTo>
                    <a:lnTo>
                      <a:pt x="209" y="70"/>
                    </a:lnTo>
                    <a:lnTo>
                      <a:pt x="212" y="67"/>
                    </a:lnTo>
                    <a:lnTo>
                      <a:pt x="214" y="64"/>
                    </a:lnTo>
                    <a:lnTo>
                      <a:pt x="217" y="60"/>
                    </a:lnTo>
                    <a:lnTo>
                      <a:pt x="219" y="56"/>
                    </a:lnTo>
                    <a:lnTo>
                      <a:pt x="222" y="53"/>
                    </a:lnTo>
                    <a:lnTo>
                      <a:pt x="224" y="49"/>
                    </a:lnTo>
                    <a:lnTo>
                      <a:pt x="214" y="56"/>
                    </a:lnTo>
                    <a:lnTo>
                      <a:pt x="204" y="64"/>
                    </a:lnTo>
                    <a:lnTo>
                      <a:pt x="193" y="70"/>
                    </a:lnTo>
                    <a:lnTo>
                      <a:pt x="181" y="76"/>
                    </a:lnTo>
                    <a:lnTo>
                      <a:pt x="170" y="79"/>
                    </a:lnTo>
                    <a:lnTo>
                      <a:pt x="157" y="82"/>
                    </a:lnTo>
                    <a:lnTo>
                      <a:pt x="145" y="84"/>
                    </a:lnTo>
                    <a:lnTo>
                      <a:pt x="132" y="84"/>
                    </a:lnTo>
                    <a:lnTo>
                      <a:pt x="122" y="84"/>
                    </a:lnTo>
                    <a:lnTo>
                      <a:pt x="112" y="83"/>
                    </a:lnTo>
                    <a:lnTo>
                      <a:pt x="101" y="82"/>
                    </a:lnTo>
                    <a:lnTo>
                      <a:pt x="92" y="78"/>
                    </a:lnTo>
                    <a:lnTo>
                      <a:pt x="82" y="76"/>
                    </a:lnTo>
                    <a:lnTo>
                      <a:pt x="73" y="71"/>
                    </a:lnTo>
                    <a:lnTo>
                      <a:pt x="64" y="67"/>
                    </a:lnTo>
                    <a:lnTo>
                      <a:pt x="56" y="61"/>
                    </a:lnTo>
                    <a:lnTo>
                      <a:pt x="47" y="55"/>
                    </a:lnTo>
                    <a:lnTo>
                      <a:pt x="40" y="49"/>
                    </a:lnTo>
                    <a:lnTo>
                      <a:pt x="32" y="42"/>
                    </a:lnTo>
                    <a:lnTo>
                      <a:pt x="25" y="35"/>
                    </a:lnTo>
                    <a:lnTo>
                      <a:pt x="18" y="28"/>
                    </a:lnTo>
                    <a:lnTo>
                      <a:pt x="12" y="19"/>
                    </a:lnTo>
                    <a:lnTo>
                      <a:pt x="6" y="10"/>
                    </a:lnTo>
                    <a:lnTo>
                      <a:pt x="0" y="0"/>
                    </a:lnTo>
                    <a:lnTo>
                      <a:pt x="1" y="5"/>
                    </a:lnTo>
                    <a:lnTo>
                      <a:pt x="2" y="10"/>
                    </a:lnTo>
                    <a:lnTo>
                      <a:pt x="4" y="13"/>
                    </a:lnTo>
                    <a:lnTo>
                      <a:pt x="5" y="18"/>
                    </a:lnTo>
                    <a:lnTo>
                      <a:pt x="7" y="23"/>
                    </a:lnTo>
                    <a:lnTo>
                      <a:pt x="8" y="26"/>
                    </a:lnTo>
                    <a:lnTo>
                      <a:pt x="10" y="30"/>
                    </a:lnTo>
                    <a:lnTo>
                      <a:pt x="12" y="35"/>
                    </a:lnTo>
                    <a:close/>
                  </a:path>
                </a:pathLst>
              </a:custGeom>
              <a:solidFill>
                <a:srgbClr val="F2AF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9" name="Freeform 125"/>
              <p:cNvSpPr>
                <a:spLocks/>
              </p:cNvSpPr>
              <p:nvPr/>
            </p:nvSpPr>
            <p:spPr bwMode="auto">
              <a:xfrm>
                <a:off x="1135" y="2674"/>
                <a:ext cx="47" cy="18"/>
              </a:xfrm>
              <a:custGeom>
                <a:avLst/>
                <a:gdLst>
                  <a:gd name="T0" fmla="*/ 0 w 235"/>
                  <a:gd name="T1" fmla="*/ 0 h 106"/>
                  <a:gd name="T2" fmla="*/ 0 w 235"/>
                  <a:gd name="T3" fmla="*/ 0 h 106"/>
                  <a:gd name="T4" fmla="*/ 1 w 235"/>
                  <a:gd name="T5" fmla="*/ 1 h 106"/>
                  <a:gd name="T6" fmla="*/ 1 w 235"/>
                  <a:gd name="T7" fmla="*/ 1 h 106"/>
                  <a:gd name="T8" fmla="*/ 1 w 235"/>
                  <a:gd name="T9" fmla="*/ 1 h 106"/>
                  <a:gd name="T10" fmla="*/ 1 w 235"/>
                  <a:gd name="T11" fmla="*/ 1 h 106"/>
                  <a:gd name="T12" fmla="*/ 1 w 235"/>
                  <a:gd name="T13" fmla="*/ 1 h 106"/>
                  <a:gd name="T14" fmla="*/ 1 w 235"/>
                  <a:gd name="T15" fmla="*/ 1 h 106"/>
                  <a:gd name="T16" fmla="*/ 2 w 235"/>
                  <a:gd name="T17" fmla="*/ 1 h 106"/>
                  <a:gd name="T18" fmla="*/ 2 w 235"/>
                  <a:gd name="T19" fmla="*/ 0 h 106"/>
                  <a:gd name="T20" fmla="*/ 2 w 235"/>
                  <a:gd name="T21" fmla="*/ 0 h 106"/>
                  <a:gd name="T22" fmla="*/ 2 w 235"/>
                  <a:gd name="T23" fmla="*/ 0 h 106"/>
                  <a:gd name="T24" fmla="*/ 2 w 235"/>
                  <a:gd name="T25" fmla="*/ 0 h 106"/>
                  <a:gd name="T26" fmla="*/ 2 w 235"/>
                  <a:gd name="T27" fmla="*/ 0 h 106"/>
                  <a:gd name="T28" fmla="*/ 2 w 235"/>
                  <a:gd name="T29" fmla="*/ 0 h 106"/>
                  <a:gd name="T30" fmla="*/ 2 w 235"/>
                  <a:gd name="T31" fmla="*/ 0 h 106"/>
                  <a:gd name="T32" fmla="*/ 2 w 235"/>
                  <a:gd name="T33" fmla="*/ 0 h 106"/>
                  <a:gd name="T34" fmla="*/ 2 w 235"/>
                  <a:gd name="T35" fmla="*/ 0 h 106"/>
                  <a:gd name="T36" fmla="*/ 2 w 235"/>
                  <a:gd name="T37" fmla="*/ 0 h 106"/>
                  <a:gd name="T38" fmla="*/ 2 w 235"/>
                  <a:gd name="T39" fmla="*/ 0 h 106"/>
                  <a:gd name="T40" fmla="*/ 1 w 235"/>
                  <a:gd name="T41" fmla="*/ 1 h 106"/>
                  <a:gd name="T42" fmla="*/ 1 w 235"/>
                  <a:gd name="T43" fmla="*/ 1 h 106"/>
                  <a:gd name="T44" fmla="*/ 1 w 235"/>
                  <a:gd name="T45" fmla="*/ 1 h 106"/>
                  <a:gd name="T46" fmla="*/ 1 w 235"/>
                  <a:gd name="T47" fmla="*/ 1 h 106"/>
                  <a:gd name="T48" fmla="*/ 1 w 235"/>
                  <a:gd name="T49" fmla="*/ 0 h 106"/>
                  <a:gd name="T50" fmla="*/ 1 w 235"/>
                  <a:gd name="T51" fmla="*/ 0 h 106"/>
                  <a:gd name="T52" fmla="*/ 0 w 235"/>
                  <a:gd name="T53" fmla="*/ 0 h 106"/>
                  <a:gd name="T54" fmla="*/ 0 w 235"/>
                  <a:gd name="T55" fmla="*/ 0 h 106"/>
                  <a:gd name="T56" fmla="*/ 0 w 235"/>
                  <a:gd name="T57" fmla="*/ 0 h 106"/>
                  <a:gd name="T58" fmla="*/ 0 w 235"/>
                  <a:gd name="T59" fmla="*/ 0 h 106"/>
                  <a:gd name="T60" fmla="*/ 0 w 235"/>
                  <a:gd name="T61" fmla="*/ 0 h 106"/>
                  <a:gd name="T62" fmla="*/ 0 w 235"/>
                  <a:gd name="T63" fmla="*/ 0 h 106"/>
                  <a:gd name="T64" fmla="*/ 0 w 235"/>
                  <a:gd name="T65" fmla="*/ 0 h 106"/>
                  <a:gd name="T66" fmla="*/ 0 w 235"/>
                  <a:gd name="T67" fmla="*/ 0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5"/>
                  <a:gd name="T103" fmla="*/ 0 h 106"/>
                  <a:gd name="T104" fmla="*/ 235 w 235"/>
                  <a:gd name="T105" fmla="*/ 106 h 1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5" h="106">
                    <a:moveTo>
                      <a:pt x="8" y="33"/>
                    </a:moveTo>
                    <a:lnTo>
                      <a:pt x="20" y="50"/>
                    </a:lnTo>
                    <a:lnTo>
                      <a:pt x="33" y="63"/>
                    </a:lnTo>
                    <a:lnTo>
                      <a:pt x="47" y="76"/>
                    </a:lnTo>
                    <a:lnTo>
                      <a:pt x="63" y="87"/>
                    </a:lnTo>
                    <a:lnTo>
                      <a:pt x="71" y="90"/>
                    </a:lnTo>
                    <a:lnTo>
                      <a:pt x="79" y="95"/>
                    </a:lnTo>
                    <a:lnTo>
                      <a:pt x="88" y="98"/>
                    </a:lnTo>
                    <a:lnTo>
                      <a:pt x="97" y="101"/>
                    </a:lnTo>
                    <a:lnTo>
                      <a:pt x="107" y="104"/>
                    </a:lnTo>
                    <a:lnTo>
                      <a:pt x="116" y="105"/>
                    </a:lnTo>
                    <a:lnTo>
                      <a:pt x="126" y="106"/>
                    </a:lnTo>
                    <a:lnTo>
                      <a:pt x="135" y="106"/>
                    </a:lnTo>
                    <a:lnTo>
                      <a:pt x="146" y="106"/>
                    </a:lnTo>
                    <a:lnTo>
                      <a:pt x="157" y="104"/>
                    </a:lnTo>
                    <a:lnTo>
                      <a:pt x="168" y="102"/>
                    </a:lnTo>
                    <a:lnTo>
                      <a:pt x="179" y="99"/>
                    </a:lnTo>
                    <a:lnTo>
                      <a:pt x="189" y="95"/>
                    </a:lnTo>
                    <a:lnTo>
                      <a:pt x="199" y="90"/>
                    </a:lnTo>
                    <a:lnTo>
                      <a:pt x="209" y="84"/>
                    </a:lnTo>
                    <a:lnTo>
                      <a:pt x="218" y="78"/>
                    </a:lnTo>
                    <a:lnTo>
                      <a:pt x="220" y="76"/>
                    </a:lnTo>
                    <a:lnTo>
                      <a:pt x="222" y="72"/>
                    </a:lnTo>
                    <a:lnTo>
                      <a:pt x="224" y="70"/>
                    </a:lnTo>
                    <a:lnTo>
                      <a:pt x="226" y="66"/>
                    </a:lnTo>
                    <a:lnTo>
                      <a:pt x="228" y="63"/>
                    </a:lnTo>
                    <a:lnTo>
                      <a:pt x="231" y="59"/>
                    </a:lnTo>
                    <a:lnTo>
                      <a:pt x="233" y="57"/>
                    </a:lnTo>
                    <a:lnTo>
                      <a:pt x="235" y="53"/>
                    </a:lnTo>
                    <a:lnTo>
                      <a:pt x="235" y="52"/>
                    </a:lnTo>
                    <a:lnTo>
                      <a:pt x="235" y="51"/>
                    </a:lnTo>
                    <a:lnTo>
                      <a:pt x="224" y="62"/>
                    </a:lnTo>
                    <a:lnTo>
                      <a:pt x="213" y="70"/>
                    </a:lnTo>
                    <a:lnTo>
                      <a:pt x="201" y="77"/>
                    </a:lnTo>
                    <a:lnTo>
                      <a:pt x="189" y="83"/>
                    </a:lnTo>
                    <a:lnTo>
                      <a:pt x="176" y="88"/>
                    </a:lnTo>
                    <a:lnTo>
                      <a:pt x="163" y="92"/>
                    </a:lnTo>
                    <a:lnTo>
                      <a:pt x="149" y="94"/>
                    </a:lnTo>
                    <a:lnTo>
                      <a:pt x="135" y="95"/>
                    </a:lnTo>
                    <a:lnTo>
                      <a:pt x="124" y="95"/>
                    </a:lnTo>
                    <a:lnTo>
                      <a:pt x="114" y="94"/>
                    </a:lnTo>
                    <a:lnTo>
                      <a:pt x="103" y="92"/>
                    </a:lnTo>
                    <a:lnTo>
                      <a:pt x="93" y="88"/>
                    </a:lnTo>
                    <a:lnTo>
                      <a:pt x="83" y="84"/>
                    </a:lnTo>
                    <a:lnTo>
                      <a:pt x="73" y="80"/>
                    </a:lnTo>
                    <a:lnTo>
                      <a:pt x="64" y="75"/>
                    </a:lnTo>
                    <a:lnTo>
                      <a:pt x="55" y="69"/>
                    </a:lnTo>
                    <a:lnTo>
                      <a:pt x="47" y="63"/>
                    </a:lnTo>
                    <a:lnTo>
                      <a:pt x="39" y="56"/>
                    </a:lnTo>
                    <a:lnTo>
                      <a:pt x="31" y="47"/>
                    </a:lnTo>
                    <a:lnTo>
                      <a:pt x="24" y="39"/>
                    </a:lnTo>
                    <a:lnTo>
                      <a:pt x="17" y="30"/>
                    </a:lnTo>
                    <a:lnTo>
                      <a:pt x="11" y="21"/>
                    </a:lnTo>
                    <a:lnTo>
                      <a:pt x="6" y="11"/>
                    </a:lnTo>
                    <a:lnTo>
                      <a:pt x="0" y="0"/>
                    </a:lnTo>
                    <a:lnTo>
                      <a:pt x="1" y="5"/>
                    </a:lnTo>
                    <a:lnTo>
                      <a:pt x="2" y="9"/>
                    </a:lnTo>
                    <a:lnTo>
                      <a:pt x="2" y="14"/>
                    </a:lnTo>
                    <a:lnTo>
                      <a:pt x="3" y="17"/>
                    </a:lnTo>
                    <a:lnTo>
                      <a:pt x="4" y="21"/>
                    </a:lnTo>
                    <a:lnTo>
                      <a:pt x="5" y="26"/>
                    </a:lnTo>
                    <a:lnTo>
                      <a:pt x="7" y="29"/>
                    </a:lnTo>
                    <a:lnTo>
                      <a:pt x="8" y="33"/>
                    </a:lnTo>
                    <a:close/>
                  </a:path>
                </a:pathLst>
              </a:custGeom>
              <a:solidFill>
                <a:srgbClr val="F2B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0" name="Freeform 126"/>
              <p:cNvSpPr>
                <a:spLocks/>
              </p:cNvSpPr>
              <p:nvPr/>
            </p:nvSpPr>
            <p:spPr bwMode="auto">
              <a:xfrm>
                <a:off x="1134" y="2672"/>
                <a:ext cx="49" cy="19"/>
              </a:xfrm>
              <a:custGeom>
                <a:avLst/>
                <a:gdLst>
                  <a:gd name="T0" fmla="*/ 0 w 242"/>
                  <a:gd name="T1" fmla="*/ 0 h 114"/>
                  <a:gd name="T2" fmla="*/ 0 w 242"/>
                  <a:gd name="T3" fmla="*/ 0 h 114"/>
                  <a:gd name="T4" fmla="*/ 0 w 242"/>
                  <a:gd name="T5" fmla="*/ 0 h 114"/>
                  <a:gd name="T6" fmla="*/ 0 w 242"/>
                  <a:gd name="T7" fmla="*/ 0 h 114"/>
                  <a:gd name="T8" fmla="*/ 1 w 242"/>
                  <a:gd name="T9" fmla="*/ 1 h 114"/>
                  <a:gd name="T10" fmla="*/ 1 w 242"/>
                  <a:gd name="T11" fmla="*/ 1 h 114"/>
                  <a:gd name="T12" fmla="*/ 1 w 242"/>
                  <a:gd name="T13" fmla="*/ 1 h 114"/>
                  <a:gd name="T14" fmla="*/ 1 w 242"/>
                  <a:gd name="T15" fmla="*/ 1 h 114"/>
                  <a:gd name="T16" fmla="*/ 1 w 242"/>
                  <a:gd name="T17" fmla="*/ 1 h 114"/>
                  <a:gd name="T18" fmla="*/ 1 w 242"/>
                  <a:gd name="T19" fmla="*/ 1 h 114"/>
                  <a:gd name="T20" fmla="*/ 2 w 242"/>
                  <a:gd name="T21" fmla="*/ 1 h 114"/>
                  <a:gd name="T22" fmla="*/ 2 w 242"/>
                  <a:gd name="T23" fmla="*/ 0 h 114"/>
                  <a:gd name="T24" fmla="*/ 2 w 242"/>
                  <a:gd name="T25" fmla="*/ 0 h 114"/>
                  <a:gd name="T26" fmla="*/ 2 w 242"/>
                  <a:gd name="T27" fmla="*/ 0 h 114"/>
                  <a:gd name="T28" fmla="*/ 2 w 242"/>
                  <a:gd name="T29" fmla="*/ 0 h 114"/>
                  <a:gd name="T30" fmla="*/ 2 w 242"/>
                  <a:gd name="T31" fmla="*/ 0 h 114"/>
                  <a:gd name="T32" fmla="*/ 2 w 242"/>
                  <a:gd name="T33" fmla="*/ 0 h 114"/>
                  <a:gd name="T34" fmla="*/ 2 w 242"/>
                  <a:gd name="T35" fmla="*/ 0 h 114"/>
                  <a:gd name="T36" fmla="*/ 2 w 242"/>
                  <a:gd name="T37" fmla="*/ 0 h 114"/>
                  <a:gd name="T38" fmla="*/ 2 w 242"/>
                  <a:gd name="T39" fmla="*/ 0 h 114"/>
                  <a:gd name="T40" fmla="*/ 2 w 242"/>
                  <a:gd name="T41" fmla="*/ 0 h 114"/>
                  <a:gd name="T42" fmla="*/ 2 w 242"/>
                  <a:gd name="T43" fmla="*/ 0 h 114"/>
                  <a:gd name="T44" fmla="*/ 1 w 242"/>
                  <a:gd name="T45" fmla="*/ 1 h 114"/>
                  <a:gd name="T46" fmla="*/ 1 w 242"/>
                  <a:gd name="T47" fmla="*/ 1 h 114"/>
                  <a:gd name="T48" fmla="*/ 1 w 242"/>
                  <a:gd name="T49" fmla="*/ 1 h 114"/>
                  <a:gd name="T50" fmla="*/ 1 w 242"/>
                  <a:gd name="T51" fmla="*/ 1 h 114"/>
                  <a:gd name="T52" fmla="*/ 1 w 242"/>
                  <a:gd name="T53" fmla="*/ 0 h 114"/>
                  <a:gd name="T54" fmla="*/ 1 w 242"/>
                  <a:gd name="T55" fmla="*/ 0 h 114"/>
                  <a:gd name="T56" fmla="*/ 0 w 242"/>
                  <a:gd name="T57" fmla="*/ 0 h 114"/>
                  <a:gd name="T58" fmla="*/ 0 w 242"/>
                  <a:gd name="T59" fmla="*/ 0 h 114"/>
                  <a:gd name="T60" fmla="*/ 0 w 242"/>
                  <a:gd name="T61" fmla="*/ 0 h 114"/>
                  <a:gd name="T62" fmla="*/ 0 w 242"/>
                  <a:gd name="T63" fmla="*/ 0 h 114"/>
                  <a:gd name="T64" fmla="*/ 0 w 242"/>
                  <a:gd name="T65" fmla="*/ 0 h 114"/>
                  <a:gd name="T66" fmla="*/ 0 w 242"/>
                  <a:gd name="T67" fmla="*/ 0 h 114"/>
                  <a:gd name="T68" fmla="*/ 0 w 242"/>
                  <a:gd name="T69" fmla="*/ 0 h 114"/>
                  <a:gd name="T70" fmla="*/ 0 w 242"/>
                  <a:gd name="T71" fmla="*/ 0 h 11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2"/>
                  <a:gd name="T109" fmla="*/ 0 h 114"/>
                  <a:gd name="T110" fmla="*/ 242 w 242"/>
                  <a:gd name="T111" fmla="*/ 114 h 11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2" h="114">
                    <a:moveTo>
                      <a:pt x="4" y="30"/>
                    </a:moveTo>
                    <a:lnTo>
                      <a:pt x="10" y="40"/>
                    </a:lnTo>
                    <a:lnTo>
                      <a:pt x="16" y="49"/>
                    </a:lnTo>
                    <a:lnTo>
                      <a:pt x="22" y="58"/>
                    </a:lnTo>
                    <a:lnTo>
                      <a:pt x="29" y="65"/>
                    </a:lnTo>
                    <a:lnTo>
                      <a:pt x="36" y="72"/>
                    </a:lnTo>
                    <a:lnTo>
                      <a:pt x="44" y="79"/>
                    </a:lnTo>
                    <a:lnTo>
                      <a:pt x="51" y="85"/>
                    </a:lnTo>
                    <a:lnTo>
                      <a:pt x="60" y="91"/>
                    </a:lnTo>
                    <a:lnTo>
                      <a:pt x="68" y="97"/>
                    </a:lnTo>
                    <a:lnTo>
                      <a:pt x="77" y="101"/>
                    </a:lnTo>
                    <a:lnTo>
                      <a:pt x="86" y="106"/>
                    </a:lnTo>
                    <a:lnTo>
                      <a:pt x="96" y="108"/>
                    </a:lnTo>
                    <a:lnTo>
                      <a:pt x="105" y="112"/>
                    </a:lnTo>
                    <a:lnTo>
                      <a:pt x="116" y="113"/>
                    </a:lnTo>
                    <a:lnTo>
                      <a:pt x="126" y="114"/>
                    </a:lnTo>
                    <a:lnTo>
                      <a:pt x="136" y="114"/>
                    </a:lnTo>
                    <a:lnTo>
                      <a:pt x="149" y="114"/>
                    </a:lnTo>
                    <a:lnTo>
                      <a:pt x="161" y="112"/>
                    </a:lnTo>
                    <a:lnTo>
                      <a:pt x="174" y="109"/>
                    </a:lnTo>
                    <a:lnTo>
                      <a:pt x="185" y="106"/>
                    </a:lnTo>
                    <a:lnTo>
                      <a:pt x="197" y="100"/>
                    </a:lnTo>
                    <a:lnTo>
                      <a:pt x="208" y="94"/>
                    </a:lnTo>
                    <a:lnTo>
                      <a:pt x="218" y="86"/>
                    </a:lnTo>
                    <a:lnTo>
                      <a:pt x="228" y="79"/>
                    </a:lnTo>
                    <a:lnTo>
                      <a:pt x="229" y="78"/>
                    </a:lnTo>
                    <a:lnTo>
                      <a:pt x="230" y="76"/>
                    </a:lnTo>
                    <a:lnTo>
                      <a:pt x="232" y="74"/>
                    </a:lnTo>
                    <a:lnTo>
                      <a:pt x="232" y="73"/>
                    </a:lnTo>
                    <a:lnTo>
                      <a:pt x="233" y="72"/>
                    </a:lnTo>
                    <a:lnTo>
                      <a:pt x="234" y="70"/>
                    </a:lnTo>
                    <a:lnTo>
                      <a:pt x="235" y="68"/>
                    </a:lnTo>
                    <a:lnTo>
                      <a:pt x="236" y="67"/>
                    </a:lnTo>
                    <a:lnTo>
                      <a:pt x="237" y="65"/>
                    </a:lnTo>
                    <a:lnTo>
                      <a:pt x="237" y="64"/>
                    </a:lnTo>
                    <a:lnTo>
                      <a:pt x="238" y="61"/>
                    </a:lnTo>
                    <a:lnTo>
                      <a:pt x="239" y="59"/>
                    </a:lnTo>
                    <a:lnTo>
                      <a:pt x="240" y="58"/>
                    </a:lnTo>
                    <a:lnTo>
                      <a:pt x="241" y="55"/>
                    </a:lnTo>
                    <a:lnTo>
                      <a:pt x="241" y="54"/>
                    </a:lnTo>
                    <a:lnTo>
                      <a:pt x="242" y="52"/>
                    </a:lnTo>
                    <a:lnTo>
                      <a:pt x="230" y="64"/>
                    </a:lnTo>
                    <a:lnTo>
                      <a:pt x="219" y="73"/>
                    </a:lnTo>
                    <a:lnTo>
                      <a:pt x="207" y="83"/>
                    </a:lnTo>
                    <a:lnTo>
                      <a:pt x="194" y="90"/>
                    </a:lnTo>
                    <a:lnTo>
                      <a:pt x="180" y="96"/>
                    </a:lnTo>
                    <a:lnTo>
                      <a:pt x="166" y="100"/>
                    </a:lnTo>
                    <a:lnTo>
                      <a:pt x="151" y="103"/>
                    </a:lnTo>
                    <a:lnTo>
                      <a:pt x="136" y="103"/>
                    </a:lnTo>
                    <a:lnTo>
                      <a:pt x="125" y="103"/>
                    </a:lnTo>
                    <a:lnTo>
                      <a:pt x="114" y="102"/>
                    </a:lnTo>
                    <a:lnTo>
                      <a:pt x="102" y="100"/>
                    </a:lnTo>
                    <a:lnTo>
                      <a:pt x="92" y="96"/>
                    </a:lnTo>
                    <a:lnTo>
                      <a:pt x="82" y="92"/>
                    </a:lnTo>
                    <a:lnTo>
                      <a:pt x="72" y="88"/>
                    </a:lnTo>
                    <a:lnTo>
                      <a:pt x="63" y="82"/>
                    </a:lnTo>
                    <a:lnTo>
                      <a:pt x="54" y="74"/>
                    </a:lnTo>
                    <a:lnTo>
                      <a:pt x="45" y="67"/>
                    </a:lnTo>
                    <a:lnTo>
                      <a:pt x="37" y="60"/>
                    </a:lnTo>
                    <a:lnTo>
                      <a:pt x="30" y="52"/>
                    </a:lnTo>
                    <a:lnTo>
                      <a:pt x="23" y="42"/>
                    </a:lnTo>
                    <a:lnTo>
                      <a:pt x="16" y="32"/>
                    </a:lnTo>
                    <a:lnTo>
                      <a:pt x="10" y="22"/>
                    </a:lnTo>
                    <a:lnTo>
                      <a:pt x="5" y="11"/>
                    </a:lnTo>
                    <a:lnTo>
                      <a:pt x="0" y="0"/>
                    </a:lnTo>
                    <a:lnTo>
                      <a:pt x="0" y="4"/>
                    </a:lnTo>
                    <a:lnTo>
                      <a:pt x="1" y="7"/>
                    </a:lnTo>
                    <a:lnTo>
                      <a:pt x="1" y="11"/>
                    </a:lnTo>
                    <a:lnTo>
                      <a:pt x="1" y="16"/>
                    </a:lnTo>
                    <a:lnTo>
                      <a:pt x="2" y="19"/>
                    </a:lnTo>
                    <a:lnTo>
                      <a:pt x="3" y="23"/>
                    </a:lnTo>
                    <a:lnTo>
                      <a:pt x="3" y="26"/>
                    </a:lnTo>
                    <a:lnTo>
                      <a:pt x="4" y="30"/>
                    </a:lnTo>
                    <a:close/>
                  </a:path>
                </a:pathLst>
              </a:custGeom>
              <a:solidFill>
                <a:srgbClr val="F2B4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1" name="Freeform 127"/>
              <p:cNvSpPr>
                <a:spLocks/>
              </p:cNvSpPr>
              <p:nvPr/>
            </p:nvSpPr>
            <p:spPr bwMode="auto">
              <a:xfrm>
                <a:off x="1134" y="2669"/>
                <a:ext cx="50" cy="21"/>
              </a:xfrm>
              <a:custGeom>
                <a:avLst/>
                <a:gdLst>
                  <a:gd name="T0" fmla="*/ 0 w 246"/>
                  <a:gd name="T1" fmla="*/ 0 h 123"/>
                  <a:gd name="T2" fmla="*/ 0 w 246"/>
                  <a:gd name="T3" fmla="*/ 0 h 123"/>
                  <a:gd name="T4" fmla="*/ 0 w 246"/>
                  <a:gd name="T5" fmla="*/ 0 h 123"/>
                  <a:gd name="T6" fmla="*/ 0 w 246"/>
                  <a:gd name="T7" fmla="*/ 1 h 123"/>
                  <a:gd name="T8" fmla="*/ 1 w 246"/>
                  <a:gd name="T9" fmla="*/ 1 h 123"/>
                  <a:gd name="T10" fmla="*/ 1 w 246"/>
                  <a:gd name="T11" fmla="*/ 1 h 123"/>
                  <a:gd name="T12" fmla="*/ 1 w 246"/>
                  <a:gd name="T13" fmla="*/ 1 h 123"/>
                  <a:gd name="T14" fmla="*/ 1 w 246"/>
                  <a:gd name="T15" fmla="*/ 1 h 123"/>
                  <a:gd name="T16" fmla="*/ 1 w 246"/>
                  <a:gd name="T17" fmla="*/ 1 h 123"/>
                  <a:gd name="T18" fmla="*/ 1 w 246"/>
                  <a:gd name="T19" fmla="*/ 1 h 123"/>
                  <a:gd name="T20" fmla="*/ 2 w 246"/>
                  <a:gd name="T21" fmla="*/ 1 h 123"/>
                  <a:gd name="T22" fmla="*/ 2 w 246"/>
                  <a:gd name="T23" fmla="*/ 1 h 123"/>
                  <a:gd name="T24" fmla="*/ 2 w 246"/>
                  <a:gd name="T25" fmla="*/ 0 h 123"/>
                  <a:gd name="T26" fmla="*/ 2 w 246"/>
                  <a:gd name="T27" fmla="*/ 0 h 123"/>
                  <a:gd name="T28" fmla="*/ 2 w 246"/>
                  <a:gd name="T29" fmla="*/ 0 h 123"/>
                  <a:gd name="T30" fmla="*/ 2 w 246"/>
                  <a:gd name="T31" fmla="*/ 0 h 123"/>
                  <a:gd name="T32" fmla="*/ 2 w 246"/>
                  <a:gd name="T33" fmla="*/ 0 h 123"/>
                  <a:gd name="T34" fmla="*/ 2 w 246"/>
                  <a:gd name="T35" fmla="*/ 1 h 123"/>
                  <a:gd name="T36" fmla="*/ 2 w 246"/>
                  <a:gd name="T37" fmla="*/ 1 h 123"/>
                  <a:gd name="T38" fmla="*/ 1 w 246"/>
                  <a:gd name="T39" fmla="*/ 1 h 123"/>
                  <a:gd name="T40" fmla="*/ 1 w 246"/>
                  <a:gd name="T41" fmla="*/ 1 h 123"/>
                  <a:gd name="T42" fmla="*/ 1 w 246"/>
                  <a:gd name="T43" fmla="*/ 1 h 123"/>
                  <a:gd name="T44" fmla="*/ 1 w 246"/>
                  <a:gd name="T45" fmla="*/ 1 h 123"/>
                  <a:gd name="T46" fmla="*/ 0 w 246"/>
                  <a:gd name="T47" fmla="*/ 1 h 123"/>
                  <a:gd name="T48" fmla="*/ 0 w 246"/>
                  <a:gd name="T49" fmla="*/ 0 h 123"/>
                  <a:gd name="T50" fmla="*/ 0 w 246"/>
                  <a:gd name="T51" fmla="*/ 0 h 123"/>
                  <a:gd name="T52" fmla="*/ 0 w 246"/>
                  <a:gd name="T53" fmla="*/ 0 h 123"/>
                  <a:gd name="T54" fmla="*/ 0 w 246"/>
                  <a:gd name="T55" fmla="*/ 0 h 123"/>
                  <a:gd name="T56" fmla="*/ 0 w 246"/>
                  <a:gd name="T57" fmla="*/ 0 h 123"/>
                  <a:gd name="T58" fmla="*/ 0 w 246"/>
                  <a:gd name="T59" fmla="*/ 0 h 123"/>
                  <a:gd name="T60" fmla="*/ 0 w 246"/>
                  <a:gd name="T61" fmla="*/ 0 h 123"/>
                  <a:gd name="T62" fmla="*/ 0 w 246"/>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6"/>
                  <a:gd name="T97" fmla="*/ 0 h 123"/>
                  <a:gd name="T98" fmla="*/ 246 w 246"/>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6" h="123">
                    <a:moveTo>
                      <a:pt x="1" y="28"/>
                    </a:moveTo>
                    <a:lnTo>
                      <a:pt x="7" y="39"/>
                    </a:lnTo>
                    <a:lnTo>
                      <a:pt x="12" y="49"/>
                    </a:lnTo>
                    <a:lnTo>
                      <a:pt x="18" y="58"/>
                    </a:lnTo>
                    <a:lnTo>
                      <a:pt x="25" y="67"/>
                    </a:lnTo>
                    <a:lnTo>
                      <a:pt x="32" y="75"/>
                    </a:lnTo>
                    <a:lnTo>
                      <a:pt x="40" y="84"/>
                    </a:lnTo>
                    <a:lnTo>
                      <a:pt x="48" y="91"/>
                    </a:lnTo>
                    <a:lnTo>
                      <a:pt x="56" y="97"/>
                    </a:lnTo>
                    <a:lnTo>
                      <a:pt x="65" y="103"/>
                    </a:lnTo>
                    <a:lnTo>
                      <a:pt x="74" y="108"/>
                    </a:lnTo>
                    <a:lnTo>
                      <a:pt x="84" y="112"/>
                    </a:lnTo>
                    <a:lnTo>
                      <a:pt x="94" y="116"/>
                    </a:lnTo>
                    <a:lnTo>
                      <a:pt x="104" y="120"/>
                    </a:lnTo>
                    <a:lnTo>
                      <a:pt x="115" y="122"/>
                    </a:lnTo>
                    <a:lnTo>
                      <a:pt x="125" y="123"/>
                    </a:lnTo>
                    <a:lnTo>
                      <a:pt x="136" y="123"/>
                    </a:lnTo>
                    <a:lnTo>
                      <a:pt x="150" y="122"/>
                    </a:lnTo>
                    <a:lnTo>
                      <a:pt x="164" y="120"/>
                    </a:lnTo>
                    <a:lnTo>
                      <a:pt x="177" y="116"/>
                    </a:lnTo>
                    <a:lnTo>
                      <a:pt x="190" y="111"/>
                    </a:lnTo>
                    <a:lnTo>
                      <a:pt x="202" y="105"/>
                    </a:lnTo>
                    <a:lnTo>
                      <a:pt x="214" y="98"/>
                    </a:lnTo>
                    <a:lnTo>
                      <a:pt x="225" y="90"/>
                    </a:lnTo>
                    <a:lnTo>
                      <a:pt x="236" y="79"/>
                    </a:lnTo>
                    <a:lnTo>
                      <a:pt x="238" y="76"/>
                    </a:lnTo>
                    <a:lnTo>
                      <a:pt x="239" y="73"/>
                    </a:lnTo>
                    <a:lnTo>
                      <a:pt x="241" y="69"/>
                    </a:lnTo>
                    <a:lnTo>
                      <a:pt x="242" y="66"/>
                    </a:lnTo>
                    <a:lnTo>
                      <a:pt x="243" y="62"/>
                    </a:lnTo>
                    <a:lnTo>
                      <a:pt x="244" y="60"/>
                    </a:lnTo>
                    <a:lnTo>
                      <a:pt x="245" y="56"/>
                    </a:lnTo>
                    <a:lnTo>
                      <a:pt x="246" y="52"/>
                    </a:lnTo>
                    <a:lnTo>
                      <a:pt x="236" y="66"/>
                    </a:lnTo>
                    <a:lnTo>
                      <a:pt x="223" y="78"/>
                    </a:lnTo>
                    <a:lnTo>
                      <a:pt x="211" y="87"/>
                    </a:lnTo>
                    <a:lnTo>
                      <a:pt x="197" y="96"/>
                    </a:lnTo>
                    <a:lnTo>
                      <a:pt x="183" y="103"/>
                    </a:lnTo>
                    <a:lnTo>
                      <a:pt x="168" y="108"/>
                    </a:lnTo>
                    <a:lnTo>
                      <a:pt x="152" y="111"/>
                    </a:lnTo>
                    <a:lnTo>
                      <a:pt x="136" y="112"/>
                    </a:lnTo>
                    <a:lnTo>
                      <a:pt x="125" y="112"/>
                    </a:lnTo>
                    <a:lnTo>
                      <a:pt x="113" y="110"/>
                    </a:lnTo>
                    <a:lnTo>
                      <a:pt x="101" y="108"/>
                    </a:lnTo>
                    <a:lnTo>
                      <a:pt x="91" y="104"/>
                    </a:lnTo>
                    <a:lnTo>
                      <a:pt x="80" y="99"/>
                    </a:lnTo>
                    <a:lnTo>
                      <a:pt x="70" y="94"/>
                    </a:lnTo>
                    <a:lnTo>
                      <a:pt x="61" y="87"/>
                    </a:lnTo>
                    <a:lnTo>
                      <a:pt x="52" y="80"/>
                    </a:lnTo>
                    <a:lnTo>
                      <a:pt x="43" y="73"/>
                    </a:lnTo>
                    <a:lnTo>
                      <a:pt x="35" y="64"/>
                    </a:lnTo>
                    <a:lnTo>
                      <a:pt x="28" y="55"/>
                    </a:lnTo>
                    <a:lnTo>
                      <a:pt x="21" y="45"/>
                    </a:lnTo>
                    <a:lnTo>
                      <a:pt x="15" y="34"/>
                    </a:lnTo>
                    <a:lnTo>
                      <a:pt x="9" y="22"/>
                    </a:lnTo>
                    <a:lnTo>
                      <a:pt x="4" y="12"/>
                    </a:lnTo>
                    <a:lnTo>
                      <a:pt x="0" y="0"/>
                    </a:lnTo>
                    <a:lnTo>
                      <a:pt x="0" y="3"/>
                    </a:lnTo>
                    <a:lnTo>
                      <a:pt x="0" y="7"/>
                    </a:lnTo>
                    <a:lnTo>
                      <a:pt x="0" y="11"/>
                    </a:lnTo>
                    <a:lnTo>
                      <a:pt x="0" y="14"/>
                    </a:lnTo>
                    <a:lnTo>
                      <a:pt x="0" y="18"/>
                    </a:lnTo>
                    <a:lnTo>
                      <a:pt x="1" y="21"/>
                    </a:lnTo>
                    <a:lnTo>
                      <a:pt x="1" y="25"/>
                    </a:lnTo>
                    <a:lnTo>
                      <a:pt x="1" y="28"/>
                    </a:lnTo>
                    <a:close/>
                  </a:path>
                </a:pathLst>
              </a:custGeom>
              <a:solidFill>
                <a:srgbClr val="F3B6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2" name="Freeform 128"/>
              <p:cNvSpPr>
                <a:spLocks/>
              </p:cNvSpPr>
              <p:nvPr/>
            </p:nvSpPr>
            <p:spPr bwMode="auto">
              <a:xfrm>
                <a:off x="1134" y="2667"/>
                <a:ext cx="50" cy="22"/>
              </a:xfrm>
              <a:custGeom>
                <a:avLst/>
                <a:gdLst>
                  <a:gd name="T0" fmla="*/ 0 w 249"/>
                  <a:gd name="T1" fmla="*/ 0 h 132"/>
                  <a:gd name="T2" fmla="*/ 0 w 249"/>
                  <a:gd name="T3" fmla="*/ 0 h 132"/>
                  <a:gd name="T4" fmla="*/ 0 w 249"/>
                  <a:gd name="T5" fmla="*/ 0 h 132"/>
                  <a:gd name="T6" fmla="*/ 0 w 249"/>
                  <a:gd name="T7" fmla="*/ 1 h 132"/>
                  <a:gd name="T8" fmla="*/ 1 w 249"/>
                  <a:gd name="T9" fmla="*/ 1 h 132"/>
                  <a:gd name="T10" fmla="*/ 1 w 249"/>
                  <a:gd name="T11" fmla="*/ 1 h 132"/>
                  <a:gd name="T12" fmla="*/ 1 w 249"/>
                  <a:gd name="T13" fmla="*/ 1 h 132"/>
                  <a:gd name="T14" fmla="*/ 1 w 249"/>
                  <a:gd name="T15" fmla="*/ 1 h 132"/>
                  <a:gd name="T16" fmla="*/ 1 w 249"/>
                  <a:gd name="T17" fmla="*/ 1 h 132"/>
                  <a:gd name="T18" fmla="*/ 1 w 249"/>
                  <a:gd name="T19" fmla="*/ 1 h 132"/>
                  <a:gd name="T20" fmla="*/ 2 w 249"/>
                  <a:gd name="T21" fmla="*/ 1 h 132"/>
                  <a:gd name="T22" fmla="*/ 2 w 249"/>
                  <a:gd name="T23" fmla="*/ 0 h 132"/>
                  <a:gd name="T24" fmla="*/ 2 w 249"/>
                  <a:gd name="T25" fmla="*/ 0 h 132"/>
                  <a:gd name="T26" fmla="*/ 2 w 249"/>
                  <a:gd name="T27" fmla="*/ 0 h 132"/>
                  <a:gd name="T28" fmla="*/ 2 w 249"/>
                  <a:gd name="T29" fmla="*/ 0 h 132"/>
                  <a:gd name="T30" fmla="*/ 2 w 249"/>
                  <a:gd name="T31" fmla="*/ 0 h 132"/>
                  <a:gd name="T32" fmla="*/ 2 w 249"/>
                  <a:gd name="T33" fmla="*/ 0 h 132"/>
                  <a:gd name="T34" fmla="*/ 2 w 249"/>
                  <a:gd name="T35" fmla="*/ 1 h 132"/>
                  <a:gd name="T36" fmla="*/ 1 w 249"/>
                  <a:gd name="T37" fmla="*/ 1 h 132"/>
                  <a:gd name="T38" fmla="*/ 1 w 249"/>
                  <a:gd name="T39" fmla="*/ 1 h 132"/>
                  <a:gd name="T40" fmla="*/ 1 w 249"/>
                  <a:gd name="T41" fmla="*/ 1 h 132"/>
                  <a:gd name="T42" fmla="*/ 1 w 249"/>
                  <a:gd name="T43" fmla="*/ 1 h 132"/>
                  <a:gd name="T44" fmla="*/ 1 w 249"/>
                  <a:gd name="T45" fmla="*/ 1 h 132"/>
                  <a:gd name="T46" fmla="*/ 1 w 249"/>
                  <a:gd name="T47" fmla="*/ 1 h 132"/>
                  <a:gd name="T48" fmla="*/ 0 w 249"/>
                  <a:gd name="T49" fmla="*/ 1 h 132"/>
                  <a:gd name="T50" fmla="*/ 0 w 249"/>
                  <a:gd name="T51" fmla="*/ 0 h 132"/>
                  <a:gd name="T52" fmla="*/ 0 w 249"/>
                  <a:gd name="T53" fmla="*/ 0 h 132"/>
                  <a:gd name="T54" fmla="*/ 0 w 249"/>
                  <a:gd name="T55" fmla="*/ 0 h 132"/>
                  <a:gd name="T56" fmla="*/ 0 w 249"/>
                  <a:gd name="T57" fmla="*/ 0 h 132"/>
                  <a:gd name="T58" fmla="*/ 0 w 249"/>
                  <a:gd name="T59" fmla="*/ 0 h 132"/>
                  <a:gd name="T60" fmla="*/ 0 w 249"/>
                  <a:gd name="T61" fmla="*/ 0 h 132"/>
                  <a:gd name="T62" fmla="*/ 0 w 249"/>
                  <a:gd name="T63" fmla="*/ 0 h 132"/>
                  <a:gd name="T64" fmla="*/ 0 w 249"/>
                  <a:gd name="T65" fmla="*/ 0 h 1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9"/>
                  <a:gd name="T100" fmla="*/ 0 h 132"/>
                  <a:gd name="T101" fmla="*/ 249 w 249"/>
                  <a:gd name="T102" fmla="*/ 132 h 1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9" h="132">
                    <a:moveTo>
                      <a:pt x="0" y="29"/>
                    </a:moveTo>
                    <a:lnTo>
                      <a:pt x="5" y="40"/>
                    </a:lnTo>
                    <a:lnTo>
                      <a:pt x="10" y="51"/>
                    </a:lnTo>
                    <a:lnTo>
                      <a:pt x="16" y="61"/>
                    </a:lnTo>
                    <a:lnTo>
                      <a:pt x="23" y="71"/>
                    </a:lnTo>
                    <a:lnTo>
                      <a:pt x="30" y="79"/>
                    </a:lnTo>
                    <a:lnTo>
                      <a:pt x="37" y="89"/>
                    </a:lnTo>
                    <a:lnTo>
                      <a:pt x="45" y="96"/>
                    </a:lnTo>
                    <a:lnTo>
                      <a:pt x="54" y="103"/>
                    </a:lnTo>
                    <a:lnTo>
                      <a:pt x="63" y="111"/>
                    </a:lnTo>
                    <a:lnTo>
                      <a:pt x="72" y="117"/>
                    </a:lnTo>
                    <a:lnTo>
                      <a:pt x="82" y="121"/>
                    </a:lnTo>
                    <a:lnTo>
                      <a:pt x="92" y="125"/>
                    </a:lnTo>
                    <a:lnTo>
                      <a:pt x="102" y="129"/>
                    </a:lnTo>
                    <a:lnTo>
                      <a:pt x="114" y="131"/>
                    </a:lnTo>
                    <a:lnTo>
                      <a:pt x="125" y="132"/>
                    </a:lnTo>
                    <a:lnTo>
                      <a:pt x="136" y="132"/>
                    </a:lnTo>
                    <a:lnTo>
                      <a:pt x="151" y="132"/>
                    </a:lnTo>
                    <a:lnTo>
                      <a:pt x="166" y="129"/>
                    </a:lnTo>
                    <a:lnTo>
                      <a:pt x="180" y="125"/>
                    </a:lnTo>
                    <a:lnTo>
                      <a:pt x="194" y="119"/>
                    </a:lnTo>
                    <a:lnTo>
                      <a:pt x="207" y="112"/>
                    </a:lnTo>
                    <a:lnTo>
                      <a:pt x="219" y="102"/>
                    </a:lnTo>
                    <a:lnTo>
                      <a:pt x="230" y="93"/>
                    </a:lnTo>
                    <a:lnTo>
                      <a:pt x="242" y="81"/>
                    </a:lnTo>
                    <a:lnTo>
                      <a:pt x="243" y="77"/>
                    </a:lnTo>
                    <a:lnTo>
                      <a:pt x="244" y="75"/>
                    </a:lnTo>
                    <a:lnTo>
                      <a:pt x="245" y="71"/>
                    </a:lnTo>
                    <a:lnTo>
                      <a:pt x="246" y="67"/>
                    </a:lnTo>
                    <a:lnTo>
                      <a:pt x="247" y="64"/>
                    </a:lnTo>
                    <a:lnTo>
                      <a:pt x="248" y="60"/>
                    </a:lnTo>
                    <a:lnTo>
                      <a:pt x="249" y="58"/>
                    </a:lnTo>
                    <a:lnTo>
                      <a:pt x="249" y="54"/>
                    </a:lnTo>
                    <a:lnTo>
                      <a:pt x="239" y="69"/>
                    </a:lnTo>
                    <a:lnTo>
                      <a:pt x="227" y="82"/>
                    </a:lnTo>
                    <a:lnTo>
                      <a:pt x="214" y="94"/>
                    </a:lnTo>
                    <a:lnTo>
                      <a:pt x="200" y="103"/>
                    </a:lnTo>
                    <a:lnTo>
                      <a:pt x="185" y="112"/>
                    </a:lnTo>
                    <a:lnTo>
                      <a:pt x="169" y="117"/>
                    </a:lnTo>
                    <a:lnTo>
                      <a:pt x="161" y="119"/>
                    </a:lnTo>
                    <a:lnTo>
                      <a:pt x="153" y="120"/>
                    </a:lnTo>
                    <a:lnTo>
                      <a:pt x="145" y="121"/>
                    </a:lnTo>
                    <a:lnTo>
                      <a:pt x="136" y="121"/>
                    </a:lnTo>
                    <a:lnTo>
                      <a:pt x="124" y="121"/>
                    </a:lnTo>
                    <a:lnTo>
                      <a:pt x="113" y="120"/>
                    </a:lnTo>
                    <a:lnTo>
                      <a:pt x="100" y="117"/>
                    </a:lnTo>
                    <a:lnTo>
                      <a:pt x="90" y="113"/>
                    </a:lnTo>
                    <a:lnTo>
                      <a:pt x="79" y="108"/>
                    </a:lnTo>
                    <a:lnTo>
                      <a:pt x="69" y="102"/>
                    </a:lnTo>
                    <a:lnTo>
                      <a:pt x="59" y="95"/>
                    </a:lnTo>
                    <a:lnTo>
                      <a:pt x="50" y="88"/>
                    </a:lnTo>
                    <a:lnTo>
                      <a:pt x="42" y="79"/>
                    </a:lnTo>
                    <a:lnTo>
                      <a:pt x="34" y="70"/>
                    </a:lnTo>
                    <a:lnTo>
                      <a:pt x="27" y="60"/>
                    </a:lnTo>
                    <a:lnTo>
                      <a:pt x="20" y="49"/>
                    </a:lnTo>
                    <a:lnTo>
                      <a:pt x="14" y="37"/>
                    </a:lnTo>
                    <a:lnTo>
                      <a:pt x="9" y="26"/>
                    </a:lnTo>
                    <a:lnTo>
                      <a:pt x="5" y="14"/>
                    </a:lnTo>
                    <a:lnTo>
                      <a:pt x="1" y="0"/>
                    </a:lnTo>
                    <a:lnTo>
                      <a:pt x="1" y="4"/>
                    </a:lnTo>
                    <a:lnTo>
                      <a:pt x="0" y="8"/>
                    </a:lnTo>
                    <a:lnTo>
                      <a:pt x="0" y="11"/>
                    </a:lnTo>
                    <a:lnTo>
                      <a:pt x="0" y="15"/>
                    </a:lnTo>
                    <a:lnTo>
                      <a:pt x="0" y="18"/>
                    </a:lnTo>
                    <a:lnTo>
                      <a:pt x="0" y="22"/>
                    </a:lnTo>
                    <a:lnTo>
                      <a:pt x="0" y="26"/>
                    </a:lnTo>
                    <a:lnTo>
                      <a:pt x="0" y="29"/>
                    </a:lnTo>
                    <a:close/>
                  </a:path>
                </a:pathLst>
              </a:custGeom>
              <a:solidFill>
                <a:srgbClr val="F3B6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3" name="Freeform 129"/>
              <p:cNvSpPr>
                <a:spLocks/>
              </p:cNvSpPr>
              <p:nvPr/>
            </p:nvSpPr>
            <p:spPr bwMode="auto">
              <a:xfrm>
                <a:off x="1134" y="2665"/>
                <a:ext cx="51" cy="23"/>
              </a:xfrm>
              <a:custGeom>
                <a:avLst/>
                <a:gdLst>
                  <a:gd name="T0" fmla="*/ 0 w 251"/>
                  <a:gd name="T1" fmla="*/ 0 h 140"/>
                  <a:gd name="T2" fmla="*/ 0 w 251"/>
                  <a:gd name="T3" fmla="*/ 0 h 140"/>
                  <a:gd name="T4" fmla="*/ 0 w 251"/>
                  <a:gd name="T5" fmla="*/ 0 h 140"/>
                  <a:gd name="T6" fmla="*/ 0 w 251"/>
                  <a:gd name="T7" fmla="*/ 0 h 140"/>
                  <a:gd name="T8" fmla="*/ 0 w 251"/>
                  <a:gd name="T9" fmla="*/ 0 h 140"/>
                  <a:gd name="T10" fmla="*/ 1 w 251"/>
                  <a:gd name="T11" fmla="*/ 0 h 140"/>
                  <a:gd name="T12" fmla="*/ 1 w 251"/>
                  <a:gd name="T13" fmla="*/ 1 h 140"/>
                  <a:gd name="T14" fmla="*/ 1 w 251"/>
                  <a:gd name="T15" fmla="*/ 1 h 140"/>
                  <a:gd name="T16" fmla="*/ 1 w 251"/>
                  <a:gd name="T17" fmla="*/ 1 h 140"/>
                  <a:gd name="T18" fmla="*/ 2 w 251"/>
                  <a:gd name="T19" fmla="*/ 1 h 140"/>
                  <a:gd name="T20" fmla="*/ 2 w 251"/>
                  <a:gd name="T21" fmla="*/ 0 h 140"/>
                  <a:gd name="T22" fmla="*/ 2 w 251"/>
                  <a:gd name="T23" fmla="*/ 0 h 140"/>
                  <a:gd name="T24" fmla="*/ 2 w 251"/>
                  <a:gd name="T25" fmla="*/ 0 h 140"/>
                  <a:gd name="T26" fmla="*/ 2 w 251"/>
                  <a:gd name="T27" fmla="*/ 0 h 140"/>
                  <a:gd name="T28" fmla="*/ 2 w 251"/>
                  <a:gd name="T29" fmla="*/ 0 h 140"/>
                  <a:gd name="T30" fmla="*/ 2 w 251"/>
                  <a:gd name="T31" fmla="*/ 0 h 140"/>
                  <a:gd name="T32" fmla="*/ 2 w 251"/>
                  <a:gd name="T33" fmla="*/ 0 h 140"/>
                  <a:gd name="T34" fmla="*/ 2 w 251"/>
                  <a:gd name="T35" fmla="*/ 0 h 140"/>
                  <a:gd name="T36" fmla="*/ 2 w 251"/>
                  <a:gd name="T37" fmla="*/ 0 h 140"/>
                  <a:gd name="T38" fmla="*/ 2 w 251"/>
                  <a:gd name="T39" fmla="*/ 0 h 140"/>
                  <a:gd name="T40" fmla="*/ 2 w 251"/>
                  <a:gd name="T41" fmla="*/ 0 h 140"/>
                  <a:gd name="T42" fmla="*/ 1 w 251"/>
                  <a:gd name="T43" fmla="*/ 0 h 140"/>
                  <a:gd name="T44" fmla="*/ 1 w 251"/>
                  <a:gd name="T45" fmla="*/ 0 h 140"/>
                  <a:gd name="T46" fmla="*/ 1 w 251"/>
                  <a:gd name="T47" fmla="*/ 0 h 140"/>
                  <a:gd name="T48" fmla="*/ 1 w 251"/>
                  <a:gd name="T49" fmla="*/ 0 h 140"/>
                  <a:gd name="T50" fmla="*/ 1 w 251"/>
                  <a:gd name="T51" fmla="*/ 0 h 140"/>
                  <a:gd name="T52" fmla="*/ 1 w 251"/>
                  <a:gd name="T53" fmla="*/ 0 h 140"/>
                  <a:gd name="T54" fmla="*/ 0 w 251"/>
                  <a:gd name="T55" fmla="*/ 0 h 140"/>
                  <a:gd name="T56" fmla="*/ 0 w 251"/>
                  <a:gd name="T57" fmla="*/ 0 h 140"/>
                  <a:gd name="T58" fmla="*/ 0 w 251"/>
                  <a:gd name="T59" fmla="*/ 0 h 140"/>
                  <a:gd name="T60" fmla="*/ 0 w 251"/>
                  <a:gd name="T61" fmla="*/ 0 h 140"/>
                  <a:gd name="T62" fmla="*/ 0 w 251"/>
                  <a:gd name="T63" fmla="*/ 0 h 140"/>
                  <a:gd name="T64" fmla="*/ 0 w 251"/>
                  <a:gd name="T65" fmla="*/ 0 h 140"/>
                  <a:gd name="T66" fmla="*/ 0 w 251"/>
                  <a:gd name="T67" fmla="*/ 0 h 140"/>
                  <a:gd name="T68" fmla="*/ 0 w 251"/>
                  <a:gd name="T69" fmla="*/ 0 h 140"/>
                  <a:gd name="T70" fmla="*/ 0 w 251"/>
                  <a:gd name="T71" fmla="*/ 0 h 14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51"/>
                  <a:gd name="T109" fmla="*/ 0 h 140"/>
                  <a:gd name="T110" fmla="*/ 251 w 251"/>
                  <a:gd name="T111" fmla="*/ 140 h 14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51" h="140">
                    <a:moveTo>
                      <a:pt x="0" y="28"/>
                    </a:moveTo>
                    <a:lnTo>
                      <a:pt x="4" y="40"/>
                    </a:lnTo>
                    <a:lnTo>
                      <a:pt x="9" y="50"/>
                    </a:lnTo>
                    <a:lnTo>
                      <a:pt x="15" y="62"/>
                    </a:lnTo>
                    <a:lnTo>
                      <a:pt x="21" y="73"/>
                    </a:lnTo>
                    <a:lnTo>
                      <a:pt x="28" y="83"/>
                    </a:lnTo>
                    <a:lnTo>
                      <a:pt x="35" y="92"/>
                    </a:lnTo>
                    <a:lnTo>
                      <a:pt x="43" y="101"/>
                    </a:lnTo>
                    <a:lnTo>
                      <a:pt x="52" y="108"/>
                    </a:lnTo>
                    <a:lnTo>
                      <a:pt x="61" y="115"/>
                    </a:lnTo>
                    <a:lnTo>
                      <a:pt x="70" y="122"/>
                    </a:lnTo>
                    <a:lnTo>
                      <a:pt x="80" y="127"/>
                    </a:lnTo>
                    <a:lnTo>
                      <a:pt x="91" y="132"/>
                    </a:lnTo>
                    <a:lnTo>
                      <a:pt x="101" y="136"/>
                    </a:lnTo>
                    <a:lnTo>
                      <a:pt x="113" y="138"/>
                    </a:lnTo>
                    <a:lnTo>
                      <a:pt x="125" y="140"/>
                    </a:lnTo>
                    <a:lnTo>
                      <a:pt x="136" y="140"/>
                    </a:lnTo>
                    <a:lnTo>
                      <a:pt x="152" y="139"/>
                    </a:lnTo>
                    <a:lnTo>
                      <a:pt x="168" y="136"/>
                    </a:lnTo>
                    <a:lnTo>
                      <a:pt x="183" y="131"/>
                    </a:lnTo>
                    <a:lnTo>
                      <a:pt x="197" y="124"/>
                    </a:lnTo>
                    <a:lnTo>
                      <a:pt x="211" y="115"/>
                    </a:lnTo>
                    <a:lnTo>
                      <a:pt x="223" y="106"/>
                    </a:lnTo>
                    <a:lnTo>
                      <a:pt x="236" y="94"/>
                    </a:lnTo>
                    <a:lnTo>
                      <a:pt x="246" y="80"/>
                    </a:lnTo>
                    <a:lnTo>
                      <a:pt x="247" y="77"/>
                    </a:lnTo>
                    <a:lnTo>
                      <a:pt x="248" y="73"/>
                    </a:lnTo>
                    <a:lnTo>
                      <a:pt x="249" y="71"/>
                    </a:lnTo>
                    <a:lnTo>
                      <a:pt x="249" y="67"/>
                    </a:lnTo>
                    <a:lnTo>
                      <a:pt x="250" y="64"/>
                    </a:lnTo>
                    <a:lnTo>
                      <a:pt x="250" y="61"/>
                    </a:lnTo>
                    <a:lnTo>
                      <a:pt x="251" y="58"/>
                    </a:lnTo>
                    <a:lnTo>
                      <a:pt x="251" y="54"/>
                    </a:lnTo>
                    <a:lnTo>
                      <a:pt x="247" y="62"/>
                    </a:lnTo>
                    <a:lnTo>
                      <a:pt x="241" y="71"/>
                    </a:lnTo>
                    <a:lnTo>
                      <a:pt x="236" y="78"/>
                    </a:lnTo>
                    <a:lnTo>
                      <a:pt x="229" y="85"/>
                    </a:lnTo>
                    <a:lnTo>
                      <a:pt x="223" y="91"/>
                    </a:lnTo>
                    <a:lnTo>
                      <a:pt x="216" y="98"/>
                    </a:lnTo>
                    <a:lnTo>
                      <a:pt x="209" y="103"/>
                    </a:lnTo>
                    <a:lnTo>
                      <a:pt x="202" y="109"/>
                    </a:lnTo>
                    <a:lnTo>
                      <a:pt x="195" y="114"/>
                    </a:lnTo>
                    <a:lnTo>
                      <a:pt x="187" y="118"/>
                    </a:lnTo>
                    <a:lnTo>
                      <a:pt x="179" y="121"/>
                    </a:lnTo>
                    <a:lnTo>
                      <a:pt x="171" y="124"/>
                    </a:lnTo>
                    <a:lnTo>
                      <a:pt x="162" y="126"/>
                    </a:lnTo>
                    <a:lnTo>
                      <a:pt x="154" y="128"/>
                    </a:lnTo>
                    <a:lnTo>
                      <a:pt x="145" y="130"/>
                    </a:lnTo>
                    <a:lnTo>
                      <a:pt x="136" y="130"/>
                    </a:lnTo>
                    <a:lnTo>
                      <a:pt x="124" y="128"/>
                    </a:lnTo>
                    <a:lnTo>
                      <a:pt x="112" y="127"/>
                    </a:lnTo>
                    <a:lnTo>
                      <a:pt x="100" y="124"/>
                    </a:lnTo>
                    <a:lnTo>
                      <a:pt x="89" y="120"/>
                    </a:lnTo>
                    <a:lnTo>
                      <a:pt x="78" y="114"/>
                    </a:lnTo>
                    <a:lnTo>
                      <a:pt x="68" y="108"/>
                    </a:lnTo>
                    <a:lnTo>
                      <a:pt x="58" y="101"/>
                    </a:lnTo>
                    <a:lnTo>
                      <a:pt x="49" y="92"/>
                    </a:lnTo>
                    <a:lnTo>
                      <a:pt x="41" y="84"/>
                    </a:lnTo>
                    <a:lnTo>
                      <a:pt x="33" y="73"/>
                    </a:lnTo>
                    <a:lnTo>
                      <a:pt x="26" y="62"/>
                    </a:lnTo>
                    <a:lnTo>
                      <a:pt x="20" y="52"/>
                    </a:lnTo>
                    <a:lnTo>
                      <a:pt x="14" y="40"/>
                    </a:lnTo>
                    <a:lnTo>
                      <a:pt x="10" y="27"/>
                    </a:lnTo>
                    <a:lnTo>
                      <a:pt x="6" y="15"/>
                    </a:lnTo>
                    <a:lnTo>
                      <a:pt x="3" y="0"/>
                    </a:lnTo>
                    <a:lnTo>
                      <a:pt x="2" y="4"/>
                    </a:lnTo>
                    <a:lnTo>
                      <a:pt x="2" y="7"/>
                    </a:lnTo>
                    <a:lnTo>
                      <a:pt x="1" y="11"/>
                    </a:lnTo>
                    <a:lnTo>
                      <a:pt x="1" y="13"/>
                    </a:lnTo>
                    <a:lnTo>
                      <a:pt x="1" y="17"/>
                    </a:lnTo>
                    <a:lnTo>
                      <a:pt x="0" y="21"/>
                    </a:lnTo>
                    <a:lnTo>
                      <a:pt x="0" y="24"/>
                    </a:lnTo>
                    <a:lnTo>
                      <a:pt x="0" y="28"/>
                    </a:lnTo>
                    <a:close/>
                  </a:path>
                </a:pathLst>
              </a:custGeom>
              <a:solidFill>
                <a:srgbClr val="F3B8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4" name="Freeform 130"/>
              <p:cNvSpPr>
                <a:spLocks/>
              </p:cNvSpPr>
              <p:nvPr/>
            </p:nvSpPr>
            <p:spPr bwMode="auto">
              <a:xfrm>
                <a:off x="1135" y="2663"/>
                <a:ext cx="50" cy="24"/>
              </a:xfrm>
              <a:custGeom>
                <a:avLst/>
                <a:gdLst>
                  <a:gd name="T0" fmla="*/ 0 w 251"/>
                  <a:gd name="T1" fmla="*/ 0 h 146"/>
                  <a:gd name="T2" fmla="*/ 0 w 251"/>
                  <a:gd name="T3" fmla="*/ 0 h 146"/>
                  <a:gd name="T4" fmla="*/ 0 w 251"/>
                  <a:gd name="T5" fmla="*/ 0 h 146"/>
                  <a:gd name="T6" fmla="*/ 0 w 251"/>
                  <a:gd name="T7" fmla="*/ 0 h 146"/>
                  <a:gd name="T8" fmla="*/ 0 w 251"/>
                  <a:gd name="T9" fmla="*/ 0 h 146"/>
                  <a:gd name="T10" fmla="*/ 1 w 251"/>
                  <a:gd name="T11" fmla="*/ 1 h 146"/>
                  <a:gd name="T12" fmla="*/ 1 w 251"/>
                  <a:gd name="T13" fmla="*/ 1 h 146"/>
                  <a:gd name="T14" fmla="*/ 1 w 251"/>
                  <a:gd name="T15" fmla="*/ 1 h 146"/>
                  <a:gd name="T16" fmla="*/ 1 w 251"/>
                  <a:gd name="T17" fmla="*/ 1 h 146"/>
                  <a:gd name="T18" fmla="*/ 1 w 251"/>
                  <a:gd name="T19" fmla="*/ 1 h 146"/>
                  <a:gd name="T20" fmla="*/ 1 w 251"/>
                  <a:gd name="T21" fmla="*/ 1 h 146"/>
                  <a:gd name="T22" fmla="*/ 2 w 251"/>
                  <a:gd name="T23" fmla="*/ 0 h 146"/>
                  <a:gd name="T24" fmla="*/ 2 w 251"/>
                  <a:gd name="T25" fmla="*/ 0 h 146"/>
                  <a:gd name="T26" fmla="*/ 2 w 251"/>
                  <a:gd name="T27" fmla="*/ 0 h 146"/>
                  <a:gd name="T28" fmla="*/ 2 w 251"/>
                  <a:gd name="T29" fmla="*/ 0 h 146"/>
                  <a:gd name="T30" fmla="*/ 2 w 251"/>
                  <a:gd name="T31" fmla="*/ 0 h 146"/>
                  <a:gd name="T32" fmla="*/ 2 w 251"/>
                  <a:gd name="T33" fmla="*/ 0 h 146"/>
                  <a:gd name="T34" fmla="*/ 2 w 251"/>
                  <a:gd name="T35" fmla="*/ 0 h 146"/>
                  <a:gd name="T36" fmla="*/ 2 w 251"/>
                  <a:gd name="T37" fmla="*/ 0 h 146"/>
                  <a:gd name="T38" fmla="*/ 2 w 251"/>
                  <a:gd name="T39" fmla="*/ 0 h 146"/>
                  <a:gd name="T40" fmla="*/ 2 w 251"/>
                  <a:gd name="T41" fmla="*/ 0 h 146"/>
                  <a:gd name="T42" fmla="*/ 2 w 251"/>
                  <a:gd name="T43" fmla="*/ 0 h 146"/>
                  <a:gd name="T44" fmla="*/ 1 w 251"/>
                  <a:gd name="T45" fmla="*/ 0 h 146"/>
                  <a:gd name="T46" fmla="*/ 1 w 251"/>
                  <a:gd name="T47" fmla="*/ 1 h 146"/>
                  <a:gd name="T48" fmla="*/ 1 w 251"/>
                  <a:gd name="T49" fmla="*/ 1 h 146"/>
                  <a:gd name="T50" fmla="*/ 1 w 251"/>
                  <a:gd name="T51" fmla="*/ 1 h 146"/>
                  <a:gd name="T52" fmla="*/ 1 w 251"/>
                  <a:gd name="T53" fmla="*/ 0 h 146"/>
                  <a:gd name="T54" fmla="*/ 1 w 251"/>
                  <a:gd name="T55" fmla="*/ 0 h 146"/>
                  <a:gd name="T56" fmla="*/ 0 w 251"/>
                  <a:gd name="T57" fmla="*/ 0 h 146"/>
                  <a:gd name="T58" fmla="*/ 0 w 251"/>
                  <a:gd name="T59" fmla="*/ 0 h 146"/>
                  <a:gd name="T60" fmla="*/ 0 w 251"/>
                  <a:gd name="T61" fmla="*/ 0 h 146"/>
                  <a:gd name="T62" fmla="*/ 0 w 251"/>
                  <a:gd name="T63" fmla="*/ 0 h 146"/>
                  <a:gd name="T64" fmla="*/ 0 w 251"/>
                  <a:gd name="T65" fmla="*/ 0 h 146"/>
                  <a:gd name="T66" fmla="*/ 0 w 251"/>
                  <a:gd name="T67" fmla="*/ 0 h 146"/>
                  <a:gd name="T68" fmla="*/ 0 w 251"/>
                  <a:gd name="T69" fmla="*/ 0 h 146"/>
                  <a:gd name="T70" fmla="*/ 0 w 251"/>
                  <a:gd name="T71" fmla="*/ 0 h 146"/>
                  <a:gd name="T72" fmla="*/ 0 w 251"/>
                  <a:gd name="T73" fmla="*/ 0 h 14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51"/>
                  <a:gd name="T112" fmla="*/ 0 h 146"/>
                  <a:gd name="T113" fmla="*/ 251 w 251"/>
                  <a:gd name="T114" fmla="*/ 146 h 14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51" h="146">
                    <a:moveTo>
                      <a:pt x="0" y="25"/>
                    </a:moveTo>
                    <a:lnTo>
                      <a:pt x="4" y="39"/>
                    </a:lnTo>
                    <a:lnTo>
                      <a:pt x="8" y="51"/>
                    </a:lnTo>
                    <a:lnTo>
                      <a:pt x="13" y="62"/>
                    </a:lnTo>
                    <a:lnTo>
                      <a:pt x="19" y="74"/>
                    </a:lnTo>
                    <a:lnTo>
                      <a:pt x="26" y="85"/>
                    </a:lnTo>
                    <a:lnTo>
                      <a:pt x="33" y="95"/>
                    </a:lnTo>
                    <a:lnTo>
                      <a:pt x="41" y="104"/>
                    </a:lnTo>
                    <a:lnTo>
                      <a:pt x="49" y="113"/>
                    </a:lnTo>
                    <a:lnTo>
                      <a:pt x="58" y="120"/>
                    </a:lnTo>
                    <a:lnTo>
                      <a:pt x="68" y="127"/>
                    </a:lnTo>
                    <a:lnTo>
                      <a:pt x="78" y="133"/>
                    </a:lnTo>
                    <a:lnTo>
                      <a:pt x="89" y="138"/>
                    </a:lnTo>
                    <a:lnTo>
                      <a:pt x="99" y="142"/>
                    </a:lnTo>
                    <a:lnTo>
                      <a:pt x="112" y="145"/>
                    </a:lnTo>
                    <a:lnTo>
                      <a:pt x="123" y="146"/>
                    </a:lnTo>
                    <a:lnTo>
                      <a:pt x="135" y="146"/>
                    </a:lnTo>
                    <a:lnTo>
                      <a:pt x="144" y="146"/>
                    </a:lnTo>
                    <a:lnTo>
                      <a:pt x="152" y="145"/>
                    </a:lnTo>
                    <a:lnTo>
                      <a:pt x="160" y="144"/>
                    </a:lnTo>
                    <a:lnTo>
                      <a:pt x="168" y="142"/>
                    </a:lnTo>
                    <a:lnTo>
                      <a:pt x="184" y="137"/>
                    </a:lnTo>
                    <a:lnTo>
                      <a:pt x="199" y="128"/>
                    </a:lnTo>
                    <a:lnTo>
                      <a:pt x="213" y="119"/>
                    </a:lnTo>
                    <a:lnTo>
                      <a:pt x="226" y="107"/>
                    </a:lnTo>
                    <a:lnTo>
                      <a:pt x="238" y="94"/>
                    </a:lnTo>
                    <a:lnTo>
                      <a:pt x="248" y="79"/>
                    </a:lnTo>
                    <a:lnTo>
                      <a:pt x="249" y="76"/>
                    </a:lnTo>
                    <a:lnTo>
                      <a:pt x="249" y="72"/>
                    </a:lnTo>
                    <a:lnTo>
                      <a:pt x="250" y="70"/>
                    </a:lnTo>
                    <a:lnTo>
                      <a:pt x="250" y="66"/>
                    </a:lnTo>
                    <a:lnTo>
                      <a:pt x="251" y="62"/>
                    </a:lnTo>
                    <a:lnTo>
                      <a:pt x="251" y="60"/>
                    </a:lnTo>
                    <a:lnTo>
                      <a:pt x="251" y="57"/>
                    </a:lnTo>
                    <a:lnTo>
                      <a:pt x="251" y="53"/>
                    </a:lnTo>
                    <a:lnTo>
                      <a:pt x="247" y="62"/>
                    </a:lnTo>
                    <a:lnTo>
                      <a:pt x="242" y="71"/>
                    </a:lnTo>
                    <a:lnTo>
                      <a:pt x="237" y="79"/>
                    </a:lnTo>
                    <a:lnTo>
                      <a:pt x="231" y="86"/>
                    </a:lnTo>
                    <a:lnTo>
                      <a:pt x="224" y="95"/>
                    </a:lnTo>
                    <a:lnTo>
                      <a:pt x="217" y="101"/>
                    </a:lnTo>
                    <a:lnTo>
                      <a:pt x="210" y="108"/>
                    </a:lnTo>
                    <a:lnTo>
                      <a:pt x="203" y="113"/>
                    </a:lnTo>
                    <a:lnTo>
                      <a:pt x="196" y="119"/>
                    </a:lnTo>
                    <a:lnTo>
                      <a:pt x="188" y="122"/>
                    </a:lnTo>
                    <a:lnTo>
                      <a:pt x="179" y="127"/>
                    </a:lnTo>
                    <a:lnTo>
                      <a:pt x="171" y="130"/>
                    </a:lnTo>
                    <a:lnTo>
                      <a:pt x="162" y="133"/>
                    </a:lnTo>
                    <a:lnTo>
                      <a:pt x="153" y="134"/>
                    </a:lnTo>
                    <a:lnTo>
                      <a:pt x="144" y="136"/>
                    </a:lnTo>
                    <a:lnTo>
                      <a:pt x="135" y="136"/>
                    </a:lnTo>
                    <a:lnTo>
                      <a:pt x="123" y="136"/>
                    </a:lnTo>
                    <a:lnTo>
                      <a:pt x="111" y="133"/>
                    </a:lnTo>
                    <a:lnTo>
                      <a:pt x="98" y="130"/>
                    </a:lnTo>
                    <a:lnTo>
                      <a:pt x="87" y="126"/>
                    </a:lnTo>
                    <a:lnTo>
                      <a:pt x="76" y="120"/>
                    </a:lnTo>
                    <a:lnTo>
                      <a:pt x="66" y="113"/>
                    </a:lnTo>
                    <a:lnTo>
                      <a:pt x="57" y="106"/>
                    </a:lnTo>
                    <a:lnTo>
                      <a:pt x="48" y="97"/>
                    </a:lnTo>
                    <a:lnTo>
                      <a:pt x="39" y="88"/>
                    </a:lnTo>
                    <a:lnTo>
                      <a:pt x="32" y="77"/>
                    </a:lnTo>
                    <a:lnTo>
                      <a:pt x="25" y="66"/>
                    </a:lnTo>
                    <a:lnTo>
                      <a:pt x="19" y="54"/>
                    </a:lnTo>
                    <a:lnTo>
                      <a:pt x="14" y="41"/>
                    </a:lnTo>
                    <a:lnTo>
                      <a:pt x="10" y="28"/>
                    </a:lnTo>
                    <a:lnTo>
                      <a:pt x="7" y="15"/>
                    </a:lnTo>
                    <a:lnTo>
                      <a:pt x="5" y="0"/>
                    </a:lnTo>
                    <a:lnTo>
                      <a:pt x="4" y="3"/>
                    </a:lnTo>
                    <a:lnTo>
                      <a:pt x="3" y="6"/>
                    </a:lnTo>
                    <a:lnTo>
                      <a:pt x="3" y="10"/>
                    </a:lnTo>
                    <a:lnTo>
                      <a:pt x="2" y="12"/>
                    </a:lnTo>
                    <a:lnTo>
                      <a:pt x="1" y="16"/>
                    </a:lnTo>
                    <a:lnTo>
                      <a:pt x="1" y="19"/>
                    </a:lnTo>
                    <a:lnTo>
                      <a:pt x="0" y="22"/>
                    </a:lnTo>
                    <a:lnTo>
                      <a:pt x="0" y="25"/>
                    </a:lnTo>
                    <a:close/>
                  </a:path>
                </a:pathLst>
              </a:custGeom>
              <a:solidFill>
                <a:srgbClr val="F3B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5" name="Freeform 131"/>
              <p:cNvSpPr>
                <a:spLocks/>
              </p:cNvSpPr>
              <p:nvPr/>
            </p:nvSpPr>
            <p:spPr bwMode="auto">
              <a:xfrm>
                <a:off x="1135" y="2661"/>
                <a:ext cx="50" cy="25"/>
              </a:xfrm>
              <a:custGeom>
                <a:avLst/>
                <a:gdLst>
                  <a:gd name="T0" fmla="*/ 0 w 249"/>
                  <a:gd name="T1" fmla="*/ 0 h 154"/>
                  <a:gd name="T2" fmla="*/ 0 w 249"/>
                  <a:gd name="T3" fmla="*/ 0 h 154"/>
                  <a:gd name="T4" fmla="*/ 0 w 249"/>
                  <a:gd name="T5" fmla="*/ 0 h 154"/>
                  <a:gd name="T6" fmla="*/ 0 w 249"/>
                  <a:gd name="T7" fmla="*/ 0 h 154"/>
                  <a:gd name="T8" fmla="*/ 0 w 249"/>
                  <a:gd name="T9" fmla="*/ 0 h 154"/>
                  <a:gd name="T10" fmla="*/ 1 w 249"/>
                  <a:gd name="T11" fmla="*/ 1 h 154"/>
                  <a:gd name="T12" fmla="*/ 1 w 249"/>
                  <a:gd name="T13" fmla="*/ 1 h 154"/>
                  <a:gd name="T14" fmla="*/ 1 w 249"/>
                  <a:gd name="T15" fmla="*/ 1 h 154"/>
                  <a:gd name="T16" fmla="*/ 1 w 249"/>
                  <a:gd name="T17" fmla="*/ 1 h 154"/>
                  <a:gd name="T18" fmla="*/ 1 w 249"/>
                  <a:gd name="T19" fmla="*/ 1 h 154"/>
                  <a:gd name="T20" fmla="*/ 1 w 249"/>
                  <a:gd name="T21" fmla="*/ 1 h 154"/>
                  <a:gd name="T22" fmla="*/ 2 w 249"/>
                  <a:gd name="T23" fmla="*/ 1 h 154"/>
                  <a:gd name="T24" fmla="*/ 2 w 249"/>
                  <a:gd name="T25" fmla="*/ 0 h 154"/>
                  <a:gd name="T26" fmla="*/ 2 w 249"/>
                  <a:gd name="T27" fmla="*/ 0 h 154"/>
                  <a:gd name="T28" fmla="*/ 2 w 249"/>
                  <a:gd name="T29" fmla="*/ 0 h 154"/>
                  <a:gd name="T30" fmla="*/ 2 w 249"/>
                  <a:gd name="T31" fmla="*/ 0 h 154"/>
                  <a:gd name="T32" fmla="*/ 2 w 249"/>
                  <a:gd name="T33" fmla="*/ 0 h 154"/>
                  <a:gd name="T34" fmla="*/ 2 w 249"/>
                  <a:gd name="T35" fmla="*/ 0 h 154"/>
                  <a:gd name="T36" fmla="*/ 2 w 249"/>
                  <a:gd name="T37" fmla="*/ 0 h 154"/>
                  <a:gd name="T38" fmla="*/ 2 w 249"/>
                  <a:gd name="T39" fmla="*/ 0 h 154"/>
                  <a:gd name="T40" fmla="*/ 2 w 249"/>
                  <a:gd name="T41" fmla="*/ 0 h 154"/>
                  <a:gd name="T42" fmla="*/ 2 w 249"/>
                  <a:gd name="T43" fmla="*/ 0 h 154"/>
                  <a:gd name="T44" fmla="*/ 2 w 249"/>
                  <a:gd name="T45" fmla="*/ 0 h 154"/>
                  <a:gd name="T46" fmla="*/ 2 w 249"/>
                  <a:gd name="T47" fmla="*/ 0 h 154"/>
                  <a:gd name="T48" fmla="*/ 2 w 249"/>
                  <a:gd name="T49" fmla="*/ 0 h 154"/>
                  <a:gd name="T50" fmla="*/ 1 w 249"/>
                  <a:gd name="T51" fmla="*/ 1 h 154"/>
                  <a:gd name="T52" fmla="*/ 1 w 249"/>
                  <a:gd name="T53" fmla="*/ 1 h 154"/>
                  <a:gd name="T54" fmla="*/ 1 w 249"/>
                  <a:gd name="T55" fmla="*/ 1 h 154"/>
                  <a:gd name="T56" fmla="*/ 1 w 249"/>
                  <a:gd name="T57" fmla="*/ 1 h 154"/>
                  <a:gd name="T58" fmla="*/ 1 w 249"/>
                  <a:gd name="T59" fmla="*/ 1 h 154"/>
                  <a:gd name="T60" fmla="*/ 1 w 249"/>
                  <a:gd name="T61" fmla="*/ 0 h 154"/>
                  <a:gd name="T62" fmla="*/ 0 w 249"/>
                  <a:gd name="T63" fmla="*/ 0 h 154"/>
                  <a:gd name="T64" fmla="*/ 0 w 249"/>
                  <a:gd name="T65" fmla="*/ 0 h 154"/>
                  <a:gd name="T66" fmla="*/ 0 w 249"/>
                  <a:gd name="T67" fmla="*/ 0 h 154"/>
                  <a:gd name="T68" fmla="*/ 0 w 249"/>
                  <a:gd name="T69" fmla="*/ 0 h 154"/>
                  <a:gd name="T70" fmla="*/ 0 w 249"/>
                  <a:gd name="T71" fmla="*/ 0 h 154"/>
                  <a:gd name="T72" fmla="*/ 0 w 249"/>
                  <a:gd name="T73" fmla="*/ 0 h 154"/>
                  <a:gd name="T74" fmla="*/ 0 w 249"/>
                  <a:gd name="T75" fmla="*/ 0 h 154"/>
                  <a:gd name="T76" fmla="*/ 0 w 249"/>
                  <a:gd name="T77" fmla="*/ 0 h 154"/>
                  <a:gd name="T78" fmla="*/ 0 w 249"/>
                  <a:gd name="T79" fmla="*/ 0 h 15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49"/>
                  <a:gd name="T121" fmla="*/ 0 h 154"/>
                  <a:gd name="T122" fmla="*/ 249 w 249"/>
                  <a:gd name="T123" fmla="*/ 154 h 15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49" h="154">
                    <a:moveTo>
                      <a:pt x="0" y="24"/>
                    </a:moveTo>
                    <a:lnTo>
                      <a:pt x="3" y="39"/>
                    </a:lnTo>
                    <a:lnTo>
                      <a:pt x="7" y="51"/>
                    </a:lnTo>
                    <a:lnTo>
                      <a:pt x="11" y="64"/>
                    </a:lnTo>
                    <a:lnTo>
                      <a:pt x="17" y="76"/>
                    </a:lnTo>
                    <a:lnTo>
                      <a:pt x="23" y="86"/>
                    </a:lnTo>
                    <a:lnTo>
                      <a:pt x="30" y="97"/>
                    </a:lnTo>
                    <a:lnTo>
                      <a:pt x="38" y="108"/>
                    </a:lnTo>
                    <a:lnTo>
                      <a:pt x="46" y="116"/>
                    </a:lnTo>
                    <a:lnTo>
                      <a:pt x="55" y="125"/>
                    </a:lnTo>
                    <a:lnTo>
                      <a:pt x="65" y="132"/>
                    </a:lnTo>
                    <a:lnTo>
                      <a:pt x="75" y="138"/>
                    </a:lnTo>
                    <a:lnTo>
                      <a:pt x="86" y="144"/>
                    </a:lnTo>
                    <a:lnTo>
                      <a:pt x="97" y="148"/>
                    </a:lnTo>
                    <a:lnTo>
                      <a:pt x="109" y="151"/>
                    </a:lnTo>
                    <a:lnTo>
                      <a:pt x="121" y="152"/>
                    </a:lnTo>
                    <a:lnTo>
                      <a:pt x="133" y="154"/>
                    </a:lnTo>
                    <a:lnTo>
                      <a:pt x="142" y="154"/>
                    </a:lnTo>
                    <a:lnTo>
                      <a:pt x="151" y="152"/>
                    </a:lnTo>
                    <a:lnTo>
                      <a:pt x="159" y="150"/>
                    </a:lnTo>
                    <a:lnTo>
                      <a:pt x="168" y="148"/>
                    </a:lnTo>
                    <a:lnTo>
                      <a:pt x="176" y="145"/>
                    </a:lnTo>
                    <a:lnTo>
                      <a:pt x="184" y="142"/>
                    </a:lnTo>
                    <a:lnTo>
                      <a:pt x="192" y="138"/>
                    </a:lnTo>
                    <a:lnTo>
                      <a:pt x="199" y="133"/>
                    </a:lnTo>
                    <a:lnTo>
                      <a:pt x="206" y="127"/>
                    </a:lnTo>
                    <a:lnTo>
                      <a:pt x="213" y="122"/>
                    </a:lnTo>
                    <a:lnTo>
                      <a:pt x="220" y="115"/>
                    </a:lnTo>
                    <a:lnTo>
                      <a:pt x="226" y="109"/>
                    </a:lnTo>
                    <a:lnTo>
                      <a:pt x="233" y="102"/>
                    </a:lnTo>
                    <a:lnTo>
                      <a:pt x="238" y="95"/>
                    </a:lnTo>
                    <a:lnTo>
                      <a:pt x="244" y="86"/>
                    </a:lnTo>
                    <a:lnTo>
                      <a:pt x="248" y="78"/>
                    </a:lnTo>
                    <a:lnTo>
                      <a:pt x="249" y="74"/>
                    </a:lnTo>
                    <a:lnTo>
                      <a:pt x="249" y="72"/>
                    </a:lnTo>
                    <a:lnTo>
                      <a:pt x="249" y="69"/>
                    </a:lnTo>
                    <a:lnTo>
                      <a:pt x="249" y="65"/>
                    </a:lnTo>
                    <a:lnTo>
                      <a:pt x="249" y="63"/>
                    </a:lnTo>
                    <a:lnTo>
                      <a:pt x="249" y="59"/>
                    </a:lnTo>
                    <a:lnTo>
                      <a:pt x="249" y="57"/>
                    </a:lnTo>
                    <a:lnTo>
                      <a:pt x="249" y="53"/>
                    </a:lnTo>
                    <a:lnTo>
                      <a:pt x="245" y="63"/>
                    </a:lnTo>
                    <a:lnTo>
                      <a:pt x="241" y="72"/>
                    </a:lnTo>
                    <a:lnTo>
                      <a:pt x="236" y="80"/>
                    </a:lnTo>
                    <a:lnTo>
                      <a:pt x="230" y="89"/>
                    </a:lnTo>
                    <a:lnTo>
                      <a:pt x="223" y="97"/>
                    </a:lnTo>
                    <a:lnTo>
                      <a:pt x="217" y="104"/>
                    </a:lnTo>
                    <a:lnTo>
                      <a:pt x="210" y="112"/>
                    </a:lnTo>
                    <a:lnTo>
                      <a:pt x="203" y="118"/>
                    </a:lnTo>
                    <a:lnTo>
                      <a:pt x="195" y="124"/>
                    </a:lnTo>
                    <a:lnTo>
                      <a:pt x="187" y="128"/>
                    </a:lnTo>
                    <a:lnTo>
                      <a:pt x="179" y="133"/>
                    </a:lnTo>
                    <a:lnTo>
                      <a:pt x="170" y="136"/>
                    </a:lnTo>
                    <a:lnTo>
                      <a:pt x="161" y="139"/>
                    </a:lnTo>
                    <a:lnTo>
                      <a:pt x="152" y="142"/>
                    </a:lnTo>
                    <a:lnTo>
                      <a:pt x="143" y="143"/>
                    </a:lnTo>
                    <a:lnTo>
                      <a:pt x="133" y="143"/>
                    </a:lnTo>
                    <a:lnTo>
                      <a:pt x="121" y="142"/>
                    </a:lnTo>
                    <a:lnTo>
                      <a:pt x="109" y="140"/>
                    </a:lnTo>
                    <a:lnTo>
                      <a:pt x="96" y="137"/>
                    </a:lnTo>
                    <a:lnTo>
                      <a:pt x="85" y="132"/>
                    </a:lnTo>
                    <a:lnTo>
                      <a:pt x="74" y="126"/>
                    </a:lnTo>
                    <a:lnTo>
                      <a:pt x="64" y="119"/>
                    </a:lnTo>
                    <a:lnTo>
                      <a:pt x="54" y="110"/>
                    </a:lnTo>
                    <a:lnTo>
                      <a:pt x="45" y="101"/>
                    </a:lnTo>
                    <a:lnTo>
                      <a:pt x="37" y="91"/>
                    </a:lnTo>
                    <a:lnTo>
                      <a:pt x="30" y="80"/>
                    </a:lnTo>
                    <a:lnTo>
                      <a:pt x="24" y="69"/>
                    </a:lnTo>
                    <a:lnTo>
                      <a:pt x="18" y="57"/>
                    </a:lnTo>
                    <a:lnTo>
                      <a:pt x="14" y="43"/>
                    </a:lnTo>
                    <a:lnTo>
                      <a:pt x="10" y="29"/>
                    </a:lnTo>
                    <a:lnTo>
                      <a:pt x="8" y="15"/>
                    </a:lnTo>
                    <a:lnTo>
                      <a:pt x="6" y="0"/>
                    </a:lnTo>
                    <a:lnTo>
                      <a:pt x="5" y="3"/>
                    </a:lnTo>
                    <a:lnTo>
                      <a:pt x="4" y="6"/>
                    </a:lnTo>
                    <a:lnTo>
                      <a:pt x="4" y="9"/>
                    </a:lnTo>
                    <a:lnTo>
                      <a:pt x="3" y="12"/>
                    </a:lnTo>
                    <a:lnTo>
                      <a:pt x="2" y="16"/>
                    </a:lnTo>
                    <a:lnTo>
                      <a:pt x="1" y="18"/>
                    </a:lnTo>
                    <a:lnTo>
                      <a:pt x="1" y="22"/>
                    </a:lnTo>
                    <a:lnTo>
                      <a:pt x="0" y="24"/>
                    </a:lnTo>
                    <a:close/>
                  </a:path>
                </a:pathLst>
              </a:custGeom>
              <a:solidFill>
                <a:srgbClr val="F4BD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6" name="Freeform 132"/>
              <p:cNvSpPr>
                <a:spLocks/>
              </p:cNvSpPr>
              <p:nvPr/>
            </p:nvSpPr>
            <p:spPr bwMode="auto">
              <a:xfrm>
                <a:off x="1136" y="2659"/>
                <a:ext cx="49" cy="26"/>
              </a:xfrm>
              <a:custGeom>
                <a:avLst/>
                <a:gdLst>
                  <a:gd name="T0" fmla="*/ 0 w 246"/>
                  <a:gd name="T1" fmla="*/ 0 h 159"/>
                  <a:gd name="T2" fmla="*/ 0 w 246"/>
                  <a:gd name="T3" fmla="*/ 0 h 159"/>
                  <a:gd name="T4" fmla="*/ 0 w 246"/>
                  <a:gd name="T5" fmla="*/ 0 h 159"/>
                  <a:gd name="T6" fmla="*/ 0 w 246"/>
                  <a:gd name="T7" fmla="*/ 0 h 159"/>
                  <a:gd name="T8" fmla="*/ 0 w 246"/>
                  <a:gd name="T9" fmla="*/ 0 h 159"/>
                  <a:gd name="T10" fmla="*/ 1 w 246"/>
                  <a:gd name="T11" fmla="*/ 1 h 159"/>
                  <a:gd name="T12" fmla="*/ 1 w 246"/>
                  <a:gd name="T13" fmla="*/ 1 h 159"/>
                  <a:gd name="T14" fmla="*/ 1 w 246"/>
                  <a:gd name="T15" fmla="*/ 1 h 159"/>
                  <a:gd name="T16" fmla="*/ 1 w 246"/>
                  <a:gd name="T17" fmla="*/ 1 h 159"/>
                  <a:gd name="T18" fmla="*/ 1 w 246"/>
                  <a:gd name="T19" fmla="*/ 1 h 159"/>
                  <a:gd name="T20" fmla="*/ 1 w 246"/>
                  <a:gd name="T21" fmla="*/ 1 h 159"/>
                  <a:gd name="T22" fmla="*/ 2 w 246"/>
                  <a:gd name="T23" fmla="*/ 1 h 159"/>
                  <a:gd name="T24" fmla="*/ 2 w 246"/>
                  <a:gd name="T25" fmla="*/ 0 h 159"/>
                  <a:gd name="T26" fmla="*/ 2 w 246"/>
                  <a:gd name="T27" fmla="*/ 0 h 159"/>
                  <a:gd name="T28" fmla="*/ 2 w 246"/>
                  <a:gd name="T29" fmla="*/ 0 h 159"/>
                  <a:gd name="T30" fmla="*/ 2 w 246"/>
                  <a:gd name="T31" fmla="*/ 0 h 159"/>
                  <a:gd name="T32" fmla="*/ 2 w 246"/>
                  <a:gd name="T33" fmla="*/ 0 h 159"/>
                  <a:gd name="T34" fmla="*/ 2 w 246"/>
                  <a:gd name="T35" fmla="*/ 0 h 159"/>
                  <a:gd name="T36" fmla="*/ 2 w 246"/>
                  <a:gd name="T37" fmla="*/ 0 h 159"/>
                  <a:gd name="T38" fmla="*/ 2 w 246"/>
                  <a:gd name="T39" fmla="*/ 0 h 159"/>
                  <a:gd name="T40" fmla="*/ 2 w 246"/>
                  <a:gd name="T41" fmla="*/ 0 h 159"/>
                  <a:gd name="T42" fmla="*/ 2 w 246"/>
                  <a:gd name="T43" fmla="*/ 0 h 159"/>
                  <a:gd name="T44" fmla="*/ 2 w 246"/>
                  <a:gd name="T45" fmla="*/ 0 h 159"/>
                  <a:gd name="T46" fmla="*/ 2 w 246"/>
                  <a:gd name="T47" fmla="*/ 0 h 159"/>
                  <a:gd name="T48" fmla="*/ 2 w 246"/>
                  <a:gd name="T49" fmla="*/ 0 h 159"/>
                  <a:gd name="T50" fmla="*/ 1 w 246"/>
                  <a:gd name="T51" fmla="*/ 1 h 159"/>
                  <a:gd name="T52" fmla="*/ 1 w 246"/>
                  <a:gd name="T53" fmla="*/ 1 h 159"/>
                  <a:gd name="T54" fmla="*/ 1 w 246"/>
                  <a:gd name="T55" fmla="*/ 1 h 159"/>
                  <a:gd name="T56" fmla="*/ 1 w 246"/>
                  <a:gd name="T57" fmla="*/ 1 h 159"/>
                  <a:gd name="T58" fmla="*/ 1 w 246"/>
                  <a:gd name="T59" fmla="*/ 1 h 159"/>
                  <a:gd name="T60" fmla="*/ 1 w 246"/>
                  <a:gd name="T61" fmla="*/ 0 h 159"/>
                  <a:gd name="T62" fmla="*/ 0 w 246"/>
                  <a:gd name="T63" fmla="*/ 0 h 159"/>
                  <a:gd name="T64" fmla="*/ 0 w 246"/>
                  <a:gd name="T65" fmla="*/ 0 h 159"/>
                  <a:gd name="T66" fmla="*/ 0 w 246"/>
                  <a:gd name="T67" fmla="*/ 0 h 159"/>
                  <a:gd name="T68" fmla="*/ 0 w 246"/>
                  <a:gd name="T69" fmla="*/ 0 h 159"/>
                  <a:gd name="T70" fmla="*/ 0 w 246"/>
                  <a:gd name="T71" fmla="*/ 0 h 159"/>
                  <a:gd name="T72" fmla="*/ 0 w 246"/>
                  <a:gd name="T73" fmla="*/ 0 h 159"/>
                  <a:gd name="T74" fmla="*/ 0 w 246"/>
                  <a:gd name="T75" fmla="*/ 0 h 159"/>
                  <a:gd name="T76" fmla="*/ 0 w 246"/>
                  <a:gd name="T77" fmla="*/ 0 h 159"/>
                  <a:gd name="T78" fmla="*/ 0 w 246"/>
                  <a:gd name="T79" fmla="*/ 0 h 159"/>
                  <a:gd name="T80" fmla="*/ 0 w 246"/>
                  <a:gd name="T81" fmla="*/ 0 h 159"/>
                  <a:gd name="T82" fmla="*/ 0 w 246"/>
                  <a:gd name="T83" fmla="*/ 0 h 159"/>
                  <a:gd name="T84" fmla="*/ 0 w 246"/>
                  <a:gd name="T85" fmla="*/ 0 h 159"/>
                  <a:gd name="T86" fmla="*/ 0 w 246"/>
                  <a:gd name="T87" fmla="*/ 0 h 15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46"/>
                  <a:gd name="T133" fmla="*/ 0 h 159"/>
                  <a:gd name="T134" fmla="*/ 246 w 246"/>
                  <a:gd name="T135" fmla="*/ 159 h 15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46" h="159">
                    <a:moveTo>
                      <a:pt x="0" y="23"/>
                    </a:moveTo>
                    <a:lnTo>
                      <a:pt x="2" y="38"/>
                    </a:lnTo>
                    <a:lnTo>
                      <a:pt x="5" y="51"/>
                    </a:lnTo>
                    <a:lnTo>
                      <a:pt x="9" y="64"/>
                    </a:lnTo>
                    <a:lnTo>
                      <a:pt x="14" y="77"/>
                    </a:lnTo>
                    <a:lnTo>
                      <a:pt x="20" y="89"/>
                    </a:lnTo>
                    <a:lnTo>
                      <a:pt x="27" y="100"/>
                    </a:lnTo>
                    <a:lnTo>
                      <a:pt x="34" y="111"/>
                    </a:lnTo>
                    <a:lnTo>
                      <a:pt x="43" y="120"/>
                    </a:lnTo>
                    <a:lnTo>
                      <a:pt x="52" y="129"/>
                    </a:lnTo>
                    <a:lnTo>
                      <a:pt x="61" y="136"/>
                    </a:lnTo>
                    <a:lnTo>
                      <a:pt x="71" y="143"/>
                    </a:lnTo>
                    <a:lnTo>
                      <a:pt x="82" y="149"/>
                    </a:lnTo>
                    <a:lnTo>
                      <a:pt x="93" y="153"/>
                    </a:lnTo>
                    <a:lnTo>
                      <a:pt x="106" y="156"/>
                    </a:lnTo>
                    <a:lnTo>
                      <a:pt x="118" y="159"/>
                    </a:lnTo>
                    <a:lnTo>
                      <a:pt x="130" y="159"/>
                    </a:lnTo>
                    <a:lnTo>
                      <a:pt x="139" y="159"/>
                    </a:lnTo>
                    <a:lnTo>
                      <a:pt x="148" y="157"/>
                    </a:lnTo>
                    <a:lnTo>
                      <a:pt x="157" y="156"/>
                    </a:lnTo>
                    <a:lnTo>
                      <a:pt x="166" y="153"/>
                    </a:lnTo>
                    <a:lnTo>
                      <a:pt x="174" y="150"/>
                    </a:lnTo>
                    <a:lnTo>
                      <a:pt x="183" y="145"/>
                    </a:lnTo>
                    <a:lnTo>
                      <a:pt x="191" y="142"/>
                    </a:lnTo>
                    <a:lnTo>
                      <a:pt x="198" y="136"/>
                    </a:lnTo>
                    <a:lnTo>
                      <a:pt x="205" y="131"/>
                    </a:lnTo>
                    <a:lnTo>
                      <a:pt x="212" y="124"/>
                    </a:lnTo>
                    <a:lnTo>
                      <a:pt x="219" y="118"/>
                    </a:lnTo>
                    <a:lnTo>
                      <a:pt x="226" y="111"/>
                    </a:lnTo>
                    <a:lnTo>
                      <a:pt x="232" y="102"/>
                    </a:lnTo>
                    <a:lnTo>
                      <a:pt x="237" y="94"/>
                    </a:lnTo>
                    <a:lnTo>
                      <a:pt x="242" y="85"/>
                    </a:lnTo>
                    <a:lnTo>
                      <a:pt x="246" y="76"/>
                    </a:lnTo>
                    <a:lnTo>
                      <a:pt x="246" y="74"/>
                    </a:lnTo>
                    <a:lnTo>
                      <a:pt x="246" y="70"/>
                    </a:lnTo>
                    <a:lnTo>
                      <a:pt x="246" y="68"/>
                    </a:lnTo>
                    <a:lnTo>
                      <a:pt x="246" y="64"/>
                    </a:lnTo>
                    <a:lnTo>
                      <a:pt x="246" y="60"/>
                    </a:lnTo>
                    <a:lnTo>
                      <a:pt x="246" y="58"/>
                    </a:lnTo>
                    <a:lnTo>
                      <a:pt x="246" y="54"/>
                    </a:lnTo>
                    <a:lnTo>
                      <a:pt x="246" y="52"/>
                    </a:lnTo>
                    <a:lnTo>
                      <a:pt x="242" y="62"/>
                    </a:lnTo>
                    <a:lnTo>
                      <a:pt x="238" y="72"/>
                    </a:lnTo>
                    <a:lnTo>
                      <a:pt x="233" y="82"/>
                    </a:lnTo>
                    <a:lnTo>
                      <a:pt x="228" y="90"/>
                    </a:lnTo>
                    <a:lnTo>
                      <a:pt x="221" y="99"/>
                    </a:lnTo>
                    <a:lnTo>
                      <a:pt x="215" y="107"/>
                    </a:lnTo>
                    <a:lnTo>
                      <a:pt x="208" y="114"/>
                    </a:lnTo>
                    <a:lnTo>
                      <a:pt x="201" y="121"/>
                    </a:lnTo>
                    <a:lnTo>
                      <a:pt x="193" y="127"/>
                    </a:lnTo>
                    <a:lnTo>
                      <a:pt x="185" y="132"/>
                    </a:lnTo>
                    <a:lnTo>
                      <a:pt x="177" y="137"/>
                    </a:lnTo>
                    <a:lnTo>
                      <a:pt x="168" y="142"/>
                    </a:lnTo>
                    <a:lnTo>
                      <a:pt x="159" y="144"/>
                    </a:lnTo>
                    <a:lnTo>
                      <a:pt x="149" y="147"/>
                    </a:lnTo>
                    <a:lnTo>
                      <a:pt x="140" y="148"/>
                    </a:lnTo>
                    <a:lnTo>
                      <a:pt x="130" y="148"/>
                    </a:lnTo>
                    <a:lnTo>
                      <a:pt x="118" y="148"/>
                    </a:lnTo>
                    <a:lnTo>
                      <a:pt x="106" y="145"/>
                    </a:lnTo>
                    <a:lnTo>
                      <a:pt x="93" y="142"/>
                    </a:lnTo>
                    <a:lnTo>
                      <a:pt x="82" y="137"/>
                    </a:lnTo>
                    <a:lnTo>
                      <a:pt x="71" y="131"/>
                    </a:lnTo>
                    <a:lnTo>
                      <a:pt x="61" y="124"/>
                    </a:lnTo>
                    <a:lnTo>
                      <a:pt x="52" y="115"/>
                    </a:lnTo>
                    <a:lnTo>
                      <a:pt x="43" y="106"/>
                    </a:lnTo>
                    <a:lnTo>
                      <a:pt x="35" y="95"/>
                    </a:lnTo>
                    <a:lnTo>
                      <a:pt x="28" y="84"/>
                    </a:lnTo>
                    <a:lnTo>
                      <a:pt x="22" y="72"/>
                    </a:lnTo>
                    <a:lnTo>
                      <a:pt x="17" y="59"/>
                    </a:lnTo>
                    <a:lnTo>
                      <a:pt x="13" y="46"/>
                    </a:lnTo>
                    <a:lnTo>
                      <a:pt x="10" y="32"/>
                    </a:lnTo>
                    <a:lnTo>
                      <a:pt x="8" y="17"/>
                    </a:lnTo>
                    <a:lnTo>
                      <a:pt x="8" y="3"/>
                    </a:lnTo>
                    <a:lnTo>
                      <a:pt x="8" y="2"/>
                    </a:lnTo>
                    <a:lnTo>
                      <a:pt x="8" y="0"/>
                    </a:lnTo>
                    <a:lnTo>
                      <a:pt x="7" y="3"/>
                    </a:lnTo>
                    <a:lnTo>
                      <a:pt x="5" y="5"/>
                    </a:lnTo>
                    <a:lnTo>
                      <a:pt x="4" y="9"/>
                    </a:lnTo>
                    <a:lnTo>
                      <a:pt x="3" y="11"/>
                    </a:lnTo>
                    <a:lnTo>
                      <a:pt x="2" y="14"/>
                    </a:lnTo>
                    <a:lnTo>
                      <a:pt x="1" y="17"/>
                    </a:lnTo>
                    <a:lnTo>
                      <a:pt x="1" y="20"/>
                    </a:lnTo>
                    <a:lnTo>
                      <a:pt x="0" y="23"/>
                    </a:lnTo>
                    <a:close/>
                  </a:path>
                </a:pathLst>
              </a:custGeom>
              <a:solidFill>
                <a:srgbClr val="F4BF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7" name="Freeform 133"/>
              <p:cNvSpPr>
                <a:spLocks/>
              </p:cNvSpPr>
              <p:nvPr/>
            </p:nvSpPr>
            <p:spPr bwMode="auto">
              <a:xfrm>
                <a:off x="1136" y="2657"/>
                <a:ext cx="49" cy="27"/>
              </a:xfrm>
              <a:custGeom>
                <a:avLst/>
                <a:gdLst>
                  <a:gd name="T0" fmla="*/ 0 w 243"/>
                  <a:gd name="T1" fmla="*/ 0 h 164"/>
                  <a:gd name="T2" fmla="*/ 0 w 243"/>
                  <a:gd name="T3" fmla="*/ 0 h 164"/>
                  <a:gd name="T4" fmla="*/ 0 w 243"/>
                  <a:gd name="T5" fmla="*/ 0 h 164"/>
                  <a:gd name="T6" fmla="*/ 0 w 243"/>
                  <a:gd name="T7" fmla="*/ 0 h 164"/>
                  <a:gd name="T8" fmla="*/ 0 w 243"/>
                  <a:gd name="T9" fmla="*/ 1 h 164"/>
                  <a:gd name="T10" fmla="*/ 1 w 243"/>
                  <a:gd name="T11" fmla="*/ 1 h 164"/>
                  <a:gd name="T12" fmla="*/ 1 w 243"/>
                  <a:gd name="T13" fmla="*/ 1 h 164"/>
                  <a:gd name="T14" fmla="*/ 1 w 243"/>
                  <a:gd name="T15" fmla="*/ 1 h 164"/>
                  <a:gd name="T16" fmla="*/ 1 w 243"/>
                  <a:gd name="T17" fmla="*/ 1 h 164"/>
                  <a:gd name="T18" fmla="*/ 1 w 243"/>
                  <a:gd name="T19" fmla="*/ 1 h 164"/>
                  <a:gd name="T20" fmla="*/ 1 w 243"/>
                  <a:gd name="T21" fmla="*/ 1 h 164"/>
                  <a:gd name="T22" fmla="*/ 2 w 243"/>
                  <a:gd name="T23" fmla="*/ 1 h 164"/>
                  <a:gd name="T24" fmla="*/ 2 w 243"/>
                  <a:gd name="T25" fmla="*/ 1 h 164"/>
                  <a:gd name="T26" fmla="*/ 2 w 243"/>
                  <a:gd name="T27" fmla="*/ 0 h 164"/>
                  <a:gd name="T28" fmla="*/ 2 w 243"/>
                  <a:gd name="T29" fmla="*/ 0 h 164"/>
                  <a:gd name="T30" fmla="*/ 2 w 243"/>
                  <a:gd name="T31" fmla="*/ 0 h 164"/>
                  <a:gd name="T32" fmla="*/ 2 w 243"/>
                  <a:gd name="T33" fmla="*/ 0 h 164"/>
                  <a:gd name="T34" fmla="*/ 2 w 243"/>
                  <a:gd name="T35" fmla="*/ 0 h 164"/>
                  <a:gd name="T36" fmla="*/ 2 w 243"/>
                  <a:gd name="T37" fmla="*/ 0 h 164"/>
                  <a:gd name="T38" fmla="*/ 2 w 243"/>
                  <a:gd name="T39" fmla="*/ 0 h 164"/>
                  <a:gd name="T40" fmla="*/ 2 w 243"/>
                  <a:gd name="T41" fmla="*/ 0 h 164"/>
                  <a:gd name="T42" fmla="*/ 2 w 243"/>
                  <a:gd name="T43" fmla="*/ 0 h 164"/>
                  <a:gd name="T44" fmla="*/ 2 w 243"/>
                  <a:gd name="T45" fmla="*/ 0 h 164"/>
                  <a:gd name="T46" fmla="*/ 2 w 243"/>
                  <a:gd name="T47" fmla="*/ 0 h 164"/>
                  <a:gd name="T48" fmla="*/ 2 w 243"/>
                  <a:gd name="T49" fmla="*/ 0 h 164"/>
                  <a:gd name="T50" fmla="*/ 1 w 243"/>
                  <a:gd name="T51" fmla="*/ 1 h 164"/>
                  <a:gd name="T52" fmla="*/ 1 w 243"/>
                  <a:gd name="T53" fmla="*/ 1 h 164"/>
                  <a:gd name="T54" fmla="*/ 1 w 243"/>
                  <a:gd name="T55" fmla="*/ 1 h 164"/>
                  <a:gd name="T56" fmla="*/ 1 w 243"/>
                  <a:gd name="T57" fmla="*/ 1 h 164"/>
                  <a:gd name="T58" fmla="*/ 1 w 243"/>
                  <a:gd name="T59" fmla="*/ 1 h 164"/>
                  <a:gd name="T60" fmla="*/ 1 w 243"/>
                  <a:gd name="T61" fmla="*/ 1 h 164"/>
                  <a:gd name="T62" fmla="*/ 0 w 243"/>
                  <a:gd name="T63" fmla="*/ 0 h 164"/>
                  <a:gd name="T64" fmla="*/ 0 w 243"/>
                  <a:gd name="T65" fmla="*/ 0 h 164"/>
                  <a:gd name="T66" fmla="*/ 0 w 243"/>
                  <a:gd name="T67" fmla="*/ 0 h 164"/>
                  <a:gd name="T68" fmla="*/ 0 w 243"/>
                  <a:gd name="T69" fmla="*/ 0 h 164"/>
                  <a:gd name="T70" fmla="*/ 0 w 243"/>
                  <a:gd name="T71" fmla="*/ 0 h 164"/>
                  <a:gd name="T72" fmla="*/ 0 w 243"/>
                  <a:gd name="T73" fmla="*/ 0 h 164"/>
                  <a:gd name="T74" fmla="*/ 0 w 243"/>
                  <a:gd name="T75" fmla="*/ 0 h 164"/>
                  <a:gd name="T76" fmla="*/ 0 w 243"/>
                  <a:gd name="T77" fmla="*/ 0 h 164"/>
                  <a:gd name="T78" fmla="*/ 0 w 243"/>
                  <a:gd name="T79" fmla="*/ 0 h 164"/>
                  <a:gd name="T80" fmla="*/ 0 w 243"/>
                  <a:gd name="T81" fmla="*/ 0 h 164"/>
                  <a:gd name="T82" fmla="*/ 0 w 243"/>
                  <a:gd name="T83" fmla="*/ 0 h 164"/>
                  <a:gd name="T84" fmla="*/ 0 w 243"/>
                  <a:gd name="T85" fmla="*/ 0 h 164"/>
                  <a:gd name="T86" fmla="*/ 0 w 243"/>
                  <a:gd name="T87" fmla="*/ 0 h 164"/>
                  <a:gd name="T88" fmla="*/ 0 w 243"/>
                  <a:gd name="T89" fmla="*/ 0 h 164"/>
                  <a:gd name="T90" fmla="*/ 0 w 243"/>
                  <a:gd name="T91" fmla="*/ 0 h 164"/>
                  <a:gd name="T92" fmla="*/ 0 w 243"/>
                  <a:gd name="T93" fmla="*/ 0 h 164"/>
                  <a:gd name="T94" fmla="*/ 0 w 243"/>
                  <a:gd name="T95" fmla="*/ 0 h 1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3"/>
                  <a:gd name="T145" fmla="*/ 0 h 164"/>
                  <a:gd name="T146" fmla="*/ 243 w 243"/>
                  <a:gd name="T147" fmla="*/ 164 h 16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3" h="164">
                    <a:moveTo>
                      <a:pt x="0" y="21"/>
                    </a:moveTo>
                    <a:lnTo>
                      <a:pt x="2" y="36"/>
                    </a:lnTo>
                    <a:lnTo>
                      <a:pt x="4" y="50"/>
                    </a:lnTo>
                    <a:lnTo>
                      <a:pt x="8" y="64"/>
                    </a:lnTo>
                    <a:lnTo>
                      <a:pt x="12" y="78"/>
                    </a:lnTo>
                    <a:lnTo>
                      <a:pt x="18" y="90"/>
                    </a:lnTo>
                    <a:lnTo>
                      <a:pt x="24" y="101"/>
                    </a:lnTo>
                    <a:lnTo>
                      <a:pt x="31" y="112"/>
                    </a:lnTo>
                    <a:lnTo>
                      <a:pt x="39" y="122"/>
                    </a:lnTo>
                    <a:lnTo>
                      <a:pt x="48" y="131"/>
                    </a:lnTo>
                    <a:lnTo>
                      <a:pt x="58" y="140"/>
                    </a:lnTo>
                    <a:lnTo>
                      <a:pt x="68" y="147"/>
                    </a:lnTo>
                    <a:lnTo>
                      <a:pt x="79" y="153"/>
                    </a:lnTo>
                    <a:lnTo>
                      <a:pt x="90" y="158"/>
                    </a:lnTo>
                    <a:lnTo>
                      <a:pt x="103" y="161"/>
                    </a:lnTo>
                    <a:lnTo>
                      <a:pt x="115" y="163"/>
                    </a:lnTo>
                    <a:lnTo>
                      <a:pt x="127" y="164"/>
                    </a:lnTo>
                    <a:lnTo>
                      <a:pt x="137" y="164"/>
                    </a:lnTo>
                    <a:lnTo>
                      <a:pt x="146" y="163"/>
                    </a:lnTo>
                    <a:lnTo>
                      <a:pt x="155" y="160"/>
                    </a:lnTo>
                    <a:lnTo>
                      <a:pt x="164" y="157"/>
                    </a:lnTo>
                    <a:lnTo>
                      <a:pt x="173" y="154"/>
                    </a:lnTo>
                    <a:lnTo>
                      <a:pt x="181" y="149"/>
                    </a:lnTo>
                    <a:lnTo>
                      <a:pt x="189" y="145"/>
                    </a:lnTo>
                    <a:lnTo>
                      <a:pt x="197" y="139"/>
                    </a:lnTo>
                    <a:lnTo>
                      <a:pt x="204" y="133"/>
                    </a:lnTo>
                    <a:lnTo>
                      <a:pt x="211" y="125"/>
                    </a:lnTo>
                    <a:lnTo>
                      <a:pt x="217" y="118"/>
                    </a:lnTo>
                    <a:lnTo>
                      <a:pt x="224" y="110"/>
                    </a:lnTo>
                    <a:lnTo>
                      <a:pt x="230" y="101"/>
                    </a:lnTo>
                    <a:lnTo>
                      <a:pt x="235" y="93"/>
                    </a:lnTo>
                    <a:lnTo>
                      <a:pt x="239" y="84"/>
                    </a:lnTo>
                    <a:lnTo>
                      <a:pt x="243" y="74"/>
                    </a:lnTo>
                    <a:lnTo>
                      <a:pt x="243" y="70"/>
                    </a:lnTo>
                    <a:lnTo>
                      <a:pt x="243" y="68"/>
                    </a:lnTo>
                    <a:lnTo>
                      <a:pt x="243" y="64"/>
                    </a:lnTo>
                    <a:lnTo>
                      <a:pt x="243" y="62"/>
                    </a:lnTo>
                    <a:lnTo>
                      <a:pt x="242" y="58"/>
                    </a:lnTo>
                    <a:lnTo>
                      <a:pt x="242" y="56"/>
                    </a:lnTo>
                    <a:lnTo>
                      <a:pt x="241" y="52"/>
                    </a:lnTo>
                    <a:lnTo>
                      <a:pt x="241" y="50"/>
                    </a:lnTo>
                    <a:lnTo>
                      <a:pt x="238" y="61"/>
                    </a:lnTo>
                    <a:lnTo>
                      <a:pt x="234" y="72"/>
                    </a:lnTo>
                    <a:lnTo>
                      <a:pt x="230" y="81"/>
                    </a:lnTo>
                    <a:lnTo>
                      <a:pt x="225" y="91"/>
                    </a:lnTo>
                    <a:lnTo>
                      <a:pt x="219" y="100"/>
                    </a:lnTo>
                    <a:lnTo>
                      <a:pt x="213" y="109"/>
                    </a:lnTo>
                    <a:lnTo>
                      <a:pt x="206" y="116"/>
                    </a:lnTo>
                    <a:lnTo>
                      <a:pt x="199" y="123"/>
                    </a:lnTo>
                    <a:lnTo>
                      <a:pt x="191" y="130"/>
                    </a:lnTo>
                    <a:lnTo>
                      <a:pt x="183" y="136"/>
                    </a:lnTo>
                    <a:lnTo>
                      <a:pt x="174" y="141"/>
                    </a:lnTo>
                    <a:lnTo>
                      <a:pt x="166" y="146"/>
                    </a:lnTo>
                    <a:lnTo>
                      <a:pt x="156" y="148"/>
                    </a:lnTo>
                    <a:lnTo>
                      <a:pt x="147" y="151"/>
                    </a:lnTo>
                    <a:lnTo>
                      <a:pt x="137" y="153"/>
                    </a:lnTo>
                    <a:lnTo>
                      <a:pt x="127" y="153"/>
                    </a:lnTo>
                    <a:lnTo>
                      <a:pt x="115" y="152"/>
                    </a:lnTo>
                    <a:lnTo>
                      <a:pt x="104" y="151"/>
                    </a:lnTo>
                    <a:lnTo>
                      <a:pt x="91" y="147"/>
                    </a:lnTo>
                    <a:lnTo>
                      <a:pt x="81" y="142"/>
                    </a:lnTo>
                    <a:lnTo>
                      <a:pt x="70" y="136"/>
                    </a:lnTo>
                    <a:lnTo>
                      <a:pt x="61" y="129"/>
                    </a:lnTo>
                    <a:lnTo>
                      <a:pt x="52" y="121"/>
                    </a:lnTo>
                    <a:lnTo>
                      <a:pt x="43" y="112"/>
                    </a:lnTo>
                    <a:lnTo>
                      <a:pt x="36" y="101"/>
                    </a:lnTo>
                    <a:lnTo>
                      <a:pt x="29" y="91"/>
                    </a:lnTo>
                    <a:lnTo>
                      <a:pt x="23" y="80"/>
                    </a:lnTo>
                    <a:lnTo>
                      <a:pt x="18" y="68"/>
                    </a:lnTo>
                    <a:lnTo>
                      <a:pt x="14" y="55"/>
                    </a:lnTo>
                    <a:lnTo>
                      <a:pt x="12" y="42"/>
                    </a:lnTo>
                    <a:lnTo>
                      <a:pt x="10" y="27"/>
                    </a:lnTo>
                    <a:lnTo>
                      <a:pt x="9" y="13"/>
                    </a:lnTo>
                    <a:lnTo>
                      <a:pt x="9" y="12"/>
                    </a:lnTo>
                    <a:lnTo>
                      <a:pt x="9" y="9"/>
                    </a:lnTo>
                    <a:lnTo>
                      <a:pt x="9" y="8"/>
                    </a:lnTo>
                    <a:lnTo>
                      <a:pt x="9" y="6"/>
                    </a:lnTo>
                    <a:lnTo>
                      <a:pt x="9" y="4"/>
                    </a:lnTo>
                    <a:lnTo>
                      <a:pt x="9" y="3"/>
                    </a:lnTo>
                    <a:lnTo>
                      <a:pt x="10" y="1"/>
                    </a:lnTo>
                    <a:lnTo>
                      <a:pt x="10" y="0"/>
                    </a:lnTo>
                    <a:lnTo>
                      <a:pt x="9" y="0"/>
                    </a:lnTo>
                    <a:lnTo>
                      <a:pt x="9" y="1"/>
                    </a:lnTo>
                    <a:lnTo>
                      <a:pt x="8" y="2"/>
                    </a:lnTo>
                    <a:lnTo>
                      <a:pt x="8" y="3"/>
                    </a:lnTo>
                    <a:lnTo>
                      <a:pt x="7" y="6"/>
                    </a:lnTo>
                    <a:lnTo>
                      <a:pt x="6" y="8"/>
                    </a:lnTo>
                    <a:lnTo>
                      <a:pt x="5" y="10"/>
                    </a:lnTo>
                    <a:lnTo>
                      <a:pt x="4" y="13"/>
                    </a:lnTo>
                    <a:lnTo>
                      <a:pt x="3" y="14"/>
                    </a:lnTo>
                    <a:lnTo>
                      <a:pt x="2" y="16"/>
                    </a:lnTo>
                    <a:lnTo>
                      <a:pt x="1" y="19"/>
                    </a:lnTo>
                    <a:lnTo>
                      <a:pt x="0" y="21"/>
                    </a:lnTo>
                    <a:close/>
                  </a:path>
                </a:pathLst>
              </a:custGeom>
              <a:solidFill>
                <a:srgbClr val="F4BF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8" name="Freeform 134"/>
              <p:cNvSpPr>
                <a:spLocks/>
              </p:cNvSpPr>
              <p:nvPr/>
            </p:nvSpPr>
            <p:spPr bwMode="auto">
              <a:xfrm>
                <a:off x="1137" y="2655"/>
                <a:ext cx="48" cy="28"/>
              </a:xfrm>
              <a:custGeom>
                <a:avLst/>
                <a:gdLst>
                  <a:gd name="T0" fmla="*/ 0 w 238"/>
                  <a:gd name="T1" fmla="*/ 0 h 169"/>
                  <a:gd name="T2" fmla="*/ 0 w 238"/>
                  <a:gd name="T3" fmla="*/ 0 h 169"/>
                  <a:gd name="T4" fmla="*/ 0 w 238"/>
                  <a:gd name="T5" fmla="*/ 0 h 169"/>
                  <a:gd name="T6" fmla="*/ 0 w 238"/>
                  <a:gd name="T7" fmla="*/ 0 h 169"/>
                  <a:gd name="T8" fmla="*/ 0 w 238"/>
                  <a:gd name="T9" fmla="*/ 0 h 169"/>
                  <a:gd name="T10" fmla="*/ 0 w 238"/>
                  <a:gd name="T11" fmla="*/ 0 h 169"/>
                  <a:gd name="T12" fmla="*/ 0 w 238"/>
                  <a:gd name="T13" fmla="*/ 0 h 169"/>
                  <a:gd name="T14" fmla="*/ 0 w 238"/>
                  <a:gd name="T15" fmla="*/ 0 h 169"/>
                  <a:gd name="T16" fmla="*/ 0 w 238"/>
                  <a:gd name="T17" fmla="*/ 1 h 169"/>
                  <a:gd name="T18" fmla="*/ 1 w 238"/>
                  <a:gd name="T19" fmla="*/ 1 h 169"/>
                  <a:gd name="T20" fmla="*/ 1 w 238"/>
                  <a:gd name="T21" fmla="*/ 1 h 169"/>
                  <a:gd name="T22" fmla="*/ 1 w 238"/>
                  <a:gd name="T23" fmla="*/ 1 h 169"/>
                  <a:gd name="T24" fmla="*/ 1 w 238"/>
                  <a:gd name="T25" fmla="*/ 1 h 169"/>
                  <a:gd name="T26" fmla="*/ 1 w 238"/>
                  <a:gd name="T27" fmla="*/ 1 h 169"/>
                  <a:gd name="T28" fmla="*/ 1 w 238"/>
                  <a:gd name="T29" fmla="*/ 1 h 169"/>
                  <a:gd name="T30" fmla="*/ 1 w 238"/>
                  <a:gd name="T31" fmla="*/ 1 h 169"/>
                  <a:gd name="T32" fmla="*/ 2 w 238"/>
                  <a:gd name="T33" fmla="*/ 1 h 169"/>
                  <a:gd name="T34" fmla="*/ 2 w 238"/>
                  <a:gd name="T35" fmla="*/ 0 h 169"/>
                  <a:gd name="T36" fmla="*/ 2 w 238"/>
                  <a:gd name="T37" fmla="*/ 0 h 169"/>
                  <a:gd name="T38" fmla="*/ 2 w 238"/>
                  <a:gd name="T39" fmla="*/ 0 h 169"/>
                  <a:gd name="T40" fmla="*/ 2 w 238"/>
                  <a:gd name="T41" fmla="*/ 0 h 169"/>
                  <a:gd name="T42" fmla="*/ 2 w 238"/>
                  <a:gd name="T43" fmla="*/ 0 h 169"/>
                  <a:gd name="T44" fmla="*/ 2 w 238"/>
                  <a:gd name="T45" fmla="*/ 0 h 169"/>
                  <a:gd name="T46" fmla="*/ 2 w 238"/>
                  <a:gd name="T47" fmla="*/ 0 h 169"/>
                  <a:gd name="T48" fmla="*/ 2 w 238"/>
                  <a:gd name="T49" fmla="*/ 0 h 169"/>
                  <a:gd name="T50" fmla="*/ 2 w 238"/>
                  <a:gd name="T51" fmla="*/ 0 h 169"/>
                  <a:gd name="T52" fmla="*/ 2 w 238"/>
                  <a:gd name="T53" fmla="*/ 0 h 169"/>
                  <a:gd name="T54" fmla="*/ 2 w 238"/>
                  <a:gd name="T55" fmla="*/ 0 h 169"/>
                  <a:gd name="T56" fmla="*/ 2 w 238"/>
                  <a:gd name="T57" fmla="*/ 1 h 169"/>
                  <a:gd name="T58" fmla="*/ 1 w 238"/>
                  <a:gd name="T59" fmla="*/ 1 h 169"/>
                  <a:gd name="T60" fmla="*/ 1 w 238"/>
                  <a:gd name="T61" fmla="*/ 1 h 169"/>
                  <a:gd name="T62" fmla="*/ 1 w 238"/>
                  <a:gd name="T63" fmla="*/ 1 h 169"/>
                  <a:gd name="T64" fmla="*/ 1 w 238"/>
                  <a:gd name="T65" fmla="*/ 1 h 169"/>
                  <a:gd name="T66" fmla="*/ 1 w 238"/>
                  <a:gd name="T67" fmla="*/ 1 h 169"/>
                  <a:gd name="T68" fmla="*/ 1 w 238"/>
                  <a:gd name="T69" fmla="*/ 1 h 169"/>
                  <a:gd name="T70" fmla="*/ 0 w 238"/>
                  <a:gd name="T71" fmla="*/ 0 h 169"/>
                  <a:gd name="T72" fmla="*/ 0 w 238"/>
                  <a:gd name="T73" fmla="*/ 0 h 169"/>
                  <a:gd name="T74" fmla="*/ 0 w 238"/>
                  <a:gd name="T75" fmla="*/ 0 h 169"/>
                  <a:gd name="T76" fmla="*/ 0 w 238"/>
                  <a:gd name="T77" fmla="*/ 0 h 169"/>
                  <a:gd name="T78" fmla="*/ 0 w 238"/>
                  <a:gd name="T79" fmla="*/ 0 h 169"/>
                  <a:gd name="T80" fmla="*/ 0 w 238"/>
                  <a:gd name="T81" fmla="*/ 0 h 169"/>
                  <a:gd name="T82" fmla="*/ 0 w 238"/>
                  <a:gd name="T83" fmla="*/ 0 h 169"/>
                  <a:gd name="T84" fmla="*/ 0 w 238"/>
                  <a:gd name="T85" fmla="*/ 0 h 169"/>
                  <a:gd name="T86" fmla="*/ 0 w 238"/>
                  <a:gd name="T87" fmla="*/ 0 h 169"/>
                  <a:gd name="T88" fmla="*/ 0 w 238"/>
                  <a:gd name="T89" fmla="*/ 0 h 169"/>
                  <a:gd name="T90" fmla="*/ 0 w 238"/>
                  <a:gd name="T91" fmla="*/ 0 h 169"/>
                  <a:gd name="T92" fmla="*/ 0 w 238"/>
                  <a:gd name="T93" fmla="*/ 0 h 169"/>
                  <a:gd name="T94" fmla="*/ 0 w 238"/>
                  <a:gd name="T95" fmla="*/ 0 h 169"/>
                  <a:gd name="T96" fmla="*/ 0 w 238"/>
                  <a:gd name="T97" fmla="*/ 0 h 169"/>
                  <a:gd name="T98" fmla="*/ 0 w 238"/>
                  <a:gd name="T99" fmla="*/ 0 h 169"/>
                  <a:gd name="T100" fmla="*/ 0 w 238"/>
                  <a:gd name="T101" fmla="*/ 0 h 169"/>
                  <a:gd name="T102" fmla="*/ 0 w 238"/>
                  <a:gd name="T103" fmla="*/ 0 h 16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38"/>
                  <a:gd name="T157" fmla="*/ 0 h 169"/>
                  <a:gd name="T158" fmla="*/ 238 w 238"/>
                  <a:gd name="T159" fmla="*/ 169 h 16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38" h="169">
                    <a:moveTo>
                      <a:pt x="0" y="21"/>
                    </a:moveTo>
                    <a:lnTo>
                      <a:pt x="0" y="21"/>
                    </a:lnTo>
                    <a:lnTo>
                      <a:pt x="0" y="23"/>
                    </a:lnTo>
                    <a:lnTo>
                      <a:pt x="0" y="24"/>
                    </a:lnTo>
                    <a:lnTo>
                      <a:pt x="0" y="38"/>
                    </a:lnTo>
                    <a:lnTo>
                      <a:pt x="2" y="53"/>
                    </a:lnTo>
                    <a:lnTo>
                      <a:pt x="5" y="67"/>
                    </a:lnTo>
                    <a:lnTo>
                      <a:pt x="9" y="80"/>
                    </a:lnTo>
                    <a:lnTo>
                      <a:pt x="14" y="93"/>
                    </a:lnTo>
                    <a:lnTo>
                      <a:pt x="20" y="105"/>
                    </a:lnTo>
                    <a:lnTo>
                      <a:pt x="27" y="116"/>
                    </a:lnTo>
                    <a:lnTo>
                      <a:pt x="35" y="127"/>
                    </a:lnTo>
                    <a:lnTo>
                      <a:pt x="44" y="136"/>
                    </a:lnTo>
                    <a:lnTo>
                      <a:pt x="53" y="145"/>
                    </a:lnTo>
                    <a:lnTo>
                      <a:pt x="63" y="152"/>
                    </a:lnTo>
                    <a:lnTo>
                      <a:pt x="74" y="158"/>
                    </a:lnTo>
                    <a:lnTo>
                      <a:pt x="85" y="163"/>
                    </a:lnTo>
                    <a:lnTo>
                      <a:pt x="98" y="166"/>
                    </a:lnTo>
                    <a:lnTo>
                      <a:pt x="110" y="169"/>
                    </a:lnTo>
                    <a:lnTo>
                      <a:pt x="122" y="169"/>
                    </a:lnTo>
                    <a:lnTo>
                      <a:pt x="132" y="169"/>
                    </a:lnTo>
                    <a:lnTo>
                      <a:pt x="141" y="168"/>
                    </a:lnTo>
                    <a:lnTo>
                      <a:pt x="151" y="165"/>
                    </a:lnTo>
                    <a:lnTo>
                      <a:pt x="160" y="162"/>
                    </a:lnTo>
                    <a:lnTo>
                      <a:pt x="169" y="158"/>
                    </a:lnTo>
                    <a:lnTo>
                      <a:pt x="177" y="153"/>
                    </a:lnTo>
                    <a:lnTo>
                      <a:pt x="185" y="148"/>
                    </a:lnTo>
                    <a:lnTo>
                      <a:pt x="193" y="142"/>
                    </a:lnTo>
                    <a:lnTo>
                      <a:pt x="200" y="135"/>
                    </a:lnTo>
                    <a:lnTo>
                      <a:pt x="207" y="128"/>
                    </a:lnTo>
                    <a:lnTo>
                      <a:pt x="213" y="120"/>
                    </a:lnTo>
                    <a:lnTo>
                      <a:pt x="220" y="111"/>
                    </a:lnTo>
                    <a:lnTo>
                      <a:pt x="225" y="103"/>
                    </a:lnTo>
                    <a:lnTo>
                      <a:pt x="230" y="93"/>
                    </a:lnTo>
                    <a:lnTo>
                      <a:pt x="234" y="83"/>
                    </a:lnTo>
                    <a:lnTo>
                      <a:pt x="238" y="73"/>
                    </a:lnTo>
                    <a:lnTo>
                      <a:pt x="237" y="69"/>
                    </a:lnTo>
                    <a:lnTo>
                      <a:pt x="237" y="67"/>
                    </a:lnTo>
                    <a:lnTo>
                      <a:pt x="236" y="63"/>
                    </a:lnTo>
                    <a:lnTo>
                      <a:pt x="236" y="61"/>
                    </a:lnTo>
                    <a:lnTo>
                      <a:pt x="235" y="57"/>
                    </a:lnTo>
                    <a:lnTo>
                      <a:pt x="235" y="55"/>
                    </a:lnTo>
                    <a:lnTo>
                      <a:pt x="234" y="51"/>
                    </a:lnTo>
                    <a:lnTo>
                      <a:pt x="234" y="49"/>
                    </a:lnTo>
                    <a:lnTo>
                      <a:pt x="231" y="61"/>
                    </a:lnTo>
                    <a:lnTo>
                      <a:pt x="228" y="72"/>
                    </a:lnTo>
                    <a:lnTo>
                      <a:pt x="224" y="83"/>
                    </a:lnTo>
                    <a:lnTo>
                      <a:pt x="220" y="92"/>
                    </a:lnTo>
                    <a:lnTo>
                      <a:pt x="214" y="102"/>
                    </a:lnTo>
                    <a:lnTo>
                      <a:pt x="208" y="111"/>
                    </a:lnTo>
                    <a:lnTo>
                      <a:pt x="201" y="120"/>
                    </a:lnTo>
                    <a:lnTo>
                      <a:pt x="194" y="127"/>
                    </a:lnTo>
                    <a:lnTo>
                      <a:pt x="187" y="134"/>
                    </a:lnTo>
                    <a:lnTo>
                      <a:pt x="179" y="140"/>
                    </a:lnTo>
                    <a:lnTo>
                      <a:pt x="170" y="146"/>
                    </a:lnTo>
                    <a:lnTo>
                      <a:pt x="161" y="151"/>
                    </a:lnTo>
                    <a:lnTo>
                      <a:pt x="152" y="154"/>
                    </a:lnTo>
                    <a:lnTo>
                      <a:pt x="142" y="157"/>
                    </a:lnTo>
                    <a:lnTo>
                      <a:pt x="132" y="158"/>
                    </a:lnTo>
                    <a:lnTo>
                      <a:pt x="122" y="158"/>
                    </a:lnTo>
                    <a:lnTo>
                      <a:pt x="111" y="158"/>
                    </a:lnTo>
                    <a:lnTo>
                      <a:pt x="99" y="156"/>
                    </a:lnTo>
                    <a:lnTo>
                      <a:pt x="88" y="152"/>
                    </a:lnTo>
                    <a:lnTo>
                      <a:pt x="77" y="148"/>
                    </a:lnTo>
                    <a:lnTo>
                      <a:pt x="67" y="142"/>
                    </a:lnTo>
                    <a:lnTo>
                      <a:pt x="58" y="135"/>
                    </a:lnTo>
                    <a:lnTo>
                      <a:pt x="50" y="128"/>
                    </a:lnTo>
                    <a:lnTo>
                      <a:pt x="42" y="120"/>
                    </a:lnTo>
                    <a:lnTo>
                      <a:pt x="34" y="110"/>
                    </a:lnTo>
                    <a:lnTo>
                      <a:pt x="28" y="99"/>
                    </a:lnTo>
                    <a:lnTo>
                      <a:pt x="22" y="89"/>
                    </a:lnTo>
                    <a:lnTo>
                      <a:pt x="18" y="77"/>
                    </a:lnTo>
                    <a:lnTo>
                      <a:pt x="14" y="63"/>
                    </a:lnTo>
                    <a:lnTo>
                      <a:pt x="11" y="51"/>
                    </a:lnTo>
                    <a:lnTo>
                      <a:pt x="9" y="37"/>
                    </a:lnTo>
                    <a:lnTo>
                      <a:pt x="9" y="24"/>
                    </a:lnTo>
                    <a:lnTo>
                      <a:pt x="9" y="20"/>
                    </a:lnTo>
                    <a:lnTo>
                      <a:pt x="9" y="18"/>
                    </a:lnTo>
                    <a:lnTo>
                      <a:pt x="9" y="15"/>
                    </a:lnTo>
                    <a:lnTo>
                      <a:pt x="9" y="12"/>
                    </a:lnTo>
                    <a:lnTo>
                      <a:pt x="9" y="9"/>
                    </a:lnTo>
                    <a:lnTo>
                      <a:pt x="10" y="6"/>
                    </a:lnTo>
                    <a:lnTo>
                      <a:pt x="10" y="3"/>
                    </a:lnTo>
                    <a:lnTo>
                      <a:pt x="10" y="0"/>
                    </a:lnTo>
                    <a:lnTo>
                      <a:pt x="9" y="2"/>
                    </a:lnTo>
                    <a:lnTo>
                      <a:pt x="8" y="3"/>
                    </a:lnTo>
                    <a:lnTo>
                      <a:pt x="7" y="6"/>
                    </a:lnTo>
                    <a:lnTo>
                      <a:pt x="6" y="7"/>
                    </a:lnTo>
                    <a:lnTo>
                      <a:pt x="5" y="9"/>
                    </a:lnTo>
                    <a:lnTo>
                      <a:pt x="4" y="11"/>
                    </a:lnTo>
                    <a:lnTo>
                      <a:pt x="3" y="13"/>
                    </a:lnTo>
                    <a:lnTo>
                      <a:pt x="3" y="14"/>
                    </a:lnTo>
                    <a:lnTo>
                      <a:pt x="2" y="15"/>
                    </a:lnTo>
                    <a:lnTo>
                      <a:pt x="2" y="17"/>
                    </a:lnTo>
                    <a:lnTo>
                      <a:pt x="1" y="17"/>
                    </a:lnTo>
                    <a:lnTo>
                      <a:pt x="1" y="18"/>
                    </a:lnTo>
                    <a:lnTo>
                      <a:pt x="1" y="19"/>
                    </a:lnTo>
                    <a:lnTo>
                      <a:pt x="0" y="19"/>
                    </a:lnTo>
                    <a:lnTo>
                      <a:pt x="0" y="20"/>
                    </a:lnTo>
                    <a:lnTo>
                      <a:pt x="0" y="21"/>
                    </a:lnTo>
                    <a:close/>
                  </a:path>
                </a:pathLst>
              </a:custGeom>
              <a:solidFill>
                <a:srgbClr val="F5C1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9" name="Freeform 135"/>
              <p:cNvSpPr>
                <a:spLocks/>
              </p:cNvSpPr>
              <p:nvPr/>
            </p:nvSpPr>
            <p:spPr bwMode="auto">
              <a:xfrm>
                <a:off x="1138" y="2654"/>
                <a:ext cx="46" cy="29"/>
              </a:xfrm>
              <a:custGeom>
                <a:avLst/>
                <a:gdLst>
                  <a:gd name="T0" fmla="*/ 0 w 232"/>
                  <a:gd name="T1" fmla="*/ 0 h 174"/>
                  <a:gd name="T2" fmla="*/ 0 w 232"/>
                  <a:gd name="T3" fmla="*/ 0 h 174"/>
                  <a:gd name="T4" fmla="*/ 0 w 232"/>
                  <a:gd name="T5" fmla="*/ 0 h 174"/>
                  <a:gd name="T6" fmla="*/ 0 w 232"/>
                  <a:gd name="T7" fmla="*/ 0 h 174"/>
                  <a:gd name="T8" fmla="*/ 0 w 232"/>
                  <a:gd name="T9" fmla="*/ 0 h 174"/>
                  <a:gd name="T10" fmla="*/ 0 w 232"/>
                  <a:gd name="T11" fmla="*/ 0 h 174"/>
                  <a:gd name="T12" fmla="*/ 0 w 232"/>
                  <a:gd name="T13" fmla="*/ 1 h 174"/>
                  <a:gd name="T14" fmla="*/ 0 w 232"/>
                  <a:gd name="T15" fmla="*/ 1 h 174"/>
                  <a:gd name="T16" fmla="*/ 0 w 232"/>
                  <a:gd name="T17" fmla="*/ 1 h 174"/>
                  <a:gd name="T18" fmla="*/ 0 w 232"/>
                  <a:gd name="T19" fmla="*/ 1 h 174"/>
                  <a:gd name="T20" fmla="*/ 1 w 232"/>
                  <a:gd name="T21" fmla="*/ 1 h 174"/>
                  <a:gd name="T22" fmla="*/ 1 w 232"/>
                  <a:gd name="T23" fmla="*/ 1 h 174"/>
                  <a:gd name="T24" fmla="*/ 1 w 232"/>
                  <a:gd name="T25" fmla="*/ 1 h 174"/>
                  <a:gd name="T26" fmla="*/ 1 w 232"/>
                  <a:gd name="T27" fmla="*/ 1 h 174"/>
                  <a:gd name="T28" fmla="*/ 1 w 232"/>
                  <a:gd name="T29" fmla="*/ 1 h 174"/>
                  <a:gd name="T30" fmla="*/ 1 w 232"/>
                  <a:gd name="T31" fmla="*/ 1 h 174"/>
                  <a:gd name="T32" fmla="*/ 2 w 232"/>
                  <a:gd name="T33" fmla="*/ 1 h 174"/>
                  <a:gd name="T34" fmla="*/ 2 w 232"/>
                  <a:gd name="T35" fmla="*/ 1 h 174"/>
                  <a:gd name="T36" fmla="*/ 2 w 232"/>
                  <a:gd name="T37" fmla="*/ 1 h 174"/>
                  <a:gd name="T38" fmla="*/ 2 w 232"/>
                  <a:gd name="T39" fmla="*/ 0 h 174"/>
                  <a:gd name="T40" fmla="*/ 2 w 232"/>
                  <a:gd name="T41" fmla="*/ 0 h 174"/>
                  <a:gd name="T42" fmla="*/ 2 w 232"/>
                  <a:gd name="T43" fmla="*/ 0 h 174"/>
                  <a:gd name="T44" fmla="*/ 2 w 232"/>
                  <a:gd name="T45" fmla="*/ 0 h 174"/>
                  <a:gd name="T46" fmla="*/ 2 w 232"/>
                  <a:gd name="T47" fmla="*/ 0 h 174"/>
                  <a:gd name="T48" fmla="*/ 2 w 232"/>
                  <a:gd name="T49" fmla="*/ 0 h 174"/>
                  <a:gd name="T50" fmla="*/ 2 w 232"/>
                  <a:gd name="T51" fmla="*/ 0 h 174"/>
                  <a:gd name="T52" fmla="*/ 2 w 232"/>
                  <a:gd name="T53" fmla="*/ 1 h 174"/>
                  <a:gd name="T54" fmla="*/ 2 w 232"/>
                  <a:gd name="T55" fmla="*/ 1 h 174"/>
                  <a:gd name="T56" fmla="*/ 1 w 232"/>
                  <a:gd name="T57" fmla="*/ 1 h 174"/>
                  <a:gd name="T58" fmla="*/ 1 w 232"/>
                  <a:gd name="T59" fmla="*/ 1 h 174"/>
                  <a:gd name="T60" fmla="*/ 1 w 232"/>
                  <a:gd name="T61" fmla="*/ 1 h 174"/>
                  <a:gd name="T62" fmla="*/ 1 w 232"/>
                  <a:gd name="T63" fmla="*/ 1 h 174"/>
                  <a:gd name="T64" fmla="*/ 1 w 232"/>
                  <a:gd name="T65" fmla="*/ 1 h 174"/>
                  <a:gd name="T66" fmla="*/ 1 w 232"/>
                  <a:gd name="T67" fmla="*/ 1 h 174"/>
                  <a:gd name="T68" fmla="*/ 1 w 232"/>
                  <a:gd name="T69" fmla="*/ 1 h 174"/>
                  <a:gd name="T70" fmla="*/ 0 w 232"/>
                  <a:gd name="T71" fmla="*/ 1 h 174"/>
                  <a:gd name="T72" fmla="*/ 0 w 232"/>
                  <a:gd name="T73" fmla="*/ 1 h 174"/>
                  <a:gd name="T74" fmla="*/ 0 w 232"/>
                  <a:gd name="T75" fmla="*/ 1 h 174"/>
                  <a:gd name="T76" fmla="*/ 0 w 232"/>
                  <a:gd name="T77" fmla="*/ 0 h 174"/>
                  <a:gd name="T78" fmla="*/ 0 w 232"/>
                  <a:gd name="T79" fmla="*/ 0 h 174"/>
                  <a:gd name="T80" fmla="*/ 0 w 232"/>
                  <a:gd name="T81" fmla="*/ 0 h 174"/>
                  <a:gd name="T82" fmla="*/ 0 w 232"/>
                  <a:gd name="T83" fmla="*/ 0 h 174"/>
                  <a:gd name="T84" fmla="*/ 0 w 232"/>
                  <a:gd name="T85" fmla="*/ 0 h 174"/>
                  <a:gd name="T86" fmla="*/ 0 w 232"/>
                  <a:gd name="T87" fmla="*/ 0 h 174"/>
                  <a:gd name="T88" fmla="*/ 0 w 232"/>
                  <a:gd name="T89" fmla="*/ 0 h 174"/>
                  <a:gd name="T90" fmla="*/ 0 w 232"/>
                  <a:gd name="T91" fmla="*/ 0 h 174"/>
                  <a:gd name="T92" fmla="*/ 0 w 232"/>
                  <a:gd name="T93" fmla="*/ 0 h 174"/>
                  <a:gd name="T94" fmla="*/ 0 w 232"/>
                  <a:gd name="T95" fmla="*/ 0 h 1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2"/>
                  <a:gd name="T145" fmla="*/ 0 h 174"/>
                  <a:gd name="T146" fmla="*/ 232 w 232"/>
                  <a:gd name="T147" fmla="*/ 174 h 17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2" h="174">
                    <a:moveTo>
                      <a:pt x="1" y="21"/>
                    </a:moveTo>
                    <a:lnTo>
                      <a:pt x="1" y="22"/>
                    </a:lnTo>
                    <a:lnTo>
                      <a:pt x="0" y="24"/>
                    </a:lnTo>
                    <a:lnTo>
                      <a:pt x="0" y="25"/>
                    </a:lnTo>
                    <a:lnTo>
                      <a:pt x="0" y="27"/>
                    </a:lnTo>
                    <a:lnTo>
                      <a:pt x="0" y="29"/>
                    </a:lnTo>
                    <a:lnTo>
                      <a:pt x="0" y="30"/>
                    </a:lnTo>
                    <a:lnTo>
                      <a:pt x="0" y="33"/>
                    </a:lnTo>
                    <a:lnTo>
                      <a:pt x="0" y="34"/>
                    </a:lnTo>
                    <a:lnTo>
                      <a:pt x="1" y="48"/>
                    </a:lnTo>
                    <a:lnTo>
                      <a:pt x="3" y="63"/>
                    </a:lnTo>
                    <a:lnTo>
                      <a:pt x="5" y="76"/>
                    </a:lnTo>
                    <a:lnTo>
                      <a:pt x="9" y="89"/>
                    </a:lnTo>
                    <a:lnTo>
                      <a:pt x="14" y="101"/>
                    </a:lnTo>
                    <a:lnTo>
                      <a:pt x="20" y="112"/>
                    </a:lnTo>
                    <a:lnTo>
                      <a:pt x="27" y="122"/>
                    </a:lnTo>
                    <a:lnTo>
                      <a:pt x="34" y="133"/>
                    </a:lnTo>
                    <a:lnTo>
                      <a:pt x="43" y="142"/>
                    </a:lnTo>
                    <a:lnTo>
                      <a:pt x="52" y="150"/>
                    </a:lnTo>
                    <a:lnTo>
                      <a:pt x="61" y="157"/>
                    </a:lnTo>
                    <a:lnTo>
                      <a:pt x="72" y="163"/>
                    </a:lnTo>
                    <a:lnTo>
                      <a:pt x="82" y="168"/>
                    </a:lnTo>
                    <a:lnTo>
                      <a:pt x="95" y="172"/>
                    </a:lnTo>
                    <a:lnTo>
                      <a:pt x="106" y="173"/>
                    </a:lnTo>
                    <a:lnTo>
                      <a:pt x="118" y="174"/>
                    </a:lnTo>
                    <a:lnTo>
                      <a:pt x="128" y="174"/>
                    </a:lnTo>
                    <a:lnTo>
                      <a:pt x="138" y="172"/>
                    </a:lnTo>
                    <a:lnTo>
                      <a:pt x="147" y="169"/>
                    </a:lnTo>
                    <a:lnTo>
                      <a:pt x="157" y="167"/>
                    </a:lnTo>
                    <a:lnTo>
                      <a:pt x="165" y="162"/>
                    </a:lnTo>
                    <a:lnTo>
                      <a:pt x="174" y="157"/>
                    </a:lnTo>
                    <a:lnTo>
                      <a:pt x="182" y="151"/>
                    </a:lnTo>
                    <a:lnTo>
                      <a:pt x="190" y="145"/>
                    </a:lnTo>
                    <a:lnTo>
                      <a:pt x="197" y="137"/>
                    </a:lnTo>
                    <a:lnTo>
                      <a:pt x="204" y="130"/>
                    </a:lnTo>
                    <a:lnTo>
                      <a:pt x="210" y="121"/>
                    </a:lnTo>
                    <a:lnTo>
                      <a:pt x="216" y="112"/>
                    </a:lnTo>
                    <a:lnTo>
                      <a:pt x="221" y="102"/>
                    </a:lnTo>
                    <a:lnTo>
                      <a:pt x="225" y="93"/>
                    </a:lnTo>
                    <a:lnTo>
                      <a:pt x="229" y="82"/>
                    </a:lnTo>
                    <a:lnTo>
                      <a:pt x="232" y="71"/>
                    </a:lnTo>
                    <a:lnTo>
                      <a:pt x="231" y="67"/>
                    </a:lnTo>
                    <a:lnTo>
                      <a:pt x="231" y="65"/>
                    </a:lnTo>
                    <a:lnTo>
                      <a:pt x="230" y="61"/>
                    </a:lnTo>
                    <a:lnTo>
                      <a:pt x="230" y="59"/>
                    </a:lnTo>
                    <a:lnTo>
                      <a:pt x="229" y="55"/>
                    </a:lnTo>
                    <a:lnTo>
                      <a:pt x="228" y="53"/>
                    </a:lnTo>
                    <a:lnTo>
                      <a:pt x="227" y="51"/>
                    </a:lnTo>
                    <a:lnTo>
                      <a:pt x="226" y="47"/>
                    </a:lnTo>
                    <a:lnTo>
                      <a:pt x="225" y="59"/>
                    </a:lnTo>
                    <a:lnTo>
                      <a:pt x="223" y="71"/>
                    </a:lnTo>
                    <a:lnTo>
                      <a:pt x="219" y="82"/>
                    </a:lnTo>
                    <a:lnTo>
                      <a:pt x="215" y="93"/>
                    </a:lnTo>
                    <a:lnTo>
                      <a:pt x="209" y="103"/>
                    </a:lnTo>
                    <a:lnTo>
                      <a:pt x="204" y="113"/>
                    </a:lnTo>
                    <a:lnTo>
                      <a:pt x="197" y="121"/>
                    </a:lnTo>
                    <a:lnTo>
                      <a:pt x="191" y="130"/>
                    </a:lnTo>
                    <a:lnTo>
                      <a:pt x="183" y="137"/>
                    </a:lnTo>
                    <a:lnTo>
                      <a:pt x="175" y="144"/>
                    </a:lnTo>
                    <a:lnTo>
                      <a:pt x="167" y="149"/>
                    </a:lnTo>
                    <a:lnTo>
                      <a:pt x="158" y="155"/>
                    </a:lnTo>
                    <a:lnTo>
                      <a:pt x="148" y="158"/>
                    </a:lnTo>
                    <a:lnTo>
                      <a:pt x="139" y="161"/>
                    </a:lnTo>
                    <a:lnTo>
                      <a:pt x="128" y="162"/>
                    </a:lnTo>
                    <a:lnTo>
                      <a:pt x="118" y="163"/>
                    </a:lnTo>
                    <a:lnTo>
                      <a:pt x="107" y="162"/>
                    </a:lnTo>
                    <a:lnTo>
                      <a:pt x="96" y="161"/>
                    </a:lnTo>
                    <a:lnTo>
                      <a:pt x="85" y="157"/>
                    </a:lnTo>
                    <a:lnTo>
                      <a:pt x="75" y="152"/>
                    </a:lnTo>
                    <a:lnTo>
                      <a:pt x="66" y="148"/>
                    </a:lnTo>
                    <a:lnTo>
                      <a:pt x="57" y="142"/>
                    </a:lnTo>
                    <a:lnTo>
                      <a:pt x="48" y="133"/>
                    </a:lnTo>
                    <a:lnTo>
                      <a:pt x="41" y="125"/>
                    </a:lnTo>
                    <a:lnTo>
                      <a:pt x="34" y="116"/>
                    </a:lnTo>
                    <a:lnTo>
                      <a:pt x="28" y="106"/>
                    </a:lnTo>
                    <a:lnTo>
                      <a:pt x="22" y="95"/>
                    </a:lnTo>
                    <a:lnTo>
                      <a:pt x="18" y="84"/>
                    </a:lnTo>
                    <a:lnTo>
                      <a:pt x="14" y="72"/>
                    </a:lnTo>
                    <a:lnTo>
                      <a:pt x="11" y="60"/>
                    </a:lnTo>
                    <a:lnTo>
                      <a:pt x="10" y="47"/>
                    </a:lnTo>
                    <a:lnTo>
                      <a:pt x="9" y="34"/>
                    </a:lnTo>
                    <a:lnTo>
                      <a:pt x="9" y="29"/>
                    </a:lnTo>
                    <a:lnTo>
                      <a:pt x="9" y="25"/>
                    </a:lnTo>
                    <a:lnTo>
                      <a:pt x="10" y="21"/>
                    </a:lnTo>
                    <a:lnTo>
                      <a:pt x="10" y="17"/>
                    </a:lnTo>
                    <a:lnTo>
                      <a:pt x="11" y="13"/>
                    </a:lnTo>
                    <a:lnTo>
                      <a:pt x="11" y="9"/>
                    </a:lnTo>
                    <a:lnTo>
                      <a:pt x="12" y="5"/>
                    </a:lnTo>
                    <a:lnTo>
                      <a:pt x="13" y="0"/>
                    </a:lnTo>
                    <a:lnTo>
                      <a:pt x="11" y="3"/>
                    </a:lnTo>
                    <a:lnTo>
                      <a:pt x="10" y="5"/>
                    </a:lnTo>
                    <a:lnTo>
                      <a:pt x="8" y="7"/>
                    </a:lnTo>
                    <a:lnTo>
                      <a:pt x="6" y="10"/>
                    </a:lnTo>
                    <a:lnTo>
                      <a:pt x="5" y="12"/>
                    </a:lnTo>
                    <a:lnTo>
                      <a:pt x="4" y="15"/>
                    </a:lnTo>
                    <a:lnTo>
                      <a:pt x="2" y="18"/>
                    </a:lnTo>
                    <a:lnTo>
                      <a:pt x="1" y="21"/>
                    </a:lnTo>
                    <a:close/>
                  </a:path>
                </a:pathLst>
              </a:custGeom>
              <a:solidFill>
                <a:srgbClr val="F5C3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0" name="Freeform 136"/>
              <p:cNvSpPr>
                <a:spLocks/>
              </p:cNvSpPr>
              <p:nvPr/>
            </p:nvSpPr>
            <p:spPr bwMode="auto">
              <a:xfrm>
                <a:off x="1139" y="2652"/>
                <a:ext cx="45" cy="30"/>
              </a:xfrm>
              <a:custGeom>
                <a:avLst/>
                <a:gdLst>
                  <a:gd name="T0" fmla="*/ 0 w 225"/>
                  <a:gd name="T1" fmla="*/ 0 h 176"/>
                  <a:gd name="T2" fmla="*/ 0 w 225"/>
                  <a:gd name="T3" fmla="*/ 0 h 176"/>
                  <a:gd name="T4" fmla="*/ 0 w 225"/>
                  <a:gd name="T5" fmla="*/ 0 h 176"/>
                  <a:gd name="T6" fmla="*/ 0 w 225"/>
                  <a:gd name="T7" fmla="*/ 0 h 176"/>
                  <a:gd name="T8" fmla="*/ 0 w 225"/>
                  <a:gd name="T9" fmla="*/ 0 h 176"/>
                  <a:gd name="T10" fmla="*/ 0 w 225"/>
                  <a:gd name="T11" fmla="*/ 0 h 176"/>
                  <a:gd name="T12" fmla="*/ 0 w 225"/>
                  <a:gd name="T13" fmla="*/ 1 h 176"/>
                  <a:gd name="T14" fmla="*/ 0 w 225"/>
                  <a:gd name="T15" fmla="*/ 1 h 176"/>
                  <a:gd name="T16" fmla="*/ 0 w 225"/>
                  <a:gd name="T17" fmla="*/ 1 h 176"/>
                  <a:gd name="T18" fmla="*/ 0 w 225"/>
                  <a:gd name="T19" fmla="*/ 1 h 176"/>
                  <a:gd name="T20" fmla="*/ 1 w 225"/>
                  <a:gd name="T21" fmla="*/ 1 h 176"/>
                  <a:gd name="T22" fmla="*/ 1 w 225"/>
                  <a:gd name="T23" fmla="*/ 1 h 176"/>
                  <a:gd name="T24" fmla="*/ 1 w 225"/>
                  <a:gd name="T25" fmla="*/ 1 h 176"/>
                  <a:gd name="T26" fmla="*/ 1 w 225"/>
                  <a:gd name="T27" fmla="*/ 1 h 176"/>
                  <a:gd name="T28" fmla="*/ 1 w 225"/>
                  <a:gd name="T29" fmla="*/ 1 h 176"/>
                  <a:gd name="T30" fmla="*/ 1 w 225"/>
                  <a:gd name="T31" fmla="*/ 1 h 176"/>
                  <a:gd name="T32" fmla="*/ 2 w 225"/>
                  <a:gd name="T33" fmla="*/ 1 h 176"/>
                  <a:gd name="T34" fmla="*/ 2 w 225"/>
                  <a:gd name="T35" fmla="*/ 1 h 176"/>
                  <a:gd name="T36" fmla="*/ 2 w 225"/>
                  <a:gd name="T37" fmla="*/ 1 h 176"/>
                  <a:gd name="T38" fmla="*/ 2 w 225"/>
                  <a:gd name="T39" fmla="*/ 0 h 176"/>
                  <a:gd name="T40" fmla="*/ 2 w 225"/>
                  <a:gd name="T41" fmla="*/ 0 h 176"/>
                  <a:gd name="T42" fmla="*/ 2 w 225"/>
                  <a:gd name="T43" fmla="*/ 0 h 176"/>
                  <a:gd name="T44" fmla="*/ 2 w 225"/>
                  <a:gd name="T45" fmla="*/ 0 h 176"/>
                  <a:gd name="T46" fmla="*/ 2 w 225"/>
                  <a:gd name="T47" fmla="*/ 0 h 176"/>
                  <a:gd name="T48" fmla="*/ 2 w 225"/>
                  <a:gd name="T49" fmla="*/ 0 h 176"/>
                  <a:gd name="T50" fmla="*/ 2 w 225"/>
                  <a:gd name="T51" fmla="*/ 0 h 176"/>
                  <a:gd name="T52" fmla="*/ 2 w 225"/>
                  <a:gd name="T53" fmla="*/ 1 h 176"/>
                  <a:gd name="T54" fmla="*/ 2 w 225"/>
                  <a:gd name="T55" fmla="*/ 1 h 176"/>
                  <a:gd name="T56" fmla="*/ 1 w 225"/>
                  <a:gd name="T57" fmla="*/ 1 h 176"/>
                  <a:gd name="T58" fmla="*/ 1 w 225"/>
                  <a:gd name="T59" fmla="*/ 1 h 176"/>
                  <a:gd name="T60" fmla="*/ 1 w 225"/>
                  <a:gd name="T61" fmla="*/ 1 h 176"/>
                  <a:gd name="T62" fmla="*/ 1 w 225"/>
                  <a:gd name="T63" fmla="*/ 1 h 176"/>
                  <a:gd name="T64" fmla="*/ 1 w 225"/>
                  <a:gd name="T65" fmla="*/ 1 h 176"/>
                  <a:gd name="T66" fmla="*/ 1 w 225"/>
                  <a:gd name="T67" fmla="*/ 1 h 176"/>
                  <a:gd name="T68" fmla="*/ 1 w 225"/>
                  <a:gd name="T69" fmla="*/ 1 h 176"/>
                  <a:gd name="T70" fmla="*/ 0 w 225"/>
                  <a:gd name="T71" fmla="*/ 1 h 176"/>
                  <a:gd name="T72" fmla="*/ 0 w 225"/>
                  <a:gd name="T73" fmla="*/ 1 h 176"/>
                  <a:gd name="T74" fmla="*/ 0 w 225"/>
                  <a:gd name="T75" fmla="*/ 1 h 176"/>
                  <a:gd name="T76" fmla="*/ 0 w 225"/>
                  <a:gd name="T77" fmla="*/ 0 h 176"/>
                  <a:gd name="T78" fmla="*/ 0 w 225"/>
                  <a:gd name="T79" fmla="*/ 0 h 176"/>
                  <a:gd name="T80" fmla="*/ 0 w 225"/>
                  <a:gd name="T81" fmla="*/ 0 h 176"/>
                  <a:gd name="T82" fmla="*/ 0 w 225"/>
                  <a:gd name="T83" fmla="*/ 0 h 176"/>
                  <a:gd name="T84" fmla="*/ 0 w 225"/>
                  <a:gd name="T85" fmla="*/ 0 h 176"/>
                  <a:gd name="T86" fmla="*/ 0 w 225"/>
                  <a:gd name="T87" fmla="*/ 0 h 176"/>
                  <a:gd name="T88" fmla="*/ 0 w 225"/>
                  <a:gd name="T89" fmla="*/ 0 h 176"/>
                  <a:gd name="T90" fmla="*/ 0 w 225"/>
                  <a:gd name="T91" fmla="*/ 0 h 176"/>
                  <a:gd name="T92" fmla="*/ 0 w 225"/>
                  <a:gd name="T93" fmla="*/ 0 h 176"/>
                  <a:gd name="T94" fmla="*/ 0 w 225"/>
                  <a:gd name="T95" fmla="*/ 0 h 17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5"/>
                  <a:gd name="T145" fmla="*/ 0 h 176"/>
                  <a:gd name="T146" fmla="*/ 225 w 225"/>
                  <a:gd name="T147" fmla="*/ 176 h 17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5" h="176">
                    <a:moveTo>
                      <a:pt x="1" y="18"/>
                    </a:moveTo>
                    <a:lnTo>
                      <a:pt x="1" y="21"/>
                    </a:lnTo>
                    <a:lnTo>
                      <a:pt x="1" y="24"/>
                    </a:lnTo>
                    <a:lnTo>
                      <a:pt x="0" y="27"/>
                    </a:lnTo>
                    <a:lnTo>
                      <a:pt x="0" y="30"/>
                    </a:lnTo>
                    <a:lnTo>
                      <a:pt x="0" y="33"/>
                    </a:lnTo>
                    <a:lnTo>
                      <a:pt x="0" y="36"/>
                    </a:lnTo>
                    <a:lnTo>
                      <a:pt x="0" y="38"/>
                    </a:lnTo>
                    <a:lnTo>
                      <a:pt x="0" y="42"/>
                    </a:lnTo>
                    <a:lnTo>
                      <a:pt x="0" y="55"/>
                    </a:lnTo>
                    <a:lnTo>
                      <a:pt x="2" y="69"/>
                    </a:lnTo>
                    <a:lnTo>
                      <a:pt x="5" y="81"/>
                    </a:lnTo>
                    <a:lnTo>
                      <a:pt x="9" y="95"/>
                    </a:lnTo>
                    <a:lnTo>
                      <a:pt x="13" y="107"/>
                    </a:lnTo>
                    <a:lnTo>
                      <a:pt x="19" y="117"/>
                    </a:lnTo>
                    <a:lnTo>
                      <a:pt x="25" y="128"/>
                    </a:lnTo>
                    <a:lnTo>
                      <a:pt x="33" y="138"/>
                    </a:lnTo>
                    <a:lnTo>
                      <a:pt x="41" y="146"/>
                    </a:lnTo>
                    <a:lnTo>
                      <a:pt x="49" y="153"/>
                    </a:lnTo>
                    <a:lnTo>
                      <a:pt x="59" y="160"/>
                    </a:lnTo>
                    <a:lnTo>
                      <a:pt x="68" y="166"/>
                    </a:lnTo>
                    <a:lnTo>
                      <a:pt x="79" y="170"/>
                    </a:lnTo>
                    <a:lnTo>
                      <a:pt x="90" y="174"/>
                    </a:lnTo>
                    <a:lnTo>
                      <a:pt x="102" y="176"/>
                    </a:lnTo>
                    <a:lnTo>
                      <a:pt x="113" y="176"/>
                    </a:lnTo>
                    <a:lnTo>
                      <a:pt x="123" y="176"/>
                    </a:lnTo>
                    <a:lnTo>
                      <a:pt x="133" y="175"/>
                    </a:lnTo>
                    <a:lnTo>
                      <a:pt x="143" y="172"/>
                    </a:lnTo>
                    <a:lnTo>
                      <a:pt x="152" y="169"/>
                    </a:lnTo>
                    <a:lnTo>
                      <a:pt x="161" y="164"/>
                    </a:lnTo>
                    <a:lnTo>
                      <a:pt x="170" y="158"/>
                    </a:lnTo>
                    <a:lnTo>
                      <a:pt x="178" y="152"/>
                    </a:lnTo>
                    <a:lnTo>
                      <a:pt x="185" y="145"/>
                    </a:lnTo>
                    <a:lnTo>
                      <a:pt x="192" y="138"/>
                    </a:lnTo>
                    <a:lnTo>
                      <a:pt x="199" y="129"/>
                    </a:lnTo>
                    <a:lnTo>
                      <a:pt x="205" y="120"/>
                    </a:lnTo>
                    <a:lnTo>
                      <a:pt x="211" y="110"/>
                    </a:lnTo>
                    <a:lnTo>
                      <a:pt x="215" y="101"/>
                    </a:lnTo>
                    <a:lnTo>
                      <a:pt x="219" y="90"/>
                    </a:lnTo>
                    <a:lnTo>
                      <a:pt x="222" y="79"/>
                    </a:lnTo>
                    <a:lnTo>
                      <a:pt x="225" y="67"/>
                    </a:lnTo>
                    <a:lnTo>
                      <a:pt x="224" y="63"/>
                    </a:lnTo>
                    <a:lnTo>
                      <a:pt x="223" y="61"/>
                    </a:lnTo>
                    <a:lnTo>
                      <a:pt x="222" y="59"/>
                    </a:lnTo>
                    <a:lnTo>
                      <a:pt x="221" y="55"/>
                    </a:lnTo>
                    <a:lnTo>
                      <a:pt x="221" y="53"/>
                    </a:lnTo>
                    <a:lnTo>
                      <a:pt x="220" y="49"/>
                    </a:lnTo>
                    <a:lnTo>
                      <a:pt x="219" y="47"/>
                    </a:lnTo>
                    <a:lnTo>
                      <a:pt x="218" y="44"/>
                    </a:lnTo>
                    <a:lnTo>
                      <a:pt x="217" y="56"/>
                    </a:lnTo>
                    <a:lnTo>
                      <a:pt x="215" y="68"/>
                    </a:lnTo>
                    <a:lnTo>
                      <a:pt x="212" y="80"/>
                    </a:lnTo>
                    <a:lnTo>
                      <a:pt x="209" y="91"/>
                    </a:lnTo>
                    <a:lnTo>
                      <a:pt x="203" y="102"/>
                    </a:lnTo>
                    <a:lnTo>
                      <a:pt x="198" y="113"/>
                    </a:lnTo>
                    <a:lnTo>
                      <a:pt x="192" y="122"/>
                    </a:lnTo>
                    <a:lnTo>
                      <a:pt x="186" y="130"/>
                    </a:lnTo>
                    <a:lnTo>
                      <a:pt x="178" y="138"/>
                    </a:lnTo>
                    <a:lnTo>
                      <a:pt x="170" y="145"/>
                    </a:lnTo>
                    <a:lnTo>
                      <a:pt x="162" y="151"/>
                    </a:lnTo>
                    <a:lnTo>
                      <a:pt x="153" y="157"/>
                    </a:lnTo>
                    <a:lnTo>
                      <a:pt x="144" y="160"/>
                    </a:lnTo>
                    <a:lnTo>
                      <a:pt x="134" y="163"/>
                    </a:lnTo>
                    <a:lnTo>
                      <a:pt x="124" y="165"/>
                    </a:lnTo>
                    <a:lnTo>
                      <a:pt x="113" y="165"/>
                    </a:lnTo>
                    <a:lnTo>
                      <a:pt x="103" y="165"/>
                    </a:lnTo>
                    <a:lnTo>
                      <a:pt x="92" y="163"/>
                    </a:lnTo>
                    <a:lnTo>
                      <a:pt x="81" y="160"/>
                    </a:lnTo>
                    <a:lnTo>
                      <a:pt x="72" y="156"/>
                    </a:lnTo>
                    <a:lnTo>
                      <a:pt x="63" y="151"/>
                    </a:lnTo>
                    <a:lnTo>
                      <a:pt x="54" y="145"/>
                    </a:lnTo>
                    <a:lnTo>
                      <a:pt x="46" y="138"/>
                    </a:lnTo>
                    <a:lnTo>
                      <a:pt x="39" y="129"/>
                    </a:lnTo>
                    <a:lnTo>
                      <a:pt x="32" y="121"/>
                    </a:lnTo>
                    <a:lnTo>
                      <a:pt x="26" y="111"/>
                    </a:lnTo>
                    <a:lnTo>
                      <a:pt x="21" y="101"/>
                    </a:lnTo>
                    <a:lnTo>
                      <a:pt x="17" y="90"/>
                    </a:lnTo>
                    <a:lnTo>
                      <a:pt x="13" y="79"/>
                    </a:lnTo>
                    <a:lnTo>
                      <a:pt x="11" y="67"/>
                    </a:lnTo>
                    <a:lnTo>
                      <a:pt x="9" y="55"/>
                    </a:lnTo>
                    <a:lnTo>
                      <a:pt x="9" y="42"/>
                    </a:lnTo>
                    <a:lnTo>
                      <a:pt x="9" y="36"/>
                    </a:lnTo>
                    <a:lnTo>
                      <a:pt x="9" y="31"/>
                    </a:lnTo>
                    <a:lnTo>
                      <a:pt x="10" y="25"/>
                    </a:lnTo>
                    <a:lnTo>
                      <a:pt x="10" y="20"/>
                    </a:lnTo>
                    <a:lnTo>
                      <a:pt x="11" y="15"/>
                    </a:lnTo>
                    <a:lnTo>
                      <a:pt x="12" y="9"/>
                    </a:lnTo>
                    <a:lnTo>
                      <a:pt x="13" y="5"/>
                    </a:lnTo>
                    <a:lnTo>
                      <a:pt x="15" y="0"/>
                    </a:lnTo>
                    <a:lnTo>
                      <a:pt x="13" y="2"/>
                    </a:lnTo>
                    <a:lnTo>
                      <a:pt x="11" y="5"/>
                    </a:lnTo>
                    <a:lnTo>
                      <a:pt x="9" y="7"/>
                    </a:lnTo>
                    <a:lnTo>
                      <a:pt x="8" y="8"/>
                    </a:lnTo>
                    <a:lnTo>
                      <a:pt x="6" y="11"/>
                    </a:lnTo>
                    <a:lnTo>
                      <a:pt x="5" y="13"/>
                    </a:lnTo>
                    <a:lnTo>
                      <a:pt x="3" y="15"/>
                    </a:lnTo>
                    <a:lnTo>
                      <a:pt x="1" y="18"/>
                    </a:lnTo>
                    <a:close/>
                  </a:path>
                </a:pathLst>
              </a:custGeom>
              <a:solidFill>
                <a:srgbClr val="F5C6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1" name="Freeform 137"/>
              <p:cNvSpPr>
                <a:spLocks/>
              </p:cNvSpPr>
              <p:nvPr/>
            </p:nvSpPr>
            <p:spPr bwMode="auto">
              <a:xfrm>
                <a:off x="1140" y="2651"/>
                <a:ext cx="43" cy="30"/>
              </a:xfrm>
              <a:custGeom>
                <a:avLst/>
                <a:gdLst>
                  <a:gd name="T0" fmla="*/ 0 w 217"/>
                  <a:gd name="T1" fmla="*/ 0 h 180"/>
                  <a:gd name="T2" fmla="*/ 0 w 217"/>
                  <a:gd name="T3" fmla="*/ 0 h 180"/>
                  <a:gd name="T4" fmla="*/ 0 w 217"/>
                  <a:gd name="T5" fmla="*/ 0 h 180"/>
                  <a:gd name="T6" fmla="*/ 0 w 217"/>
                  <a:gd name="T7" fmla="*/ 0 h 180"/>
                  <a:gd name="T8" fmla="*/ 0 w 217"/>
                  <a:gd name="T9" fmla="*/ 0 h 180"/>
                  <a:gd name="T10" fmla="*/ 0 w 217"/>
                  <a:gd name="T11" fmla="*/ 0 h 180"/>
                  <a:gd name="T12" fmla="*/ 0 w 217"/>
                  <a:gd name="T13" fmla="*/ 1 h 180"/>
                  <a:gd name="T14" fmla="*/ 0 w 217"/>
                  <a:gd name="T15" fmla="*/ 1 h 180"/>
                  <a:gd name="T16" fmla="*/ 0 w 217"/>
                  <a:gd name="T17" fmla="*/ 1 h 180"/>
                  <a:gd name="T18" fmla="*/ 0 w 217"/>
                  <a:gd name="T19" fmla="*/ 1 h 180"/>
                  <a:gd name="T20" fmla="*/ 1 w 217"/>
                  <a:gd name="T21" fmla="*/ 1 h 180"/>
                  <a:gd name="T22" fmla="*/ 1 w 217"/>
                  <a:gd name="T23" fmla="*/ 1 h 180"/>
                  <a:gd name="T24" fmla="*/ 1 w 217"/>
                  <a:gd name="T25" fmla="*/ 1 h 180"/>
                  <a:gd name="T26" fmla="*/ 1 w 217"/>
                  <a:gd name="T27" fmla="*/ 1 h 180"/>
                  <a:gd name="T28" fmla="*/ 1 w 217"/>
                  <a:gd name="T29" fmla="*/ 1 h 180"/>
                  <a:gd name="T30" fmla="*/ 1 w 217"/>
                  <a:gd name="T31" fmla="*/ 1 h 180"/>
                  <a:gd name="T32" fmla="*/ 1 w 217"/>
                  <a:gd name="T33" fmla="*/ 1 h 180"/>
                  <a:gd name="T34" fmla="*/ 2 w 217"/>
                  <a:gd name="T35" fmla="*/ 1 h 180"/>
                  <a:gd name="T36" fmla="*/ 2 w 217"/>
                  <a:gd name="T37" fmla="*/ 1 h 180"/>
                  <a:gd name="T38" fmla="*/ 2 w 217"/>
                  <a:gd name="T39" fmla="*/ 0 h 180"/>
                  <a:gd name="T40" fmla="*/ 2 w 217"/>
                  <a:gd name="T41" fmla="*/ 0 h 180"/>
                  <a:gd name="T42" fmla="*/ 2 w 217"/>
                  <a:gd name="T43" fmla="*/ 0 h 180"/>
                  <a:gd name="T44" fmla="*/ 2 w 217"/>
                  <a:gd name="T45" fmla="*/ 0 h 180"/>
                  <a:gd name="T46" fmla="*/ 2 w 217"/>
                  <a:gd name="T47" fmla="*/ 0 h 180"/>
                  <a:gd name="T48" fmla="*/ 2 w 217"/>
                  <a:gd name="T49" fmla="*/ 0 h 180"/>
                  <a:gd name="T50" fmla="*/ 2 w 217"/>
                  <a:gd name="T51" fmla="*/ 0 h 180"/>
                  <a:gd name="T52" fmla="*/ 2 w 217"/>
                  <a:gd name="T53" fmla="*/ 0 h 180"/>
                  <a:gd name="T54" fmla="*/ 2 w 217"/>
                  <a:gd name="T55" fmla="*/ 0 h 180"/>
                  <a:gd name="T56" fmla="*/ 2 w 217"/>
                  <a:gd name="T57" fmla="*/ 0 h 180"/>
                  <a:gd name="T58" fmla="*/ 2 w 217"/>
                  <a:gd name="T59" fmla="*/ 0 h 180"/>
                  <a:gd name="T60" fmla="*/ 2 w 217"/>
                  <a:gd name="T61" fmla="*/ 1 h 180"/>
                  <a:gd name="T62" fmla="*/ 1 w 217"/>
                  <a:gd name="T63" fmla="*/ 1 h 180"/>
                  <a:gd name="T64" fmla="*/ 1 w 217"/>
                  <a:gd name="T65" fmla="*/ 1 h 180"/>
                  <a:gd name="T66" fmla="*/ 1 w 217"/>
                  <a:gd name="T67" fmla="*/ 1 h 180"/>
                  <a:gd name="T68" fmla="*/ 1 w 217"/>
                  <a:gd name="T69" fmla="*/ 1 h 180"/>
                  <a:gd name="T70" fmla="*/ 1 w 217"/>
                  <a:gd name="T71" fmla="*/ 1 h 180"/>
                  <a:gd name="T72" fmla="*/ 1 w 217"/>
                  <a:gd name="T73" fmla="*/ 1 h 180"/>
                  <a:gd name="T74" fmla="*/ 1 w 217"/>
                  <a:gd name="T75" fmla="*/ 1 h 180"/>
                  <a:gd name="T76" fmla="*/ 0 w 217"/>
                  <a:gd name="T77" fmla="*/ 1 h 180"/>
                  <a:gd name="T78" fmla="*/ 0 w 217"/>
                  <a:gd name="T79" fmla="*/ 1 h 180"/>
                  <a:gd name="T80" fmla="*/ 0 w 217"/>
                  <a:gd name="T81" fmla="*/ 1 h 180"/>
                  <a:gd name="T82" fmla="*/ 0 w 217"/>
                  <a:gd name="T83" fmla="*/ 1 h 180"/>
                  <a:gd name="T84" fmla="*/ 0 w 217"/>
                  <a:gd name="T85" fmla="*/ 0 h 180"/>
                  <a:gd name="T86" fmla="*/ 0 w 217"/>
                  <a:gd name="T87" fmla="*/ 0 h 180"/>
                  <a:gd name="T88" fmla="*/ 0 w 217"/>
                  <a:gd name="T89" fmla="*/ 0 h 180"/>
                  <a:gd name="T90" fmla="*/ 0 w 217"/>
                  <a:gd name="T91" fmla="*/ 0 h 180"/>
                  <a:gd name="T92" fmla="*/ 0 w 217"/>
                  <a:gd name="T93" fmla="*/ 0 h 180"/>
                  <a:gd name="T94" fmla="*/ 0 w 217"/>
                  <a:gd name="T95" fmla="*/ 0 h 180"/>
                  <a:gd name="T96" fmla="*/ 0 w 217"/>
                  <a:gd name="T97" fmla="*/ 0 h 180"/>
                  <a:gd name="T98" fmla="*/ 0 w 217"/>
                  <a:gd name="T99" fmla="*/ 0 h 180"/>
                  <a:gd name="T100" fmla="*/ 0 w 217"/>
                  <a:gd name="T101" fmla="*/ 0 h 180"/>
                  <a:gd name="T102" fmla="*/ 0 w 217"/>
                  <a:gd name="T103" fmla="*/ 0 h 1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7"/>
                  <a:gd name="T157" fmla="*/ 0 h 180"/>
                  <a:gd name="T158" fmla="*/ 217 w 217"/>
                  <a:gd name="T159" fmla="*/ 180 h 18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7" h="180">
                    <a:moveTo>
                      <a:pt x="4" y="18"/>
                    </a:moveTo>
                    <a:lnTo>
                      <a:pt x="3" y="22"/>
                    </a:lnTo>
                    <a:lnTo>
                      <a:pt x="2" y="26"/>
                    </a:lnTo>
                    <a:lnTo>
                      <a:pt x="2" y="30"/>
                    </a:lnTo>
                    <a:lnTo>
                      <a:pt x="1" y="34"/>
                    </a:lnTo>
                    <a:lnTo>
                      <a:pt x="1" y="38"/>
                    </a:lnTo>
                    <a:lnTo>
                      <a:pt x="0" y="42"/>
                    </a:lnTo>
                    <a:lnTo>
                      <a:pt x="0" y="46"/>
                    </a:lnTo>
                    <a:lnTo>
                      <a:pt x="0" y="51"/>
                    </a:lnTo>
                    <a:lnTo>
                      <a:pt x="1" y="64"/>
                    </a:lnTo>
                    <a:lnTo>
                      <a:pt x="2" y="77"/>
                    </a:lnTo>
                    <a:lnTo>
                      <a:pt x="5" y="89"/>
                    </a:lnTo>
                    <a:lnTo>
                      <a:pt x="9" y="101"/>
                    </a:lnTo>
                    <a:lnTo>
                      <a:pt x="13" y="112"/>
                    </a:lnTo>
                    <a:lnTo>
                      <a:pt x="19" y="123"/>
                    </a:lnTo>
                    <a:lnTo>
                      <a:pt x="25" y="133"/>
                    </a:lnTo>
                    <a:lnTo>
                      <a:pt x="32" y="142"/>
                    </a:lnTo>
                    <a:lnTo>
                      <a:pt x="39" y="150"/>
                    </a:lnTo>
                    <a:lnTo>
                      <a:pt x="48" y="159"/>
                    </a:lnTo>
                    <a:lnTo>
                      <a:pt x="57" y="165"/>
                    </a:lnTo>
                    <a:lnTo>
                      <a:pt x="66" y="171"/>
                    </a:lnTo>
                    <a:lnTo>
                      <a:pt x="76" y="174"/>
                    </a:lnTo>
                    <a:lnTo>
                      <a:pt x="87" y="178"/>
                    </a:lnTo>
                    <a:lnTo>
                      <a:pt x="98" y="179"/>
                    </a:lnTo>
                    <a:lnTo>
                      <a:pt x="109" y="180"/>
                    </a:lnTo>
                    <a:lnTo>
                      <a:pt x="119" y="179"/>
                    </a:lnTo>
                    <a:lnTo>
                      <a:pt x="130" y="178"/>
                    </a:lnTo>
                    <a:lnTo>
                      <a:pt x="139" y="175"/>
                    </a:lnTo>
                    <a:lnTo>
                      <a:pt x="149" y="172"/>
                    </a:lnTo>
                    <a:lnTo>
                      <a:pt x="158" y="167"/>
                    </a:lnTo>
                    <a:lnTo>
                      <a:pt x="166" y="161"/>
                    </a:lnTo>
                    <a:lnTo>
                      <a:pt x="174" y="154"/>
                    </a:lnTo>
                    <a:lnTo>
                      <a:pt x="182" y="147"/>
                    </a:lnTo>
                    <a:lnTo>
                      <a:pt x="188" y="138"/>
                    </a:lnTo>
                    <a:lnTo>
                      <a:pt x="195" y="130"/>
                    </a:lnTo>
                    <a:lnTo>
                      <a:pt x="200" y="120"/>
                    </a:lnTo>
                    <a:lnTo>
                      <a:pt x="206" y="110"/>
                    </a:lnTo>
                    <a:lnTo>
                      <a:pt x="210" y="99"/>
                    </a:lnTo>
                    <a:lnTo>
                      <a:pt x="214" y="88"/>
                    </a:lnTo>
                    <a:lnTo>
                      <a:pt x="216" y="76"/>
                    </a:lnTo>
                    <a:lnTo>
                      <a:pt x="217" y="64"/>
                    </a:lnTo>
                    <a:lnTo>
                      <a:pt x="217" y="62"/>
                    </a:lnTo>
                    <a:lnTo>
                      <a:pt x="216" y="58"/>
                    </a:lnTo>
                    <a:lnTo>
                      <a:pt x="215" y="56"/>
                    </a:lnTo>
                    <a:lnTo>
                      <a:pt x="214" y="53"/>
                    </a:lnTo>
                    <a:lnTo>
                      <a:pt x="212" y="50"/>
                    </a:lnTo>
                    <a:lnTo>
                      <a:pt x="211" y="47"/>
                    </a:lnTo>
                    <a:lnTo>
                      <a:pt x="210" y="45"/>
                    </a:lnTo>
                    <a:lnTo>
                      <a:pt x="209" y="42"/>
                    </a:lnTo>
                    <a:lnTo>
                      <a:pt x="209" y="44"/>
                    </a:lnTo>
                    <a:lnTo>
                      <a:pt x="209" y="45"/>
                    </a:lnTo>
                    <a:lnTo>
                      <a:pt x="209" y="46"/>
                    </a:lnTo>
                    <a:lnTo>
                      <a:pt x="209" y="47"/>
                    </a:lnTo>
                    <a:lnTo>
                      <a:pt x="209" y="48"/>
                    </a:lnTo>
                    <a:lnTo>
                      <a:pt x="209" y="50"/>
                    </a:lnTo>
                    <a:lnTo>
                      <a:pt x="209" y="51"/>
                    </a:lnTo>
                    <a:lnTo>
                      <a:pt x="209" y="63"/>
                    </a:lnTo>
                    <a:lnTo>
                      <a:pt x="207" y="75"/>
                    </a:lnTo>
                    <a:lnTo>
                      <a:pt x="205" y="86"/>
                    </a:lnTo>
                    <a:lnTo>
                      <a:pt x="200" y="98"/>
                    </a:lnTo>
                    <a:lnTo>
                      <a:pt x="196" y="107"/>
                    </a:lnTo>
                    <a:lnTo>
                      <a:pt x="191" y="117"/>
                    </a:lnTo>
                    <a:lnTo>
                      <a:pt x="185" y="126"/>
                    </a:lnTo>
                    <a:lnTo>
                      <a:pt x="179" y="135"/>
                    </a:lnTo>
                    <a:lnTo>
                      <a:pt x="172" y="142"/>
                    </a:lnTo>
                    <a:lnTo>
                      <a:pt x="164" y="149"/>
                    </a:lnTo>
                    <a:lnTo>
                      <a:pt x="156" y="155"/>
                    </a:lnTo>
                    <a:lnTo>
                      <a:pt x="148" y="160"/>
                    </a:lnTo>
                    <a:lnTo>
                      <a:pt x="139" y="165"/>
                    </a:lnTo>
                    <a:lnTo>
                      <a:pt x="129" y="167"/>
                    </a:lnTo>
                    <a:lnTo>
                      <a:pt x="119" y="168"/>
                    </a:lnTo>
                    <a:lnTo>
                      <a:pt x="109" y="169"/>
                    </a:lnTo>
                    <a:lnTo>
                      <a:pt x="99" y="168"/>
                    </a:lnTo>
                    <a:lnTo>
                      <a:pt x="89" y="167"/>
                    </a:lnTo>
                    <a:lnTo>
                      <a:pt x="79" y="165"/>
                    </a:lnTo>
                    <a:lnTo>
                      <a:pt x="70" y="160"/>
                    </a:lnTo>
                    <a:lnTo>
                      <a:pt x="61" y="155"/>
                    </a:lnTo>
                    <a:lnTo>
                      <a:pt x="53" y="149"/>
                    </a:lnTo>
                    <a:lnTo>
                      <a:pt x="45" y="142"/>
                    </a:lnTo>
                    <a:lnTo>
                      <a:pt x="38" y="135"/>
                    </a:lnTo>
                    <a:lnTo>
                      <a:pt x="32" y="126"/>
                    </a:lnTo>
                    <a:lnTo>
                      <a:pt x="26" y="117"/>
                    </a:lnTo>
                    <a:lnTo>
                      <a:pt x="21" y="107"/>
                    </a:lnTo>
                    <a:lnTo>
                      <a:pt x="17" y="98"/>
                    </a:lnTo>
                    <a:lnTo>
                      <a:pt x="14" y="86"/>
                    </a:lnTo>
                    <a:lnTo>
                      <a:pt x="11" y="75"/>
                    </a:lnTo>
                    <a:lnTo>
                      <a:pt x="10" y="63"/>
                    </a:lnTo>
                    <a:lnTo>
                      <a:pt x="9" y="51"/>
                    </a:lnTo>
                    <a:lnTo>
                      <a:pt x="9" y="44"/>
                    </a:lnTo>
                    <a:lnTo>
                      <a:pt x="10" y="38"/>
                    </a:lnTo>
                    <a:lnTo>
                      <a:pt x="11" y="32"/>
                    </a:lnTo>
                    <a:lnTo>
                      <a:pt x="12" y="24"/>
                    </a:lnTo>
                    <a:lnTo>
                      <a:pt x="13" y="18"/>
                    </a:lnTo>
                    <a:lnTo>
                      <a:pt x="14" y="12"/>
                    </a:lnTo>
                    <a:lnTo>
                      <a:pt x="16" y="6"/>
                    </a:lnTo>
                    <a:lnTo>
                      <a:pt x="18" y="0"/>
                    </a:lnTo>
                    <a:lnTo>
                      <a:pt x="16" y="3"/>
                    </a:lnTo>
                    <a:lnTo>
                      <a:pt x="15" y="5"/>
                    </a:lnTo>
                    <a:lnTo>
                      <a:pt x="13" y="6"/>
                    </a:lnTo>
                    <a:lnTo>
                      <a:pt x="11" y="9"/>
                    </a:lnTo>
                    <a:lnTo>
                      <a:pt x="9" y="11"/>
                    </a:lnTo>
                    <a:lnTo>
                      <a:pt x="7" y="14"/>
                    </a:lnTo>
                    <a:lnTo>
                      <a:pt x="5" y="16"/>
                    </a:lnTo>
                    <a:lnTo>
                      <a:pt x="4" y="18"/>
                    </a:lnTo>
                    <a:close/>
                  </a:path>
                </a:pathLst>
              </a:custGeom>
              <a:solidFill>
                <a:srgbClr val="F6C9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2" name="Freeform 138"/>
              <p:cNvSpPr>
                <a:spLocks/>
              </p:cNvSpPr>
              <p:nvPr/>
            </p:nvSpPr>
            <p:spPr bwMode="auto">
              <a:xfrm>
                <a:off x="1141" y="2650"/>
                <a:ext cx="42" cy="30"/>
              </a:xfrm>
              <a:custGeom>
                <a:avLst/>
                <a:gdLst>
                  <a:gd name="T0" fmla="*/ 0 w 209"/>
                  <a:gd name="T1" fmla="*/ 0 h 181"/>
                  <a:gd name="T2" fmla="*/ 0 w 209"/>
                  <a:gd name="T3" fmla="*/ 0 h 181"/>
                  <a:gd name="T4" fmla="*/ 0 w 209"/>
                  <a:gd name="T5" fmla="*/ 0 h 181"/>
                  <a:gd name="T6" fmla="*/ 0 w 209"/>
                  <a:gd name="T7" fmla="*/ 0 h 181"/>
                  <a:gd name="T8" fmla="*/ 0 w 209"/>
                  <a:gd name="T9" fmla="*/ 0 h 181"/>
                  <a:gd name="T10" fmla="*/ 0 w 209"/>
                  <a:gd name="T11" fmla="*/ 0 h 181"/>
                  <a:gd name="T12" fmla="*/ 0 w 209"/>
                  <a:gd name="T13" fmla="*/ 0 h 181"/>
                  <a:gd name="T14" fmla="*/ 0 w 209"/>
                  <a:gd name="T15" fmla="*/ 1 h 181"/>
                  <a:gd name="T16" fmla="*/ 0 w 209"/>
                  <a:gd name="T17" fmla="*/ 1 h 181"/>
                  <a:gd name="T18" fmla="*/ 0 w 209"/>
                  <a:gd name="T19" fmla="*/ 1 h 181"/>
                  <a:gd name="T20" fmla="*/ 1 w 209"/>
                  <a:gd name="T21" fmla="*/ 1 h 181"/>
                  <a:gd name="T22" fmla="*/ 1 w 209"/>
                  <a:gd name="T23" fmla="*/ 1 h 181"/>
                  <a:gd name="T24" fmla="*/ 1 w 209"/>
                  <a:gd name="T25" fmla="*/ 1 h 181"/>
                  <a:gd name="T26" fmla="*/ 1 w 209"/>
                  <a:gd name="T27" fmla="*/ 1 h 181"/>
                  <a:gd name="T28" fmla="*/ 1 w 209"/>
                  <a:gd name="T29" fmla="*/ 1 h 181"/>
                  <a:gd name="T30" fmla="*/ 1 w 209"/>
                  <a:gd name="T31" fmla="*/ 1 h 181"/>
                  <a:gd name="T32" fmla="*/ 1 w 209"/>
                  <a:gd name="T33" fmla="*/ 1 h 181"/>
                  <a:gd name="T34" fmla="*/ 2 w 209"/>
                  <a:gd name="T35" fmla="*/ 0 h 181"/>
                  <a:gd name="T36" fmla="*/ 2 w 209"/>
                  <a:gd name="T37" fmla="*/ 0 h 181"/>
                  <a:gd name="T38" fmla="*/ 2 w 209"/>
                  <a:gd name="T39" fmla="*/ 0 h 181"/>
                  <a:gd name="T40" fmla="*/ 2 w 209"/>
                  <a:gd name="T41" fmla="*/ 0 h 181"/>
                  <a:gd name="T42" fmla="*/ 2 w 209"/>
                  <a:gd name="T43" fmla="*/ 0 h 181"/>
                  <a:gd name="T44" fmla="*/ 2 w 209"/>
                  <a:gd name="T45" fmla="*/ 0 h 181"/>
                  <a:gd name="T46" fmla="*/ 2 w 209"/>
                  <a:gd name="T47" fmla="*/ 0 h 181"/>
                  <a:gd name="T48" fmla="*/ 2 w 209"/>
                  <a:gd name="T49" fmla="*/ 0 h 181"/>
                  <a:gd name="T50" fmla="*/ 2 w 209"/>
                  <a:gd name="T51" fmla="*/ 0 h 181"/>
                  <a:gd name="T52" fmla="*/ 2 w 209"/>
                  <a:gd name="T53" fmla="*/ 0 h 181"/>
                  <a:gd name="T54" fmla="*/ 2 w 209"/>
                  <a:gd name="T55" fmla="*/ 0 h 181"/>
                  <a:gd name="T56" fmla="*/ 2 w 209"/>
                  <a:gd name="T57" fmla="*/ 0 h 181"/>
                  <a:gd name="T58" fmla="*/ 2 w 209"/>
                  <a:gd name="T59" fmla="*/ 0 h 181"/>
                  <a:gd name="T60" fmla="*/ 2 w 209"/>
                  <a:gd name="T61" fmla="*/ 0 h 181"/>
                  <a:gd name="T62" fmla="*/ 1 w 209"/>
                  <a:gd name="T63" fmla="*/ 1 h 181"/>
                  <a:gd name="T64" fmla="*/ 1 w 209"/>
                  <a:gd name="T65" fmla="*/ 1 h 181"/>
                  <a:gd name="T66" fmla="*/ 1 w 209"/>
                  <a:gd name="T67" fmla="*/ 1 h 181"/>
                  <a:gd name="T68" fmla="*/ 1 w 209"/>
                  <a:gd name="T69" fmla="*/ 1 h 181"/>
                  <a:gd name="T70" fmla="*/ 1 w 209"/>
                  <a:gd name="T71" fmla="*/ 1 h 181"/>
                  <a:gd name="T72" fmla="*/ 1 w 209"/>
                  <a:gd name="T73" fmla="*/ 1 h 181"/>
                  <a:gd name="T74" fmla="*/ 1 w 209"/>
                  <a:gd name="T75" fmla="*/ 1 h 181"/>
                  <a:gd name="T76" fmla="*/ 0 w 209"/>
                  <a:gd name="T77" fmla="*/ 1 h 181"/>
                  <a:gd name="T78" fmla="*/ 0 w 209"/>
                  <a:gd name="T79" fmla="*/ 1 h 181"/>
                  <a:gd name="T80" fmla="*/ 0 w 209"/>
                  <a:gd name="T81" fmla="*/ 1 h 181"/>
                  <a:gd name="T82" fmla="*/ 0 w 209"/>
                  <a:gd name="T83" fmla="*/ 0 h 181"/>
                  <a:gd name="T84" fmla="*/ 0 w 209"/>
                  <a:gd name="T85" fmla="*/ 0 h 181"/>
                  <a:gd name="T86" fmla="*/ 0 w 209"/>
                  <a:gd name="T87" fmla="*/ 0 h 181"/>
                  <a:gd name="T88" fmla="*/ 0 w 209"/>
                  <a:gd name="T89" fmla="*/ 0 h 181"/>
                  <a:gd name="T90" fmla="*/ 0 w 209"/>
                  <a:gd name="T91" fmla="*/ 0 h 181"/>
                  <a:gd name="T92" fmla="*/ 0 w 209"/>
                  <a:gd name="T93" fmla="*/ 0 h 181"/>
                  <a:gd name="T94" fmla="*/ 0 w 209"/>
                  <a:gd name="T95" fmla="*/ 0 h 181"/>
                  <a:gd name="T96" fmla="*/ 0 w 209"/>
                  <a:gd name="T97" fmla="*/ 0 h 181"/>
                  <a:gd name="T98" fmla="*/ 0 w 209"/>
                  <a:gd name="T99" fmla="*/ 0 h 181"/>
                  <a:gd name="T100" fmla="*/ 0 w 209"/>
                  <a:gd name="T101" fmla="*/ 0 h 181"/>
                  <a:gd name="T102" fmla="*/ 0 w 209"/>
                  <a:gd name="T103" fmla="*/ 0 h 18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9"/>
                  <a:gd name="T157" fmla="*/ 0 h 181"/>
                  <a:gd name="T158" fmla="*/ 209 w 209"/>
                  <a:gd name="T159" fmla="*/ 181 h 18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9" h="181">
                    <a:moveTo>
                      <a:pt x="6" y="16"/>
                    </a:moveTo>
                    <a:lnTo>
                      <a:pt x="4" y="21"/>
                    </a:lnTo>
                    <a:lnTo>
                      <a:pt x="3" y="25"/>
                    </a:lnTo>
                    <a:lnTo>
                      <a:pt x="2" y="31"/>
                    </a:lnTo>
                    <a:lnTo>
                      <a:pt x="1" y="36"/>
                    </a:lnTo>
                    <a:lnTo>
                      <a:pt x="1" y="41"/>
                    </a:lnTo>
                    <a:lnTo>
                      <a:pt x="0" y="47"/>
                    </a:lnTo>
                    <a:lnTo>
                      <a:pt x="0" y="52"/>
                    </a:lnTo>
                    <a:lnTo>
                      <a:pt x="0" y="58"/>
                    </a:lnTo>
                    <a:lnTo>
                      <a:pt x="0" y="71"/>
                    </a:lnTo>
                    <a:lnTo>
                      <a:pt x="2" y="83"/>
                    </a:lnTo>
                    <a:lnTo>
                      <a:pt x="4" y="95"/>
                    </a:lnTo>
                    <a:lnTo>
                      <a:pt x="8" y="106"/>
                    </a:lnTo>
                    <a:lnTo>
                      <a:pt x="12" y="117"/>
                    </a:lnTo>
                    <a:lnTo>
                      <a:pt x="17" y="127"/>
                    </a:lnTo>
                    <a:lnTo>
                      <a:pt x="23" y="137"/>
                    </a:lnTo>
                    <a:lnTo>
                      <a:pt x="30" y="145"/>
                    </a:lnTo>
                    <a:lnTo>
                      <a:pt x="37" y="154"/>
                    </a:lnTo>
                    <a:lnTo>
                      <a:pt x="45" y="161"/>
                    </a:lnTo>
                    <a:lnTo>
                      <a:pt x="54" y="167"/>
                    </a:lnTo>
                    <a:lnTo>
                      <a:pt x="63" y="172"/>
                    </a:lnTo>
                    <a:lnTo>
                      <a:pt x="72" y="176"/>
                    </a:lnTo>
                    <a:lnTo>
                      <a:pt x="83" y="179"/>
                    </a:lnTo>
                    <a:lnTo>
                      <a:pt x="94" y="181"/>
                    </a:lnTo>
                    <a:lnTo>
                      <a:pt x="104" y="181"/>
                    </a:lnTo>
                    <a:lnTo>
                      <a:pt x="115" y="181"/>
                    </a:lnTo>
                    <a:lnTo>
                      <a:pt x="125" y="179"/>
                    </a:lnTo>
                    <a:lnTo>
                      <a:pt x="135" y="176"/>
                    </a:lnTo>
                    <a:lnTo>
                      <a:pt x="144" y="173"/>
                    </a:lnTo>
                    <a:lnTo>
                      <a:pt x="153" y="167"/>
                    </a:lnTo>
                    <a:lnTo>
                      <a:pt x="161" y="161"/>
                    </a:lnTo>
                    <a:lnTo>
                      <a:pt x="169" y="154"/>
                    </a:lnTo>
                    <a:lnTo>
                      <a:pt x="177" y="146"/>
                    </a:lnTo>
                    <a:lnTo>
                      <a:pt x="183" y="138"/>
                    </a:lnTo>
                    <a:lnTo>
                      <a:pt x="189" y="129"/>
                    </a:lnTo>
                    <a:lnTo>
                      <a:pt x="194" y="118"/>
                    </a:lnTo>
                    <a:lnTo>
                      <a:pt x="200" y="107"/>
                    </a:lnTo>
                    <a:lnTo>
                      <a:pt x="203" y="96"/>
                    </a:lnTo>
                    <a:lnTo>
                      <a:pt x="206" y="84"/>
                    </a:lnTo>
                    <a:lnTo>
                      <a:pt x="208" y="72"/>
                    </a:lnTo>
                    <a:lnTo>
                      <a:pt x="209" y="60"/>
                    </a:lnTo>
                    <a:lnTo>
                      <a:pt x="207" y="57"/>
                    </a:lnTo>
                    <a:lnTo>
                      <a:pt x="206" y="54"/>
                    </a:lnTo>
                    <a:lnTo>
                      <a:pt x="205" y="52"/>
                    </a:lnTo>
                    <a:lnTo>
                      <a:pt x="204" y="49"/>
                    </a:lnTo>
                    <a:lnTo>
                      <a:pt x="202" y="46"/>
                    </a:lnTo>
                    <a:lnTo>
                      <a:pt x="201" y="43"/>
                    </a:lnTo>
                    <a:lnTo>
                      <a:pt x="200" y="41"/>
                    </a:lnTo>
                    <a:lnTo>
                      <a:pt x="197" y="39"/>
                    </a:lnTo>
                    <a:lnTo>
                      <a:pt x="197" y="41"/>
                    </a:lnTo>
                    <a:lnTo>
                      <a:pt x="198" y="43"/>
                    </a:lnTo>
                    <a:lnTo>
                      <a:pt x="198" y="46"/>
                    </a:lnTo>
                    <a:lnTo>
                      <a:pt x="198" y="48"/>
                    </a:lnTo>
                    <a:lnTo>
                      <a:pt x="198" y="51"/>
                    </a:lnTo>
                    <a:lnTo>
                      <a:pt x="198" y="53"/>
                    </a:lnTo>
                    <a:lnTo>
                      <a:pt x="200" y="55"/>
                    </a:lnTo>
                    <a:lnTo>
                      <a:pt x="200" y="58"/>
                    </a:lnTo>
                    <a:lnTo>
                      <a:pt x="198" y="70"/>
                    </a:lnTo>
                    <a:lnTo>
                      <a:pt x="197" y="81"/>
                    </a:lnTo>
                    <a:lnTo>
                      <a:pt x="194" y="91"/>
                    </a:lnTo>
                    <a:lnTo>
                      <a:pt x="191" y="102"/>
                    </a:lnTo>
                    <a:lnTo>
                      <a:pt x="187" y="112"/>
                    </a:lnTo>
                    <a:lnTo>
                      <a:pt x="182" y="121"/>
                    </a:lnTo>
                    <a:lnTo>
                      <a:pt x="177" y="130"/>
                    </a:lnTo>
                    <a:lnTo>
                      <a:pt x="171" y="138"/>
                    </a:lnTo>
                    <a:lnTo>
                      <a:pt x="164" y="145"/>
                    </a:lnTo>
                    <a:lnTo>
                      <a:pt x="157" y="151"/>
                    </a:lnTo>
                    <a:lnTo>
                      <a:pt x="149" y="157"/>
                    </a:lnTo>
                    <a:lnTo>
                      <a:pt x="141" y="162"/>
                    </a:lnTo>
                    <a:lnTo>
                      <a:pt x="132" y="166"/>
                    </a:lnTo>
                    <a:lnTo>
                      <a:pt x="123" y="169"/>
                    </a:lnTo>
                    <a:lnTo>
                      <a:pt x="114" y="170"/>
                    </a:lnTo>
                    <a:lnTo>
                      <a:pt x="104" y="170"/>
                    </a:lnTo>
                    <a:lnTo>
                      <a:pt x="94" y="170"/>
                    </a:lnTo>
                    <a:lnTo>
                      <a:pt x="85" y="169"/>
                    </a:lnTo>
                    <a:lnTo>
                      <a:pt x="76" y="166"/>
                    </a:lnTo>
                    <a:lnTo>
                      <a:pt x="66" y="162"/>
                    </a:lnTo>
                    <a:lnTo>
                      <a:pt x="58" y="157"/>
                    </a:lnTo>
                    <a:lnTo>
                      <a:pt x="50" y="151"/>
                    </a:lnTo>
                    <a:lnTo>
                      <a:pt x="43" y="145"/>
                    </a:lnTo>
                    <a:lnTo>
                      <a:pt x="36" y="138"/>
                    </a:lnTo>
                    <a:lnTo>
                      <a:pt x="30" y="130"/>
                    </a:lnTo>
                    <a:lnTo>
                      <a:pt x="25" y="121"/>
                    </a:lnTo>
                    <a:lnTo>
                      <a:pt x="20" y="112"/>
                    </a:lnTo>
                    <a:lnTo>
                      <a:pt x="16" y="102"/>
                    </a:lnTo>
                    <a:lnTo>
                      <a:pt x="13" y="91"/>
                    </a:lnTo>
                    <a:lnTo>
                      <a:pt x="11" y="81"/>
                    </a:lnTo>
                    <a:lnTo>
                      <a:pt x="9" y="70"/>
                    </a:lnTo>
                    <a:lnTo>
                      <a:pt x="9" y="58"/>
                    </a:lnTo>
                    <a:lnTo>
                      <a:pt x="9" y="49"/>
                    </a:lnTo>
                    <a:lnTo>
                      <a:pt x="10" y="42"/>
                    </a:lnTo>
                    <a:lnTo>
                      <a:pt x="11" y="35"/>
                    </a:lnTo>
                    <a:lnTo>
                      <a:pt x="12" y="28"/>
                    </a:lnTo>
                    <a:lnTo>
                      <a:pt x="14" y="21"/>
                    </a:lnTo>
                    <a:lnTo>
                      <a:pt x="16" y="13"/>
                    </a:lnTo>
                    <a:lnTo>
                      <a:pt x="19" y="6"/>
                    </a:lnTo>
                    <a:lnTo>
                      <a:pt x="22" y="0"/>
                    </a:lnTo>
                    <a:lnTo>
                      <a:pt x="20" y="1"/>
                    </a:lnTo>
                    <a:lnTo>
                      <a:pt x="18" y="4"/>
                    </a:lnTo>
                    <a:lnTo>
                      <a:pt x="16" y="6"/>
                    </a:lnTo>
                    <a:lnTo>
                      <a:pt x="14" y="7"/>
                    </a:lnTo>
                    <a:lnTo>
                      <a:pt x="12" y="10"/>
                    </a:lnTo>
                    <a:lnTo>
                      <a:pt x="10" y="12"/>
                    </a:lnTo>
                    <a:lnTo>
                      <a:pt x="8" y="13"/>
                    </a:lnTo>
                    <a:lnTo>
                      <a:pt x="6" y="16"/>
                    </a:lnTo>
                    <a:close/>
                  </a:path>
                </a:pathLst>
              </a:custGeom>
              <a:solidFill>
                <a:srgbClr val="F6CB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3" name="Freeform 139"/>
              <p:cNvSpPr>
                <a:spLocks/>
              </p:cNvSpPr>
              <p:nvPr/>
            </p:nvSpPr>
            <p:spPr bwMode="auto">
              <a:xfrm>
                <a:off x="1142" y="2649"/>
                <a:ext cx="40" cy="30"/>
              </a:xfrm>
              <a:custGeom>
                <a:avLst/>
                <a:gdLst>
                  <a:gd name="T0" fmla="*/ 2 w 200"/>
                  <a:gd name="T1" fmla="*/ 0 h 183"/>
                  <a:gd name="T2" fmla="*/ 2 w 200"/>
                  <a:gd name="T3" fmla="*/ 0 h 183"/>
                  <a:gd name="T4" fmla="*/ 2 w 200"/>
                  <a:gd name="T5" fmla="*/ 0 h 183"/>
                  <a:gd name="T6" fmla="*/ 2 w 200"/>
                  <a:gd name="T7" fmla="*/ 0 h 183"/>
                  <a:gd name="T8" fmla="*/ 2 w 200"/>
                  <a:gd name="T9" fmla="*/ 0 h 183"/>
                  <a:gd name="T10" fmla="*/ 2 w 200"/>
                  <a:gd name="T11" fmla="*/ 0 h 183"/>
                  <a:gd name="T12" fmla="*/ 2 w 200"/>
                  <a:gd name="T13" fmla="*/ 0 h 183"/>
                  <a:gd name="T14" fmla="*/ 2 w 200"/>
                  <a:gd name="T15" fmla="*/ 0 h 183"/>
                  <a:gd name="T16" fmla="*/ 1 w 200"/>
                  <a:gd name="T17" fmla="*/ 0 h 183"/>
                  <a:gd name="T18" fmla="*/ 2 w 200"/>
                  <a:gd name="T19" fmla="*/ 0 h 183"/>
                  <a:gd name="T20" fmla="*/ 2 w 200"/>
                  <a:gd name="T21" fmla="*/ 0 h 183"/>
                  <a:gd name="T22" fmla="*/ 2 w 200"/>
                  <a:gd name="T23" fmla="*/ 0 h 183"/>
                  <a:gd name="T24" fmla="*/ 2 w 200"/>
                  <a:gd name="T25" fmla="*/ 0 h 183"/>
                  <a:gd name="T26" fmla="*/ 1 w 200"/>
                  <a:gd name="T27" fmla="*/ 0 h 183"/>
                  <a:gd name="T28" fmla="*/ 1 w 200"/>
                  <a:gd name="T29" fmla="*/ 0 h 183"/>
                  <a:gd name="T30" fmla="*/ 1 w 200"/>
                  <a:gd name="T31" fmla="*/ 1 h 183"/>
                  <a:gd name="T32" fmla="*/ 1 w 200"/>
                  <a:gd name="T33" fmla="*/ 1 h 183"/>
                  <a:gd name="T34" fmla="*/ 1 w 200"/>
                  <a:gd name="T35" fmla="*/ 1 h 183"/>
                  <a:gd name="T36" fmla="*/ 1 w 200"/>
                  <a:gd name="T37" fmla="*/ 1 h 183"/>
                  <a:gd name="T38" fmla="*/ 1 w 200"/>
                  <a:gd name="T39" fmla="*/ 1 h 183"/>
                  <a:gd name="T40" fmla="*/ 1 w 200"/>
                  <a:gd name="T41" fmla="*/ 1 h 183"/>
                  <a:gd name="T42" fmla="*/ 1 w 200"/>
                  <a:gd name="T43" fmla="*/ 1 h 183"/>
                  <a:gd name="T44" fmla="*/ 0 w 200"/>
                  <a:gd name="T45" fmla="*/ 1 h 183"/>
                  <a:gd name="T46" fmla="*/ 0 w 200"/>
                  <a:gd name="T47" fmla="*/ 1 h 183"/>
                  <a:gd name="T48" fmla="*/ 0 w 200"/>
                  <a:gd name="T49" fmla="*/ 1 h 183"/>
                  <a:gd name="T50" fmla="*/ 0 w 200"/>
                  <a:gd name="T51" fmla="*/ 0 h 183"/>
                  <a:gd name="T52" fmla="*/ 0 w 200"/>
                  <a:gd name="T53" fmla="*/ 0 h 183"/>
                  <a:gd name="T54" fmla="*/ 0 w 200"/>
                  <a:gd name="T55" fmla="*/ 0 h 183"/>
                  <a:gd name="T56" fmla="*/ 0 w 200"/>
                  <a:gd name="T57" fmla="*/ 0 h 183"/>
                  <a:gd name="T58" fmla="*/ 0 w 200"/>
                  <a:gd name="T59" fmla="*/ 0 h 183"/>
                  <a:gd name="T60" fmla="*/ 0 w 200"/>
                  <a:gd name="T61" fmla="*/ 0 h 183"/>
                  <a:gd name="T62" fmla="*/ 0 w 200"/>
                  <a:gd name="T63" fmla="*/ 0 h 183"/>
                  <a:gd name="T64" fmla="*/ 0 w 200"/>
                  <a:gd name="T65" fmla="*/ 0 h 183"/>
                  <a:gd name="T66" fmla="*/ 0 w 200"/>
                  <a:gd name="T67" fmla="*/ 0 h 183"/>
                  <a:gd name="T68" fmla="*/ 0 w 200"/>
                  <a:gd name="T69" fmla="*/ 0 h 183"/>
                  <a:gd name="T70" fmla="*/ 0 w 200"/>
                  <a:gd name="T71" fmla="*/ 0 h 183"/>
                  <a:gd name="T72" fmla="*/ 0 w 200"/>
                  <a:gd name="T73" fmla="*/ 0 h 183"/>
                  <a:gd name="T74" fmla="*/ 0 w 200"/>
                  <a:gd name="T75" fmla="*/ 0 h 183"/>
                  <a:gd name="T76" fmla="*/ 0 w 200"/>
                  <a:gd name="T77" fmla="*/ 0 h 183"/>
                  <a:gd name="T78" fmla="*/ 0 w 200"/>
                  <a:gd name="T79" fmla="*/ 0 h 183"/>
                  <a:gd name="T80" fmla="*/ 0 w 200"/>
                  <a:gd name="T81" fmla="*/ 0 h 183"/>
                  <a:gd name="T82" fmla="*/ 0 w 200"/>
                  <a:gd name="T83" fmla="*/ 0 h 183"/>
                  <a:gd name="T84" fmla="*/ 0 w 200"/>
                  <a:gd name="T85" fmla="*/ 0 h 183"/>
                  <a:gd name="T86" fmla="*/ 0 w 200"/>
                  <a:gd name="T87" fmla="*/ 1 h 183"/>
                  <a:gd name="T88" fmla="*/ 0 w 200"/>
                  <a:gd name="T89" fmla="*/ 1 h 183"/>
                  <a:gd name="T90" fmla="*/ 0 w 200"/>
                  <a:gd name="T91" fmla="*/ 1 h 183"/>
                  <a:gd name="T92" fmla="*/ 1 w 200"/>
                  <a:gd name="T93" fmla="*/ 1 h 183"/>
                  <a:gd name="T94" fmla="*/ 1 w 200"/>
                  <a:gd name="T95" fmla="*/ 1 h 183"/>
                  <a:gd name="T96" fmla="*/ 1 w 200"/>
                  <a:gd name="T97" fmla="*/ 1 h 183"/>
                  <a:gd name="T98" fmla="*/ 1 w 200"/>
                  <a:gd name="T99" fmla="*/ 1 h 183"/>
                  <a:gd name="T100" fmla="*/ 1 w 200"/>
                  <a:gd name="T101" fmla="*/ 1 h 183"/>
                  <a:gd name="T102" fmla="*/ 1 w 200"/>
                  <a:gd name="T103" fmla="*/ 1 h 183"/>
                  <a:gd name="T104" fmla="*/ 1 w 200"/>
                  <a:gd name="T105" fmla="*/ 1 h 183"/>
                  <a:gd name="T106" fmla="*/ 1 w 200"/>
                  <a:gd name="T107" fmla="*/ 0 h 183"/>
                  <a:gd name="T108" fmla="*/ 2 w 200"/>
                  <a:gd name="T109" fmla="*/ 0 h 183"/>
                  <a:gd name="T110" fmla="*/ 2 w 200"/>
                  <a:gd name="T111" fmla="*/ 0 h 18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0"/>
                  <a:gd name="T169" fmla="*/ 0 h 183"/>
                  <a:gd name="T170" fmla="*/ 200 w 200"/>
                  <a:gd name="T171" fmla="*/ 183 h 18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0" h="183">
                    <a:moveTo>
                      <a:pt x="200" y="65"/>
                    </a:moveTo>
                    <a:lnTo>
                      <a:pt x="200" y="64"/>
                    </a:lnTo>
                    <a:lnTo>
                      <a:pt x="200" y="62"/>
                    </a:lnTo>
                    <a:lnTo>
                      <a:pt x="200" y="61"/>
                    </a:lnTo>
                    <a:lnTo>
                      <a:pt x="200" y="60"/>
                    </a:lnTo>
                    <a:lnTo>
                      <a:pt x="200" y="59"/>
                    </a:lnTo>
                    <a:lnTo>
                      <a:pt x="200" y="58"/>
                    </a:lnTo>
                    <a:lnTo>
                      <a:pt x="200" y="56"/>
                    </a:lnTo>
                    <a:lnTo>
                      <a:pt x="198" y="53"/>
                    </a:lnTo>
                    <a:lnTo>
                      <a:pt x="197" y="50"/>
                    </a:lnTo>
                    <a:lnTo>
                      <a:pt x="196" y="48"/>
                    </a:lnTo>
                    <a:lnTo>
                      <a:pt x="193" y="46"/>
                    </a:lnTo>
                    <a:lnTo>
                      <a:pt x="192" y="42"/>
                    </a:lnTo>
                    <a:lnTo>
                      <a:pt x="190" y="40"/>
                    </a:lnTo>
                    <a:lnTo>
                      <a:pt x="188" y="37"/>
                    </a:lnTo>
                    <a:lnTo>
                      <a:pt x="187" y="35"/>
                    </a:lnTo>
                    <a:lnTo>
                      <a:pt x="187" y="38"/>
                    </a:lnTo>
                    <a:lnTo>
                      <a:pt x="188" y="42"/>
                    </a:lnTo>
                    <a:lnTo>
                      <a:pt x="189" y="46"/>
                    </a:lnTo>
                    <a:lnTo>
                      <a:pt x="189" y="49"/>
                    </a:lnTo>
                    <a:lnTo>
                      <a:pt x="190" y="53"/>
                    </a:lnTo>
                    <a:lnTo>
                      <a:pt x="190" y="58"/>
                    </a:lnTo>
                    <a:lnTo>
                      <a:pt x="190" y="61"/>
                    </a:lnTo>
                    <a:lnTo>
                      <a:pt x="190" y="65"/>
                    </a:lnTo>
                    <a:lnTo>
                      <a:pt x="190" y="76"/>
                    </a:lnTo>
                    <a:lnTo>
                      <a:pt x="188" y="86"/>
                    </a:lnTo>
                    <a:lnTo>
                      <a:pt x="186" y="97"/>
                    </a:lnTo>
                    <a:lnTo>
                      <a:pt x="183" y="107"/>
                    </a:lnTo>
                    <a:lnTo>
                      <a:pt x="179" y="116"/>
                    </a:lnTo>
                    <a:lnTo>
                      <a:pt x="175" y="125"/>
                    </a:lnTo>
                    <a:lnTo>
                      <a:pt x="169" y="133"/>
                    </a:lnTo>
                    <a:lnTo>
                      <a:pt x="164" y="142"/>
                    </a:lnTo>
                    <a:lnTo>
                      <a:pt x="157" y="147"/>
                    </a:lnTo>
                    <a:lnTo>
                      <a:pt x="150" y="155"/>
                    </a:lnTo>
                    <a:lnTo>
                      <a:pt x="143" y="159"/>
                    </a:lnTo>
                    <a:lnTo>
                      <a:pt x="135" y="164"/>
                    </a:lnTo>
                    <a:lnTo>
                      <a:pt x="127" y="168"/>
                    </a:lnTo>
                    <a:lnTo>
                      <a:pt x="118" y="170"/>
                    </a:lnTo>
                    <a:lnTo>
                      <a:pt x="109" y="173"/>
                    </a:lnTo>
                    <a:lnTo>
                      <a:pt x="100" y="173"/>
                    </a:lnTo>
                    <a:lnTo>
                      <a:pt x="91" y="173"/>
                    </a:lnTo>
                    <a:lnTo>
                      <a:pt x="82" y="170"/>
                    </a:lnTo>
                    <a:lnTo>
                      <a:pt x="73" y="168"/>
                    </a:lnTo>
                    <a:lnTo>
                      <a:pt x="64" y="164"/>
                    </a:lnTo>
                    <a:lnTo>
                      <a:pt x="56" y="159"/>
                    </a:lnTo>
                    <a:lnTo>
                      <a:pt x="49" y="155"/>
                    </a:lnTo>
                    <a:lnTo>
                      <a:pt x="42" y="147"/>
                    </a:lnTo>
                    <a:lnTo>
                      <a:pt x="36" y="142"/>
                    </a:lnTo>
                    <a:lnTo>
                      <a:pt x="30" y="133"/>
                    </a:lnTo>
                    <a:lnTo>
                      <a:pt x="25" y="125"/>
                    </a:lnTo>
                    <a:lnTo>
                      <a:pt x="20" y="116"/>
                    </a:lnTo>
                    <a:lnTo>
                      <a:pt x="16" y="107"/>
                    </a:lnTo>
                    <a:lnTo>
                      <a:pt x="13" y="97"/>
                    </a:lnTo>
                    <a:lnTo>
                      <a:pt x="11" y="86"/>
                    </a:lnTo>
                    <a:lnTo>
                      <a:pt x="10" y="76"/>
                    </a:lnTo>
                    <a:lnTo>
                      <a:pt x="9" y="65"/>
                    </a:lnTo>
                    <a:lnTo>
                      <a:pt x="9" y="55"/>
                    </a:lnTo>
                    <a:lnTo>
                      <a:pt x="10" y="47"/>
                    </a:lnTo>
                    <a:lnTo>
                      <a:pt x="12" y="38"/>
                    </a:lnTo>
                    <a:lnTo>
                      <a:pt x="14" y="30"/>
                    </a:lnTo>
                    <a:lnTo>
                      <a:pt x="16" y="22"/>
                    </a:lnTo>
                    <a:lnTo>
                      <a:pt x="20" y="14"/>
                    </a:lnTo>
                    <a:lnTo>
                      <a:pt x="23" y="7"/>
                    </a:lnTo>
                    <a:lnTo>
                      <a:pt x="27" y="0"/>
                    </a:lnTo>
                    <a:lnTo>
                      <a:pt x="25" y="1"/>
                    </a:lnTo>
                    <a:lnTo>
                      <a:pt x="22" y="4"/>
                    </a:lnTo>
                    <a:lnTo>
                      <a:pt x="20" y="5"/>
                    </a:lnTo>
                    <a:lnTo>
                      <a:pt x="18" y="7"/>
                    </a:lnTo>
                    <a:lnTo>
                      <a:pt x="16" y="8"/>
                    </a:lnTo>
                    <a:lnTo>
                      <a:pt x="14" y="11"/>
                    </a:lnTo>
                    <a:lnTo>
                      <a:pt x="11" y="13"/>
                    </a:lnTo>
                    <a:lnTo>
                      <a:pt x="9" y="14"/>
                    </a:lnTo>
                    <a:lnTo>
                      <a:pt x="7" y="20"/>
                    </a:lnTo>
                    <a:lnTo>
                      <a:pt x="5" y="26"/>
                    </a:lnTo>
                    <a:lnTo>
                      <a:pt x="4" y="32"/>
                    </a:lnTo>
                    <a:lnTo>
                      <a:pt x="3" y="38"/>
                    </a:lnTo>
                    <a:lnTo>
                      <a:pt x="2" y="46"/>
                    </a:lnTo>
                    <a:lnTo>
                      <a:pt x="1" y="52"/>
                    </a:lnTo>
                    <a:lnTo>
                      <a:pt x="0" y="58"/>
                    </a:lnTo>
                    <a:lnTo>
                      <a:pt x="0" y="65"/>
                    </a:lnTo>
                    <a:lnTo>
                      <a:pt x="1" y="77"/>
                    </a:lnTo>
                    <a:lnTo>
                      <a:pt x="2" y="89"/>
                    </a:lnTo>
                    <a:lnTo>
                      <a:pt x="5" y="100"/>
                    </a:lnTo>
                    <a:lnTo>
                      <a:pt x="8" y="112"/>
                    </a:lnTo>
                    <a:lnTo>
                      <a:pt x="12" y="121"/>
                    </a:lnTo>
                    <a:lnTo>
                      <a:pt x="17" y="131"/>
                    </a:lnTo>
                    <a:lnTo>
                      <a:pt x="23" y="140"/>
                    </a:lnTo>
                    <a:lnTo>
                      <a:pt x="29" y="149"/>
                    </a:lnTo>
                    <a:lnTo>
                      <a:pt x="36" y="156"/>
                    </a:lnTo>
                    <a:lnTo>
                      <a:pt x="44" y="163"/>
                    </a:lnTo>
                    <a:lnTo>
                      <a:pt x="52" y="169"/>
                    </a:lnTo>
                    <a:lnTo>
                      <a:pt x="61" y="174"/>
                    </a:lnTo>
                    <a:lnTo>
                      <a:pt x="70" y="179"/>
                    </a:lnTo>
                    <a:lnTo>
                      <a:pt x="80" y="181"/>
                    </a:lnTo>
                    <a:lnTo>
                      <a:pt x="90" y="182"/>
                    </a:lnTo>
                    <a:lnTo>
                      <a:pt x="100" y="183"/>
                    </a:lnTo>
                    <a:lnTo>
                      <a:pt x="110" y="182"/>
                    </a:lnTo>
                    <a:lnTo>
                      <a:pt x="120" y="181"/>
                    </a:lnTo>
                    <a:lnTo>
                      <a:pt x="130" y="179"/>
                    </a:lnTo>
                    <a:lnTo>
                      <a:pt x="139" y="174"/>
                    </a:lnTo>
                    <a:lnTo>
                      <a:pt x="147" y="169"/>
                    </a:lnTo>
                    <a:lnTo>
                      <a:pt x="155" y="163"/>
                    </a:lnTo>
                    <a:lnTo>
                      <a:pt x="163" y="156"/>
                    </a:lnTo>
                    <a:lnTo>
                      <a:pt x="170" y="149"/>
                    </a:lnTo>
                    <a:lnTo>
                      <a:pt x="176" y="140"/>
                    </a:lnTo>
                    <a:lnTo>
                      <a:pt x="182" y="131"/>
                    </a:lnTo>
                    <a:lnTo>
                      <a:pt x="187" y="121"/>
                    </a:lnTo>
                    <a:lnTo>
                      <a:pt x="191" y="112"/>
                    </a:lnTo>
                    <a:lnTo>
                      <a:pt x="196" y="100"/>
                    </a:lnTo>
                    <a:lnTo>
                      <a:pt x="198" y="89"/>
                    </a:lnTo>
                    <a:lnTo>
                      <a:pt x="200" y="77"/>
                    </a:lnTo>
                    <a:lnTo>
                      <a:pt x="200" y="65"/>
                    </a:lnTo>
                    <a:close/>
                  </a:path>
                </a:pathLst>
              </a:custGeom>
              <a:solidFill>
                <a:srgbClr val="F6CB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4" name="Freeform 140"/>
              <p:cNvSpPr>
                <a:spLocks/>
              </p:cNvSpPr>
              <p:nvPr/>
            </p:nvSpPr>
            <p:spPr bwMode="auto">
              <a:xfrm>
                <a:off x="1143" y="2648"/>
                <a:ext cx="38" cy="30"/>
              </a:xfrm>
              <a:custGeom>
                <a:avLst/>
                <a:gdLst>
                  <a:gd name="T0" fmla="*/ 2 w 191"/>
                  <a:gd name="T1" fmla="*/ 0 h 183"/>
                  <a:gd name="T2" fmla="*/ 2 w 191"/>
                  <a:gd name="T3" fmla="*/ 0 h 183"/>
                  <a:gd name="T4" fmla="*/ 2 w 191"/>
                  <a:gd name="T5" fmla="*/ 0 h 183"/>
                  <a:gd name="T6" fmla="*/ 1 w 191"/>
                  <a:gd name="T7" fmla="*/ 0 h 183"/>
                  <a:gd name="T8" fmla="*/ 1 w 191"/>
                  <a:gd name="T9" fmla="*/ 0 h 183"/>
                  <a:gd name="T10" fmla="*/ 1 w 191"/>
                  <a:gd name="T11" fmla="*/ 0 h 183"/>
                  <a:gd name="T12" fmla="*/ 1 w 191"/>
                  <a:gd name="T13" fmla="*/ 0 h 183"/>
                  <a:gd name="T14" fmla="*/ 1 w 191"/>
                  <a:gd name="T15" fmla="*/ 0 h 183"/>
                  <a:gd name="T16" fmla="*/ 1 w 191"/>
                  <a:gd name="T17" fmla="*/ 0 h 183"/>
                  <a:gd name="T18" fmla="*/ 1 w 191"/>
                  <a:gd name="T19" fmla="*/ 0 h 183"/>
                  <a:gd name="T20" fmla="*/ 1 w 191"/>
                  <a:gd name="T21" fmla="*/ 0 h 183"/>
                  <a:gd name="T22" fmla="*/ 1 w 191"/>
                  <a:gd name="T23" fmla="*/ 0 h 183"/>
                  <a:gd name="T24" fmla="*/ 1 w 191"/>
                  <a:gd name="T25" fmla="*/ 0 h 183"/>
                  <a:gd name="T26" fmla="*/ 1 w 191"/>
                  <a:gd name="T27" fmla="*/ 0 h 183"/>
                  <a:gd name="T28" fmla="*/ 1 w 191"/>
                  <a:gd name="T29" fmla="*/ 0 h 183"/>
                  <a:gd name="T30" fmla="*/ 1 w 191"/>
                  <a:gd name="T31" fmla="*/ 1 h 183"/>
                  <a:gd name="T32" fmla="*/ 1 w 191"/>
                  <a:gd name="T33" fmla="*/ 1 h 183"/>
                  <a:gd name="T34" fmla="*/ 1 w 191"/>
                  <a:gd name="T35" fmla="*/ 1 h 183"/>
                  <a:gd name="T36" fmla="*/ 1 w 191"/>
                  <a:gd name="T37" fmla="*/ 1 h 183"/>
                  <a:gd name="T38" fmla="*/ 1 w 191"/>
                  <a:gd name="T39" fmla="*/ 1 h 183"/>
                  <a:gd name="T40" fmla="*/ 1 w 191"/>
                  <a:gd name="T41" fmla="*/ 1 h 183"/>
                  <a:gd name="T42" fmla="*/ 1 w 191"/>
                  <a:gd name="T43" fmla="*/ 1 h 183"/>
                  <a:gd name="T44" fmla="*/ 0 w 191"/>
                  <a:gd name="T45" fmla="*/ 1 h 183"/>
                  <a:gd name="T46" fmla="*/ 0 w 191"/>
                  <a:gd name="T47" fmla="*/ 1 h 183"/>
                  <a:gd name="T48" fmla="*/ 0 w 191"/>
                  <a:gd name="T49" fmla="*/ 1 h 183"/>
                  <a:gd name="T50" fmla="*/ 0 w 191"/>
                  <a:gd name="T51" fmla="*/ 0 h 183"/>
                  <a:gd name="T52" fmla="*/ 0 w 191"/>
                  <a:gd name="T53" fmla="*/ 0 h 183"/>
                  <a:gd name="T54" fmla="*/ 0 w 191"/>
                  <a:gd name="T55" fmla="*/ 0 h 183"/>
                  <a:gd name="T56" fmla="*/ 0 w 191"/>
                  <a:gd name="T57" fmla="*/ 0 h 183"/>
                  <a:gd name="T58" fmla="*/ 0 w 191"/>
                  <a:gd name="T59" fmla="*/ 0 h 183"/>
                  <a:gd name="T60" fmla="*/ 0 w 191"/>
                  <a:gd name="T61" fmla="*/ 0 h 183"/>
                  <a:gd name="T62" fmla="*/ 0 w 191"/>
                  <a:gd name="T63" fmla="*/ 0 h 183"/>
                  <a:gd name="T64" fmla="*/ 0 w 191"/>
                  <a:gd name="T65" fmla="*/ 0 h 183"/>
                  <a:gd name="T66" fmla="*/ 0 w 191"/>
                  <a:gd name="T67" fmla="*/ 0 h 183"/>
                  <a:gd name="T68" fmla="*/ 0 w 191"/>
                  <a:gd name="T69" fmla="*/ 0 h 183"/>
                  <a:gd name="T70" fmla="*/ 0 w 191"/>
                  <a:gd name="T71" fmla="*/ 0 h 183"/>
                  <a:gd name="T72" fmla="*/ 0 w 191"/>
                  <a:gd name="T73" fmla="*/ 0 h 183"/>
                  <a:gd name="T74" fmla="*/ 0 w 191"/>
                  <a:gd name="T75" fmla="*/ 0 h 183"/>
                  <a:gd name="T76" fmla="*/ 0 w 191"/>
                  <a:gd name="T77" fmla="*/ 0 h 183"/>
                  <a:gd name="T78" fmla="*/ 0 w 191"/>
                  <a:gd name="T79" fmla="*/ 0 h 183"/>
                  <a:gd name="T80" fmla="*/ 0 w 191"/>
                  <a:gd name="T81" fmla="*/ 0 h 183"/>
                  <a:gd name="T82" fmla="*/ 0 w 191"/>
                  <a:gd name="T83" fmla="*/ 0 h 183"/>
                  <a:gd name="T84" fmla="*/ 0 w 191"/>
                  <a:gd name="T85" fmla="*/ 0 h 183"/>
                  <a:gd name="T86" fmla="*/ 0 w 191"/>
                  <a:gd name="T87" fmla="*/ 1 h 183"/>
                  <a:gd name="T88" fmla="*/ 0 w 191"/>
                  <a:gd name="T89" fmla="*/ 1 h 183"/>
                  <a:gd name="T90" fmla="*/ 0 w 191"/>
                  <a:gd name="T91" fmla="*/ 1 h 183"/>
                  <a:gd name="T92" fmla="*/ 1 w 191"/>
                  <a:gd name="T93" fmla="*/ 1 h 183"/>
                  <a:gd name="T94" fmla="*/ 1 w 191"/>
                  <a:gd name="T95" fmla="*/ 1 h 183"/>
                  <a:gd name="T96" fmla="*/ 1 w 191"/>
                  <a:gd name="T97" fmla="*/ 1 h 183"/>
                  <a:gd name="T98" fmla="*/ 1 w 191"/>
                  <a:gd name="T99" fmla="*/ 1 h 183"/>
                  <a:gd name="T100" fmla="*/ 1 w 191"/>
                  <a:gd name="T101" fmla="*/ 1 h 183"/>
                  <a:gd name="T102" fmla="*/ 1 w 191"/>
                  <a:gd name="T103" fmla="*/ 1 h 183"/>
                  <a:gd name="T104" fmla="*/ 1 w 191"/>
                  <a:gd name="T105" fmla="*/ 1 h 183"/>
                  <a:gd name="T106" fmla="*/ 1 w 191"/>
                  <a:gd name="T107" fmla="*/ 0 h 183"/>
                  <a:gd name="T108" fmla="*/ 1 w 191"/>
                  <a:gd name="T109" fmla="*/ 0 h 183"/>
                  <a:gd name="T110" fmla="*/ 2 w 191"/>
                  <a:gd name="T111" fmla="*/ 0 h 18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1"/>
                  <a:gd name="T169" fmla="*/ 0 h 183"/>
                  <a:gd name="T170" fmla="*/ 191 w 191"/>
                  <a:gd name="T171" fmla="*/ 183 h 18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1" h="183">
                    <a:moveTo>
                      <a:pt x="191" y="71"/>
                    </a:moveTo>
                    <a:lnTo>
                      <a:pt x="191" y="68"/>
                    </a:lnTo>
                    <a:lnTo>
                      <a:pt x="189" y="66"/>
                    </a:lnTo>
                    <a:lnTo>
                      <a:pt x="189" y="64"/>
                    </a:lnTo>
                    <a:lnTo>
                      <a:pt x="189" y="61"/>
                    </a:lnTo>
                    <a:lnTo>
                      <a:pt x="189" y="59"/>
                    </a:lnTo>
                    <a:lnTo>
                      <a:pt x="189" y="56"/>
                    </a:lnTo>
                    <a:lnTo>
                      <a:pt x="188" y="54"/>
                    </a:lnTo>
                    <a:lnTo>
                      <a:pt x="188" y="52"/>
                    </a:lnTo>
                    <a:lnTo>
                      <a:pt x="187" y="48"/>
                    </a:lnTo>
                    <a:lnTo>
                      <a:pt x="185" y="46"/>
                    </a:lnTo>
                    <a:lnTo>
                      <a:pt x="183" y="43"/>
                    </a:lnTo>
                    <a:lnTo>
                      <a:pt x="181" y="41"/>
                    </a:lnTo>
                    <a:lnTo>
                      <a:pt x="179" y="38"/>
                    </a:lnTo>
                    <a:lnTo>
                      <a:pt x="178" y="35"/>
                    </a:lnTo>
                    <a:lnTo>
                      <a:pt x="176" y="32"/>
                    </a:lnTo>
                    <a:lnTo>
                      <a:pt x="174" y="30"/>
                    </a:lnTo>
                    <a:lnTo>
                      <a:pt x="175" y="35"/>
                    </a:lnTo>
                    <a:lnTo>
                      <a:pt x="177" y="40"/>
                    </a:lnTo>
                    <a:lnTo>
                      <a:pt x="178" y="44"/>
                    </a:lnTo>
                    <a:lnTo>
                      <a:pt x="179" y="49"/>
                    </a:lnTo>
                    <a:lnTo>
                      <a:pt x="180" y="55"/>
                    </a:lnTo>
                    <a:lnTo>
                      <a:pt x="180" y="60"/>
                    </a:lnTo>
                    <a:lnTo>
                      <a:pt x="180" y="66"/>
                    </a:lnTo>
                    <a:lnTo>
                      <a:pt x="181" y="71"/>
                    </a:lnTo>
                    <a:lnTo>
                      <a:pt x="180" y="82"/>
                    </a:lnTo>
                    <a:lnTo>
                      <a:pt x="179" y="91"/>
                    </a:lnTo>
                    <a:lnTo>
                      <a:pt x="177" y="101"/>
                    </a:lnTo>
                    <a:lnTo>
                      <a:pt x="174" y="110"/>
                    </a:lnTo>
                    <a:lnTo>
                      <a:pt x="170" y="120"/>
                    </a:lnTo>
                    <a:lnTo>
                      <a:pt x="166" y="128"/>
                    </a:lnTo>
                    <a:lnTo>
                      <a:pt x="161" y="136"/>
                    </a:lnTo>
                    <a:lnTo>
                      <a:pt x="156" y="143"/>
                    </a:lnTo>
                    <a:lnTo>
                      <a:pt x="149" y="150"/>
                    </a:lnTo>
                    <a:lnTo>
                      <a:pt x="143" y="156"/>
                    </a:lnTo>
                    <a:lnTo>
                      <a:pt x="136" y="161"/>
                    </a:lnTo>
                    <a:lnTo>
                      <a:pt x="128" y="165"/>
                    </a:lnTo>
                    <a:lnTo>
                      <a:pt x="121" y="169"/>
                    </a:lnTo>
                    <a:lnTo>
                      <a:pt x="112" y="171"/>
                    </a:lnTo>
                    <a:lnTo>
                      <a:pt x="104" y="173"/>
                    </a:lnTo>
                    <a:lnTo>
                      <a:pt x="95" y="173"/>
                    </a:lnTo>
                    <a:lnTo>
                      <a:pt x="86" y="173"/>
                    </a:lnTo>
                    <a:lnTo>
                      <a:pt x="78" y="171"/>
                    </a:lnTo>
                    <a:lnTo>
                      <a:pt x="70" y="169"/>
                    </a:lnTo>
                    <a:lnTo>
                      <a:pt x="61" y="165"/>
                    </a:lnTo>
                    <a:lnTo>
                      <a:pt x="53" y="161"/>
                    </a:lnTo>
                    <a:lnTo>
                      <a:pt x="46" y="156"/>
                    </a:lnTo>
                    <a:lnTo>
                      <a:pt x="40" y="150"/>
                    </a:lnTo>
                    <a:lnTo>
                      <a:pt x="34" y="143"/>
                    </a:lnTo>
                    <a:lnTo>
                      <a:pt x="28" y="136"/>
                    </a:lnTo>
                    <a:lnTo>
                      <a:pt x="23" y="128"/>
                    </a:lnTo>
                    <a:lnTo>
                      <a:pt x="19" y="120"/>
                    </a:lnTo>
                    <a:lnTo>
                      <a:pt x="15" y="110"/>
                    </a:lnTo>
                    <a:lnTo>
                      <a:pt x="12" y="101"/>
                    </a:lnTo>
                    <a:lnTo>
                      <a:pt x="10" y="91"/>
                    </a:lnTo>
                    <a:lnTo>
                      <a:pt x="9" y="82"/>
                    </a:lnTo>
                    <a:lnTo>
                      <a:pt x="9" y="71"/>
                    </a:lnTo>
                    <a:lnTo>
                      <a:pt x="9" y="60"/>
                    </a:lnTo>
                    <a:lnTo>
                      <a:pt x="10" y="50"/>
                    </a:lnTo>
                    <a:lnTo>
                      <a:pt x="12" y="41"/>
                    </a:lnTo>
                    <a:lnTo>
                      <a:pt x="15" y="32"/>
                    </a:lnTo>
                    <a:lnTo>
                      <a:pt x="18" y="23"/>
                    </a:lnTo>
                    <a:lnTo>
                      <a:pt x="22" y="14"/>
                    </a:lnTo>
                    <a:lnTo>
                      <a:pt x="27" y="7"/>
                    </a:lnTo>
                    <a:lnTo>
                      <a:pt x="32" y="0"/>
                    </a:lnTo>
                    <a:lnTo>
                      <a:pt x="30" y="1"/>
                    </a:lnTo>
                    <a:lnTo>
                      <a:pt x="27" y="2"/>
                    </a:lnTo>
                    <a:lnTo>
                      <a:pt x="25" y="5"/>
                    </a:lnTo>
                    <a:lnTo>
                      <a:pt x="22" y="6"/>
                    </a:lnTo>
                    <a:lnTo>
                      <a:pt x="20" y="7"/>
                    </a:lnTo>
                    <a:lnTo>
                      <a:pt x="18" y="10"/>
                    </a:lnTo>
                    <a:lnTo>
                      <a:pt x="15" y="11"/>
                    </a:lnTo>
                    <a:lnTo>
                      <a:pt x="13" y="13"/>
                    </a:lnTo>
                    <a:lnTo>
                      <a:pt x="10" y="19"/>
                    </a:lnTo>
                    <a:lnTo>
                      <a:pt x="7" y="26"/>
                    </a:lnTo>
                    <a:lnTo>
                      <a:pt x="5" y="34"/>
                    </a:lnTo>
                    <a:lnTo>
                      <a:pt x="3" y="41"/>
                    </a:lnTo>
                    <a:lnTo>
                      <a:pt x="2" y="48"/>
                    </a:lnTo>
                    <a:lnTo>
                      <a:pt x="1" y="55"/>
                    </a:lnTo>
                    <a:lnTo>
                      <a:pt x="0" y="62"/>
                    </a:lnTo>
                    <a:lnTo>
                      <a:pt x="0" y="71"/>
                    </a:lnTo>
                    <a:lnTo>
                      <a:pt x="0" y="83"/>
                    </a:lnTo>
                    <a:lnTo>
                      <a:pt x="2" y="94"/>
                    </a:lnTo>
                    <a:lnTo>
                      <a:pt x="4" y="104"/>
                    </a:lnTo>
                    <a:lnTo>
                      <a:pt x="7" y="115"/>
                    </a:lnTo>
                    <a:lnTo>
                      <a:pt x="11" y="125"/>
                    </a:lnTo>
                    <a:lnTo>
                      <a:pt x="16" y="134"/>
                    </a:lnTo>
                    <a:lnTo>
                      <a:pt x="21" y="143"/>
                    </a:lnTo>
                    <a:lnTo>
                      <a:pt x="27" y="151"/>
                    </a:lnTo>
                    <a:lnTo>
                      <a:pt x="34" y="158"/>
                    </a:lnTo>
                    <a:lnTo>
                      <a:pt x="41" y="164"/>
                    </a:lnTo>
                    <a:lnTo>
                      <a:pt x="49" y="170"/>
                    </a:lnTo>
                    <a:lnTo>
                      <a:pt x="57" y="175"/>
                    </a:lnTo>
                    <a:lnTo>
                      <a:pt x="67" y="179"/>
                    </a:lnTo>
                    <a:lnTo>
                      <a:pt x="76" y="182"/>
                    </a:lnTo>
                    <a:lnTo>
                      <a:pt x="85" y="183"/>
                    </a:lnTo>
                    <a:lnTo>
                      <a:pt x="95" y="183"/>
                    </a:lnTo>
                    <a:lnTo>
                      <a:pt x="105" y="183"/>
                    </a:lnTo>
                    <a:lnTo>
                      <a:pt x="114" y="182"/>
                    </a:lnTo>
                    <a:lnTo>
                      <a:pt x="123" y="179"/>
                    </a:lnTo>
                    <a:lnTo>
                      <a:pt x="132" y="175"/>
                    </a:lnTo>
                    <a:lnTo>
                      <a:pt x="140" y="170"/>
                    </a:lnTo>
                    <a:lnTo>
                      <a:pt x="148" y="164"/>
                    </a:lnTo>
                    <a:lnTo>
                      <a:pt x="155" y="158"/>
                    </a:lnTo>
                    <a:lnTo>
                      <a:pt x="162" y="151"/>
                    </a:lnTo>
                    <a:lnTo>
                      <a:pt x="168" y="143"/>
                    </a:lnTo>
                    <a:lnTo>
                      <a:pt x="173" y="134"/>
                    </a:lnTo>
                    <a:lnTo>
                      <a:pt x="178" y="125"/>
                    </a:lnTo>
                    <a:lnTo>
                      <a:pt x="182" y="115"/>
                    </a:lnTo>
                    <a:lnTo>
                      <a:pt x="185" y="104"/>
                    </a:lnTo>
                    <a:lnTo>
                      <a:pt x="188" y="94"/>
                    </a:lnTo>
                    <a:lnTo>
                      <a:pt x="189" y="83"/>
                    </a:lnTo>
                    <a:lnTo>
                      <a:pt x="191" y="71"/>
                    </a:lnTo>
                    <a:close/>
                  </a:path>
                </a:pathLst>
              </a:custGeom>
              <a:solidFill>
                <a:srgbClr val="F7CD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5" name="Freeform 141"/>
              <p:cNvSpPr>
                <a:spLocks/>
              </p:cNvSpPr>
              <p:nvPr/>
            </p:nvSpPr>
            <p:spPr bwMode="auto">
              <a:xfrm>
                <a:off x="1143" y="2647"/>
                <a:ext cx="37" cy="30"/>
              </a:xfrm>
              <a:custGeom>
                <a:avLst/>
                <a:gdLst>
                  <a:gd name="T0" fmla="*/ 2 w 181"/>
                  <a:gd name="T1" fmla="*/ 0 h 185"/>
                  <a:gd name="T2" fmla="*/ 2 w 181"/>
                  <a:gd name="T3" fmla="*/ 0 h 185"/>
                  <a:gd name="T4" fmla="*/ 2 w 181"/>
                  <a:gd name="T5" fmla="*/ 0 h 185"/>
                  <a:gd name="T6" fmla="*/ 1 w 181"/>
                  <a:gd name="T7" fmla="*/ 0 h 185"/>
                  <a:gd name="T8" fmla="*/ 1 w 181"/>
                  <a:gd name="T9" fmla="*/ 0 h 185"/>
                  <a:gd name="T10" fmla="*/ 1 w 181"/>
                  <a:gd name="T11" fmla="*/ 0 h 185"/>
                  <a:gd name="T12" fmla="*/ 1 w 181"/>
                  <a:gd name="T13" fmla="*/ 0 h 185"/>
                  <a:gd name="T14" fmla="*/ 1 w 181"/>
                  <a:gd name="T15" fmla="*/ 0 h 185"/>
                  <a:gd name="T16" fmla="*/ 1 w 181"/>
                  <a:gd name="T17" fmla="*/ 0 h 185"/>
                  <a:gd name="T18" fmla="*/ 1 w 181"/>
                  <a:gd name="T19" fmla="*/ 0 h 185"/>
                  <a:gd name="T20" fmla="*/ 1 w 181"/>
                  <a:gd name="T21" fmla="*/ 0 h 185"/>
                  <a:gd name="T22" fmla="*/ 1 w 181"/>
                  <a:gd name="T23" fmla="*/ 0 h 185"/>
                  <a:gd name="T24" fmla="*/ 1 w 181"/>
                  <a:gd name="T25" fmla="*/ 0 h 185"/>
                  <a:gd name="T26" fmla="*/ 1 w 181"/>
                  <a:gd name="T27" fmla="*/ 0 h 185"/>
                  <a:gd name="T28" fmla="*/ 1 w 181"/>
                  <a:gd name="T29" fmla="*/ 0 h 185"/>
                  <a:gd name="T30" fmla="*/ 1 w 181"/>
                  <a:gd name="T31" fmla="*/ 1 h 185"/>
                  <a:gd name="T32" fmla="*/ 1 w 181"/>
                  <a:gd name="T33" fmla="*/ 1 h 185"/>
                  <a:gd name="T34" fmla="*/ 1 w 181"/>
                  <a:gd name="T35" fmla="*/ 1 h 185"/>
                  <a:gd name="T36" fmla="*/ 1 w 181"/>
                  <a:gd name="T37" fmla="*/ 1 h 185"/>
                  <a:gd name="T38" fmla="*/ 1 w 181"/>
                  <a:gd name="T39" fmla="*/ 1 h 185"/>
                  <a:gd name="T40" fmla="*/ 1 w 181"/>
                  <a:gd name="T41" fmla="*/ 1 h 185"/>
                  <a:gd name="T42" fmla="*/ 1 w 181"/>
                  <a:gd name="T43" fmla="*/ 1 h 185"/>
                  <a:gd name="T44" fmla="*/ 0 w 181"/>
                  <a:gd name="T45" fmla="*/ 1 h 185"/>
                  <a:gd name="T46" fmla="*/ 0 w 181"/>
                  <a:gd name="T47" fmla="*/ 1 h 185"/>
                  <a:gd name="T48" fmla="*/ 0 w 181"/>
                  <a:gd name="T49" fmla="*/ 1 h 185"/>
                  <a:gd name="T50" fmla="*/ 0 w 181"/>
                  <a:gd name="T51" fmla="*/ 0 h 185"/>
                  <a:gd name="T52" fmla="*/ 0 w 181"/>
                  <a:gd name="T53" fmla="*/ 0 h 185"/>
                  <a:gd name="T54" fmla="*/ 0 w 181"/>
                  <a:gd name="T55" fmla="*/ 0 h 185"/>
                  <a:gd name="T56" fmla="*/ 0 w 181"/>
                  <a:gd name="T57" fmla="*/ 0 h 185"/>
                  <a:gd name="T58" fmla="*/ 0 w 181"/>
                  <a:gd name="T59" fmla="*/ 0 h 185"/>
                  <a:gd name="T60" fmla="*/ 0 w 181"/>
                  <a:gd name="T61" fmla="*/ 0 h 185"/>
                  <a:gd name="T62" fmla="*/ 0 w 181"/>
                  <a:gd name="T63" fmla="*/ 0 h 185"/>
                  <a:gd name="T64" fmla="*/ 0 w 181"/>
                  <a:gd name="T65" fmla="*/ 0 h 185"/>
                  <a:gd name="T66" fmla="*/ 0 w 181"/>
                  <a:gd name="T67" fmla="*/ 0 h 185"/>
                  <a:gd name="T68" fmla="*/ 0 w 181"/>
                  <a:gd name="T69" fmla="*/ 0 h 185"/>
                  <a:gd name="T70" fmla="*/ 0 w 181"/>
                  <a:gd name="T71" fmla="*/ 0 h 185"/>
                  <a:gd name="T72" fmla="*/ 0 w 181"/>
                  <a:gd name="T73" fmla="*/ 0 h 185"/>
                  <a:gd name="T74" fmla="*/ 0 w 181"/>
                  <a:gd name="T75" fmla="*/ 0 h 185"/>
                  <a:gd name="T76" fmla="*/ 0 w 181"/>
                  <a:gd name="T77" fmla="*/ 0 h 185"/>
                  <a:gd name="T78" fmla="*/ 0 w 181"/>
                  <a:gd name="T79" fmla="*/ 0 h 185"/>
                  <a:gd name="T80" fmla="*/ 0 w 181"/>
                  <a:gd name="T81" fmla="*/ 0 h 185"/>
                  <a:gd name="T82" fmla="*/ 0 w 181"/>
                  <a:gd name="T83" fmla="*/ 0 h 185"/>
                  <a:gd name="T84" fmla="*/ 0 w 181"/>
                  <a:gd name="T85" fmla="*/ 0 h 185"/>
                  <a:gd name="T86" fmla="*/ 0 w 181"/>
                  <a:gd name="T87" fmla="*/ 1 h 185"/>
                  <a:gd name="T88" fmla="*/ 0 w 181"/>
                  <a:gd name="T89" fmla="*/ 1 h 185"/>
                  <a:gd name="T90" fmla="*/ 0 w 181"/>
                  <a:gd name="T91" fmla="*/ 1 h 185"/>
                  <a:gd name="T92" fmla="*/ 1 w 181"/>
                  <a:gd name="T93" fmla="*/ 1 h 185"/>
                  <a:gd name="T94" fmla="*/ 1 w 181"/>
                  <a:gd name="T95" fmla="*/ 1 h 185"/>
                  <a:gd name="T96" fmla="*/ 1 w 181"/>
                  <a:gd name="T97" fmla="*/ 1 h 185"/>
                  <a:gd name="T98" fmla="*/ 1 w 181"/>
                  <a:gd name="T99" fmla="*/ 1 h 185"/>
                  <a:gd name="T100" fmla="*/ 1 w 181"/>
                  <a:gd name="T101" fmla="*/ 1 h 185"/>
                  <a:gd name="T102" fmla="*/ 1 w 181"/>
                  <a:gd name="T103" fmla="*/ 1 h 185"/>
                  <a:gd name="T104" fmla="*/ 1 w 181"/>
                  <a:gd name="T105" fmla="*/ 1 h 185"/>
                  <a:gd name="T106" fmla="*/ 1 w 181"/>
                  <a:gd name="T107" fmla="*/ 0 h 185"/>
                  <a:gd name="T108" fmla="*/ 1 w 181"/>
                  <a:gd name="T109" fmla="*/ 0 h 185"/>
                  <a:gd name="T110" fmla="*/ 2 w 181"/>
                  <a:gd name="T111" fmla="*/ 0 h 1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1"/>
                  <a:gd name="T169" fmla="*/ 0 h 185"/>
                  <a:gd name="T170" fmla="*/ 181 w 181"/>
                  <a:gd name="T171" fmla="*/ 185 h 18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1" h="185">
                    <a:moveTo>
                      <a:pt x="181" y="77"/>
                    </a:moveTo>
                    <a:lnTo>
                      <a:pt x="181" y="73"/>
                    </a:lnTo>
                    <a:lnTo>
                      <a:pt x="181" y="70"/>
                    </a:lnTo>
                    <a:lnTo>
                      <a:pt x="181" y="65"/>
                    </a:lnTo>
                    <a:lnTo>
                      <a:pt x="180" y="61"/>
                    </a:lnTo>
                    <a:lnTo>
                      <a:pt x="180" y="58"/>
                    </a:lnTo>
                    <a:lnTo>
                      <a:pt x="179" y="54"/>
                    </a:lnTo>
                    <a:lnTo>
                      <a:pt x="178" y="50"/>
                    </a:lnTo>
                    <a:lnTo>
                      <a:pt x="178" y="47"/>
                    </a:lnTo>
                    <a:lnTo>
                      <a:pt x="176" y="44"/>
                    </a:lnTo>
                    <a:lnTo>
                      <a:pt x="174" y="41"/>
                    </a:lnTo>
                    <a:lnTo>
                      <a:pt x="171" y="38"/>
                    </a:lnTo>
                    <a:lnTo>
                      <a:pt x="169" y="36"/>
                    </a:lnTo>
                    <a:lnTo>
                      <a:pt x="167" y="34"/>
                    </a:lnTo>
                    <a:lnTo>
                      <a:pt x="165" y="31"/>
                    </a:lnTo>
                    <a:lnTo>
                      <a:pt x="163" y="29"/>
                    </a:lnTo>
                    <a:lnTo>
                      <a:pt x="160" y="26"/>
                    </a:lnTo>
                    <a:lnTo>
                      <a:pt x="163" y="31"/>
                    </a:lnTo>
                    <a:lnTo>
                      <a:pt x="165" y="37"/>
                    </a:lnTo>
                    <a:lnTo>
                      <a:pt x="167" y="43"/>
                    </a:lnTo>
                    <a:lnTo>
                      <a:pt x="169" y="50"/>
                    </a:lnTo>
                    <a:lnTo>
                      <a:pt x="170" y="56"/>
                    </a:lnTo>
                    <a:lnTo>
                      <a:pt x="171" y="64"/>
                    </a:lnTo>
                    <a:lnTo>
                      <a:pt x="172" y="70"/>
                    </a:lnTo>
                    <a:lnTo>
                      <a:pt x="172" y="77"/>
                    </a:lnTo>
                    <a:lnTo>
                      <a:pt x="172" y="86"/>
                    </a:lnTo>
                    <a:lnTo>
                      <a:pt x="170" y="96"/>
                    </a:lnTo>
                    <a:lnTo>
                      <a:pt x="168" y="106"/>
                    </a:lnTo>
                    <a:lnTo>
                      <a:pt x="166" y="114"/>
                    </a:lnTo>
                    <a:lnTo>
                      <a:pt x="162" y="124"/>
                    </a:lnTo>
                    <a:lnTo>
                      <a:pt x="158" y="131"/>
                    </a:lnTo>
                    <a:lnTo>
                      <a:pt x="154" y="139"/>
                    </a:lnTo>
                    <a:lnTo>
                      <a:pt x="148" y="145"/>
                    </a:lnTo>
                    <a:lnTo>
                      <a:pt x="143" y="151"/>
                    </a:lnTo>
                    <a:lnTo>
                      <a:pt x="136" y="157"/>
                    </a:lnTo>
                    <a:lnTo>
                      <a:pt x="130" y="162"/>
                    </a:lnTo>
                    <a:lnTo>
                      <a:pt x="123" y="167"/>
                    </a:lnTo>
                    <a:lnTo>
                      <a:pt x="115" y="169"/>
                    </a:lnTo>
                    <a:lnTo>
                      <a:pt x="107" y="171"/>
                    </a:lnTo>
                    <a:lnTo>
                      <a:pt x="99" y="174"/>
                    </a:lnTo>
                    <a:lnTo>
                      <a:pt x="91" y="174"/>
                    </a:lnTo>
                    <a:lnTo>
                      <a:pt x="83" y="174"/>
                    </a:lnTo>
                    <a:lnTo>
                      <a:pt x="75" y="171"/>
                    </a:lnTo>
                    <a:lnTo>
                      <a:pt x="67" y="169"/>
                    </a:lnTo>
                    <a:lnTo>
                      <a:pt x="59" y="167"/>
                    </a:lnTo>
                    <a:lnTo>
                      <a:pt x="52" y="162"/>
                    </a:lnTo>
                    <a:lnTo>
                      <a:pt x="45" y="157"/>
                    </a:lnTo>
                    <a:lnTo>
                      <a:pt x="39" y="151"/>
                    </a:lnTo>
                    <a:lnTo>
                      <a:pt x="33" y="145"/>
                    </a:lnTo>
                    <a:lnTo>
                      <a:pt x="28" y="139"/>
                    </a:lnTo>
                    <a:lnTo>
                      <a:pt x="23" y="131"/>
                    </a:lnTo>
                    <a:lnTo>
                      <a:pt x="19" y="124"/>
                    </a:lnTo>
                    <a:lnTo>
                      <a:pt x="16" y="114"/>
                    </a:lnTo>
                    <a:lnTo>
                      <a:pt x="13" y="106"/>
                    </a:lnTo>
                    <a:lnTo>
                      <a:pt x="11" y="96"/>
                    </a:lnTo>
                    <a:lnTo>
                      <a:pt x="10" y="86"/>
                    </a:lnTo>
                    <a:lnTo>
                      <a:pt x="9" y="77"/>
                    </a:lnTo>
                    <a:lnTo>
                      <a:pt x="10" y="65"/>
                    </a:lnTo>
                    <a:lnTo>
                      <a:pt x="11" y="54"/>
                    </a:lnTo>
                    <a:lnTo>
                      <a:pt x="14" y="43"/>
                    </a:lnTo>
                    <a:lnTo>
                      <a:pt x="18" y="34"/>
                    </a:lnTo>
                    <a:lnTo>
                      <a:pt x="22" y="24"/>
                    </a:lnTo>
                    <a:lnTo>
                      <a:pt x="27" y="16"/>
                    </a:lnTo>
                    <a:lnTo>
                      <a:pt x="33" y="7"/>
                    </a:lnTo>
                    <a:lnTo>
                      <a:pt x="40" y="0"/>
                    </a:lnTo>
                    <a:lnTo>
                      <a:pt x="37" y="1"/>
                    </a:lnTo>
                    <a:lnTo>
                      <a:pt x="35" y="2"/>
                    </a:lnTo>
                    <a:lnTo>
                      <a:pt x="32" y="4"/>
                    </a:lnTo>
                    <a:lnTo>
                      <a:pt x="29" y="6"/>
                    </a:lnTo>
                    <a:lnTo>
                      <a:pt x="26" y="7"/>
                    </a:lnTo>
                    <a:lnTo>
                      <a:pt x="23" y="8"/>
                    </a:lnTo>
                    <a:lnTo>
                      <a:pt x="21" y="11"/>
                    </a:lnTo>
                    <a:lnTo>
                      <a:pt x="18" y="12"/>
                    </a:lnTo>
                    <a:lnTo>
                      <a:pt x="14" y="19"/>
                    </a:lnTo>
                    <a:lnTo>
                      <a:pt x="11" y="26"/>
                    </a:lnTo>
                    <a:lnTo>
                      <a:pt x="7" y="34"/>
                    </a:lnTo>
                    <a:lnTo>
                      <a:pt x="5" y="42"/>
                    </a:lnTo>
                    <a:lnTo>
                      <a:pt x="3" y="50"/>
                    </a:lnTo>
                    <a:lnTo>
                      <a:pt x="1" y="59"/>
                    </a:lnTo>
                    <a:lnTo>
                      <a:pt x="0" y="67"/>
                    </a:lnTo>
                    <a:lnTo>
                      <a:pt x="0" y="77"/>
                    </a:lnTo>
                    <a:lnTo>
                      <a:pt x="1" y="88"/>
                    </a:lnTo>
                    <a:lnTo>
                      <a:pt x="2" y="98"/>
                    </a:lnTo>
                    <a:lnTo>
                      <a:pt x="4" y="109"/>
                    </a:lnTo>
                    <a:lnTo>
                      <a:pt x="7" y="119"/>
                    </a:lnTo>
                    <a:lnTo>
                      <a:pt x="11" y="128"/>
                    </a:lnTo>
                    <a:lnTo>
                      <a:pt x="16" y="137"/>
                    </a:lnTo>
                    <a:lnTo>
                      <a:pt x="21" y="145"/>
                    </a:lnTo>
                    <a:lnTo>
                      <a:pt x="27" y="154"/>
                    </a:lnTo>
                    <a:lnTo>
                      <a:pt x="33" y="159"/>
                    </a:lnTo>
                    <a:lnTo>
                      <a:pt x="40" y="167"/>
                    </a:lnTo>
                    <a:lnTo>
                      <a:pt x="47" y="171"/>
                    </a:lnTo>
                    <a:lnTo>
                      <a:pt x="55" y="176"/>
                    </a:lnTo>
                    <a:lnTo>
                      <a:pt x="64" y="180"/>
                    </a:lnTo>
                    <a:lnTo>
                      <a:pt x="73" y="182"/>
                    </a:lnTo>
                    <a:lnTo>
                      <a:pt x="82" y="185"/>
                    </a:lnTo>
                    <a:lnTo>
                      <a:pt x="91" y="185"/>
                    </a:lnTo>
                    <a:lnTo>
                      <a:pt x="100" y="185"/>
                    </a:lnTo>
                    <a:lnTo>
                      <a:pt x="109" y="182"/>
                    </a:lnTo>
                    <a:lnTo>
                      <a:pt x="118" y="180"/>
                    </a:lnTo>
                    <a:lnTo>
                      <a:pt x="126" y="176"/>
                    </a:lnTo>
                    <a:lnTo>
                      <a:pt x="134" y="171"/>
                    </a:lnTo>
                    <a:lnTo>
                      <a:pt x="141" y="167"/>
                    </a:lnTo>
                    <a:lnTo>
                      <a:pt x="148" y="159"/>
                    </a:lnTo>
                    <a:lnTo>
                      <a:pt x="155" y="154"/>
                    </a:lnTo>
                    <a:lnTo>
                      <a:pt x="160" y="145"/>
                    </a:lnTo>
                    <a:lnTo>
                      <a:pt x="166" y="137"/>
                    </a:lnTo>
                    <a:lnTo>
                      <a:pt x="170" y="128"/>
                    </a:lnTo>
                    <a:lnTo>
                      <a:pt x="174" y="119"/>
                    </a:lnTo>
                    <a:lnTo>
                      <a:pt x="177" y="109"/>
                    </a:lnTo>
                    <a:lnTo>
                      <a:pt x="179" y="98"/>
                    </a:lnTo>
                    <a:lnTo>
                      <a:pt x="181" y="88"/>
                    </a:lnTo>
                    <a:lnTo>
                      <a:pt x="181" y="77"/>
                    </a:lnTo>
                    <a:close/>
                  </a:path>
                </a:pathLst>
              </a:custGeom>
              <a:solidFill>
                <a:srgbClr val="F7CF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6" name="Freeform 142"/>
              <p:cNvSpPr>
                <a:spLocks/>
              </p:cNvSpPr>
              <p:nvPr/>
            </p:nvSpPr>
            <p:spPr bwMode="auto">
              <a:xfrm>
                <a:off x="1144" y="2646"/>
                <a:ext cx="35" cy="30"/>
              </a:xfrm>
              <a:custGeom>
                <a:avLst/>
                <a:gdLst>
                  <a:gd name="T0" fmla="*/ 1 w 172"/>
                  <a:gd name="T1" fmla="*/ 0 h 184"/>
                  <a:gd name="T2" fmla="*/ 1 w 172"/>
                  <a:gd name="T3" fmla="*/ 0 h 184"/>
                  <a:gd name="T4" fmla="*/ 1 w 172"/>
                  <a:gd name="T5" fmla="*/ 0 h 184"/>
                  <a:gd name="T6" fmla="*/ 1 w 172"/>
                  <a:gd name="T7" fmla="*/ 0 h 184"/>
                  <a:gd name="T8" fmla="*/ 1 w 172"/>
                  <a:gd name="T9" fmla="*/ 0 h 184"/>
                  <a:gd name="T10" fmla="*/ 1 w 172"/>
                  <a:gd name="T11" fmla="*/ 0 h 184"/>
                  <a:gd name="T12" fmla="*/ 1 w 172"/>
                  <a:gd name="T13" fmla="*/ 0 h 184"/>
                  <a:gd name="T14" fmla="*/ 1 w 172"/>
                  <a:gd name="T15" fmla="*/ 0 h 184"/>
                  <a:gd name="T16" fmla="*/ 1 w 172"/>
                  <a:gd name="T17" fmla="*/ 0 h 184"/>
                  <a:gd name="T18" fmla="*/ 1 w 172"/>
                  <a:gd name="T19" fmla="*/ 0 h 184"/>
                  <a:gd name="T20" fmla="*/ 1 w 172"/>
                  <a:gd name="T21" fmla="*/ 0 h 184"/>
                  <a:gd name="T22" fmla="*/ 1 w 172"/>
                  <a:gd name="T23" fmla="*/ 0 h 184"/>
                  <a:gd name="T24" fmla="*/ 1 w 172"/>
                  <a:gd name="T25" fmla="*/ 0 h 184"/>
                  <a:gd name="T26" fmla="*/ 1 w 172"/>
                  <a:gd name="T27" fmla="*/ 0 h 184"/>
                  <a:gd name="T28" fmla="*/ 1 w 172"/>
                  <a:gd name="T29" fmla="*/ 0 h 184"/>
                  <a:gd name="T30" fmla="*/ 1 w 172"/>
                  <a:gd name="T31" fmla="*/ 1 h 184"/>
                  <a:gd name="T32" fmla="*/ 1 w 172"/>
                  <a:gd name="T33" fmla="*/ 1 h 184"/>
                  <a:gd name="T34" fmla="*/ 1 w 172"/>
                  <a:gd name="T35" fmla="*/ 1 h 184"/>
                  <a:gd name="T36" fmla="*/ 1 w 172"/>
                  <a:gd name="T37" fmla="*/ 1 h 184"/>
                  <a:gd name="T38" fmla="*/ 1 w 172"/>
                  <a:gd name="T39" fmla="*/ 1 h 184"/>
                  <a:gd name="T40" fmla="*/ 1 w 172"/>
                  <a:gd name="T41" fmla="*/ 1 h 184"/>
                  <a:gd name="T42" fmla="*/ 1 w 172"/>
                  <a:gd name="T43" fmla="*/ 1 h 184"/>
                  <a:gd name="T44" fmla="*/ 0 w 172"/>
                  <a:gd name="T45" fmla="*/ 1 h 184"/>
                  <a:gd name="T46" fmla="*/ 0 w 172"/>
                  <a:gd name="T47" fmla="*/ 1 h 184"/>
                  <a:gd name="T48" fmla="*/ 0 w 172"/>
                  <a:gd name="T49" fmla="*/ 1 h 184"/>
                  <a:gd name="T50" fmla="*/ 0 w 172"/>
                  <a:gd name="T51" fmla="*/ 0 h 184"/>
                  <a:gd name="T52" fmla="*/ 0 w 172"/>
                  <a:gd name="T53" fmla="*/ 0 h 184"/>
                  <a:gd name="T54" fmla="*/ 0 w 172"/>
                  <a:gd name="T55" fmla="*/ 0 h 184"/>
                  <a:gd name="T56" fmla="*/ 0 w 172"/>
                  <a:gd name="T57" fmla="*/ 0 h 184"/>
                  <a:gd name="T58" fmla="*/ 0 w 172"/>
                  <a:gd name="T59" fmla="*/ 0 h 184"/>
                  <a:gd name="T60" fmla="*/ 0 w 172"/>
                  <a:gd name="T61" fmla="*/ 0 h 184"/>
                  <a:gd name="T62" fmla="*/ 0 w 172"/>
                  <a:gd name="T63" fmla="*/ 0 h 184"/>
                  <a:gd name="T64" fmla="*/ 0 w 172"/>
                  <a:gd name="T65" fmla="*/ 0 h 184"/>
                  <a:gd name="T66" fmla="*/ 0 w 172"/>
                  <a:gd name="T67" fmla="*/ 0 h 184"/>
                  <a:gd name="T68" fmla="*/ 0 w 172"/>
                  <a:gd name="T69" fmla="*/ 0 h 184"/>
                  <a:gd name="T70" fmla="*/ 0 w 172"/>
                  <a:gd name="T71" fmla="*/ 0 h 184"/>
                  <a:gd name="T72" fmla="*/ 0 w 172"/>
                  <a:gd name="T73" fmla="*/ 0 h 184"/>
                  <a:gd name="T74" fmla="*/ 0 w 172"/>
                  <a:gd name="T75" fmla="*/ 0 h 184"/>
                  <a:gd name="T76" fmla="*/ 0 w 172"/>
                  <a:gd name="T77" fmla="*/ 0 h 184"/>
                  <a:gd name="T78" fmla="*/ 0 w 172"/>
                  <a:gd name="T79" fmla="*/ 0 h 184"/>
                  <a:gd name="T80" fmla="*/ 0 w 172"/>
                  <a:gd name="T81" fmla="*/ 0 h 184"/>
                  <a:gd name="T82" fmla="*/ 0 w 172"/>
                  <a:gd name="T83" fmla="*/ 0 h 184"/>
                  <a:gd name="T84" fmla="*/ 0 w 172"/>
                  <a:gd name="T85" fmla="*/ 0 h 184"/>
                  <a:gd name="T86" fmla="*/ 0 w 172"/>
                  <a:gd name="T87" fmla="*/ 1 h 184"/>
                  <a:gd name="T88" fmla="*/ 0 w 172"/>
                  <a:gd name="T89" fmla="*/ 1 h 184"/>
                  <a:gd name="T90" fmla="*/ 0 w 172"/>
                  <a:gd name="T91" fmla="*/ 1 h 184"/>
                  <a:gd name="T92" fmla="*/ 0 w 172"/>
                  <a:gd name="T93" fmla="*/ 1 h 184"/>
                  <a:gd name="T94" fmla="*/ 1 w 172"/>
                  <a:gd name="T95" fmla="*/ 1 h 184"/>
                  <a:gd name="T96" fmla="*/ 1 w 172"/>
                  <a:gd name="T97" fmla="*/ 1 h 184"/>
                  <a:gd name="T98" fmla="*/ 1 w 172"/>
                  <a:gd name="T99" fmla="*/ 1 h 184"/>
                  <a:gd name="T100" fmla="*/ 1 w 172"/>
                  <a:gd name="T101" fmla="*/ 1 h 184"/>
                  <a:gd name="T102" fmla="*/ 1 w 172"/>
                  <a:gd name="T103" fmla="*/ 1 h 184"/>
                  <a:gd name="T104" fmla="*/ 1 w 172"/>
                  <a:gd name="T105" fmla="*/ 1 h 184"/>
                  <a:gd name="T106" fmla="*/ 1 w 172"/>
                  <a:gd name="T107" fmla="*/ 0 h 184"/>
                  <a:gd name="T108" fmla="*/ 1 w 172"/>
                  <a:gd name="T109" fmla="*/ 0 h 184"/>
                  <a:gd name="T110" fmla="*/ 1 w 172"/>
                  <a:gd name="T111" fmla="*/ 0 h 18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2"/>
                  <a:gd name="T169" fmla="*/ 0 h 184"/>
                  <a:gd name="T170" fmla="*/ 172 w 172"/>
                  <a:gd name="T171" fmla="*/ 184 h 18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2" h="184">
                    <a:moveTo>
                      <a:pt x="172" y="82"/>
                    </a:moveTo>
                    <a:lnTo>
                      <a:pt x="171" y="77"/>
                    </a:lnTo>
                    <a:lnTo>
                      <a:pt x="171" y="71"/>
                    </a:lnTo>
                    <a:lnTo>
                      <a:pt x="171" y="66"/>
                    </a:lnTo>
                    <a:lnTo>
                      <a:pt x="170" y="60"/>
                    </a:lnTo>
                    <a:lnTo>
                      <a:pt x="169" y="55"/>
                    </a:lnTo>
                    <a:lnTo>
                      <a:pt x="168" y="51"/>
                    </a:lnTo>
                    <a:lnTo>
                      <a:pt x="166" y="46"/>
                    </a:lnTo>
                    <a:lnTo>
                      <a:pt x="165" y="41"/>
                    </a:lnTo>
                    <a:lnTo>
                      <a:pt x="162" y="39"/>
                    </a:lnTo>
                    <a:lnTo>
                      <a:pt x="160" y="36"/>
                    </a:lnTo>
                    <a:lnTo>
                      <a:pt x="157" y="33"/>
                    </a:lnTo>
                    <a:lnTo>
                      <a:pt x="154" y="30"/>
                    </a:lnTo>
                    <a:lnTo>
                      <a:pt x="152" y="28"/>
                    </a:lnTo>
                    <a:lnTo>
                      <a:pt x="149" y="25"/>
                    </a:lnTo>
                    <a:lnTo>
                      <a:pt x="146" y="23"/>
                    </a:lnTo>
                    <a:lnTo>
                      <a:pt x="143" y="21"/>
                    </a:lnTo>
                    <a:lnTo>
                      <a:pt x="147" y="27"/>
                    </a:lnTo>
                    <a:lnTo>
                      <a:pt x="151" y="34"/>
                    </a:lnTo>
                    <a:lnTo>
                      <a:pt x="155" y="41"/>
                    </a:lnTo>
                    <a:lnTo>
                      <a:pt x="157" y="48"/>
                    </a:lnTo>
                    <a:lnTo>
                      <a:pt x="160" y="57"/>
                    </a:lnTo>
                    <a:lnTo>
                      <a:pt x="161" y="65"/>
                    </a:lnTo>
                    <a:lnTo>
                      <a:pt x="162" y="73"/>
                    </a:lnTo>
                    <a:lnTo>
                      <a:pt x="163" y="82"/>
                    </a:lnTo>
                    <a:lnTo>
                      <a:pt x="162" y="91"/>
                    </a:lnTo>
                    <a:lnTo>
                      <a:pt x="161" y="100"/>
                    </a:lnTo>
                    <a:lnTo>
                      <a:pt x="159" y="109"/>
                    </a:lnTo>
                    <a:lnTo>
                      <a:pt x="157" y="118"/>
                    </a:lnTo>
                    <a:lnTo>
                      <a:pt x="153" y="125"/>
                    </a:lnTo>
                    <a:lnTo>
                      <a:pt x="149" y="133"/>
                    </a:lnTo>
                    <a:lnTo>
                      <a:pt x="145" y="141"/>
                    </a:lnTo>
                    <a:lnTo>
                      <a:pt x="140" y="147"/>
                    </a:lnTo>
                    <a:lnTo>
                      <a:pt x="135" y="153"/>
                    </a:lnTo>
                    <a:lnTo>
                      <a:pt x="129" y="157"/>
                    </a:lnTo>
                    <a:lnTo>
                      <a:pt x="123" y="162"/>
                    </a:lnTo>
                    <a:lnTo>
                      <a:pt x="116" y="166"/>
                    </a:lnTo>
                    <a:lnTo>
                      <a:pt x="109" y="169"/>
                    </a:lnTo>
                    <a:lnTo>
                      <a:pt x="102" y="172"/>
                    </a:lnTo>
                    <a:lnTo>
                      <a:pt x="94" y="173"/>
                    </a:lnTo>
                    <a:lnTo>
                      <a:pt x="86" y="173"/>
                    </a:lnTo>
                    <a:lnTo>
                      <a:pt x="78" y="173"/>
                    </a:lnTo>
                    <a:lnTo>
                      <a:pt x="71" y="172"/>
                    </a:lnTo>
                    <a:lnTo>
                      <a:pt x="63" y="169"/>
                    </a:lnTo>
                    <a:lnTo>
                      <a:pt x="55" y="166"/>
                    </a:lnTo>
                    <a:lnTo>
                      <a:pt x="49" y="162"/>
                    </a:lnTo>
                    <a:lnTo>
                      <a:pt x="42" y="157"/>
                    </a:lnTo>
                    <a:lnTo>
                      <a:pt x="36" y="153"/>
                    </a:lnTo>
                    <a:lnTo>
                      <a:pt x="31" y="147"/>
                    </a:lnTo>
                    <a:lnTo>
                      <a:pt x="26" y="141"/>
                    </a:lnTo>
                    <a:lnTo>
                      <a:pt x="22" y="133"/>
                    </a:lnTo>
                    <a:lnTo>
                      <a:pt x="18" y="125"/>
                    </a:lnTo>
                    <a:lnTo>
                      <a:pt x="15" y="118"/>
                    </a:lnTo>
                    <a:lnTo>
                      <a:pt x="12" y="109"/>
                    </a:lnTo>
                    <a:lnTo>
                      <a:pt x="10" y="100"/>
                    </a:lnTo>
                    <a:lnTo>
                      <a:pt x="9" y="91"/>
                    </a:lnTo>
                    <a:lnTo>
                      <a:pt x="9" y="82"/>
                    </a:lnTo>
                    <a:lnTo>
                      <a:pt x="9" y="69"/>
                    </a:lnTo>
                    <a:lnTo>
                      <a:pt x="12" y="57"/>
                    </a:lnTo>
                    <a:lnTo>
                      <a:pt x="15" y="45"/>
                    </a:lnTo>
                    <a:lnTo>
                      <a:pt x="20" y="34"/>
                    </a:lnTo>
                    <a:lnTo>
                      <a:pt x="26" y="24"/>
                    </a:lnTo>
                    <a:lnTo>
                      <a:pt x="33" y="15"/>
                    </a:lnTo>
                    <a:lnTo>
                      <a:pt x="41" y="7"/>
                    </a:lnTo>
                    <a:lnTo>
                      <a:pt x="49" y="0"/>
                    </a:lnTo>
                    <a:lnTo>
                      <a:pt x="46" y="2"/>
                    </a:lnTo>
                    <a:lnTo>
                      <a:pt x="43" y="3"/>
                    </a:lnTo>
                    <a:lnTo>
                      <a:pt x="39" y="4"/>
                    </a:lnTo>
                    <a:lnTo>
                      <a:pt x="36" y="5"/>
                    </a:lnTo>
                    <a:lnTo>
                      <a:pt x="33" y="6"/>
                    </a:lnTo>
                    <a:lnTo>
                      <a:pt x="30" y="7"/>
                    </a:lnTo>
                    <a:lnTo>
                      <a:pt x="27" y="10"/>
                    </a:lnTo>
                    <a:lnTo>
                      <a:pt x="23" y="11"/>
                    </a:lnTo>
                    <a:lnTo>
                      <a:pt x="18" y="18"/>
                    </a:lnTo>
                    <a:lnTo>
                      <a:pt x="13" y="25"/>
                    </a:lnTo>
                    <a:lnTo>
                      <a:pt x="9" y="34"/>
                    </a:lnTo>
                    <a:lnTo>
                      <a:pt x="6" y="43"/>
                    </a:lnTo>
                    <a:lnTo>
                      <a:pt x="3" y="52"/>
                    </a:lnTo>
                    <a:lnTo>
                      <a:pt x="1" y="61"/>
                    </a:lnTo>
                    <a:lnTo>
                      <a:pt x="0" y="71"/>
                    </a:lnTo>
                    <a:lnTo>
                      <a:pt x="0" y="82"/>
                    </a:lnTo>
                    <a:lnTo>
                      <a:pt x="0" y="93"/>
                    </a:lnTo>
                    <a:lnTo>
                      <a:pt x="1" y="102"/>
                    </a:lnTo>
                    <a:lnTo>
                      <a:pt x="3" y="112"/>
                    </a:lnTo>
                    <a:lnTo>
                      <a:pt x="6" y="121"/>
                    </a:lnTo>
                    <a:lnTo>
                      <a:pt x="10" y="131"/>
                    </a:lnTo>
                    <a:lnTo>
                      <a:pt x="14" y="139"/>
                    </a:lnTo>
                    <a:lnTo>
                      <a:pt x="19" y="147"/>
                    </a:lnTo>
                    <a:lnTo>
                      <a:pt x="25" y="154"/>
                    </a:lnTo>
                    <a:lnTo>
                      <a:pt x="31" y="161"/>
                    </a:lnTo>
                    <a:lnTo>
                      <a:pt x="37" y="167"/>
                    </a:lnTo>
                    <a:lnTo>
                      <a:pt x="44" y="172"/>
                    </a:lnTo>
                    <a:lnTo>
                      <a:pt x="52" y="176"/>
                    </a:lnTo>
                    <a:lnTo>
                      <a:pt x="61" y="180"/>
                    </a:lnTo>
                    <a:lnTo>
                      <a:pt x="69" y="182"/>
                    </a:lnTo>
                    <a:lnTo>
                      <a:pt x="77" y="184"/>
                    </a:lnTo>
                    <a:lnTo>
                      <a:pt x="86" y="184"/>
                    </a:lnTo>
                    <a:lnTo>
                      <a:pt x="95" y="184"/>
                    </a:lnTo>
                    <a:lnTo>
                      <a:pt x="103" y="182"/>
                    </a:lnTo>
                    <a:lnTo>
                      <a:pt x="111" y="180"/>
                    </a:lnTo>
                    <a:lnTo>
                      <a:pt x="119" y="176"/>
                    </a:lnTo>
                    <a:lnTo>
                      <a:pt x="127" y="172"/>
                    </a:lnTo>
                    <a:lnTo>
                      <a:pt x="134" y="167"/>
                    </a:lnTo>
                    <a:lnTo>
                      <a:pt x="140" y="161"/>
                    </a:lnTo>
                    <a:lnTo>
                      <a:pt x="147" y="154"/>
                    </a:lnTo>
                    <a:lnTo>
                      <a:pt x="152" y="147"/>
                    </a:lnTo>
                    <a:lnTo>
                      <a:pt x="157" y="139"/>
                    </a:lnTo>
                    <a:lnTo>
                      <a:pt x="161" y="131"/>
                    </a:lnTo>
                    <a:lnTo>
                      <a:pt x="165" y="121"/>
                    </a:lnTo>
                    <a:lnTo>
                      <a:pt x="168" y="112"/>
                    </a:lnTo>
                    <a:lnTo>
                      <a:pt x="170" y="102"/>
                    </a:lnTo>
                    <a:lnTo>
                      <a:pt x="171" y="93"/>
                    </a:lnTo>
                    <a:lnTo>
                      <a:pt x="172" y="82"/>
                    </a:lnTo>
                    <a:close/>
                  </a:path>
                </a:pathLst>
              </a:custGeom>
              <a:solidFill>
                <a:srgbClr val="F7D2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7" name="Freeform 143"/>
              <p:cNvSpPr>
                <a:spLocks/>
              </p:cNvSpPr>
              <p:nvPr/>
            </p:nvSpPr>
            <p:spPr bwMode="auto">
              <a:xfrm>
                <a:off x="1145" y="2645"/>
                <a:ext cx="33" cy="30"/>
              </a:xfrm>
              <a:custGeom>
                <a:avLst/>
                <a:gdLst>
                  <a:gd name="T0" fmla="*/ 1 w 163"/>
                  <a:gd name="T1" fmla="*/ 0 h 181"/>
                  <a:gd name="T2" fmla="*/ 1 w 163"/>
                  <a:gd name="T3" fmla="*/ 0 h 181"/>
                  <a:gd name="T4" fmla="*/ 1 w 163"/>
                  <a:gd name="T5" fmla="*/ 0 h 181"/>
                  <a:gd name="T6" fmla="*/ 1 w 163"/>
                  <a:gd name="T7" fmla="*/ 0 h 181"/>
                  <a:gd name="T8" fmla="*/ 1 w 163"/>
                  <a:gd name="T9" fmla="*/ 0 h 181"/>
                  <a:gd name="T10" fmla="*/ 1 w 163"/>
                  <a:gd name="T11" fmla="*/ 0 h 181"/>
                  <a:gd name="T12" fmla="*/ 1 w 163"/>
                  <a:gd name="T13" fmla="*/ 0 h 181"/>
                  <a:gd name="T14" fmla="*/ 1 w 163"/>
                  <a:gd name="T15" fmla="*/ 0 h 181"/>
                  <a:gd name="T16" fmla="*/ 1 w 163"/>
                  <a:gd name="T17" fmla="*/ 0 h 181"/>
                  <a:gd name="T18" fmla="*/ 1 w 163"/>
                  <a:gd name="T19" fmla="*/ 0 h 181"/>
                  <a:gd name="T20" fmla="*/ 1 w 163"/>
                  <a:gd name="T21" fmla="*/ 0 h 181"/>
                  <a:gd name="T22" fmla="*/ 1 w 163"/>
                  <a:gd name="T23" fmla="*/ 0 h 181"/>
                  <a:gd name="T24" fmla="*/ 1 w 163"/>
                  <a:gd name="T25" fmla="*/ 0 h 181"/>
                  <a:gd name="T26" fmla="*/ 1 w 163"/>
                  <a:gd name="T27" fmla="*/ 0 h 181"/>
                  <a:gd name="T28" fmla="*/ 1 w 163"/>
                  <a:gd name="T29" fmla="*/ 0 h 181"/>
                  <a:gd name="T30" fmla="*/ 1 w 163"/>
                  <a:gd name="T31" fmla="*/ 0 h 181"/>
                  <a:gd name="T32" fmla="*/ 1 w 163"/>
                  <a:gd name="T33" fmla="*/ 0 h 181"/>
                  <a:gd name="T34" fmla="*/ 1 w 163"/>
                  <a:gd name="T35" fmla="*/ 0 h 181"/>
                  <a:gd name="T36" fmla="*/ 1 w 163"/>
                  <a:gd name="T37" fmla="*/ 0 h 181"/>
                  <a:gd name="T38" fmla="*/ 1 w 163"/>
                  <a:gd name="T39" fmla="*/ 1 h 181"/>
                  <a:gd name="T40" fmla="*/ 1 w 163"/>
                  <a:gd name="T41" fmla="*/ 1 h 181"/>
                  <a:gd name="T42" fmla="*/ 1 w 163"/>
                  <a:gd name="T43" fmla="*/ 1 h 181"/>
                  <a:gd name="T44" fmla="*/ 1 w 163"/>
                  <a:gd name="T45" fmla="*/ 1 h 181"/>
                  <a:gd name="T46" fmla="*/ 1 w 163"/>
                  <a:gd name="T47" fmla="*/ 1 h 181"/>
                  <a:gd name="T48" fmla="*/ 1 w 163"/>
                  <a:gd name="T49" fmla="*/ 1 h 181"/>
                  <a:gd name="T50" fmla="*/ 0 w 163"/>
                  <a:gd name="T51" fmla="*/ 1 h 181"/>
                  <a:gd name="T52" fmla="*/ 0 w 163"/>
                  <a:gd name="T53" fmla="*/ 1 h 181"/>
                  <a:gd name="T54" fmla="*/ 0 w 163"/>
                  <a:gd name="T55" fmla="*/ 1 h 181"/>
                  <a:gd name="T56" fmla="*/ 0 w 163"/>
                  <a:gd name="T57" fmla="*/ 1 h 181"/>
                  <a:gd name="T58" fmla="*/ 0 w 163"/>
                  <a:gd name="T59" fmla="*/ 0 h 181"/>
                  <a:gd name="T60" fmla="*/ 0 w 163"/>
                  <a:gd name="T61" fmla="*/ 0 h 181"/>
                  <a:gd name="T62" fmla="*/ 0 w 163"/>
                  <a:gd name="T63" fmla="*/ 0 h 181"/>
                  <a:gd name="T64" fmla="*/ 0 w 163"/>
                  <a:gd name="T65" fmla="*/ 0 h 181"/>
                  <a:gd name="T66" fmla="*/ 0 w 163"/>
                  <a:gd name="T67" fmla="*/ 0 h 181"/>
                  <a:gd name="T68" fmla="*/ 0 w 163"/>
                  <a:gd name="T69" fmla="*/ 0 h 181"/>
                  <a:gd name="T70" fmla="*/ 0 w 163"/>
                  <a:gd name="T71" fmla="*/ 0 h 181"/>
                  <a:gd name="T72" fmla="*/ 0 w 163"/>
                  <a:gd name="T73" fmla="*/ 0 h 181"/>
                  <a:gd name="T74" fmla="*/ 0 w 163"/>
                  <a:gd name="T75" fmla="*/ 0 h 181"/>
                  <a:gd name="T76" fmla="*/ 1 w 163"/>
                  <a:gd name="T77" fmla="*/ 0 h 181"/>
                  <a:gd name="T78" fmla="*/ 0 w 163"/>
                  <a:gd name="T79" fmla="*/ 0 h 181"/>
                  <a:gd name="T80" fmla="*/ 0 w 163"/>
                  <a:gd name="T81" fmla="*/ 0 h 181"/>
                  <a:gd name="T82" fmla="*/ 0 w 163"/>
                  <a:gd name="T83" fmla="*/ 0 h 181"/>
                  <a:gd name="T84" fmla="*/ 0 w 163"/>
                  <a:gd name="T85" fmla="*/ 0 h 181"/>
                  <a:gd name="T86" fmla="*/ 0 w 163"/>
                  <a:gd name="T87" fmla="*/ 0 h 181"/>
                  <a:gd name="T88" fmla="*/ 0 w 163"/>
                  <a:gd name="T89" fmla="*/ 0 h 181"/>
                  <a:gd name="T90" fmla="*/ 0 w 163"/>
                  <a:gd name="T91" fmla="*/ 0 h 181"/>
                  <a:gd name="T92" fmla="*/ 0 w 163"/>
                  <a:gd name="T93" fmla="*/ 0 h 181"/>
                  <a:gd name="T94" fmla="*/ 0 w 163"/>
                  <a:gd name="T95" fmla="*/ 0 h 181"/>
                  <a:gd name="T96" fmla="*/ 0 w 163"/>
                  <a:gd name="T97" fmla="*/ 1 h 181"/>
                  <a:gd name="T98" fmla="*/ 0 w 163"/>
                  <a:gd name="T99" fmla="*/ 1 h 181"/>
                  <a:gd name="T100" fmla="*/ 0 w 163"/>
                  <a:gd name="T101" fmla="*/ 1 h 181"/>
                  <a:gd name="T102" fmla="*/ 0 w 163"/>
                  <a:gd name="T103" fmla="*/ 1 h 181"/>
                  <a:gd name="T104" fmla="*/ 0 w 163"/>
                  <a:gd name="T105" fmla="*/ 1 h 181"/>
                  <a:gd name="T106" fmla="*/ 1 w 163"/>
                  <a:gd name="T107" fmla="*/ 1 h 181"/>
                  <a:gd name="T108" fmla="*/ 1 w 163"/>
                  <a:gd name="T109" fmla="*/ 1 h 181"/>
                  <a:gd name="T110" fmla="*/ 1 w 163"/>
                  <a:gd name="T111" fmla="*/ 1 h 181"/>
                  <a:gd name="T112" fmla="*/ 1 w 163"/>
                  <a:gd name="T113" fmla="*/ 1 h 181"/>
                  <a:gd name="T114" fmla="*/ 1 w 163"/>
                  <a:gd name="T115" fmla="*/ 1 h 181"/>
                  <a:gd name="T116" fmla="*/ 1 w 163"/>
                  <a:gd name="T117" fmla="*/ 1 h 181"/>
                  <a:gd name="T118" fmla="*/ 1 w 163"/>
                  <a:gd name="T119" fmla="*/ 1 h 181"/>
                  <a:gd name="T120" fmla="*/ 1 w 163"/>
                  <a:gd name="T121" fmla="*/ 0 h 181"/>
                  <a:gd name="T122" fmla="*/ 1 w 163"/>
                  <a:gd name="T123" fmla="*/ 0 h 1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3"/>
                  <a:gd name="T187" fmla="*/ 0 h 181"/>
                  <a:gd name="T188" fmla="*/ 163 w 163"/>
                  <a:gd name="T189" fmla="*/ 181 h 1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3" h="181">
                    <a:moveTo>
                      <a:pt x="163" y="84"/>
                    </a:moveTo>
                    <a:lnTo>
                      <a:pt x="163" y="77"/>
                    </a:lnTo>
                    <a:lnTo>
                      <a:pt x="162" y="71"/>
                    </a:lnTo>
                    <a:lnTo>
                      <a:pt x="161" y="63"/>
                    </a:lnTo>
                    <a:lnTo>
                      <a:pt x="160" y="57"/>
                    </a:lnTo>
                    <a:lnTo>
                      <a:pt x="158" y="50"/>
                    </a:lnTo>
                    <a:lnTo>
                      <a:pt x="156" y="44"/>
                    </a:lnTo>
                    <a:lnTo>
                      <a:pt x="154" y="38"/>
                    </a:lnTo>
                    <a:lnTo>
                      <a:pt x="151" y="33"/>
                    </a:lnTo>
                    <a:lnTo>
                      <a:pt x="149" y="31"/>
                    </a:lnTo>
                    <a:lnTo>
                      <a:pt x="147" y="30"/>
                    </a:lnTo>
                    <a:lnTo>
                      <a:pt x="145" y="27"/>
                    </a:lnTo>
                    <a:lnTo>
                      <a:pt x="143" y="26"/>
                    </a:lnTo>
                    <a:lnTo>
                      <a:pt x="141" y="24"/>
                    </a:lnTo>
                    <a:lnTo>
                      <a:pt x="139" y="23"/>
                    </a:lnTo>
                    <a:lnTo>
                      <a:pt x="137" y="21"/>
                    </a:lnTo>
                    <a:lnTo>
                      <a:pt x="135" y="19"/>
                    </a:lnTo>
                    <a:lnTo>
                      <a:pt x="133" y="18"/>
                    </a:lnTo>
                    <a:lnTo>
                      <a:pt x="132" y="18"/>
                    </a:lnTo>
                    <a:lnTo>
                      <a:pt x="130" y="17"/>
                    </a:lnTo>
                    <a:lnTo>
                      <a:pt x="128" y="15"/>
                    </a:lnTo>
                    <a:lnTo>
                      <a:pt x="127" y="14"/>
                    </a:lnTo>
                    <a:lnTo>
                      <a:pt x="125" y="13"/>
                    </a:lnTo>
                    <a:lnTo>
                      <a:pt x="123" y="13"/>
                    </a:lnTo>
                    <a:lnTo>
                      <a:pt x="122" y="12"/>
                    </a:lnTo>
                    <a:lnTo>
                      <a:pt x="129" y="18"/>
                    </a:lnTo>
                    <a:lnTo>
                      <a:pt x="135" y="25"/>
                    </a:lnTo>
                    <a:lnTo>
                      <a:pt x="140" y="33"/>
                    </a:lnTo>
                    <a:lnTo>
                      <a:pt x="145" y="42"/>
                    </a:lnTo>
                    <a:lnTo>
                      <a:pt x="149" y="51"/>
                    </a:lnTo>
                    <a:lnTo>
                      <a:pt x="152" y="62"/>
                    </a:lnTo>
                    <a:lnTo>
                      <a:pt x="153" y="73"/>
                    </a:lnTo>
                    <a:lnTo>
                      <a:pt x="154" y="84"/>
                    </a:lnTo>
                    <a:lnTo>
                      <a:pt x="154" y="92"/>
                    </a:lnTo>
                    <a:lnTo>
                      <a:pt x="153" y="101"/>
                    </a:lnTo>
                    <a:lnTo>
                      <a:pt x="151" y="109"/>
                    </a:lnTo>
                    <a:lnTo>
                      <a:pt x="148" y="117"/>
                    </a:lnTo>
                    <a:lnTo>
                      <a:pt x="145" y="125"/>
                    </a:lnTo>
                    <a:lnTo>
                      <a:pt x="142" y="132"/>
                    </a:lnTo>
                    <a:lnTo>
                      <a:pt x="138" y="139"/>
                    </a:lnTo>
                    <a:lnTo>
                      <a:pt x="133" y="145"/>
                    </a:lnTo>
                    <a:lnTo>
                      <a:pt x="128" y="151"/>
                    </a:lnTo>
                    <a:lnTo>
                      <a:pt x="122" y="156"/>
                    </a:lnTo>
                    <a:lnTo>
                      <a:pt x="116" y="159"/>
                    </a:lnTo>
                    <a:lnTo>
                      <a:pt x="110" y="163"/>
                    </a:lnTo>
                    <a:lnTo>
                      <a:pt x="103" y="166"/>
                    </a:lnTo>
                    <a:lnTo>
                      <a:pt x="97" y="169"/>
                    </a:lnTo>
                    <a:lnTo>
                      <a:pt x="89" y="170"/>
                    </a:lnTo>
                    <a:lnTo>
                      <a:pt x="82" y="170"/>
                    </a:lnTo>
                    <a:lnTo>
                      <a:pt x="75" y="170"/>
                    </a:lnTo>
                    <a:lnTo>
                      <a:pt x="68" y="169"/>
                    </a:lnTo>
                    <a:lnTo>
                      <a:pt x="61" y="166"/>
                    </a:lnTo>
                    <a:lnTo>
                      <a:pt x="54" y="163"/>
                    </a:lnTo>
                    <a:lnTo>
                      <a:pt x="47" y="159"/>
                    </a:lnTo>
                    <a:lnTo>
                      <a:pt x="41" y="156"/>
                    </a:lnTo>
                    <a:lnTo>
                      <a:pt x="35" y="151"/>
                    </a:lnTo>
                    <a:lnTo>
                      <a:pt x="30" y="145"/>
                    </a:lnTo>
                    <a:lnTo>
                      <a:pt x="26" y="139"/>
                    </a:lnTo>
                    <a:lnTo>
                      <a:pt x="21" y="132"/>
                    </a:lnTo>
                    <a:lnTo>
                      <a:pt x="18" y="125"/>
                    </a:lnTo>
                    <a:lnTo>
                      <a:pt x="15" y="117"/>
                    </a:lnTo>
                    <a:lnTo>
                      <a:pt x="12" y="109"/>
                    </a:lnTo>
                    <a:lnTo>
                      <a:pt x="11" y="101"/>
                    </a:lnTo>
                    <a:lnTo>
                      <a:pt x="10" y="92"/>
                    </a:lnTo>
                    <a:lnTo>
                      <a:pt x="9" y="84"/>
                    </a:lnTo>
                    <a:lnTo>
                      <a:pt x="9" y="77"/>
                    </a:lnTo>
                    <a:lnTo>
                      <a:pt x="10" y="68"/>
                    </a:lnTo>
                    <a:lnTo>
                      <a:pt x="12" y="61"/>
                    </a:lnTo>
                    <a:lnTo>
                      <a:pt x="13" y="55"/>
                    </a:lnTo>
                    <a:lnTo>
                      <a:pt x="18" y="42"/>
                    </a:lnTo>
                    <a:lnTo>
                      <a:pt x="25" y="30"/>
                    </a:lnTo>
                    <a:lnTo>
                      <a:pt x="33" y="19"/>
                    </a:lnTo>
                    <a:lnTo>
                      <a:pt x="43" y="11"/>
                    </a:lnTo>
                    <a:lnTo>
                      <a:pt x="48" y="7"/>
                    </a:lnTo>
                    <a:lnTo>
                      <a:pt x="54" y="5"/>
                    </a:lnTo>
                    <a:lnTo>
                      <a:pt x="60" y="1"/>
                    </a:lnTo>
                    <a:lnTo>
                      <a:pt x="66" y="0"/>
                    </a:lnTo>
                    <a:lnTo>
                      <a:pt x="62" y="0"/>
                    </a:lnTo>
                    <a:lnTo>
                      <a:pt x="57" y="1"/>
                    </a:lnTo>
                    <a:lnTo>
                      <a:pt x="52" y="1"/>
                    </a:lnTo>
                    <a:lnTo>
                      <a:pt x="48" y="2"/>
                    </a:lnTo>
                    <a:lnTo>
                      <a:pt x="44" y="4"/>
                    </a:lnTo>
                    <a:lnTo>
                      <a:pt x="39" y="5"/>
                    </a:lnTo>
                    <a:lnTo>
                      <a:pt x="35" y="6"/>
                    </a:lnTo>
                    <a:lnTo>
                      <a:pt x="31" y="7"/>
                    </a:lnTo>
                    <a:lnTo>
                      <a:pt x="24" y="14"/>
                    </a:lnTo>
                    <a:lnTo>
                      <a:pt x="18" y="23"/>
                    </a:lnTo>
                    <a:lnTo>
                      <a:pt x="13" y="31"/>
                    </a:lnTo>
                    <a:lnTo>
                      <a:pt x="9" y="41"/>
                    </a:lnTo>
                    <a:lnTo>
                      <a:pt x="5" y="50"/>
                    </a:lnTo>
                    <a:lnTo>
                      <a:pt x="2" y="61"/>
                    </a:lnTo>
                    <a:lnTo>
                      <a:pt x="1" y="72"/>
                    </a:lnTo>
                    <a:lnTo>
                      <a:pt x="0" y="84"/>
                    </a:lnTo>
                    <a:lnTo>
                      <a:pt x="1" y="93"/>
                    </a:lnTo>
                    <a:lnTo>
                      <a:pt x="2" y="103"/>
                    </a:lnTo>
                    <a:lnTo>
                      <a:pt x="4" y="113"/>
                    </a:lnTo>
                    <a:lnTo>
                      <a:pt x="7" y="121"/>
                    </a:lnTo>
                    <a:lnTo>
                      <a:pt x="10" y="131"/>
                    </a:lnTo>
                    <a:lnTo>
                      <a:pt x="14" y="138"/>
                    </a:lnTo>
                    <a:lnTo>
                      <a:pt x="19" y="146"/>
                    </a:lnTo>
                    <a:lnTo>
                      <a:pt x="24" y="152"/>
                    </a:lnTo>
                    <a:lnTo>
                      <a:pt x="30" y="158"/>
                    </a:lnTo>
                    <a:lnTo>
                      <a:pt x="36" y="164"/>
                    </a:lnTo>
                    <a:lnTo>
                      <a:pt x="43" y="169"/>
                    </a:lnTo>
                    <a:lnTo>
                      <a:pt x="50" y="174"/>
                    </a:lnTo>
                    <a:lnTo>
                      <a:pt x="58" y="176"/>
                    </a:lnTo>
                    <a:lnTo>
                      <a:pt x="66" y="178"/>
                    </a:lnTo>
                    <a:lnTo>
                      <a:pt x="74" y="181"/>
                    </a:lnTo>
                    <a:lnTo>
                      <a:pt x="82" y="181"/>
                    </a:lnTo>
                    <a:lnTo>
                      <a:pt x="90" y="181"/>
                    </a:lnTo>
                    <a:lnTo>
                      <a:pt x="98" y="178"/>
                    </a:lnTo>
                    <a:lnTo>
                      <a:pt x="106" y="176"/>
                    </a:lnTo>
                    <a:lnTo>
                      <a:pt x="114" y="174"/>
                    </a:lnTo>
                    <a:lnTo>
                      <a:pt x="121" y="169"/>
                    </a:lnTo>
                    <a:lnTo>
                      <a:pt x="127" y="164"/>
                    </a:lnTo>
                    <a:lnTo>
                      <a:pt x="134" y="158"/>
                    </a:lnTo>
                    <a:lnTo>
                      <a:pt x="139" y="152"/>
                    </a:lnTo>
                    <a:lnTo>
                      <a:pt x="145" y="146"/>
                    </a:lnTo>
                    <a:lnTo>
                      <a:pt x="149" y="138"/>
                    </a:lnTo>
                    <a:lnTo>
                      <a:pt x="153" y="131"/>
                    </a:lnTo>
                    <a:lnTo>
                      <a:pt x="157" y="121"/>
                    </a:lnTo>
                    <a:lnTo>
                      <a:pt x="159" y="113"/>
                    </a:lnTo>
                    <a:lnTo>
                      <a:pt x="161" y="103"/>
                    </a:lnTo>
                    <a:lnTo>
                      <a:pt x="163" y="93"/>
                    </a:lnTo>
                    <a:lnTo>
                      <a:pt x="163" y="84"/>
                    </a:lnTo>
                    <a:close/>
                  </a:path>
                </a:pathLst>
              </a:custGeom>
              <a:solidFill>
                <a:srgbClr val="F8D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8" name="Freeform 144"/>
              <p:cNvSpPr>
                <a:spLocks noEditPoints="1"/>
              </p:cNvSpPr>
              <p:nvPr/>
            </p:nvSpPr>
            <p:spPr bwMode="auto">
              <a:xfrm>
                <a:off x="1146" y="2645"/>
                <a:ext cx="31" cy="29"/>
              </a:xfrm>
              <a:custGeom>
                <a:avLst/>
                <a:gdLst>
                  <a:gd name="T0" fmla="*/ 1 w 154"/>
                  <a:gd name="T1" fmla="*/ 0 h 175"/>
                  <a:gd name="T2" fmla="*/ 1 w 154"/>
                  <a:gd name="T3" fmla="*/ 0 h 175"/>
                  <a:gd name="T4" fmla="*/ 1 w 154"/>
                  <a:gd name="T5" fmla="*/ 0 h 175"/>
                  <a:gd name="T6" fmla="*/ 1 w 154"/>
                  <a:gd name="T7" fmla="*/ 0 h 175"/>
                  <a:gd name="T8" fmla="*/ 1 w 154"/>
                  <a:gd name="T9" fmla="*/ 0 h 175"/>
                  <a:gd name="T10" fmla="*/ 1 w 154"/>
                  <a:gd name="T11" fmla="*/ 0 h 175"/>
                  <a:gd name="T12" fmla="*/ 1 w 154"/>
                  <a:gd name="T13" fmla="*/ 0 h 175"/>
                  <a:gd name="T14" fmla="*/ 0 w 154"/>
                  <a:gd name="T15" fmla="*/ 0 h 175"/>
                  <a:gd name="T16" fmla="*/ 0 w 154"/>
                  <a:gd name="T17" fmla="*/ 0 h 175"/>
                  <a:gd name="T18" fmla="*/ 0 w 154"/>
                  <a:gd name="T19" fmla="*/ 0 h 175"/>
                  <a:gd name="T20" fmla="*/ 0 w 154"/>
                  <a:gd name="T21" fmla="*/ 0 h 175"/>
                  <a:gd name="T22" fmla="*/ 0 w 154"/>
                  <a:gd name="T23" fmla="*/ 0 h 175"/>
                  <a:gd name="T24" fmla="*/ 0 w 154"/>
                  <a:gd name="T25" fmla="*/ 1 h 175"/>
                  <a:gd name="T26" fmla="*/ 0 w 154"/>
                  <a:gd name="T27" fmla="*/ 1 h 175"/>
                  <a:gd name="T28" fmla="*/ 0 w 154"/>
                  <a:gd name="T29" fmla="*/ 1 h 175"/>
                  <a:gd name="T30" fmla="*/ 1 w 154"/>
                  <a:gd name="T31" fmla="*/ 1 h 175"/>
                  <a:gd name="T32" fmla="*/ 1 w 154"/>
                  <a:gd name="T33" fmla="*/ 1 h 175"/>
                  <a:gd name="T34" fmla="*/ 1 w 154"/>
                  <a:gd name="T35" fmla="*/ 1 h 175"/>
                  <a:gd name="T36" fmla="*/ 1 w 154"/>
                  <a:gd name="T37" fmla="*/ 1 h 175"/>
                  <a:gd name="T38" fmla="*/ 1 w 154"/>
                  <a:gd name="T39" fmla="*/ 0 h 175"/>
                  <a:gd name="T40" fmla="*/ 1 w 154"/>
                  <a:gd name="T41" fmla="*/ 0 h 175"/>
                  <a:gd name="T42" fmla="*/ 1 w 154"/>
                  <a:gd name="T43" fmla="*/ 0 h 175"/>
                  <a:gd name="T44" fmla="*/ 1 w 154"/>
                  <a:gd name="T45" fmla="*/ 0 h 175"/>
                  <a:gd name="T46" fmla="*/ 1 w 154"/>
                  <a:gd name="T47" fmla="*/ 0 h 175"/>
                  <a:gd name="T48" fmla="*/ 1 w 154"/>
                  <a:gd name="T49" fmla="*/ 1 h 175"/>
                  <a:gd name="T50" fmla="*/ 1 w 154"/>
                  <a:gd name="T51" fmla="*/ 1 h 175"/>
                  <a:gd name="T52" fmla="*/ 1 w 154"/>
                  <a:gd name="T53" fmla="*/ 1 h 175"/>
                  <a:gd name="T54" fmla="*/ 1 w 154"/>
                  <a:gd name="T55" fmla="*/ 1 h 175"/>
                  <a:gd name="T56" fmla="*/ 0 w 154"/>
                  <a:gd name="T57" fmla="*/ 1 h 175"/>
                  <a:gd name="T58" fmla="*/ 0 w 154"/>
                  <a:gd name="T59" fmla="*/ 1 h 175"/>
                  <a:gd name="T60" fmla="*/ 0 w 154"/>
                  <a:gd name="T61" fmla="*/ 0 h 175"/>
                  <a:gd name="T62" fmla="*/ 0 w 154"/>
                  <a:gd name="T63" fmla="*/ 0 h 175"/>
                  <a:gd name="T64" fmla="*/ 0 w 154"/>
                  <a:gd name="T65" fmla="*/ 0 h 175"/>
                  <a:gd name="T66" fmla="*/ 0 w 154"/>
                  <a:gd name="T67" fmla="*/ 0 h 175"/>
                  <a:gd name="T68" fmla="*/ 0 w 154"/>
                  <a:gd name="T69" fmla="*/ 0 h 175"/>
                  <a:gd name="T70" fmla="*/ 0 w 154"/>
                  <a:gd name="T71" fmla="*/ 0 h 175"/>
                  <a:gd name="T72" fmla="*/ 0 w 154"/>
                  <a:gd name="T73" fmla="*/ 0 h 175"/>
                  <a:gd name="T74" fmla="*/ 1 w 154"/>
                  <a:gd name="T75" fmla="*/ 0 h 175"/>
                  <a:gd name="T76" fmla="*/ 1 w 154"/>
                  <a:gd name="T77" fmla="*/ 0 h 175"/>
                  <a:gd name="T78" fmla="*/ 1 w 154"/>
                  <a:gd name="T79" fmla="*/ 0 h 175"/>
                  <a:gd name="T80" fmla="*/ 1 w 154"/>
                  <a:gd name="T81" fmla="*/ 0 h 175"/>
                  <a:gd name="T82" fmla="*/ 1 w 154"/>
                  <a:gd name="T83" fmla="*/ 0 h 175"/>
                  <a:gd name="T84" fmla="*/ 1 w 154"/>
                  <a:gd name="T85" fmla="*/ 0 h 1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4"/>
                  <a:gd name="T130" fmla="*/ 0 h 175"/>
                  <a:gd name="T131" fmla="*/ 154 w 154"/>
                  <a:gd name="T132" fmla="*/ 175 h 17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4" h="175">
                    <a:moveTo>
                      <a:pt x="154" y="84"/>
                    </a:moveTo>
                    <a:lnTo>
                      <a:pt x="153" y="75"/>
                    </a:lnTo>
                    <a:lnTo>
                      <a:pt x="152" y="67"/>
                    </a:lnTo>
                    <a:lnTo>
                      <a:pt x="151" y="59"/>
                    </a:lnTo>
                    <a:lnTo>
                      <a:pt x="148" y="50"/>
                    </a:lnTo>
                    <a:lnTo>
                      <a:pt x="146" y="43"/>
                    </a:lnTo>
                    <a:lnTo>
                      <a:pt x="142" y="36"/>
                    </a:lnTo>
                    <a:lnTo>
                      <a:pt x="138" y="29"/>
                    </a:lnTo>
                    <a:lnTo>
                      <a:pt x="134" y="23"/>
                    </a:lnTo>
                    <a:lnTo>
                      <a:pt x="133" y="21"/>
                    </a:lnTo>
                    <a:lnTo>
                      <a:pt x="132" y="21"/>
                    </a:lnTo>
                    <a:lnTo>
                      <a:pt x="131" y="20"/>
                    </a:lnTo>
                    <a:lnTo>
                      <a:pt x="130" y="20"/>
                    </a:lnTo>
                    <a:lnTo>
                      <a:pt x="130" y="19"/>
                    </a:lnTo>
                    <a:lnTo>
                      <a:pt x="119" y="13"/>
                    </a:lnTo>
                    <a:lnTo>
                      <a:pt x="108" y="8"/>
                    </a:lnTo>
                    <a:lnTo>
                      <a:pt x="97" y="4"/>
                    </a:lnTo>
                    <a:lnTo>
                      <a:pt x="86" y="1"/>
                    </a:lnTo>
                    <a:lnTo>
                      <a:pt x="75" y="0"/>
                    </a:lnTo>
                    <a:lnTo>
                      <a:pt x="64" y="0"/>
                    </a:lnTo>
                    <a:lnTo>
                      <a:pt x="52" y="1"/>
                    </a:lnTo>
                    <a:lnTo>
                      <a:pt x="40" y="2"/>
                    </a:lnTo>
                    <a:lnTo>
                      <a:pt x="32" y="9"/>
                    </a:lnTo>
                    <a:lnTo>
                      <a:pt x="24" y="17"/>
                    </a:lnTo>
                    <a:lnTo>
                      <a:pt x="17" y="26"/>
                    </a:lnTo>
                    <a:lnTo>
                      <a:pt x="11" y="36"/>
                    </a:lnTo>
                    <a:lnTo>
                      <a:pt x="6" y="47"/>
                    </a:lnTo>
                    <a:lnTo>
                      <a:pt x="3" y="59"/>
                    </a:lnTo>
                    <a:lnTo>
                      <a:pt x="0" y="71"/>
                    </a:lnTo>
                    <a:lnTo>
                      <a:pt x="0" y="84"/>
                    </a:lnTo>
                    <a:lnTo>
                      <a:pt x="0" y="93"/>
                    </a:lnTo>
                    <a:lnTo>
                      <a:pt x="1" y="102"/>
                    </a:lnTo>
                    <a:lnTo>
                      <a:pt x="3" y="111"/>
                    </a:lnTo>
                    <a:lnTo>
                      <a:pt x="6" y="120"/>
                    </a:lnTo>
                    <a:lnTo>
                      <a:pt x="9" y="127"/>
                    </a:lnTo>
                    <a:lnTo>
                      <a:pt x="13" y="135"/>
                    </a:lnTo>
                    <a:lnTo>
                      <a:pt x="17" y="143"/>
                    </a:lnTo>
                    <a:lnTo>
                      <a:pt x="22" y="149"/>
                    </a:lnTo>
                    <a:lnTo>
                      <a:pt x="27" y="155"/>
                    </a:lnTo>
                    <a:lnTo>
                      <a:pt x="33" y="159"/>
                    </a:lnTo>
                    <a:lnTo>
                      <a:pt x="40" y="164"/>
                    </a:lnTo>
                    <a:lnTo>
                      <a:pt x="46" y="168"/>
                    </a:lnTo>
                    <a:lnTo>
                      <a:pt x="54" y="171"/>
                    </a:lnTo>
                    <a:lnTo>
                      <a:pt x="62" y="174"/>
                    </a:lnTo>
                    <a:lnTo>
                      <a:pt x="69" y="175"/>
                    </a:lnTo>
                    <a:lnTo>
                      <a:pt x="77" y="175"/>
                    </a:lnTo>
                    <a:lnTo>
                      <a:pt x="85" y="175"/>
                    </a:lnTo>
                    <a:lnTo>
                      <a:pt x="93" y="174"/>
                    </a:lnTo>
                    <a:lnTo>
                      <a:pt x="100" y="171"/>
                    </a:lnTo>
                    <a:lnTo>
                      <a:pt x="107" y="168"/>
                    </a:lnTo>
                    <a:lnTo>
                      <a:pt x="114" y="164"/>
                    </a:lnTo>
                    <a:lnTo>
                      <a:pt x="120" y="159"/>
                    </a:lnTo>
                    <a:lnTo>
                      <a:pt x="126" y="155"/>
                    </a:lnTo>
                    <a:lnTo>
                      <a:pt x="131" y="149"/>
                    </a:lnTo>
                    <a:lnTo>
                      <a:pt x="136" y="143"/>
                    </a:lnTo>
                    <a:lnTo>
                      <a:pt x="140" y="135"/>
                    </a:lnTo>
                    <a:lnTo>
                      <a:pt x="144" y="127"/>
                    </a:lnTo>
                    <a:lnTo>
                      <a:pt x="148" y="120"/>
                    </a:lnTo>
                    <a:lnTo>
                      <a:pt x="150" y="111"/>
                    </a:lnTo>
                    <a:lnTo>
                      <a:pt x="152" y="102"/>
                    </a:lnTo>
                    <a:lnTo>
                      <a:pt x="153" y="93"/>
                    </a:lnTo>
                    <a:lnTo>
                      <a:pt x="154" y="84"/>
                    </a:lnTo>
                    <a:close/>
                    <a:moveTo>
                      <a:pt x="145" y="84"/>
                    </a:moveTo>
                    <a:lnTo>
                      <a:pt x="144" y="92"/>
                    </a:lnTo>
                    <a:lnTo>
                      <a:pt x="143" y="101"/>
                    </a:lnTo>
                    <a:lnTo>
                      <a:pt x="142" y="108"/>
                    </a:lnTo>
                    <a:lnTo>
                      <a:pt x="139" y="115"/>
                    </a:lnTo>
                    <a:lnTo>
                      <a:pt x="136" y="122"/>
                    </a:lnTo>
                    <a:lnTo>
                      <a:pt x="133" y="129"/>
                    </a:lnTo>
                    <a:lnTo>
                      <a:pt x="129" y="135"/>
                    </a:lnTo>
                    <a:lnTo>
                      <a:pt x="125" y="141"/>
                    </a:lnTo>
                    <a:lnTo>
                      <a:pt x="120" y="146"/>
                    </a:lnTo>
                    <a:lnTo>
                      <a:pt x="115" y="151"/>
                    </a:lnTo>
                    <a:lnTo>
                      <a:pt x="109" y="155"/>
                    </a:lnTo>
                    <a:lnTo>
                      <a:pt x="103" y="158"/>
                    </a:lnTo>
                    <a:lnTo>
                      <a:pt x="97" y="161"/>
                    </a:lnTo>
                    <a:lnTo>
                      <a:pt x="91" y="163"/>
                    </a:lnTo>
                    <a:lnTo>
                      <a:pt x="84" y="164"/>
                    </a:lnTo>
                    <a:lnTo>
                      <a:pt x="77" y="164"/>
                    </a:lnTo>
                    <a:lnTo>
                      <a:pt x="70" y="164"/>
                    </a:lnTo>
                    <a:lnTo>
                      <a:pt x="64" y="163"/>
                    </a:lnTo>
                    <a:lnTo>
                      <a:pt x="57" y="161"/>
                    </a:lnTo>
                    <a:lnTo>
                      <a:pt x="51" y="158"/>
                    </a:lnTo>
                    <a:lnTo>
                      <a:pt x="44" y="155"/>
                    </a:lnTo>
                    <a:lnTo>
                      <a:pt x="38" y="151"/>
                    </a:lnTo>
                    <a:lnTo>
                      <a:pt x="33" y="146"/>
                    </a:lnTo>
                    <a:lnTo>
                      <a:pt x="28" y="141"/>
                    </a:lnTo>
                    <a:lnTo>
                      <a:pt x="24" y="135"/>
                    </a:lnTo>
                    <a:lnTo>
                      <a:pt x="20" y="129"/>
                    </a:lnTo>
                    <a:lnTo>
                      <a:pt x="17" y="122"/>
                    </a:lnTo>
                    <a:lnTo>
                      <a:pt x="14" y="115"/>
                    </a:lnTo>
                    <a:lnTo>
                      <a:pt x="12" y="108"/>
                    </a:lnTo>
                    <a:lnTo>
                      <a:pt x="10" y="101"/>
                    </a:lnTo>
                    <a:lnTo>
                      <a:pt x="9" y="92"/>
                    </a:lnTo>
                    <a:lnTo>
                      <a:pt x="9" y="84"/>
                    </a:lnTo>
                    <a:lnTo>
                      <a:pt x="9" y="75"/>
                    </a:lnTo>
                    <a:lnTo>
                      <a:pt x="10" y="67"/>
                    </a:lnTo>
                    <a:lnTo>
                      <a:pt x="12" y="60"/>
                    </a:lnTo>
                    <a:lnTo>
                      <a:pt x="14" y="53"/>
                    </a:lnTo>
                    <a:lnTo>
                      <a:pt x="17" y="45"/>
                    </a:lnTo>
                    <a:lnTo>
                      <a:pt x="20" y="38"/>
                    </a:lnTo>
                    <a:lnTo>
                      <a:pt x="24" y="32"/>
                    </a:lnTo>
                    <a:lnTo>
                      <a:pt x="28" y="26"/>
                    </a:lnTo>
                    <a:lnTo>
                      <a:pt x="33" y="21"/>
                    </a:lnTo>
                    <a:lnTo>
                      <a:pt x="38" y="17"/>
                    </a:lnTo>
                    <a:lnTo>
                      <a:pt x="44" y="13"/>
                    </a:lnTo>
                    <a:lnTo>
                      <a:pt x="51" y="9"/>
                    </a:lnTo>
                    <a:lnTo>
                      <a:pt x="57" y="7"/>
                    </a:lnTo>
                    <a:lnTo>
                      <a:pt x="64" y="5"/>
                    </a:lnTo>
                    <a:lnTo>
                      <a:pt x="70" y="4"/>
                    </a:lnTo>
                    <a:lnTo>
                      <a:pt x="77" y="2"/>
                    </a:lnTo>
                    <a:lnTo>
                      <a:pt x="84" y="4"/>
                    </a:lnTo>
                    <a:lnTo>
                      <a:pt x="91" y="5"/>
                    </a:lnTo>
                    <a:lnTo>
                      <a:pt x="97" y="7"/>
                    </a:lnTo>
                    <a:lnTo>
                      <a:pt x="103" y="9"/>
                    </a:lnTo>
                    <a:lnTo>
                      <a:pt x="109" y="13"/>
                    </a:lnTo>
                    <a:lnTo>
                      <a:pt x="115" y="17"/>
                    </a:lnTo>
                    <a:lnTo>
                      <a:pt x="120" y="21"/>
                    </a:lnTo>
                    <a:lnTo>
                      <a:pt x="125" y="26"/>
                    </a:lnTo>
                    <a:lnTo>
                      <a:pt x="129" y="32"/>
                    </a:lnTo>
                    <a:lnTo>
                      <a:pt x="133" y="38"/>
                    </a:lnTo>
                    <a:lnTo>
                      <a:pt x="136" y="45"/>
                    </a:lnTo>
                    <a:lnTo>
                      <a:pt x="139" y="53"/>
                    </a:lnTo>
                    <a:lnTo>
                      <a:pt x="142" y="60"/>
                    </a:lnTo>
                    <a:lnTo>
                      <a:pt x="143" y="67"/>
                    </a:lnTo>
                    <a:lnTo>
                      <a:pt x="144" y="75"/>
                    </a:lnTo>
                    <a:lnTo>
                      <a:pt x="145" y="84"/>
                    </a:lnTo>
                    <a:close/>
                  </a:path>
                </a:pathLst>
              </a:custGeom>
              <a:solidFill>
                <a:srgbClr val="F8D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9" name="Freeform 145"/>
              <p:cNvSpPr>
                <a:spLocks noEditPoints="1"/>
              </p:cNvSpPr>
              <p:nvPr/>
            </p:nvSpPr>
            <p:spPr bwMode="auto">
              <a:xfrm>
                <a:off x="1147" y="2645"/>
                <a:ext cx="29" cy="29"/>
              </a:xfrm>
              <a:custGeom>
                <a:avLst/>
                <a:gdLst>
                  <a:gd name="T0" fmla="*/ 1 w 145"/>
                  <a:gd name="T1" fmla="*/ 0 h 170"/>
                  <a:gd name="T2" fmla="*/ 1 w 145"/>
                  <a:gd name="T3" fmla="*/ 0 h 170"/>
                  <a:gd name="T4" fmla="*/ 1 w 145"/>
                  <a:gd name="T5" fmla="*/ 0 h 170"/>
                  <a:gd name="T6" fmla="*/ 1 w 145"/>
                  <a:gd name="T7" fmla="*/ 0 h 170"/>
                  <a:gd name="T8" fmla="*/ 1 w 145"/>
                  <a:gd name="T9" fmla="*/ 0 h 170"/>
                  <a:gd name="T10" fmla="*/ 0 w 145"/>
                  <a:gd name="T11" fmla="*/ 0 h 170"/>
                  <a:gd name="T12" fmla="*/ 0 w 145"/>
                  <a:gd name="T13" fmla="*/ 0 h 170"/>
                  <a:gd name="T14" fmla="*/ 0 w 145"/>
                  <a:gd name="T15" fmla="*/ 0 h 170"/>
                  <a:gd name="T16" fmla="*/ 0 w 145"/>
                  <a:gd name="T17" fmla="*/ 0 h 170"/>
                  <a:gd name="T18" fmla="*/ 0 w 145"/>
                  <a:gd name="T19" fmla="*/ 0 h 170"/>
                  <a:gd name="T20" fmla="*/ 0 w 145"/>
                  <a:gd name="T21" fmla="*/ 1 h 170"/>
                  <a:gd name="T22" fmla="*/ 0 w 145"/>
                  <a:gd name="T23" fmla="*/ 1 h 170"/>
                  <a:gd name="T24" fmla="*/ 0 w 145"/>
                  <a:gd name="T25" fmla="*/ 1 h 170"/>
                  <a:gd name="T26" fmla="*/ 0 w 145"/>
                  <a:gd name="T27" fmla="*/ 1 h 170"/>
                  <a:gd name="T28" fmla="*/ 0 w 145"/>
                  <a:gd name="T29" fmla="*/ 1 h 170"/>
                  <a:gd name="T30" fmla="*/ 1 w 145"/>
                  <a:gd name="T31" fmla="*/ 1 h 170"/>
                  <a:gd name="T32" fmla="*/ 1 w 145"/>
                  <a:gd name="T33" fmla="*/ 1 h 170"/>
                  <a:gd name="T34" fmla="*/ 1 w 145"/>
                  <a:gd name="T35" fmla="*/ 1 h 170"/>
                  <a:gd name="T36" fmla="*/ 1 w 145"/>
                  <a:gd name="T37" fmla="*/ 1 h 170"/>
                  <a:gd name="T38" fmla="*/ 1 w 145"/>
                  <a:gd name="T39" fmla="*/ 1 h 170"/>
                  <a:gd name="T40" fmla="*/ 1 w 145"/>
                  <a:gd name="T41" fmla="*/ 0 h 170"/>
                  <a:gd name="T42" fmla="*/ 1 w 145"/>
                  <a:gd name="T43" fmla="*/ 1 h 170"/>
                  <a:gd name="T44" fmla="*/ 1 w 145"/>
                  <a:gd name="T45" fmla="*/ 1 h 170"/>
                  <a:gd name="T46" fmla="*/ 1 w 145"/>
                  <a:gd name="T47" fmla="*/ 1 h 170"/>
                  <a:gd name="T48" fmla="*/ 1 w 145"/>
                  <a:gd name="T49" fmla="*/ 1 h 170"/>
                  <a:gd name="T50" fmla="*/ 1 w 145"/>
                  <a:gd name="T51" fmla="*/ 1 h 170"/>
                  <a:gd name="T52" fmla="*/ 1 w 145"/>
                  <a:gd name="T53" fmla="*/ 1 h 170"/>
                  <a:gd name="T54" fmla="*/ 0 w 145"/>
                  <a:gd name="T55" fmla="*/ 1 h 170"/>
                  <a:gd name="T56" fmla="*/ 0 w 145"/>
                  <a:gd name="T57" fmla="*/ 1 h 170"/>
                  <a:gd name="T58" fmla="*/ 0 w 145"/>
                  <a:gd name="T59" fmla="*/ 1 h 170"/>
                  <a:gd name="T60" fmla="*/ 0 w 145"/>
                  <a:gd name="T61" fmla="*/ 1 h 170"/>
                  <a:gd name="T62" fmla="*/ 0 w 145"/>
                  <a:gd name="T63" fmla="*/ 0 h 170"/>
                  <a:gd name="T64" fmla="*/ 0 w 145"/>
                  <a:gd name="T65" fmla="*/ 0 h 170"/>
                  <a:gd name="T66" fmla="*/ 0 w 145"/>
                  <a:gd name="T67" fmla="*/ 0 h 170"/>
                  <a:gd name="T68" fmla="*/ 0 w 145"/>
                  <a:gd name="T69" fmla="*/ 0 h 170"/>
                  <a:gd name="T70" fmla="*/ 0 w 145"/>
                  <a:gd name="T71" fmla="*/ 0 h 170"/>
                  <a:gd name="T72" fmla="*/ 1 w 145"/>
                  <a:gd name="T73" fmla="*/ 0 h 170"/>
                  <a:gd name="T74" fmla="*/ 1 w 145"/>
                  <a:gd name="T75" fmla="*/ 0 h 170"/>
                  <a:gd name="T76" fmla="*/ 1 w 145"/>
                  <a:gd name="T77" fmla="*/ 0 h 170"/>
                  <a:gd name="T78" fmla="*/ 1 w 145"/>
                  <a:gd name="T79" fmla="*/ 0 h 170"/>
                  <a:gd name="T80" fmla="*/ 1 w 145"/>
                  <a:gd name="T81" fmla="*/ 0 h 170"/>
                  <a:gd name="T82" fmla="*/ 1 w 145"/>
                  <a:gd name="T83" fmla="*/ 0 h 1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5"/>
                  <a:gd name="T127" fmla="*/ 0 h 170"/>
                  <a:gd name="T128" fmla="*/ 145 w 145"/>
                  <a:gd name="T129" fmla="*/ 170 h 1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5" h="170">
                    <a:moveTo>
                      <a:pt x="145" y="84"/>
                    </a:moveTo>
                    <a:lnTo>
                      <a:pt x="144" y="73"/>
                    </a:lnTo>
                    <a:lnTo>
                      <a:pt x="143" y="62"/>
                    </a:lnTo>
                    <a:lnTo>
                      <a:pt x="140" y="51"/>
                    </a:lnTo>
                    <a:lnTo>
                      <a:pt x="136" y="42"/>
                    </a:lnTo>
                    <a:lnTo>
                      <a:pt x="131" y="33"/>
                    </a:lnTo>
                    <a:lnTo>
                      <a:pt x="126" y="25"/>
                    </a:lnTo>
                    <a:lnTo>
                      <a:pt x="120" y="18"/>
                    </a:lnTo>
                    <a:lnTo>
                      <a:pt x="113" y="12"/>
                    </a:lnTo>
                    <a:lnTo>
                      <a:pt x="106" y="8"/>
                    </a:lnTo>
                    <a:lnTo>
                      <a:pt x="99" y="6"/>
                    </a:lnTo>
                    <a:lnTo>
                      <a:pt x="92" y="4"/>
                    </a:lnTo>
                    <a:lnTo>
                      <a:pt x="85" y="2"/>
                    </a:lnTo>
                    <a:lnTo>
                      <a:pt x="78" y="1"/>
                    </a:lnTo>
                    <a:lnTo>
                      <a:pt x="71" y="0"/>
                    </a:lnTo>
                    <a:lnTo>
                      <a:pt x="64" y="0"/>
                    </a:lnTo>
                    <a:lnTo>
                      <a:pt x="57" y="0"/>
                    </a:lnTo>
                    <a:lnTo>
                      <a:pt x="51" y="1"/>
                    </a:lnTo>
                    <a:lnTo>
                      <a:pt x="45" y="5"/>
                    </a:lnTo>
                    <a:lnTo>
                      <a:pt x="39" y="7"/>
                    </a:lnTo>
                    <a:lnTo>
                      <a:pt x="34" y="11"/>
                    </a:lnTo>
                    <a:lnTo>
                      <a:pt x="24" y="19"/>
                    </a:lnTo>
                    <a:lnTo>
                      <a:pt x="16" y="30"/>
                    </a:lnTo>
                    <a:lnTo>
                      <a:pt x="12" y="36"/>
                    </a:lnTo>
                    <a:lnTo>
                      <a:pt x="9" y="42"/>
                    </a:lnTo>
                    <a:lnTo>
                      <a:pt x="7" y="48"/>
                    </a:lnTo>
                    <a:lnTo>
                      <a:pt x="4" y="55"/>
                    </a:lnTo>
                    <a:lnTo>
                      <a:pt x="3" y="61"/>
                    </a:lnTo>
                    <a:lnTo>
                      <a:pt x="1" y="68"/>
                    </a:lnTo>
                    <a:lnTo>
                      <a:pt x="0" y="77"/>
                    </a:lnTo>
                    <a:lnTo>
                      <a:pt x="0" y="84"/>
                    </a:lnTo>
                    <a:lnTo>
                      <a:pt x="1" y="92"/>
                    </a:lnTo>
                    <a:lnTo>
                      <a:pt x="2" y="101"/>
                    </a:lnTo>
                    <a:lnTo>
                      <a:pt x="3" y="109"/>
                    </a:lnTo>
                    <a:lnTo>
                      <a:pt x="6" y="117"/>
                    </a:lnTo>
                    <a:lnTo>
                      <a:pt x="9" y="125"/>
                    </a:lnTo>
                    <a:lnTo>
                      <a:pt x="12" y="132"/>
                    </a:lnTo>
                    <a:lnTo>
                      <a:pt x="17" y="139"/>
                    </a:lnTo>
                    <a:lnTo>
                      <a:pt x="21" y="145"/>
                    </a:lnTo>
                    <a:lnTo>
                      <a:pt x="26" y="151"/>
                    </a:lnTo>
                    <a:lnTo>
                      <a:pt x="32" y="156"/>
                    </a:lnTo>
                    <a:lnTo>
                      <a:pt x="38" y="159"/>
                    </a:lnTo>
                    <a:lnTo>
                      <a:pt x="45" y="163"/>
                    </a:lnTo>
                    <a:lnTo>
                      <a:pt x="52" y="166"/>
                    </a:lnTo>
                    <a:lnTo>
                      <a:pt x="59" y="169"/>
                    </a:lnTo>
                    <a:lnTo>
                      <a:pt x="66" y="170"/>
                    </a:lnTo>
                    <a:lnTo>
                      <a:pt x="73" y="170"/>
                    </a:lnTo>
                    <a:lnTo>
                      <a:pt x="80" y="170"/>
                    </a:lnTo>
                    <a:lnTo>
                      <a:pt x="88" y="169"/>
                    </a:lnTo>
                    <a:lnTo>
                      <a:pt x="94" y="166"/>
                    </a:lnTo>
                    <a:lnTo>
                      <a:pt x="101" y="163"/>
                    </a:lnTo>
                    <a:lnTo>
                      <a:pt x="107" y="159"/>
                    </a:lnTo>
                    <a:lnTo>
                      <a:pt x="113" y="156"/>
                    </a:lnTo>
                    <a:lnTo>
                      <a:pt x="119" y="151"/>
                    </a:lnTo>
                    <a:lnTo>
                      <a:pt x="124" y="145"/>
                    </a:lnTo>
                    <a:lnTo>
                      <a:pt x="129" y="139"/>
                    </a:lnTo>
                    <a:lnTo>
                      <a:pt x="133" y="132"/>
                    </a:lnTo>
                    <a:lnTo>
                      <a:pt x="136" y="125"/>
                    </a:lnTo>
                    <a:lnTo>
                      <a:pt x="139" y="117"/>
                    </a:lnTo>
                    <a:lnTo>
                      <a:pt x="142" y="109"/>
                    </a:lnTo>
                    <a:lnTo>
                      <a:pt x="144" y="101"/>
                    </a:lnTo>
                    <a:lnTo>
                      <a:pt x="145" y="92"/>
                    </a:lnTo>
                    <a:lnTo>
                      <a:pt x="145" y="84"/>
                    </a:lnTo>
                    <a:close/>
                    <a:moveTo>
                      <a:pt x="136" y="84"/>
                    </a:moveTo>
                    <a:lnTo>
                      <a:pt x="136" y="91"/>
                    </a:lnTo>
                    <a:lnTo>
                      <a:pt x="135" y="99"/>
                    </a:lnTo>
                    <a:lnTo>
                      <a:pt x="133" y="107"/>
                    </a:lnTo>
                    <a:lnTo>
                      <a:pt x="131" y="113"/>
                    </a:lnTo>
                    <a:lnTo>
                      <a:pt x="128" y="120"/>
                    </a:lnTo>
                    <a:lnTo>
                      <a:pt x="125" y="126"/>
                    </a:lnTo>
                    <a:lnTo>
                      <a:pt x="122" y="132"/>
                    </a:lnTo>
                    <a:lnTo>
                      <a:pt x="118" y="138"/>
                    </a:lnTo>
                    <a:lnTo>
                      <a:pt x="113" y="143"/>
                    </a:lnTo>
                    <a:lnTo>
                      <a:pt x="108" y="146"/>
                    </a:lnTo>
                    <a:lnTo>
                      <a:pt x="103" y="150"/>
                    </a:lnTo>
                    <a:lnTo>
                      <a:pt x="98" y="153"/>
                    </a:lnTo>
                    <a:lnTo>
                      <a:pt x="92" y="156"/>
                    </a:lnTo>
                    <a:lnTo>
                      <a:pt x="86" y="158"/>
                    </a:lnTo>
                    <a:lnTo>
                      <a:pt x="80" y="159"/>
                    </a:lnTo>
                    <a:lnTo>
                      <a:pt x="73" y="159"/>
                    </a:lnTo>
                    <a:lnTo>
                      <a:pt x="67" y="159"/>
                    </a:lnTo>
                    <a:lnTo>
                      <a:pt x="60" y="158"/>
                    </a:lnTo>
                    <a:lnTo>
                      <a:pt x="54" y="156"/>
                    </a:lnTo>
                    <a:lnTo>
                      <a:pt x="49" y="153"/>
                    </a:lnTo>
                    <a:lnTo>
                      <a:pt x="42" y="150"/>
                    </a:lnTo>
                    <a:lnTo>
                      <a:pt x="37" y="146"/>
                    </a:lnTo>
                    <a:lnTo>
                      <a:pt x="32" y="143"/>
                    </a:lnTo>
                    <a:lnTo>
                      <a:pt x="28" y="138"/>
                    </a:lnTo>
                    <a:lnTo>
                      <a:pt x="24" y="132"/>
                    </a:lnTo>
                    <a:lnTo>
                      <a:pt x="20" y="126"/>
                    </a:lnTo>
                    <a:lnTo>
                      <a:pt x="17" y="120"/>
                    </a:lnTo>
                    <a:lnTo>
                      <a:pt x="14" y="113"/>
                    </a:lnTo>
                    <a:lnTo>
                      <a:pt x="12" y="107"/>
                    </a:lnTo>
                    <a:lnTo>
                      <a:pt x="10" y="99"/>
                    </a:lnTo>
                    <a:lnTo>
                      <a:pt x="9" y="91"/>
                    </a:lnTo>
                    <a:lnTo>
                      <a:pt x="9" y="84"/>
                    </a:lnTo>
                    <a:lnTo>
                      <a:pt x="9" y="77"/>
                    </a:lnTo>
                    <a:lnTo>
                      <a:pt x="10" y="68"/>
                    </a:lnTo>
                    <a:lnTo>
                      <a:pt x="12" y="61"/>
                    </a:lnTo>
                    <a:lnTo>
                      <a:pt x="14" y="54"/>
                    </a:lnTo>
                    <a:lnTo>
                      <a:pt x="17" y="48"/>
                    </a:lnTo>
                    <a:lnTo>
                      <a:pt x="20" y="42"/>
                    </a:lnTo>
                    <a:lnTo>
                      <a:pt x="24" y="36"/>
                    </a:lnTo>
                    <a:lnTo>
                      <a:pt x="28" y="30"/>
                    </a:lnTo>
                    <a:lnTo>
                      <a:pt x="32" y="25"/>
                    </a:lnTo>
                    <a:lnTo>
                      <a:pt x="37" y="21"/>
                    </a:lnTo>
                    <a:lnTo>
                      <a:pt x="42" y="18"/>
                    </a:lnTo>
                    <a:lnTo>
                      <a:pt x="49" y="14"/>
                    </a:lnTo>
                    <a:lnTo>
                      <a:pt x="54" y="12"/>
                    </a:lnTo>
                    <a:lnTo>
                      <a:pt x="60" y="9"/>
                    </a:lnTo>
                    <a:lnTo>
                      <a:pt x="67" y="8"/>
                    </a:lnTo>
                    <a:lnTo>
                      <a:pt x="73" y="8"/>
                    </a:lnTo>
                    <a:lnTo>
                      <a:pt x="80" y="8"/>
                    </a:lnTo>
                    <a:lnTo>
                      <a:pt x="86" y="9"/>
                    </a:lnTo>
                    <a:lnTo>
                      <a:pt x="92" y="12"/>
                    </a:lnTo>
                    <a:lnTo>
                      <a:pt x="98" y="14"/>
                    </a:lnTo>
                    <a:lnTo>
                      <a:pt x="103" y="18"/>
                    </a:lnTo>
                    <a:lnTo>
                      <a:pt x="108" y="21"/>
                    </a:lnTo>
                    <a:lnTo>
                      <a:pt x="113" y="25"/>
                    </a:lnTo>
                    <a:lnTo>
                      <a:pt x="118" y="30"/>
                    </a:lnTo>
                    <a:lnTo>
                      <a:pt x="122" y="36"/>
                    </a:lnTo>
                    <a:lnTo>
                      <a:pt x="125" y="42"/>
                    </a:lnTo>
                    <a:lnTo>
                      <a:pt x="128" y="48"/>
                    </a:lnTo>
                    <a:lnTo>
                      <a:pt x="131" y="54"/>
                    </a:lnTo>
                    <a:lnTo>
                      <a:pt x="133" y="61"/>
                    </a:lnTo>
                    <a:lnTo>
                      <a:pt x="135" y="68"/>
                    </a:lnTo>
                    <a:lnTo>
                      <a:pt x="136" y="77"/>
                    </a:lnTo>
                    <a:lnTo>
                      <a:pt x="136" y="84"/>
                    </a:lnTo>
                    <a:close/>
                  </a:path>
                </a:pathLst>
              </a:custGeom>
              <a:solidFill>
                <a:srgbClr val="F8D7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0" name="Freeform 146"/>
              <p:cNvSpPr>
                <a:spLocks noEditPoints="1"/>
              </p:cNvSpPr>
              <p:nvPr/>
            </p:nvSpPr>
            <p:spPr bwMode="auto">
              <a:xfrm>
                <a:off x="1148" y="2646"/>
                <a:ext cx="27" cy="27"/>
              </a:xfrm>
              <a:custGeom>
                <a:avLst/>
                <a:gdLst>
                  <a:gd name="T0" fmla="*/ 1 w 136"/>
                  <a:gd name="T1" fmla="*/ 0 h 162"/>
                  <a:gd name="T2" fmla="*/ 1 w 136"/>
                  <a:gd name="T3" fmla="*/ 0 h 162"/>
                  <a:gd name="T4" fmla="*/ 1 w 136"/>
                  <a:gd name="T5" fmla="*/ 0 h 162"/>
                  <a:gd name="T6" fmla="*/ 1 w 136"/>
                  <a:gd name="T7" fmla="*/ 0 h 162"/>
                  <a:gd name="T8" fmla="*/ 1 w 136"/>
                  <a:gd name="T9" fmla="*/ 0 h 162"/>
                  <a:gd name="T10" fmla="*/ 0 w 136"/>
                  <a:gd name="T11" fmla="*/ 0 h 162"/>
                  <a:gd name="T12" fmla="*/ 0 w 136"/>
                  <a:gd name="T13" fmla="*/ 0 h 162"/>
                  <a:gd name="T14" fmla="*/ 0 w 136"/>
                  <a:gd name="T15" fmla="*/ 0 h 162"/>
                  <a:gd name="T16" fmla="*/ 0 w 136"/>
                  <a:gd name="T17" fmla="*/ 0 h 162"/>
                  <a:gd name="T18" fmla="*/ 0 w 136"/>
                  <a:gd name="T19" fmla="*/ 0 h 162"/>
                  <a:gd name="T20" fmla="*/ 0 w 136"/>
                  <a:gd name="T21" fmla="*/ 0 h 162"/>
                  <a:gd name="T22" fmla="*/ 0 w 136"/>
                  <a:gd name="T23" fmla="*/ 1 h 162"/>
                  <a:gd name="T24" fmla="*/ 0 w 136"/>
                  <a:gd name="T25" fmla="*/ 1 h 162"/>
                  <a:gd name="T26" fmla="*/ 0 w 136"/>
                  <a:gd name="T27" fmla="*/ 1 h 162"/>
                  <a:gd name="T28" fmla="*/ 0 w 136"/>
                  <a:gd name="T29" fmla="*/ 1 h 162"/>
                  <a:gd name="T30" fmla="*/ 0 w 136"/>
                  <a:gd name="T31" fmla="*/ 1 h 162"/>
                  <a:gd name="T32" fmla="*/ 1 w 136"/>
                  <a:gd name="T33" fmla="*/ 1 h 162"/>
                  <a:gd name="T34" fmla="*/ 1 w 136"/>
                  <a:gd name="T35" fmla="*/ 1 h 162"/>
                  <a:gd name="T36" fmla="*/ 1 w 136"/>
                  <a:gd name="T37" fmla="*/ 1 h 162"/>
                  <a:gd name="T38" fmla="*/ 1 w 136"/>
                  <a:gd name="T39" fmla="*/ 1 h 162"/>
                  <a:gd name="T40" fmla="*/ 1 w 136"/>
                  <a:gd name="T41" fmla="*/ 1 h 162"/>
                  <a:gd name="T42" fmla="*/ 1 w 136"/>
                  <a:gd name="T43" fmla="*/ 0 h 162"/>
                  <a:gd name="T44" fmla="*/ 1 w 136"/>
                  <a:gd name="T45" fmla="*/ 1 h 162"/>
                  <a:gd name="T46" fmla="*/ 1 w 136"/>
                  <a:gd name="T47" fmla="*/ 1 h 162"/>
                  <a:gd name="T48" fmla="*/ 1 w 136"/>
                  <a:gd name="T49" fmla="*/ 1 h 162"/>
                  <a:gd name="T50" fmla="*/ 1 w 136"/>
                  <a:gd name="T51" fmla="*/ 1 h 162"/>
                  <a:gd name="T52" fmla="*/ 1 w 136"/>
                  <a:gd name="T53" fmla="*/ 1 h 162"/>
                  <a:gd name="T54" fmla="*/ 0 w 136"/>
                  <a:gd name="T55" fmla="*/ 1 h 162"/>
                  <a:gd name="T56" fmla="*/ 0 w 136"/>
                  <a:gd name="T57" fmla="*/ 1 h 162"/>
                  <a:gd name="T58" fmla="*/ 0 w 136"/>
                  <a:gd name="T59" fmla="*/ 1 h 162"/>
                  <a:gd name="T60" fmla="*/ 0 w 136"/>
                  <a:gd name="T61" fmla="*/ 1 h 162"/>
                  <a:gd name="T62" fmla="*/ 0 w 136"/>
                  <a:gd name="T63" fmla="*/ 1 h 162"/>
                  <a:gd name="T64" fmla="*/ 0 w 136"/>
                  <a:gd name="T65" fmla="*/ 0 h 162"/>
                  <a:gd name="T66" fmla="*/ 0 w 136"/>
                  <a:gd name="T67" fmla="*/ 0 h 162"/>
                  <a:gd name="T68" fmla="*/ 0 w 136"/>
                  <a:gd name="T69" fmla="*/ 0 h 162"/>
                  <a:gd name="T70" fmla="*/ 0 w 136"/>
                  <a:gd name="T71" fmla="*/ 0 h 162"/>
                  <a:gd name="T72" fmla="*/ 0 w 136"/>
                  <a:gd name="T73" fmla="*/ 0 h 162"/>
                  <a:gd name="T74" fmla="*/ 1 w 136"/>
                  <a:gd name="T75" fmla="*/ 0 h 162"/>
                  <a:gd name="T76" fmla="*/ 1 w 136"/>
                  <a:gd name="T77" fmla="*/ 0 h 162"/>
                  <a:gd name="T78" fmla="*/ 1 w 136"/>
                  <a:gd name="T79" fmla="*/ 0 h 162"/>
                  <a:gd name="T80" fmla="*/ 1 w 136"/>
                  <a:gd name="T81" fmla="*/ 0 h 162"/>
                  <a:gd name="T82" fmla="*/ 1 w 136"/>
                  <a:gd name="T83" fmla="*/ 0 h 162"/>
                  <a:gd name="T84" fmla="*/ 1 w 136"/>
                  <a:gd name="T85" fmla="*/ 0 h 16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6"/>
                  <a:gd name="T130" fmla="*/ 0 h 162"/>
                  <a:gd name="T131" fmla="*/ 136 w 136"/>
                  <a:gd name="T132" fmla="*/ 162 h 16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6" h="162">
                    <a:moveTo>
                      <a:pt x="136" y="82"/>
                    </a:moveTo>
                    <a:lnTo>
                      <a:pt x="135" y="73"/>
                    </a:lnTo>
                    <a:lnTo>
                      <a:pt x="134" y="65"/>
                    </a:lnTo>
                    <a:lnTo>
                      <a:pt x="133" y="58"/>
                    </a:lnTo>
                    <a:lnTo>
                      <a:pt x="130" y="51"/>
                    </a:lnTo>
                    <a:lnTo>
                      <a:pt x="127" y="43"/>
                    </a:lnTo>
                    <a:lnTo>
                      <a:pt x="124" y="36"/>
                    </a:lnTo>
                    <a:lnTo>
                      <a:pt x="120" y="30"/>
                    </a:lnTo>
                    <a:lnTo>
                      <a:pt x="116" y="24"/>
                    </a:lnTo>
                    <a:lnTo>
                      <a:pt x="111" y="19"/>
                    </a:lnTo>
                    <a:lnTo>
                      <a:pt x="106" y="15"/>
                    </a:lnTo>
                    <a:lnTo>
                      <a:pt x="100" y="11"/>
                    </a:lnTo>
                    <a:lnTo>
                      <a:pt x="94" y="7"/>
                    </a:lnTo>
                    <a:lnTo>
                      <a:pt x="88" y="5"/>
                    </a:lnTo>
                    <a:lnTo>
                      <a:pt x="82" y="3"/>
                    </a:lnTo>
                    <a:lnTo>
                      <a:pt x="75" y="2"/>
                    </a:lnTo>
                    <a:lnTo>
                      <a:pt x="68" y="0"/>
                    </a:lnTo>
                    <a:lnTo>
                      <a:pt x="61" y="2"/>
                    </a:lnTo>
                    <a:lnTo>
                      <a:pt x="55" y="3"/>
                    </a:lnTo>
                    <a:lnTo>
                      <a:pt x="48" y="5"/>
                    </a:lnTo>
                    <a:lnTo>
                      <a:pt x="42" y="7"/>
                    </a:lnTo>
                    <a:lnTo>
                      <a:pt x="35" y="11"/>
                    </a:lnTo>
                    <a:lnTo>
                      <a:pt x="29" y="15"/>
                    </a:lnTo>
                    <a:lnTo>
                      <a:pt x="24" y="19"/>
                    </a:lnTo>
                    <a:lnTo>
                      <a:pt x="19" y="24"/>
                    </a:lnTo>
                    <a:lnTo>
                      <a:pt x="15" y="30"/>
                    </a:lnTo>
                    <a:lnTo>
                      <a:pt x="11" y="36"/>
                    </a:lnTo>
                    <a:lnTo>
                      <a:pt x="8" y="43"/>
                    </a:lnTo>
                    <a:lnTo>
                      <a:pt x="5" y="51"/>
                    </a:lnTo>
                    <a:lnTo>
                      <a:pt x="3" y="58"/>
                    </a:lnTo>
                    <a:lnTo>
                      <a:pt x="1" y="65"/>
                    </a:lnTo>
                    <a:lnTo>
                      <a:pt x="0" y="73"/>
                    </a:lnTo>
                    <a:lnTo>
                      <a:pt x="0" y="82"/>
                    </a:lnTo>
                    <a:lnTo>
                      <a:pt x="0" y="90"/>
                    </a:lnTo>
                    <a:lnTo>
                      <a:pt x="1" y="99"/>
                    </a:lnTo>
                    <a:lnTo>
                      <a:pt x="3" y="106"/>
                    </a:lnTo>
                    <a:lnTo>
                      <a:pt x="5" y="113"/>
                    </a:lnTo>
                    <a:lnTo>
                      <a:pt x="8" y="120"/>
                    </a:lnTo>
                    <a:lnTo>
                      <a:pt x="11" y="127"/>
                    </a:lnTo>
                    <a:lnTo>
                      <a:pt x="15" y="133"/>
                    </a:lnTo>
                    <a:lnTo>
                      <a:pt x="19" y="139"/>
                    </a:lnTo>
                    <a:lnTo>
                      <a:pt x="24" y="144"/>
                    </a:lnTo>
                    <a:lnTo>
                      <a:pt x="29" y="149"/>
                    </a:lnTo>
                    <a:lnTo>
                      <a:pt x="35" y="153"/>
                    </a:lnTo>
                    <a:lnTo>
                      <a:pt x="42" y="156"/>
                    </a:lnTo>
                    <a:lnTo>
                      <a:pt x="48" y="159"/>
                    </a:lnTo>
                    <a:lnTo>
                      <a:pt x="55" y="161"/>
                    </a:lnTo>
                    <a:lnTo>
                      <a:pt x="61" y="162"/>
                    </a:lnTo>
                    <a:lnTo>
                      <a:pt x="68" y="162"/>
                    </a:lnTo>
                    <a:lnTo>
                      <a:pt x="75" y="162"/>
                    </a:lnTo>
                    <a:lnTo>
                      <a:pt x="82" y="161"/>
                    </a:lnTo>
                    <a:lnTo>
                      <a:pt x="88" y="159"/>
                    </a:lnTo>
                    <a:lnTo>
                      <a:pt x="94" y="156"/>
                    </a:lnTo>
                    <a:lnTo>
                      <a:pt x="100" y="153"/>
                    </a:lnTo>
                    <a:lnTo>
                      <a:pt x="106" y="149"/>
                    </a:lnTo>
                    <a:lnTo>
                      <a:pt x="111" y="144"/>
                    </a:lnTo>
                    <a:lnTo>
                      <a:pt x="116" y="139"/>
                    </a:lnTo>
                    <a:lnTo>
                      <a:pt x="120" y="133"/>
                    </a:lnTo>
                    <a:lnTo>
                      <a:pt x="124" y="127"/>
                    </a:lnTo>
                    <a:lnTo>
                      <a:pt x="127" y="120"/>
                    </a:lnTo>
                    <a:lnTo>
                      <a:pt x="130" y="113"/>
                    </a:lnTo>
                    <a:lnTo>
                      <a:pt x="133" y="106"/>
                    </a:lnTo>
                    <a:lnTo>
                      <a:pt x="134" y="99"/>
                    </a:lnTo>
                    <a:lnTo>
                      <a:pt x="135" y="90"/>
                    </a:lnTo>
                    <a:lnTo>
                      <a:pt x="136" y="82"/>
                    </a:lnTo>
                    <a:close/>
                    <a:moveTo>
                      <a:pt x="127" y="82"/>
                    </a:moveTo>
                    <a:lnTo>
                      <a:pt x="126" y="89"/>
                    </a:lnTo>
                    <a:lnTo>
                      <a:pt x="125" y="96"/>
                    </a:lnTo>
                    <a:lnTo>
                      <a:pt x="124" y="102"/>
                    </a:lnTo>
                    <a:lnTo>
                      <a:pt x="122" y="109"/>
                    </a:lnTo>
                    <a:lnTo>
                      <a:pt x="120" y="115"/>
                    </a:lnTo>
                    <a:lnTo>
                      <a:pt x="117" y="121"/>
                    </a:lnTo>
                    <a:lnTo>
                      <a:pt x="113" y="126"/>
                    </a:lnTo>
                    <a:lnTo>
                      <a:pt x="109" y="131"/>
                    </a:lnTo>
                    <a:lnTo>
                      <a:pt x="105" y="136"/>
                    </a:lnTo>
                    <a:lnTo>
                      <a:pt x="101" y="141"/>
                    </a:lnTo>
                    <a:lnTo>
                      <a:pt x="96" y="143"/>
                    </a:lnTo>
                    <a:lnTo>
                      <a:pt x="91" y="147"/>
                    </a:lnTo>
                    <a:lnTo>
                      <a:pt x="85" y="149"/>
                    </a:lnTo>
                    <a:lnTo>
                      <a:pt x="80" y="150"/>
                    </a:lnTo>
                    <a:lnTo>
                      <a:pt x="74" y="151"/>
                    </a:lnTo>
                    <a:lnTo>
                      <a:pt x="68" y="151"/>
                    </a:lnTo>
                    <a:lnTo>
                      <a:pt x="62" y="151"/>
                    </a:lnTo>
                    <a:lnTo>
                      <a:pt x="56" y="150"/>
                    </a:lnTo>
                    <a:lnTo>
                      <a:pt x="51" y="149"/>
                    </a:lnTo>
                    <a:lnTo>
                      <a:pt x="45" y="147"/>
                    </a:lnTo>
                    <a:lnTo>
                      <a:pt x="40" y="143"/>
                    </a:lnTo>
                    <a:lnTo>
                      <a:pt x="34" y="141"/>
                    </a:lnTo>
                    <a:lnTo>
                      <a:pt x="30" y="136"/>
                    </a:lnTo>
                    <a:lnTo>
                      <a:pt x="26" y="131"/>
                    </a:lnTo>
                    <a:lnTo>
                      <a:pt x="22" y="126"/>
                    </a:lnTo>
                    <a:lnTo>
                      <a:pt x="19" y="121"/>
                    </a:lnTo>
                    <a:lnTo>
                      <a:pt x="16" y="115"/>
                    </a:lnTo>
                    <a:lnTo>
                      <a:pt x="13" y="109"/>
                    </a:lnTo>
                    <a:lnTo>
                      <a:pt x="11" y="102"/>
                    </a:lnTo>
                    <a:lnTo>
                      <a:pt x="10" y="96"/>
                    </a:lnTo>
                    <a:lnTo>
                      <a:pt x="9" y="89"/>
                    </a:lnTo>
                    <a:lnTo>
                      <a:pt x="9" y="82"/>
                    </a:lnTo>
                    <a:lnTo>
                      <a:pt x="9" y="75"/>
                    </a:lnTo>
                    <a:lnTo>
                      <a:pt x="10" y="67"/>
                    </a:lnTo>
                    <a:lnTo>
                      <a:pt x="11" y="61"/>
                    </a:lnTo>
                    <a:lnTo>
                      <a:pt x="13" y="54"/>
                    </a:lnTo>
                    <a:lnTo>
                      <a:pt x="16" y="48"/>
                    </a:lnTo>
                    <a:lnTo>
                      <a:pt x="19" y="42"/>
                    </a:lnTo>
                    <a:lnTo>
                      <a:pt x="22" y="37"/>
                    </a:lnTo>
                    <a:lnTo>
                      <a:pt x="26" y="33"/>
                    </a:lnTo>
                    <a:lnTo>
                      <a:pt x="30" y="28"/>
                    </a:lnTo>
                    <a:lnTo>
                      <a:pt x="34" y="23"/>
                    </a:lnTo>
                    <a:lnTo>
                      <a:pt x="40" y="21"/>
                    </a:lnTo>
                    <a:lnTo>
                      <a:pt x="45" y="17"/>
                    </a:lnTo>
                    <a:lnTo>
                      <a:pt x="51" y="15"/>
                    </a:lnTo>
                    <a:lnTo>
                      <a:pt x="56" y="13"/>
                    </a:lnTo>
                    <a:lnTo>
                      <a:pt x="62" y="12"/>
                    </a:lnTo>
                    <a:lnTo>
                      <a:pt x="68" y="11"/>
                    </a:lnTo>
                    <a:lnTo>
                      <a:pt x="74" y="12"/>
                    </a:lnTo>
                    <a:lnTo>
                      <a:pt x="80" y="13"/>
                    </a:lnTo>
                    <a:lnTo>
                      <a:pt x="85" y="15"/>
                    </a:lnTo>
                    <a:lnTo>
                      <a:pt x="91" y="17"/>
                    </a:lnTo>
                    <a:lnTo>
                      <a:pt x="96" y="21"/>
                    </a:lnTo>
                    <a:lnTo>
                      <a:pt x="101" y="23"/>
                    </a:lnTo>
                    <a:lnTo>
                      <a:pt x="105" y="28"/>
                    </a:lnTo>
                    <a:lnTo>
                      <a:pt x="109" y="33"/>
                    </a:lnTo>
                    <a:lnTo>
                      <a:pt x="113" y="37"/>
                    </a:lnTo>
                    <a:lnTo>
                      <a:pt x="117" y="42"/>
                    </a:lnTo>
                    <a:lnTo>
                      <a:pt x="120" y="48"/>
                    </a:lnTo>
                    <a:lnTo>
                      <a:pt x="122" y="54"/>
                    </a:lnTo>
                    <a:lnTo>
                      <a:pt x="124" y="61"/>
                    </a:lnTo>
                    <a:lnTo>
                      <a:pt x="125" y="67"/>
                    </a:lnTo>
                    <a:lnTo>
                      <a:pt x="126" y="75"/>
                    </a:lnTo>
                    <a:lnTo>
                      <a:pt x="127" y="82"/>
                    </a:lnTo>
                    <a:close/>
                  </a:path>
                </a:pathLst>
              </a:custGeom>
              <a:solidFill>
                <a:srgbClr val="F9DA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1" name="Freeform 147"/>
              <p:cNvSpPr>
                <a:spLocks noEditPoints="1"/>
              </p:cNvSpPr>
              <p:nvPr/>
            </p:nvSpPr>
            <p:spPr bwMode="auto">
              <a:xfrm>
                <a:off x="1149" y="2647"/>
                <a:ext cx="25" cy="25"/>
              </a:xfrm>
              <a:custGeom>
                <a:avLst/>
                <a:gdLst>
                  <a:gd name="T0" fmla="*/ 1 w 127"/>
                  <a:gd name="T1" fmla="*/ 0 h 151"/>
                  <a:gd name="T2" fmla="*/ 1 w 127"/>
                  <a:gd name="T3" fmla="*/ 0 h 151"/>
                  <a:gd name="T4" fmla="*/ 1 w 127"/>
                  <a:gd name="T5" fmla="*/ 0 h 151"/>
                  <a:gd name="T6" fmla="*/ 1 w 127"/>
                  <a:gd name="T7" fmla="*/ 0 h 151"/>
                  <a:gd name="T8" fmla="*/ 1 w 127"/>
                  <a:gd name="T9" fmla="*/ 0 h 151"/>
                  <a:gd name="T10" fmla="*/ 1 w 127"/>
                  <a:gd name="T11" fmla="*/ 0 h 151"/>
                  <a:gd name="T12" fmla="*/ 1 w 127"/>
                  <a:gd name="T13" fmla="*/ 0 h 151"/>
                  <a:gd name="T14" fmla="*/ 1 w 127"/>
                  <a:gd name="T15" fmla="*/ 0 h 151"/>
                  <a:gd name="T16" fmla="*/ 0 w 127"/>
                  <a:gd name="T17" fmla="*/ 0 h 151"/>
                  <a:gd name="T18" fmla="*/ 0 w 127"/>
                  <a:gd name="T19" fmla="*/ 0 h 151"/>
                  <a:gd name="T20" fmla="*/ 0 w 127"/>
                  <a:gd name="T21" fmla="*/ 0 h 151"/>
                  <a:gd name="T22" fmla="*/ 0 w 127"/>
                  <a:gd name="T23" fmla="*/ 0 h 151"/>
                  <a:gd name="T24" fmla="*/ 0 w 127"/>
                  <a:gd name="T25" fmla="*/ 0 h 151"/>
                  <a:gd name="T26" fmla="*/ 0 w 127"/>
                  <a:gd name="T27" fmla="*/ 0 h 151"/>
                  <a:gd name="T28" fmla="*/ 0 w 127"/>
                  <a:gd name="T29" fmla="*/ 0 h 151"/>
                  <a:gd name="T30" fmla="*/ 0 w 127"/>
                  <a:gd name="T31" fmla="*/ 0 h 151"/>
                  <a:gd name="T32" fmla="*/ 0 w 127"/>
                  <a:gd name="T33" fmla="*/ 0 h 151"/>
                  <a:gd name="T34" fmla="*/ 0 w 127"/>
                  <a:gd name="T35" fmla="*/ 0 h 151"/>
                  <a:gd name="T36" fmla="*/ 0 w 127"/>
                  <a:gd name="T37" fmla="*/ 0 h 151"/>
                  <a:gd name="T38" fmla="*/ 0 w 127"/>
                  <a:gd name="T39" fmla="*/ 0 h 151"/>
                  <a:gd name="T40" fmla="*/ 0 w 127"/>
                  <a:gd name="T41" fmla="*/ 1 h 151"/>
                  <a:gd name="T42" fmla="*/ 0 w 127"/>
                  <a:gd name="T43" fmla="*/ 1 h 151"/>
                  <a:gd name="T44" fmla="*/ 0 w 127"/>
                  <a:gd name="T45" fmla="*/ 1 h 151"/>
                  <a:gd name="T46" fmla="*/ 0 w 127"/>
                  <a:gd name="T47" fmla="*/ 1 h 151"/>
                  <a:gd name="T48" fmla="*/ 1 w 127"/>
                  <a:gd name="T49" fmla="*/ 1 h 151"/>
                  <a:gd name="T50" fmla="*/ 1 w 127"/>
                  <a:gd name="T51" fmla="*/ 1 h 151"/>
                  <a:gd name="T52" fmla="*/ 1 w 127"/>
                  <a:gd name="T53" fmla="*/ 1 h 151"/>
                  <a:gd name="T54" fmla="*/ 1 w 127"/>
                  <a:gd name="T55" fmla="*/ 1 h 151"/>
                  <a:gd name="T56" fmla="*/ 1 w 127"/>
                  <a:gd name="T57" fmla="*/ 0 h 151"/>
                  <a:gd name="T58" fmla="*/ 1 w 127"/>
                  <a:gd name="T59" fmla="*/ 0 h 151"/>
                  <a:gd name="T60" fmla="*/ 1 w 127"/>
                  <a:gd name="T61" fmla="*/ 0 h 151"/>
                  <a:gd name="T62" fmla="*/ 1 w 127"/>
                  <a:gd name="T63" fmla="*/ 0 h 151"/>
                  <a:gd name="T64" fmla="*/ 1 w 127"/>
                  <a:gd name="T65" fmla="*/ 0 h 151"/>
                  <a:gd name="T66" fmla="*/ 1 w 127"/>
                  <a:gd name="T67" fmla="*/ 0 h 151"/>
                  <a:gd name="T68" fmla="*/ 1 w 127"/>
                  <a:gd name="T69" fmla="*/ 0 h 151"/>
                  <a:gd name="T70" fmla="*/ 1 w 127"/>
                  <a:gd name="T71" fmla="*/ 0 h 151"/>
                  <a:gd name="T72" fmla="*/ 1 w 127"/>
                  <a:gd name="T73" fmla="*/ 1 h 151"/>
                  <a:gd name="T74" fmla="*/ 1 w 127"/>
                  <a:gd name="T75" fmla="*/ 1 h 151"/>
                  <a:gd name="T76" fmla="*/ 1 w 127"/>
                  <a:gd name="T77" fmla="*/ 1 h 151"/>
                  <a:gd name="T78" fmla="*/ 0 w 127"/>
                  <a:gd name="T79" fmla="*/ 1 h 151"/>
                  <a:gd name="T80" fmla="*/ 0 w 127"/>
                  <a:gd name="T81" fmla="*/ 1 h 151"/>
                  <a:gd name="T82" fmla="*/ 0 w 127"/>
                  <a:gd name="T83" fmla="*/ 1 h 151"/>
                  <a:gd name="T84" fmla="*/ 0 w 127"/>
                  <a:gd name="T85" fmla="*/ 0 h 151"/>
                  <a:gd name="T86" fmla="*/ 0 w 127"/>
                  <a:gd name="T87" fmla="*/ 0 h 151"/>
                  <a:gd name="T88" fmla="*/ 0 w 127"/>
                  <a:gd name="T89" fmla="*/ 0 h 151"/>
                  <a:gd name="T90" fmla="*/ 0 w 127"/>
                  <a:gd name="T91" fmla="*/ 0 h 151"/>
                  <a:gd name="T92" fmla="*/ 0 w 127"/>
                  <a:gd name="T93" fmla="*/ 0 h 151"/>
                  <a:gd name="T94" fmla="*/ 0 w 127"/>
                  <a:gd name="T95" fmla="*/ 0 h 151"/>
                  <a:gd name="T96" fmla="*/ 0 w 127"/>
                  <a:gd name="T97" fmla="*/ 0 h 151"/>
                  <a:gd name="T98" fmla="*/ 0 w 127"/>
                  <a:gd name="T99" fmla="*/ 0 h 151"/>
                  <a:gd name="T100" fmla="*/ 0 w 127"/>
                  <a:gd name="T101" fmla="*/ 0 h 151"/>
                  <a:gd name="T102" fmla="*/ 0 w 127"/>
                  <a:gd name="T103" fmla="*/ 0 h 151"/>
                  <a:gd name="T104" fmla="*/ 1 w 127"/>
                  <a:gd name="T105" fmla="*/ 0 h 151"/>
                  <a:gd name="T106" fmla="*/ 1 w 127"/>
                  <a:gd name="T107" fmla="*/ 0 h 151"/>
                  <a:gd name="T108" fmla="*/ 1 w 127"/>
                  <a:gd name="T109" fmla="*/ 0 h 151"/>
                  <a:gd name="T110" fmla="*/ 1 w 127"/>
                  <a:gd name="T111" fmla="*/ 0 h 151"/>
                  <a:gd name="T112" fmla="*/ 1 w 127"/>
                  <a:gd name="T113" fmla="*/ 0 h 151"/>
                  <a:gd name="T114" fmla="*/ 1 w 127"/>
                  <a:gd name="T115" fmla="*/ 0 h 151"/>
                  <a:gd name="T116" fmla="*/ 1 w 127"/>
                  <a:gd name="T117" fmla="*/ 0 h 15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7"/>
                  <a:gd name="T178" fmla="*/ 0 h 151"/>
                  <a:gd name="T179" fmla="*/ 127 w 127"/>
                  <a:gd name="T180" fmla="*/ 151 h 15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7" h="151">
                    <a:moveTo>
                      <a:pt x="127" y="76"/>
                    </a:moveTo>
                    <a:lnTo>
                      <a:pt x="127" y="69"/>
                    </a:lnTo>
                    <a:lnTo>
                      <a:pt x="126" y="60"/>
                    </a:lnTo>
                    <a:lnTo>
                      <a:pt x="124" y="53"/>
                    </a:lnTo>
                    <a:lnTo>
                      <a:pt x="122" y="46"/>
                    </a:lnTo>
                    <a:lnTo>
                      <a:pt x="119" y="40"/>
                    </a:lnTo>
                    <a:lnTo>
                      <a:pt x="116" y="34"/>
                    </a:lnTo>
                    <a:lnTo>
                      <a:pt x="113" y="28"/>
                    </a:lnTo>
                    <a:lnTo>
                      <a:pt x="109" y="22"/>
                    </a:lnTo>
                    <a:lnTo>
                      <a:pt x="104" y="17"/>
                    </a:lnTo>
                    <a:lnTo>
                      <a:pt x="99" y="13"/>
                    </a:lnTo>
                    <a:lnTo>
                      <a:pt x="94" y="10"/>
                    </a:lnTo>
                    <a:lnTo>
                      <a:pt x="89" y="6"/>
                    </a:lnTo>
                    <a:lnTo>
                      <a:pt x="83" y="4"/>
                    </a:lnTo>
                    <a:lnTo>
                      <a:pt x="77" y="1"/>
                    </a:lnTo>
                    <a:lnTo>
                      <a:pt x="71" y="0"/>
                    </a:lnTo>
                    <a:lnTo>
                      <a:pt x="64" y="0"/>
                    </a:lnTo>
                    <a:lnTo>
                      <a:pt x="58" y="0"/>
                    </a:lnTo>
                    <a:lnTo>
                      <a:pt x="51" y="1"/>
                    </a:lnTo>
                    <a:lnTo>
                      <a:pt x="45" y="4"/>
                    </a:lnTo>
                    <a:lnTo>
                      <a:pt x="40" y="6"/>
                    </a:lnTo>
                    <a:lnTo>
                      <a:pt x="33" y="10"/>
                    </a:lnTo>
                    <a:lnTo>
                      <a:pt x="28" y="13"/>
                    </a:lnTo>
                    <a:lnTo>
                      <a:pt x="23" y="17"/>
                    </a:lnTo>
                    <a:lnTo>
                      <a:pt x="19" y="22"/>
                    </a:lnTo>
                    <a:lnTo>
                      <a:pt x="15" y="28"/>
                    </a:lnTo>
                    <a:lnTo>
                      <a:pt x="11" y="34"/>
                    </a:lnTo>
                    <a:lnTo>
                      <a:pt x="8" y="40"/>
                    </a:lnTo>
                    <a:lnTo>
                      <a:pt x="5" y="46"/>
                    </a:lnTo>
                    <a:lnTo>
                      <a:pt x="3" y="53"/>
                    </a:lnTo>
                    <a:lnTo>
                      <a:pt x="1" y="60"/>
                    </a:lnTo>
                    <a:lnTo>
                      <a:pt x="0" y="69"/>
                    </a:lnTo>
                    <a:lnTo>
                      <a:pt x="0" y="76"/>
                    </a:lnTo>
                    <a:lnTo>
                      <a:pt x="0" y="83"/>
                    </a:lnTo>
                    <a:lnTo>
                      <a:pt x="1" y="91"/>
                    </a:lnTo>
                    <a:lnTo>
                      <a:pt x="3" y="99"/>
                    </a:lnTo>
                    <a:lnTo>
                      <a:pt x="5" y="105"/>
                    </a:lnTo>
                    <a:lnTo>
                      <a:pt x="8" y="112"/>
                    </a:lnTo>
                    <a:lnTo>
                      <a:pt x="11" y="118"/>
                    </a:lnTo>
                    <a:lnTo>
                      <a:pt x="15" y="124"/>
                    </a:lnTo>
                    <a:lnTo>
                      <a:pt x="19" y="130"/>
                    </a:lnTo>
                    <a:lnTo>
                      <a:pt x="23" y="135"/>
                    </a:lnTo>
                    <a:lnTo>
                      <a:pt x="28" y="138"/>
                    </a:lnTo>
                    <a:lnTo>
                      <a:pt x="33" y="142"/>
                    </a:lnTo>
                    <a:lnTo>
                      <a:pt x="40" y="145"/>
                    </a:lnTo>
                    <a:lnTo>
                      <a:pt x="45" y="148"/>
                    </a:lnTo>
                    <a:lnTo>
                      <a:pt x="51" y="150"/>
                    </a:lnTo>
                    <a:lnTo>
                      <a:pt x="58" y="151"/>
                    </a:lnTo>
                    <a:lnTo>
                      <a:pt x="64" y="151"/>
                    </a:lnTo>
                    <a:lnTo>
                      <a:pt x="71" y="151"/>
                    </a:lnTo>
                    <a:lnTo>
                      <a:pt x="77" y="150"/>
                    </a:lnTo>
                    <a:lnTo>
                      <a:pt x="83" y="148"/>
                    </a:lnTo>
                    <a:lnTo>
                      <a:pt x="89" y="145"/>
                    </a:lnTo>
                    <a:lnTo>
                      <a:pt x="94" y="142"/>
                    </a:lnTo>
                    <a:lnTo>
                      <a:pt x="99" y="138"/>
                    </a:lnTo>
                    <a:lnTo>
                      <a:pt x="104" y="135"/>
                    </a:lnTo>
                    <a:lnTo>
                      <a:pt x="109" y="130"/>
                    </a:lnTo>
                    <a:lnTo>
                      <a:pt x="113" y="124"/>
                    </a:lnTo>
                    <a:lnTo>
                      <a:pt x="116" y="118"/>
                    </a:lnTo>
                    <a:lnTo>
                      <a:pt x="119" y="112"/>
                    </a:lnTo>
                    <a:lnTo>
                      <a:pt x="122" y="105"/>
                    </a:lnTo>
                    <a:lnTo>
                      <a:pt x="124" y="99"/>
                    </a:lnTo>
                    <a:lnTo>
                      <a:pt x="126" y="91"/>
                    </a:lnTo>
                    <a:lnTo>
                      <a:pt x="127" y="83"/>
                    </a:lnTo>
                    <a:lnTo>
                      <a:pt x="127" y="76"/>
                    </a:lnTo>
                    <a:close/>
                    <a:moveTo>
                      <a:pt x="118" y="76"/>
                    </a:moveTo>
                    <a:lnTo>
                      <a:pt x="118" y="82"/>
                    </a:lnTo>
                    <a:lnTo>
                      <a:pt x="117" y="89"/>
                    </a:lnTo>
                    <a:lnTo>
                      <a:pt x="116" y="95"/>
                    </a:lnTo>
                    <a:lnTo>
                      <a:pt x="114" y="101"/>
                    </a:lnTo>
                    <a:lnTo>
                      <a:pt x="109" y="112"/>
                    </a:lnTo>
                    <a:lnTo>
                      <a:pt x="102" y="121"/>
                    </a:lnTo>
                    <a:lnTo>
                      <a:pt x="94" y="130"/>
                    </a:lnTo>
                    <a:lnTo>
                      <a:pt x="85" y="136"/>
                    </a:lnTo>
                    <a:lnTo>
                      <a:pt x="80" y="138"/>
                    </a:lnTo>
                    <a:lnTo>
                      <a:pt x="75" y="139"/>
                    </a:lnTo>
                    <a:lnTo>
                      <a:pt x="70" y="141"/>
                    </a:lnTo>
                    <a:lnTo>
                      <a:pt x="64" y="141"/>
                    </a:lnTo>
                    <a:lnTo>
                      <a:pt x="59" y="141"/>
                    </a:lnTo>
                    <a:lnTo>
                      <a:pt x="53" y="139"/>
                    </a:lnTo>
                    <a:lnTo>
                      <a:pt x="48" y="138"/>
                    </a:lnTo>
                    <a:lnTo>
                      <a:pt x="43" y="136"/>
                    </a:lnTo>
                    <a:lnTo>
                      <a:pt x="38" y="132"/>
                    </a:lnTo>
                    <a:lnTo>
                      <a:pt x="33" y="130"/>
                    </a:lnTo>
                    <a:lnTo>
                      <a:pt x="29" y="126"/>
                    </a:lnTo>
                    <a:lnTo>
                      <a:pt x="25" y="121"/>
                    </a:lnTo>
                    <a:lnTo>
                      <a:pt x="21" y="117"/>
                    </a:lnTo>
                    <a:lnTo>
                      <a:pt x="18" y="112"/>
                    </a:lnTo>
                    <a:lnTo>
                      <a:pt x="16" y="107"/>
                    </a:lnTo>
                    <a:lnTo>
                      <a:pt x="13" y="101"/>
                    </a:lnTo>
                    <a:lnTo>
                      <a:pt x="12" y="95"/>
                    </a:lnTo>
                    <a:lnTo>
                      <a:pt x="10" y="89"/>
                    </a:lnTo>
                    <a:lnTo>
                      <a:pt x="9" y="82"/>
                    </a:lnTo>
                    <a:lnTo>
                      <a:pt x="9" y="76"/>
                    </a:lnTo>
                    <a:lnTo>
                      <a:pt x="9" y="69"/>
                    </a:lnTo>
                    <a:lnTo>
                      <a:pt x="10" y="63"/>
                    </a:lnTo>
                    <a:lnTo>
                      <a:pt x="12" y="57"/>
                    </a:lnTo>
                    <a:lnTo>
                      <a:pt x="13" y="51"/>
                    </a:lnTo>
                    <a:lnTo>
                      <a:pt x="18" y="40"/>
                    </a:lnTo>
                    <a:lnTo>
                      <a:pt x="25" y="30"/>
                    </a:lnTo>
                    <a:lnTo>
                      <a:pt x="33" y="22"/>
                    </a:lnTo>
                    <a:lnTo>
                      <a:pt x="43" y="16"/>
                    </a:lnTo>
                    <a:lnTo>
                      <a:pt x="48" y="13"/>
                    </a:lnTo>
                    <a:lnTo>
                      <a:pt x="53" y="12"/>
                    </a:lnTo>
                    <a:lnTo>
                      <a:pt x="59" y="11"/>
                    </a:lnTo>
                    <a:lnTo>
                      <a:pt x="64" y="11"/>
                    </a:lnTo>
                    <a:lnTo>
                      <a:pt x="70" y="11"/>
                    </a:lnTo>
                    <a:lnTo>
                      <a:pt x="75" y="12"/>
                    </a:lnTo>
                    <a:lnTo>
                      <a:pt x="80" y="13"/>
                    </a:lnTo>
                    <a:lnTo>
                      <a:pt x="85" y="16"/>
                    </a:lnTo>
                    <a:lnTo>
                      <a:pt x="94" y="22"/>
                    </a:lnTo>
                    <a:lnTo>
                      <a:pt x="102" y="30"/>
                    </a:lnTo>
                    <a:lnTo>
                      <a:pt x="109" y="40"/>
                    </a:lnTo>
                    <a:lnTo>
                      <a:pt x="114" y="51"/>
                    </a:lnTo>
                    <a:lnTo>
                      <a:pt x="116" y="57"/>
                    </a:lnTo>
                    <a:lnTo>
                      <a:pt x="117" y="63"/>
                    </a:lnTo>
                    <a:lnTo>
                      <a:pt x="118" y="69"/>
                    </a:lnTo>
                    <a:lnTo>
                      <a:pt x="118" y="76"/>
                    </a:lnTo>
                    <a:close/>
                  </a:path>
                </a:pathLst>
              </a:custGeom>
              <a:solidFill>
                <a:srgbClr val="F9DD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2" name="Freeform 148"/>
              <p:cNvSpPr>
                <a:spLocks noEditPoints="1"/>
              </p:cNvSpPr>
              <p:nvPr/>
            </p:nvSpPr>
            <p:spPr bwMode="auto">
              <a:xfrm>
                <a:off x="1150" y="2648"/>
                <a:ext cx="23" cy="23"/>
              </a:xfrm>
              <a:custGeom>
                <a:avLst/>
                <a:gdLst>
                  <a:gd name="T0" fmla="*/ 1 w 118"/>
                  <a:gd name="T1" fmla="*/ 0 h 140"/>
                  <a:gd name="T2" fmla="*/ 1 w 118"/>
                  <a:gd name="T3" fmla="*/ 0 h 140"/>
                  <a:gd name="T4" fmla="*/ 1 w 118"/>
                  <a:gd name="T5" fmla="*/ 0 h 140"/>
                  <a:gd name="T6" fmla="*/ 1 w 118"/>
                  <a:gd name="T7" fmla="*/ 0 h 140"/>
                  <a:gd name="T8" fmla="*/ 1 w 118"/>
                  <a:gd name="T9" fmla="*/ 0 h 140"/>
                  <a:gd name="T10" fmla="*/ 1 w 118"/>
                  <a:gd name="T11" fmla="*/ 0 h 140"/>
                  <a:gd name="T12" fmla="*/ 1 w 118"/>
                  <a:gd name="T13" fmla="*/ 0 h 140"/>
                  <a:gd name="T14" fmla="*/ 1 w 118"/>
                  <a:gd name="T15" fmla="*/ 0 h 140"/>
                  <a:gd name="T16" fmla="*/ 0 w 118"/>
                  <a:gd name="T17" fmla="*/ 0 h 140"/>
                  <a:gd name="T18" fmla="*/ 0 w 118"/>
                  <a:gd name="T19" fmla="*/ 0 h 140"/>
                  <a:gd name="T20" fmla="*/ 0 w 118"/>
                  <a:gd name="T21" fmla="*/ 0 h 140"/>
                  <a:gd name="T22" fmla="*/ 0 w 118"/>
                  <a:gd name="T23" fmla="*/ 0 h 140"/>
                  <a:gd name="T24" fmla="*/ 0 w 118"/>
                  <a:gd name="T25" fmla="*/ 0 h 140"/>
                  <a:gd name="T26" fmla="*/ 0 w 118"/>
                  <a:gd name="T27" fmla="*/ 0 h 140"/>
                  <a:gd name="T28" fmla="*/ 0 w 118"/>
                  <a:gd name="T29" fmla="*/ 0 h 140"/>
                  <a:gd name="T30" fmla="*/ 0 w 118"/>
                  <a:gd name="T31" fmla="*/ 0 h 140"/>
                  <a:gd name="T32" fmla="*/ 0 w 118"/>
                  <a:gd name="T33" fmla="*/ 0 h 140"/>
                  <a:gd name="T34" fmla="*/ 0 w 118"/>
                  <a:gd name="T35" fmla="*/ 0 h 140"/>
                  <a:gd name="T36" fmla="*/ 0 w 118"/>
                  <a:gd name="T37" fmla="*/ 0 h 140"/>
                  <a:gd name="T38" fmla="*/ 0 w 118"/>
                  <a:gd name="T39" fmla="*/ 0 h 140"/>
                  <a:gd name="T40" fmla="*/ 0 w 118"/>
                  <a:gd name="T41" fmla="*/ 0 h 140"/>
                  <a:gd name="T42" fmla="*/ 0 w 118"/>
                  <a:gd name="T43" fmla="*/ 1 h 140"/>
                  <a:gd name="T44" fmla="*/ 0 w 118"/>
                  <a:gd name="T45" fmla="*/ 1 h 140"/>
                  <a:gd name="T46" fmla="*/ 0 w 118"/>
                  <a:gd name="T47" fmla="*/ 1 h 140"/>
                  <a:gd name="T48" fmla="*/ 1 w 118"/>
                  <a:gd name="T49" fmla="*/ 1 h 140"/>
                  <a:gd name="T50" fmla="*/ 1 w 118"/>
                  <a:gd name="T51" fmla="*/ 1 h 140"/>
                  <a:gd name="T52" fmla="*/ 1 w 118"/>
                  <a:gd name="T53" fmla="*/ 1 h 140"/>
                  <a:gd name="T54" fmla="*/ 1 w 118"/>
                  <a:gd name="T55" fmla="*/ 0 h 140"/>
                  <a:gd name="T56" fmla="*/ 1 w 118"/>
                  <a:gd name="T57" fmla="*/ 0 h 140"/>
                  <a:gd name="T58" fmla="*/ 1 w 118"/>
                  <a:gd name="T59" fmla="*/ 0 h 140"/>
                  <a:gd name="T60" fmla="*/ 1 w 118"/>
                  <a:gd name="T61" fmla="*/ 0 h 140"/>
                  <a:gd name="T62" fmla="*/ 1 w 118"/>
                  <a:gd name="T63" fmla="*/ 0 h 140"/>
                  <a:gd name="T64" fmla="*/ 1 w 118"/>
                  <a:gd name="T65" fmla="*/ 0 h 140"/>
                  <a:gd name="T66" fmla="*/ 1 w 118"/>
                  <a:gd name="T67" fmla="*/ 0 h 140"/>
                  <a:gd name="T68" fmla="*/ 1 w 118"/>
                  <a:gd name="T69" fmla="*/ 0 h 140"/>
                  <a:gd name="T70" fmla="*/ 1 w 118"/>
                  <a:gd name="T71" fmla="*/ 0 h 140"/>
                  <a:gd name="T72" fmla="*/ 0 w 118"/>
                  <a:gd name="T73" fmla="*/ 0 h 140"/>
                  <a:gd name="T74" fmla="*/ 0 w 118"/>
                  <a:gd name="T75" fmla="*/ 0 h 140"/>
                  <a:gd name="T76" fmla="*/ 0 w 118"/>
                  <a:gd name="T77" fmla="*/ 0 h 140"/>
                  <a:gd name="T78" fmla="*/ 0 w 118"/>
                  <a:gd name="T79" fmla="*/ 0 h 140"/>
                  <a:gd name="T80" fmla="*/ 0 w 118"/>
                  <a:gd name="T81" fmla="*/ 0 h 140"/>
                  <a:gd name="T82" fmla="*/ 0 w 118"/>
                  <a:gd name="T83" fmla="*/ 0 h 140"/>
                  <a:gd name="T84" fmla="*/ 0 w 118"/>
                  <a:gd name="T85" fmla="*/ 0 h 140"/>
                  <a:gd name="T86" fmla="*/ 0 w 118"/>
                  <a:gd name="T87" fmla="*/ 0 h 140"/>
                  <a:gd name="T88" fmla="*/ 0 w 118"/>
                  <a:gd name="T89" fmla="*/ 0 h 140"/>
                  <a:gd name="T90" fmla="*/ 1 w 118"/>
                  <a:gd name="T91" fmla="*/ 0 h 140"/>
                  <a:gd name="T92" fmla="*/ 1 w 118"/>
                  <a:gd name="T93" fmla="*/ 0 h 140"/>
                  <a:gd name="T94" fmla="*/ 1 w 118"/>
                  <a:gd name="T95" fmla="*/ 0 h 140"/>
                  <a:gd name="T96" fmla="*/ 1 w 118"/>
                  <a:gd name="T97" fmla="*/ 0 h 1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8"/>
                  <a:gd name="T148" fmla="*/ 0 h 140"/>
                  <a:gd name="T149" fmla="*/ 118 w 118"/>
                  <a:gd name="T150" fmla="*/ 140 h 1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8" h="140">
                    <a:moveTo>
                      <a:pt x="118" y="71"/>
                    </a:moveTo>
                    <a:lnTo>
                      <a:pt x="117" y="64"/>
                    </a:lnTo>
                    <a:lnTo>
                      <a:pt x="116" y="56"/>
                    </a:lnTo>
                    <a:lnTo>
                      <a:pt x="115" y="50"/>
                    </a:lnTo>
                    <a:lnTo>
                      <a:pt x="113" y="43"/>
                    </a:lnTo>
                    <a:lnTo>
                      <a:pt x="110" y="37"/>
                    </a:lnTo>
                    <a:lnTo>
                      <a:pt x="108" y="31"/>
                    </a:lnTo>
                    <a:lnTo>
                      <a:pt x="104" y="26"/>
                    </a:lnTo>
                    <a:lnTo>
                      <a:pt x="100" y="22"/>
                    </a:lnTo>
                    <a:lnTo>
                      <a:pt x="96" y="17"/>
                    </a:lnTo>
                    <a:lnTo>
                      <a:pt x="92" y="12"/>
                    </a:lnTo>
                    <a:lnTo>
                      <a:pt x="87" y="10"/>
                    </a:lnTo>
                    <a:lnTo>
                      <a:pt x="82" y="6"/>
                    </a:lnTo>
                    <a:lnTo>
                      <a:pt x="76" y="4"/>
                    </a:lnTo>
                    <a:lnTo>
                      <a:pt x="71" y="2"/>
                    </a:lnTo>
                    <a:lnTo>
                      <a:pt x="65" y="1"/>
                    </a:lnTo>
                    <a:lnTo>
                      <a:pt x="59" y="0"/>
                    </a:lnTo>
                    <a:lnTo>
                      <a:pt x="53" y="1"/>
                    </a:lnTo>
                    <a:lnTo>
                      <a:pt x="47" y="2"/>
                    </a:lnTo>
                    <a:lnTo>
                      <a:pt x="42" y="4"/>
                    </a:lnTo>
                    <a:lnTo>
                      <a:pt x="36" y="6"/>
                    </a:lnTo>
                    <a:lnTo>
                      <a:pt x="31" y="10"/>
                    </a:lnTo>
                    <a:lnTo>
                      <a:pt x="25" y="12"/>
                    </a:lnTo>
                    <a:lnTo>
                      <a:pt x="21" y="17"/>
                    </a:lnTo>
                    <a:lnTo>
                      <a:pt x="17" y="22"/>
                    </a:lnTo>
                    <a:lnTo>
                      <a:pt x="13" y="26"/>
                    </a:lnTo>
                    <a:lnTo>
                      <a:pt x="10" y="31"/>
                    </a:lnTo>
                    <a:lnTo>
                      <a:pt x="7" y="37"/>
                    </a:lnTo>
                    <a:lnTo>
                      <a:pt x="4" y="43"/>
                    </a:lnTo>
                    <a:lnTo>
                      <a:pt x="2" y="50"/>
                    </a:lnTo>
                    <a:lnTo>
                      <a:pt x="1" y="56"/>
                    </a:lnTo>
                    <a:lnTo>
                      <a:pt x="0" y="64"/>
                    </a:lnTo>
                    <a:lnTo>
                      <a:pt x="0" y="71"/>
                    </a:lnTo>
                    <a:lnTo>
                      <a:pt x="0" y="78"/>
                    </a:lnTo>
                    <a:lnTo>
                      <a:pt x="1" y="85"/>
                    </a:lnTo>
                    <a:lnTo>
                      <a:pt x="2" y="91"/>
                    </a:lnTo>
                    <a:lnTo>
                      <a:pt x="4" y="98"/>
                    </a:lnTo>
                    <a:lnTo>
                      <a:pt x="7" y="104"/>
                    </a:lnTo>
                    <a:lnTo>
                      <a:pt x="10" y="110"/>
                    </a:lnTo>
                    <a:lnTo>
                      <a:pt x="13" y="115"/>
                    </a:lnTo>
                    <a:lnTo>
                      <a:pt x="17" y="120"/>
                    </a:lnTo>
                    <a:lnTo>
                      <a:pt x="21" y="125"/>
                    </a:lnTo>
                    <a:lnTo>
                      <a:pt x="25" y="128"/>
                    </a:lnTo>
                    <a:lnTo>
                      <a:pt x="31" y="132"/>
                    </a:lnTo>
                    <a:lnTo>
                      <a:pt x="36" y="136"/>
                    </a:lnTo>
                    <a:lnTo>
                      <a:pt x="42" y="138"/>
                    </a:lnTo>
                    <a:lnTo>
                      <a:pt x="47" y="139"/>
                    </a:lnTo>
                    <a:lnTo>
                      <a:pt x="53" y="140"/>
                    </a:lnTo>
                    <a:lnTo>
                      <a:pt x="59" y="140"/>
                    </a:lnTo>
                    <a:lnTo>
                      <a:pt x="65" y="140"/>
                    </a:lnTo>
                    <a:lnTo>
                      <a:pt x="71" y="139"/>
                    </a:lnTo>
                    <a:lnTo>
                      <a:pt x="76" y="138"/>
                    </a:lnTo>
                    <a:lnTo>
                      <a:pt x="82" y="136"/>
                    </a:lnTo>
                    <a:lnTo>
                      <a:pt x="87" y="132"/>
                    </a:lnTo>
                    <a:lnTo>
                      <a:pt x="92" y="128"/>
                    </a:lnTo>
                    <a:lnTo>
                      <a:pt x="96" y="125"/>
                    </a:lnTo>
                    <a:lnTo>
                      <a:pt x="100" y="120"/>
                    </a:lnTo>
                    <a:lnTo>
                      <a:pt x="104" y="115"/>
                    </a:lnTo>
                    <a:lnTo>
                      <a:pt x="108" y="110"/>
                    </a:lnTo>
                    <a:lnTo>
                      <a:pt x="110" y="104"/>
                    </a:lnTo>
                    <a:lnTo>
                      <a:pt x="113" y="98"/>
                    </a:lnTo>
                    <a:lnTo>
                      <a:pt x="115" y="91"/>
                    </a:lnTo>
                    <a:lnTo>
                      <a:pt x="116" y="85"/>
                    </a:lnTo>
                    <a:lnTo>
                      <a:pt x="117" y="78"/>
                    </a:lnTo>
                    <a:lnTo>
                      <a:pt x="118" y="71"/>
                    </a:lnTo>
                    <a:close/>
                    <a:moveTo>
                      <a:pt x="109" y="71"/>
                    </a:moveTo>
                    <a:lnTo>
                      <a:pt x="108" y="83"/>
                    </a:lnTo>
                    <a:lnTo>
                      <a:pt x="105" y="94"/>
                    </a:lnTo>
                    <a:lnTo>
                      <a:pt x="100" y="104"/>
                    </a:lnTo>
                    <a:lnTo>
                      <a:pt x="94" y="113"/>
                    </a:lnTo>
                    <a:lnTo>
                      <a:pt x="87" y="120"/>
                    </a:lnTo>
                    <a:lnTo>
                      <a:pt x="78" y="126"/>
                    </a:lnTo>
                    <a:lnTo>
                      <a:pt x="69" y="128"/>
                    </a:lnTo>
                    <a:lnTo>
                      <a:pt x="59" y="130"/>
                    </a:lnTo>
                    <a:lnTo>
                      <a:pt x="49" y="128"/>
                    </a:lnTo>
                    <a:lnTo>
                      <a:pt x="40" y="126"/>
                    </a:lnTo>
                    <a:lnTo>
                      <a:pt x="31" y="120"/>
                    </a:lnTo>
                    <a:lnTo>
                      <a:pt x="23" y="113"/>
                    </a:lnTo>
                    <a:lnTo>
                      <a:pt x="17" y="104"/>
                    </a:lnTo>
                    <a:lnTo>
                      <a:pt x="13" y="94"/>
                    </a:lnTo>
                    <a:lnTo>
                      <a:pt x="10" y="83"/>
                    </a:lnTo>
                    <a:lnTo>
                      <a:pt x="9" y="71"/>
                    </a:lnTo>
                    <a:lnTo>
                      <a:pt x="10" y="59"/>
                    </a:lnTo>
                    <a:lnTo>
                      <a:pt x="13" y="48"/>
                    </a:lnTo>
                    <a:lnTo>
                      <a:pt x="17" y="37"/>
                    </a:lnTo>
                    <a:lnTo>
                      <a:pt x="23" y="29"/>
                    </a:lnTo>
                    <a:lnTo>
                      <a:pt x="31" y="22"/>
                    </a:lnTo>
                    <a:lnTo>
                      <a:pt x="40" y="16"/>
                    </a:lnTo>
                    <a:lnTo>
                      <a:pt x="49" y="12"/>
                    </a:lnTo>
                    <a:lnTo>
                      <a:pt x="59" y="11"/>
                    </a:lnTo>
                    <a:lnTo>
                      <a:pt x="69" y="12"/>
                    </a:lnTo>
                    <a:lnTo>
                      <a:pt x="78" y="16"/>
                    </a:lnTo>
                    <a:lnTo>
                      <a:pt x="87" y="22"/>
                    </a:lnTo>
                    <a:lnTo>
                      <a:pt x="94" y="29"/>
                    </a:lnTo>
                    <a:lnTo>
                      <a:pt x="100" y="37"/>
                    </a:lnTo>
                    <a:lnTo>
                      <a:pt x="105" y="48"/>
                    </a:lnTo>
                    <a:lnTo>
                      <a:pt x="108" y="59"/>
                    </a:lnTo>
                    <a:lnTo>
                      <a:pt x="109" y="71"/>
                    </a:lnTo>
                    <a:close/>
                  </a:path>
                </a:pathLst>
              </a:custGeom>
              <a:solidFill>
                <a:srgbClr val="F9E0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 name="Freeform 149"/>
              <p:cNvSpPr>
                <a:spLocks noEditPoints="1"/>
              </p:cNvSpPr>
              <p:nvPr/>
            </p:nvSpPr>
            <p:spPr bwMode="auto">
              <a:xfrm>
                <a:off x="1151" y="2649"/>
                <a:ext cx="21" cy="21"/>
              </a:xfrm>
              <a:custGeom>
                <a:avLst/>
                <a:gdLst>
                  <a:gd name="T0" fmla="*/ 1 w 109"/>
                  <a:gd name="T1" fmla="*/ 0 h 130"/>
                  <a:gd name="T2" fmla="*/ 1 w 109"/>
                  <a:gd name="T3" fmla="*/ 0 h 130"/>
                  <a:gd name="T4" fmla="*/ 1 w 109"/>
                  <a:gd name="T5" fmla="*/ 0 h 130"/>
                  <a:gd name="T6" fmla="*/ 1 w 109"/>
                  <a:gd name="T7" fmla="*/ 0 h 130"/>
                  <a:gd name="T8" fmla="*/ 1 w 109"/>
                  <a:gd name="T9" fmla="*/ 0 h 130"/>
                  <a:gd name="T10" fmla="*/ 0 w 109"/>
                  <a:gd name="T11" fmla="*/ 0 h 130"/>
                  <a:gd name="T12" fmla="*/ 0 w 109"/>
                  <a:gd name="T13" fmla="*/ 0 h 130"/>
                  <a:gd name="T14" fmla="*/ 0 w 109"/>
                  <a:gd name="T15" fmla="*/ 0 h 130"/>
                  <a:gd name="T16" fmla="*/ 0 w 109"/>
                  <a:gd name="T17" fmla="*/ 0 h 130"/>
                  <a:gd name="T18" fmla="*/ 0 w 109"/>
                  <a:gd name="T19" fmla="*/ 0 h 130"/>
                  <a:gd name="T20" fmla="*/ 0 w 109"/>
                  <a:gd name="T21" fmla="*/ 0 h 130"/>
                  <a:gd name="T22" fmla="*/ 0 w 109"/>
                  <a:gd name="T23" fmla="*/ 0 h 130"/>
                  <a:gd name="T24" fmla="*/ 0 w 109"/>
                  <a:gd name="T25" fmla="*/ 0 h 130"/>
                  <a:gd name="T26" fmla="*/ 0 w 109"/>
                  <a:gd name="T27" fmla="*/ 0 h 130"/>
                  <a:gd name="T28" fmla="*/ 0 w 109"/>
                  <a:gd name="T29" fmla="*/ 0 h 130"/>
                  <a:gd name="T30" fmla="*/ 0 w 109"/>
                  <a:gd name="T31" fmla="*/ 0 h 130"/>
                  <a:gd name="T32" fmla="*/ 0 w 109"/>
                  <a:gd name="T33" fmla="*/ 0 h 130"/>
                  <a:gd name="T34" fmla="*/ 0 w 109"/>
                  <a:gd name="T35" fmla="*/ 0 h 130"/>
                  <a:gd name="T36" fmla="*/ 0 w 109"/>
                  <a:gd name="T37" fmla="*/ 0 h 130"/>
                  <a:gd name="T38" fmla="*/ 0 w 109"/>
                  <a:gd name="T39" fmla="*/ 0 h 130"/>
                  <a:gd name="T40" fmla="*/ 0 w 109"/>
                  <a:gd name="T41" fmla="*/ 0 h 130"/>
                  <a:gd name="T42" fmla="*/ 1 w 109"/>
                  <a:gd name="T43" fmla="*/ 0 h 130"/>
                  <a:gd name="T44" fmla="*/ 1 w 109"/>
                  <a:gd name="T45" fmla="*/ 0 h 130"/>
                  <a:gd name="T46" fmla="*/ 1 w 109"/>
                  <a:gd name="T47" fmla="*/ 0 h 130"/>
                  <a:gd name="T48" fmla="*/ 1 w 109"/>
                  <a:gd name="T49" fmla="*/ 0 h 130"/>
                  <a:gd name="T50" fmla="*/ 1 w 109"/>
                  <a:gd name="T51" fmla="*/ 0 h 130"/>
                  <a:gd name="T52" fmla="*/ 1 w 109"/>
                  <a:gd name="T53" fmla="*/ 0 h 130"/>
                  <a:gd name="T54" fmla="*/ 1 w 109"/>
                  <a:gd name="T55" fmla="*/ 0 h 130"/>
                  <a:gd name="T56" fmla="*/ 1 w 109"/>
                  <a:gd name="T57" fmla="*/ 0 h 130"/>
                  <a:gd name="T58" fmla="*/ 1 w 109"/>
                  <a:gd name="T59" fmla="*/ 0 h 130"/>
                  <a:gd name="T60" fmla="*/ 0 w 109"/>
                  <a:gd name="T61" fmla="*/ 0 h 130"/>
                  <a:gd name="T62" fmla="*/ 0 w 109"/>
                  <a:gd name="T63" fmla="*/ 0 h 130"/>
                  <a:gd name="T64" fmla="*/ 0 w 109"/>
                  <a:gd name="T65" fmla="*/ 0 h 130"/>
                  <a:gd name="T66" fmla="*/ 0 w 109"/>
                  <a:gd name="T67" fmla="*/ 0 h 130"/>
                  <a:gd name="T68" fmla="*/ 0 w 109"/>
                  <a:gd name="T69" fmla="*/ 0 h 130"/>
                  <a:gd name="T70" fmla="*/ 0 w 109"/>
                  <a:gd name="T71" fmla="*/ 0 h 130"/>
                  <a:gd name="T72" fmla="*/ 0 w 109"/>
                  <a:gd name="T73" fmla="*/ 0 h 130"/>
                  <a:gd name="T74" fmla="*/ 0 w 109"/>
                  <a:gd name="T75" fmla="*/ 0 h 130"/>
                  <a:gd name="T76" fmla="*/ 0 w 109"/>
                  <a:gd name="T77" fmla="*/ 0 h 130"/>
                  <a:gd name="T78" fmla="*/ 1 w 109"/>
                  <a:gd name="T79" fmla="*/ 0 h 130"/>
                  <a:gd name="T80" fmla="*/ 1 w 109"/>
                  <a:gd name="T81" fmla="*/ 0 h 130"/>
                  <a:gd name="T82" fmla="*/ 1 w 109"/>
                  <a:gd name="T83" fmla="*/ 0 h 130"/>
                  <a:gd name="T84" fmla="*/ 1 w 109"/>
                  <a:gd name="T85" fmla="*/ 0 h 13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9"/>
                  <a:gd name="T130" fmla="*/ 0 h 130"/>
                  <a:gd name="T131" fmla="*/ 109 w 109"/>
                  <a:gd name="T132" fmla="*/ 130 h 13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9" h="130">
                    <a:moveTo>
                      <a:pt x="109" y="65"/>
                    </a:moveTo>
                    <a:lnTo>
                      <a:pt x="109" y="58"/>
                    </a:lnTo>
                    <a:lnTo>
                      <a:pt x="108" y="52"/>
                    </a:lnTo>
                    <a:lnTo>
                      <a:pt x="107" y="46"/>
                    </a:lnTo>
                    <a:lnTo>
                      <a:pt x="105" y="40"/>
                    </a:lnTo>
                    <a:lnTo>
                      <a:pt x="100" y="29"/>
                    </a:lnTo>
                    <a:lnTo>
                      <a:pt x="93" y="19"/>
                    </a:lnTo>
                    <a:lnTo>
                      <a:pt x="85" y="11"/>
                    </a:lnTo>
                    <a:lnTo>
                      <a:pt x="76" y="5"/>
                    </a:lnTo>
                    <a:lnTo>
                      <a:pt x="71" y="2"/>
                    </a:lnTo>
                    <a:lnTo>
                      <a:pt x="66" y="1"/>
                    </a:lnTo>
                    <a:lnTo>
                      <a:pt x="61" y="0"/>
                    </a:lnTo>
                    <a:lnTo>
                      <a:pt x="55" y="0"/>
                    </a:lnTo>
                    <a:lnTo>
                      <a:pt x="50" y="0"/>
                    </a:lnTo>
                    <a:lnTo>
                      <a:pt x="44" y="1"/>
                    </a:lnTo>
                    <a:lnTo>
                      <a:pt x="39" y="2"/>
                    </a:lnTo>
                    <a:lnTo>
                      <a:pt x="34" y="5"/>
                    </a:lnTo>
                    <a:lnTo>
                      <a:pt x="24" y="11"/>
                    </a:lnTo>
                    <a:lnTo>
                      <a:pt x="16" y="19"/>
                    </a:lnTo>
                    <a:lnTo>
                      <a:pt x="9" y="29"/>
                    </a:lnTo>
                    <a:lnTo>
                      <a:pt x="4" y="40"/>
                    </a:lnTo>
                    <a:lnTo>
                      <a:pt x="3" y="46"/>
                    </a:lnTo>
                    <a:lnTo>
                      <a:pt x="1" y="52"/>
                    </a:lnTo>
                    <a:lnTo>
                      <a:pt x="0" y="58"/>
                    </a:lnTo>
                    <a:lnTo>
                      <a:pt x="0" y="65"/>
                    </a:lnTo>
                    <a:lnTo>
                      <a:pt x="0" y="71"/>
                    </a:lnTo>
                    <a:lnTo>
                      <a:pt x="1" y="78"/>
                    </a:lnTo>
                    <a:lnTo>
                      <a:pt x="3" y="84"/>
                    </a:lnTo>
                    <a:lnTo>
                      <a:pt x="4" y="90"/>
                    </a:lnTo>
                    <a:lnTo>
                      <a:pt x="7" y="96"/>
                    </a:lnTo>
                    <a:lnTo>
                      <a:pt x="9" y="101"/>
                    </a:lnTo>
                    <a:lnTo>
                      <a:pt x="12" y="106"/>
                    </a:lnTo>
                    <a:lnTo>
                      <a:pt x="16" y="110"/>
                    </a:lnTo>
                    <a:lnTo>
                      <a:pt x="20" y="115"/>
                    </a:lnTo>
                    <a:lnTo>
                      <a:pt x="24" y="119"/>
                    </a:lnTo>
                    <a:lnTo>
                      <a:pt x="29" y="121"/>
                    </a:lnTo>
                    <a:lnTo>
                      <a:pt x="34" y="125"/>
                    </a:lnTo>
                    <a:lnTo>
                      <a:pt x="39" y="127"/>
                    </a:lnTo>
                    <a:lnTo>
                      <a:pt x="44" y="128"/>
                    </a:lnTo>
                    <a:lnTo>
                      <a:pt x="50" y="130"/>
                    </a:lnTo>
                    <a:lnTo>
                      <a:pt x="55" y="130"/>
                    </a:lnTo>
                    <a:lnTo>
                      <a:pt x="61" y="130"/>
                    </a:lnTo>
                    <a:lnTo>
                      <a:pt x="66" y="128"/>
                    </a:lnTo>
                    <a:lnTo>
                      <a:pt x="71" y="127"/>
                    </a:lnTo>
                    <a:lnTo>
                      <a:pt x="76" y="125"/>
                    </a:lnTo>
                    <a:lnTo>
                      <a:pt x="85" y="119"/>
                    </a:lnTo>
                    <a:lnTo>
                      <a:pt x="93" y="110"/>
                    </a:lnTo>
                    <a:lnTo>
                      <a:pt x="100" y="101"/>
                    </a:lnTo>
                    <a:lnTo>
                      <a:pt x="105" y="90"/>
                    </a:lnTo>
                    <a:lnTo>
                      <a:pt x="107" y="84"/>
                    </a:lnTo>
                    <a:lnTo>
                      <a:pt x="108" y="78"/>
                    </a:lnTo>
                    <a:lnTo>
                      <a:pt x="109" y="71"/>
                    </a:lnTo>
                    <a:lnTo>
                      <a:pt x="109" y="65"/>
                    </a:lnTo>
                    <a:close/>
                    <a:moveTo>
                      <a:pt x="100" y="65"/>
                    </a:moveTo>
                    <a:lnTo>
                      <a:pt x="99" y="76"/>
                    </a:lnTo>
                    <a:lnTo>
                      <a:pt x="97" y="85"/>
                    </a:lnTo>
                    <a:lnTo>
                      <a:pt x="92" y="95"/>
                    </a:lnTo>
                    <a:lnTo>
                      <a:pt x="87" y="103"/>
                    </a:lnTo>
                    <a:lnTo>
                      <a:pt x="80" y="109"/>
                    </a:lnTo>
                    <a:lnTo>
                      <a:pt x="73" y="114"/>
                    </a:lnTo>
                    <a:lnTo>
                      <a:pt x="64" y="118"/>
                    </a:lnTo>
                    <a:lnTo>
                      <a:pt x="55" y="119"/>
                    </a:lnTo>
                    <a:lnTo>
                      <a:pt x="46" y="118"/>
                    </a:lnTo>
                    <a:lnTo>
                      <a:pt x="38" y="114"/>
                    </a:lnTo>
                    <a:lnTo>
                      <a:pt x="30" y="109"/>
                    </a:lnTo>
                    <a:lnTo>
                      <a:pt x="22" y="103"/>
                    </a:lnTo>
                    <a:lnTo>
                      <a:pt x="17" y="95"/>
                    </a:lnTo>
                    <a:lnTo>
                      <a:pt x="13" y="85"/>
                    </a:lnTo>
                    <a:lnTo>
                      <a:pt x="10" y="76"/>
                    </a:lnTo>
                    <a:lnTo>
                      <a:pt x="9" y="65"/>
                    </a:lnTo>
                    <a:lnTo>
                      <a:pt x="10" y="54"/>
                    </a:lnTo>
                    <a:lnTo>
                      <a:pt x="13" y="43"/>
                    </a:lnTo>
                    <a:lnTo>
                      <a:pt x="17" y="35"/>
                    </a:lnTo>
                    <a:lnTo>
                      <a:pt x="22" y="26"/>
                    </a:lnTo>
                    <a:lnTo>
                      <a:pt x="30" y="20"/>
                    </a:lnTo>
                    <a:lnTo>
                      <a:pt x="38" y="16"/>
                    </a:lnTo>
                    <a:lnTo>
                      <a:pt x="46" y="12"/>
                    </a:lnTo>
                    <a:lnTo>
                      <a:pt x="55" y="11"/>
                    </a:lnTo>
                    <a:lnTo>
                      <a:pt x="64" y="12"/>
                    </a:lnTo>
                    <a:lnTo>
                      <a:pt x="73" y="16"/>
                    </a:lnTo>
                    <a:lnTo>
                      <a:pt x="80" y="20"/>
                    </a:lnTo>
                    <a:lnTo>
                      <a:pt x="87" y="26"/>
                    </a:lnTo>
                    <a:lnTo>
                      <a:pt x="92" y="35"/>
                    </a:lnTo>
                    <a:lnTo>
                      <a:pt x="97" y="43"/>
                    </a:lnTo>
                    <a:lnTo>
                      <a:pt x="99" y="54"/>
                    </a:lnTo>
                    <a:lnTo>
                      <a:pt x="100" y="65"/>
                    </a:lnTo>
                    <a:close/>
                  </a:path>
                </a:pathLst>
              </a:custGeom>
              <a:solidFill>
                <a:srgbClr val="FAE3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4" name="Freeform 150"/>
              <p:cNvSpPr>
                <a:spLocks noEditPoints="1"/>
              </p:cNvSpPr>
              <p:nvPr/>
            </p:nvSpPr>
            <p:spPr bwMode="auto">
              <a:xfrm>
                <a:off x="1152" y="2649"/>
                <a:ext cx="20" cy="20"/>
              </a:xfrm>
              <a:custGeom>
                <a:avLst/>
                <a:gdLst>
                  <a:gd name="T0" fmla="*/ 1 w 100"/>
                  <a:gd name="T1" fmla="*/ 0 h 119"/>
                  <a:gd name="T2" fmla="*/ 1 w 100"/>
                  <a:gd name="T3" fmla="*/ 0 h 119"/>
                  <a:gd name="T4" fmla="*/ 1 w 100"/>
                  <a:gd name="T5" fmla="*/ 0 h 119"/>
                  <a:gd name="T6" fmla="*/ 0 w 100"/>
                  <a:gd name="T7" fmla="*/ 0 h 119"/>
                  <a:gd name="T8" fmla="*/ 0 w 100"/>
                  <a:gd name="T9" fmla="*/ 0 h 119"/>
                  <a:gd name="T10" fmla="*/ 0 w 100"/>
                  <a:gd name="T11" fmla="*/ 0 h 119"/>
                  <a:gd name="T12" fmla="*/ 0 w 100"/>
                  <a:gd name="T13" fmla="*/ 0 h 119"/>
                  <a:gd name="T14" fmla="*/ 0 w 100"/>
                  <a:gd name="T15" fmla="*/ 0 h 119"/>
                  <a:gd name="T16" fmla="*/ 0 w 100"/>
                  <a:gd name="T17" fmla="*/ 0 h 119"/>
                  <a:gd name="T18" fmla="*/ 0 w 100"/>
                  <a:gd name="T19" fmla="*/ 1 h 119"/>
                  <a:gd name="T20" fmla="*/ 0 w 100"/>
                  <a:gd name="T21" fmla="*/ 1 h 119"/>
                  <a:gd name="T22" fmla="*/ 0 w 100"/>
                  <a:gd name="T23" fmla="*/ 1 h 119"/>
                  <a:gd name="T24" fmla="*/ 0 w 100"/>
                  <a:gd name="T25" fmla="*/ 1 h 119"/>
                  <a:gd name="T26" fmla="*/ 1 w 100"/>
                  <a:gd name="T27" fmla="*/ 1 h 119"/>
                  <a:gd name="T28" fmla="*/ 1 w 100"/>
                  <a:gd name="T29" fmla="*/ 1 h 119"/>
                  <a:gd name="T30" fmla="*/ 1 w 100"/>
                  <a:gd name="T31" fmla="*/ 0 h 119"/>
                  <a:gd name="T32" fmla="*/ 1 w 100"/>
                  <a:gd name="T33" fmla="*/ 0 h 119"/>
                  <a:gd name="T34" fmla="*/ 1 w 100"/>
                  <a:gd name="T35" fmla="*/ 0 h 119"/>
                  <a:gd name="T36" fmla="*/ 1 w 100"/>
                  <a:gd name="T37" fmla="*/ 1 h 119"/>
                  <a:gd name="T38" fmla="*/ 1 w 100"/>
                  <a:gd name="T39" fmla="*/ 1 h 119"/>
                  <a:gd name="T40" fmla="*/ 0 w 100"/>
                  <a:gd name="T41" fmla="*/ 1 h 119"/>
                  <a:gd name="T42" fmla="*/ 0 w 100"/>
                  <a:gd name="T43" fmla="*/ 1 h 119"/>
                  <a:gd name="T44" fmla="*/ 0 w 100"/>
                  <a:gd name="T45" fmla="*/ 1 h 119"/>
                  <a:gd name="T46" fmla="*/ 0 w 100"/>
                  <a:gd name="T47" fmla="*/ 0 h 119"/>
                  <a:gd name="T48" fmla="*/ 0 w 100"/>
                  <a:gd name="T49" fmla="*/ 0 h 119"/>
                  <a:gd name="T50" fmla="*/ 0 w 100"/>
                  <a:gd name="T51" fmla="*/ 0 h 119"/>
                  <a:gd name="T52" fmla="*/ 0 w 100"/>
                  <a:gd name="T53" fmla="*/ 0 h 119"/>
                  <a:gd name="T54" fmla="*/ 0 w 100"/>
                  <a:gd name="T55" fmla="*/ 0 h 119"/>
                  <a:gd name="T56" fmla="*/ 0 w 100"/>
                  <a:gd name="T57" fmla="*/ 0 h 119"/>
                  <a:gd name="T58" fmla="*/ 1 w 100"/>
                  <a:gd name="T59" fmla="*/ 0 h 119"/>
                  <a:gd name="T60" fmla="*/ 1 w 100"/>
                  <a:gd name="T61" fmla="*/ 0 h 119"/>
                  <a:gd name="T62" fmla="*/ 1 w 100"/>
                  <a:gd name="T63" fmla="*/ 0 h 119"/>
                  <a:gd name="T64" fmla="*/ 1 w 100"/>
                  <a:gd name="T65" fmla="*/ 0 h 1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0"/>
                  <a:gd name="T100" fmla="*/ 0 h 119"/>
                  <a:gd name="T101" fmla="*/ 100 w 100"/>
                  <a:gd name="T102" fmla="*/ 119 h 11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0" h="119">
                    <a:moveTo>
                      <a:pt x="100" y="60"/>
                    </a:moveTo>
                    <a:lnTo>
                      <a:pt x="99" y="48"/>
                    </a:lnTo>
                    <a:lnTo>
                      <a:pt x="96" y="37"/>
                    </a:lnTo>
                    <a:lnTo>
                      <a:pt x="91" y="26"/>
                    </a:lnTo>
                    <a:lnTo>
                      <a:pt x="85" y="18"/>
                    </a:lnTo>
                    <a:lnTo>
                      <a:pt x="78" y="11"/>
                    </a:lnTo>
                    <a:lnTo>
                      <a:pt x="69" y="5"/>
                    </a:lnTo>
                    <a:lnTo>
                      <a:pt x="60" y="1"/>
                    </a:lnTo>
                    <a:lnTo>
                      <a:pt x="50" y="0"/>
                    </a:lnTo>
                    <a:lnTo>
                      <a:pt x="40" y="1"/>
                    </a:lnTo>
                    <a:lnTo>
                      <a:pt x="31" y="5"/>
                    </a:lnTo>
                    <a:lnTo>
                      <a:pt x="22" y="11"/>
                    </a:lnTo>
                    <a:lnTo>
                      <a:pt x="14" y="18"/>
                    </a:lnTo>
                    <a:lnTo>
                      <a:pt x="8" y="26"/>
                    </a:lnTo>
                    <a:lnTo>
                      <a:pt x="4" y="37"/>
                    </a:lnTo>
                    <a:lnTo>
                      <a:pt x="1" y="48"/>
                    </a:lnTo>
                    <a:lnTo>
                      <a:pt x="0" y="60"/>
                    </a:lnTo>
                    <a:lnTo>
                      <a:pt x="1" y="72"/>
                    </a:lnTo>
                    <a:lnTo>
                      <a:pt x="4" y="83"/>
                    </a:lnTo>
                    <a:lnTo>
                      <a:pt x="8" y="93"/>
                    </a:lnTo>
                    <a:lnTo>
                      <a:pt x="14" y="102"/>
                    </a:lnTo>
                    <a:lnTo>
                      <a:pt x="22" y="109"/>
                    </a:lnTo>
                    <a:lnTo>
                      <a:pt x="31" y="115"/>
                    </a:lnTo>
                    <a:lnTo>
                      <a:pt x="40" y="117"/>
                    </a:lnTo>
                    <a:lnTo>
                      <a:pt x="50" y="119"/>
                    </a:lnTo>
                    <a:lnTo>
                      <a:pt x="60" y="117"/>
                    </a:lnTo>
                    <a:lnTo>
                      <a:pt x="69" y="115"/>
                    </a:lnTo>
                    <a:lnTo>
                      <a:pt x="78" y="109"/>
                    </a:lnTo>
                    <a:lnTo>
                      <a:pt x="85" y="102"/>
                    </a:lnTo>
                    <a:lnTo>
                      <a:pt x="91" y="93"/>
                    </a:lnTo>
                    <a:lnTo>
                      <a:pt x="96" y="83"/>
                    </a:lnTo>
                    <a:lnTo>
                      <a:pt x="99" y="72"/>
                    </a:lnTo>
                    <a:lnTo>
                      <a:pt x="100" y="60"/>
                    </a:lnTo>
                    <a:close/>
                    <a:moveTo>
                      <a:pt x="91" y="60"/>
                    </a:moveTo>
                    <a:lnTo>
                      <a:pt x="90" y="69"/>
                    </a:lnTo>
                    <a:lnTo>
                      <a:pt x="87" y="79"/>
                    </a:lnTo>
                    <a:lnTo>
                      <a:pt x="84" y="87"/>
                    </a:lnTo>
                    <a:lnTo>
                      <a:pt x="79" y="95"/>
                    </a:lnTo>
                    <a:lnTo>
                      <a:pt x="73" y="101"/>
                    </a:lnTo>
                    <a:lnTo>
                      <a:pt x="66" y="104"/>
                    </a:lnTo>
                    <a:lnTo>
                      <a:pt x="58" y="108"/>
                    </a:lnTo>
                    <a:lnTo>
                      <a:pt x="50" y="108"/>
                    </a:lnTo>
                    <a:lnTo>
                      <a:pt x="42" y="108"/>
                    </a:lnTo>
                    <a:lnTo>
                      <a:pt x="34" y="104"/>
                    </a:lnTo>
                    <a:lnTo>
                      <a:pt x="27" y="101"/>
                    </a:lnTo>
                    <a:lnTo>
                      <a:pt x="20" y="95"/>
                    </a:lnTo>
                    <a:lnTo>
                      <a:pt x="16" y="87"/>
                    </a:lnTo>
                    <a:lnTo>
                      <a:pt x="12" y="79"/>
                    </a:lnTo>
                    <a:lnTo>
                      <a:pt x="9" y="69"/>
                    </a:lnTo>
                    <a:lnTo>
                      <a:pt x="9" y="60"/>
                    </a:lnTo>
                    <a:lnTo>
                      <a:pt x="9" y="50"/>
                    </a:lnTo>
                    <a:lnTo>
                      <a:pt x="12" y="41"/>
                    </a:lnTo>
                    <a:lnTo>
                      <a:pt x="16" y="32"/>
                    </a:lnTo>
                    <a:lnTo>
                      <a:pt x="20" y="25"/>
                    </a:lnTo>
                    <a:lnTo>
                      <a:pt x="27" y="19"/>
                    </a:lnTo>
                    <a:lnTo>
                      <a:pt x="34" y="15"/>
                    </a:lnTo>
                    <a:lnTo>
                      <a:pt x="42" y="12"/>
                    </a:lnTo>
                    <a:lnTo>
                      <a:pt x="50" y="11"/>
                    </a:lnTo>
                    <a:lnTo>
                      <a:pt x="58" y="12"/>
                    </a:lnTo>
                    <a:lnTo>
                      <a:pt x="66" y="15"/>
                    </a:lnTo>
                    <a:lnTo>
                      <a:pt x="73" y="19"/>
                    </a:lnTo>
                    <a:lnTo>
                      <a:pt x="79" y="25"/>
                    </a:lnTo>
                    <a:lnTo>
                      <a:pt x="84" y="32"/>
                    </a:lnTo>
                    <a:lnTo>
                      <a:pt x="87" y="41"/>
                    </a:lnTo>
                    <a:lnTo>
                      <a:pt x="90" y="50"/>
                    </a:lnTo>
                    <a:lnTo>
                      <a:pt x="91" y="60"/>
                    </a:lnTo>
                    <a:close/>
                  </a:path>
                </a:pathLst>
              </a:custGeom>
              <a:solidFill>
                <a:srgbClr val="FAE3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5" name="Freeform 151"/>
              <p:cNvSpPr>
                <a:spLocks noEditPoints="1"/>
              </p:cNvSpPr>
              <p:nvPr/>
            </p:nvSpPr>
            <p:spPr bwMode="auto">
              <a:xfrm>
                <a:off x="1152" y="2650"/>
                <a:ext cx="19" cy="18"/>
              </a:xfrm>
              <a:custGeom>
                <a:avLst/>
                <a:gdLst>
                  <a:gd name="T0" fmla="*/ 1 w 91"/>
                  <a:gd name="T1" fmla="*/ 0 h 108"/>
                  <a:gd name="T2" fmla="*/ 1 w 91"/>
                  <a:gd name="T3" fmla="*/ 0 h 108"/>
                  <a:gd name="T4" fmla="*/ 1 w 91"/>
                  <a:gd name="T5" fmla="*/ 0 h 108"/>
                  <a:gd name="T6" fmla="*/ 0 w 91"/>
                  <a:gd name="T7" fmla="*/ 0 h 108"/>
                  <a:gd name="T8" fmla="*/ 0 w 91"/>
                  <a:gd name="T9" fmla="*/ 0 h 108"/>
                  <a:gd name="T10" fmla="*/ 0 w 91"/>
                  <a:gd name="T11" fmla="*/ 0 h 108"/>
                  <a:gd name="T12" fmla="*/ 0 w 91"/>
                  <a:gd name="T13" fmla="*/ 0 h 108"/>
                  <a:gd name="T14" fmla="*/ 0 w 91"/>
                  <a:gd name="T15" fmla="*/ 0 h 108"/>
                  <a:gd name="T16" fmla="*/ 0 w 91"/>
                  <a:gd name="T17" fmla="*/ 0 h 108"/>
                  <a:gd name="T18" fmla="*/ 0 w 91"/>
                  <a:gd name="T19" fmla="*/ 0 h 108"/>
                  <a:gd name="T20" fmla="*/ 0 w 91"/>
                  <a:gd name="T21" fmla="*/ 1 h 108"/>
                  <a:gd name="T22" fmla="*/ 0 w 91"/>
                  <a:gd name="T23" fmla="*/ 1 h 108"/>
                  <a:gd name="T24" fmla="*/ 0 w 91"/>
                  <a:gd name="T25" fmla="*/ 1 h 108"/>
                  <a:gd name="T26" fmla="*/ 1 w 91"/>
                  <a:gd name="T27" fmla="*/ 1 h 108"/>
                  <a:gd name="T28" fmla="*/ 1 w 91"/>
                  <a:gd name="T29" fmla="*/ 0 h 108"/>
                  <a:gd name="T30" fmla="*/ 1 w 91"/>
                  <a:gd name="T31" fmla="*/ 0 h 108"/>
                  <a:gd name="T32" fmla="*/ 1 w 91"/>
                  <a:gd name="T33" fmla="*/ 0 h 108"/>
                  <a:gd name="T34" fmla="*/ 1 w 91"/>
                  <a:gd name="T35" fmla="*/ 0 h 108"/>
                  <a:gd name="T36" fmla="*/ 1 w 91"/>
                  <a:gd name="T37" fmla="*/ 0 h 108"/>
                  <a:gd name="T38" fmla="*/ 1 w 91"/>
                  <a:gd name="T39" fmla="*/ 1 h 108"/>
                  <a:gd name="T40" fmla="*/ 0 w 91"/>
                  <a:gd name="T41" fmla="*/ 1 h 108"/>
                  <a:gd name="T42" fmla="*/ 0 w 91"/>
                  <a:gd name="T43" fmla="*/ 1 h 108"/>
                  <a:gd name="T44" fmla="*/ 0 w 91"/>
                  <a:gd name="T45" fmla="*/ 0 h 108"/>
                  <a:gd name="T46" fmla="*/ 0 w 91"/>
                  <a:gd name="T47" fmla="*/ 0 h 108"/>
                  <a:gd name="T48" fmla="*/ 0 w 91"/>
                  <a:gd name="T49" fmla="*/ 0 h 108"/>
                  <a:gd name="T50" fmla="*/ 0 w 91"/>
                  <a:gd name="T51" fmla="*/ 0 h 108"/>
                  <a:gd name="T52" fmla="*/ 0 w 91"/>
                  <a:gd name="T53" fmla="*/ 0 h 108"/>
                  <a:gd name="T54" fmla="*/ 0 w 91"/>
                  <a:gd name="T55" fmla="*/ 0 h 108"/>
                  <a:gd name="T56" fmla="*/ 0 w 91"/>
                  <a:gd name="T57" fmla="*/ 0 h 108"/>
                  <a:gd name="T58" fmla="*/ 1 w 91"/>
                  <a:gd name="T59" fmla="*/ 0 h 108"/>
                  <a:gd name="T60" fmla="*/ 1 w 91"/>
                  <a:gd name="T61" fmla="*/ 0 h 108"/>
                  <a:gd name="T62" fmla="*/ 1 w 91"/>
                  <a:gd name="T63" fmla="*/ 0 h 108"/>
                  <a:gd name="T64" fmla="*/ 1 w 91"/>
                  <a:gd name="T65" fmla="*/ 0 h 1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1"/>
                  <a:gd name="T100" fmla="*/ 0 h 108"/>
                  <a:gd name="T101" fmla="*/ 91 w 91"/>
                  <a:gd name="T102" fmla="*/ 108 h 1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1" h="108">
                    <a:moveTo>
                      <a:pt x="91" y="54"/>
                    </a:moveTo>
                    <a:lnTo>
                      <a:pt x="90" y="43"/>
                    </a:lnTo>
                    <a:lnTo>
                      <a:pt x="88" y="32"/>
                    </a:lnTo>
                    <a:lnTo>
                      <a:pt x="83" y="24"/>
                    </a:lnTo>
                    <a:lnTo>
                      <a:pt x="78" y="15"/>
                    </a:lnTo>
                    <a:lnTo>
                      <a:pt x="71" y="9"/>
                    </a:lnTo>
                    <a:lnTo>
                      <a:pt x="64" y="3"/>
                    </a:lnTo>
                    <a:lnTo>
                      <a:pt x="55" y="1"/>
                    </a:lnTo>
                    <a:lnTo>
                      <a:pt x="46" y="0"/>
                    </a:lnTo>
                    <a:lnTo>
                      <a:pt x="37" y="1"/>
                    </a:lnTo>
                    <a:lnTo>
                      <a:pt x="29" y="3"/>
                    </a:lnTo>
                    <a:lnTo>
                      <a:pt x="21" y="9"/>
                    </a:lnTo>
                    <a:lnTo>
                      <a:pt x="13" y="15"/>
                    </a:lnTo>
                    <a:lnTo>
                      <a:pt x="8" y="24"/>
                    </a:lnTo>
                    <a:lnTo>
                      <a:pt x="4" y="32"/>
                    </a:lnTo>
                    <a:lnTo>
                      <a:pt x="1" y="43"/>
                    </a:lnTo>
                    <a:lnTo>
                      <a:pt x="0" y="54"/>
                    </a:lnTo>
                    <a:lnTo>
                      <a:pt x="1" y="65"/>
                    </a:lnTo>
                    <a:lnTo>
                      <a:pt x="4" y="74"/>
                    </a:lnTo>
                    <a:lnTo>
                      <a:pt x="8" y="84"/>
                    </a:lnTo>
                    <a:lnTo>
                      <a:pt x="13" y="92"/>
                    </a:lnTo>
                    <a:lnTo>
                      <a:pt x="21" y="98"/>
                    </a:lnTo>
                    <a:lnTo>
                      <a:pt x="29" y="103"/>
                    </a:lnTo>
                    <a:lnTo>
                      <a:pt x="37" y="107"/>
                    </a:lnTo>
                    <a:lnTo>
                      <a:pt x="46" y="108"/>
                    </a:lnTo>
                    <a:lnTo>
                      <a:pt x="55" y="107"/>
                    </a:lnTo>
                    <a:lnTo>
                      <a:pt x="64" y="103"/>
                    </a:lnTo>
                    <a:lnTo>
                      <a:pt x="71" y="98"/>
                    </a:lnTo>
                    <a:lnTo>
                      <a:pt x="78" y="92"/>
                    </a:lnTo>
                    <a:lnTo>
                      <a:pt x="83" y="84"/>
                    </a:lnTo>
                    <a:lnTo>
                      <a:pt x="88" y="74"/>
                    </a:lnTo>
                    <a:lnTo>
                      <a:pt x="90" y="65"/>
                    </a:lnTo>
                    <a:lnTo>
                      <a:pt x="91" y="54"/>
                    </a:lnTo>
                    <a:close/>
                    <a:moveTo>
                      <a:pt x="82" y="54"/>
                    </a:moveTo>
                    <a:lnTo>
                      <a:pt x="81" y="62"/>
                    </a:lnTo>
                    <a:lnTo>
                      <a:pt x="79" y="71"/>
                    </a:lnTo>
                    <a:lnTo>
                      <a:pt x="76" y="78"/>
                    </a:lnTo>
                    <a:lnTo>
                      <a:pt x="72" y="84"/>
                    </a:lnTo>
                    <a:lnTo>
                      <a:pt x="66" y="90"/>
                    </a:lnTo>
                    <a:lnTo>
                      <a:pt x="60" y="93"/>
                    </a:lnTo>
                    <a:lnTo>
                      <a:pt x="53" y="96"/>
                    </a:lnTo>
                    <a:lnTo>
                      <a:pt x="46" y="97"/>
                    </a:lnTo>
                    <a:lnTo>
                      <a:pt x="39" y="96"/>
                    </a:lnTo>
                    <a:lnTo>
                      <a:pt x="32" y="93"/>
                    </a:lnTo>
                    <a:lnTo>
                      <a:pt x="26" y="90"/>
                    </a:lnTo>
                    <a:lnTo>
                      <a:pt x="21" y="84"/>
                    </a:lnTo>
                    <a:lnTo>
                      <a:pt x="15" y="78"/>
                    </a:lnTo>
                    <a:lnTo>
                      <a:pt x="12" y="71"/>
                    </a:lnTo>
                    <a:lnTo>
                      <a:pt x="10" y="62"/>
                    </a:lnTo>
                    <a:lnTo>
                      <a:pt x="9" y="54"/>
                    </a:lnTo>
                    <a:lnTo>
                      <a:pt x="10" y="45"/>
                    </a:lnTo>
                    <a:lnTo>
                      <a:pt x="12" y="37"/>
                    </a:lnTo>
                    <a:lnTo>
                      <a:pt x="15" y="30"/>
                    </a:lnTo>
                    <a:lnTo>
                      <a:pt x="21" y="24"/>
                    </a:lnTo>
                    <a:lnTo>
                      <a:pt x="26" y="18"/>
                    </a:lnTo>
                    <a:lnTo>
                      <a:pt x="32" y="14"/>
                    </a:lnTo>
                    <a:lnTo>
                      <a:pt x="39" y="12"/>
                    </a:lnTo>
                    <a:lnTo>
                      <a:pt x="46" y="11"/>
                    </a:lnTo>
                    <a:lnTo>
                      <a:pt x="53" y="12"/>
                    </a:lnTo>
                    <a:lnTo>
                      <a:pt x="60" y="14"/>
                    </a:lnTo>
                    <a:lnTo>
                      <a:pt x="66" y="18"/>
                    </a:lnTo>
                    <a:lnTo>
                      <a:pt x="72" y="24"/>
                    </a:lnTo>
                    <a:lnTo>
                      <a:pt x="76" y="30"/>
                    </a:lnTo>
                    <a:lnTo>
                      <a:pt x="79" y="37"/>
                    </a:lnTo>
                    <a:lnTo>
                      <a:pt x="81" y="45"/>
                    </a:lnTo>
                    <a:lnTo>
                      <a:pt x="82" y="54"/>
                    </a:lnTo>
                    <a:close/>
                  </a:path>
                </a:pathLst>
              </a:custGeom>
              <a:solidFill>
                <a:srgbClr val="FAE6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6" name="Freeform 152"/>
              <p:cNvSpPr>
                <a:spLocks noEditPoints="1"/>
              </p:cNvSpPr>
              <p:nvPr/>
            </p:nvSpPr>
            <p:spPr bwMode="auto">
              <a:xfrm>
                <a:off x="1153" y="2651"/>
                <a:ext cx="17" cy="16"/>
              </a:xfrm>
              <a:custGeom>
                <a:avLst/>
                <a:gdLst>
                  <a:gd name="T0" fmla="*/ 1 w 82"/>
                  <a:gd name="T1" fmla="*/ 0 h 97"/>
                  <a:gd name="T2" fmla="*/ 1 w 82"/>
                  <a:gd name="T3" fmla="*/ 0 h 97"/>
                  <a:gd name="T4" fmla="*/ 1 w 82"/>
                  <a:gd name="T5" fmla="*/ 0 h 97"/>
                  <a:gd name="T6" fmla="*/ 0 w 82"/>
                  <a:gd name="T7" fmla="*/ 0 h 97"/>
                  <a:gd name="T8" fmla="*/ 0 w 82"/>
                  <a:gd name="T9" fmla="*/ 0 h 97"/>
                  <a:gd name="T10" fmla="*/ 0 w 82"/>
                  <a:gd name="T11" fmla="*/ 0 h 97"/>
                  <a:gd name="T12" fmla="*/ 0 w 82"/>
                  <a:gd name="T13" fmla="*/ 0 h 97"/>
                  <a:gd name="T14" fmla="*/ 0 w 82"/>
                  <a:gd name="T15" fmla="*/ 0 h 97"/>
                  <a:gd name="T16" fmla="*/ 0 w 82"/>
                  <a:gd name="T17" fmla="*/ 0 h 97"/>
                  <a:gd name="T18" fmla="*/ 0 w 82"/>
                  <a:gd name="T19" fmla="*/ 0 h 97"/>
                  <a:gd name="T20" fmla="*/ 0 w 82"/>
                  <a:gd name="T21" fmla="*/ 0 h 97"/>
                  <a:gd name="T22" fmla="*/ 0 w 82"/>
                  <a:gd name="T23" fmla="*/ 0 h 97"/>
                  <a:gd name="T24" fmla="*/ 0 w 82"/>
                  <a:gd name="T25" fmla="*/ 0 h 97"/>
                  <a:gd name="T26" fmla="*/ 1 w 82"/>
                  <a:gd name="T27" fmla="*/ 0 h 97"/>
                  <a:gd name="T28" fmla="*/ 1 w 82"/>
                  <a:gd name="T29" fmla="*/ 0 h 97"/>
                  <a:gd name="T30" fmla="*/ 1 w 82"/>
                  <a:gd name="T31" fmla="*/ 0 h 97"/>
                  <a:gd name="T32" fmla="*/ 1 w 82"/>
                  <a:gd name="T33" fmla="*/ 0 h 97"/>
                  <a:gd name="T34" fmla="*/ 1 w 82"/>
                  <a:gd name="T35" fmla="*/ 0 h 97"/>
                  <a:gd name="T36" fmla="*/ 1 w 82"/>
                  <a:gd name="T37" fmla="*/ 0 h 97"/>
                  <a:gd name="T38" fmla="*/ 0 w 82"/>
                  <a:gd name="T39" fmla="*/ 0 h 97"/>
                  <a:gd name="T40" fmla="*/ 0 w 82"/>
                  <a:gd name="T41" fmla="*/ 0 h 97"/>
                  <a:gd name="T42" fmla="*/ 0 w 82"/>
                  <a:gd name="T43" fmla="*/ 0 h 97"/>
                  <a:gd name="T44" fmla="*/ 0 w 82"/>
                  <a:gd name="T45" fmla="*/ 0 h 97"/>
                  <a:gd name="T46" fmla="*/ 0 w 82"/>
                  <a:gd name="T47" fmla="*/ 0 h 97"/>
                  <a:gd name="T48" fmla="*/ 0 w 82"/>
                  <a:gd name="T49" fmla="*/ 0 h 97"/>
                  <a:gd name="T50" fmla="*/ 0 w 82"/>
                  <a:gd name="T51" fmla="*/ 0 h 97"/>
                  <a:gd name="T52" fmla="*/ 0 w 82"/>
                  <a:gd name="T53" fmla="*/ 0 h 97"/>
                  <a:gd name="T54" fmla="*/ 0 w 82"/>
                  <a:gd name="T55" fmla="*/ 0 h 97"/>
                  <a:gd name="T56" fmla="*/ 0 w 82"/>
                  <a:gd name="T57" fmla="*/ 0 h 97"/>
                  <a:gd name="T58" fmla="*/ 0 w 82"/>
                  <a:gd name="T59" fmla="*/ 0 h 97"/>
                  <a:gd name="T60" fmla="*/ 1 w 82"/>
                  <a:gd name="T61" fmla="*/ 0 h 97"/>
                  <a:gd name="T62" fmla="*/ 1 w 82"/>
                  <a:gd name="T63" fmla="*/ 0 h 97"/>
                  <a:gd name="T64" fmla="*/ 1 w 82"/>
                  <a:gd name="T65" fmla="*/ 0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2"/>
                  <a:gd name="T100" fmla="*/ 0 h 97"/>
                  <a:gd name="T101" fmla="*/ 82 w 82"/>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2" h="97">
                    <a:moveTo>
                      <a:pt x="82" y="49"/>
                    </a:moveTo>
                    <a:lnTo>
                      <a:pt x="81" y="39"/>
                    </a:lnTo>
                    <a:lnTo>
                      <a:pt x="78" y="30"/>
                    </a:lnTo>
                    <a:lnTo>
                      <a:pt x="75" y="21"/>
                    </a:lnTo>
                    <a:lnTo>
                      <a:pt x="70" y="14"/>
                    </a:lnTo>
                    <a:lnTo>
                      <a:pt x="64" y="8"/>
                    </a:lnTo>
                    <a:lnTo>
                      <a:pt x="57" y="4"/>
                    </a:lnTo>
                    <a:lnTo>
                      <a:pt x="49" y="1"/>
                    </a:lnTo>
                    <a:lnTo>
                      <a:pt x="41" y="0"/>
                    </a:lnTo>
                    <a:lnTo>
                      <a:pt x="33" y="1"/>
                    </a:lnTo>
                    <a:lnTo>
                      <a:pt x="25" y="4"/>
                    </a:lnTo>
                    <a:lnTo>
                      <a:pt x="18" y="8"/>
                    </a:lnTo>
                    <a:lnTo>
                      <a:pt x="11" y="14"/>
                    </a:lnTo>
                    <a:lnTo>
                      <a:pt x="7" y="21"/>
                    </a:lnTo>
                    <a:lnTo>
                      <a:pt x="3" y="30"/>
                    </a:lnTo>
                    <a:lnTo>
                      <a:pt x="0" y="39"/>
                    </a:lnTo>
                    <a:lnTo>
                      <a:pt x="0" y="49"/>
                    </a:lnTo>
                    <a:lnTo>
                      <a:pt x="0" y="58"/>
                    </a:lnTo>
                    <a:lnTo>
                      <a:pt x="3" y="68"/>
                    </a:lnTo>
                    <a:lnTo>
                      <a:pt x="7" y="76"/>
                    </a:lnTo>
                    <a:lnTo>
                      <a:pt x="11" y="84"/>
                    </a:lnTo>
                    <a:lnTo>
                      <a:pt x="18" y="90"/>
                    </a:lnTo>
                    <a:lnTo>
                      <a:pt x="25" y="93"/>
                    </a:lnTo>
                    <a:lnTo>
                      <a:pt x="33" y="97"/>
                    </a:lnTo>
                    <a:lnTo>
                      <a:pt x="41" y="97"/>
                    </a:lnTo>
                    <a:lnTo>
                      <a:pt x="49" y="97"/>
                    </a:lnTo>
                    <a:lnTo>
                      <a:pt x="57" y="93"/>
                    </a:lnTo>
                    <a:lnTo>
                      <a:pt x="64" y="90"/>
                    </a:lnTo>
                    <a:lnTo>
                      <a:pt x="70" y="84"/>
                    </a:lnTo>
                    <a:lnTo>
                      <a:pt x="75" y="76"/>
                    </a:lnTo>
                    <a:lnTo>
                      <a:pt x="78" y="68"/>
                    </a:lnTo>
                    <a:lnTo>
                      <a:pt x="81" y="58"/>
                    </a:lnTo>
                    <a:lnTo>
                      <a:pt x="82" y="49"/>
                    </a:lnTo>
                    <a:close/>
                    <a:moveTo>
                      <a:pt x="73" y="49"/>
                    </a:moveTo>
                    <a:lnTo>
                      <a:pt x="72" y="56"/>
                    </a:lnTo>
                    <a:lnTo>
                      <a:pt x="70" y="63"/>
                    </a:lnTo>
                    <a:lnTo>
                      <a:pt x="67" y="70"/>
                    </a:lnTo>
                    <a:lnTo>
                      <a:pt x="63" y="75"/>
                    </a:lnTo>
                    <a:lnTo>
                      <a:pt x="59" y="80"/>
                    </a:lnTo>
                    <a:lnTo>
                      <a:pt x="53" y="84"/>
                    </a:lnTo>
                    <a:lnTo>
                      <a:pt x="47" y="86"/>
                    </a:lnTo>
                    <a:lnTo>
                      <a:pt x="41" y="86"/>
                    </a:lnTo>
                    <a:lnTo>
                      <a:pt x="35" y="86"/>
                    </a:lnTo>
                    <a:lnTo>
                      <a:pt x="29" y="84"/>
                    </a:lnTo>
                    <a:lnTo>
                      <a:pt x="24" y="80"/>
                    </a:lnTo>
                    <a:lnTo>
                      <a:pt x="19" y="75"/>
                    </a:lnTo>
                    <a:lnTo>
                      <a:pt x="15" y="70"/>
                    </a:lnTo>
                    <a:lnTo>
                      <a:pt x="11" y="63"/>
                    </a:lnTo>
                    <a:lnTo>
                      <a:pt x="9" y="56"/>
                    </a:lnTo>
                    <a:lnTo>
                      <a:pt x="9" y="49"/>
                    </a:lnTo>
                    <a:lnTo>
                      <a:pt x="9" y="42"/>
                    </a:lnTo>
                    <a:lnTo>
                      <a:pt x="11" y="34"/>
                    </a:lnTo>
                    <a:lnTo>
                      <a:pt x="15" y="27"/>
                    </a:lnTo>
                    <a:lnTo>
                      <a:pt x="19" y="22"/>
                    </a:lnTo>
                    <a:lnTo>
                      <a:pt x="24" y="18"/>
                    </a:lnTo>
                    <a:lnTo>
                      <a:pt x="29" y="14"/>
                    </a:lnTo>
                    <a:lnTo>
                      <a:pt x="35" y="12"/>
                    </a:lnTo>
                    <a:lnTo>
                      <a:pt x="41" y="10"/>
                    </a:lnTo>
                    <a:lnTo>
                      <a:pt x="47" y="12"/>
                    </a:lnTo>
                    <a:lnTo>
                      <a:pt x="53" y="14"/>
                    </a:lnTo>
                    <a:lnTo>
                      <a:pt x="59" y="18"/>
                    </a:lnTo>
                    <a:lnTo>
                      <a:pt x="63" y="22"/>
                    </a:lnTo>
                    <a:lnTo>
                      <a:pt x="67" y="27"/>
                    </a:lnTo>
                    <a:lnTo>
                      <a:pt x="70" y="34"/>
                    </a:lnTo>
                    <a:lnTo>
                      <a:pt x="72" y="42"/>
                    </a:lnTo>
                    <a:lnTo>
                      <a:pt x="73" y="49"/>
                    </a:lnTo>
                    <a:close/>
                  </a:path>
                </a:pathLst>
              </a:custGeom>
              <a:solidFill>
                <a:srgbClr val="FBE9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7" name="Freeform 153"/>
              <p:cNvSpPr>
                <a:spLocks noEditPoints="1"/>
              </p:cNvSpPr>
              <p:nvPr/>
            </p:nvSpPr>
            <p:spPr bwMode="auto">
              <a:xfrm>
                <a:off x="1154" y="2652"/>
                <a:ext cx="15" cy="14"/>
              </a:xfrm>
              <a:custGeom>
                <a:avLst/>
                <a:gdLst>
                  <a:gd name="T0" fmla="*/ 1 w 73"/>
                  <a:gd name="T1" fmla="*/ 0 h 86"/>
                  <a:gd name="T2" fmla="*/ 1 w 73"/>
                  <a:gd name="T3" fmla="*/ 0 h 86"/>
                  <a:gd name="T4" fmla="*/ 0 w 73"/>
                  <a:gd name="T5" fmla="*/ 0 h 86"/>
                  <a:gd name="T6" fmla="*/ 0 w 73"/>
                  <a:gd name="T7" fmla="*/ 0 h 86"/>
                  <a:gd name="T8" fmla="*/ 0 w 73"/>
                  <a:gd name="T9" fmla="*/ 0 h 86"/>
                  <a:gd name="T10" fmla="*/ 0 w 73"/>
                  <a:gd name="T11" fmla="*/ 0 h 86"/>
                  <a:gd name="T12" fmla="*/ 0 w 73"/>
                  <a:gd name="T13" fmla="*/ 0 h 86"/>
                  <a:gd name="T14" fmla="*/ 0 w 73"/>
                  <a:gd name="T15" fmla="*/ 0 h 86"/>
                  <a:gd name="T16" fmla="*/ 0 w 73"/>
                  <a:gd name="T17" fmla="*/ 0 h 86"/>
                  <a:gd name="T18" fmla="*/ 0 w 73"/>
                  <a:gd name="T19" fmla="*/ 0 h 86"/>
                  <a:gd name="T20" fmla="*/ 0 w 73"/>
                  <a:gd name="T21" fmla="*/ 0 h 86"/>
                  <a:gd name="T22" fmla="*/ 0 w 73"/>
                  <a:gd name="T23" fmla="*/ 0 h 86"/>
                  <a:gd name="T24" fmla="*/ 0 w 73"/>
                  <a:gd name="T25" fmla="*/ 0 h 86"/>
                  <a:gd name="T26" fmla="*/ 0 w 73"/>
                  <a:gd name="T27" fmla="*/ 0 h 86"/>
                  <a:gd name="T28" fmla="*/ 1 w 73"/>
                  <a:gd name="T29" fmla="*/ 0 h 86"/>
                  <a:gd name="T30" fmla="*/ 1 w 73"/>
                  <a:gd name="T31" fmla="*/ 0 h 86"/>
                  <a:gd name="T32" fmla="*/ 1 w 73"/>
                  <a:gd name="T33" fmla="*/ 0 h 86"/>
                  <a:gd name="T34" fmla="*/ 1 w 73"/>
                  <a:gd name="T35" fmla="*/ 0 h 86"/>
                  <a:gd name="T36" fmla="*/ 0 w 73"/>
                  <a:gd name="T37" fmla="*/ 0 h 86"/>
                  <a:gd name="T38" fmla="*/ 0 w 73"/>
                  <a:gd name="T39" fmla="*/ 0 h 86"/>
                  <a:gd name="T40" fmla="*/ 0 w 73"/>
                  <a:gd name="T41" fmla="*/ 0 h 86"/>
                  <a:gd name="T42" fmla="*/ 0 w 73"/>
                  <a:gd name="T43" fmla="*/ 0 h 86"/>
                  <a:gd name="T44" fmla="*/ 0 w 73"/>
                  <a:gd name="T45" fmla="*/ 0 h 86"/>
                  <a:gd name="T46" fmla="*/ 0 w 73"/>
                  <a:gd name="T47" fmla="*/ 0 h 86"/>
                  <a:gd name="T48" fmla="*/ 0 w 73"/>
                  <a:gd name="T49" fmla="*/ 0 h 86"/>
                  <a:gd name="T50" fmla="*/ 0 w 73"/>
                  <a:gd name="T51" fmla="*/ 0 h 86"/>
                  <a:gd name="T52" fmla="*/ 0 w 73"/>
                  <a:gd name="T53" fmla="*/ 0 h 86"/>
                  <a:gd name="T54" fmla="*/ 0 w 73"/>
                  <a:gd name="T55" fmla="*/ 0 h 86"/>
                  <a:gd name="T56" fmla="*/ 0 w 73"/>
                  <a:gd name="T57" fmla="*/ 0 h 86"/>
                  <a:gd name="T58" fmla="*/ 0 w 73"/>
                  <a:gd name="T59" fmla="*/ 0 h 86"/>
                  <a:gd name="T60" fmla="*/ 0 w 73"/>
                  <a:gd name="T61" fmla="*/ 0 h 86"/>
                  <a:gd name="T62" fmla="*/ 1 w 73"/>
                  <a:gd name="T63" fmla="*/ 0 h 86"/>
                  <a:gd name="T64" fmla="*/ 1 w 73"/>
                  <a:gd name="T65" fmla="*/ 0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86"/>
                  <a:gd name="T101" fmla="*/ 73 w 73"/>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86">
                    <a:moveTo>
                      <a:pt x="73" y="43"/>
                    </a:moveTo>
                    <a:lnTo>
                      <a:pt x="72" y="34"/>
                    </a:lnTo>
                    <a:lnTo>
                      <a:pt x="70" y="26"/>
                    </a:lnTo>
                    <a:lnTo>
                      <a:pt x="67" y="19"/>
                    </a:lnTo>
                    <a:lnTo>
                      <a:pt x="63" y="13"/>
                    </a:lnTo>
                    <a:lnTo>
                      <a:pt x="57" y="7"/>
                    </a:lnTo>
                    <a:lnTo>
                      <a:pt x="51" y="3"/>
                    </a:lnTo>
                    <a:lnTo>
                      <a:pt x="44" y="1"/>
                    </a:lnTo>
                    <a:lnTo>
                      <a:pt x="37" y="0"/>
                    </a:lnTo>
                    <a:lnTo>
                      <a:pt x="30" y="1"/>
                    </a:lnTo>
                    <a:lnTo>
                      <a:pt x="23" y="3"/>
                    </a:lnTo>
                    <a:lnTo>
                      <a:pt x="17" y="7"/>
                    </a:lnTo>
                    <a:lnTo>
                      <a:pt x="12" y="13"/>
                    </a:lnTo>
                    <a:lnTo>
                      <a:pt x="6" y="19"/>
                    </a:lnTo>
                    <a:lnTo>
                      <a:pt x="3" y="26"/>
                    </a:lnTo>
                    <a:lnTo>
                      <a:pt x="1" y="34"/>
                    </a:lnTo>
                    <a:lnTo>
                      <a:pt x="0" y="43"/>
                    </a:lnTo>
                    <a:lnTo>
                      <a:pt x="1" y="51"/>
                    </a:lnTo>
                    <a:lnTo>
                      <a:pt x="3" y="60"/>
                    </a:lnTo>
                    <a:lnTo>
                      <a:pt x="6" y="67"/>
                    </a:lnTo>
                    <a:lnTo>
                      <a:pt x="12" y="73"/>
                    </a:lnTo>
                    <a:lnTo>
                      <a:pt x="17" y="79"/>
                    </a:lnTo>
                    <a:lnTo>
                      <a:pt x="23" y="82"/>
                    </a:lnTo>
                    <a:lnTo>
                      <a:pt x="30" y="85"/>
                    </a:lnTo>
                    <a:lnTo>
                      <a:pt x="37" y="86"/>
                    </a:lnTo>
                    <a:lnTo>
                      <a:pt x="44" y="85"/>
                    </a:lnTo>
                    <a:lnTo>
                      <a:pt x="51" y="82"/>
                    </a:lnTo>
                    <a:lnTo>
                      <a:pt x="57" y="79"/>
                    </a:lnTo>
                    <a:lnTo>
                      <a:pt x="63" y="73"/>
                    </a:lnTo>
                    <a:lnTo>
                      <a:pt x="67" y="67"/>
                    </a:lnTo>
                    <a:lnTo>
                      <a:pt x="70" y="60"/>
                    </a:lnTo>
                    <a:lnTo>
                      <a:pt x="72" y="51"/>
                    </a:lnTo>
                    <a:lnTo>
                      <a:pt x="73" y="43"/>
                    </a:lnTo>
                    <a:close/>
                    <a:moveTo>
                      <a:pt x="64" y="43"/>
                    </a:moveTo>
                    <a:lnTo>
                      <a:pt x="64" y="49"/>
                    </a:lnTo>
                    <a:lnTo>
                      <a:pt x="62" y="55"/>
                    </a:lnTo>
                    <a:lnTo>
                      <a:pt x="59" y="61"/>
                    </a:lnTo>
                    <a:lnTo>
                      <a:pt x="56" y="66"/>
                    </a:lnTo>
                    <a:lnTo>
                      <a:pt x="52" y="69"/>
                    </a:lnTo>
                    <a:lnTo>
                      <a:pt x="48" y="73"/>
                    </a:lnTo>
                    <a:lnTo>
                      <a:pt x="43" y="74"/>
                    </a:lnTo>
                    <a:lnTo>
                      <a:pt x="37" y="75"/>
                    </a:lnTo>
                    <a:lnTo>
                      <a:pt x="32" y="74"/>
                    </a:lnTo>
                    <a:lnTo>
                      <a:pt x="27" y="73"/>
                    </a:lnTo>
                    <a:lnTo>
                      <a:pt x="22" y="69"/>
                    </a:lnTo>
                    <a:lnTo>
                      <a:pt x="18" y="66"/>
                    </a:lnTo>
                    <a:lnTo>
                      <a:pt x="15" y="61"/>
                    </a:lnTo>
                    <a:lnTo>
                      <a:pt x="12" y="55"/>
                    </a:lnTo>
                    <a:lnTo>
                      <a:pt x="11" y="49"/>
                    </a:lnTo>
                    <a:lnTo>
                      <a:pt x="10" y="43"/>
                    </a:lnTo>
                    <a:lnTo>
                      <a:pt x="11" y="37"/>
                    </a:lnTo>
                    <a:lnTo>
                      <a:pt x="12" y="30"/>
                    </a:lnTo>
                    <a:lnTo>
                      <a:pt x="15" y="25"/>
                    </a:lnTo>
                    <a:lnTo>
                      <a:pt x="18" y="20"/>
                    </a:lnTo>
                    <a:lnTo>
                      <a:pt x="22" y="16"/>
                    </a:lnTo>
                    <a:lnTo>
                      <a:pt x="27" y="13"/>
                    </a:lnTo>
                    <a:lnTo>
                      <a:pt x="32" y="12"/>
                    </a:lnTo>
                    <a:lnTo>
                      <a:pt x="37" y="10"/>
                    </a:lnTo>
                    <a:lnTo>
                      <a:pt x="43" y="12"/>
                    </a:lnTo>
                    <a:lnTo>
                      <a:pt x="48" y="13"/>
                    </a:lnTo>
                    <a:lnTo>
                      <a:pt x="52" y="16"/>
                    </a:lnTo>
                    <a:lnTo>
                      <a:pt x="56" y="20"/>
                    </a:lnTo>
                    <a:lnTo>
                      <a:pt x="59" y="25"/>
                    </a:lnTo>
                    <a:lnTo>
                      <a:pt x="62" y="30"/>
                    </a:lnTo>
                    <a:lnTo>
                      <a:pt x="64" y="37"/>
                    </a:lnTo>
                    <a:lnTo>
                      <a:pt x="64" y="43"/>
                    </a:lnTo>
                    <a:close/>
                  </a:path>
                </a:pathLst>
              </a:custGeom>
              <a:solidFill>
                <a:srgbClr val="FBEC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8" name="Freeform 154"/>
              <p:cNvSpPr>
                <a:spLocks noEditPoints="1"/>
              </p:cNvSpPr>
              <p:nvPr/>
            </p:nvSpPr>
            <p:spPr bwMode="auto">
              <a:xfrm>
                <a:off x="1155" y="2653"/>
                <a:ext cx="13" cy="12"/>
              </a:xfrm>
              <a:custGeom>
                <a:avLst/>
                <a:gdLst>
                  <a:gd name="T0" fmla="*/ 1 w 64"/>
                  <a:gd name="T1" fmla="*/ 0 h 76"/>
                  <a:gd name="T2" fmla="*/ 0 w 64"/>
                  <a:gd name="T3" fmla="*/ 0 h 76"/>
                  <a:gd name="T4" fmla="*/ 0 w 64"/>
                  <a:gd name="T5" fmla="*/ 0 h 76"/>
                  <a:gd name="T6" fmla="*/ 0 w 64"/>
                  <a:gd name="T7" fmla="*/ 0 h 76"/>
                  <a:gd name="T8" fmla="*/ 0 w 64"/>
                  <a:gd name="T9" fmla="*/ 0 h 76"/>
                  <a:gd name="T10" fmla="*/ 0 w 64"/>
                  <a:gd name="T11" fmla="*/ 0 h 76"/>
                  <a:gd name="T12" fmla="*/ 0 w 64"/>
                  <a:gd name="T13" fmla="*/ 0 h 76"/>
                  <a:gd name="T14" fmla="*/ 0 w 64"/>
                  <a:gd name="T15" fmla="*/ 0 h 76"/>
                  <a:gd name="T16" fmla="*/ 0 w 64"/>
                  <a:gd name="T17" fmla="*/ 0 h 76"/>
                  <a:gd name="T18" fmla="*/ 0 w 64"/>
                  <a:gd name="T19" fmla="*/ 0 h 76"/>
                  <a:gd name="T20" fmla="*/ 0 w 64"/>
                  <a:gd name="T21" fmla="*/ 0 h 76"/>
                  <a:gd name="T22" fmla="*/ 0 w 64"/>
                  <a:gd name="T23" fmla="*/ 0 h 76"/>
                  <a:gd name="T24" fmla="*/ 0 w 64"/>
                  <a:gd name="T25" fmla="*/ 0 h 76"/>
                  <a:gd name="T26" fmla="*/ 0 w 64"/>
                  <a:gd name="T27" fmla="*/ 0 h 76"/>
                  <a:gd name="T28" fmla="*/ 0 w 64"/>
                  <a:gd name="T29" fmla="*/ 0 h 76"/>
                  <a:gd name="T30" fmla="*/ 1 w 64"/>
                  <a:gd name="T31" fmla="*/ 0 h 76"/>
                  <a:gd name="T32" fmla="*/ 0 w 64"/>
                  <a:gd name="T33" fmla="*/ 0 h 76"/>
                  <a:gd name="T34" fmla="*/ 0 w 64"/>
                  <a:gd name="T35" fmla="*/ 0 h 76"/>
                  <a:gd name="T36" fmla="*/ 0 w 64"/>
                  <a:gd name="T37" fmla="*/ 0 h 76"/>
                  <a:gd name="T38" fmla="*/ 0 w 64"/>
                  <a:gd name="T39" fmla="*/ 0 h 76"/>
                  <a:gd name="T40" fmla="*/ 0 w 64"/>
                  <a:gd name="T41" fmla="*/ 0 h 76"/>
                  <a:gd name="T42" fmla="*/ 0 w 64"/>
                  <a:gd name="T43" fmla="*/ 0 h 76"/>
                  <a:gd name="T44" fmla="*/ 0 w 64"/>
                  <a:gd name="T45" fmla="*/ 0 h 76"/>
                  <a:gd name="T46" fmla="*/ 0 w 64"/>
                  <a:gd name="T47" fmla="*/ 0 h 76"/>
                  <a:gd name="T48" fmla="*/ 0 w 64"/>
                  <a:gd name="T49" fmla="*/ 0 h 76"/>
                  <a:gd name="T50" fmla="*/ 0 w 64"/>
                  <a:gd name="T51" fmla="*/ 0 h 76"/>
                  <a:gd name="T52" fmla="*/ 0 w 64"/>
                  <a:gd name="T53" fmla="*/ 0 h 76"/>
                  <a:gd name="T54" fmla="*/ 0 w 64"/>
                  <a:gd name="T55" fmla="*/ 0 h 76"/>
                  <a:gd name="T56" fmla="*/ 0 w 64"/>
                  <a:gd name="T57" fmla="*/ 0 h 76"/>
                  <a:gd name="T58" fmla="*/ 0 w 64"/>
                  <a:gd name="T59" fmla="*/ 0 h 76"/>
                  <a:gd name="T60" fmla="*/ 0 w 64"/>
                  <a:gd name="T61" fmla="*/ 0 h 76"/>
                  <a:gd name="T62" fmla="*/ 0 w 64"/>
                  <a:gd name="T63" fmla="*/ 0 h 76"/>
                  <a:gd name="T64" fmla="*/ 0 w 64"/>
                  <a:gd name="T65" fmla="*/ 0 h 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76"/>
                  <a:gd name="T101" fmla="*/ 64 w 64"/>
                  <a:gd name="T102" fmla="*/ 76 h 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76">
                    <a:moveTo>
                      <a:pt x="64" y="39"/>
                    </a:moveTo>
                    <a:lnTo>
                      <a:pt x="63" y="32"/>
                    </a:lnTo>
                    <a:lnTo>
                      <a:pt x="61" y="24"/>
                    </a:lnTo>
                    <a:lnTo>
                      <a:pt x="58" y="17"/>
                    </a:lnTo>
                    <a:lnTo>
                      <a:pt x="54" y="12"/>
                    </a:lnTo>
                    <a:lnTo>
                      <a:pt x="50" y="8"/>
                    </a:lnTo>
                    <a:lnTo>
                      <a:pt x="44" y="4"/>
                    </a:lnTo>
                    <a:lnTo>
                      <a:pt x="38" y="2"/>
                    </a:lnTo>
                    <a:lnTo>
                      <a:pt x="32" y="0"/>
                    </a:lnTo>
                    <a:lnTo>
                      <a:pt x="26" y="2"/>
                    </a:lnTo>
                    <a:lnTo>
                      <a:pt x="20" y="4"/>
                    </a:lnTo>
                    <a:lnTo>
                      <a:pt x="15" y="8"/>
                    </a:lnTo>
                    <a:lnTo>
                      <a:pt x="10" y="12"/>
                    </a:lnTo>
                    <a:lnTo>
                      <a:pt x="6" y="17"/>
                    </a:lnTo>
                    <a:lnTo>
                      <a:pt x="2" y="24"/>
                    </a:lnTo>
                    <a:lnTo>
                      <a:pt x="0" y="32"/>
                    </a:lnTo>
                    <a:lnTo>
                      <a:pt x="0" y="39"/>
                    </a:lnTo>
                    <a:lnTo>
                      <a:pt x="0" y="46"/>
                    </a:lnTo>
                    <a:lnTo>
                      <a:pt x="2" y="53"/>
                    </a:lnTo>
                    <a:lnTo>
                      <a:pt x="6" y="60"/>
                    </a:lnTo>
                    <a:lnTo>
                      <a:pt x="10" y="65"/>
                    </a:lnTo>
                    <a:lnTo>
                      <a:pt x="15" y="70"/>
                    </a:lnTo>
                    <a:lnTo>
                      <a:pt x="20" y="74"/>
                    </a:lnTo>
                    <a:lnTo>
                      <a:pt x="26" y="76"/>
                    </a:lnTo>
                    <a:lnTo>
                      <a:pt x="32" y="76"/>
                    </a:lnTo>
                    <a:lnTo>
                      <a:pt x="38" y="76"/>
                    </a:lnTo>
                    <a:lnTo>
                      <a:pt x="44" y="74"/>
                    </a:lnTo>
                    <a:lnTo>
                      <a:pt x="50" y="70"/>
                    </a:lnTo>
                    <a:lnTo>
                      <a:pt x="54" y="65"/>
                    </a:lnTo>
                    <a:lnTo>
                      <a:pt x="58" y="60"/>
                    </a:lnTo>
                    <a:lnTo>
                      <a:pt x="61" y="53"/>
                    </a:lnTo>
                    <a:lnTo>
                      <a:pt x="63" y="46"/>
                    </a:lnTo>
                    <a:lnTo>
                      <a:pt x="64" y="39"/>
                    </a:lnTo>
                    <a:close/>
                    <a:moveTo>
                      <a:pt x="55" y="39"/>
                    </a:moveTo>
                    <a:lnTo>
                      <a:pt x="54" y="45"/>
                    </a:lnTo>
                    <a:lnTo>
                      <a:pt x="53" y="50"/>
                    </a:lnTo>
                    <a:lnTo>
                      <a:pt x="51" y="54"/>
                    </a:lnTo>
                    <a:lnTo>
                      <a:pt x="48" y="58"/>
                    </a:lnTo>
                    <a:lnTo>
                      <a:pt x="45" y="62"/>
                    </a:lnTo>
                    <a:lnTo>
                      <a:pt x="41" y="64"/>
                    </a:lnTo>
                    <a:lnTo>
                      <a:pt x="37" y="65"/>
                    </a:lnTo>
                    <a:lnTo>
                      <a:pt x="32" y="65"/>
                    </a:lnTo>
                    <a:lnTo>
                      <a:pt x="28" y="65"/>
                    </a:lnTo>
                    <a:lnTo>
                      <a:pt x="23" y="64"/>
                    </a:lnTo>
                    <a:lnTo>
                      <a:pt x="20" y="62"/>
                    </a:lnTo>
                    <a:lnTo>
                      <a:pt x="16" y="58"/>
                    </a:lnTo>
                    <a:lnTo>
                      <a:pt x="13" y="54"/>
                    </a:lnTo>
                    <a:lnTo>
                      <a:pt x="11" y="50"/>
                    </a:lnTo>
                    <a:lnTo>
                      <a:pt x="10" y="45"/>
                    </a:lnTo>
                    <a:lnTo>
                      <a:pt x="10" y="39"/>
                    </a:lnTo>
                    <a:lnTo>
                      <a:pt x="10" y="33"/>
                    </a:lnTo>
                    <a:lnTo>
                      <a:pt x="11" y="28"/>
                    </a:lnTo>
                    <a:lnTo>
                      <a:pt x="13" y="23"/>
                    </a:lnTo>
                    <a:lnTo>
                      <a:pt x="16" y="20"/>
                    </a:lnTo>
                    <a:lnTo>
                      <a:pt x="20" y="16"/>
                    </a:lnTo>
                    <a:lnTo>
                      <a:pt x="23" y="14"/>
                    </a:lnTo>
                    <a:lnTo>
                      <a:pt x="28" y="12"/>
                    </a:lnTo>
                    <a:lnTo>
                      <a:pt x="32" y="11"/>
                    </a:lnTo>
                    <a:lnTo>
                      <a:pt x="37" y="12"/>
                    </a:lnTo>
                    <a:lnTo>
                      <a:pt x="41" y="14"/>
                    </a:lnTo>
                    <a:lnTo>
                      <a:pt x="45" y="16"/>
                    </a:lnTo>
                    <a:lnTo>
                      <a:pt x="48" y="20"/>
                    </a:lnTo>
                    <a:lnTo>
                      <a:pt x="51" y="23"/>
                    </a:lnTo>
                    <a:lnTo>
                      <a:pt x="53" y="28"/>
                    </a:lnTo>
                    <a:lnTo>
                      <a:pt x="54" y="33"/>
                    </a:lnTo>
                    <a:lnTo>
                      <a:pt x="55" y="39"/>
                    </a:lnTo>
                    <a:close/>
                  </a:path>
                </a:pathLst>
              </a:custGeom>
              <a:solidFill>
                <a:srgbClr val="FCEF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9" name="Freeform 155"/>
              <p:cNvSpPr>
                <a:spLocks noEditPoints="1"/>
              </p:cNvSpPr>
              <p:nvPr/>
            </p:nvSpPr>
            <p:spPr bwMode="auto">
              <a:xfrm>
                <a:off x="1156" y="2654"/>
                <a:ext cx="11" cy="11"/>
              </a:xfrm>
              <a:custGeom>
                <a:avLst/>
                <a:gdLst>
                  <a:gd name="T0" fmla="*/ 0 w 54"/>
                  <a:gd name="T1" fmla="*/ 0 h 65"/>
                  <a:gd name="T2" fmla="*/ 0 w 54"/>
                  <a:gd name="T3" fmla="*/ 0 h 65"/>
                  <a:gd name="T4" fmla="*/ 0 w 54"/>
                  <a:gd name="T5" fmla="*/ 0 h 65"/>
                  <a:gd name="T6" fmla="*/ 0 w 54"/>
                  <a:gd name="T7" fmla="*/ 0 h 65"/>
                  <a:gd name="T8" fmla="*/ 0 w 54"/>
                  <a:gd name="T9" fmla="*/ 0 h 65"/>
                  <a:gd name="T10" fmla="*/ 0 w 54"/>
                  <a:gd name="T11" fmla="*/ 0 h 65"/>
                  <a:gd name="T12" fmla="*/ 0 w 54"/>
                  <a:gd name="T13" fmla="*/ 0 h 65"/>
                  <a:gd name="T14" fmla="*/ 0 w 54"/>
                  <a:gd name="T15" fmla="*/ 0 h 65"/>
                  <a:gd name="T16" fmla="*/ 0 w 54"/>
                  <a:gd name="T17" fmla="*/ 0 h 65"/>
                  <a:gd name="T18" fmla="*/ 0 w 54"/>
                  <a:gd name="T19" fmla="*/ 0 h 65"/>
                  <a:gd name="T20" fmla="*/ 0 w 54"/>
                  <a:gd name="T21" fmla="*/ 0 h 65"/>
                  <a:gd name="T22" fmla="*/ 0 w 54"/>
                  <a:gd name="T23" fmla="*/ 0 h 65"/>
                  <a:gd name="T24" fmla="*/ 0 w 54"/>
                  <a:gd name="T25" fmla="*/ 0 h 65"/>
                  <a:gd name="T26" fmla="*/ 0 w 54"/>
                  <a:gd name="T27" fmla="*/ 0 h 65"/>
                  <a:gd name="T28" fmla="*/ 0 w 54"/>
                  <a:gd name="T29" fmla="*/ 0 h 65"/>
                  <a:gd name="T30" fmla="*/ 0 w 54"/>
                  <a:gd name="T31" fmla="*/ 0 h 65"/>
                  <a:gd name="T32" fmla="*/ 0 w 54"/>
                  <a:gd name="T33" fmla="*/ 0 h 65"/>
                  <a:gd name="T34" fmla="*/ 0 w 54"/>
                  <a:gd name="T35" fmla="*/ 0 h 65"/>
                  <a:gd name="T36" fmla="*/ 0 w 54"/>
                  <a:gd name="T37" fmla="*/ 0 h 65"/>
                  <a:gd name="T38" fmla="*/ 0 w 54"/>
                  <a:gd name="T39" fmla="*/ 0 h 65"/>
                  <a:gd name="T40" fmla="*/ 0 w 54"/>
                  <a:gd name="T41" fmla="*/ 0 h 65"/>
                  <a:gd name="T42" fmla="*/ 0 w 54"/>
                  <a:gd name="T43" fmla="*/ 0 h 65"/>
                  <a:gd name="T44" fmla="*/ 0 w 54"/>
                  <a:gd name="T45" fmla="*/ 0 h 65"/>
                  <a:gd name="T46" fmla="*/ 0 w 54"/>
                  <a:gd name="T47" fmla="*/ 0 h 65"/>
                  <a:gd name="T48" fmla="*/ 0 w 54"/>
                  <a:gd name="T49" fmla="*/ 0 h 65"/>
                  <a:gd name="T50" fmla="*/ 0 w 54"/>
                  <a:gd name="T51" fmla="*/ 0 h 65"/>
                  <a:gd name="T52" fmla="*/ 0 w 54"/>
                  <a:gd name="T53" fmla="*/ 0 h 65"/>
                  <a:gd name="T54" fmla="*/ 0 w 54"/>
                  <a:gd name="T55" fmla="*/ 0 h 65"/>
                  <a:gd name="T56" fmla="*/ 0 w 54"/>
                  <a:gd name="T57" fmla="*/ 0 h 65"/>
                  <a:gd name="T58" fmla="*/ 0 w 54"/>
                  <a:gd name="T59" fmla="*/ 0 h 65"/>
                  <a:gd name="T60" fmla="*/ 0 w 54"/>
                  <a:gd name="T61" fmla="*/ 0 h 65"/>
                  <a:gd name="T62" fmla="*/ 0 w 54"/>
                  <a:gd name="T63" fmla="*/ 0 h 65"/>
                  <a:gd name="T64" fmla="*/ 0 w 54"/>
                  <a:gd name="T65" fmla="*/ 0 h 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4"/>
                  <a:gd name="T100" fmla="*/ 0 h 65"/>
                  <a:gd name="T101" fmla="*/ 54 w 54"/>
                  <a:gd name="T102" fmla="*/ 65 h 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4" h="65">
                    <a:moveTo>
                      <a:pt x="54" y="33"/>
                    </a:moveTo>
                    <a:lnTo>
                      <a:pt x="54" y="27"/>
                    </a:lnTo>
                    <a:lnTo>
                      <a:pt x="52" y="20"/>
                    </a:lnTo>
                    <a:lnTo>
                      <a:pt x="49" y="15"/>
                    </a:lnTo>
                    <a:lnTo>
                      <a:pt x="46" y="10"/>
                    </a:lnTo>
                    <a:lnTo>
                      <a:pt x="42" y="6"/>
                    </a:lnTo>
                    <a:lnTo>
                      <a:pt x="38" y="3"/>
                    </a:lnTo>
                    <a:lnTo>
                      <a:pt x="33" y="2"/>
                    </a:lnTo>
                    <a:lnTo>
                      <a:pt x="27" y="0"/>
                    </a:lnTo>
                    <a:lnTo>
                      <a:pt x="22" y="2"/>
                    </a:lnTo>
                    <a:lnTo>
                      <a:pt x="17" y="3"/>
                    </a:lnTo>
                    <a:lnTo>
                      <a:pt x="12" y="6"/>
                    </a:lnTo>
                    <a:lnTo>
                      <a:pt x="8" y="10"/>
                    </a:lnTo>
                    <a:lnTo>
                      <a:pt x="5" y="15"/>
                    </a:lnTo>
                    <a:lnTo>
                      <a:pt x="2" y="20"/>
                    </a:lnTo>
                    <a:lnTo>
                      <a:pt x="1" y="27"/>
                    </a:lnTo>
                    <a:lnTo>
                      <a:pt x="0" y="33"/>
                    </a:lnTo>
                    <a:lnTo>
                      <a:pt x="1" y="39"/>
                    </a:lnTo>
                    <a:lnTo>
                      <a:pt x="2" y="45"/>
                    </a:lnTo>
                    <a:lnTo>
                      <a:pt x="5" y="51"/>
                    </a:lnTo>
                    <a:lnTo>
                      <a:pt x="8" y="56"/>
                    </a:lnTo>
                    <a:lnTo>
                      <a:pt x="12" y="59"/>
                    </a:lnTo>
                    <a:lnTo>
                      <a:pt x="17" y="63"/>
                    </a:lnTo>
                    <a:lnTo>
                      <a:pt x="22" y="64"/>
                    </a:lnTo>
                    <a:lnTo>
                      <a:pt x="27" y="65"/>
                    </a:lnTo>
                    <a:lnTo>
                      <a:pt x="33" y="64"/>
                    </a:lnTo>
                    <a:lnTo>
                      <a:pt x="38" y="63"/>
                    </a:lnTo>
                    <a:lnTo>
                      <a:pt x="42" y="59"/>
                    </a:lnTo>
                    <a:lnTo>
                      <a:pt x="46" y="56"/>
                    </a:lnTo>
                    <a:lnTo>
                      <a:pt x="49" y="51"/>
                    </a:lnTo>
                    <a:lnTo>
                      <a:pt x="52" y="45"/>
                    </a:lnTo>
                    <a:lnTo>
                      <a:pt x="54" y="39"/>
                    </a:lnTo>
                    <a:lnTo>
                      <a:pt x="54" y="33"/>
                    </a:lnTo>
                    <a:close/>
                    <a:moveTo>
                      <a:pt x="45" y="33"/>
                    </a:moveTo>
                    <a:lnTo>
                      <a:pt x="45" y="38"/>
                    </a:lnTo>
                    <a:lnTo>
                      <a:pt x="44" y="41"/>
                    </a:lnTo>
                    <a:lnTo>
                      <a:pt x="42" y="45"/>
                    </a:lnTo>
                    <a:lnTo>
                      <a:pt x="40" y="48"/>
                    </a:lnTo>
                    <a:lnTo>
                      <a:pt x="37" y="51"/>
                    </a:lnTo>
                    <a:lnTo>
                      <a:pt x="34" y="53"/>
                    </a:lnTo>
                    <a:lnTo>
                      <a:pt x="31" y="54"/>
                    </a:lnTo>
                    <a:lnTo>
                      <a:pt x="27" y="54"/>
                    </a:lnTo>
                    <a:lnTo>
                      <a:pt x="23" y="54"/>
                    </a:lnTo>
                    <a:lnTo>
                      <a:pt x="20" y="53"/>
                    </a:lnTo>
                    <a:lnTo>
                      <a:pt x="17" y="51"/>
                    </a:lnTo>
                    <a:lnTo>
                      <a:pt x="14" y="48"/>
                    </a:lnTo>
                    <a:lnTo>
                      <a:pt x="12" y="45"/>
                    </a:lnTo>
                    <a:lnTo>
                      <a:pt x="11" y="41"/>
                    </a:lnTo>
                    <a:lnTo>
                      <a:pt x="9" y="38"/>
                    </a:lnTo>
                    <a:lnTo>
                      <a:pt x="9" y="33"/>
                    </a:lnTo>
                    <a:lnTo>
                      <a:pt x="9" y="28"/>
                    </a:lnTo>
                    <a:lnTo>
                      <a:pt x="11" y="24"/>
                    </a:lnTo>
                    <a:lnTo>
                      <a:pt x="12" y="21"/>
                    </a:lnTo>
                    <a:lnTo>
                      <a:pt x="14" y="17"/>
                    </a:lnTo>
                    <a:lnTo>
                      <a:pt x="17" y="15"/>
                    </a:lnTo>
                    <a:lnTo>
                      <a:pt x="20" y="12"/>
                    </a:lnTo>
                    <a:lnTo>
                      <a:pt x="23" y="11"/>
                    </a:lnTo>
                    <a:lnTo>
                      <a:pt x="27" y="11"/>
                    </a:lnTo>
                    <a:lnTo>
                      <a:pt x="31" y="11"/>
                    </a:lnTo>
                    <a:lnTo>
                      <a:pt x="34" y="12"/>
                    </a:lnTo>
                    <a:lnTo>
                      <a:pt x="37" y="15"/>
                    </a:lnTo>
                    <a:lnTo>
                      <a:pt x="40" y="17"/>
                    </a:lnTo>
                    <a:lnTo>
                      <a:pt x="42" y="21"/>
                    </a:lnTo>
                    <a:lnTo>
                      <a:pt x="44" y="24"/>
                    </a:lnTo>
                    <a:lnTo>
                      <a:pt x="45" y="28"/>
                    </a:lnTo>
                    <a:lnTo>
                      <a:pt x="45" y="33"/>
                    </a:lnTo>
                    <a:close/>
                  </a:path>
                </a:pathLst>
              </a:custGeom>
              <a:solidFill>
                <a:srgbClr val="FCEF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0" name="Freeform 156"/>
              <p:cNvSpPr>
                <a:spLocks noEditPoints="1"/>
              </p:cNvSpPr>
              <p:nvPr/>
            </p:nvSpPr>
            <p:spPr bwMode="auto">
              <a:xfrm>
                <a:off x="1157" y="2655"/>
                <a:ext cx="9" cy="9"/>
              </a:xfrm>
              <a:custGeom>
                <a:avLst/>
                <a:gdLst>
                  <a:gd name="T0" fmla="*/ 0 w 45"/>
                  <a:gd name="T1" fmla="*/ 0 h 54"/>
                  <a:gd name="T2" fmla="*/ 0 w 45"/>
                  <a:gd name="T3" fmla="*/ 0 h 54"/>
                  <a:gd name="T4" fmla="*/ 0 w 45"/>
                  <a:gd name="T5" fmla="*/ 0 h 54"/>
                  <a:gd name="T6" fmla="*/ 0 w 45"/>
                  <a:gd name="T7" fmla="*/ 0 h 54"/>
                  <a:gd name="T8" fmla="*/ 0 w 45"/>
                  <a:gd name="T9" fmla="*/ 0 h 54"/>
                  <a:gd name="T10" fmla="*/ 0 w 45"/>
                  <a:gd name="T11" fmla="*/ 0 h 54"/>
                  <a:gd name="T12" fmla="*/ 0 w 45"/>
                  <a:gd name="T13" fmla="*/ 0 h 54"/>
                  <a:gd name="T14" fmla="*/ 0 w 45"/>
                  <a:gd name="T15" fmla="*/ 0 h 54"/>
                  <a:gd name="T16" fmla="*/ 0 w 45"/>
                  <a:gd name="T17" fmla="*/ 0 h 54"/>
                  <a:gd name="T18" fmla="*/ 0 w 45"/>
                  <a:gd name="T19" fmla="*/ 0 h 54"/>
                  <a:gd name="T20" fmla="*/ 0 w 45"/>
                  <a:gd name="T21" fmla="*/ 0 h 54"/>
                  <a:gd name="T22" fmla="*/ 0 w 45"/>
                  <a:gd name="T23" fmla="*/ 0 h 54"/>
                  <a:gd name="T24" fmla="*/ 0 w 45"/>
                  <a:gd name="T25" fmla="*/ 0 h 54"/>
                  <a:gd name="T26" fmla="*/ 0 w 45"/>
                  <a:gd name="T27" fmla="*/ 0 h 54"/>
                  <a:gd name="T28" fmla="*/ 0 w 45"/>
                  <a:gd name="T29" fmla="*/ 0 h 54"/>
                  <a:gd name="T30" fmla="*/ 0 w 45"/>
                  <a:gd name="T31" fmla="*/ 0 h 54"/>
                  <a:gd name="T32" fmla="*/ 0 w 45"/>
                  <a:gd name="T33" fmla="*/ 0 h 54"/>
                  <a:gd name="T34" fmla="*/ 0 w 45"/>
                  <a:gd name="T35" fmla="*/ 0 h 54"/>
                  <a:gd name="T36" fmla="*/ 0 w 45"/>
                  <a:gd name="T37" fmla="*/ 0 h 54"/>
                  <a:gd name="T38" fmla="*/ 0 w 45"/>
                  <a:gd name="T39" fmla="*/ 0 h 54"/>
                  <a:gd name="T40" fmla="*/ 0 w 45"/>
                  <a:gd name="T41" fmla="*/ 0 h 54"/>
                  <a:gd name="T42" fmla="*/ 0 w 45"/>
                  <a:gd name="T43" fmla="*/ 0 h 54"/>
                  <a:gd name="T44" fmla="*/ 0 w 45"/>
                  <a:gd name="T45" fmla="*/ 0 h 54"/>
                  <a:gd name="T46" fmla="*/ 0 w 45"/>
                  <a:gd name="T47" fmla="*/ 0 h 54"/>
                  <a:gd name="T48" fmla="*/ 0 w 45"/>
                  <a:gd name="T49" fmla="*/ 0 h 54"/>
                  <a:gd name="T50" fmla="*/ 0 w 45"/>
                  <a:gd name="T51" fmla="*/ 0 h 54"/>
                  <a:gd name="T52" fmla="*/ 0 w 45"/>
                  <a:gd name="T53" fmla="*/ 0 h 54"/>
                  <a:gd name="T54" fmla="*/ 0 w 45"/>
                  <a:gd name="T55" fmla="*/ 0 h 54"/>
                  <a:gd name="T56" fmla="*/ 0 w 45"/>
                  <a:gd name="T57" fmla="*/ 0 h 54"/>
                  <a:gd name="T58" fmla="*/ 0 w 45"/>
                  <a:gd name="T59" fmla="*/ 0 h 54"/>
                  <a:gd name="T60" fmla="*/ 0 w 45"/>
                  <a:gd name="T61" fmla="*/ 0 h 54"/>
                  <a:gd name="T62" fmla="*/ 0 w 45"/>
                  <a:gd name="T63" fmla="*/ 0 h 54"/>
                  <a:gd name="T64" fmla="*/ 0 w 45"/>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54"/>
                  <a:gd name="T101" fmla="*/ 45 w 45"/>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54">
                    <a:moveTo>
                      <a:pt x="45" y="28"/>
                    </a:moveTo>
                    <a:lnTo>
                      <a:pt x="44" y="22"/>
                    </a:lnTo>
                    <a:lnTo>
                      <a:pt x="43" y="17"/>
                    </a:lnTo>
                    <a:lnTo>
                      <a:pt x="41" y="12"/>
                    </a:lnTo>
                    <a:lnTo>
                      <a:pt x="38" y="9"/>
                    </a:lnTo>
                    <a:lnTo>
                      <a:pt x="35" y="5"/>
                    </a:lnTo>
                    <a:lnTo>
                      <a:pt x="31" y="3"/>
                    </a:lnTo>
                    <a:lnTo>
                      <a:pt x="27" y="1"/>
                    </a:lnTo>
                    <a:lnTo>
                      <a:pt x="22" y="0"/>
                    </a:lnTo>
                    <a:lnTo>
                      <a:pt x="18" y="1"/>
                    </a:lnTo>
                    <a:lnTo>
                      <a:pt x="13" y="3"/>
                    </a:lnTo>
                    <a:lnTo>
                      <a:pt x="10" y="5"/>
                    </a:lnTo>
                    <a:lnTo>
                      <a:pt x="6" y="9"/>
                    </a:lnTo>
                    <a:lnTo>
                      <a:pt x="3" y="12"/>
                    </a:lnTo>
                    <a:lnTo>
                      <a:pt x="1" y="17"/>
                    </a:lnTo>
                    <a:lnTo>
                      <a:pt x="0" y="22"/>
                    </a:lnTo>
                    <a:lnTo>
                      <a:pt x="0" y="28"/>
                    </a:lnTo>
                    <a:lnTo>
                      <a:pt x="0" y="34"/>
                    </a:lnTo>
                    <a:lnTo>
                      <a:pt x="1" y="39"/>
                    </a:lnTo>
                    <a:lnTo>
                      <a:pt x="3" y="43"/>
                    </a:lnTo>
                    <a:lnTo>
                      <a:pt x="6" y="47"/>
                    </a:lnTo>
                    <a:lnTo>
                      <a:pt x="10" y="51"/>
                    </a:lnTo>
                    <a:lnTo>
                      <a:pt x="13" y="53"/>
                    </a:lnTo>
                    <a:lnTo>
                      <a:pt x="18" y="54"/>
                    </a:lnTo>
                    <a:lnTo>
                      <a:pt x="22" y="54"/>
                    </a:lnTo>
                    <a:lnTo>
                      <a:pt x="27" y="54"/>
                    </a:lnTo>
                    <a:lnTo>
                      <a:pt x="31" y="53"/>
                    </a:lnTo>
                    <a:lnTo>
                      <a:pt x="35" y="51"/>
                    </a:lnTo>
                    <a:lnTo>
                      <a:pt x="38" y="47"/>
                    </a:lnTo>
                    <a:lnTo>
                      <a:pt x="41" y="43"/>
                    </a:lnTo>
                    <a:lnTo>
                      <a:pt x="43" y="39"/>
                    </a:lnTo>
                    <a:lnTo>
                      <a:pt x="44" y="34"/>
                    </a:lnTo>
                    <a:lnTo>
                      <a:pt x="45" y="28"/>
                    </a:lnTo>
                    <a:close/>
                    <a:moveTo>
                      <a:pt x="36" y="28"/>
                    </a:moveTo>
                    <a:lnTo>
                      <a:pt x="35" y="31"/>
                    </a:lnTo>
                    <a:lnTo>
                      <a:pt x="35" y="34"/>
                    </a:lnTo>
                    <a:lnTo>
                      <a:pt x="33" y="37"/>
                    </a:lnTo>
                    <a:lnTo>
                      <a:pt x="32" y="40"/>
                    </a:lnTo>
                    <a:lnTo>
                      <a:pt x="30" y="41"/>
                    </a:lnTo>
                    <a:lnTo>
                      <a:pt x="27" y="42"/>
                    </a:lnTo>
                    <a:lnTo>
                      <a:pt x="25" y="43"/>
                    </a:lnTo>
                    <a:lnTo>
                      <a:pt x="22" y="43"/>
                    </a:lnTo>
                    <a:lnTo>
                      <a:pt x="19" y="43"/>
                    </a:lnTo>
                    <a:lnTo>
                      <a:pt x="17" y="42"/>
                    </a:lnTo>
                    <a:lnTo>
                      <a:pt x="15" y="41"/>
                    </a:lnTo>
                    <a:lnTo>
                      <a:pt x="13" y="40"/>
                    </a:lnTo>
                    <a:lnTo>
                      <a:pt x="11" y="37"/>
                    </a:lnTo>
                    <a:lnTo>
                      <a:pt x="10" y="34"/>
                    </a:lnTo>
                    <a:lnTo>
                      <a:pt x="9" y="31"/>
                    </a:lnTo>
                    <a:lnTo>
                      <a:pt x="9" y="28"/>
                    </a:lnTo>
                    <a:lnTo>
                      <a:pt x="9" y="24"/>
                    </a:lnTo>
                    <a:lnTo>
                      <a:pt x="10" y="22"/>
                    </a:lnTo>
                    <a:lnTo>
                      <a:pt x="11" y="18"/>
                    </a:lnTo>
                    <a:lnTo>
                      <a:pt x="13" y="16"/>
                    </a:lnTo>
                    <a:lnTo>
                      <a:pt x="15" y="15"/>
                    </a:lnTo>
                    <a:lnTo>
                      <a:pt x="17" y="13"/>
                    </a:lnTo>
                    <a:lnTo>
                      <a:pt x="19" y="12"/>
                    </a:lnTo>
                    <a:lnTo>
                      <a:pt x="22" y="11"/>
                    </a:lnTo>
                    <a:lnTo>
                      <a:pt x="25" y="12"/>
                    </a:lnTo>
                    <a:lnTo>
                      <a:pt x="27" y="13"/>
                    </a:lnTo>
                    <a:lnTo>
                      <a:pt x="30" y="15"/>
                    </a:lnTo>
                    <a:lnTo>
                      <a:pt x="32" y="16"/>
                    </a:lnTo>
                    <a:lnTo>
                      <a:pt x="33" y="18"/>
                    </a:lnTo>
                    <a:lnTo>
                      <a:pt x="35" y="22"/>
                    </a:lnTo>
                    <a:lnTo>
                      <a:pt x="35" y="24"/>
                    </a:lnTo>
                    <a:lnTo>
                      <a:pt x="36" y="28"/>
                    </a:lnTo>
                    <a:close/>
                  </a:path>
                </a:pathLst>
              </a:custGeom>
              <a:solidFill>
                <a:srgbClr val="FCF2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1" name="Freeform 157"/>
              <p:cNvSpPr>
                <a:spLocks noEditPoints="1"/>
              </p:cNvSpPr>
              <p:nvPr/>
            </p:nvSpPr>
            <p:spPr bwMode="auto">
              <a:xfrm>
                <a:off x="1158" y="2656"/>
                <a:ext cx="7" cy="7"/>
              </a:xfrm>
              <a:custGeom>
                <a:avLst/>
                <a:gdLst>
                  <a:gd name="T0" fmla="*/ 0 w 36"/>
                  <a:gd name="T1" fmla="*/ 0 h 43"/>
                  <a:gd name="T2" fmla="*/ 0 w 36"/>
                  <a:gd name="T3" fmla="*/ 0 h 43"/>
                  <a:gd name="T4" fmla="*/ 0 w 36"/>
                  <a:gd name="T5" fmla="*/ 0 h 43"/>
                  <a:gd name="T6" fmla="*/ 0 w 36"/>
                  <a:gd name="T7" fmla="*/ 0 h 43"/>
                  <a:gd name="T8" fmla="*/ 0 w 36"/>
                  <a:gd name="T9" fmla="*/ 0 h 43"/>
                  <a:gd name="T10" fmla="*/ 0 w 36"/>
                  <a:gd name="T11" fmla="*/ 0 h 43"/>
                  <a:gd name="T12" fmla="*/ 0 w 36"/>
                  <a:gd name="T13" fmla="*/ 0 h 43"/>
                  <a:gd name="T14" fmla="*/ 0 w 36"/>
                  <a:gd name="T15" fmla="*/ 0 h 43"/>
                  <a:gd name="T16" fmla="*/ 0 w 36"/>
                  <a:gd name="T17" fmla="*/ 0 h 43"/>
                  <a:gd name="T18" fmla="*/ 0 w 36"/>
                  <a:gd name="T19" fmla="*/ 0 h 43"/>
                  <a:gd name="T20" fmla="*/ 0 w 36"/>
                  <a:gd name="T21" fmla="*/ 0 h 43"/>
                  <a:gd name="T22" fmla="*/ 0 w 36"/>
                  <a:gd name="T23" fmla="*/ 0 h 43"/>
                  <a:gd name="T24" fmla="*/ 0 w 36"/>
                  <a:gd name="T25" fmla="*/ 0 h 43"/>
                  <a:gd name="T26" fmla="*/ 0 w 36"/>
                  <a:gd name="T27" fmla="*/ 0 h 43"/>
                  <a:gd name="T28" fmla="*/ 0 w 36"/>
                  <a:gd name="T29" fmla="*/ 0 h 43"/>
                  <a:gd name="T30" fmla="*/ 0 w 36"/>
                  <a:gd name="T31" fmla="*/ 0 h 43"/>
                  <a:gd name="T32" fmla="*/ 0 w 36"/>
                  <a:gd name="T33" fmla="*/ 0 h 43"/>
                  <a:gd name="T34" fmla="*/ 0 w 36"/>
                  <a:gd name="T35" fmla="*/ 0 h 43"/>
                  <a:gd name="T36" fmla="*/ 0 w 36"/>
                  <a:gd name="T37" fmla="*/ 0 h 43"/>
                  <a:gd name="T38" fmla="*/ 0 w 36"/>
                  <a:gd name="T39" fmla="*/ 0 h 43"/>
                  <a:gd name="T40" fmla="*/ 0 w 36"/>
                  <a:gd name="T41" fmla="*/ 0 h 43"/>
                  <a:gd name="T42" fmla="*/ 0 w 36"/>
                  <a:gd name="T43" fmla="*/ 0 h 43"/>
                  <a:gd name="T44" fmla="*/ 0 w 36"/>
                  <a:gd name="T45" fmla="*/ 0 h 43"/>
                  <a:gd name="T46" fmla="*/ 0 w 36"/>
                  <a:gd name="T47" fmla="*/ 0 h 43"/>
                  <a:gd name="T48" fmla="*/ 0 w 36"/>
                  <a:gd name="T49" fmla="*/ 0 h 43"/>
                  <a:gd name="T50" fmla="*/ 0 w 36"/>
                  <a:gd name="T51" fmla="*/ 0 h 43"/>
                  <a:gd name="T52" fmla="*/ 0 w 36"/>
                  <a:gd name="T53" fmla="*/ 0 h 43"/>
                  <a:gd name="T54" fmla="*/ 0 w 36"/>
                  <a:gd name="T55" fmla="*/ 0 h 43"/>
                  <a:gd name="T56" fmla="*/ 0 w 36"/>
                  <a:gd name="T57" fmla="*/ 0 h 43"/>
                  <a:gd name="T58" fmla="*/ 0 w 36"/>
                  <a:gd name="T59" fmla="*/ 0 h 43"/>
                  <a:gd name="T60" fmla="*/ 0 w 36"/>
                  <a:gd name="T61" fmla="*/ 0 h 43"/>
                  <a:gd name="T62" fmla="*/ 0 w 36"/>
                  <a:gd name="T63" fmla="*/ 0 h 43"/>
                  <a:gd name="T64" fmla="*/ 0 w 36"/>
                  <a:gd name="T65" fmla="*/ 0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
                  <a:gd name="T100" fmla="*/ 0 h 43"/>
                  <a:gd name="T101" fmla="*/ 36 w 36"/>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 h="43">
                    <a:moveTo>
                      <a:pt x="36" y="22"/>
                    </a:moveTo>
                    <a:lnTo>
                      <a:pt x="36" y="17"/>
                    </a:lnTo>
                    <a:lnTo>
                      <a:pt x="35" y="13"/>
                    </a:lnTo>
                    <a:lnTo>
                      <a:pt x="33" y="10"/>
                    </a:lnTo>
                    <a:lnTo>
                      <a:pt x="31" y="6"/>
                    </a:lnTo>
                    <a:lnTo>
                      <a:pt x="28" y="4"/>
                    </a:lnTo>
                    <a:lnTo>
                      <a:pt x="25" y="1"/>
                    </a:lnTo>
                    <a:lnTo>
                      <a:pt x="22" y="0"/>
                    </a:lnTo>
                    <a:lnTo>
                      <a:pt x="18" y="0"/>
                    </a:lnTo>
                    <a:lnTo>
                      <a:pt x="14" y="0"/>
                    </a:lnTo>
                    <a:lnTo>
                      <a:pt x="11" y="1"/>
                    </a:lnTo>
                    <a:lnTo>
                      <a:pt x="8" y="4"/>
                    </a:lnTo>
                    <a:lnTo>
                      <a:pt x="5" y="6"/>
                    </a:lnTo>
                    <a:lnTo>
                      <a:pt x="3" y="10"/>
                    </a:lnTo>
                    <a:lnTo>
                      <a:pt x="2" y="13"/>
                    </a:lnTo>
                    <a:lnTo>
                      <a:pt x="0" y="17"/>
                    </a:lnTo>
                    <a:lnTo>
                      <a:pt x="0" y="22"/>
                    </a:lnTo>
                    <a:lnTo>
                      <a:pt x="0" y="27"/>
                    </a:lnTo>
                    <a:lnTo>
                      <a:pt x="2" y="30"/>
                    </a:lnTo>
                    <a:lnTo>
                      <a:pt x="3" y="34"/>
                    </a:lnTo>
                    <a:lnTo>
                      <a:pt x="5" y="37"/>
                    </a:lnTo>
                    <a:lnTo>
                      <a:pt x="8" y="40"/>
                    </a:lnTo>
                    <a:lnTo>
                      <a:pt x="11" y="42"/>
                    </a:lnTo>
                    <a:lnTo>
                      <a:pt x="14" y="43"/>
                    </a:lnTo>
                    <a:lnTo>
                      <a:pt x="18" y="43"/>
                    </a:lnTo>
                    <a:lnTo>
                      <a:pt x="22" y="43"/>
                    </a:lnTo>
                    <a:lnTo>
                      <a:pt x="25" y="42"/>
                    </a:lnTo>
                    <a:lnTo>
                      <a:pt x="28" y="40"/>
                    </a:lnTo>
                    <a:lnTo>
                      <a:pt x="31" y="37"/>
                    </a:lnTo>
                    <a:lnTo>
                      <a:pt x="33" y="34"/>
                    </a:lnTo>
                    <a:lnTo>
                      <a:pt x="35" y="30"/>
                    </a:lnTo>
                    <a:lnTo>
                      <a:pt x="36" y="27"/>
                    </a:lnTo>
                    <a:lnTo>
                      <a:pt x="36" y="22"/>
                    </a:lnTo>
                    <a:close/>
                    <a:moveTo>
                      <a:pt x="27" y="22"/>
                    </a:moveTo>
                    <a:lnTo>
                      <a:pt x="27" y="24"/>
                    </a:lnTo>
                    <a:lnTo>
                      <a:pt x="26" y="25"/>
                    </a:lnTo>
                    <a:lnTo>
                      <a:pt x="26" y="28"/>
                    </a:lnTo>
                    <a:lnTo>
                      <a:pt x="24" y="29"/>
                    </a:lnTo>
                    <a:lnTo>
                      <a:pt x="23" y="30"/>
                    </a:lnTo>
                    <a:lnTo>
                      <a:pt x="22" y="31"/>
                    </a:lnTo>
                    <a:lnTo>
                      <a:pt x="20" y="33"/>
                    </a:lnTo>
                    <a:lnTo>
                      <a:pt x="18" y="33"/>
                    </a:lnTo>
                    <a:lnTo>
                      <a:pt x="16" y="33"/>
                    </a:lnTo>
                    <a:lnTo>
                      <a:pt x="15" y="31"/>
                    </a:lnTo>
                    <a:lnTo>
                      <a:pt x="13" y="30"/>
                    </a:lnTo>
                    <a:lnTo>
                      <a:pt x="12" y="29"/>
                    </a:lnTo>
                    <a:lnTo>
                      <a:pt x="11" y="28"/>
                    </a:lnTo>
                    <a:lnTo>
                      <a:pt x="10" y="25"/>
                    </a:lnTo>
                    <a:lnTo>
                      <a:pt x="9" y="24"/>
                    </a:lnTo>
                    <a:lnTo>
                      <a:pt x="9" y="22"/>
                    </a:lnTo>
                    <a:lnTo>
                      <a:pt x="9" y="19"/>
                    </a:lnTo>
                    <a:lnTo>
                      <a:pt x="10" y="17"/>
                    </a:lnTo>
                    <a:lnTo>
                      <a:pt x="11" y="16"/>
                    </a:lnTo>
                    <a:lnTo>
                      <a:pt x="12" y="15"/>
                    </a:lnTo>
                    <a:lnTo>
                      <a:pt x="13" y="13"/>
                    </a:lnTo>
                    <a:lnTo>
                      <a:pt x="15" y="12"/>
                    </a:lnTo>
                    <a:lnTo>
                      <a:pt x="16" y="11"/>
                    </a:lnTo>
                    <a:lnTo>
                      <a:pt x="18" y="11"/>
                    </a:lnTo>
                    <a:lnTo>
                      <a:pt x="20" y="11"/>
                    </a:lnTo>
                    <a:lnTo>
                      <a:pt x="22" y="12"/>
                    </a:lnTo>
                    <a:lnTo>
                      <a:pt x="23" y="13"/>
                    </a:lnTo>
                    <a:lnTo>
                      <a:pt x="24" y="15"/>
                    </a:lnTo>
                    <a:lnTo>
                      <a:pt x="26" y="16"/>
                    </a:lnTo>
                    <a:lnTo>
                      <a:pt x="26" y="17"/>
                    </a:lnTo>
                    <a:lnTo>
                      <a:pt x="27" y="19"/>
                    </a:lnTo>
                    <a:lnTo>
                      <a:pt x="27" y="22"/>
                    </a:lnTo>
                    <a:close/>
                  </a:path>
                </a:pathLst>
              </a:custGeom>
              <a:solidFill>
                <a:srgbClr val="FDF4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2" name="Freeform 158"/>
              <p:cNvSpPr>
                <a:spLocks/>
              </p:cNvSpPr>
              <p:nvPr/>
            </p:nvSpPr>
            <p:spPr bwMode="auto">
              <a:xfrm>
                <a:off x="1159" y="2657"/>
                <a:ext cx="5" cy="5"/>
              </a:xfrm>
              <a:custGeom>
                <a:avLst/>
                <a:gdLst>
                  <a:gd name="T0" fmla="*/ 0 w 27"/>
                  <a:gd name="T1" fmla="*/ 0 h 32"/>
                  <a:gd name="T2" fmla="*/ 0 w 27"/>
                  <a:gd name="T3" fmla="*/ 0 h 32"/>
                  <a:gd name="T4" fmla="*/ 0 w 27"/>
                  <a:gd name="T5" fmla="*/ 0 h 32"/>
                  <a:gd name="T6" fmla="*/ 0 w 27"/>
                  <a:gd name="T7" fmla="*/ 0 h 32"/>
                  <a:gd name="T8" fmla="*/ 0 w 27"/>
                  <a:gd name="T9" fmla="*/ 0 h 32"/>
                  <a:gd name="T10" fmla="*/ 0 w 27"/>
                  <a:gd name="T11" fmla="*/ 0 h 32"/>
                  <a:gd name="T12" fmla="*/ 0 w 27"/>
                  <a:gd name="T13" fmla="*/ 0 h 32"/>
                  <a:gd name="T14" fmla="*/ 0 w 27"/>
                  <a:gd name="T15" fmla="*/ 0 h 32"/>
                  <a:gd name="T16" fmla="*/ 0 w 27"/>
                  <a:gd name="T17" fmla="*/ 0 h 32"/>
                  <a:gd name="T18" fmla="*/ 0 w 27"/>
                  <a:gd name="T19" fmla="*/ 0 h 32"/>
                  <a:gd name="T20" fmla="*/ 0 w 27"/>
                  <a:gd name="T21" fmla="*/ 0 h 32"/>
                  <a:gd name="T22" fmla="*/ 0 w 27"/>
                  <a:gd name="T23" fmla="*/ 0 h 32"/>
                  <a:gd name="T24" fmla="*/ 0 w 27"/>
                  <a:gd name="T25" fmla="*/ 0 h 32"/>
                  <a:gd name="T26" fmla="*/ 0 w 27"/>
                  <a:gd name="T27" fmla="*/ 0 h 32"/>
                  <a:gd name="T28" fmla="*/ 0 w 27"/>
                  <a:gd name="T29" fmla="*/ 0 h 32"/>
                  <a:gd name="T30" fmla="*/ 0 w 27"/>
                  <a:gd name="T31" fmla="*/ 0 h 32"/>
                  <a:gd name="T32" fmla="*/ 0 w 27"/>
                  <a:gd name="T33" fmla="*/ 0 h 32"/>
                  <a:gd name="T34" fmla="*/ 0 w 27"/>
                  <a:gd name="T35" fmla="*/ 0 h 32"/>
                  <a:gd name="T36" fmla="*/ 0 w 27"/>
                  <a:gd name="T37" fmla="*/ 0 h 32"/>
                  <a:gd name="T38" fmla="*/ 0 w 27"/>
                  <a:gd name="T39" fmla="*/ 0 h 32"/>
                  <a:gd name="T40" fmla="*/ 0 w 27"/>
                  <a:gd name="T41" fmla="*/ 0 h 32"/>
                  <a:gd name="T42" fmla="*/ 0 w 27"/>
                  <a:gd name="T43" fmla="*/ 0 h 32"/>
                  <a:gd name="T44" fmla="*/ 0 w 27"/>
                  <a:gd name="T45" fmla="*/ 0 h 32"/>
                  <a:gd name="T46" fmla="*/ 0 w 27"/>
                  <a:gd name="T47" fmla="*/ 0 h 32"/>
                  <a:gd name="T48" fmla="*/ 0 w 27"/>
                  <a:gd name="T49" fmla="*/ 0 h 32"/>
                  <a:gd name="T50" fmla="*/ 0 w 27"/>
                  <a:gd name="T51" fmla="*/ 0 h 32"/>
                  <a:gd name="T52" fmla="*/ 0 w 27"/>
                  <a:gd name="T53" fmla="*/ 0 h 32"/>
                  <a:gd name="T54" fmla="*/ 0 w 27"/>
                  <a:gd name="T55" fmla="*/ 0 h 32"/>
                  <a:gd name="T56" fmla="*/ 0 w 27"/>
                  <a:gd name="T57" fmla="*/ 0 h 32"/>
                  <a:gd name="T58" fmla="*/ 0 w 27"/>
                  <a:gd name="T59" fmla="*/ 0 h 32"/>
                  <a:gd name="T60" fmla="*/ 0 w 27"/>
                  <a:gd name="T61" fmla="*/ 0 h 32"/>
                  <a:gd name="T62" fmla="*/ 0 w 27"/>
                  <a:gd name="T63" fmla="*/ 0 h 32"/>
                  <a:gd name="T64" fmla="*/ 0 w 27"/>
                  <a:gd name="T65" fmla="*/ 0 h 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
                  <a:gd name="T100" fmla="*/ 0 h 32"/>
                  <a:gd name="T101" fmla="*/ 27 w 27"/>
                  <a:gd name="T102" fmla="*/ 32 h 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 h="32">
                    <a:moveTo>
                      <a:pt x="27" y="17"/>
                    </a:moveTo>
                    <a:lnTo>
                      <a:pt x="26" y="13"/>
                    </a:lnTo>
                    <a:lnTo>
                      <a:pt x="26" y="11"/>
                    </a:lnTo>
                    <a:lnTo>
                      <a:pt x="24" y="7"/>
                    </a:lnTo>
                    <a:lnTo>
                      <a:pt x="23" y="5"/>
                    </a:lnTo>
                    <a:lnTo>
                      <a:pt x="21" y="4"/>
                    </a:lnTo>
                    <a:lnTo>
                      <a:pt x="18" y="2"/>
                    </a:lnTo>
                    <a:lnTo>
                      <a:pt x="16" y="1"/>
                    </a:lnTo>
                    <a:lnTo>
                      <a:pt x="13" y="0"/>
                    </a:lnTo>
                    <a:lnTo>
                      <a:pt x="10" y="1"/>
                    </a:lnTo>
                    <a:lnTo>
                      <a:pt x="8" y="2"/>
                    </a:lnTo>
                    <a:lnTo>
                      <a:pt x="6" y="4"/>
                    </a:lnTo>
                    <a:lnTo>
                      <a:pt x="4" y="5"/>
                    </a:lnTo>
                    <a:lnTo>
                      <a:pt x="2" y="7"/>
                    </a:lnTo>
                    <a:lnTo>
                      <a:pt x="1" y="11"/>
                    </a:lnTo>
                    <a:lnTo>
                      <a:pt x="0" y="13"/>
                    </a:lnTo>
                    <a:lnTo>
                      <a:pt x="0" y="17"/>
                    </a:lnTo>
                    <a:lnTo>
                      <a:pt x="0" y="20"/>
                    </a:lnTo>
                    <a:lnTo>
                      <a:pt x="1" y="23"/>
                    </a:lnTo>
                    <a:lnTo>
                      <a:pt x="2" y="26"/>
                    </a:lnTo>
                    <a:lnTo>
                      <a:pt x="4" y="29"/>
                    </a:lnTo>
                    <a:lnTo>
                      <a:pt x="6" y="30"/>
                    </a:lnTo>
                    <a:lnTo>
                      <a:pt x="8" y="31"/>
                    </a:lnTo>
                    <a:lnTo>
                      <a:pt x="10" y="32"/>
                    </a:lnTo>
                    <a:lnTo>
                      <a:pt x="13" y="32"/>
                    </a:lnTo>
                    <a:lnTo>
                      <a:pt x="16" y="32"/>
                    </a:lnTo>
                    <a:lnTo>
                      <a:pt x="18" y="31"/>
                    </a:lnTo>
                    <a:lnTo>
                      <a:pt x="21" y="30"/>
                    </a:lnTo>
                    <a:lnTo>
                      <a:pt x="23" y="29"/>
                    </a:lnTo>
                    <a:lnTo>
                      <a:pt x="24" y="26"/>
                    </a:lnTo>
                    <a:lnTo>
                      <a:pt x="26" y="23"/>
                    </a:lnTo>
                    <a:lnTo>
                      <a:pt x="26" y="20"/>
                    </a:lnTo>
                    <a:lnTo>
                      <a:pt x="27" y="17"/>
                    </a:lnTo>
                    <a:close/>
                  </a:path>
                </a:pathLst>
              </a:custGeom>
              <a:solidFill>
                <a:srgbClr val="FDF8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3" name="Freeform 159"/>
              <p:cNvSpPr>
                <a:spLocks/>
              </p:cNvSpPr>
              <p:nvPr/>
            </p:nvSpPr>
            <p:spPr bwMode="auto">
              <a:xfrm>
                <a:off x="1160" y="2658"/>
                <a:ext cx="3" cy="3"/>
              </a:xfrm>
              <a:custGeom>
                <a:avLst/>
                <a:gdLst>
                  <a:gd name="T0" fmla="*/ 0 w 18"/>
                  <a:gd name="T1" fmla="*/ 0 h 22"/>
                  <a:gd name="T2" fmla="*/ 0 w 18"/>
                  <a:gd name="T3" fmla="*/ 0 h 22"/>
                  <a:gd name="T4" fmla="*/ 0 w 18"/>
                  <a:gd name="T5" fmla="*/ 0 h 22"/>
                  <a:gd name="T6" fmla="*/ 0 w 18"/>
                  <a:gd name="T7" fmla="*/ 0 h 22"/>
                  <a:gd name="T8" fmla="*/ 0 w 18"/>
                  <a:gd name="T9" fmla="*/ 0 h 22"/>
                  <a:gd name="T10" fmla="*/ 0 w 18"/>
                  <a:gd name="T11" fmla="*/ 0 h 22"/>
                  <a:gd name="T12" fmla="*/ 0 w 18"/>
                  <a:gd name="T13" fmla="*/ 0 h 22"/>
                  <a:gd name="T14" fmla="*/ 0 w 18"/>
                  <a:gd name="T15" fmla="*/ 0 h 22"/>
                  <a:gd name="T16" fmla="*/ 0 w 18"/>
                  <a:gd name="T17" fmla="*/ 0 h 22"/>
                  <a:gd name="T18" fmla="*/ 0 w 18"/>
                  <a:gd name="T19" fmla="*/ 0 h 22"/>
                  <a:gd name="T20" fmla="*/ 0 w 18"/>
                  <a:gd name="T21" fmla="*/ 0 h 22"/>
                  <a:gd name="T22" fmla="*/ 0 w 18"/>
                  <a:gd name="T23" fmla="*/ 0 h 22"/>
                  <a:gd name="T24" fmla="*/ 0 w 18"/>
                  <a:gd name="T25" fmla="*/ 0 h 22"/>
                  <a:gd name="T26" fmla="*/ 0 w 18"/>
                  <a:gd name="T27" fmla="*/ 0 h 22"/>
                  <a:gd name="T28" fmla="*/ 0 w 18"/>
                  <a:gd name="T29" fmla="*/ 0 h 22"/>
                  <a:gd name="T30" fmla="*/ 0 w 18"/>
                  <a:gd name="T31" fmla="*/ 0 h 22"/>
                  <a:gd name="T32" fmla="*/ 0 w 18"/>
                  <a:gd name="T33" fmla="*/ 0 h 22"/>
                  <a:gd name="T34" fmla="*/ 0 w 18"/>
                  <a:gd name="T35" fmla="*/ 0 h 22"/>
                  <a:gd name="T36" fmla="*/ 0 w 18"/>
                  <a:gd name="T37" fmla="*/ 0 h 22"/>
                  <a:gd name="T38" fmla="*/ 0 w 18"/>
                  <a:gd name="T39" fmla="*/ 0 h 22"/>
                  <a:gd name="T40" fmla="*/ 0 w 18"/>
                  <a:gd name="T41" fmla="*/ 0 h 22"/>
                  <a:gd name="T42" fmla="*/ 0 w 18"/>
                  <a:gd name="T43" fmla="*/ 0 h 22"/>
                  <a:gd name="T44" fmla="*/ 0 w 18"/>
                  <a:gd name="T45" fmla="*/ 0 h 22"/>
                  <a:gd name="T46" fmla="*/ 0 w 18"/>
                  <a:gd name="T47" fmla="*/ 0 h 22"/>
                  <a:gd name="T48" fmla="*/ 0 w 18"/>
                  <a:gd name="T49" fmla="*/ 0 h 22"/>
                  <a:gd name="T50" fmla="*/ 0 w 18"/>
                  <a:gd name="T51" fmla="*/ 0 h 22"/>
                  <a:gd name="T52" fmla="*/ 0 w 18"/>
                  <a:gd name="T53" fmla="*/ 0 h 22"/>
                  <a:gd name="T54" fmla="*/ 0 w 18"/>
                  <a:gd name="T55" fmla="*/ 0 h 22"/>
                  <a:gd name="T56" fmla="*/ 0 w 18"/>
                  <a:gd name="T57" fmla="*/ 0 h 22"/>
                  <a:gd name="T58" fmla="*/ 0 w 18"/>
                  <a:gd name="T59" fmla="*/ 0 h 22"/>
                  <a:gd name="T60" fmla="*/ 0 w 18"/>
                  <a:gd name="T61" fmla="*/ 0 h 22"/>
                  <a:gd name="T62" fmla="*/ 0 w 18"/>
                  <a:gd name="T63" fmla="*/ 0 h 22"/>
                  <a:gd name="T64" fmla="*/ 0 w 18"/>
                  <a:gd name="T65" fmla="*/ 0 h 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
                  <a:gd name="T100" fmla="*/ 0 h 22"/>
                  <a:gd name="T101" fmla="*/ 18 w 18"/>
                  <a:gd name="T102" fmla="*/ 22 h 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 h="22">
                    <a:moveTo>
                      <a:pt x="18" y="11"/>
                    </a:moveTo>
                    <a:lnTo>
                      <a:pt x="18" y="8"/>
                    </a:lnTo>
                    <a:lnTo>
                      <a:pt x="17" y="6"/>
                    </a:lnTo>
                    <a:lnTo>
                      <a:pt x="17" y="5"/>
                    </a:lnTo>
                    <a:lnTo>
                      <a:pt x="15" y="4"/>
                    </a:lnTo>
                    <a:lnTo>
                      <a:pt x="14" y="2"/>
                    </a:lnTo>
                    <a:lnTo>
                      <a:pt x="13" y="1"/>
                    </a:lnTo>
                    <a:lnTo>
                      <a:pt x="11" y="0"/>
                    </a:lnTo>
                    <a:lnTo>
                      <a:pt x="9" y="0"/>
                    </a:lnTo>
                    <a:lnTo>
                      <a:pt x="7" y="0"/>
                    </a:lnTo>
                    <a:lnTo>
                      <a:pt x="6" y="1"/>
                    </a:lnTo>
                    <a:lnTo>
                      <a:pt x="4" y="2"/>
                    </a:lnTo>
                    <a:lnTo>
                      <a:pt x="3" y="4"/>
                    </a:lnTo>
                    <a:lnTo>
                      <a:pt x="2" y="5"/>
                    </a:lnTo>
                    <a:lnTo>
                      <a:pt x="1" y="6"/>
                    </a:lnTo>
                    <a:lnTo>
                      <a:pt x="0" y="8"/>
                    </a:lnTo>
                    <a:lnTo>
                      <a:pt x="0" y="11"/>
                    </a:lnTo>
                    <a:lnTo>
                      <a:pt x="0" y="13"/>
                    </a:lnTo>
                    <a:lnTo>
                      <a:pt x="1" y="14"/>
                    </a:lnTo>
                    <a:lnTo>
                      <a:pt x="2" y="17"/>
                    </a:lnTo>
                    <a:lnTo>
                      <a:pt x="3" y="18"/>
                    </a:lnTo>
                    <a:lnTo>
                      <a:pt x="4" y="19"/>
                    </a:lnTo>
                    <a:lnTo>
                      <a:pt x="6" y="20"/>
                    </a:lnTo>
                    <a:lnTo>
                      <a:pt x="7" y="22"/>
                    </a:lnTo>
                    <a:lnTo>
                      <a:pt x="9" y="22"/>
                    </a:lnTo>
                    <a:lnTo>
                      <a:pt x="11" y="22"/>
                    </a:lnTo>
                    <a:lnTo>
                      <a:pt x="13" y="20"/>
                    </a:lnTo>
                    <a:lnTo>
                      <a:pt x="14" y="19"/>
                    </a:lnTo>
                    <a:lnTo>
                      <a:pt x="15" y="18"/>
                    </a:lnTo>
                    <a:lnTo>
                      <a:pt x="17" y="17"/>
                    </a:lnTo>
                    <a:lnTo>
                      <a:pt x="17" y="14"/>
                    </a:lnTo>
                    <a:lnTo>
                      <a:pt x="18" y="13"/>
                    </a:lnTo>
                    <a:lnTo>
                      <a:pt x="18" y="11"/>
                    </a:lnTo>
                    <a:close/>
                  </a:path>
                </a:pathLst>
              </a:custGeom>
              <a:solidFill>
                <a:srgbClr val="FDFA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4" name="Freeform 160"/>
              <p:cNvSpPr>
                <a:spLocks/>
              </p:cNvSpPr>
              <p:nvPr/>
            </p:nvSpPr>
            <p:spPr bwMode="auto">
              <a:xfrm>
                <a:off x="1161" y="2658"/>
                <a:ext cx="2" cy="2"/>
              </a:xfrm>
              <a:custGeom>
                <a:avLst/>
                <a:gdLst>
                  <a:gd name="T0" fmla="*/ 0 w 9"/>
                  <a:gd name="T1" fmla="*/ 0 h 11"/>
                  <a:gd name="T2" fmla="*/ 0 w 9"/>
                  <a:gd name="T3" fmla="*/ 0 h 11"/>
                  <a:gd name="T4" fmla="*/ 0 w 9"/>
                  <a:gd name="T5" fmla="*/ 0 h 11"/>
                  <a:gd name="T6" fmla="*/ 0 w 9"/>
                  <a:gd name="T7" fmla="*/ 0 h 11"/>
                  <a:gd name="T8" fmla="*/ 0 w 9"/>
                  <a:gd name="T9" fmla="*/ 0 h 11"/>
                  <a:gd name="T10" fmla="*/ 0 w 9"/>
                  <a:gd name="T11" fmla="*/ 0 h 11"/>
                  <a:gd name="T12" fmla="*/ 0 w 9"/>
                  <a:gd name="T13" fmla="*/ 0 h 11"/>
                  <a:gd name="T14" fmla="*/ 0 w 9"/>
                  <a:gd name="T15" fmla="*/ 0 h 11"/>
                  <a:gd name="T16" fmla="*/ 0 w 9"/>
                  <a:gd name="T17" fmla="*/ 0 h 11"/>
                  <a:gd name="T18" fmla="*/ 0 w 9"/>
                  <a:gd name="T19" fmla="*/ 0 h 11"/>
                  <a:gd name="T20" fmla="*/ 0 w 9"/>
                  <a:gd name="T21" fmla="*/ 0 h 11"/>
                  <a:gd name="T22" fmla="*/ 0 w 9"/>
                  <a:gd name="T23" fmla="*/ 0 h 11"/>
                  <a:gd name="T24" fmla="*/ 0 w 9"/>
                  <a:gd name="T25" fmla="*/ 0 h 11"/>
                  <a:gd name="T26" fmla="*/ 0 w 9"/>
                  <a:gd name="T27" fmla="*/ 0 h 11"/>
                  <a:gd name="T28" fmla="*/ 0 w 9"/>
                  <a:gd name="T29" fmla="*/ 0 h 11"/>
                  <a:gd name="T30" fmla="*/ 0 w 9"/>
                  <a:gd name="T31" fmla="*/ 0 h 11"/>
                  <a:gd name="T32" fmla="*/ 0 w 9"/>
                  <a:gd name="T33" fmla="*/ 0 h 11"/>
                  <a:gd name="T34" fmla="*/ 0 w 9"/>
                  <a:gd name="T35" fmla="*/ 0 h 11"/>
                  <a:gd name="T36" fmla="*/ 0 w 9"/>
                  <a:gd name="T37" fmla="*/ 0 h 11"/>
                  <a:gd name="T38" fmla="*/ 0 w 9"/>
                  <a:gd name="T39" fmla="*/ 0 h 11"/>
                  <a:gd name="T40" fmla="*/ 0 w 9"/>
                  <a:gd name="T41" fmla="*/ 0 h 11"/>
                  <a:gd name="T42" fmla="*/ 0 w 9"/>
                  <a:gd name="T43" fmla="*/ 0 h 11"/>
                  <a:gd name="T44" fmla="*/ 0 w 9"/>
                  <a:gd name="T45" fmla="*/ 0 h 11"/>
                  <a:gd name="T46" fmla="*/ 0 w 9"/>
                  <a:gd name="T47" fmla="*/ 0 h 11"/>
                  <a:gd name="T48" fmla="*/ 0 w 9"/>
                  <a:gd name="T49" fmla="*/ 0 h 11"/>
                  <a:gd name="T50" fmla="*/ 0 w 9"/>
                  <a:gd name="T51" fmla="*/ 0 h 11"/>
                  <a:gd name="T52" fmla="*/ 0 w 9"/>
                  <a:gd name="T53" fmla="*/ 0 h 11"/>
                  <a:gd name="T54" fmla="*/ 0 w 9"/>
                  <a:gd name="T55" fmla="*/ 0 h 11"/>
                  <a:gd name="T56" fmla="*/ 0 w 9"/>
                  <a:gd name="T57" fmla="*/ 0 h 11"/>
                  <a:gd name="T58" fmla="*/ 0 w 9"/>
                  <a:gd name="T59" fmla="*/ 0 h 11"/>
                  <a:gd name="T60" fmla="*/ 0 w 9"/>
                  <a:gd name="T61" fmla="*/ 0 h 11"/>
                  <a:gd name="T62" fmla="*/ 0 w 9"/>
                  <a:gd name="T63" fmla="*/ 0 h 11"/>
                  <a:gd name="T64" fmla="*/ 0 w 9"/>
                  <a:gd name="T65" fmla="*/ 0 h 1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
                  <a:gd name="T100" fmla="*/ 0 h 11"/>
                  <a:gd name="T101" fmla="*/ 9 w 9"/>
                  <a:gd name="T102" fmla="*/ 11 h 1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 h="11">
                    <a:moveTo>
                      <a:pt x="9" y="6"/>
                    </a:moveTo>
                    <a:lnTo>
                      <a:pt x="9" y="5"/>
                    </a:lnTo>
                    <a:lnTo>
                      <a:pt x="8" y="3"/>
                    </a:lnTo>
                    <a:lnTo>
                      <a:pt x="8" y="2"/>
                    </a:lnTo>
                    <a:lnTo>
                      <a:pt x="7" y="2"/>
                    </a:lnTo>
                    <a:lnTo>
                      <a:pt x="7" y="1"/>
                    </a:lnTo>
                    <a:lnTo>
                      <a:pt x="6" y="1"/>
                    </a:lnTo>
                    <a:lnTo>
                      <a:pt x="5" y="1"/>
                    </a:lnTo>
                    <a:lnTo>
                      <a:pt x="4" y="0"/>
                    </a:lnTo>
                    <a:lnTo>
                      <a:pt x="3" y="1"/>
                    </a:lnTo>
                    <a:lnTo>
                      <a:pt x="2" y="1"/>
                    </a:lnTo>
                    <a:lnTo>
                      <a:pt x="1" y="2"/>
                    </a:lnTo>
                    <a:lnTo>
                      <a:pt x="0" y="2"/>
                    </a:lnTo>
                    <a:lnTo>
                      <a:pt x="0" y="3"/>
                    </a:lnTo>
                    <a:lnTo>
                      <a:pt x="0" y="5"/>
                    </a:lnTo>
                    <a:lnTo>
                      <a:pt x="0" y="6"/>
                    </a:lnTo>
                    <a:lnTo>
                      <a:pt x="0" y="7"/>
                    </a:lnTo>
                    <a:lnTo>
                      <a:pt x="0" y="8"/>
                    </a:lnTo>
                    <a:lnTo>
                      <a:pt x="1" y="9"/>
                    </a:lnTo>
                    <a:lnTo>
                      <a:pt x="2" y="11"/>
                    </a:lnTo>
                    <a:lnTo>
                      <a:pt x="3" y="11"/>
                    </a:lnTo>
                    <a:lnTo>
                      <a:pt x="4" y="11"/>
                    </a:lnTo>
                    <a:lnTo>
                      <a:pt x="5" y="11"/>
                    </a:lnTo>
                    <a:lnTo>
                      <a:pt x="6" y="11"/>
                    </a:lnTo>
                    <a:lnTo>
                      <a:pt x="7" y="11"/>
                    </a:lnTo>
                    <a:lnTo>
                      <a:pt x="7" y="9"/>
                    </a:lnTo>
                    <a:lnTo>
                      <a:pt x="8" y="8"/>
                    </a:lnTo>
                    <a:lnTo>
                      <a:pt x="9" y="7"/>
                    </a:lnTo>
                    <a:lnTo>
                      <a:pt x="9" y="6"/>
                    </a:lnTo>
                    <a:close/>
                  </a:path>
                </a:pathLst>
              </a:custGeom>
              <a:solidFill>
                <a:srgbClr val="FEFE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5" name="Freeform 161"/>
              <p:cNvSpPr>
                <a:spLocks/>
              </p:cNvSpPr>
              <p:nvPr/>
            </p:nvSpPr>
            <p:spPr bwMode="auto">
              <a:xfrm>
                <a:off x="1043" y="2596"/>
                <a:ext cx="44" cy="47"/>
              </a:xfrm>
              <a:custGeom>
                <a:avLst/>
                <a:gdLst>
                  <a:gd name="T0" fmla="*/ 1 w 220"/>
                  <a:gd name="T1" fmla="*/ 0 h 284"/>
                  <a:gd name="T2" fmla="*/ 0 w 220"/>
                  <a:gd name="T3" fmla="*/ 0 h 284"/>
                  <a:gd name="T4" fmla="*/ 0 w 220"/>
                  <a:gd name="T5" fmla="*/ 1 h 284"/>
                  <a:gd name="T6" fmla="*/ 1 w 220"/>
                  <a:gd name="T7" fmla="*/ 1 h 284"/>
                  <a:gd name="T8" fmla="*/ 2 w 220"/>
                  <a:gd name="T9" fmla="*/ 0 h 284"/>
                  <a:gd name="T10" fmla="*/ 1 w 220"/>
                  <a:gd name="T11" fmla="*/ 0 h 284"/>
                  <a:gd name="T12" fmla="*/ 0 60000 65536"/>
                  <a:gd name="T13" fmla="*/ 0 60000 65536"/>
                  <a:gd name="T14" fmla="*/ 0 60000 65536"/>
                  <a:gd name="T15" fmla="*/ 0 60000 65536"/>
                  <a:gd name="T16" fmla="*/ 0 60000 65536"/>
                  <a:gd name="T17" fmla="*/ 0 60000 65536"/>
                  <a:gd name="T18" fmla="*/ 0 w 220"/>
                  <a:gd name="T19" fmla="*/ 0 h 284"/>
                  <a:gd name="T20" fmla="*/ 220 w 220"/>
                  <a:gd name="T21" fmla="*/ 284 h 284"/>
                </a:gdLst>
                <a:ahLst/>
                <a:cxnLst>
                  <a:cxn ang="T12">
                    <a:pos x="T0" y="T1"/>
                  </a:cxn>
                  <a:cxn ang="T13">
                    <a:pos x="T2" y="T3"/>
                  </a:cxn>
                  <a:cxn ang="T14">
                    <a:pos x="T4" y="T5"/>
                  </a:cxn>
                  <a:cxn ang="T15">
                    <a:pos x="T6" y="T7"/>
                  </a:cxn>
                  <a:cxn ang="T16">
                    <a:pos x="T8" y="T9"/>
                  </a:cxn>
                  <a:cxn ang="T17">
                    <a:pos x="T10" y="T11"/>
                  </a:cxn>
                </a:cxnLst>
                <a:rect l="T18" t="T19" r="T20" b="T21"/>
                <a:pathLst>
                  <a:path w="220" h="284">
                    <a:moveTo>
                      <a:pt x="185" y="0"/>
                    </a:moveTo>
                    <a:lnTo>
                      <a:pt x="0" y="48"/>
                    </a:lnTo>
                    <a:lnTo>
                      <a:pt x="58" y="260"/>
                    </a:lnTo>
                    <a:lnTo>
                      <a:pt x="94" y="284"/>
                    </a:lnTo>
                    <a:lnTo>
                      <a:pt x="220" y="23"/>
                    </a:lnTo>
                    <a:lnTo>
                      <a:pt x="185" y="0"/>
                    </a:lnTo>
                    <a:close/>
                  </a:path>
                </a:pathLst>
              </a:custGeom>
              <a:solidFill>
                <a:srgbClr val="C2C2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6" name="Freeform 162"/>
              <p:cNvSpPr>
                <a:spLocks/>
              </p:cNvSpPr>
              <p:nvPr/>
            </p:nvSpPr>
            <p:spPr bwMode="auto">
              <a:xfrm>
                <a:off x="1043" y="2596"/>
                <a:ext cx="44" cy="26"/>
              </a:xfrm>
              <a:custGeom>
                <a:avLst/>
                <a:gdLst>
                  <a:gd name="T0" fmla="*/ 1 w 222"/>
                  <a:gd name="T1" fmla="*/ 0 h 157"/>
                  <a:gd name="T2" fmla="*/ 0 w 222"/>
                  <a:gd name="T3" fmla="*/ 0 h 157"/>
                  <a:gd name="T4" fmla="*/ 1 w 222"/>
                  <a:gd name="T5" fmla="*/ 1 h 157"/>
                  <a:gd name="T6" fmla="*/ 2 w 222"/>
                  <a:gd name="T7" fmla="*/ 0 h 157"/>
                  <a:gd name="T8" fmla="*/ 1 w 222"/>
                  <a:gd name="T9" fmla="*/ 0 h 157"/>
                  <a:gd name="T10" fmla="*/ 0 60000 65536"/>
                  <a:gd name="T11" fmla="*/ 0 60000 65536"/>
                  <a:gd name="T12" fmla="*/ 0 60000 65536"/>
                  <a:gd name="T13" fmla="*/ 0 60000 65536"/>
                  <a:gd name="T14" fmla="*/ 0 60000 65536"/>
                  <a:gd name="T15" fmla="*/ 0 w 222"/>
                  <a:gd name="T16" fmla="*/ 0 h 157"/>
                  <a:gd name="T17" fmla="*/ 222 w 222"/>
                  <a:gd name="T18" fmla="*/ 157 h 157"/>
                </a:gdLst>
                <a:ahLst/>
                <a:cxnLst>
                  <a:cxn ang="T10">
                    <a:pos x="T0" y="T1"/>
                  </a:cxn>
                  <a:cxn ang="T11">
                    <a:pos x="T2" y="T3"/>
                  </a:cxn>
                  <a:cxn ang="T12">
                    <a:pos x="T4" y="T5"/>
                  </a:cxn>
                  <a:cxn ang="T13">
                    <a:pos x="T6" y="T7"/>
                  </a:cxn>
                  <a:cxn ang="T14">
                    <a:pos x="T8" y="T9"/>
                  </a:cxn>
                </a:cxnLst>
                <a:rect l="T15" t="T16" r="T17" b="T18"/>
                <a:pathLst>
                  <a:path w="222" h="157">
                    <a:moveTo>
                      <a:pt x="186" y="0"/>
                    </a:moveTo>
                    <a:lnTo>
                      <a:pt x="0" y="48"/>
                    </a:lnTo>
                    <a:lnTo>
                      <a:pt x="157" y="157"/>
                    </a:lnTo>
                    <a:lnTo>
                      <a:pt x="222" y="24"/>
                    </a:lnTo>
                    <a:lnTo>
                      <a:pt x="186" y="0"/>
                    </a:lnTo>
                    <a:close/>
                  </a:path>
                </a:pathLst>
              </a:custGeom>
              <a:solidFill>
                <a:srgbClr val="EBECE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7" name="Freeform 163"/>
              <p:cNvSpPr>
                <a:spLocks/>
              </p:cNvSpPr>
              <p:nvPr/>
            </p:nvSpPr>
            <p:spPr bwMode="auto">
              <a:xfrm>
                <a:off x="1043" y="2601"/>
                <a:ext cx="13" cy="15"/>
              </a:xfrm>
              <a:custGeom>
                <a:avLst/>
                <a:gdLst>
                  <a:gd name="T0" fmla="*/ 1 w 63"/>
                  <a:gd name="T1" fmla="*/ 0 h 89"/>
                  <a:gd name="T2" fmla="*/ 0 w 63"/>
                  <a:gd name="T3" fmla="*/ 0 h 89"/>
                  <a:gd name="T4" fmla="*/ 0 w 63"/>
                  <a:gd name="T5" fmla="*/ 1 h 89"/>
                  <a:gd name="T6" fmla="*/ 1 w 63"/>
                  <a:gd name="T7" fmla="*/ 0 h 89"/>
                  <a:gd name="T8" fmla="*/ 0 60000 65536"/>
                  <a:gd name="T9" fmla="*/ 0 60000 65536"/>
                  <a:gd name="T10" fmla="*/ 0 60000 65536"/>
                  <a:gd name="T11" fmla="*/ 0 60000 65536"/>
                  <a:gd name="T12" fmla="*/ 0 w 63"/>
                  <a:gd name="T13" fmla="*/ 0 h 89"/>
                  <a:gd name="T14" fmla="*/ 63 w 63"/>
                  <a:gd name="T15" fmla="*/ 89 h 89"/>
                </a:gdLst>
                <a:ahLst/>
                <a:cxnLst>
                  <a:cxn ang="T8">
                    <a:pos x="T0" y="T1"/>
                  </a:cxn>
                  <a:cxn ang="T9">
                    <a:pos x="T2" y="T3"/>
                  </a:cxn>
                  <a:cxn ang="T10">
                    <a:pos x="T4" y="T5"/>
                  </a:cxn>
                  <a:cxn ang="T11">
                    <a:pos x="T6" y="T7"/>
                  </a:cxn>
                </a:cxnLst>
                <a:rect l="T12" t="T13" r="T14" b="T15"/>
                <a:pathLst>
                  <a:path w="63" h="89">
                    <a:moveTo>
                      <a:pt x="63" y="0"/>
                    </a:moveTo>
                    <a:lnTo>
                      <a:pt x="0" y="16"/>
                    </a:lnTo>
                    <a:lnTo>
                      <a:pt x="20" y="89"/>
                    </a:lnTo>
                    <a:lnTo>
                      <a:pt x="63" y="0"/>
                    </a:lnTo>
                    <a:close/>
                  </a:path>
                </a:pathLst>
              </a:custGeom>
              <a:solidFill>
                <a:srgbClr val="A9A9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8" name="Freeform 164"/>
              <p:cNvSpPr>
                <a:spLocks/>
              </p:cNvSpPr>
              <p:nvPr/>
            </p:nvSpPr>
            <p:spPr bwMode="auto">
              <a:xfrm>
                <a:off x="1043" y="2601"/>
                <a:ext cx="13" cy="8"/>
              </a:xfrm>
              <a:custGeom>
                <a:avLst/>
                <a:gdLst>
                  <a:gd name="T0" fmla="*/ 1 w 63"/>
                  <a:gd name="T1" fmla="*/ 0 h 46"/>
                  <a:gd name="T2" fmla="*/ 0 w 63"/>
                  <a:gd name="T3" fmla="*/ 0 h 46"/>
                  <a:gd name="T4" fmla="*/ 0 w 63"/>
                  <a:gd name="T5" fmla="*/ 0 h 46"/>
                  <a:gd name="T6" fmla="*/ 1 w 63"/>
                  <a:gd name="T7" fmla="*/ 0 h 46"/>
                  <a:gd name="T8" fmla="*/ 0 60000 65536"/>
                  <a:gd name="T9" fmla="*/ 0 60000 65536"/>
                  <a:gd name="T10" fmla="*/ 0 60000 65536"/>
                  <a:gd name="T11" fmla="*/ 0 60000 65536"/>
                  <a:gd name="T12" fmla="*/ 0 w 63"/>
                  <a:gd name="T13" fmla="*/ 0 h 46"/>
                  <a:gd name="T14" fmla="*/ 63 w 63"/>
                  <a:gd name="T15" fmla="*/ 46 h 46"/>
                </a:gdLst>
                <a:ahLst/>
                <a:cxnLst>
                  <a:cxn ang="T8">
                    <a:pos x="T0" y="T1"/>
                  </a:cxn>
                  <a:cxn ang="T9">
                    <a:pos x="T2" y="T3"/>
                  </a:cxn>
                  <a:cxn ang="T10">
                    <a:pos x="T4" y="T5"/>
                  </a:cxn>
                  <a:cxn ang="T11">
                    <a:pos x="T6" y="T7"/>
                  </a:cxn>
                </a:cxnLst>
                <a:rect l="T12" t="T13" r="T14" b="T15"/>
                <a:pathLst>
                  <a:path w="63" h="46">
                    <a:moveTo>
                      <a:pt x="63" y="0"/>
                    </a:moveTo>
                    <a:lnTo>
                      <a:pt x="0" y="16"/>
                    </a:lnTo>
                    <a:lnTo>
                      <a:pt x="41" y="46"/>
                    </a:lnTo>
                    <a:lnTo>
                      <a:pt x="63" y="0"/>
                    </a:lnTo>
                    <a:close/>
                  </a:path>
                </a:pathLst>
              </a:custGeom>
              <a:solidFill>
                <a:srgbClr val="DE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9" name="Freeform 165"/>
              <p:cNvSpPr>
                <a:spLocks/>
              </p:cNvSpPr>
              <p:nvPr/>
            </p:nvSpPr>
            <p:spPr bwMode="auto">
              <a:xfrm>
                <a:off x="1078" y="2596"/>
                <a:ext cx="93" cy="63"/>
              </a:xfrm>
              <a:custGeom>
                <a:avLst/>
                <a:gdLst>
                  <a:gd name="T0" fmla="*/ 0 w 463"/>
                  <a:gd name="T1" fmla="*/ 0 h 376"/>
                  <a:gd name="T2" fmla="*/ 0 w 463"/>
                  <a:gd name="T3" fmla="*/ 0 h 376"/>
                  <a:gd name="T4" fmla="*/ 3 w 463"/>
                  <a:gd name="T5" fmla="*/ 2 h 376"/>
                  <a:gd name="T6" fmla="*/ 4 w 463"/>
                  <a:gd name="T7" fmla="*/ 2 h 376"/>
                  <a:gd name="T8" fmla="*/ 0 w 463"/>
                  <a:gd name="T9" fmla="*/ 0 h 376"/>
                  <a:gd name="T10" fmla="*/ 0 60000 65536"/>
                  <a:gd name="T11" fmla="*/ 0 60000 65536"/>
                  <a:gd name="T12" fmla="*/ 0 60000 65536"/>
                  <a:gd name="T13" fmla="*/ 0 60000 65536"/>
                  <a:gd name="T14" fmla="*/ 0 60000 65536"/>
                  <a:gd name="T15" fmla="*/ 0 w 463"/>
                  <a:gd name="T16" fmla="*/ 0 h 376"/>
                  <a:gd name="T17" fmla="*/ 463 w 463"/>
                  <a:gd name="T18" fmla="*/ 376 h 376"/>
                </a:gdLst>
                <a:ahLst/>
                <a:cxnLst>
                  <a:cxn ang="T10">
                    <a:pos x="T0" y="T1"/>
                  </a:cxn>
                  <a:cxn ang="T11">
                    <a:pos x="T2" y="T3"/>
                  </a:cxn>
                  <a:cxn ang="T12">
                    <a:pos x="T4" y="T5"/>
                  </a:cxn>
                  <a:cxn ang="T13">
                    <a:pos x="T6" y="T7"/>
                  </a:cxn>
                  <a:cxn ang="T14">
                    <a:pos x="T8" y="T9"/>
                  </a:cxn>
                </a:cxnLst>
                <a:rect l="T15" t="T16" r="T17" b="T18"/>
                <a:pathLst>
                  <a:path w="463" h="376">
                    <a:moveTo>
                      <a:pt x="8" y="0"/>
                    </a:moveTo>
                    <a:lnTo>
                      <a:pt x="0" y="79"/>
                    </a:lnTo>
                    <a:lnTo>
                      <a:pt x="432" y="376"/>
                    </a:lnTo>
                    <a:lnTo>
                      <a:pt x="463" y="311"/>
                    </a:lnTo>
                    <a:lnTo>
                      <a:pt x="8" y="0"/>
                    </a:lnTo>
                    <a:close/>
                  </a:path>
                </a:pathLst>
              </a:custGeom>
              <a:solidFill>
                <a:srgbClr val="B5DC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0" name="Freeform 166"/>
              <p:cNvSpPr>
                <a:spLocks/>
              </p:cNvSpPr>
              <p:nvPr/>
            </p:nvSpPr>
            <p:spPr bwMode="auto">
              <a:xfrm>
                <a:off x="1065" y="2609"/>
                <a:ext cx="100" cy="72"/>
              </a:xfrm>
              <a:custGeom>
                <a:avLst/>
                <a:gdLst>
                  <a:gd name="T0" fmla="*/ 1 w 501"/>
                  <a:gd name="T1" fmla="*/ 0 h 430"/>
                  <a:gd name="T2" fmla="*/ 0 w 501"/>
                  <a:gd name="T3" fmla="*/ 0 h 430"/>
                  <a:gd name="T4" fmla="*/ 0 w 501"/>
                  <a:gd name="T5" fmla="*/ 1 h 430"/>
                  <a:gd name="T6" fmla="*/ 3 w 501"/>
                  <a:gd name="T7" fmla="*/ 2 h 430"/>
                  <a:gd name="T8" fmla="*/ 4 w 501"/>
                  <a:gd name="T9" fmla="*/ 1 h 430"/>
                  <a:gd name="T10" fmla="*/ 1 w 501"/>
                  <a:gd name="T11" fmla="*/ 0 h 430"/>
                  <a:gd name="T12" fmla="*/ 0 60000 65536"/>
                  <a:gd name="T13" fmla="*/ 0 60000 65536"/>
                  <a:gd name="T14" fmla="*/ 0 60000 65536"/>
                  <a:gd name="T15" fmla="*/ 0 60000 65536"/>
                  <a:gd name="T16" fmla="*/ 0 60000 65536"/>
                  <a:gd name="T17" fmla="*/ 0 60000 65536"/>
                  <a:gd name="T18" fmla="*/ 0 w 501"/>
                  <a:gd name="T19" fmla="*/ 0 h 430"/>
                  <a:gd name="T20" fmla="*/ 501 w 501"/>
                  <a:gd name="T21" fmla="*/ 430 h 430"/>
                </a:gdLst>
                <a:ahLst/>
                <a:cxnLst>
                  <a:cxn ang="T12">
                    <a:pos x="T0" y="T1"/>
                  </a:cxn>
                  <a:cxn ang="T13">
                    <a:pos x="T2" y="T3"/>
                  </a:cxn>
                  <a:cxn ang="T14">
                    <a:pos x="T4" y="T5"/>
                  </a:cxn>
                  <a:cxn ang="T15">
                    <a:pos x="T6" y="T7"/>
                  </a:cxn>
                  <a:cxn ang="T16">
                    <a:pos x="T8" y="T9"/>
                  </a:cxn>
                  <a:cxn ang="T17">
                    <a:pos x="T10" y="T11"/>
                  </a:cxn>
                </a:cxnLst>
                <a:rect l="T18" t="T19" r="T20" b="T21"/>
                <a:pathLst>
                  <a:path w="501" h="430">
                    <a:moveTo>
                      <a:pt x="69" y="0"/>
                    </a:moveTo>
                    <a:lnTo>
                      <a:pt x="14" y="52"/>
                    </a:lnTo>
                    <a:lnTo>
                      <a:pt x="0" y="131"/>
                    </a:lnTo>
                    <a:lnTo>
                      <a:pt x="436" y="430"/>
                    </a:lnTo>
                    <a:lnTo>
                      <a:pt x="501" y="297"/>
                    </a:lnTo>
                    <a:lnTo>
                      <a:pt x="69" y="0"/>
                    </a:lnTo>
                    <a:close/>
                  </a:path>
                </a:pathLst>
              </a:custGeom>
              <a:solidFill>
                <a:srgbClr val="8DC6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1" name="Freeform 167"/>
              <p:cNvSpPr>
                <a:spLocks/>
              </p:cNvSpPr>
              <p:nvPr/>
            </p:nvSpPr>
            <p:spPr bwMode="auto">
              <a:xfrm>
                <a:off x="1055" y="2630"/>
                <a:ext cx="97" cy="61"/>
              </a:xfrm>
              <a:custGeom>
                <a:avLst/>
                <a:gdLst>
                  <a:gd name="T0" fmla="*/ 0 w 487"/>
                  <a:gd name="T1" fmla="*/ 0 h 367"/>
                  <a:gd name="T2" fmla="*/ 0 w 487"/>
                  <a:gd name="T3" fmla="*/ 0 h 367"/>
                  <a:gd name="T4" fmla="*/ 4 w 487"/>
                  <a:gd name="T5" fmla="*/ 2 h 367"/>
                  <a:gd name="T6" fmla="*/ 4 w 487"/>
                  <a:gd name="T7" fmla="*/ 1 h 367"/>
                  <a:gd name="T8" fmla="*/ 0 w 487"/>
                  <a:gd name="T9" fmla="*/ 0 h 367"/>
                  <a:gd name="T10" fmla="*/ 0 60000 65536"/>
                  <a:gd name="T11" fmla="*/ 0 60000 65536"/>
                  <a:gd name="T12" fmla="*/ 0 60000 65536"/>
                  <a:gd name="T13" fmla="*/ 0 60000 65536"/>
                  <a:gd name="T14" fmla="*/ 0 60000 65536"/>
                  <a:gd name="T15" fmla="*/ 0 w 487"/>
                  <a:gd name="T16" fmla="*/ 0 h 367"/>
                  <a:gd name="T17" fmla="*/ 487 w 487"/>
                  <a:gd name="T18" fmla="*/ 367 h 367"/>
                </a:gdLst>
                <a:ahLst/>
                <a:cxnLst>
                  <a:cxn ang="T10">
                    <a:pos x="T0" y="T1"/>
                  </a:cxn>
                  <a:cxn ang="T11">
                    <a:pos x="T2" y="T3"/>
                  </a:cxn>
                  <a:cxn ang="T12">
                    <a:pos x="T4" y="T5"/>
                  </a:cxn>
                  <a:cxn ang="T13">
                    <a:pos x="T6" y="T7"/>
                  </a:cxn>
                  <a:cxn ang="T14">
                    <a:pos x="T8" y="T9"/>
                  </a:cxn>
                </a:cxnLst>
                <a:rect l="T15" t="T16" r="T17" b="T18"/>
                <a:pathLst>
                  <a:path w="487" h="367">
                    <a:moveTo>
                      <a:pt x="51" y="0"/>
                    </a:moveTo>
                    <a:lnTo>
                      <a:pt x="0" y="55"/>
                    </a:lnTo>
                    <a:lnTo>
                      <a:pt x="455" y="367"/>
                    </a:lnTo>
                    <a:lnTo>
                      <a:pt x="487" y="301"/>
                    </a:lnTo>
                    <a:lnTo>
                      <a:pt x="51" y="0"/>
                    </a:lnTo>
                    <a:close/>
                  </a:path>
                </a:pathLst>
              </a:custGeom>
              <a:solidFill>
                <a:srgbClr val="6EAE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2" name="Freeform 168"/>
              <p:cNvSpPr>
                <a:spLocks/>
              </p:cNvSpPr>
              <p:nvPr/>
            </p:nvSpPr>
            <p:spPr bwMode="auto">
              <a:xfrm>
                <a:off x="1143" y="2647"/>
                <a:ext cx="30" cy="45"/>
              </a:xfrm>
              <a:custGeom>
                <a:avLst/>
                <a:gdLst>
                  <a:gd name="T0" fmla="*/ 1 w 147"/>
                  <a:gd name="T1" fmla="*/ 0 h 276"/>
                  <a:gd name="T2" fmla="*/ 1 w 147"/>
                  <a:gd name="T3" fmla="*/ 0 h 276"/>
                  <a:gd name="T4" fmla="*/ 0 w 147"/>
                  <a:gd name="T5" fmla="*/ 1 h 276"/>
                  <a:gd name="T6" fmla="*/ 0 w 147"/>
                  <a:gd name="T7" fmla="*/ 1 h 276"/>
                  <a:gd name="T8" fmla="*/ 1 w 147"/>
                  <a:gd name="T9" fmla="*/ 0 h 276"/>
                  <a:gd name="T10" fmla="*/ 0 60000 65536"/>
                  <a:gd name="T11" fmla="*/ 0 60000 65536"/>
                  <a:gd name="T12" fmla="*/ 0 60000 65536"/>
                  <a:gd name="T13" fmla="*/ 0 60000 65536"/>
                  <a:gd name="T14" fmla="*/ 0 60000 65536"/>
                  <a:gd name="T15" fmla="*/ 0 w 147"/>
                  <a:gd name="T16" fmla="*/ 0 h 276"/>
                  <a:gd name="T17" fmla="*/ 147 w 147"/>
                  <a:gd name="T18" fmla="*/ 276 h 276"/>
                </a:gdLst>
                <a:ahLst/>
                <a:cxnLst>
                  <a:cxn ang="T10">
                    <a:pos x="T0" y="T1"/>
                  </a:cxn>
                  <a:cxn ang="T11">
                    <a:pos x="T2" y="T3"/>
                  </a:cxn>
                  <a:cxn ang="T12">
                    <a:pos x="T4" y="T5"/>
                  </a:cxn>
                  <a:cxn ang="T13">
                    <a:pos x="T6" y="T7"/>
                  </a:cxn>
                  <a:cxn ang="T14">
                    <a:pos x="T8" y="T9"/>
                  </a:cxn>
                </a:cxnLst>
                <a:rect l="T15" t="T16" r="T17" b="T18"/>
                <a:pathLst>
                  <a:path w="147" h="276">
                    <a:moveTo>
                      <a:pt x="127" y="0"/>
                    </a:moveTo>
                    <a:lnTo>
                      <a:pt x="147" y="14"/>
                    </a:lnTo>
                    <a:lnTo>
                      <a:pt x="20" y="276"/>
                    </a:lnTo>
                    <a:lnTo>
                      <a:pt x="0" y="263"/>
                    </a:lnTo>
                    <a:lnTo>
                      <a:pt x="127" y="0"/>
                    </a:lnTo>
                    <a:close/>
                  </a:path>
                </a:pathLst>
              </a:custGeom>
              <a:solidFill>
                <a:srgbClr val="C2C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3" name="Freeform 169"/>
              <p:cNvSpPr>
                <a:spLocks/>
              </p:cNvSpPr>
              <p:nvPr/>
            </p:nvSpPr>
            <p:spPr bwMode="auto">
              <a:xfrm>
                <a:off x="1150" y="2647"/>
                <a:ext cx="23" cy="34"/>
              </a:xfrm>
              <a:custGeom>
                <a:avLst/>
                <a:gdLst>
                  <a:gd name="T0" fmla="*/ 1 w 114"/>
                  <a:gd name="T1" fmla="*/ 0 h 209"/>
                  <a:gd name="T2" fmla="*/ 1 w 114"/>
                  <a:gd name="T3" fmla="*/ 0 h 209"/>
                  <a:gd name="T4" fmla="*/ 0 w 114"/>
                  <a:gd name="T5" fmla="*/ 1 h 209"/>
                  <a:gd name="T6" fmla="*/ 0 w 114"/>
                  <a:gd name="T7" fmla="*/ 1 h 209"/>
                  <a:gd name="T8" fmla="*/ 1 w 114"/>
                  <a:gd name="T9" fmla="*/ 0 h 209"/>
                  <a:gd name="T10" fmla="*/ 0 60000 65536"/>
                  <a:gd name="T11" fmla="*/ 0 60000 65536"/>
                  <a:gd name="T12" fmla="*/ 0 60000 65536"/>
                  <a:gd name="T13" fmla="*/ 0 60000 65536"/>
                  <a:gd name="T14" fmla="*/ 0 60000 65536"/>
                  <a:gd name="T15" fmla="*/ 0 w 114"/>
                  <a:gd name="T16" fmla="*/ 0 h 209"/>
                  <a:gd name="T17" fmla="*/ 114 w 114"/>
                  <a:gd name="T18" fmla="*/ 209 h 209"/>
                </a:gdLst>
                <a:ahLst/>
                <a:cxnLst>
                  <a:cxn ang="T10">
                    <a:pos x="T0" y="T1"/>
                  </a:cxn>
                  <a:cxn ang="T11">
                    <a:pos x="T2" y="T3"/>
                  </a:cxn>
                  <a:cxn ang="T12">
                    <a:pos x="T4" y="T5"/>
                  </a:cxn>
                  <a:cxn ang="T13">
                    <a:pos x="T6" y="T7"/>
                  </a:cxn>
                  <a:cxn ang="T14">
                    <a:pos x="T8" y="T9"/>
                  </a:cxn>
                </a:cxnLst>
                <a:rect l="T15" t="T16" r="T17" b="T18"/>
                <a:pathLst>
                  <a:path w="114" h="209">
                    <a:moveTo>
                      <a:pt x="94" y="0"/>
                    </a:moveTo>
                    <a:lnTo>
                      <a:pt x="114" y="14"/>
                    </a:lnTo>
                    <a:lnTo>
                      <a:pt x="20" y="209"/>
                    </a:lnTo>
                    <a:lnTo>
                      <a:pt x="0" y="195"/>
                    </a:lnTo>
                    <a:lnTo>
                      <a:pt x="94" y="0"/>
                    </a:lnTo>
                    <a:close/>
                  </a:path>
                </a:pathLst>
              </a:custGeom>
              <a:solidFill>
                <a:srgbClr val="FDFC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4" name="Freeform 170"/>
              <p:cNvSpPr>
                <a:spLocks/>
              </p:cNvSpPr>
              <p:nvPr/>
            </p:nvSpPr>
            <p:spPr bwMode="auto">
              <a:xfrm>
                <a:off x="1162" y="2647"/>
                <a:ext cx="11" cy="13"/>
              </a:xfrm>
              <a:custGeom>
                <a:avLst/>
                <a:gdLst>
                  <a:gd name="T0" fmla="*/ 0 w 51"/>
                  <a:gd name="T1" fmla="*/ 0 h 78"/>
                  <a:gd name="T2" fmla="*/ 0 w 51"/>
                  <a:gd name="T3" fmla="*/ 0 h 78"/>
                  <a:gd name="T4" fmla="*/ 0 w 51"/>
                  <a:gd name="T5" fmla="*/ 0 h 78"/>
                  <a:gd name="T6" fmla="*/ 0 w 51"/>
                  <a:gd name="T7" fmla="*/ 0 h 78"/>
                  <a:gd name="T8" fmla="*/ 0 w 51"/>
                  <a:gd name="T9" fmla="*/ 0 h 78"/>
                  <a:gd name="T10" fmla="*/ 0 60000 65536"/>
                  <a:gd name="T11" fmla="*/ 0 60000 65536"/>
                  <a:gd name="T12" fmla="*/ 0 60000 65536"/>
                  <a:gd name="T13" fmla="*/ 0 60000 65536"/>
                  <a:gd name="T14" fmla="*/ 0 60000 65536"/>
                  <a:gd name="T15" fmla="*/ 0 w 51"/>
                  <a:gd name="T16" fmla="*/ 0 h 78"/>
                  <a:gd name="T17" fmla="*/ 51 w 51"/>
                  <a:gd name="T18" fmla="*/ 78 h 78"/>
                </a:gdLst>
                <a:ahLst/>
                <a:cxnLst>
                  <a:cxn ang="T10">
                    <a:pos x="T0" y="T1"/>
                  </a:cxn>
                  <a:cxn ang="T11">
                    <a:pos x="T2" y="T3"/>
                  </a:cxn>
                  <a:cxn ang="T12">
                    <a:pos x="T4" y="T5"/>
                  </a:cxn>
                  <a:cxn ang="T13">
                    <a:pos x="T6" y="T7"/>
                  </a:cxn>
                  <a:cxn ang="T14">
                    <a:pos x="T8" y="T9"/>
                  </a:cxn>
                </a:cxnLst>
                <a:rect l="T15" t="T16" r="T17" b="T18"/>
                <a:pathLst>
                  <a:path w="51" h="78">
                    <a:moveTo>
                      <a:pt x="31" y="0"/>
                    </a:moveTo>
                    <a:lnTo>
                      <a:pt x="51" y="14"/>
                    </a:lnTo>
                    <a:lnTo>
                      <a:pt x="21" y="78"/>
                    </a:lnTo>
                    <a:lnTo>
                      <a:pt x="0" y="65"/>
                    </a:lnTo>
                    <a:lnTo>
                      <a:pt x="31" y="0"/>
                    </a:lnTo>
                    <a:close/>
                  </a:path>
                </a:pathLst>
              </a:custGeom>
              <a:solidFill>
                <a:srgbClr val="FEFE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236" name="Rectangle 235"/>
          <p:cNvSpPr/>
          <p:nvPr/>
        </p:nvSpPr>
        <p:spPr>
          <a:xfrm>
            <a:off x="1021099" y="1637649"/>
            <a:ext cx="10606328" cy="892552"/>
          </a:xfrm>
          <a:prstGeom prst="rect">
            <a:avLst/>
          </a:prstGeom>
        </p:spPr>
        <p:txBody>
          <a:bodyPr wrap="square">
            <a:spAutoFit/>
          </a:bodyPr>
          <a:lstStyle/>
          <a:p>
            <a:pPr algn="just"/>
            <a:r>
              <a:rPr lang="vi-VN" sz="2600" dirty="0"/>
              <a:t>- Lần đầu tiên môn học GDTC có sách giáo khoa là một thuận lợi lớn đối với hoạt động dạy và học của </a:t>
            </a:r>
            <a:r>
              <a:rPr lang="en-US" sz="2600" dirty="0">
                <a:latin typeface="Arial" pitchFamily="34" charset="0"/>
                <a:cs typeface="Arial" pitchFamily="34" charset="0"/>
              </a:rPr>
              <a:t>GV</a:t>
            </a:r>
            <a:r>
              <a:rPr lang="vi-VN" sz="2600" dirty="0">
                <a:latin typeface="Arial" pitchFamily="34" charset="0"/>
                <a:cs typeface="Arial" pitchFamily="34" charset="0"/>
              </a:rPr>
              <a:t> và </a:t>
            </a:r>
            <a:r>
              <a:rPr lang="en-US" sz="2600" dirty="0">
                <a:latin typeface="Arial" pitchFamily="34" charset="0"/>
                <a:cs typeface="Arial" pitchFamily="34" charset="0"/>
              </a:rPr>
              <a:t>HS</a:t>
            </a:r>
            <a:r>
              <a:rPr lang="vi-VN" sz="2600" dirty="0">
                <a:latin typeface="Arial" pitchFamily="34" charset="0"/>
                <a:cs typeface="Arial" pitchFamily="34" charset="0"/>
              </a:rPr>
              <a:t>.</a:t>
            </a:r>
          </a:p>
        </p:txBody>
      </p:sp>
      <p:sp>
        <p:nvSpPr>
          <p:cNvPr id="237" name="Rectangle 236"/>
          <p:cNvSpPr/>
          <p:nvPr/>
        </p:nvSpPr>
        <p:spPr>
          <a:xfrm>
            <a:off x="1037736" y="2559685"/>
            <a:ext cx="10830268" cy="1692771"/>
          </a:xfrm>
          <a:prstGeom prst="rect">
            <a:avLst/>
          </a:prstGeom>
        </p:spPr>
        <p:txBody>
          <a:bodyPr wrap="square">
            <a:spAutoFit/>
          </a:bodyPr>
          <a:lstStyle/>
          <a:p>
            <a:pPr algn="just"/>
            <a:r>
              <a:rPr lang="vi-VN" sz="2600" dirty="0"/>
              <a:t>- GV và nhà trường tự chủ trong xây dựng kế hoạch dạy học, đảm bảo cho tiến trình GDTC được triển khai phù hợp với đặc điểm thể lực của HS, đặc điểm cơ sở vật chất của nhà trường và điều kiện khí hậu của vùng miền.</a:t>
            </a:r>
          </a:p>
        </p:txBody>
      </p:sp>
      <p:sp>
        <p:nvSpPr>
          <p:cNvPr id="182" name="Rectangle 181">
            <a:extLst>
              <a:ext uri="{FF2B5EF4-FFF2-40B4-BE49-F238E27FC236}">
                <a16:creationId xmlns:a16="http://schemas.microsoft.com/office/drawing/2014/main" xmlns="" id="{8CA78FEC-F2C0-470E-8DB4-BB71B365B0FE}"/>
              </a:ext>
            </a:extLst>
          </p:cNvPr>
          <p:cNvSpPr/>
          <p:nvPr/>
        </p:nvSpPr>
        <p:spPr>
          <a:xfrm>
            <a:off x="606495" y="1034219"/>
            <a:ext cx="9742728" cy="523220"/>
          </a:xfrm>
          <a:prstGeom prst="rect">
            <a:avLst/>
          </a:prstGeom>
        </p:spPr>
        <p:txBody>
          <a:bodyPr wrap="square">
            <a:spAutoFit/>
          </a:bodyPr>
          <a:lstStyle/>
          <a:p>
            <a:pPr algn="just"/>
            <a:r>
              <a:rPr lang="vi-VN" sz="2800" b="1" dirty="0">
                <a:solidFill>
                  <a:srgbClr val="0070C0"/>
                </a:solidFill>
              </a:rPr>
              <a:t>2. Về tổ chức hoạt động dạy và học </a:t>
            </a:r>
            <a:endParaRPr lang="en-US" sz="2800" b="1" dirty="0">
              <a:solidFill>
                <a:srgbClr val="0070C0"/>
              </a:solidFill>
            </a:endParaRPr>
          </a:p>
        </p:txBody>
      </p:sp>
      <p:grpSp>
        <p:nvGrpSpPr>
          <p:cNvPr id="2" name="Group 115">
            <a:extLst>
              <a:ext uri="{FF2B5EF4-FFF2-40B4-BE49-F238E27FC236}">
                <a16:creationId xmlns:a16="http://schemas.microsoft.com/office/drawing/2014/main" xmlns="" id="{1F7BCDD4-623A-D051-F778-C8F2B26F7C42}"/>
              </a:ext>
            </a:extLst>
          </p:cNvPr>
          <p:cNvGrpSpPr>
            <a:grpSpLocks/>
          </p:cNvGrpSpPr>
          <p:nvPr/>
        </p:nvGrpSpPr>
        <p:grpSpPr bwMode="auto">
          <a:xfrm>
            <a:off x="462454" y="5053669"/>
            <a:ext cx="4800600" cy="635000"/>
            <a:chOff x="1728" y="2624"/>
            <a:chExt cx="3024" cy="400"/>
          </a:xfrm>
        </p:grpSpPr>
        <p:sp>
          <p:nvSpPr>
            <p:cNvPr id="3" name="Line 116">
              <a:extLst>
                <a:ext uri="{FF2B5EF4-FFF2-40B4-BE49-F238E27FC236}">
                  <a16:creationId xmlns:a16="http://schemas.microsoft.com/office/drawing/2014/main" xmlns="" id="{3E8B1121-4013-D18E-A6F9-C6F786328E4C}"/>
                </a:ext>
              </a:extLst>
            </p:cNvPr>
            <p:cNvSpPr>
              <a:spLocks noChangeShapeType="1"/>
            </p:cNvSpPr>
            <p:nvPr/>
          </p:nvSpPr>
          <p:spPr bwMode="auto">
            <a:xfrm>
              <a:off x="1728" y="2962"/>
              <a:ext cx="3024" cy="0"/>
            </a:xfrm>
            <a:prstGeom prst="line">
              <a:avLst/>
            </a:prstGeom>
            <a:noFill/>
            <a:ln w="25400">
              <a:solidFill>
                <a:srgbClr val="C0C0C0"/>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6" name="Group 118">
              <a:extLst>
                <a:ext uri="{FF2B5EF4-FFF2-40B4-BE49-F238E27FC236}">
                  <a16:creationId xmlns:a16="http://schemas.microsoft.com/office/drawing/2014/main" xmlns="" id="{10B061AA-FD83-9D6F-A0F6-435EC241E668}"/>
                </a:ext>
              </a:extLst>
            </p:cNvPr>
            <p:cNvGrpSpPr>
              <a:grpSpLocks/>
            </p:cNvGrpSpPr>
            <p:nvPr/>
          </p:nvGrpSpPr>
          <p:grpSpPr bwMode="auto">
            <a:xfrm rot="-4423226">
              <a:off x="1676" y="2684"/>
              <a:ext cx="400" cy="280"/>
              <a:chOff x="1043" y="2596"/>
              <a:chExt cx="142" cy="99"/>
            </a:xfrm>
          </p:grpSpPr>
          <p:sp>
            <p:nvSpPr>
              <p:cNvPr id="7" name="Freeform 119">
                <a:extLst>
                  <a:ext uri="{FF2B5EF4-FFF2-40B4-BE49-F238E27FC236}">
                    <a16:creationId xmlns:a16="http://schemas.microsoft.com/office/drawing/2014/main" xmlns="" id="{57FB7923-F623-8B7E-390E-B027DF4ADE3D}"/>
                  </a:ext>
                </a:extLst>
              </p:cNvPr>
              <p:cNvSpPr>
                <a:spLocks/>
              </p:cNvSpPr>
              <p:nvPr/>
            </p:nvSpPr>
            <p:spPr bwMode="auto">
              <a:xfrm>
                <a:off x="1149" y="2693"/>
                <a:ext cx="12" cy="2"/>
              </a:xfrm>
              <a:custGeom>
                <a:avLst/>
                <a:gdLst>
                  <a:gd name="T0" fmla="*/ 0 w 63"/>
                  <a:gd name="T1" fmla="*/ 0 h 14"/>
                  <a:gd name="T2" fmla="*/ 0 w 63"/>
                  <a:gd name="T3" fmla="*/ 0 h 14"/>
                  <a:gd name="T4" fmla="*/ 0 w 63"/>
                  <a:gd name="T5" fmla="*/ 0 h 14"/>
                  <a:gd name="T6" fmla="*/ 0 w 63"/>
                  <a:gd name="T7" fmla="*/ 0 h 14"/>
                  <a:gd name="T8" fmla="*/ 0 w 63"/>
                  <a:gd name="T9" fmla="*/ 0 h 14"/>
                  <a:gd name="T10" fmla="*/ 0 w 63"/>
                  <a:gd name="T11" fmla="*/ 0 h 14"/>
                  <a:gd name="T12" fmla="*/ 0 w 63"/>
                  <a:gd name="T13" fmla="*/ 0 h 14"/>
                  <a:gd name="T14" fmla="*/ 0 w 63"/>
                  <a:gd name="T15" fmla="*/ 0 h 14"/>
                  <a:gd name="T16" fmla="*/ 0 w 63"/>
                  <a:gd name="T17" fmla="*/ 0 h 14"/>
                  <a:gd name="T18" fmla="*/ 0 w 63"/>
                  <a:gd name="T19" fmla="*/ 0 h 14"/>
                  <a:gd name="T20" fmla="*/ 0 w 63"/>
                  <a:gd name="T21" fmla="*/ 0 h 14"/>
                  <a:gd name="T22" fmla="*/ 0 w 63"/>
                  <a:gd name="T23" fmla="*/ 0 h 14"/>
                  <a:gd name="T24" fmla="*/ 0 w 63"/>
                  <a:gd name="T25" fmla="*/ 0 h 14"/>
                  <a:gd name="T26" fmla="*/ 0 w 63"/>
                  <a:gd name="T27" fmla="*/ 0 h 14"/>
                  <a:gd name="T28" fmla="*/ 0 w 63"/>
                  <a:gd name="T29" fmla="*/ 0 h 14"/>
                  <a:gd name="T30" fmla="*/ 0 w 63"/>
                  <a:gd name="T31" fmla="*/ 0 h 14"/>
                  <a:gd name="T32" fmla="*/ 0 w 63"/>
                  <a:gd name="T33" fmla="*/ 0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3"/>
                  <a:gd name="T52" fmla="*/ 0 h 14"/>
                  <a:gd name="T53" fmla="*/ 63 w 63"/>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3" h="14">
                    <a:moveTo>
                      <a:pt x="63" y="14"/>
                    </a:moveTo>
                    <a:lnTo>
                      <a:pt x="55" y="14"/>
                    </a:lnTo>
                    <a:lnTo>
                      <a:pt x="48" y="14"/>
                    </a:lnTo>
                    <a:lnTo>
                      <a:pt x="40" y="14"/>
                    </a:lnTo>
                    <a:lnTo>
                      <a:pt x="31" y="11"/>
                    </a:lnTo>
                    <a:lnTo>
                      <a:pt x="23" y="10"/>
                    </a:lnTo>
                    <a:lnTo>
                      <a:pt x="16" y="8"/>
                    </a:lnTo>
                    <a:lnTo>
                      <a:pt x="8" y="4"/>
                    </a:lnTo>
                    <a:lnTo>
                      <a:pt x="0" y="0"/>
                    </a:lnTo>
                    <a:lnTo>
                      <a:pt x="8" y="3"/>
                    </a:lnTo>
                    <a:lnTo>
                      <a:pt x="15" y="6"/>
                    </a:lnTo>
                    <a:lnTo>
                      <a:pt x="23" y="8"/>
                    </a:lnTo>
                    <a:lnTo>
                      <a:pt x="30" y="10"/>
                    </a:lnTo>
                    <a:lnTo>
                      <a:pt x="39" y="11"/>
                    </a:lnTo>
                    <a:lnTo>
                      <a:pt x="47" y="12"/>
                    </a:lnTo>
                    <a:lnTo>
                      <a:pt x="55" y="14"/>
                    </a:lnTo>
                    <a:lnTo>
                      <a:pt x="63" y="14"/>
                    </a:lnTo>
                    <a:close/>
                  </a:path>
                </a:pathLst>
              </a:custGeom>
              <a:solidFill>
                <a:srgbClr val="F0A7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120">
                <a:extLst>
                  <a:ext uri="{FF2B5EF4-FFF2-40B4-BE49-F238E27FC236}">
                    <a16:creationId xmlns:a16="http://schemas.microsoft.com/office/drawing/2014/main" xmlns="" id="{A22A91B0-FFFC-C64B-5722-4CBF3029D3A9}"/>
                  </a:ext>
                </a:extLst>
              </p:cNvPr>
              <p:cNvSpPr>
                <a:spLocks/>
              </p:cNvSpPr>
              <p:nvPr/>
            </p:nvSpPr>
            <p:spPr bwMode="auto">
              <a:xfrm>
                <a:off x="1143" y="2689"/>
                <a:ext cx="26" cy="6"/>
              </a:xfrm>
              <a:custGeom>
                <a:avLst/>
                <a:gdLst>
                  <a:gd name="T0" fmla="*/ 1 w 129"/>
                  <a:gd name="T1" fmla="*/ 0 h 38"/>
                  <a:gd name="T2" fmla="*/ 1 w 129"/>
                  <a:gd name="T3" fmla="*/ 0 h 38"/>
                  <a:gd name="T4" fmla="*/ 1 w 129"/>
                  <a:gd name="T5" fmla="*/ 0 h 38"/>
                  <a:gd name="T6" fmla="*/ 1 w 129"/>
                  <a:gd name="T7" fmla="*/ 0 h 38"/>
                  <a:gd name="T8" fmla="*/ 1 w 129"/>
                  <a:gd name="T9" fmla="*/ 0 h 38"/>
                  <a:gd name="T10" fmla="*/ 0 w 129"/>
                  <a:gd name="T11" fmla="*/ 0 h 38"/>
                  <a:gd name="T12" fmla="*/ 0 w 129"/>
                  <a:gd name="T13" fmla="*/ 0 h 38"/>
                  <a:gd name="T14" fmla="*/ 0 w 129"/>
                  <a:gd name="T15" fmla="*/ 0 h 38"/>
                  <a:gd name="T16" fmla="*/ 0 w 129"/>
                  <a:gd name="T17" fmla="*/ 0 h 38"/>
                  <a:gd name="T18" fmla="*/ 0 w 129"/>
                  <a:gd name="T19" fmla="*/ 0 h 38"/>
                  <a:gd name="T20" fmla="*/ 0 w 129"/>
                  <a:gd name="T21" fmla="*/ 0 h 38"/>
                  <a:gd name="T22" fmla="*/ 0 w 129"/>
                  <a:gd name="T23" fmla="*/ 0 h 38"/>
                  <a:gd name="T24" fmla="*/ 0 w 129"/>
                  <a:gd name="T25" fmla="*/ 0 h 38"/>
                  <a:gd name="T26" fmla="*/ 0 w 129"/>
                  <a:gd name="T27" fmla="*/ 0 h 38"/>
                  <a:gd name="T28" fmla="*/ 0 w 129"/>
                  <a:gd name="T29" fmla="*/ 0 h 38"/>
                  <a:gd name="T30" fmla="*/ 0 w 129"/>
                  <a:gd name="T31" fmla="*/ 0 h 38"/>
                  <a:gd name="T32" fmla="*/ 0 w 129"/>
                  <a:gd name="T33" fmla="*/ 0 h 38"/>
                  <a:gd name="T34" fmla="*/ 0 w 129"/>
                  <a:gd name="T35" fmla="*/ 0 h 38"/>
                  <a:gd name="T36" fmla="*/ 0 w 129"/>
                  <a:gd name="T37" fmla="*/ 0 h 38"/>
                  <a:gd name="T38" fmla="*/ 0 w 129"/>
                  <a:gd name="T39" fmla="*/ 0 h 38"/>
                  <a:gd name="T40" fmla="*/ 0 w 129"/>
                  <a:gd name="T41" fmla="*/ 0 h 38"/>
                  <a:gd name="T42" fmla="*/ 0 w 129"/>
                  <a:gd name="T43" fmla="*/ 0 h 38"/>
                  <a:gd name="T44" fmla="*/ 1 w 129"/>
                  <a:gd name="T45" fmla="*/ 0 h 38"/>
                  <a:gd name="T46" fmla="*/ 1 w 129"/>
                  <a:gd name="T47" fmla="*/ 0 h 38"/>
                  <a:gd name="T48" fmla="*/ 1 w 129"/>
                  <a:gd name="T49" fmla="*/ 0 h 38"/>
                  <a:gd name="T50" fmla="*/ 1 w 129"/>
                  <a:gd name="T51" fmla="*/ 0 h 38"/>
                  <a:gd name="T52" fmla="*/ 1 w 129"/>
                  <a:gd name="T53" fmla="*/ 0 h 38"/>
                  <a:gd name="T54" fmla="*/ 1 w 129"/>
                  <a:gd name="T55" fmla="*/ 0 h 38"/>
                  <a:gd name="T56" fmla="*/ 1 w 129"/>
                  <a:gd name="T57" fmla="*/ 0 h 38"/>
                  <a:gd name="T58" fmla="*/ 1 w 129"/>
                  <a:gd name="T59" fmla="*/ 0 h 38"/>
                  <a:gd name="T60" fmla="*/ 1 w 129"/>
                  <a:gd name="T61" fmla="*/ 0 h 38"/>
                  <a:gd name="T62" fmla="*/ 1 w 129"/>
                  <a:gd name="T63" fmla="*/ 0 h 38"/>
                  <a:gd name="T64" fmla="*/ 1 w 129"/>
                  <a:gd name="T65" fmla="*/ 0 h 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9"/>
                  <a:gd name="T100" fmla="*/ 0 h 38"/>
                  <a:gd name="T101" fmla="*/ 129 w 129"/>
                  <a:gd name="T102" fmla="*/ 38 h 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9" h="38">
                    <a:moveTo>
                      <a:pt x="129" y="28"/>
                    </a:moveTo>
                    <a:lnTo>
                      <a:pt x="116" y="33"/>
                    </a:lnTo>
                    <a:lnTo>
                      <a:pt x="102" y="36"/>
                    </a:lnTo>
                    <a:lnTo>
                      <a:pt x="89" y="38"/>
                    </a:lnTo>
                    <a:lnTo>
                      <a:pt x="75" y="38"/>
                    </a:lnTo>
                    <a:lnTo>
                      <a:pt x="60" y="35"/>
                    </a:lnTo>
                    <a:lnTo>
                      <a:pt x="47" y="32"/>
                    </a:lnTo>
                    <a:lnTo>
                      <a:pt x="33" y="26"/>
                    </a:lnTo>
                    <a:lnTo>
                      <a:pt x="20" y="18"/>
                    </a:lnTo>
                    <a:lnTo>
                      <a:pt x="18" y="16"/>
                    </a:lnTo>
                    <a:lnTo>
                      <a:pt x="15" y="14"/>
                    </a:lnTo>
                    <a:lnTo>
                      <a:pt x="12" y="11"/>
                    </a:lnTo>
                    <a:lnTo>
                      <a:pt x="10" y="10"/>
                    </a:lnTo>
                    <a:lnTo>
                      <a:pt x="7" y="8"/>
                    </a:lnTo>
                    <a:lnTo>
                      <a:pt x="5" y="5"/>
                    </a:lnTo>
                    <a:lnTo>
                      <a:pt x="2" y="3"/>
                    </a:lnTo>
                    <a:lnTo>
                      <a:pt x="0" y="0"/>
                    </a:lnTo>
                    <a:lnTo>
                      <a:pt x="10" y="8"/>
                    </a:lnTo>
                    <a:lnTo>
                      <a:pt x="21" y="14"/>
                    </a:lnTo>
                    <a:lnTo>
                      <a:pt x="32" y="20"/>
                    </a:lnTo>
                    <a:lnTo>
                      <a:pt x="44" y="23"/>
                    </a:lnTo>
                    <a:lnTo>
                      <a:pt x="56" y="27"/>
                    </a:lnTo>
                    <a:lnTo>
                      <a:pt x="69" y="30"/>
                    </a:lnTo>
                    <a:lnTo>
                      <a:pt x="81" y="32"/>
                    </a:lnTo>
                    <a:lnTo>
                      <a:pt x="94" y="33"/>
                    </a:lnTo>
                    <a:lnTo>
                      <a:pt x="99" y="32"/>
                    </a:lnTo>
                    <a:lnTo>
                      <a:pt x="103" y="32"/>
                    </a:lnTo>
                    <a:lnTo>
                      <a:pt x="107" y="32"/>
                    </a:lnTo>
                    <a:lnTo>
                      <a:pt x="112" y="32"/>
                    </a:lnTo>
                    <a:lnTo>
                      <a:pt x="116" y="30"/>
                    </a:lnTo>
                    <a:lnTo>
                      <a:pt x="120" y="30"/>
                    </a:lnTo>
                    <a:lnTo>
                      <a:pt x="124" y="29"/>
                    </a:lnTo>
                    <a:lnTo>
                      <a:pt x="129" y="28"/>
                    </a:lnTo>
                    <a:close/>
                  </a:path>
                </a:pathLst>
              </a:custGeom>
              <a:solidFill>
                <a:srgbClr val="F1AA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121">
                <a:extLst>
                  <a:ext uri="{FF2B5EF4-FFF2-40B4-BE49-F238E27FC236}">
                    <a16:creationId xmlns:a16="http://schemas.microsoft.com/office/drawing/2014/main" xmlns="" id="{2D066FA7-2653-41D3-4F06-7340AC2BE4C1}"/>
                  </a:ext>
                </a:extLst>
              </p:cNvPr>
              <p:cNvSpPr>
                <a:spLocks/>
              </p:cNvSpPr>
              <p:nvPr/>
            </p:nvSpPr>
            <p:spPr bwMode="auto">
              <a:xfrm>
                <a:off x="1140" y="2685"/>
                <a:ext cx="33" cy="10"/>
              </a:xfrm>
              <a:custGeom>
                <a:avLst/>
                <a:gdLst>
                  <a:gd name="T0" fmla="*/ 0 w 166"/>
                  <a:gd name="T1" fmla="*/ 0 h 59"/>
                  <a:gd name="T2" fmla="*/ 0 w 166"/>
                  <a:gd name="T3" fmla="*/ 0 h 59"/>
                  <a:gd name="T4" fmla="*/ 0 w 166"/>
                  <a:gd name="T5" fmla="*/ 0 h 59"/>
                  <a:gd name="T6" fmla="*/ 1 w 166"/>
                  <a:gd name="T7" fmla="*/ 0 h 59"/>
                  <a:gd name="T8" fmla="*/ 1 w 166"/>
                  <a:gd name="T9" fmla="*/ 0 h 59"/>
                  <a:gd name="T10" fmla="*/ 1 w 166"/>
                  <a:gd name="T11" fmla="*/ 0 h 59"/>
                  <a:gd name="T12" fmla="*/ 1 w 166"/>
                  <a:gd name="T13" fmla="*/ 0 h 59"/>
                  <a:gd name="T14" fmla="*/ 1 w 166"/>
                  <a:gd name="T15" fmla="*/ 0 h 59"/>
                  <a:gd name="T16" fmla="*/ 1 w 166"/>
                  <a:gd name="T17" fmla="*/ 0 h 59"/>
                  <a:gd name="T18" fmla="*/ 1 w 166"/>
                  <a:gd name="T19" fmla="*/ 0 h 59"/>
                  <a:gd name="T20" fmla="*/ 1 w 166"/>
                  <a:gd name="T21" fmla="*/ 0 h 59"/>
                  <a:gd name="T22" fmla="*/ 1 w 166"/>
                  <a:gd name="T23" fmla="*/ 0 h 59"/>
                  <a:gd name="T24" fmla="*/ 1 w 166"/>
                  <a:gd name="T25" fmla="*/ 0 h 59"/>
                  <a:gd name="T26" fmla="*/ 1 w 166"/>
                  <a:gd name="T27" fmla="*/ 0 h 59"/>
                  <a:gd name="T28" fmla="*/ 1 w 166"/>
                  <a:gd name="T29" fmla="*/ 0 h 59"/>
                  <a:gd name="T30" fmla="*/ 1 w 166"/>
                  <a:gd name="T31" fmla="*/ 0 h 59"/>
                  <a:gd name="T32" fmla="*/ 1 w 166"/>
                  <a:gd name="T33" fmla="*/ 0 h 59"/>
                  <a:gd name="T34" fmla="*/ 1 w 166"/>
                  <a:gd name="T35" fmla="*/ 0 h 59"/>
                  <a:gd name="T36" fmla="*/ 1 w 166"/>
                  <a:gd name="T37" fmla="*/ 0 h 59"/>
                  <a:gd name="T38" fmla="*/ 1 w 166"/>
                  <a:gd name="T39" fmla="*/ 0 h 59"/>
                  <a:gd name="T40" fmla="*/ 1 w 166"/>
                  <a:gd name="T41" fmla="*/ 0 h 59"/>
                  <a:gd name="T42" fmla="*/ 1 w 166"/>
                  <a:gd name="T43" fmla="*/ 0 h 59"/>
                  <a:gd name="T44" fmla="*/ 1 w 166"/>
                  <a:gd name="T45" fmla="*/ 0 h 59"/>
                  <a:gd name="T46" fmla="*/ 1 w 166"/>
                  <a:gd name="T47" fmla="*/ 0 h 59"/>
                  <a:gd name="T48" fmla="*/ 1 w 166"/>
                  <a:gd name="T49" fmla="*/ 0 h 59"/>
                  <a:gd name="T50" fmla="*/ 1 w 166"/>
                  <a:gd name="T51" fmla="*/ 0 h 59"/>
                  <a:gd name="T52" fmla="*/ 1 w 166"/>
                  <a:gd name="T53" fmla="*/ 0 h 59"/>
                  <a:gd name="T54" fmla="*/ 1 w 166"/>
                  <a:gd name="T55" fmla="*/ 0 h 59"/>
                  <a:gd name="T56" fmla="*/ 0 w 166"/>
                  <a:gd name="T57" fmla="*/ 0 h 59"/>
                  <a:gd name="T58" fmla="*/ 0 w 166"/>
                  <a:gd name="T59" fmla="*/ 0 h 59"/>
                  <a:gd name="T60" fmla="*/ 0 w 166"/>
                  <a:gd name="T61" fmla="*/ 0 h 59"/>
                  <a:gd name="T62" fmla="*/ 0 w 166"/>
                  <a:gd name="T63" fmla="*/ 0 h 59"/>
                  <a:gd name="T64" fmla="*/ 0 w 166"/>
                  <a:gd name="T65" fmla="*/ 0 h 59"/>
                  <a:gd name="T66" fmla="*/ 0 w 166"/>
                  <a:gd name="T67" fmla="*/ 0 h 59"/>
                  <a:gd name="T68" fmla="*/ 0 w 166"/>
                  <a:gd name="T69" fmla="*/ 0 h 59"/>
                  <a:gd name="T70" fmla="*/ 0 w 166"/>
                  <a:gd name="T71" fmla="*/ 0 h 59"/>
                  <a:gd name="T72" fmla="*/ 0 w 166"/>
                  <a:gd name="T73" fmla="*/ 0 h 59"/>
                  <a:gd name="T74" fmla="*/ 0 w 166"/>
                  <a:gd name="T75" fmla="*/ 0 h 59"/>
                  <a:gd name="T76" fmla="*/ 0 w 166"/>
                  <a:gd name="T77" fmla="*/ 0 h 59"/>
                  <a:gd name="T78" fmla="*/ 0 w 166"/>
                  <a:gd name="T79" fmla="*/ 0 h 59"/>
                  <a:gd name="T80" fmla="*/ 0 w 166"/>
                  <a:gd name="T81" fmla="*/ 0 h 59"/>
                  <a:gd name="T82" fmla="*/ 0 w 166"/>
                  <a:gd name="T83" fmla="*/ 0 h 59"/>
                  <a:gd name="T84" fmla="*/ 0 w 166"/>
                  <a:gd name="T85" fmla="*/ 0 h 59"/>
                  <a:gd name="T86" fmla="*/ 0 w 166"/>
                  <a:gd name="T87" fmla="*/ 0 h 59"/>
                  <a:gd name="T88" fmla="*/ 0 w 166"/>
                  <a:gd name="T89" fmla="*/ 0 h 59"/>
                  <a:gd name="T90" fmla="*/ 0 w 166"/>
                  <a:gd name="T91" fmla="*/ 0 h 59"/>
                  <a:gd name="T92" fmla="*/ 0 w 166"/>
                  <a:gd name="T93" fmla="*/ 0 h 59"/>
                  <a:gd name="T94" fmla="*/ 0 w 166"/>
                  <a:gd name="T95" fmla="*/ 0 h 59"/>
                  <a:gd name="T96" fmla="*/ 0 w 166"/>
                  <a:gd name="T97" fmla="*/ 0 h 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6"/>
                  <a:gd name="T148" fmla="*/ 0 h 59"/>
                  <a:gd name="T149" fmla="*/ 166 w 166"/>
                  <a:gd name="T150" fmla="*/ 59 h 5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6" h="59">
                    <a:moveTo>
                      <a:pt x="47" y="45"/>
                    </a:moveTo>
                    <a:lnTo>
                      <a:pt x="54" y="48"/>
                    </a:lnTo>
                    <a:lnTo>
                      <a:pt x="61" y="51"/>
                    </a:lnTo>
                    <a:lnTo>
                      <a:pt x="69" y="53"/>
                    </a:lnTo>
                    <a:lnTo>
                      <a:pt x="76" y="55"/>
                    </a:lnTo>
                    <a:lnTo>
                      <a:pt x="85" y="56"/>
                    </a:lnTo>
                    <a:lnTo>
                      <a:pt x="93" y="57"/>
                    </a:lnTo>
                    <a:lnTo>
                      <a:pt x="101" y="59"/>
                    </a:lnTo>
                    <a:lnTo>
                      <a:pt x="109" y="59"/>
                    </a:lnTo>
                    <a:lnTo>
                      <a:pt x="117" y="57"/>
                    </a:lnTo>
                    <a:lnTo>
                      <a:pt x="124" y="56"/>
                    </a:lnTo>
                    <a:lnTo>
                      <a:pt x="131" y="54"/>
                    </a:lnTo>
                    <a:lnTo>
                      <a:pt x="139" y="51"/>
                    </a:lnTo>
                    <a:lnTo>
                      <a:pt x="146" y="49"/>
                    </a:lnTo>
                    <a:lnTo>
                      <a:pt x="153" y="45"/>
                    </a:lnTo>
                    <a:lnTo>
                      <a:pt x="159" y="41"/>
                    </a:lnTo>
                    <a:lnTo>
                      <a:pt x="166" y="37"/>
                    </a:lnTo>
                    <a:lnTo>
                      <a:pt x="159" y="39"/>
                    </a:lnTo>
                    <a:lnTo>
                      <a:pt x="152" y="42"/>
                    </a:lnTo>
                    <a:lnTo>
                      <a:pt x="146" y="43"/>
                    </a:lnTo>
                    <a:lnTo>
                      <a:pt x="139" y="45"/>
                    </a:lnTo>
                    <a:lnTo>
                      <a:pt x="132" y="47"/>
                    </a:lnTo>
                    <a:lnTo>
                      <a:pt x="125" y="47"/>
                    </a:lnTo>
                    <a:lnTo>
                      <a:pt x="117" y="48"/>
                    </a:lnTo>
                    <a:lnTo>
                      <a:pt x="110" y="48"/>
                    </a:lnTo>
                    <a:lnTo>
                      <a:pt x="95" y="47"/>
                    </a:lnTo>
                    <a:lnTo>
                      <a:pt x="79" y="44"/>
                    </a:lnTo>
                    <a:lnTo>
                      <a:pt x="64" y="41"/>
                    </a:lnTo>
                    <a:lnTo>
                      <a:pt x="50" y="36"/>
                    </a:lnTo>
                    <a:lnTo>
                      <a:pt x="36" y="29"/>
                    </a:lnTo>
                    <a:lnTo>
                      <a:pt x="24" y="20"/>
                    </a:lnTo>
                    <a:lnTo>
                      <a:pt x="11" y="11"/>
                    </a:lnTo>
                    <a:lnTo>
                      <a:pt x="0" y="0"/>
                    </a:lnTo>
                    <a:lnTo>
                      <a:pt x="4" y="6"/>
                    </a:lnTo>
                    <a:lnTo>
                      <a:pt x="8" y="12"/>
                    </a:lnTo>
                    <a:lnTo>
                      <a:pt x="12" y="17"/>
                    </a:lnTo>
                    <a:lnTo>
                      <a:pt x="16" y="21"/>
                    </a:lnTo>
                    <a:lnTo>
                      <a:pt x="21" y="26"/>
                    </a:lnTo>
                    <a:lnTo>
                      <a:pt x="26" y="31"/>
                    </a:lnTo>
                    <a:lnTo>
                      <a:pt x="31" y="35"/>
                    </a:lnTo>
                    <a:lnTo>
                      <a:pt x="36" y="39"/>
                    </a:lnTo>
                    <a:lnTo>
                      <a:pt x="38" y="39"/>
                    </a:lnTo>
                    <a:lnTo>
                      <a:pt x="39" y="41"/>
                    </a:lnTo>
                    <a:lnTo>
                      <a:pt x="40" y="42"/>
                    </a:lnTo>
                    <a:lnTo>
                      <a:pt x="41" y="42"/>
                    </a:lnTo>
                    <a:lnTo>
                      <a:pt x="43" y="43"/>
                    </a:lnTo>
                    <a:lnTo>
                      <a:pt x="44" y="44"/>
                    </a:lnTo>
                    <a:lnTo>
                      <a:pt x="45" y="44"/>
                    </a:lnTo>
                    <a:lnTo>
                      <a:pt x="47" y="45"/>
                    </a:lnTo>
                    <a:close/>
                  </a:path>
                </a:pathLst>
              </a:custGeom>
              <a:solidFill>
                <a:srgbClr val="F1AB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122">
                <a:extLst>
                  <a:ext uri="{FF2B5EF4-FFF2-40B4-BE49-F238E27FC236}">
                    <a16:creationId xmlns:a16="http://schemas.microsoft.com/office/drawing/2014/main" xmlns="" id="{DAA45EDF-1522-7251-2CBA-59FE045DEAA4}"/>
                  </a:ext>
                </a:extLst>
              </p:cNvPr>
              <p:cNvSpPr>
                <a:spLocks/>
              </p:cNvSpPr>
              <p:nvPr/>
            </p:nvSpPr>
            <p:spPr bwMode="auto">
              <a:xfrm>
                <a:off x="1138" y="2682"/>
                <a:ext cx="38" cy="12"/>
              </a:xfrm>
              <a:custGeom>
                <a:avLst/>
                <a:gdLst>
                  <a:gd name="T0" fmla="*/ 0 w 191"/>
                  <a:gd name="T1" fmla="*/ 0 h 72"/>
                  <a:gd name="T2" fmla="*/ 0 w 191"/>
                  <a:gd name="T3" fmla="*/ 0 h 72"/>
                  <a:gd name="T4" fmla="*/ 0 w 191"/>
                  <a:gd name="T5" fmla="*/ 0 h 72"/>
                  <a:gd name="T6" fmla="*/ 0 w 191"/>
                  <a:gd name="T7" fmla="*/ 0 h 72"/>
                  <a:gd name="T8" fmla="*/ 1 w 191"/>
                  <a:gd name="T9" fmla="*/ 0 h 72"/>
                  <a:gd name="T10" fmla="*/ 1 w 191"/>
                  <a:gd name="T11" fmla="*/ 0 h 72"/>
                  <a:gd name="T12" fmla="*/ 1 w 191"/>
                  <a:gd name="T13" fmla="*/ 0 h 72"/>
                  <a:gd name="T14" fmla="*/ 1 w 191"/>
                  <a:gd name="T15" fmla="*/ 0 h 72"/>
                  <a:gd name="T16" fmla="*/ 1 w 191"/>
                  <a:gd name="T17" fmla="*/ 0 h 72"/>
                  <a:gd name="T18" fmla="*/ 1 w 191"/>
                  <a:gd name="T19" fmla="*/ 0 h 72"/>
                  <a:gd name="T20" fmla="*/ 1 w 191"/>
                  <a:gd name="T21" fmla="*/ 0 h 72"/>
                  <a:gd name="T22" fmla="*/ 1 w 191"/>
                  <a:gd name="T23" fmla="*/ 0 h 72"/>
                  <a:gd name="T24" fmla="*/ 1 w 191"/>
                  <a:gd name="T25" fmla="*/ 0 h 72"/>
                  <a:gd name="T26" fmla="*/ 1 w 191"/>
                  <a:gd name="T27" fmla="*/ 0 h 72"/>
                  <a:gd name="T28" fmla="*/ 1 w 191"/>
                  <a:gd name="T29" fmla="*/ 0 h 72"/>
                  <a:gd name="T30" fmla="*/ 1 w 191"/>
                  <a:gd name="T31" fmla="*/ 0 h 72"/>
                  <a:gd name="T32" fmla="*/ 1 w 191"/>
                  <a:gd name="T33" fmla="*/ 0 h 72"/>
                  <a:gd name="T34" fmla="*/ 1 w 191"/>
                  <a:gd name="T35" fmla="*/ 0 h 72"/>
                  <a:gd name="T36" fmla="*/ 1 w 191"/>
                  <a:gd name="T37" fmla="*/ 0 h 72"/>
                  <a:gd name="T38" fmla="*/ 1 w 191"/>
                  <a:gd name="T39" fmla="*/ 0 h 72"/>
                  <a:gd name="T40" fmla="*/ 1 w 191"/>
                  <a:gd name="T41" fmla="*/ 0 h 72"/>
                  <a:gd name="T42" fmla="*/ 1 w 191"/>
                  <a:gd name="T43" fmla="*/ 0 h 72"/>
                  <a:gd name="T44" fmla="*/ 1 w 191"/>
                  <a:gd name="T45" fmla="*/ 0 h 72"/>
                  <a:gd name="T46" fmla="*/ 1 w 191"/>
                  <a:gd name="T47" fmla="*/ 0 h 72"/>
                  <a:gd name="T48" fmla="*/ 2 w 191"/>
                  <a:gd name="T49" fmla="*/ 0 h 72"/>
                  <a:gd name="T50" fmla="*/ 1 w 191"/>
                  <a:gd name="T51" fmla="*/ 0 h 72"/>
                  <a:gd name="T52" fmla="*/ 1 w 191"/>
                  <a:gd name="T53" fmla="*/ 0 h 72"/>
                  <a:gd name="T54" fmla="*/ 1 w 191"/>
                  <a:gd name="T55" fmla="*/ 0 h 72"/>
                  <a:gd name="T56" fmla="*/ 1 w 191"/>
                  <a:gd name="T57" fmla="*/ 0 h 72"/>
                  <a:gd name="T58" fmla="*/ 1 w 191"/>
                  <a:gd name="T59" fmla="*/ 0 h 72"/>
                  <a:gd name="T60" fmla="*/ 1 w 191"/>
                  <a:gd name="T61" fmla="*/ 0 h 72"/>
                  <a:gd name="T62" fmla="*/ 1 w 191"/>
                  <a:gd name="T63" fmla="*/ 0 h 72"/>
                  <a:gd name="T64" fmla="*/ 1 w 191"/>
                  <a:gd name="T65" fmla="*/ 0 h 72"/>
                  <a:gd name="T66" fmla="*/ 1 w 191"/>
                  <a:gd name="T67" fmla="*/ 0 h 72"/>
                  <a:gd name="T68" fmla="*/ 1 w 191"/>
                  <a:gd name="T69" fmla="*/ 0 h 72"/>
                  <a:gd name="T70" fmla="*/ 1 w 191"/>
                  <a:gd name="T71" fmla="*/ 0 h 72"/>
                  <a:gd name="T72" fmla="*/ 0 w 191"/>
                  <a:gd name="T73" fmla="*/ 0 h 72"/>
                  <a:gd name="T74" fmla="*/ 0 w 191"/>
                  <a:gd name="T75" fmla="*/ 0 h 72"/>
                  <a:gd name="T76" fmla="*/ 0 w 191"/>
                  <a:gd name="T77" fmla="*/ 0 h 72"/>
                  <a:gd name="T78" fmla="*/ 0 w 191"/>
                  <a:gd name="T79" fmla="*/ 0 h 72"/>
                  <a:gd name="T80" fmla="*/ 0 w 191"/>
                  <a:gd name="T81" fmla="*/ 0 h 72"/>
                  <a:gd name="T82" fmla="*/ 0 w 191"/>
                  <a:gd name="T83" fmla="*/ 0 h 72"/>
                  <a:gd name="T84" fmla="*/ 0 w 191"/>
                  <a:gd name="T85" fmla="*/ 0 h 72"/>
                  <a:gd name="T86" fmla="*/ 0 w 191"/>
                  <a:gd name="T87" fmla="*/ 0 h 72"/>
                  <a:gd name="T88" fmla="*/ 0 w 191"/>
                  <a:gd name="T89" fmla="*/ 0 h 72"/>
                  <a:gd name="T90" fmla="*/ 0 w 191"/>
                  <a:gd name="T91" fmla="*/ 0 h 72"/>
                  <a:gd name="T92" fmla="*/ 0 w 191"/>
                  <a:gd name="T93" fmla="*/ 0 h 72"/>
                  <a:gd name="T94" fmla="*/ 0 w 191"/>
                  <a:gd name="T95" fmla="*/ 0 h 72"/>
                  <a:gd name="T96" fmla="*/ 0 w 191"/>
                  <a:gd name="T97" fmla="*/ 0 h 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1"/>
                  <a:gd name="T148" fmla="*/ 0 h 72"/>
                  <a:gd name="T149" fmla="*/ 191 w 191"/>
                  <a:gd name="T150" fmla="*/ 72 h 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1" h="72">
                    <a:moveTo>
                      <a:pt x="26" y="39"/>
                    </a:moveTo>
                    <a:lnTo>
                      <a:pt x="36" y="47"/>
                    </a:lnTo>
                    <a:lnTo>
                      <a:pt x="47" y="53"/>
                    </a:lnTo>
                    <a:lnTo>
                      <a:pt x="58" y="59"/>
                    </a:lnTo>
                    <a:lnTo>
                      <a:pt x="70" y="62"/>
                    </a:lnTo>
                    <a:lnTo>
                      <a:pt x="82" y="66"/>
                    </a:lnTo>
                    <a:lnTo>
                      <a:pt x="95" y="69"/>
                    </a:lnTo>
                    <a:lnTo>
                      <a:pt x="107" y="71"/>
                    </a:lnTo>
                    <a:lnTo>
                      <a:pt x="120" y="72"/>
                    </a:lnTo>
                    <a:lnTo>
                      <a:pt x="125" y="71"/>
                    </a:lnTo>
                    <a:lnTo>
                      <a:pt x="129" y="71"/>
                    </a:lnTo>
                    <a:lnTo>
                      <a:pt x="133" y="71"/>
                    </a:lnTo>
                    <a:lnTo>
                      <a:pt x="138" y="71"/>
                    </a:lnTo>
                    <a:lnTo>
                      <a:pt x="142" y="69"/>
                    </a:lnTo>
                    <a:lnTo>
                      <a:pt x="146" y="69"/>
                    </a:lnTo>
                    <a:lnTo>
                      <a:pt x="150" y="68"/>
                    </a:lnTo>
                    <a:lnTo>
                      <a:pt x="155" y="67"/>
                    </a:lnTo>
                    <a:lnTo>
                      <a:pt x="160" y="65"/>
                    </a:lnTo>
                    <a:lnTo>
                      <a:pt x="164" y="62"/>
                    </a:lnTo>
                    <a:lnTo>
                      <a:pt x="169" y="60"/>
                    </a:lnTo>
                    <a:lnTo>
                      <a:pt x="174" y="56"/>
                    </a:lnTo>
                    <a:lnTo>
                      <a:pt x="178" y="53"/>
                    </a:lnTo>
                    <a:lnTo>
                      <a:pt x="183" y="49"/>
                    </a:lnTo>
                    <a:lnTo>
                      <a:pt x="187" y="45"/>
                    </a:lnTo>
                    <a:lnTo>
                      <a:pt x="191" y="42"/>
                    </a:lnTo>
                    <a:lnTo>
                      <a:pt x="183" y="45"/>
                    </a:lnTo>
                    <a:lnTo>
                      <a:pt x="175" y="49"/>
                    </a:lnTo>
                    <a:lnTo>
                      <a:pt x="166" y="53"/>
                    </a:lnTo>
                    <a:lnTo>
                      <a:pt x="157" y="55"/>
                    </a:lnTo>
                    <a:lnTo>
                      <a:pt x="148" y="57"/>
                    </a:lnTo>
                    <a:lnTo>
                      <a:pt x="139" y="59"/>
                    </a:lnTo>
                    <a:lnTo>
                      <a:pt x="130" y="60"/>
                    </a:lnTo>
                    <a:lnTo>
                      <a:pt x="120" y="60"/>
                    </a:lnTo>
                    <a:lnTo>
                      <a:pt x="103" y="60"/>
                    </a:lnTo>
                    <a:lnTo>
                      <a:pt x="85" y="56"/>
                    </a:lnTo>
                    <a:lnTo>
                      <a:pt x="69" y="51"/>
                    </a:lnTo>
                    <a:lnTo>
                      <a:pt x="53" y="44"/>
                    </a:lnTo>
                    <a:lnTo>
                      <a:pt x="38" y="36"/>
                    </a:lnTo>
                    <a:lnTo>
                      <a:pt x="24" y="25"/>
                    </a:lnTo>
                    <a:lnTo>
                      <a:pt x="12" y="13"/>
                    </a:lnTo>
                    <a:lnTo>
                      <a:pt x="0" y="0"/>
                    </a:lnTo>
                    <a:lnTo>
                      <a:pt x="2" y="5"/>
                    </a:lnTo>
                    <a:lnTo>
                      <a:pt x="5" y="11"/>
                    </a:lnTo>
                    <a:lnTo>
                      <a:pt x="8" y="15"/>
                    </a:lnTo>
                    <a:lnTo>
                      <a:pt x="11" y="20"/>
                    </a:lnTo>
                    <a:lnTo>
                      <a:pt x="15" y="25"/>
                    </a:lnTo>
                    <a:lnTo>
                      <a:pt x="18" y="30"/>
                    </a:lnTo>
                    <a:lnTo>
                      <a:pt x="22" y="35"/>
                    </a:lnTo>
                    <a:lnTo>
                      <a:pt x="26" y="39"/>
                    </a:lnTo>
                    <a:close/>
                  </a:path>
                </a:pathLst>
              </a:custGeom>
              <a:solidFill>
                <a:srgbClr val="F1AB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123">
                <a:extLst>
                  <a:ext uri="{FF2B5EF4-FFF2-40B4-BE49-F238E27FC236}">
                    <a16:creationId xmlns:a16="http://schemas.microsoft.com/office/drawing/2014/main" xmlns="" id="{D6BABB59-73F8-B7DD-236B-BAEF858703D7}"/>
                  </a:ext>
                </a:extLst>
              </p:cNvPr>
              <p:cNvSpPr>
                <a:spLocks/>
              </p:cNvSpPr>
              <p:nvPr/>
            </p:nvSpPr>
            <p:spPr bwMode="auto">
              <a:xfrm>
                <a:off x="1136" y="2679"/>
                <a:ext cx="42" cy="14"/>
              </a:xfrm>
              <a:custGeom>
                <a:avLst/>
                <a:gdLst>
                  <a:gd name="T0" fmla="*/ 0 w 210"/>
                  <a:gd name="T1" fmla="*/ 0 h 84"/>
                  <a:gd name="T2" fmla="*/ 0 w 210"/>
                  <a:gd name="T3" fmla="*/ 0 h 84"/>
                  <a:gd name="T4" fmla="*/ 0 w 210"/>
                  <a:gd name="T5" fmla="*/ 0 h 84"/>
                  <a:gd name="T6" fmla="*/ 0 w 210"/>
                  <a:gd name="T7" fmla="*/ 0 h 84"/>
                  <a:gd name="T8" fmla="*/ 1 w 210"/>
                  <a:gd name="T9" fmla="*/ 0 h 84"/>
                  <a:gd name="T10" fmla="*/ 1 w 210"/>
                  <a:gd name="T11" fmla="*/ 0 h 84"/>
                  <a:gd name="T12" fmla="*/ 1 w 210"/>
                  <a:gd name="T13" fmla="*/ 0 h 84"/>
                  <a:gd name="T14" fmla="*/ 1 w 210"/>
                  <a:gd name="T15" fmla="*/ 0 h 84"/>
                  <a:gd name="T16" fmla="*/ 1 w 210"/>
                  <a:gd name="T17" fmla="*/ 0 h 84"/>
                  <a:gd name="T18" fmla="*/ 1 w 210"/>
                  <a:gd name="T19" fmla="*/ 0 h 84"/>
                  <a:gd name="T20" fmla="*/ 1 w 210"/>
                  <a:gd name="T21" fmla="*/ 0 h 84"/>
                  <a:gd name="T22" fmla="*/ 1 w 210"/>
                  <a:gd name="T23" fmla="*/ 0 h 84"/>
                  <a:gd name="T24" fmla="*/ 1 w 210"/>
                  <a:gd name="T25" fmla="*/ 0 h 84"/>
                  <a:gd name="T26" fmla="*/ 1 w 210"/>
                  <a:gd name="T27" fmla="*/ 0 h 84"/>
                  <a:gd name="T28" fmla="*/ 1 w 210"/>
                  <a:gd name="T29" fmla="*/ 0 h 84"/>
                  <a:gd name="T30" fmla="*/ 1 w 210"/>
                  <a:gd name="T31" fmla="*/ 0 h 84"/>
                  <a:gd name="T32" fmla="*/ 1 w 210"/>
                  <a:gd name="T33" fmla="*/ 0 h 84"/>
                  <a:gd name="T34" fmla="*/ 1 w 210"/>
                  <a:gd name="T35" fmla="*/ 0 h 84"/>
                  <a:gd name="T36" fmla="*/ 2 w 210"/>
                  <a:gd name="T37" fmla="*/ 0 h 84"/>
                  <a:gd name="T38" fmla="*/ 2 w 210"/>
                  <a:gd name="T39" fmla="*/ 0 h 84"/>
                  <a:gd name="T40" fmla="*/ 2 w 210"/>
                  <a:gd name="T41" fmla="*/ 0 h 84"/>
                  <a:gd name="T42" fmla="*/ 2 w 210"/>
                  <a:gd name="T43" fmla="*/ 0 h 84"/>
                  <a:gd name="T44" fmla="*/ 2 w 210"/>
                  <a:gd name="T45" fmla="*/ 0 h 84"/>
                  <a:gd name="T46" fmla="*/ 2 w 210"/>
                  <a:gd name="T47" fmla="*/ 0 h 84"/>
                  <a:gd name="T48" fmla="*/ 2 w 210"/>
                  <a:gd name="T49" fmla="*/ 0 h 84"/>
                  <a:gd name="T50" fmla="*/ 2 w 210"/>
                  <a:gd name="T51" fmla="*/ 0 h 84"/>
                  <a:gd name="T52" fmla="*/ 2 w 210"/>
                  <a:gd name="T53" fmla="*/ 0 h 84"/>
                  <a:gd name="T54" fmla="*/ 1 w 210"/>
                  <a:gd name="T55" fmla="*/ 0 h 84"/>
                  <a:gd name="T56" fmla="*/ 1 w 210"/>
                  <a:gd name="T57" fmla="*/ 0 h 84"/>
                  <a:gd name="T58" fmla="*/ 1 w 210"/>
                  <a:gd name="T59" fmla="*/ 0 h 84"/>
                  <a:gd name="T60" fmla="*/ 1 w 210"/>
                  <a:gd name="T61" fmla="*/ 0 h 84"/>
                  <a:gd name="T62" fmla="*/ 1 w 210"/>
                  <a:gd name="T63" fmla="*/ 0 h 84"/>
                  <a:gd name="T64" fmla="*/ 1 w 210"/>
                  <a:gd name="T65" fmla="*/ 0 h 84"/>
                  <a:gd name="T66" fmla="*/ 1 w 210"/>
                  <a:gd name="T67" fmla="*/ 0 h 84"/>
                  <a:gd name="T68" fmla="*/ 1 w 210"/>
                  <a:gd name="T69" fmla="*/ 0 h 84"/>
                  <a:gd name="T70" fmla="*/ 1 w 210"/>
                  <a:gd name="T71" fmla="*/ 0 h 84"/>
                  <a:gd name="T72" fmla="*/ 1 w 210"/>
                  <a:gd name="T73" fmla="*/ 0 h 84"/>
                  <a:gd name="T74" fmla="*/ 1 w 210"/>
                  <a:gd name="T75" fmla="*/ 0 h 84"/>
                  <a:gd name="T76" fmla="*/ 1 w 210"/>
                  <a:gd name="T77" fmla="*/ 0 h 84"/>
                  <a:gd name="T78" fmla="*/ 1 w 210"/>
                  <a:gd name="T79" fmla="*/ 0 h 84"/>
                  <a:gd name="T80" fmla="*/ 0 w 210"/>
                  <a:gd name="T81" fmla="*/ 0 h 84"/>
                  <a:gd name="T82" fmla="*/ 0 w 210"/>
                  <a:gd name="T83" fmla="*/ 0 h 84"/>
                  <a:gd name="T84" fmla="*/ 0 w 210"/>
                  <a:gd name="T85" fmla="*/ 0 h 84"/>
                  <a:gd name="T86" fmla="*/ 0 w 210"/>
                  <a:gd name="T87" fmla="*/ 0 h 84"/>
                  <a:gd name="T88" fmla="*/ 0 w 210"/>
                  <a:gd name="T89" fmla="*/ 0 h 84"/>
                  <a:gd name="T90" fmla="*/ 0 w 210"/>
                  <a:gd name="T91" fmla="*/ 0 h 84"/>
                  <a:gd name="T92" fmla="*/ 0 w 210"/>
                  <a:gd name="T93" fmla="*/ 0 h 84"/>
                  <a:gd name="T94" fmla="*/ 0 w 210"/>
                  <a:gd name="T95" fmla="*/ 0 h 84"/>
                  <a:gd name="T96" fmla="*/ 0 w 210"/>
                  <a:gd name="T97" fmla="*/ 0 h 84"/>
                  <a:gd name="T98" fmla="*/ 0 w 210"/>
                  <a:gd name="T99" fmla="*/ 0 h 84"/>
                  <a:gd name="T100" fmla="*/ 0 w 210"/>
                  <a:gd name="T101" fmla="*/ 0 h 84"/>
                  <a:gd name="T102" fmla="*/ 0 w 210"/>
                  <a:gd name="T103" fmla="*/ 0 h 84"/>
                  <a:gd name="T104" fmla="*/ 0 w 210"/>
                  <a:gd name="T105" fmla="*/ 0 h 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0"/>
                  <a:gd name="T160" fmla="*/ 0 h 84"/>
                  <a:gd name="T161" fmla="*/ 210 w 210"/>
                  <a:gd name="T162" fmla="*/ 84 h 8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0" h="84">
                    <a:moveTo>
                      <a:pt x="17" y="36"/>
                    </a:moveTo>
                    <a:lnTo>
                      <a:pt x="28" y="47"/>
                    </a:lnTo>
                    <a:lnTo>
                      <a:pt x="41" y="56"/>
                    </a:lnTo>
                    <a:lnTo>
                      <a:pt x="53" y="65"/>
                    </a:lnTo>
                    <a:lnTo>
                      <a:pt x="67" y="71"/>
                    </a:lnTo>
                    <a:lnTo>
                      <a:pt x="81" y="77"/>
                    </a:lnTo>
                    <a:lnTo>
                      <a:pt x="96" y="80"/>
                    </a:lnTo>
                    <a:lnTo>
                      <a:pt x="112" y="83"/>
                    </a:lnTo>
                    <a:lnTo>
                      <a:pt x="127" y="84"/>
                    </a:lnTo>
                    <a:lnTo>
                      <a:pt x="134" y="84"/>
                    </a:lnTo>
                    <a:lnTo>
                      <a:pt x="142" y="83"/>
                    </a:lnTo>
                    <a:lnTo>
                      <a:pt x="149" y="83"/>
                    </a:lnTo>
                    <a:lnTo>
                      <a:pt x="156" y="81"/>
                    </a:lnTo>
                    <a:lnTo>
                      <a:pt x="163" y="79"/>
                    </a:lnTo>
                    <a:lnTo>
                      <a:pt x="170" y="78"/>
                    </a:lnTo>
                    <a:lnTo>
                      <a:pt x="176" y="75"/>
                    </a:lnTo>
                    <a:lnTo>
                      <a:pt x="183" y="73"/>
                    </a:lnTo>
                    <a:lnTo>
                      <a:pt x="187" y="69"/>
                    </a:lnTo>
                    <a:lnTo>
                      <a:pt x="190" y="67"/>
                    </a:lnTo>
                    <a:lnTo>
                      <a:pt x="194" y="63"/>
                    </a:lnTo>
                    <a:lnTo>
                      <a:pt x="197" y="61"/>
                    </a:lnTo>
                    <a:lnTo>
                      <a:pt x="200" y="57"/>
                    </a:lnTo>
                    <a:lnTo>
                      <a:pt x="204" y="54"/>
                    </a:lnTo>
                    <a:lnTo>
                      <a:pt x="207" y="50"/>
                    </a:lnTo>
                    <a:lnTo>
                      <a:pt x="210" y="45"/>
                    </a:lnTo>
                    <a:lnTo>
                      <a:pt x="201" y="51"/>
                    </a:lnTo>
                    <a:lnTo>
                      <a:pt x="191" y="57"/>
                    </a:lnTo>
                    <a:lnTo>
                      <a:pt x="181" y="62"/>
                    </a:lnTo>
                    <a:lnTo>
                      <a:pt x="171" y="66"/>
                    </a:lnTo>
                    <a:lnTo>
                      <a:pt x="160" y="69"/>
                    </a:lnTo>
                    <a:lnTo>
                      <a:pt x="149" y="71"/>
                    </a:lnTo>
                    <a:lnTo>
                      <a:pt x="138" y="73"/>
                    </a:lnTo>
                    <a:lnTo>
                      <a:pt x="127" y="73"/>
                    </a:lnTo>
                    <a:lnTo>
                      <a:pt x="118" y="73"/>
                    </a:lnTo>
                    <a:lnTo>
                      <a:pt x="108" y="72"/>
                    </a:lnTo>
                    <a:lnTo>
                      <a:pt x="99" y="71"/>
                    </a:lnTo>
                    <a:lnTo>
                      <a:pt x="89" y="68"/>
                    </a:lnTo>
                    <a:lnTo>
                      <a:pt x="80" y="65"/>
                    </a:lnTo>
                    <a:lnTo>
                      <a:pt x="71" y="62"/>
                    </a:lnTo>
                    <a:lnTo>
                      <a:pt x="63" y="57"/>
                    </a:lnTo>
                    <a:lnTo>
                      <a:pt x="55" y="54"/>
                    </a:lnTo>
                    <a:lnTo>
                      <a:pt x="39" y="43"/>
                    </a:lnTo>
                    <a:lnTo>
                      <a:pt x="25" y="30"/>
                    </a:lnTo>
                    <a:lnTo>
                      <a:pt x="12" y="17"/>
                    </a:lnTo>
                    <a:lnTo>
                      <a:pt x="0" y="0"/>
                    </a:lnTo>
                    <a:lnTo>
                      <a:pt x="1" y="5"/>
                    </a:lnTo>
                    <a:lnTo>
                      <a:pt x="3" y="9"/>
                    </a:lnTo>
                    <a:lnTo>
                      <a:pt x="5" y="14"/>
                    </a:lnTo>
                    <a:lnTo>
                      <a:pt x="7" y="19"/>
                    </a:lnTo>
                    <a:lnTo>
                      <a:pt x="9" y="24"/>
                    </a:lnTo>
                    <a:lnTo>
                      <a:pt x="12" y="27"/>
                    </a:lnTo>
                    <a:lnTo>
                      <a:pt x="14" y="32"/>
                    </a:lnTo>
                    <a:lnTo>
                      <a:pt x="17" y="36"/>
                    </a:lnTo>
                    <a:close/>
                  </a:path>
                </a:pathLst>
              </a:custGeom>
              <a:solidFill>
                <a:srgbClr val="F1AD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24">
                <a:extLst>
                  <a:ext uri="{FF2B5EF4-FFF2-40B4-BE49-F238E27FC236}">
                    <a16:creationId xmlns:a16="http://schemas.microsoft.com/office/drawing/2014/main" xmlns="" id="{BD4013D9-0F4A-C053-0E6A-4443DDBA60AF}"/>
                  </a:ext>
                </a:extLst>
              </p:cNvPr>
              <p:cNvSpPr>
                <a:spLocks/>
              </p:cNvSpPr>
              <p:nvPr/>
            </p:nvSpPr>
            <p:spPr bwMode="auto">
              <a:xfrm>
                <a:off x="1135" y="2677"/>
                <a:ext cx="45" cy="15"/>
              </a:xfrm>
              <a:custGeom>
                <a:avLst/>
                <a:gdLst>
                  <a:gd name="T0" fmla="*/ 0 w 224"/>
                  <a:gd name="T1" fmla="*/ 0 h 95"/>
                  <a:gd name="T2" fmla="*/ 0 w 224"/>
                  <a:gd name="T3" fmla="*/ 0 h 95"/>
                  <a:gd name="T4" fmla="*/ 0 w 224"/>
                  <a:gd name="T5" fmla="*/ 0 h 95"/>
                  <a:gd name="T6" fmla="*/ 0 w 224"/>
                  <a:gd name="T7" fmla="*/ 0 h 95"/>
                  <a:gd name="T8" fmla="*/ 1 w 224"/>
                  <a:gd name="T9" fmla="*/ 0 h 95"/>
                  <a:gd name="T10" fmla="*/ 1 w 224"/>
                  <a:gd name="T11" fmla="*/ 0 h 95"/>
                  <a:gd name="T12" fmla="*/ 1 w 224"/>
                  <a:gd name="T13" fmla="*/ 0 h 95"/>
                  <a:gd name="T14" fmla="*/ 1 w 224"/>
                  <a:gd name="T15" fmla="*/ 0 h 95"/>
                  <a:gd name="T16" fmla="*/ 1 w 224"/>
                  <a:gd name="T17" fmla="*/ 0 h 95"/>
                  <a:gd name="T18" fmla="*/ 1 w 224"/>
                  <a:gd name="T19" fmla="*/ 0 h 95"/>
                  <a:gd name="T20" fmla="*/ 1 w 224"/>
                  <a:gd name="T21" fmla="*/ 0 h 95"/>
                  <a:gd name="T22" fmla="*/ 1 w 224"/>
                  <a:gd name="T23" fmla="*/ 0 h 95"/>
                  <a:gd name="T24" fmla="*/ 1 w 224"/>
                  <a:gd name="T25" fmla="*/ 0 h 95"/>
                  <a:gd name="T26" fmla="*/ 1 w 224"/>
                  <a:gd name="T27" fmla="*/ 0 h 95"/>
                  <a:gd name="T28" fmla="*/ 2 w 224"/>
                  <a:gd name="T29" fmla="*/ 0 h 95"/>
                  <a:gd name="T30" fmla="*/ 2 w 224"/>
                  <a:gd name="T31" fmla="*/ 0 h 95"/>
                  <a:gd name="T32" fmla="*/ 2 w 224"/>
                  <a:gd name="T33" fmla="*/ 0 h 95"/>
                  <a:gd name="T34" fmla="*/ 2 w 224"/>
                  <a:gd name="T35" fmla="*/ 0 h 95"/>
                  <a:gd name="T36" fmla="*/ 2 w 224"/>
                  <a:gd name="T37" fmla="*/ 0 h 95"/>
                  <a:gd name="T38" fmla="*/ 2 w 224"/>
                  <a:gd name="T39" fmla="*/ 0 h 95"/>
                  <a:gd name="T40" fmla="*/ 2 w 224"/>
                  <a:gd name="T41" fmla="*/ 0 h 95"/>
                  <a:gd name="T42" fmla="*/ 2 w 224"/>
                  <a:gd name="T43" fmla="*/ 0 h 95"/>
                  <a:gd name="T44" fmla="*/ 2 w 224"/>
                  <a:gd name="T45" fmla="*/ 0 h 95"/>
                  <a:gd name="T46" fmla="*/ 2 w 224"/>
                  <a:gd name="T47" fmla="*/ 0 h 95"/>
                  <a:gd name="T48" fmla="*/ 2 w 224"/>
                  <a:gd name="T49" fmla="*/ 0 h 95"/>
                  <a:gd name="T50" fmla="*/ 2 w 224"/>
                  <a:gd name="T51" fmla="*/ 0 h 95"/>
                  <a:gd name="T52" fmla="*/ 2 w 224"/>
                  <a:gd name="T53" fmla="*/ 0 h 95"/>
                  <a:gd name="T54" fmla="*/ 2 w 224"/>
                  <a:gd name="T55" fmla="*/ 0 h 95"/>
                  <a:gd name="T56" fmla="*/ 1 w 224"/>
                  <a:gd name="T57" fmla="*/ 0 h 95"/>
                  <a:gd name="T58" fmla="*/ 1 w 224"/>
                  <a:gd name="T59" fmla="*/ 0 h 95"/>
                  <a:gd name="T60" fmla="*/ 1 w 224"/>
                  <a:gd name="T61" fmla="*/ 0 h 95"/>
                  <a:gd name="T62" fmla="*/ 1 w 224"/>
                  <a:gd name="T63" fmla="*/ 0 h 95"/>
                  <a:gd name="T64" fmla="*/ 1 w 224"/>
                  <a:gd name="T65" fmla="*/ 0 h 95"/>
                  <a:gd name="T66" fmla="*/ 1 w 224"/>
                  <a:gd name="T67" fmla="*/ 0 h 95"/>
                  <a:gd name="T68" fmla="*/ 1 w 224"/>
                  <a:gd name="T69" fmla="*/ 0 h 95"/>
                  <a:gd name="T70" fmla="*/ 1 w 224"/>
                  <a:gd name="T71" fmla="*/ 0 h 95"/>
                  <a:gd name="T72" fmla="*/ 1 w 224"/>
                  <a:gd name="T73" fmla="*/ 0 h 95"/>
                  <a:gd name="T74" fmla="*/ 1 w 224"/>
                  <a:gd name="T75" fmla="*/ 0 h 95"/>
                  <a:gd name="T76" fmla="*/ 1 w 224"/>
                  <a:gd name="T77" fmla="*/ 0 h 95"/>
                  <a:gd name="T78" fmla="*/ 1 w 224"/>
                  <a:gd name="T79" fmla="*/ 0 h 95"/>
                  <a:gd name="T80" fmla="*/ 0 w 224"/>
                  <a:gd name="T81" fmla="*/ 0 h 95"/>
                  <a:gd name="T82" fmla="*/ 0 w 224"/>
                  <a:gd name="T83" fmla="*/ 0 h 95"/>
                  <a:gd name="T84" fmla="*/ 0 w 224"/>
                  <a:gd name="T85" fmla="*/ 0 h 95"/>
                  <a:gd name="T86" fmla="*/ 0 w 224"/>
                  <a:gd name="T87" fmla="*/ 0 h 95"/>
                  <a:gd name="T88" fmla="*/ 0 w 224"/>
                  <a:gd name="T89" fmla="*/ 0 h 95"/>
                  <a:gd name="T90" fmla="*/ 0 w 224"/>
                  <a:gd name="T91" fmla="*/ 0 h 95"/>
                  <a:gd name="T92" fmla="*/ 0 w 224"/>
                  <a:gd name="T93" fmla="*/ 0 h 95"/>
                  <a:gd name="T94" fmla="*/ 0 w 224"/>
                  <a:gd name="T95" fmla="*/ 0 h 95"/>
                  <a:gd name="T96" fmla="*/ 0 w 224"/>
                  <a:gd name="T97" fmla="*/ 0 h 95"/>
                  <a:gd name="T98" fmla="*/ 0 w 224"/>
                  <a:gd name="T99" fmla="*/ 0 h 95"/>
                  <a:gd name="T100" fmla="*/ 0 w 224"/>
                  <a:gd name="T101" fmla="*/ 0 h 95"/>
                  <a:gd name="T102" fmla="*/ 0 w 224"/>
                  <a:gd name="T103" fmla="*/ 0 h 95"/>
                  <a:gd name="T104" fmla="*/ 0 w 224"/>
                  <a:gd name="T105" fmla="*/ 0 h 95"/>
                  <a:gd name="T106" fmla="*/ 0 w 224"/>
                  <a:gd name="T107" fmla="*/ 0 h 95"/>
                  <a:gd name="T108" fmla="*/ 0 w 224"/>
                  <a:gd name="T109" fmla="*/ 0 h 95"/>
                  <a:gd name="T110" fmla="*/ 0 w 224"/>
                  <a:gd name="T111" fmla="*/ 0 h 95"/>
                  <a:gd name="T112" fmla="*/ 0 w 224"/>
                  <a:gd name="T113" fmla="*/ 0 h 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4"/>
                  <a:gd name="T172" fmla="*/ 0 h 95"/>
                  <a:gd name="T173" fmla="*/ 224 w 224"/>
                  <a:gd name="T174" fmla="*/ 95 h 9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4" h="95">
                    <a:moveTo>
                      <a:pt x="12" y="35"/>
                    </a:moveTo>
                    <a:lnTo>
                      <a:pt x="24" y="48"/>
                    </a:lnTo>
                    <a:lnTo>
                      <a:pt x="37" y="60"/>
                    </a:lnTo>
                    <a:lnTo>
                      <a:pt x="50" y="71"/>
                    </a:lnTo>
                    <a:lnTo>
                      <a:pt x="65" y="79"/>
                    </a:lnTo>
                    <a:lnTo>
                      <a:pt x="81" y="86"/>
                    </a:lnTo>
                    <a:lnTo>
                      <a:pt x="97" y="91"/>
                    </a:lnTo>
                    <a:lnTo>
                      <a:pt x="115" y="95"/>
                    </a:lnTo>
                    <a:lnTo>
                      <a:pt x="132" y="95"/>
                    </a:lnTo>
                    <a:lnTo>
                      <a:pt x="142" y="95"/>
                    </a:lnTo>
                    <a:lnTo>
                      <a:pt x="151" y="94"/>
                    </a:lnTo>
                    <a:lnTo>
                      <a:pt x="160" y="92"/>
                    </a:lnTo>
                    <a:lnTo>
                      <a:pt x="169" y="90"/>
                    </a:lnTo>
                    <a:lnTo>
                      <a:pt x="178" y="88"/>
                    </a:lnTo>
                    <a:lnTo>
                      <a:pt x="187" y="84"/>
                    </a:lnTo>
                    <a:lnTo>
                      <a:pt x="195" y="80"/>
                    </a:lnTo>
                    <a:lnTo>
                      <a:pt x="203" y="77"/>
                    </a:lnTo>
                    <a:lnTo>
                      <a:pt x="206" y="73"/>
                    </a:lnTo>
                    <a:lnTo>
                      <a:pt x="209" y="70"/>
                    </a:lnTo>
                    <a:lnTo>
                      <a:pt x="212" y="67"/>
                    </a:lnTo>
                    <a:lnTo>
                      <a:pt x="214" y="64"/>
                    </a:lnTo>
                    <a:lnTo>
                      <a:pt x="217" y="60"/>
                    </a:lnTo>
                    <a:lnTo>
                      <a:pt x="219" y="56"/>
                    </a:lnTo>
                    <a:lnTo>
                      <a:pt x="222" y="53"/>
                    </a:lnTo>
                    <a:lnTo>
                      <a:pt x="224" y="49"/>
                    </a:lnTo>
                    <a:lnTo>
                      <a:pt x="214" y="56"/>
                    </a:lnTo>
                    <a:lnTo>
                      <a:pt x="204" y="64"/>
                    </a:lnTo>
                    <a:lnTo>
                      <a:pt x="193" y="70"/>
                    </a:lnTo>
                    <a:lnTo>
                      <a:pt x="181" y="76"/>
                    </a:lnTo>
                    <a:lnTo>
                      <a:pt x="170" y="79"/>
                    </a:lnTo>
                    <a:lnTo>
                      <a:pt x="157" y="82"/>
                    </a:lnTo>
                    <a:lnTo>
                      <a:pt x="145" y="84"/>
                    </a:lnTo>
                    <a:lnTo>
                      <a:pt x="132" y="84"/>
                    </a:lnTo>
                    <a:lnTo>
                      <a:pt x="122" y="84"/>
                    </a:lnTo>
                    <a:lnTo>
                      <a:pt x="112" y="83"/>
                    </a:lnTo>
                    <a:lnTo>
                      <a:pt x="101" y="82"/>
                    </a:lnTo>
                    <a:lnTo>
                      <a:pt x="92" y="78"/>
                    </a:lnTo>
                    <a:lnTo>
                      <a:pt x="82" y="76"/>
                    </a:lnTo>
                    <a:lnTo>
                      <a:pt x="73" y="71"/>
                    </a:lnTo>
                    <a:lnTo>
                      <a:pt x="64" y="67"/>
                    </a:lnTo>
                    <a:lnTo>
                      <a:pt x="56" y="61"/>
                    </a:lnTo>
                    <a:lnTo>
                      <a:pt x="47" y="55"/>
                    </a:lnTo>
                    <a:lnTo>
                      <a:pt x="40" y="49"/>
                    </a:lnTo>
                    <a:lnTo>
                      <a:pt x="32" y="42"/>
                    </a:lnTo>
                    <a:lnTo>
                      <a:pt x="25" y="35"/>
                    </a:lnTo>
                    <a:lnTo>
                      <a:pt x="18" y="28"/>
                    </a:lnTo>
                    <a:lnTo>
                      <a:pt x="12" y="19"/>
                    </a:lnTo>
                    <a:lnTo>
                      <a:pt x="6" y="10"/>
                    </a:lnTo>
                    <a:lnTo>
                      <a:pt x="0" y="0"/>
                    </a:lnTo>
                    <a:lnTo>
                      <a:pt x="1" y="5"/>
                    </a:lnTo>
                    <a:lnTo>
                      <a:pt x="2" y="10"/>
                    </a:lnTo>
                    <a:lnTo>
                      <a:pt x="4" y="13"/>
                    </a:lnTo>
                    <a:lnTo>
                      <a:pt x="5" y="18"/>
                    </a:lnTo>
                    <a:lnTo>
                      <a:pt x="7" y="23"/>
                    </a:lnTo>
                    <a:lnTo>
                      <a:pt x="8" y="26"/>
                    </a:lnTo>
                    <a:lnTo>
                      <a:pt x="10" y="30"/>
                    </a:lnTo>
                    <a:lnTo>
                      <a:pt x="12" y="35"/>
                    </a:lnTo>
                    <a:close/>
                  </a:path>
                </a:pathLst>
              </a:custGeom>
              <a:solidFill>
                <a:srgbClr val="F2AF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25">
                <a:extLst>
                  <a:ext uri="{FF2B5EF4-FFF2-40B4-BE49-F238E27FC236}">
                    <a16:creationId xmlns:a16="http://schemas.microsoft.com/office/drawing/2014/main" xmlns="" id="{8AB0D04A-2C33-3523-9335-0371EA6FE2F0}"/>
                  </a:ext>
                </a:extLst>
              </p:cNvPr>
              <p:cNvSpPr>
                <a:spLocks/>
              </p:cNvSpPr>
              <p:nvPr/>
            </p:nvSpPr>
            <p:spPr bwMode="auto">
              <a:xfrm>
                <a:off x="1135" y="2674"/>
                <a:ext cx="47" cy="18"/>
              </a:xfrm>
              <a:custGeom>
                <a:avLst/>
                <a:gdLst>
                  <a:gd name="T0" fmla="*/ 0 w 235"/>
                  <a:gd name="T1" fmla="*/ 0 h 106"/>
                  <a:gd name="T2" fmla="*/ 0 w 235"/>
                  <a:gd name="T3" fmla="*/ 0 h 106"/>
                  <a:gd name="T4" fmla="*/ 1 w 235"/>
                  <a:gd name="T5" fmla="*/ 1 h 106"/>
                  <a:gd name="T6" fmla="*/ 1 w 235"/>
                  <a:gd name="T7" fmla="*/ 1 h 106"/>
                  <a:gd name="T8" fmla="*/ 1 w 235"/>
                  <a:gd name="T9" fmla="*/ 1 h 106"/>
                  <a:gd name="T10" fmla="*/ 1 w 235"/>
                  <a:gd name="T11" fmla="*/ 1 h 106"/>
                  <a:gd name="T12" fmla="*/ 1 w 235"/>
                  <a:gd name="T13" fmla="*/ 1 h 106"/>
                  <a:gd name="T14" fmla="*/ 1 w 235"/>
                  <a:gd name="T15" fmla="*/ 1 h 106"/>
                  <a:gd name="T16" fmla="*/ 2 w 235"/>
                  <a:gd name="T17" fmla="*/ 1 h 106"/>
                  <a:gd name="T18" fmla="*/ 2 w 235"/>
                  <a:gd name="T19" fmla="*/ 0 h 106"/>
                  <a:gd name="T20" fmla="*/ 2 w 235"/>
                  <a:gd name="T21" fmla="*/ 0 h 106"/>
                  <a:gd name="T22" fmla="*/ 2 w 235"/>
                  <a:gd name="T23" fmla="*/ 0 h 106"/>
                  <a:gd name="T24" fmla="*/ 2 w 235"/>
                  <a:gd name="T25" fmla="*/ 0 h 106"/>
                  <a:gd name="T26" fmla="*/ 2 w 235"/>
                  <a:gd name="T27" fmla="*/ 0 h 106"/>
                  <a:gd name="T28" fmla="*/ 2 w 235"/>
                  <a:gd name="T29" fmla="*/ 0 h 106"/>
                  <a:gd name="T30" fmla="*/ 2 w 235"/>
                  <a:gd name="T31" fmla="*/ 0 h 106"/>
                  <a:gd name="T32" fmla="*/ 2 w 235"/>
                  <a:gd name="T33" fmla="*/ 0 h 106"/>
                  <a:gd name="T34" fmla="*/ 2 w 235"/>
                  <a:gd name="T35" fmla="*/ 0 h 106"/>
                  <a:gd name="T36" fmla="*/ 2 w 235"/>
                  <a:gd name="T37" fmla="*/ 0 h 106"/>
                  <a:gd name="T38" fmla="*/ 2 w 235"/>
                  <a:gd name="T39" fmla="*/ 0 h 106"/>
                  <a:gd name="T40" fmla="*/ 1 w 235"/>
                  <a:gd name="T41" fmla="*/ 1 h 106"/>
                  <a:gd name="T42" fmla="*/ 1 w 235"/>
                  <a:gd name="T43" fmla="*/ 1 h 106"/>
                  <a:gd name="T44" fmla="*/ 1 w 235"/>
                  <a:gd name="T45" fmla="*/ 1 h 106"/>
                  <a:gd name="T46" fmla="*/ 1 w 235"/>
                  <a:gd name="T47" fmla="*/ 1 h 106"/>
                  <a:gd name="T48" fmla="*/ 1 w 235"/>
                  <a:gd name="T49" fmla="*/ 0 h 106"/>
                  <a:gd name="T50" fmla="*/ 1 w 235"/>
                  <a:gd name="T51" fmla="*/ 0 h 106"/>
                  <a:gd name="T52" fmla="*/ 0 w 235"/>
                  <a:gd name="T53" fmla="*/ 0 h 106"/>
                  <a:gd name="T54" fmla="*/ 0 w 235"/>
                  <a:gd name="T55" fmla="*/ 0 h 106"/>
                  <a:gd name="T56" fmla="*/ 0 w 235"/>
                  <a:gd name="T57" fmla="*/ 0 h 106"/>
                  <a:gd name="T58" fmla="*/ 0 w 235"/>
                  <a:gd name="T59" fmla="*/ 0 h 106"/>
                  <a:gd name="T60" fmla="*/ 0 w 235"/>
                  <a:gd name="T61" fmla="*/ 0 h 106"/>
                  <a:gd name="T62" fmla="*/ 0 w 235"/>
                  <a:gd name="T63" fmla="*/ 0 h 106"/>
                  <a:gd name="T64" fmla="*/ 0 w 235"/>
                  <a:gd name="T65" fmla="*/ 0 h 106"/>
                  <a:gd name="T66" fmla="*/ 0 w 235"/>
                  <a:gd name="T67" fmla="*/ 0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5"/>
                  <a:gd name="T103" fmla="*/ 0 h 106"/>
                  <a:gd name="T104" fmla="*/ 235 w 235"/>
                  <a:gd name="T105" fmla="*/ 106 h 1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5" h="106">
                    <a:moveTo>
                      <a:pt x="8" y="33"/>
                    </a:moveTo>
                    <a:lnTo>
                      <a:pt x="20" y="50"/>
                    </a:lnTo>
                    <a:lnTo>
                      <a:pt x="33" y="63"/>
                    </a:lnTo>
                    <a:lnTo>
                      <a:pt x="47" y="76"/>
                    </a:lnTo>
                    <a:lnTo>
                      <a:pt x="63" y="87"/>
                    </a:lnTo>
                    <a:lnTo>
                      <a:pt x="71" y="90"/>
                    </a:lnTo>
                    <a:lnTo>
                      <a:pt x="79" y="95"/>
                    </a:lnTo>
                    <a:lnTo>
                      <a:pt x="88" y="98"/>
                    </a:lnTo>
                    <a:lnTo>
                      <a:pt x="97" y="101"/>
                    </a:lnTo>
                    <a:lnTo>
                      <a:pt x="107" y="104"/>
                    </a:lnTo>
                    <a:lnTo>
                      <a:pt x="116" y="105"/>
                    </a:lnTo>
                    <a:lnTo>
                      <a:pt x="126" y="106"/>
                    </a:lnTo>
                    <a:lnTo>
                      <a:pt x="135" y="106"/>
                    </a:lnTo>
                    <a:lnTo>
                      <a:pt x="146" y="106"/>
                    </a:lnTo>
                    <a:lnTo>
                      <a:pt x="157" y="104"/>
                    </a:lnTo>
                    <a:lnTo>
                      <a:pt x="168" y="102"/>
                    </a:lnTo>
                    <a:lnTo>
                      <a:pt x="179" y="99"/>
                    </a:lnTo>
                    <a:lnTo>
                      <a:pt x="189" y="95"/>
                    </a:lnTo>
                    <a:lnTo>
                      <a:pt x="199" y="90"/>
                    </a:lnTo>
                    <a:lnTo>
                      <a:pt x="209" y="84"/>
                    </a:lnTo>
                    <a:lnTo>
                      <a:pt x="218" y="78"/>
                    </a:lnTo>
                    <a:lnTo>
                      <a:pt x="220" y="76"/>
                    </a:lnTo>
                    <a:lnTo>
                      <a:pt x="222" y="72"/>
                    </a:lnTo>
                    <a:lnTo>
                      <a:pt x="224" y="70"/>
                    </a:lnTo>
                    <a:lnTo>
                      <a:pt x="226" y="66"/>
                    </a:lnTo>
                    <a:lnTo>
                      <a:pt x="228" y="63"/>
                    </a:lnTo>
                    <a:lnTo>
                      <a:pt x="231" y="59"/>
                    </a:lnTo>
                    <a:lnTo>
                      <a:pt x="233" y="57"/>
                    </a:lnTo>
                    <a:lnTo>
                      <a:pt x="235" y="53"/>
                    </a:lnTo>
                    <a:lnTo>
                      <a:pt x="235" y="52"/>
                    </a:lnTo>
                    <a:lnTo>
                      <a:pt x="235" y="51"/>
                    </a:lnTo>
                    <a:lnTo>
                      <a:pt x="224" y="62"/>
                    </a:lnTo>
                    <a:lnTo>
                      <a:pt x="213" y="70"/>
                    </a:lnTo>
                    <a:lnTo>
                      <a:pt x="201" y="77"/>
                    </a:lnTo>
                    <a:lnTo>
                      <a:pt x="189" y="83"/>
                    </a:lnTo>
                    <a:lnTo>
                      <a:pt x="176" y="88"/>
                    </a:lnTo>
                    <a:lnTo>
                      <a:pt x="163" y="92"/>
                    </a:lnTo>
                    <a:lnTo>
                      <a:pt x="149" y="94"/>
                    </a:lnTo>
                    <a:lnTo>
                      <a:pt x="135" y="95"/>
                    </a:lnTo>
                    <a:lnTo>
                      <a:pt x="124" y="95"/>
                    </a:lnTo>
                    <a:lnTo>
                      <a:pt x="114" y="94"/>
                    </a:lnTo>
                    <a:lnTo>
                      <a:pt x="103" y="92"/>
                    </a:lnTo>
                    <a:lnTo>
                      <a:pt x="93" y="88"/>
                    </a:lnTo>
                    <a:lnTo>
                      <a:pt x="83" y="84"/>
                    </a:lnTo>
                    <a:lnTo>
                      <a:pt x="73" y="80"/>
                    </a:lnTo>
                    <a:lnTo>
                      <a:pt x="64" y="75"/>
                    </a:lnTo>
                    <a:lnTo>
                      <a:pt x="55" y="69"/>
                    </a:lnTo>
                    <a:lnTo>
                      <a:pt x="47" y="63"/>
                    </a:lnTo>
                    <a:lnTo>
                      <a:pt x="39" y="56"/>
                    </a:lnTo>
                    <a:lnTo>
                      <a:pt x="31" y="47"/>
                    </a:lnTo>
                    <a:lnTo>
                      <a:pt x="24" y="39"/>
                    </a:lnTo>
                    <a:lnTo>
                      <a:pt x="17" y="30"/>
                    </a:lnTo>
                    <a:lnTo>
                      <a:pt x="11" y="21"/>
                    </a:lnTo>
                    <a:lnTo>
                      <a:pt x="6" y="11"/>
                    </a:lnTo>
                    <a:lnTo>
                      <a:pt x="0" y="0"/>
                    </a:lnTo>
                    <a:lnTo>
                      <a:pt x="1" y="5"/>
                    </a:lnTo>
                    <a:lnTo>
                      <a:pt x="2" y="9"/>
                    </a:lnTo>
                    <a:lnTo>
                      <a:pt x="2" y="14"/>
                    </a:lnTo>
                    <a:lnTo>
                      <a:pt x="3" y="17"/>
                    </a:lnTo>
                    <a:lnTo>
                      <a:pt x="4" y="21"/>
                    </a:lnTo>
                    <a:lnTo>
                      <a:pt x="5" y="26"/>
                    </a:lnTo>
                    <a:lnTo>
                      <a:pt x="7" y="29"/>
                    </a:lnTo>
                    <a:lnTo>
                      <a:pt x="8" y="33"/>
                    </a:lnTo>
                    <a:close/>
                  </a:path>
                </a:pathLst>
              </a:custGeom>
              <a:solidFill>
                <a:srgbClr val="F2B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6">
                <a:extLst>
                  <a:ext uri="{FF2B5EF4-FFF2-40B4-BE49-F238E27FC236}">
                    <a16:creationId xmlns:a16="http://schemas.microsoft.com/office/drawing/2014/main" xmlns="" id="{3DADFCF9-604C-E4B2-9FD5-B354AD3F27B5}"/>
                  </a:ext>
                </a:extLst>
              </p:cNvPr>
              <p:cNvSpPr>
                <a:spLocks/>
              </p:cNvSpPr>
              <p:nvPr/>
            </p:nvSpPr>
            <p:spPr bwMode="auto">
              <a:xfrm>
                <a:off x="1134" y="2672"/>
                <a:ext cx="49" cy="19"/>
              </a:xfrm>
              <a:custGeom>
                <a:avLst/>
                <a:gdLst>
                  <a:gd name="T0" fmla="*/ 0 w 242"/>
                  <a:gd name="T1" fmla="*/ 0 h 114"/>
                  <a:gd name="T2" fmla="*/ 0 w 242"/>
                  <a:gd name="T3" fmla="*/ 0 h 114"/>
                  <a:gd name="T4" fmla="*/ 0 w 242"/>
                  <a:gd name="T5" fmla="*/ 0 h 114"/>
                  <a:gd name="T6" fmla="*/ 0 w 242"/>
                  <a:gd name="T7" fmla="*/ 0 h 114"/>
                  <a:gd name="T8" fmla="*/ 1 w 242"/>
                  <a:gd name="T9" fmla="*/ 1 h 114"/>
                  <a:gd name="T10" fmla="*/ 1 w 242"/>
                  <a:gd name="T11" fmla="*/ 1 h 114"/>
                  <a:gd name="T12" fmla="*/ 1 w 242"/>
                  <a:gd name="T13" fmla="*/ 1 h 114"/>
                  <a:gd name="T14" fmla="*/ 1 w 242"/>
                  <a:gd name="T15" fmla="*/ 1 h 114"/>
                  <a:gd name="T16" fmla="*/ 1 w 242"/>
                  <a:gd name="T17" fmla="*/ 1 h 114"/>
                  <a:gd name="T18" fmla="*/ 1 w 242"/>
                  <a:gd name="T19" fmla="*/ 1 h 114"/>
                  <a:gd name="T20" fmla="*/ 2 w 242"/>
                  <a:gd name="T21" fmla="*/ 1 h 114"/>
                  <a:gd name="T22" fmla="*/ 2 w 242"/>
                  <a:gd name="T23" fmla="*/ 0 h 114"/>
                  <a:gd name="T24" fmla="*/ 2 w 242"/>
                  <a:gd name="T25" fmla="*/ 0 h 114"/>
                  <a:gd name="T26" fmla="*/ 2 w 242"/>
                  <a:gd name="T27" fmla="*/ 0 h 114"/>
                  <a:gd name="T28" fmla="*/ 2 w 242"/>
                  <a:gd name="T29" fmla="*/ 0 h 114"/>
                  <a:gd name="T30" fmla="*/ 2 w 242"/>
                  <a:gd name="T31" fmla="*/ 0 h 114"/>
                  <a:gd name="T32" fmla="*/ 2 w 242"/>
                  <a:gd name="T33" fmla="*/ 0 h 114"/>
                  <a:gd name="T34" fmla="*/ 2 w 242"/>
                  <a:gd name="T35" fmla="*/ 0 h 114"/>
                  <a:gd name="T36" fmla="*/ 2 w 242"/>
                  <a:gd name="T37" fmla="*/ 0 h 114"/>
                  <a:gd name="T38" fmla="*/ 2 w 242"/>
                  <a:gd name="T39" fmla="*/ 0 h 114"/>
                  <a:gd name="T40" fmla="*/ 2 w 242"/>
                  <a:gd name="T41" fmla="*/ 0 h 114"/>
                  <a:gd name="T42" fmla="*/ 2 w 242"/>
                  <a:gd name="T43" fmla="*/ 0 h 114"/>
                  <a:gd name="T44" fmla="*/ 1 w 242"/>
                  <a:gd name="T45" fmla="*/ 1 h 114"/>
                  <a:gd name="T46" fmla="*/ 1 w 242"/>
                  <a:gd name="T47" fmla="*/ 1 h 114"/>
                  <a:gd name="T48" fmla="*/ 1 w 242"/>
                  <a:gd name="T49" fmla="*/ 1 h 114"/>
                  <a:gd name="T50" fmla="*/ 1 w 242"/>
                  <a:gd name="T51" fmla="*/ 1 h 114"/>
                  <a:gd name="T52" fmla="*/ 1 w 242"/>
                  <a:gd name="T53" fmla="*/ 0 h 114"/>
                  <a:gd name="T54" fmla="*/ 1 w 242"/>
                  <a:gd name="T55" fmla="*/ 0 h 114"/>
                  <a:gd name="T56" fmla="*/ 0 w 242"/>
                  <a:gd name="T57" fmla="*/ 0 h 114"/>
                  <a:gd name="T58" fmla="*/ 0 w 242"/>
                  <a:gd name="T59" fmla="*/ 0 h 114"/>
                  <a:gd name="T60" fmla="*/ 0 w 242"/>
                  <a:gd name="T61" fmla="*/ 0 h 114"/>
                  <a:gd name="T62" fmla="*/ 0 w 242"/>
                  <a:gd name="T63" fmla="*/ 0 h 114"/>
                  <a:gd name="T64" fmla="*/ 0 w 242"/>
                  <a:gd name="T65" fmla="*/ 0 h 114"/>
                  <a:gd name="T66" fmla="*/ 0 w 242"/>
                  <a:gd name="T67" fmla="*/ 0 h 114"/>
                  <a:gd name="T68" fmla="*/ 0 w 242"/>
                  <a:gd name="T69" fmla="*/ 0 h 114"/>
                  <a:gd name="T70" fmla="*/ 0 w 242"/>
                  <a:gd name="T71" fmla="*/ 0 h 11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2"/>
                  <a:gd name="T109" fmla="*/ 0 h 114"/>
                  <a:gd name="T110" fmla="*/ 242 w 242"/>
                  <a:gd name="T111" fmla="*/ 114 h 11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2" h="114">
                    <a:moveTo>
                      <a:pt x="4" y="30"/>
                    </a:moveTo>
                    <a:lnTo>
                      <a:pt x="10" y="40"/>
                    </a:lnTo>
                    <a:lnTo>
                      <a:pt x="16" y="49"/>
                    </a:lnTo>
                    <a:lnTo>
                      <a:pt x="22" y="58"/>
                    </a:lnTo>
                    <a:lnTo>
                      <a:pt x="29" y="65"/>
                    </a:lnTo>
                    <a:lnTo>
                      <a:pt x="36" y="72"/>
                    </a:lnTo>
                    <a:lnTo>
                      <a:pt x="44" y="79"/>
                    </a:lnTo>
                    <a:lnTo>
                      <a:pt x="51" y="85"/>
                    </a:lnTo>
                    <a:lnTo>
                      <a:pt x="60" y="91"/>
                    </a:lnTo>
                    <a:lnTo>
                      <a:pt x="68" y="97"/>
                    </a:lnTo>
                    <a:lnTo>
                      <a:pt x="77" y="101"/>
                    </a:lnTo>
                    <a:lnTo>
                      <a:pt x="86" y="106"/>
                    </a:lnTo>
                    <a:lnTo>
                      <a:pt x="96" y="108"/>
                    </a:lnTo>
                    <a:lnTo>
                      <a:pt x="105" y="112"/>
                    </a:lnTo>
                    <a:lnTo>
                      <a:pt x="116" y="113"/>
                    </a:lnTo>
                    <a:lnTo>
                      <a:pt x="126" y="114"/>
                    </a:lnTo>
                    <a:lnTo>
                      <a:pt x="136" y="114"/>
                    </a:lnTo>
                    <a:lnTo>
                      <a:pt x="149" y="114"/>
                    </a:lnTo>
                    <a:lnTo>
                      <a:pt x="161" y="112"/>
                    </a:lnTo>
                    <a:lnTo>
                      <a:pt x="174" y="109"/>
                    </a:lnTo>
                    <a:lnTo>
                      <a:pt x="185" y="106"/>
                    </a:lnTo>
                    <a:lnTo>
                      <a:pt x="197" y="100"/>
                    </a:lnTo>
                    <a:lnTo>
                      <a:pt x="208" y="94"/>
                    </a:lnTo>
                    <a:lnTo>
                      <a:pt x="218" y="86"/>
                    </a:lnTo>
                    <a:lnTo>
                      <a:pt x="228" y="79"/>
                    </a:lnTo>
                    <a:lnTo>
                      <a:pt x="229" y="78"/>
                    </a:lnTo>
                    <a:lnTo>
                      <a:pt x="230" y="76"/>
                    </a:lnTo>
                    <a:lnTo>
                      <a:pt x="232" y="74"/>
                    </a:lnTo>
                    <a:lnTo>
                      <a:pt x="232" y="73"/>
                    </a:lnTo>
                    <a:lnTo>
                      <a:pt x="233" y="72"/>
                    </a:lnTo>
                    <a:lnTo>
                      <a:pt x="234" y="70"/>
                    </a:lnTo>
                    <a:lnTo>
                      <a:pt x="235" y="68"/>
                    </a:lnTo>
                    <a:lnTo>
                      <a:pt x="236" y="67"/>
                    </a:lnTo>
                    <a:lnTo>
                      <a:pt x="237" y="65"/>
                    </a:lnTo>
                    <a:lnTo>
                      <a:pt x="237" y="64"/>
                    </a:lnTo>
                    <a:lnTo>
                      <a:pt x="238" y="61"/>
                    </a:lnTo>
                    <a:lnTo>
                      <a:pt x="239" y="59"/>
                    </a:lnTo>
                    <a:lnTo>
                      <a:pt x="240" y="58"/>
                    </a:lnTo>
                    <a:lnTo>
                      <a:pt x="241" y="55"/>
                    </a:lnTo>
                    <a:lnTo>
                      <a:pt x="241" y="54"/>
                    </a:lnTo>
                    <a:lnTo>
                      <a:pt x="242" y="52"/>
                    </a:lnTo>
                    <a:lnTo>
                      <a:pt x="230" y="64"/>
                    </a:lnTo>
                    <a:lnTo>
                      <a:pt x="219" y="73"/>
                    </a:lnTo>
                    <a:lnTo>
                      <a:pt x="207" y="83"/>
                    </a:lnTo>
                    <a:lnTo>
                      <a:pt x="194" y="90"/>
                    </a:lnTo>
                    <a:lnTo>
                      <a:pt x="180" y="96"/>
                    </a:lnTo>
                    <a:lnTo>
                      <a:pt x="166" y="100"/>
                    </a:lnTo>
                    <a:lnTo>
                      <a:pt x="151" y="103"/>
                    </a:lnTo>
                    <a:lnTo>
                      <a:pt x="136" y="103"/>
                    </a:lnTo>
                    <a:lnTo>
                      <a:pt x="125" y="103"/>
                    </a:lnTo>
                    <a:lnTo>
                      <a:pt x="114" y="102"/>
                    </a:lnTo>
                    <a:lnTo>
                      <a:pt x="102" y="100"/>
                    </a:lnTo>
                    <a:lnTo>
                      <a:pt x="92" y="96"/>
                    </a:lnTo>
                    <a:lnTo>
                      <a:pt x="82" y="92"/>
                    </a:lnTo>
                    <a:lnTo>
                      <a:pt x="72" y="88"/>
                    </a:lnTo>
                    <a:lnTo>
                      <a:pt x="63" y="82"/>
                    </a:lnTo>
                    <a:lnTo>
                      <a:pt x="54" y="74"/>
                    </a:lnTo>
                    <a:lnTo>
                      <a:pt x="45" y="67"/>
                    </a:lnTo>
                    <a:lnTo>
                      <a:pt x="37" y="60"/>
                    </a:lnTo>
                    <a:lnTo>
                      <a:pt x="30" y="52"/>
                    </a:lnTo>
                    <a:lnTo>
                      <a:pt x="23" y="42"/>
                    </a:lnTo>
                    <a:lnTo>
                      <a:pt x="16" y="32"/>
                    </a:lnTo>
                    <a:lnTo>
                      <a:pt x="10" y="22"/>
                    </a:lnTo>
                    <a:lnTo>
                      <a:pt x="5" y="11"/>
                    </a:lnTo>
                    <a:lnTo>
                      <a:pt x="0" y="0"/>
                    </a:lnTo>
                    <a:lnTo>
                      <a:pt x="0" y="4"/>
                    </a:lnTo>
                    <a:lnTo>
                      <a:pt x="1" y="7"/>
                    </a:lnTo>
                    <a:lnTo>
                      <a:pt x="1" y="11"/>
                    </a:lnTo>
                    <a:lnTo>
                      <a:pt x="1" y="16"/>
                    </a:lnTo>
                    <a:lnTo>
                      <a:pt x="2" y="19"/>
                    </a:lnTo>
                    <a:lnTo>
                      <a:pt x="3" y="23"/>
                    </a:lnTo>
                    <a:lnTo>
                      <a:pt x="3" y="26"/>
                    </a:lnTo>
                    <a:lnTo>
                      <a:pt x="4" y="30"/>
                    </a:lnTo>
                    <a:close/>
                  </a:path>
                </a:pathLst>
              </a:custGeom>
              <a:solidFill>
                <a:srgbClr val="F2B4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127">
                <a:extLst>
                  <a:ext uri="{FF2B5EF4-FFF2-40B4-BE49-F238E27FC236}">
                    <a16:creationId xmlns:a16="http://schemas.microsoft.com/office/drawing/2014/main" xmlns="" id="{ECC98F5F-576E-29C8-CC6B-CCA34A9F87E3}"/>
                  </a:ext>
                </a:extLst>
              </p:cNvPr>
              <p:cNvSpPr>
                <a:spLocks/>
              </p:cNvSpPr>
              <p:nvPr/>
            </p:nvSpPr>
            <p:spPr bwMode="auto">
              <a:xfrm>
                <a:off x="1134" y="2669"/>
                <a:ext cx="50" cy="21"/>
              </a:xfrm>
              <a:custGeom>
                <a:avLst/>
                <a:gdLst>
                  <a:gd name="T0" fmla="*/ 0 w 246"/>
                  <a:gd name="T1" fmla="*/ 0 h 123"/>
                  <a:gd name="T2" fmla="*/ 0 w 246"/>
                  <a:gd name="T3" fmla="*/ 0 h 123"/>
                  <a:gd name="T4" fmla="*/ 0 w 246"/>
                  <a:gd name="T5" fmla="*/ 0 h 123"/>
                  <a:gd name="T6" fmla="*/ 0 w 246"/>
                  <a:gd name="T7" fmla="*/ 1 h 123"/>
                  <a:gd name="T8" fmla="*/ 1 w 246"/>
                  <a:gd name="T9" fmla="*/ 1 h 123"/>
                  <a:gd name="T10" fmla="*/ 1 w 246"/>
                  <a:gd name="T11" fmla="*/ 1 h 123"/>
                  <a:gd name="T12" fmla="*/ 1 w 246"/>
                  <a:gd name="T13" fmla="*/ 1 h 123"/>
                  <a:gd name="T14" fmla="*/ 1 w 246"/>
                  <a:gd name="T15" fmla="*/ 1 h 123"/>
                  <a:gd name="T16" fmla="*/ 1 w 246"/>
                  <a:gd name="T17" fmla="*/ 1 h 123"/>
                  <a:gd name="T18" fmla="*/ 1 w 246"/>
                  <a:gd name="T19" fmla="*/ 1 h 123"/>
                  <a:gd name="T20" fmla="*/ 2 w 246"/>
                  <a:gd name="T21" fmla="*/ 1 h 123"/>
                  <a:gd name="T22" fmla="*/ 2 w 246"/>
                  <a:gd name="T23" fmla="*/ 1 h 123"/>
                  <a:gd name="T24" fmla="*/ 2 w 246"/>
                  <a:gd name="T25" fmla="*/ 0 h 123"/>
                  <a:gd name="T26" fmla="*/ 2 w 246"/>
                  <a:gd name="T27" fmla="*/ 0 h 123"/>
                  <a:gd name="T28" fmla="*/ 2 w 246"/>
                  <a:gd name="T29" fmla="*/ 0 h 123"/>
                  <a:gd name="T30" fmla="*/ 2 w 246"/>
                  <a:gd name="T31" fmla="*/ 0 h 123"/>
                  <a:gd name="T32" fmla="*/ 2 w 246"/>
                  <a:gd name="T33" fmla="*/ 0 h 123"/>
                  <a:gd name="T34" fmla="*/ 2 w 246"/>
                  <a:gd name="T35" fmla="*/ 1 h 123"/>
                  <a:gd name="T36" fmla="*/ 2 w 246"/>
                  <a:gd name="T37" fmla="*/ 1 h 123"/>
                  <a:gd name="T38" fmla="*/ 1 w 246"/>
                  <a:gd name="T39" fmla="*/ 1 h 123"/>
                  <a:gd name="T40" fmla="*/ 1 w 246"/>
                  <a:gd name="T41" fmla="*/ 1 h 123"/>
                  <a:gd name="T42" fmla="*/ 1 w 246"/>
                  <a:gd name="T43" fmla="*/ 1 h 123"/>
                  <a:gd name="T44" fmla="*/ 1 w 246"/>
                  <a:gd name="T45" fmla="*/ 1 h 123"/>
                  <a:gd name="T46" fmla="*/ 0 w 246"/>
                  <a:gd name="T47" fmla="*/ 1 h 123"/>
                  <a:gd name="T48" fmla="*/ 0 w 246"/>
                  <a:gd name="T49" fmla="*/ 0 h 123"/>
                  <a:gd name="T50" fmla="*/ 0 w 246"/>
                  <a:gd name="T51" fmla="*/ 0 h 123"/>
                  <a:gd name="T52" fmla="*/ 0 w 246"/>
                  <a:gd name="T53" fmla="*/ 0 h 123"/>
                  <a:gd name="T54" fmla="*/ 0 w 246"/>
                  <a:gd name="T55" fmla="*/ 0 h 123"/>
                  <a:gd name="T56" fmla="*/ 0 w 246"/>
                  <a:gd name="T57" fmla="*/ 0 h 123"/>
                  <a:gd name="T58" fmla="*/ 0 w 246"/>
                  <a:gd name="T59" fmla="*/ 0 h 123"/>
                  <a:gd name="T60" fmla="*/ 0 w 246"/>
                  <a:gd name="T61" fmla="*/ 0 h 123"/>
                  <a:gd name="T62" fmla="*/ 0 w 246"/>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6"/>
                  <a:gd name="T97" fmla="*/ 0 h 123"/>
                  <a:gd name="T98" fmla="*/ 246 w 246"/>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6" h="123">
                    <a:moveTo>
                      <a:pt x="1" y="28"/>
                    </a:moveTo>
                    <a:lnTo>
                      <a:pt x="7" y="39"/>
                    </a:lnTo>
                    <a:lnTo>
                      <a:pt x="12" y="49"/>
                    </a:lnTo>
                    <a:lnTo>
                      <a:pt x="18" y="58"/>
                    </a:lnTo>
                    <a:lnTo>
                      <a:pt x="25" y="67"/>
                    </a:lnTo>
                    <a:lnTo>
                      <a:pt x="32" y="75"/>
                    </a:lnTo>
                    <a:lnTo>
                      <a:pt x="40" y="84"/>
                    </a:lnTo>
                    <a:lnTo>
                      <a:pt x="48" y="91"/>
                    </a:lnTo>
                    <a:lnTo>
                      <a:pt x="56" y="97"/>
                    </a:lnTo>
                    <a:lnTo>
                      <a:pt x="65" y="103"/>
                    </a:lnTo>
                    <a:lnTo>
                      <a:pt x="74" y="108"/>
                    </a:lnTo>
                    <a:lnTo>
                      <a:pt x="84" y="112"/>
                    </a:lnTo>
                    <a:lnTo>
                      <a:pt x="94" y="116"/>
                    </a:lnTo>
                    <a:lnTo>
                      <a:pt x="104" y="120"/>
                    </a:lnTo>
                    <a:lnTo>
                      <a:pt x="115" y="122"/>
                    </a:lnTo>
                    <a:lnTo>
                      <a:pt x="125" y="123"/>
                    </a:lnTo>
                    <a:lnTo>
                      <a:pt x="136" y="123"/>
                    </a:lnTo>
                    <a:lnTo>
                      <a:pt x="150" y="122"/>
                    </a:lnTo>
                    <a:lnTo>
                      <a:pt x="164" y="120"/>
                    </a:lnTo>
                    <a:lnTo>
                      <a:pt x="177" y="116"/>
                    </a:lnTo>
                    <a:lnTo>
                      <a:pt x="190" y="111"/>
                    </a:lnTo>
                    <a:lnTo>
                      <a:pt x="202" y="105"/>
                    </a:lnTo>
                    <a:lnTo>
                      <a:pt x="214" y="98"/>
                    </a:lnTo>
                    <a:lnTo>
                      <a:pt x="225" y="90"/>
                    </a:lnTo>
                    <a:lnTo>
                      <a:pt x="236" y="79"/>
                    </a:lnTo>
                    <a:lnTo>
                      <a:pt x="238" y="76"/>
                    </a:lnTo>
                    <a:lnTo>
                      <a:pt x="239" y="73"/>
                    </a:lnTo>
                    <a:lnTo>
                      <a:pt x="241" y="69"/>
                    </a:lnTo>
                    <a:lnTo>
                      <a:pt x="242" y="66"/>
                    </a:lnTo>
                    <a:lnTo>
                      <a:pt x="243" y="62"/>
                    </a:lnTo>
                    <a:lnTo>
                      <a:pt x="244" y="60"/>
                    </a:lnTo>
                    <a:lnTo>
                      <a:pt x="245" y="56"/>
                    </a:lnTo>
                    <a:lnTo>
                      <a:pt x="246" y="52"/>
                    </a:lnTo>
                    <a:lnTo>
                      <a:pt x="236" y="66"/>
                    </a:lnTo>
                    <a:lnTo>
                      <a:pt x="223" y="78"/>
                    </a:lnTo>
                    <a:lnTo>
                      <a:pt x="211" y="87"/>
                    </a:lnTo>
                    <a:lnTo>
                      <a:pt x="197" y="96"/>
                    </a:lnTo>
                    <a:lnTo>
                      <a:pt x="183" y="103"/>
                    </a:lnTo>
                    <a:lnTo>
                      <a:pt x="168" y="108"/>
                    </a:lnTo>
                    <a:lnTo>
                      <a:pt x="152" y="111"/>
                    </a:lnTo>
                    <a:lnTo>
                      <a:pt x="136" y="112"/>
                    </a:lnTo>
                    <a:lnTo>
                      <a:pt x="125" y="112"/>
                    </a:lnTo>
                    <a:lnTo>
                      <a:pt x="113" y="110"/>
                    </a:lnTo>
                    <a:lnTo>
                      <a:pt x="101" y="108"/>
                    </a:lnTo>
                    <a:lnTo>
                      <a:pt x="91" y="104"/>
                    </a:lnTo>
                    <a:lnTo>
                      <a:pt x="80" y="99"/>
                    </a:lnTo>
                    <a:lnTo>
                      <a:pt x="70" y="94"/>
                    </a:lnTo>
                    <a:lnTo>
                      <a:pt x="61" y="87"/>
                    </a:lnTo>
                    <a:lnTo>
                      <a:pt x="52" y="80"/>
                    </a:lnTo>
                    <a:lnTo>
                      <a:pt x="43" y="73"/>
                    </a:lnTo>
                    <a:lnTo>
                      <a:pt x="35" y="64"/>
                    </a:lnTo>
                    <a:lnTo>
                      <a:pt x="28" y="55"/>
                    </a:lnTo>
                    <a:lnTo>
                      <a:pt x="21" y="45"/>
                    </a:lnTo>
                    <a:lnTo>
                      <a:pt x="15" y="34"/>
                    </a:lnTo>
                    <a:lnTo>
                      <a:pt x="9" y="22"/>
                    </a:lnTo>
                    <a:lnTo>
                      <a:pt x="4" y="12"/>
                    </a:lnTo>
                    <a:lnTo>
                      <a:pt x="0" y="0"/>
                    </a:lnTo>
                    <a:lnTo>
                      <a:pt x="0" y="3"/>
                    </a:lnTo>
                    <a:lnTo>
                      <a:pt x="0" y="7"/>
                    </a:lnTo>
                    <a:lnTo>
                      <a:pt x="0" y="11"/>
                    </a:lnTo>
                    <a:lnTo>
                      <a:pt x="0" y="14"/>
                    </a:lnTo>
                    <a:lnTo>
                      <a:pt x="0" y="18"/>
                    </a:lnTo>
                    <a:lnTo>
                      <a:pt x="1" y="21"/>
                    </a:lnTo>
                    <a:lnTo>
                      <a:pt x="1" y="25"/>
                    </a:lnTo>
                    <a:lnTo>
                      <a:pt x="1" y="28"/>
                    </a:lnTo>
                    <a:close/>
                  </a:path>
                </a:pathLst>
              </a:custGeom>
              <a:solidFill>
                <a:srgbClr val="F3B6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28">
                <a:extLst>
                  <a:ext uri="{FF2B5EF4-FFF2-40B4-BE49-F238E27FC236}">
                    <a16:creationId xmlns:a16="http://schemas.microsoft.com/office/drawing/2014/main" xmlns="" id="{2A42B05C-3F48-72FD-EDB3-3E36CEB4415E}"/>
                  </a:ext>
                </a:extLst>
              </p:cNvPr>
              <p:cNvSpPr>
                <a:spLocks/>
              </p:cNvSpPr>
              <p:nvPr/>
            </p:nvSpPr>
            <p:spPr bwMode="auto">
              <a:xfrm>
                <a:off x="1134" y="2667"/>
                <a:ext cx="50" cy="22"/>
              </a:xfrm>
              <a:custGeom>
                <a:avLst/>
                <a:gdLst>
                  <a:gd name="T0" fmla="*/ 0 w 249"/>
                  <a:gd name="T1" fmla="*/ 0 h 132"/>
                  <a:gd name="T2" fmla="*/ 0 w 249"/>
                  <a:gd name="T3" fmla="*/ 0 h 132"/>
                  <a:gd name="T4" fmla="*/ 0 w 249"/>
                  <a:gd name="T5" fmla="*/ 0 h 132"/>
                  <a:gd name="T6" fmla="*/ 0 w 249"/>
                  <a:gd name="T7" fmla="*/ 1 h 132"/>
                  <a:gd name="T8" fmla="*/ 1 w 249"/>
                  <a:gd name="T9" fmla="*/ 1 h 132"/>
                  <a:gd name="T10" fmla="*/ 1 w 249"/>
                  <a:gd name="T11" fmla="*/ 1 h 132"/>
                  <a:gd name="T12" fmla="*/ 1 w 249"/>
                  <a:gd name="T13" fmla="*/ 1 h 132"/>
                  <a:gd name="T14" fmla="*/ 1 w 249"/>
                  <a:gd name="T15" fmla="*/ 1 h 132"/>
                  <a:gd name="T16" fmla="*/ 1 w 249"/>
                  <a:gd name="T17" fmla="*/ 1 h 132"/>
                  <a:gd name="T18" fmla="*/ 1 w 249"/>
                  <a:gd name="T19" fmla="*/ 1 h 132"/>
                  <a:gd name="T20" fmla="*/ 2 w 249"/>
                  <a:gd name="T21" fmla="*/ 1 h 132"/>
                  <a:gd name="T22" fmla="*/ 2 w 249"/>
                  <a:gd name="T23" fmla="*/ 0 h 132"/>
                  <a:gd name="T24" fmla="*/ 2 w 249"/>
                  <a:gd name="T25" fmla="*/ 0 h 132"/>
                  <a:gd name="T26" fmla="*/ 2 w 249"/>
                  <a:gd name="T27" fmla="*/ 0 h 132"/>
                  <a:gd name="T28" fmla="*/ 2 w 249"/>
                  <a:gd name="T29" fmla="*/ 0 h 132"/>
                  <a:gd name="T30" fmla="*/ 2 w 249"/>
                  <a:gd name="T31" fmla="*/ 0 h 132"/>
                  <a:gd name="T32" fmla="*/ 2 w 249"/>
                  <a:gd name="T33" fmla="*/ 0 h 132"/>
                  <a:gd name="T34" fmla="*/ 2 w 249"/>
                  <a:gd name="T35" fmla="*/ 1 h 132"/>
                  <a:gd name="T36" fmla="*/ 1 w 249"/>
                  <a:gd name="T37" fmla="*/ 1 h 132"/>
                  <a:gd name="T38" fmla="*/ 1 w 249"/>
                  <a:gd name="T39" fmla="*/ 1 h 132"/>
                  <a:gd name="T40" fmla="*/ 1 w 249"/>
                  <a:gd name="T41" fmla="*/ 1 h 132"/>
                  <a:gd name="T42" fmla="*/ 1 w 249"/>
                  <a:gd name="T43" fmla="*/ 1 h 132"/>
                  <a:gd name="T44" fmla="*/ 1 w 249"/>
                  <a:gd name="T45" fmla="*/ 1 h 132"/>
                  <a:gd name="T46" fmla="*/ 1 w 249"/>
                  <a:gd name="T47" fmla="*/ 1 h 132"/>
                  <a:gd name="T48" fmla="*/ 0 w 249"/>
                  <a:gd name="T49" fmla="*/ 1 h 132"/>
                  <a:gd name="T50" fmla="*/ 0 w 249"/>
                  <a:gd name="T51" fmla="*/ 0 h 132"/>
                  <a:gd name="T52" fmla="*/ 0 w 249"/>
                  <a:gd name="T53" fmla="*/ 0 h 132"/>
                  <a:gd name="T54" fmla="*/ 0 w 249"/>
                  <a:gd name="T55" fmla="*/ 0 h 132"/>
                  <a:gd name="T56" fmla="*/ 0 w 249"/>
                  <a:gd name="T57" fmla="*/ 0 h 132"/>
                  <a:gd name="T58" fmla="*/ 0 w 249"/>
                  <a:gd name="T59" fmla="*/ 0 h 132"/>
                  <a:gd name="T60" fmla="*/ 0 w 249"/>
                  <a:gd name="T61" fmla="*/ 0 h 132"/>
                  <a:gd name="T62" fmla="*/ 0 w 249"/>
                  <a:gd name="T63" fmla="*/ 0 h 132"/>
                  <a:gd name="T64" fmla="*/ 0 w 249"/>
                  <a:gd name="T65" fmla="*/ 0 h 1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9"/>
                  <a:gd name="T100" fmla="*/ 0 h 132"/>
                  <a:gd name="T101" fmla="*/ 249 w 249"/>
                  <a:gd name="T102" fmla="*/ 132 h 1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9" h="132">
                    <a:moveTo>
                      <a:pt x="0" y="29"/>
                    </a:moveTo>
                    <a:lnTo>
                      <a:pt x="5" y="40"/>
                    </a:lnTo>
                    <a:lnTo>
                      <a:pt x="10" y="51"/>
                    </a:lnTo>
                    <a:lnTo>
                      <a:pt x="16" y="61"/>
                    </a:lnTo>
                    <a:lnTo>
                      <a:pt x="23" y="71"/>
                    </a:lnTo>
                    <a:lnTo>
                      <a:pt x="30" y="79"/>
                    </a:lnTo>
                    <a:lnTo>
                      <a:pt x="37" y="89"/>
                    </a:lnTo>
                    <a:lnTo>
                      <a:pt x="45" y="96"/>
                    </a:lnTo>
                    <a:lnTo>
                      <a:pt x="54" y="103"/>
                    </a:lnTo>
                    <a:lnTo>
                      <a:pt x="63" y="111"/>
                    </a:lnTo>
                    <a:lnTo>
                      <a:pt x="72" y="117"/>
                    </a:lnTo>
                    <a:lnTo>
                      <a:pt x="82" y="121"/>
                    </a:lnTo>
                    <a:lnTo>
                      <a:pt x="92" y="125"/>
                    </a:lnTo>
                    <a:lnTo>
                      <a:pt x="102" y="129"/>
                    </a:lnTo>
                    <a:lnTo>
                      <a:pt x="114" y="131"/>
                    </a:lnTo>
                    <a:lnTo>
                      <a:pt x="125" y="132"/>
                    </a:lnTo>
                    <a:lnTo>
                      <a:pt x="136" y="132"/>
                    </a:lnTo>
                    <a:lnTo>
                      <a:pt x="151" y="132"/>
                    </a:lnTo>
                    <a:lnTo>
                      <a:pt x="166" y="129"/>
                    </a:lnTo>
                    <a:lnTo>
                      <a:pt x="180" y="125"/>
                    </a:lnTo>
                    <a:lnTo>
                      <a:pt x="194" y="119"/>
                    </a:lnTo>
                    <a:lnTo>
                      <a:pt x="207" y="112"/>
                    </a:lnTo>
                    <a:lnTo>
                      <a:pt x="219" y="102"/>
                    </a:lnTo>
                    <a:lnTo>
                      <a:pt x="230" y="93"/>
                    </a:lnTo>
                    <a:lnTo>
                      <a:pt x="242" y="81"/>
                    </a:lnTo>
                    <a:lnTo>
                      <a:pt x="243" y="77"/>
                    </a:lnTo>
                    <a:lnTo>
                      <a:pt x="244" y="75"/>
                    </a:lnTo>
                    <a:lnTo>
                      <a:pt x="245" y="71"/>
                    </a:lnTo>
                    <a:lnTo>
                      <a:pt x="246" y="67"/>
                    </a:lnTo>
                    <a:lnTo>
                      <a:pt x="247" y="64"/>
                    </a:lnTo>
                    <a:lnTo>
                      <a:pt x="248" y="60"/>
                    </a:lnTo>
                    <a:lnTo>
                      <a:pt x="249" y="58"/>
                    </a:lnTo>
                    <a:lnTo>
                      <a:pt x="249" y="54"/>
                    </a:lnTo>
                    <a:lnTo>
                      <a:pt x="239" y="69"/>
                    </a:lnTo>
                    <a:lnTo>
                      <a:pt x="227" y="82"/>
                    </a:lnTo>
                    <a:lnTo>
                      <a:pt x="214" y="94"/>
                    </a:lnTo>
                    <a:lnTo>
                      <a:pt x="200" y="103"/>
                    </a:lnTo>
                    <a:lnTo>
                      <a:pt x="185" y="112"/>
                    </a:lnTo>
                    <a:lnTo>
                      <a:pt x="169" y="117"/>
                    </a:lnTo>
                    <a:lnTo>
                      <a:pt x="161" y="119"/>
                    </a:lnTo>
                    <a:lnTo>
                      <a:pt x="153" y="120"/>
                    </a:lnTo>
                    <a:lnTo>
                      <a:pt x="145" y="121"/>
                    </a:lnTo>
                    <a:lnTo>
                      <a:pt x="136" y="121"/>
                    </a:lnTo>
                    <a:lnTo>
                      <a:pt x="124" y="121"/>
                    </a:lnTo>
                    <a:lnTo>
                      <a:pt x="113" y="120"/>
                    </a:lnTo>
                    <a:lnTo>
                      <a:pt x="100" y="117"/>
                    </a:lnTo>
                    <a:lnTo>
                      <a:pt x="90" y="113"/>
                    </a:lnTo>
                    <a:lnTo>
                      <a:pt x="79" y="108"/>
                    </a:lnTo>
                    <a:lnTo>
                      <a:pt x="69" y="102"/>
                    </a:lnTo>
                    <a:lnTo>
                      <a:pt x="59" y="95"/>
                    </a:lnTo>
                    <a:lnTo>
                      <a:pt x="50" y="88"/>
                    </a:lnTo>
                    <a:lnTo>
                      <a:pt x="42" y="79"/>
                    </a:lnTo>
                    <a:lnTo>
                      <a:pt x="34" y="70"/>
                    </a:lnTo>
                    <a:lnTo>
                      <a:pt x="27" y="60"/>
                    </a:lnTo>
                    <a:lnTo>
                      <a:pt x="20" y="49"/>
                    </a:lnTo>
                    <a:lnTo>
                      <a:pt x="14" y="37"/>
                    </a:lnTo>
                    <a:lnTo>
                      <a:pt x="9" y="26"/>
                    </a:lnTo>
                    <a:lnTo>
                      <a:pt x="5" y="14"/>
                    </a:lnTo>
                    <a:lnTo>
                      <a:pt x="1" y="0"/>
                    </a:lnTo>
                    <a:lnTo>
                      <a:pt x="1" y="4"/>
                    </a:lnTo>
                    <a:lnTo>
                      <a:pt x="0" y="8"/>
                    </a:lnTo>
                    <a:lnTo>
                      <a:pt x="0" y="11"/>
                    </a:lnTo>
                    <a:lnTo>
                      <a:pt x="0" y="15"/>
                    </a:lnTo>
                    <a:lnTo>
                      <a:pt x="0" y="18"/>
                    </a:lnTo>
                    <a:lnTo>
                      <a:pt x="0" y="22"/>
                    </a:lnTo>
                    <a:lnTo>
                      <a:pt x="0" y="26"/>
                    </a:lnTo>
                    <a:lnTo>
                      <a:pt x="0" y="29"/>
                    </a:lnTo>
                    <a:close/>
                  </a:path>
                </a:pathLst>
              </a:custGeom>
              <a:solidFill>
                <a:srgbClr val="F3B6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Freeform 129">
                <a:extLst>
                  <a:ext uri="{FF2B5EF4-FFF2-40B4-BE49-F238E27FC236}">
                    <a16:creationId xmlns:a16="http://schemas.microsoft.com/office/drawing/2014/main" xmlns="" id="{56BC1076-1118-BC37-52BB-D4EC179EC563}"/>
                  </a:ext>
                </a:extLst>
              </p:cNvPr>
              <p:cNvSpPr>
                <a:spLocks/>
              </p:cNvSpPr>
              <p:nvPr/>
            </p:nvSpPr>
            <p:spPr bwMode="auto">
              <a:xfrm>
                <a:off x="1134" y="2665"/>
                <a:ext cx="51" cy="23"/>
              </a:xfrm>
              <a:custGeom>
                <a:avLst/>
                <a:gdLst>
                  <a:gd name="T0" fmla="*/ 0 w 251"/>
                  <a:gd name="T1" fmla="*/ 0 h 140"/>
                  <a:gd name="T2" fmla="*/ 0 w 251"/>
                  <a:gd name="T3" fmla="*/ 0 h 140"/>
                  <a:gd name="T4" fmla="*/ 0 w 251"/>
                  <a:gd name="T5" fmla="*/ 0 h 140"/>
                  <a:gd name="T6" fmla="*/ 0 w 251"/>
                  <a:gd name="T7" fmla="*/ 0 h 140"/>
                  <a:gd name="T8" fmla="*/ 0 w 251"/>
                  <a:gd name="T9" fmla="*/ 0 h 140"/>
                  <a:gd name="T10" fmla="*/ 1 w 251"/>
                  <a:gd name="T11" fmla="*/ 0 h 140"/>
                  <a:gd name="T12" fmla="*/ 1 w 251"/>
                  <a:gd name="T13" fmla="*/ 1 h 140"/>
                  <a:gd name="T14" fmla="*/ 1 w 251"/>
                  <a:gd name="T15" fmla="*/ 1 h 140"/>
                  <a:gd name="T16" fmla="*/ 1 w 251"/>
                  <a:gd name="T17" fmla="*/ 1 h 140"/>
                  <a:gd name="T18" fmla="*/ 2 w 251"/>
                  <a:gd name="T19" fmla="*/ 1 h 140"/>
                  <a:gd name="T20" fmla="*/ 2 w 251"/>
                  <a:gd name="T21" fmla="*/ 0 h 140"/>
                  <a:gd name="T22" fmla="*/ 2 w 251"/>
                  <a:gd name="T23" fmla="*/ 0 h 140"/>
                  <a:gd name="T24" fmla="*/ 2 w 251"/>
                  <a:gd name="T25" fmla="*/ 0 h 140"/>
                  <a:gd name="T26" fmla="*/ 2 w 251"/>
                  <a:gd name="T27" fmla="*/ 0 h 140"/>
                  <a:gd name="T28" fmla="*/ 2 w 251"/>
                  <a:gd name="T29" fmla="*/ 0 h 140"/>
                  <a:gd name="T30" fmla="*/ 2 w 251"/>
                  <a:gd name="T31" fmla="*/ 0 h 140"/>
                  <a:gd name="T32" fmla="*/ 2 w 251"/>
                  <a:gd name="T33" fmla="*/ 0 h 140"/>
                  <a:gd name="T34" fmla="*/ 2 w 251"/>
                  <a:gd name="T35" fmla="*/ 0 h 140"/>
                  <a:gd name="T36" fmla="*/ 2 w 251"/>
                  <a:gd name="T37" fmla="*/ 0 h 140"/>
                  <a:gd name="T38" fmla="*/ 2 w 251"/>
                  <a:gd name="T39" fmla="*/ 0 h 140"/>
                  <a:gd name="T40" fmla="*/ 2 w 251"/>
                  <a:gd name="T41" fmla="*/ 0 h 140"/>
                  <a:gd name="T42" fmla="*/ 1 w 251"/>
                  <a:gd name="T43" fmla="*/ 0 h 140"/>
                  <a:gd name="T44" fmla="*/ 1 w 251"/>
                  <a:gd name="T45" fmla="*/ 0 h 140"/>
                  <a:gd name="T46" fmla="*/ 1 w 251"/>
                  <a:gd name="T47" fmla="*/ 0 h 140"/>
                  <a:gd name="T48" fmla="*/ 1 w 251"/>
                  <a:gd name="T49" fmla="*/ 0 h 140"/>
                  <a:gd name="T50" fmla="*/ 1 w 251"/>
                  <a:gd name="T51" fmla="*/ 0 h 140"/>
                  <a:gd name="T52" fmla="*/ 1 w 251"/>
                  <a:gd name="T53" fmla="*/ 0 h 140"/>
                  <a:gd name="T54" fmla="*/ 0 w 251"/>
                  <a:gd name="T55" fmla="*/ 0 h 140"/>
                  <a:gd name="T56" fmla="*/ 0 w 251"/>
                  <a:gd name="T57" fmla="*/ 0 h 140"/>
                  <a:gd name="T58" fmla="*/ 0 w 251"/>
                  <a:gd name="T59" fmla="*/ 0 h 140"/>
                  <a:gd name="T60" fmla="*/ 0 w 251"/>
                  <a:gd name="T61" fmla="*/ 0 h 140"/>
                  <a:gd name="T62" fmla="*/ 0 w 251"/>
                  <a:gd name="T63" fmla="*/ 0 h 140"/>
                  <a:gd name="T64" fmla="*/ 0 w 251"/>
                  <a:gd name="T65" fmla="*/ 0 h 140"/>
                  <a:gd name="T66" fmla="*/ 0 w 251"/>
                  <a:gd name="T67" fmla="*/ 0 h 140"/>
                  <a:gd name="T68" fmla="*/ 0 w 251"/>
                  <a:gd name="T69" fmla="*/ 0 h 140"/>
                  <a:gd name="T70" fmla="*/ 0 w 251"/>
                  <a:gd name="T71" fmla="*/ 0 h 14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51"/>
                  <a:gd name="T109" fmla="*/ 0 h 140"/>
                  <a:gd name="T110" fmla="*/ 251 w 251"/>
                  <a:gd name="T111" fmla="*/ 140 h 14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51" h="140">
                    <a:moveTo>
                      <a:pt x="0" y="28"/>
                    </a:moveTo>
                    <a:lnTo>
                      <a:pt x="4" y="40"/>
                    </a:lnTo>
                    <a:lnTo>
                      <a:pt x="9" y="50"/>
                    </a:lnTo>
                    <a:lnTo>
                      <a:pt x="15" y="62"/>
                    </a:lnTo>
                    <a:lnTo>
                      <a:pt x="21" y="73"/>
                    </a:lnTo>
                    <a:lnTo>
                      <a:pt x="28" y="83"/>
                    </a:lnTo>
                    <a:lnTo>
                      <a:pt x="35" y="92"/>
                    </a:lnTo>
                    <a:lnTo>
                      <a:pt x="43" y="101"/>
                    </a:lnTo>
                    <a:lnTo>
                      <a:pt x="52" y="108"/>
                    </a:lnTo>
                    <a:lnTo>
                      <a:pt x="61" y="115"/>
                    </a:lnTo>
                    <a:lnTo>
                      <a:pt x="70" y="122"/>
                    </a:lnTo>
                    <a:lnTo>
                      <a:pt x="80" y="127"/>
                    </a:lnTo>
                    <a:lnTo>
                      <a:pt x="91" y="132"/>
                    </a:lnTo>
                    <a:lnTo>
                      <a:pt x="101" y="136"/>
                    </a:lnTo>
                    <a:lnTo>
                      <a:pt x="113" y="138"/>
                    </a:lnTo>
                    <a:lnTo>
                      <a:pt x="125" y="140"/>
                    </a:lnTo>
                    <a:lnTo>
                      <a:pt x="136" y="140"/>
                    </a:lnTo>
                    <a:lnTo>
                      <a:pt x="152" y="139"/>
                    </a:lnTo>
                    <a:lnTo>
                      <a:pt x="168" y="136"/>
                    </a:lnTo>
                    <a:lnTo>
                      <a:pt x="183" y="131"/>
                    </a:lnTo>
                    <a:lnTo>
                      <a:pt x="197" y="124"/>
                    </a:lnTo>
                    <a:lnTo>
                      <a:pt x="211" y="115"/>
                    </a:lnTo>
                    <a:lnTo>
                      <a:pt x="223" y="106"/>
                    </a:lnTo>
                    <a:lnTo>
                      <a:pt x="236" y="94"/>
                    </a:lnTo>
                    <a:lnTo>
                      <a:pt x="246" y="80"/>
                    </a:lnTo>
                    <a:lnTo>
                      <a:pt x="247" y="77"/>
                    </a:lnTo>
                    <a:lnTo>
                      <a:pt x="248" y="73"/>
                    </a:lnTo>
                    <a:lnTo>
                      <a:pt x="249" y="71"/>
                    </a:lnTo>
                    <a:lnTo>
                      <a:pt x="249" y="67"/>
                    </a:lnTo>
                    <a:lnTo>
                      <a:pt x="250" y="64"/>
                    </a:lnTo>
                    <a:lnTo>
                      <a:pt x="250" y="61"/>
                    </a:lnTo>
                    <a:lnTo>
                      <a:pt x="251" y="58"/>
                    </a:lnTo>
                    <a:lnTo>
                      <a:pt x="251" y="54"/>
                    </a:lnTo>
                    <a:lnTo>
                      <a:pt x="247" y="62"/>
                    </a:lnTo>
                    <a:lnTo>
                      <a:pt x="241" y="71"/>
                    </a:lnTo>
                    <a:lnTo>
                      <a:pt x="236" y="78"/>
                    </a:lnTo>
                    <a:lnTo>
                      <a:pt x="229" y="85"/>
                    </a:lnTo>
                    <a:lnTo>
                      <a:pt x="223" y="91"/>
                    </a:lnTo>
                    <a:lnTo>
                      <a:pt x="216" y="98"/>
                    </a:lnTo>
                    <a:lnTo>
                      <a:pt x="209" y="103"/>
                    </a:lnTo>
                    <a:lnTo>
                      <a:pt x="202" y="109"/>
                    </a:lnTo>
                    <a:lnTo>
                      <a:pt x="195" y="114"/>
                    </a:lnTo>
                    <a:lnTo>
                      <a:pt x="187" y="118"/>
                    </a:lnTo>
                    <a:lnTo>
                      <a:pt x="179" y="121"/>
                    </a:lnTo>
                    <a:lnTo>
                      <a:pt x="171" y="124"/>
                    </a:lnTo>
                    <a:lnTo>
                      <a:pt x="162" y="126"/>
                    </a:lnTo>
                    <a:lnTo>
                      <a:pt x="154" y="128"/>
                    </a:lnTo>
                    <a:lnTo>
                      <a:pt x="145" y="130"/>
                    </a:lnTo>
                    <a:lnTo>
                      <a:pt x="136" y="130"/>
                    </a:lnTo>
                    <a:lnTo>
                      <a:pt x="124" y="128"/>
                    </a:lnTo>
                    <a:lnTo>
                      <a:pt x="112" y="127"/>
                    </a:lnTo>
                    <a:lnTo>
                      <a:pt x="100" y="124"/>
                    </a:lnTo>
                    <a:lnTo>
                      <a:pt x="89" y="120"/>
                    </a:lnTo>
                    <a:lnTo>
                      <a:pt x="78" y="114"/>
                    </a:lnTo>
                    <a:lnTo>
                      <a:pt x="68" y="108"/>
                    </a:lnTo>
                    <a:lnTo>
                      <a:pt x="58" y="101"/>
                    </a:lnTo>
                    <a:lnTo>
                      <a:pt x="49" y="92"/>
                    </a:lnTo>
                    <a:lnTo>
                      <a:pt x="41" y="84"/>
                    </a:lnTo>
                    <a:lnTo>
                      <a:pt x="33" y="73"/>
                    </a:lnTo>
                    <a:lnTo>
                      <a:pt x="26" y="62"/>
                    </a:lnTo>
                    <a:lnTo>
                      <a:pt x="20" y="52"/>
                    </a:lnTo>
                    <a:lnTo>
                      <a:pt x="14" y="40"/>
                    </a:lnTo>
                    <a:lnTo>
                      <a:pt x="10" y="27"/>
                    </a:lnTo>
                    <a:lnTo>
                      <a:pt x="6" y="15"/>
                    </a:lnTo>
                    <a:lnTo>
                      <a:pt x="3" y="0"/>
                    </a:lnTo>
                    <a:lnTo>
                      <a:pt x="2" y="4"/>
                    </a:lnTo>
                    <a:lnTo>
                      <a:pt x="2" y="7"/>
                    </a:lnTo>
                    <a:lnTo>
                      <a:pt x="1" y="11"/>
                    </a:lnTo>
                    <a:lnTo>
                      <a:pt x="1" y="13"/>
                    </a:lnTo>
                    <a:lnTo>
                      <a:pt x="1" y="17"/>
                    </a:lnTo>
                    <a:lnTo>
                      <a:pt x="0" y="21"/>
                    </a:lnTo>
                    <a:lnTo>
                      <a:pt x="0" y="24"/>
                    </a:lnTo>
                    <a:lnTo>
                      <a:pt x="0" y="28"/>
                    </a:lnTo>
                    <a:close/>
                  </a:path>
                </a:pathLst>
              </a:custGeom>
              <a:solidFill>
                <a:srgbClr val="F3B8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30">
                <a:extLst>
                  <a:ext uri="{FF2B5EF4-FFF2-40B4-BE49-F238E27FC236}">
                    <a16:creationId xmlns:a16="http://schemas.microsoft.com/office/drawing/2014/main" xmlns="" id="{57BFD117-D22A-07B7-2F5B-BF58E973724D}"/>
                  </a:ext>
                </a:extLst>
              </p:cNvPr>
              <p:cNvSpPr>
                <a:spLocks/>
              </p:cNvSpPr>
              <p:nvPr/>
            </p:nvSpPr>
            <p:spPr bwMode="auto">
              <a:xfrm>
                <a:off x="1135" y="2663"/>
                <a:ext cx="50" cy="24"/>
              </a:xfrm>
              <a:custGeom>
                <a:avLst/>
                <a:gdLst>
                  <a:gd name="T0" fmla="*/ 0 w 251"/>
                  <a:gd name="T1" fmla="*/ 0 h 146"/>
                  <a:gd name="T2" fmla="*/ 0 w 251"/>
                  <a:gd name="T3" fmla="*/ 0 h 146"/>
                  <a:gd name="T4" fmla="*/ 0 w 251"/>
                  <a:gd name="T5" fmla="*/ 0 h 146"/>
                  <a:gd name="T6" fmla="*/ 0 w 251"/>
                  <a:gd name="T7" fmla="*/ 0 h 146"/>
                  <a:gd name="T8" fmla="*/ 0 w 251"/>
                  <a:gd name="T9" fmla="*/ 0 h 146"/>
                  <a:gd name="T10" fmla="*/ 1 w 251"/>
                  <a:gd name="T11" fmla="*/ 1 h 146"/>
                  <a:gd name="T12" fmla="*/ 1 w 251"/>
                  <a:gd name="T13" fmla="*/ 1 h 146"/>
                  <a:gd name="T14" fmla="*/ 1 w 251"/>
                  <a:gd name="T15" fmla="*/ 1 h 146"/>
                  <a:gd name="T16" fmla="*/ 1 w 251"/>
                  <a:gd name="T17" fmla="*/ 1 h 146"/>
                  <a:gd name="T18" fmla="*/ 1 w 251"/>
                  <a:gd name="T19" fmla="*/ 1 h 146"/>
                  <a:gd name="T20" fmla="*/ 1 w 251"/>
                  <a:gd name="T21" fmla="*/ 1 h 146"/>
                  <a:gd name="T22" fmla="*/ 2 w 251"/>
                  <a:gd name="T23" fmla="*/ 0 h 146"/>
                  <a:gd name="T24" fmla="*/ 2 w 251"/>
                  <a:gd name="T25" fmla="*/ 0 h 146"/>
                  <a:gd name="T26" fmla="*/ 2 w 251"/>
                  <a:gd name="T27" fmla="*/ 0 h 146"/>
                  <a:gd name="T28" fmla="*/ 2 w 251"/>
                  <a:gd name="T29" fmla="*/ 0 h 146"/>
                  <a:gd name="T30" fmla="*/ 2 w 251"/>
                  <a:gd name="T31" fmla="*/ 0 h 146"/>
                  <a:gd name="T32" fmla="*/ 2 w 251"/>
                  <a:gd name="T33" fmla="*/ 0 h 146"/>
                  <a:gd name="T34" fmla="*/ 2 w 251"/>
                  <a:gd name="T35" fmla="*/ 0 h 146"/>
                  <a:gd name="T36" fmla="*/ 2 w 251"/>
                  <a:gd name="T37" fmla="*/ 0 h 146"/>
                  <a:gd name="T38" fmla="*/ 2 w 251"/>
                  <a:gd name="T39" fmla="*/ 0 h 146"/>
                  <a:gd name="T40" fmla="*/ 2 w 251"/>
                  <a:gd name="T41" fmla="*/ 0 h 146"/>
                  <a:gd name="T42" fmla="*/ 2 w 251"/>
                  <a:gd name="T43" fmla="*/ 0 h 146"/>
                  <a:gd name="T44" fmla="*/ 1 w 251"/>
                  <a:gd name="T45" fmla="*/ 0 h 146"/>
                  <a:gd name="T46" fmla="*/ 1 w 251"/>
                  <a:gd name="T47" fmla="*/ 1 h 146"/>
                  <a:gd name="T48" fmla="*/ 1 w 251"/>
                  <a:gd name="T49" fmla="*/ 1 h 146"/>
                  <a:gd name="T50" fmla="*/ 1 w 251"/>
                  <a:gd name="T51" fmla="*/ 1 h 146"/>
                  <a:gd name="T52" fmla="*/ 1 w 251"/>
                  <a:gd name="T53" fmla="*/ 0 h 146"/>
                  <a:gd name="T54" fmla="*/ 1 w 251"/>
                  <a:gd name="T55" fmla="*/ 0 h 146"/>
                  <a:gd name="T56" fmla="*/ 0 w 251"/>
                  <a:gd name="T57" fmla="*/ 0 h 146"/>
                  <a:gd name="T58" fmla="*/ 0 w 251"/>
                  <a:gd name="T59" fmla="*/ 0 h 146"/>
                  <a:gd name="T60" fmla="*/ 0 w 251"/>
                  <a:gd name="T61" fmla="*/ 0 h 146"/>
                  <a:gd name="T62" fmla="*/ 0 w 251"/>
                  <a:gd name="T63" fmla="*/ 0 h 146"/>
                  <a:gd name="T64" fmla="*/ 0 w 251"/>
                  <a:gd name="T65" fmla="*/ 0 h 146"/>
                  <a:gd name="T66" fmla="*/ 0 w 251"/>
                  <a:gd name="T67" fmla="*/ 0 h 146"/>
                  <a:gd name="T68" fmla="*/ 0 w 251"/>
                  <a:gd name="T69" fmla="*/ 0 h 146"/>
                  <a:gd name="T70" fmla="*/ 0 w 251"/>
                  <a:gd name="T71" fmla="*/ 0 h 146"/>
                  <a:gd name="T72" fmla="*/ 0 w 251"/>
                  <a:gd name="T73" fmla="*/ 0 h 14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51"/>
                  <a:gd name="T112" fmla="*/ 0 h 146"/>
                  <a:gd name="T113" fmla="*/ 251 w 251"/>
                  <a:gd name="T114" fmla="*/ 146 h 14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51" h="146">
                    <a:moveTo>
                      <a:pt x="0" y="25"/>
                    </a:moveTo>
                    <a:lnTo>
                      <a:pt x="4" y="39"/>
                    </a:lnTo>
                    <a:lnTo>
                      <a:pt x="8" y="51"/>
                    </a:lnTo>
                    <a:lnTo>
                      <a:pt x="13" y="62"/>
                    </a:lnTo>
                    <a:lnTo>
                      <a:pt x="19" y="74"/>
                    </a:lnTo>
                    <a:lnTo>
                      <a:pt x="26" y="85"/>
                    </a:lnTo>
                    <a:lnTo>
                      <a:pt x="33" y="95"/>
                    </a:lnTo>
                    <a:lnTo>
                      <a:pt x="41" y="104"/>
                    </a:lnTo>
                    <a:lnTo>
                      <a:pt x="49" y="113"/>
                    </a:lnTo>
                    <a:lnTo>
                      <a:pt x="58" y="120"/>
                    </a:lnTo>
                    <a:lnTo>
                      <a:pt x="68" y="127"/>
                    </a:lnTo>
                    <a:lnTo>
                      <a:pt x="78" y="133"/>
                    </a:lnTo>
                    <a:lnTo>
                      <a:pt x="89" y="138"/>
                    </a:lnTo>
                    <a:lnTo>
                      <a:pt x="99" y="142"/>
                    </a:lnTo>
                    <a:lnTo>
                      <a:pt x="112" y="145"/>
                    </a:lnTo>
                    <a:lnTo>
                      <a:pt x="123" y="146"/>
                    </a:lnTo>
                    <a:lnTo>
                      <a:pt x="135" y="146"/>
                    </a:lnTo>
                    <a:lnTo>
                      <a:pt x="144" y="146"/>
                    </a:lnTo>
                    <a:lnTo>
                      <a:pt x="152" y="145"/>
                    </a:lnTo>
                    <a:lnTo>
                      <a:pt x="160" y="144"/>
                    </a:lnTo>
                    <a:lnTo>
                      <a:pt x="168" y="142"/>
                    </a:lnTo>
                    <a:lnTo>
                      <a:pt x="184" y="137"/>
                    </a:lnTo>
                    <a:lnTo>
                      <a:pt x="199" y="128"/>
                    </a:lnTo>
                    <a:lnTo>
                      <a:pt x="213" y="119"/>
                    </a:lnTo>
                    <a:lnTo>
                      <a:pt x="226" y="107"/>
                    </a:lnTo>
                    <a:lnTo>
                      <a:pt x="238" y="94"/>
                    </a:lnTo>
                    <a:lnTo>
                      <a:pt x="248" y="79"/>
                    </a:lnTo>
                    <a:lnTo>
                      <a:pt x="249" y="76"/>
                    </a:lnTo>
                    <a:lnTo>
                      <a:pt x="249" y="72"/>
                    </a:lnTo>
                    <a:lnTo>
                      <a:pt x="250" y="70"/>
                    </a:lnTo>
                    <a:lnTo>
                      <a:pt x="250" y="66"/>
                    </a:lnTo>
                    <a:lnTo>
                      <a:pt x="251" y="62"/>
                    </a:lnTo>
                    <a:lnTo>
                      <a:pt x="251" y="60"/>
                    </a:lnTo>
                    <a:lnTo>
                      <a:pt x="251" y="57"/>
                    </a:lnTo>
                    <a:lnTo>
                      <a:pt x="251" y="53"/>
                    </a:lnTo>
                    <a:lnTo>
                      <a:pt x="247" y="62"/>
                    </a:lnTo>
                    <a:lnTo>
                      <a:pt x="242" y="71"/>
                    </a:lnTo>
                    <a:lnTo>
                      <a:pt x="237" y="79"/>
                    </a:lnTo>
                    <a:lnTo>
                      <a:pt x="231" y="86"/>
                    </a:lnTo>
                    <a:lnTo>
                      <a:pt x="224" y="95"/>
                    </a:lnTo>
                    <a:lnTo>
                      <a:pt x="217" y="101"/>
                    </a:lnTo>
                    <a:lnTo>
                      <a:pt x="210" y="108"/>
                    </a:lnTo>
                    <a:lnTo>
                      <a:pt x="203" y="113"/>
                    </a:lnTo>
                    <a:lnTo>
                      <a:pt x="196" y="119"/>
                    </a:lnTo>
                    <a:lnTo>
                      <a:pt x="188" y="122"/>
                    </a:lnTo>
                    <a:lnTo>
                      <a:pt x="179" y="127"/>
                    </a:lnTo>
                    <a:lnTo>
                      <a:pt x="171" y="130"/>
                    </a:lnTo>
                    <a:lnTo>
                      <a:pt x="162" y="133"/>
                    </a:lnTo>
                    <a:lnTo>
                      <a:pt x="153" y="134"/>
                    </a:lnTo>
                    <a:lnTo>
                      <a:pt x="144" y="136"/>
                    </a:lnTo>
                    <a:lnTo>
                      <a:pt x="135" y="136"/>
                    </a:lnTo>
                    <a:lnTo>
                      <a:pt x="123" y="136"/>
                    </a:lnTo>
                    <a:lnTo>
                      <a:pt x="111" y="133"/>
                    </a:lnTo>
                    <a:lnTo>
                      <a:pt x="98" y="130"/>
                    </a:lnTo>
                    <a:lnTo>
                      <a:pt x="87" y="126"/>
                    </a:lnTo>
                    <a:lnTo>
                      <a:pt x="76" y="120"/>
                    </a:lnTo>
                    <a:lnTo>
                      <a:pt x="66" y="113"/>
                    </a:lnTo>
                    <a:lnTo>
                      <a:pt x="57" y="106"/>
                    </a:lnTo>
                    <a:lnTo>
                      <a:pt x="48" y="97"/>
                    </a:lnTo>
                    <a:lnTo>
                      <a:pt x="39" y="88"/>
                    </a:lnTo>
                    <a:lnTo>
                      <a:pt x="32" y="77"/>
                    </a:lnTo>
                    <a:lnTo>
                      <a:pt x="25" y="66"/>
                    </a:lnTo>
                    <a:lnTo>
                      <a:pt x="19" y="54"/>
                    </a:lnTo>
                    <a:lnTo>
                      <a:pt x="14" y="41"/>
                    </a:lnTo>
                    <a:lnTo>
                      <a:pt x="10" y="28"/>
                    </a:lnTo>
                    <a:lnTo>
                      <a:pt x="7" y="15"/>
                    </a:lnTo>
                    <a:lnTo>
                      <a:pt x="5" y="0"/>
                    </a:lnTo>
                    <a:lnTo>
                      <a:pt x="4" y="3"/>
                    </a:lnTo>
                    <a:lnTo>
                      <a:pt x="3" y="6"/>
                    </a:lnTo>
                    <a:lnTo>
                      <a:pt x="3" y="10"/>
                    </a:lnTo>
                    <a:lnTo>
                      <a:pt x="2" y="12"/>
                    </a:lnTo>
                    <a:lnTo>
                      <a:pt x="1" y="16"/>
                    </a:lnTo>
                    <a:lnTo>
                      <a:pt x="1" y="19"/>
                    </a:lnTo>
                    <a:lnTo>
                      <a:pt x="0" y="22"/>
                    </a:lnTo>
                    <a:lnTo>
                      <a:pt x="0" y="25"/>
                    </a:lnTo>
                    <a:close/>
                  </a:path>
                </a:pathLst>
              </a:custGeom>
              <a:solidFill>
                <a:srgbClr val="F3B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Freeform 131">
                <a:extLst>
                  <a:ext uri="{FF2B5EF4-FFF2-40B4-BE49-F238E27FC236}">
                    <a16:creationId xmlns:a16="http://schemas.microsoft.com/office/drawing/2014/main" xmlns="" id="{EC4B58B0-D9B0-C8CA-4876-FA14C3A0AAE2}"/>
                  </a:ext>
                </a:extLst>
              </p:cNvPr>
              <p:cNvSpPr>
                <a:spLocks/>
              </p:cNvSpPr>
              <p:nvPr/>
            </p:nvSpPr>
            <p:spPr bwMode="auto">
              <a:xfrm>
                <a:off x="1135" y="2661"/>
                <a:ext cx="50" cy="25"/>
              </a:xfrm>
              <a:custGeom>
                <a:avLst/>
                <a:gdLst>
                  <a:gd name="T0" fmla="*/ 0 w 249"/>
                  <a:gd name="T1" fmla="*/ 0 h 154"/>
                  <a:gd name="T2" fmla="*/ 0 w 249"/>
                  <a:gd name="T3" fmla="*/ 0 h 154"/>
                  <a:gd name="T4" fmla="*/ 0 w 249"/>
                  <a:gd name="T5" fmla="*/ 0 h 154"/>
                  <a:gd name="T6" fmla="*/ 0 w 249"/>
                  <a:gd name="T7" fmla="*/ 0 h 154"/>
                  <a:gd name="T8" fmla="*/ 0 w 249"/>
                  <a:gd name="T9" fmla="*/ 0 h 154"/>
                  <a:gd name="T10" fmla="*/ 1 w 249"/>
                  <a:gd name="T11" fmla="*/ 1 h 154"/>
                  <a:gd name="T12" fmla="*/ 1 w 249"/>
                  <a:gd name="T13" fmla="*/ 1 h 154"/>
                  <a:gd name="T14" fmla="*/ 1 w 249"/>
                  <a:gd name="T15" fmla="*/ 1 h 154"/>
                  <a:gd name="T16" fmla="*/ 1 w 249"/>
                  <a:gd name="T17" fmla="*/ 1 h 154"/>
                  <a:gd name="T18" fmla="*/ 1 w 249"/>
                  <a:gd name="T19" fmla="*/ 1 h 154"/>
                  <a:gd name="T20" fmla="*/ 1 w 249"/>
                  <a:gd name="T21" fmla="*/ 1 h 154"/>
                  <a:gd name="T22" fmla="*/ 2 w 249"/>
                  <a:gd name="T23" fmla="*/ 1 h 154"/>
                  <a:gd name="T24" fmla="*/ 2 w 249"/>
                  <a:gd name="T25" fmla="*/ 0 h 154"/>
                  <a:gd name="T26" fmla="*/ 2 w 249"/>
                  <a:gd name="T27" fmla="*/ 0 h 154"/>
                  <a:gd name="T28" fmla="*/ 2 w 249"/>
                  <a:gd name="T29" fmla="*/ 0 h 154"/>
                  <a:gd name="T30" fmla="*/ 2 w 249"/>
                  <a:gd name="T31" fmla="*/ 0 h 154"/>
                  <a:gd name="T32" fmla="*/ 2 w 249"/>
                  <a:gd name="T33" fmla="*/ 0 h 154"/>
                  <a:gd name="T34" fmla="*/ 2 w 249"/>
                  <a:gd name="T35" fmla="*/ 0 h 154"/>
                  <a:gd name="T36" fmla="*/ 2 w 249"/>
                  <a:gd name="T37" fmla="*/ 0 h 154"/>
                  <a:gd name="T38" fmla="*/ 2 w 249"/>
                  <a:gd name="T39" fmla="*/ 0 h 154"/>
                  <a:gd name="T40" fmla="*/ 2 w 249"/>
                  <a:gd name="T41" fmla="*/ 0 h 154"/>
                  <a:gd name="T42" fmla="*/ 2 w 249"/>
                  <a:gd name="T43" fmla="*/ 0 h 154"/>
                  <a:gd name="T44" fmla="*/ 2 w 249"/>
                  <a:gd name="T45" fmla="*/ 0 h 154"/>
                  <a:gd name="T46" fmla="*/ 2 w 249"/>
                  <a:gd name="T47" fmla="*/ 0 h 154"/>
                  <a:gd name="T48" fmla="*/ 2 w 249"/>
                  <a:gd name="T49" fmla="*/ 0 h 154"/>
                  <a:gd name="T50" fmla="*/ 1 w 249"/>
                  <a:gd name="T51" fmla="*/ 1 h 154"/>
                  <a:gd name="T52" fmla="*/ 1 w 249"/>
                  <a:gd name="T53" fmla="*/ 1 h 154"/>
                  <a:gd name="T54" fmla="*/ 1 w 249"/>
                  <a:gd name="T55" fmla="*/ 1 h 154"/>
                  <a:gd name="T56" fmla="*/ 1 w 249"/>
                  <a:gd name="T57" fmla="*/ 1 h 154"/>
                  <a:gd name="T58" fmla="*/ 1 w 249"/>
                  <a:gd name="T59" fmla="*/ 1 h 154"/>
                  <a:gd name="T60" fmla="*/ 1 w 249"/>
                  <a:gd name="T61" fmla="*/ 0 h 154"/>
                  <a:gd name="T62" fmla="*/ 0 w 249"/>
                  <a:gd name="T63" fmla="*/ 0 h 154"/>
                  <a:gd name="T64" fmla="*/ 0 w 249"/>
                  <a:gd name="T65" fmla="*/ 0 h 154"/>
                  <a:gd name="T66" fmla="*/ 0 w 249"/>
                  <a:gd name="T67" fmla="*/ 0 h 154"/>
                  <a:gd name="T68" fmla="*/ 0 w 249"/>
                  <a:gd name="T69" fmla="*/ 0 h 154"/>
                  <a:gd name="T70" fmla="*/ 0 w 249"/>
                  <a:gd name="T71" fmla="*/ 0 h 154"/>
                  <a:gd name="T72" fmla="*/ 0 w 249"/>
                  <a:gd name="T73" fmla="*/ 0 h 154"/>
                  <a:gd name="T74" fmla="*/ 0 w 249"/>
                  <a:gd name="T75" fmla="*/ 0 h 154"/>
                  <a:gd name="T76" fmla="*/ 0 w 249"/>
                  <a:gd name="T77" fmla="*/ 0 h 154"/>
                  <a:gd name="T78" fmla="*/ 0 w 249"/>
                  <a:gd name="T79" fmla="*/ 0 h 15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49"/>
                  <a:gd name="T121" fmla="*/ 0 h 154"/>
                  <a:gd name="T122" fmla="*/ 249 w 249"/>
                  <a:gd name="T123" fmla="*/ 154 h 15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49" h="154">
                    <a:moveTo>
                      <a:pt x="0" y="24"/>
                    </a:moveTo>
                    <a:lnTo>
                      <a:pt x="3" y="39"/>
                    </a:lnTo>
                    <a:lnTo>
                      <a:pt x="7" y="51"/>
                    </a:lnTo>
                    <a:lnTo>
                      <a:pt x="11" y="64"/>
                    </a:lnTo>
                    <a:lnTo>
                      <a:pt x="17" y="76"/>
                    </a:lnTo>
                    <a:lnTo>
                      <a:pt x="23" y="86"/>
                    </a:lnTo>
                    <a:lnTo>
                      <a:pt x="30" y="97"/>
                    </a:lnTo>
                    <a:lnTo>
                      <a:pt x="38" y="108"/>
                    </a:lnTo>
                    <a:lnTo>
                      <a:pt x="46" y="116"/>
                    </a:lnTo>
                    <a:lnTo>
                      <a:pt x="55" y="125"/>
                    </a:lnTo>
                    <a:lnTo>
                      <a:pt x="65" y="132"/>
                    </a:lnTo>
                    <a:lnTo>
                      <a:pt x="75" y="138"/>
                    </a:lnTo>
                    <a:lnTo>
                      <a:pt x="86" y="144"/>
                    </a:lnTo>
                    <a:lnTo>
                      <a:pt x="97" y="148"/>
                    </a:lnTo>
                    <a:lnTo>
                      <a:pt x="109" y="151"/>
                    </a:lnTo>
                    <a:lnTo>
                      <a:pt x="121" y="152"/>
                    </a:lnTo>
                    <a:lnTo>
                      <a:pt x="133" y="154"/>
                    </a:lnTo>
                    <a:lnTo>
                      <a:pt x="142" y="154"/>
                    </a:lnTo>
                    <a:lnTo>
                      <a:pt x="151" y="152"/>
                    </a:lnTo>
                    <a:lnTo>
                      <a:pt x="159" y="150"/>
                    </a:lnTo>
                    <a:lnTo>
                      <a:pt x="168" y="148"/>
                    </a:lnTo>
                    <a:lnTo>
                      <a:pt x="176" y="145"/>
                    </a:lnTo>
                    <a:lnTo>
                      <a:pt x="184" y="142"/>
                    </a:lnTo>
                    <a:lnTo>
                      <a:pt x="192" y="138"/>
                    </a:lnTo>
                    <a:lnTo>
                      <a:pt x="199" y="133"/>
                    </a:lnTo>
                    <a:lnTo>
                      <a:pt x="206" y="127"/>
                    </a:lnTo>
                    <a:lnTo>
                      <a:pt x="213" y="122"/>
                    </a:lnTo>
                    <a:lnTo>
                      <a:pt x="220" y="115"/>
                    </a:lnTo>
                    <a:lnTo>
                      <a:pt x="226" y="109"/>
                    </a:lnTo>
                    <a:lnTo>
                      <a:pt x="233" y="102"/>
                    </a:lnTo>
                    <a:lnTo>
                      <a:pt x="238" y="95"/>
                    </a:lnTo>
                    <a:lnTo>
                      <a:pt x="244" y="86"/>
                    </a:lnTo>
                    <a:lnTo>
                      <a:pt x="248" y="78"/>
                    </a:lnTo>
                    <a:lnTo>
                      <a:pt x="249" y="74"/>
                    </a:lnTo>
                    <a:lnTo>
                      <a:pt x="249" y="72"/>
                    </a:lnTo>
                    <a:lnTo>
                      <a:pt x="249" y="69"/>
                    </a:lnTo>
                    <a:lnTo>
                      <a:pt x="249" y="65"/>
                    </a:lnTo>
                    <a:lnTo>
                      <a:pt x="249" y="63"/>
                    </a:lnTo>
                    <a:lnTo>
                      <a:pt x="249" y="59"/>
                    </a:lnTo>
                    <a:lnTo>
                      <a:pt x="249" y="57"/>
                    </a:lnTo>
                    <a:lnTo>
                      <a:pt x="249" y="53"/>
                    </a:lnTo>
                    <a:lnTo>
                      <a:pt x="245" y="63"/>
                    </a:lnTo>
                    <a:lnTo>
                      <a:pt x="241" y="72"/>
                    </a:lnTo>
                    <a:lnTo>
                      <a:pt x="236" y="80"/>
                    </a:lnTo>
                    <a:lnTo>
                      <a:pt x="230" y="89"/>
                    </a:lnTo>
                    <a:lnTo>
                      <a:pt x="223" y="97"/>
                    </a:lnTo>
                    <a:lnTo>
                      <a:pt x="217" y="104"/>
                    </a:lnTo>
                    <a:lnTo>
                      <a:pt x="210" y="112"/>
                    </a:lnTo>
                    <a:lnTo>
                      <a:pt x="203" y="118"/>
                    </a:lnTo>
                    <a:lnTo>
                      <a:pt x="195" y="124"/>
                    </a:lnTo>
                    <a:lnTo>
                      <a:pt x="187" y="128"/>
                    </a:lnTo>
                    <a:lnTo>
                      <a:pt x="179" y="133"/>
                    </a:lnTo>
                    <a:lnTo>
                      <a:pt x="170" y="136"/>
                    </a:lnTo>
                    <a:lnTo>
                      <a:pt x="161" y="139"/>
                    </a:lnTo>
                    <a:lnTo>
                      <a:pt x="152" y="142"/>
                    </a:lnTo>
                    <a:lnTo>
                      <a:pt x="143" y="143"/>
                    </a:lnTo>
                    <a:lnTo>
                      <a:pt x="133" y="143"/>
                    </a:lnTo>
                    <a:lnTo>
                      <a:pt x="121" y="142"/>
                    </a:lnTo>
                    <a:lnTo>
                      <a:pt x="109" y="140"/>
                    </a:lnTo>
                    <a:lnTo>
                      <a:pt x="96" y="137"/>
                    </a:lnTo>
                    <a:lnTo>
                      <a:pt x="85" y="132"/>
                    </a:lnTo>
                    <a:lnTo>
                      <a:pt x="74" y="126"/>
                    </a:lnTo>
                    <a:lnTo>
                      <a:pt x="64" y="119"/>
                    </a:lnTo>
                    <a:lnTo>
                      <a:pt x="54" y="110"/>
                    </a:lnTo>
                    <a:lnTo>
                      <a:pt x="45" y="101"/>
                    </a:lnTo>
                    <a:lnTo>
                      <a:pt x="37" y="91"/>
                    </a:lnTo>
                    <a:lnTo>
                      <a:pt x="30" y="80"/>
                    </a:lnTo>
                    <a:lnTo>
                      <a:pt x="24" y="69"/>
                    </a:lnTo>
                    <a:lnTo>
                      <a:pt x="18" y="57"/>
                    </a:lnTo>
                    <a:lnTo>
                      <a:pt x="14" y="43"/>
                    </a:lnTo>
                    <a:lnTo>
                      <a:pt x="10" y="29"/>
                    </a:lnTo>
                    <a:lnTo>
                      <a:pt x="8" y="15"/>
                    </a:lnTo>
                    <a:lnTo>
                      <a:pt x="6" y="0"/>
                    </a:lnTo>
                    <a:lnTo>
                      <a:pt x="5" y="3"/>
                    </a:lnTo>
                    <a:lnTo>
                      <a:pt x="4" y="6"/>
                    </a:lnTo>
                    <a:lnTo>
                      <a:pt x="4" y="9"/>
                    </a:lnTo>
                    <a:lnTo>
                      <a:pt x="3" y="12"/>
                    </a:lnTo>
                    <a:lnTo>
                      <a:pt x="2" y="16"/>
                    </a:lnTo>
                    <a:lnTo>
                      <a:pt x="1" y="18"/>
                    </a:lnTo>
                    <a:lnTo>
                      <a:pt x="1" y="22"/>
                    </a:lnTo>
                    <a:lnTo>
                      <a:pt x="0" y="24"/>
                    </a:lnTo>
                    <a:close/>
                  </a:path>
                </a:pathLst>
              </a:custGeom>
              <a:solidFill>
                <a:srgbClr val="F4BD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132">
                <a:extLst>
                  <a:ext uri="{FF2B5EF4-FFF2-40B4-BE49-F238E27FC236}">
                    <a16:creationId xmlns:a16="http://schemas.microsoft.com/office/drawing/2014/main" xmlns="" id="{F56DA415-3B06-7D64-F280-64083179CDE6}"/>
                  </a:ext>
                </a:extLst>
              </p:cNvPr>
              <p:cNvSpPr>
                <a:spLocks/>
              </p:cNvSpPr>
              <p:nvPr/>
            </p:nvSpPr>
            <p:spPr bwMode="auto">
              <a:xfrm>
                <a:off x="1136" y="2659"/>
                <a:ext cx="49" cy="26"/>
              </a:xfrm>
              <a:custGeom>
                <a:avLst/>
                <a:gdLst>
                  <a:gd name="T0" fmla="*/ 0 w 246"/>
                  <a:gd name="T1" fmla="*/ 0 h 159"/>
                  <a:gd name="T2" fmla="*/ 0 w 246"/>
                  <a:gd name="T3" fmla="*/ 0 h 159"/>
                  <a:gd name="T4" fmla="*/ 0 w 246"/>
                  <a:gd name="T5" fmla="*/ 0 h 159"/>
                  <a:gd name="T6" fmla="*/ 0 w 246"/>
                  <a:gd name="T7" fmla="*/ 0 h 159"/>
                  <a:gd name="T8" fmla="*/ 0 w 246"/>
                  <a:gd name="T9" fmla="*/ 0 h 159"/>
                  <a:gd name="T10" fmla="*/ 1 w 246"/>
                  <a:gd name="T11" fmla="*/ 1 h 159"/>
                  <a:gd name="T12" fmla="*/ 1 w 246"/>
                  <a:gd name="T13" fmla="*/ 1 h 159"/>
                  <a:gd name="T14" fmla="*/ 1 w 246"/>
                  <a:gd name="T15" fmla="*/ 1 h 159"/>
                  <a:gd name="T16" fmla="*/ 1 w 246"/>
                  <a:gd name="T17" fmla="*/ 1 h 159"/>
                  <a:gd name="T18" fmla="*/ 1 w 246"/>
                  <a:gd name="T19" fmla="*/ 1 h 159"/>
                  <a:gd name="T20" fmla="*/ 1 w 246"/>
                  <a:gd name="T21" fmla="*/ 1 h 159"/>
                  <a:gd name="T22" fmla="*/ 2 w 246"/>
                  <a:gd name="T23" fmla="*/ 1 h 159"/>
                  <a:gd name="T24" fmla="*/ 2 w 246"/>
                  <a:gd name="T25" fmla="*/ 0 h 159"/>
                  <a:gd name="T26" fmla="*/ 2 w 246"/>
                  <a:gd name="T27" fmla="*/ 0 h 159"/>
                  <a:gd name="T28" fmla="*/ 2 w 246"/>
                  <a:gd name="T29" fmla="*/ 0 h 159"/>
                  <a:gd name="T30" fmla="*/ 2 w 246"/>
                  <a:gd name="T31" fmla="*/ 0 h 159"/>
                  <a:gd name="T32" fmla="*/ 2 w 246"/>
                  <a:gd name="T33" fmla="*/ 0 h 159"/>
                  <a:gd name="T34" fmla="*/ 2 w 246"/>
                  <a:gd name="T35" fmla="*/ 0 h 159"/>
                  <a:gd name="T36" fmla="*/ 2 w 246"/>
                  <a:gd name="T37" fmla="*/ 0 h 159"/>
                  <a:gd name="T38" fmla="*/ 2 w 246"/>
                  <a:gd name="T39" fmla="*/ 0 h 159"/>
                  <a:gd name="T40" fmla="*/ 2 w 246"/>
                  <a:gd name="T41" fmla="*/ 0 h 159"/>
                  <a:gd name="T42" fmla="*/ 2 w 246"/>
                  <a:gd name="T43" fmla="*/ 0 h 159"/>
                  <a:gd name="T44" fmla="*/ 2 w 246"/>
                  <a:gd name="T45" fmla="*/ 0 h 159"/>
                  <a:gd name="T46" fmla="*/ 2 w 246"/>
                  <a:gd name="T47" fmla="*/ 0 h 159"/>
                  <a:gd name="T48" fmla="*/ 2 w 246"/>
                  <a:gd name="T49" fmla="*/ 0 h 159"/>
                  <a:gd name="T50" fmla="*/ 1 w 246"/>
                  <a:gd name="T51" fmla="*/ 1 h 159"/>
                  <a:gd name="T52" fmla="*/ 1 w 246"/>
                  <a:gd name="T53" fmla="*/ 1 h 159"/>
                  <a:gd name="T54" fmla="*/ 1 w 246"/>
                  <a:gd name="T55" fmla="*/ 1 h 159"/>
                  <a:gd name="T56" fmla="*/ 1 w 246"/>
                  <a:gd name="T57" fmla="*/ 1 h 159"/>
                  <a:gd name="T58" fmla="*/ 1 w 246"/>
                  <a:gd name="T59" fmla="*/ 1 h 159"/>
                  <a:gd name="T60" fmla="*/ 1 w 246"/>
                  <a:gd name="T61" fmla="*/ 0 h 159"/>
                  <a:gd name="T62" fmla="*/ 0 w 246"/>
                  <a:gd name="T63" fmla="*/ 0 h 159"/>
                  <a:gd name="T64" fmla="*/ 0 w 246"/>
                  <a:gd name="T65" fmla="*/ 0 h 159"/>
                  <a:gd name="T66" fmla="*/ 0 w 246"/>
                  <a:gd name="T67" fmla="*/ 0 h 159"/>
                  <a:gd name="T68" fmla="*/ 0 w 246"/>
                  <a:gd name="T69" fmla="*/ 0 h 159"/>
                  <a:gd name="T70" fmla="*/ 0 w 246"/>
                  <a:gd name="T71" fmla="*/ 0 h 159"/>
                  <a:gd name="T72" fmla="*/ 0 w 246"/>
                  <a:gd name="T73" fmla="*/ 0 h 159"/>
                  <a:gd name="T74" fmla="*/ 0 w 246"/>
                  <a:gd name="T75" fmla="*/ 0 h 159"/>
                  <a:gd name="T76" fmla="*/ 0 w 246"/>
                  <a:gd name="T77" fmla="*/ 0 h 159"/>
                  <a:gd name="T78" fmla="*/ 0 w 246"/>
                  <a:gd name="T79" fmla="*/ 0 h 159"/>
                  <a:gd name="T80" fmla="*/ 0 w 246"/>
                  <a:gd name="T81" fmla="*/ 0 h 159"/>
                  <a:gd name="T82" fmla="*/ 0 w 246"/>
                  <a:gd name="T83" fmla="*/ 0 h 159"/>
                  <a:gd name="T84" fmla="*/ 0 w 246"/>
                  <a:gd name="T85" fmla="*/ 0 h 159"/>
                  <a:gd name="T86" fmla="*/ 0 w 246"/>
                  <a:gd name="T87" fmla="*/ 0 h 15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46"/>
                  <a:gd name="T133" fmla="*/ 0 h 159"/>
                  <a:gd name="T134" fmla="*/ 246 w 246"/>
                  <a:gd name="T135" fmla="*/ 159 h 15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46" h="159">
                    <a:moveTo>
                      <a:pt x="0" y="23"/>
                    </a:moveTo>
                    <a:lnTo>
                      <a:pt x="2" y="38"/>
                    </a:lnTo>
                    <a:lnTo>
                      <a:pt x="5" y="51"/>
                    </a:lnTo>
                    <a:lnTo>
                      <a:pt x="9" y="64"/>
                    </a:lnTo>
                    <a:lnTo>
                      <a:pt x="14" y="77"/>
                    </a:lnTo>
                    <a:lnTo>
                      <a:pt x="20" y="89"/>
                    </a:lnTo>
                    <a:lnTo>
                      <a:pt x="27" y="100"/>
                    </a:lnTo>
                    <a:lnTo>
                      <a:pt x="34" y="111"/>
                    </a:lnTo>
                    <a:lnTo>
                      <a:pt x="43" y="120"/>
                    </a:lnTo>
                    <a:lnTo>
                      <a:pt x="52" y="129"/>
                    </a:lnTo>
                    <a:lnTo>
                      <a:pt x="61" y="136"/>
                    </a:lnTo>
                    <a:lnTo>
                      <a:pt x="71" y="143"/>
                    </a:lnTo>
                    <a:lnTo>
                      <a:pt x="82" y="149"/>
                    </a:lnTo>
                    <a:lnTo>
                      <a:pt x="93" y="153"/>
                    </a:lnTo>
                    <a:lnTo>
                      <a:pt x="106" y="156"/>
                    </a:lnTo>
                    <a:lnTo>
                      <a:pt x="118" y="159"/>
                    </a:lnTo>
                    <a:lnTo>
                      <a:pt x="130" y="159"/>
                    </a:lnTo>
                    <a:lnTo>
                      <a:pt x="139" y="159"/>
                    </a:lnTo>
                    <a:lnTo>
                      <a:pt x="148" y="157"/>
                    </a:lnTo>
                    <a:lnTo>
                      <a:pt x="157" y="156"/>
                    </a:lnTo>
                    <a:lnTo>
                      <a:pt x="166" y="153"/>
                    </a:lnTo>
                    <a:lnTo>
                      <a:pt x="174" y="150"/>
                    </a:lnTo>
                    <a:lnTo>
                      <a:pt x="183" y="145"/>
                    </a:lnTo>
                    <a:lnTo>
                      <a:pt x="191" y="142"/>
                    </a:lnTo>
                    <a:lnTo>
                      <a:pt x="198" y="136"/>
                    </a:lnTo>
                    <a:lnTo>
                      <a:pt x="205" y="131"/>
                    </a:lnTo>
                    <a:lnTo>
                      <a:pt x="212" y="124"/>
                    </a:lnTo>
                    <a:lnTo>
                      <a:pt x="219" y="118"/>
                    </a:lnTo>
                    <a:lnTo>
                      <a:pt x="226" y="111"/>
                    </a:lnTo>
                    <a:lnTo>
                      <a:pt x="232" y="102"/>
                    </a:lnTo>
                    <a:lnTo>
                      <a:pt x="237" y="94"/>
                    </a:lnTo>
                    <a:lnTo>
                      <a:pt x="242" y="85"/>
                    </a:lnTo>
                    <a:lnTo>
                      <a:pt x="246" y="76"/>
                    </a:lnTo>
                    <a:lnTo>
                      <a:pt x="246" y="74"/>
                    </a:lnTo>
                    <a:lnTo>
                      <a:pt x="246" y="70"/>
                    </a:lnTo>
                    <a:lnTo>
                      <a:pt x="246" y="68"/>
                    </a:lnTo>
                    <a:lnTo>
                      <a:pt x="246" y="64"/>
                    </a:lnTo>
                    <a:lnTo>
                      <a:pt x="246" y="60"/>
                    </a:lnTo>
                    <a:lnTo>
                      <a:pt x="246" y="58"/>
                    </a:lnTo>
                    <a:lnTo>
                      <a:pt x="246" y="54"/>
                    </a:lnTo>
                    <a:lnTo>
                      <a:pt x="246" y="52"/>
                    </a:lnTo>
                    <a:lnTo>
                      <a:pt x="242" y="62"/>
                    </a:lnTo>
                    <a:lnTo>
                      <a:pt x="238" y="72"/>
                    </a:lnTo>
                    <a:lnTo>
                      <a:pt x="233" y="82"/>
                    </a:lnTo>
                    <a:lnTo>
                      <a:pt x="228" y="90"/>
                    </a:lnTo>
                    <a:lnTo>
                      <a:pt x="221" y="99"/>
                    </a:lnTo>
                    <a:lnTo>
                      <a:pt x="215" y="107"/>
                    </a:lnTo>
                    <a:lnTo>
                      <a:pt x="208" y="114"/>
                    </a:lnTo>
                    <a:lnTo>
                      <a:pt x="201" y="121"/>
                    </a:lnTo>
                    <a:lnTo>
                      <a:pt x="193" y="127"/>
                    </a:lnTo>
                    <a:lnTo>
                      <a:pt x="185" y="132"/>
                    </a:lnTo>
                    <a:lnTo>
                      <a:pt x="177" y="137"/>
                    </a:lnTo>
                    <a:lnTo>
                      <a:pt x="168" y="142"/>
                    </a:lnTo>
                    <a:lnTo>
                      <a:pt x="159" y="144"/>
                    </a:lnTo>
                    <a:lnTo>
                      <a:pt x="149" y="147"/>
                    </a:lnTo>
                    <a:lnTo>
                      <a:pt x="140" y="148"/>
                    </a:lnTo>
                    <a:lnTo>
                      <a:pt x="130" y="148"/>
                    </a:lnTo>
                    <a:lnTo>
                      <a:pt x="118" y="148"/>
                    </a:lnTo>
                    <a:lnTo>
                      <a:pt x="106" y="145"/>
                    </a:lnTo>
                    <a:lnTo>
                      <a:pt x="93" y="142"/>
                    </a:lnTo>
                    <a:lnTo>
                      <a:pt x="82" y="137"/>
                    </a:lnTo>
                    <a:lnTo>
                      <a:pt x="71" y="131"/>
                    </a:lnTo>
                    <a:lnTo>
                      <a:pt x="61" y="124"/>
                    </a:lnTo>
                    <a:lnTo>
                      <a:pt x="52" y="115"/>
                    </a:lnTo>
                    <a:lnTo>
                      <a:pt x="43" y="106"/>
                    </a:lnTo>
                    <a:lnTo>
                      <a:pt x="35" y="95"/>
                    </a:lnTo>
                    <a:lnTo>
                      <a:pt x="28" y="84"/>
                    </a:lnTo>
                    <a:lnTo>
                      <a:pt x="22" y="72"/>
                    </a:lnTo>
                    <a:lnTo>
                      <a:pt x="17" y="59"/>
                    </a:lnTo>
                    <a:lnTo>
                      <a:pt x="13" y="46"/>
                    </a:lnTo>
                    <a:lnTo>
                      <a:pt x="10" y="32"/>
                    </a:lnTo>
                    <a:lnTo>
                      <a:pt x="8" y="17"/>
                    </a:lnTo>
                    <a:lnTo>
                      <a:pt x="8" y="3"/>
                    </a:lnTo>
                    <a:lnTo>
                      <a:pt x="8" y="2"/>
                    </a:lnTo>
                    <a:lnTo>
                      <a:pt x="8" y="0"/>
                    </a:lnTo>
                    <a:lnTo>
                      <a:pt x="7" y="3"/>
                    </a:lnTo>
                    <a:lnTo>
                      <a:pt x="5" y="5"/>
                    </a:lnTo>
                    <a:lnTo>
                      <a:pt x="4" y="9"/>
                    </a:lnTo>
                    <a:lnTo>
                      <a:pt x="3" y="11"/>
                    </a:lnTo>
                    <a:lnTo>
                      <a:pt x="2" y="14"/>
                    </a:lnTo>
                    <a:lnTo>
                      <a:pt x="1" y="17"/>
                    </a:lnTo>
                    <a:lnTo>
                      <a:pt x="1" y="20"/>
                    </a:lnTo>
                    <a:lnTo>
                      <a:pt x="0" y="23"/>
                    </a:lnTo>
                    <a:close/>
                  </a:path>
                </a:pathLst>
              </a:custGeom>
              <a:solidFill>
                <a:srgbClr val="F4BF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133">
                <a:extLst>
                  <a:ext uri="{FF2B5EF4-FFF2-40B4-BE49-F238E27FC236}">
                    <a16:creationId xmlns:a16="http://schemas.microsoft.com/office/drawing/2014/main" xmlns="" id="{759DD9F2-A43B-6308-6739-2ACF81BF7216}"/>
                  </a:ext>
                </a:extLst>
              </p:cNvPr>
              <p:cNvSpPr>
                <a:spLocks/>
              </p:cNvSpPr>
              <p:nvPr/>
            </p:nvSpPr>
            <p:spPr bwMode="auto">
              <a:xfrm>
                <a:off x="1136" y="2657"/>
                <a:ext cx="49" cy="27"/>
              </a:xfrm>
              <a:custGeom>
                <a:avLst/>
                <a:gdLst>
                  <a:gd name="T0" fmla="*/ 0 w 243"/>
                  <a:gd name="T1" fmla="*/ 0 h 164"/>
                  <a:gd name="T2" fmla="*/ 0 w 243"/>
                  <a:gd name="T3" fmla="*/ 0 h 164"/>
                  <a:gd name="T4" fmla="*/ 0 w 243"/>
                  <a:gd name="T5" fmla="*/ 0 h 164"/>
                  <a:gd name="T6" fmla="*/ 0 w 243"/>
                  <a:gd name="T7" fmla="*/ 0 h 164"/>
                  <a:gd name="T8" fmla="*/ 0 w 243"/>
                  <a:gd name="T9" fmla="*/ 1 h 164"/>
                  <a:gd name="T10" fmla="*/ 1 w 243"/>
                  <a:gd name="T11" fmla="*/ 1 h 164"/>
                  <a:gd name="T12" fmla="*/ 1 w 243"/>
                  <a:gd name="T13" fmla="*/ 1 h 164"/>
                  <a:gd name="T14" fmla="*/ 1 w 243"/>
                  <a:gd name="T15" fmla="*/ 1 h 164"/>
                  <a:gd name="T16" fmla="*/ 1 w 243"/>
                  <a:gd name="T17" fmla="*/ 1 h 164"/>
                  <a:gd name="T18" fmla="*/ 1 w 243"/>
                  <a:gd name="T19" fmla="*/ 1 h 164"/>
                  <a:gd name="T20" fmla="*/ 1 w 243"/>
                  <a:gd name="T21" fmla="*/ 1 h 164"/>
                  <a:gd name="T22" fmla="*/ 2 w 243"/>
                  <a:gd name="T23" fmla="*/ 1 h 164"/>
                  <a:gd name="T24" fmla="*/ 2 w 243"/>
                  <a:gd name="T25" fmla="*/ 1 h 164"/>
                  <a:gd name="T26" fmla="*/ 2 w 243"/>
                  <a:gd name="T27" fmla="*/ 0 h 164"/>
                  <a:gd name="T28" fmla="*/ 2 w 243"/>
                  <a:gd name="T29" fmla="*/ 0 h 164"/>
                  <a:gd name="T30" fmla="*/ 2 w 243"/>
                  <a:gd name="T31" fmla="*/ 0 h 164"/>
                  <a:gd name="T32" fmla="*/ 2 w 243"/>
                  <a:gd name="T33" fmla="*/ 0 h 164"/>
                  <a:gd name="T34" fmla="*/ 2 w 243"/>
                  <a:gd name="T35" fmla="*/ 0 h 164"/>
                  <a:gd name="T36" fmla="*/ 2 w 243"/>
                  <a:gd name="T37" fmla="*/ 0 h 164"/>
                  <a:gd name="T38" fmla="*/ 2 w 243"/>
                  <a:gd name="T39" fmla="*/ 0 h 164"/>
                  <a:gd name="T40" fmla="*/ 2 w 243"/>
                  <a:gd name="T41" fmla="*/ 0 h 164"/>
                  <a:gd name="T42" fmla="*/ 2 w 243"/>
                  <a:gd name="T43" fmla="*/ 0 h 164"/>
                  <a:gd name="T44" fmla="*/ 2 w 243"/>
                  <a:gd name="T45" fmla="*/ 0 h 164"/>
                  <a:gd name="T46" fmla="*/ 2 w 243"/>
                  <a:gd name="T47" fmla="*/ 0 h 164"/>
                  <a:gd name="T48" fmla="*/ 2 w 243"/>
                  <a:gd name="T49" fmla="*/ 0 h 164"/>
                  <a:gd name="T50" fmla="*/ 1 w 243"/>
                  <a:gd name="T51" fmla="*/ 1 h 164"/>
                  <a:gd name="T52" fmla="*/ 1 w 243"/>
                  <a:gd name="T53" fmla="*/ 1 h 164"/>
                  <a:gd name="T54" fmla="*/ 1 w 243"/>
                  <a:gd name="T55" fmla="*/ 1 h 164"/>
                  <a:gd name="T56" fmla="*/ 1 w 243"/>
                  <a:gd name="T57" fmla="*/ 1 h 164"/>
                  <a:gd name="T58" fmla="*/ 1 w 243"/>
                  <a:gd name="T59" fmla="*/ 1 h 164"/>
                  <a:gd name="T60" fmla="*/ 1 w 243"/>
                  <a:gd name="T61" fmla="*/ 1 h 164"/>
                  <a:gd name="T62" fmla="*/ 0 w 243"/>
                  <a:gd name="T63" fmla="*/ 0 h 164"/>
                  <a:gd name="T64" fmla="*/ 0 w 243"/>
                  <a:gd name="T65" fmla="*/ 0 h 164"/>
                  <a:gd name="T66" fmla="*/ 0 w 243"/>
                  <a:gd name="T67" fmla="*/ 0 h 164"/>
                  <a:gd name="T68" fmla="*/ 0 w 243"/>
                  <a:gd name="T69" fmla="*/ 0 h 164"/>
                  <a:gd name="T70" fmla="*/ 0 w 243"/>
                  <a:gd name="T71" fmla="*/ 0 h 164"/>
                  <a:gd name="T72" fmla="*/ 0 w 243"/>
                  <a:gd name="T73" fmla="*/ 0 h 164"/>
                  <a:gd name="T74" fmla="*/ 0 w 243"/>
                  <a:gd name="T75" fmla="*/ 0 h 164"/>
                  <a:gd name="T76" fmla="*/ 0 w 243"/>
                  <a:gd name="T77" fmla="*/ 0 h 164"/>
                  <a:gd name="T78" fmla="*/ 0 w 243"/>
                  <a:gd name="T79" fmla="*/ 0 h 164"/>
                  <a:gd name="T80" fmla="*/ 0 w 243"/>
                  <a:gd name="T81" fmla="*/ 0 h 164"/>
                  <a:gd name="T82" fmla="*/ 0 w 243"/>
                  <a:gd name="T83" fmla="*/ 0 h 164"/>
                  <a:gd name="T84" fmla="*/ 0 w 243"/>
                  <a:gd name="T85" fmla="*/ 0 h 164"/>
                  <a:gd name="T86" fmla="*/ 0 w 243"/>
                  <a:gd name="T87" fmla="*/ 0 h 164"/>
                  <a:gd name="T88" fmla="*/ 0 w 243"/>
                  <a:gd name="T89" fmla="*/ 0 h 164"/>
                  <a:gd name="T90" fmla="*/ 0 w 243"/>
                  <a:gd name="T91" fmla="*/ 0 h 164"/>
                  <a:gd name="T92" fmla="*/ 0 w 243"/>
                  <a:gd name="T93" fmla="*/ 0 h 164"/>
                  <a:gd name="T94" fmla="*/ 0 w 243"/>
                  <a:gd name="T95" fmla="*/ 0 h 1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3"/>
                  <a:gd name="T145" fmla="*/ 0 h 164"/>
                  <a:gd name="T146" fmla="*/ 243 w 243"/>
                  <a:gd name="T147" fmla="*/ 164 h 16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3" h="164">
                    <a:moveTo>
                      <a:pt x="0" y="21"/>
                    </a:moveTo>
                    <a:lnTo>
                      <a:pt x="2" y="36"/>
                    </a:lnTo>
                    <a:lnTo>
                      <a:pt x="4" y="50"/>
                    </a:lnTo>
                    <a:lnTo>
                      <a:pt x="8" y="64"/>
                    </a:lnTo>
                    <a:lnTo>
                      <a:pt x="12" y="78"/>
                    </a:lnTo>
                    <a:lnTo>
                      <a:pt x="18" y="90"/>
                    </a:lnTo>
                    <a:lnTo>
                      <a:pt x="24" y="101"/>
                    </a:lnTo>
                    <a:lnTo>
                      <a:pt x="31" y="112"/>
                    </a:lnTo>
                    <a:lnTo>
                      <a:pt x="39" y="122"/>
                    </a:lnTo>
                    <a:lnTo>
                      <a:pt x="48" y="131"/>
                    </a:lnTo>
                    <a:lnTo>
                      <a:pt x="58" y="140"/>
                    </a:lnTo>
                    <a:lnTo>
                      <a:pt x="68" y="147"/>
                    </a:lnTo>
                    <a:lnTo>
                      <a:pt x="79" y="153"/>
                    </a:lnTo>
                    <a:lnTo>
                      <a:pt x="90" y="158"/>
                    </a:lnTo>
                    <a:lnTo>
                      <a:pt x="103" y="161"/>
                    </a:lnTo>
                    <a:lnTo>
                      <a:pt x="115" y="163"/>
                    </a:lnTo>
                    <a:lnTo>
                      <a:pt x="127" y="164"/>
                    </a:lnTo>
                    <a:lnTo>
                      <a:pt x="137" y="164"/>
                    </a:lnTo>
                    <a:lnTo>
                      <a:pt x="146" y="163"/>
                    </a:lnTo>
                    <a:lnTo>
                      <a:pt x="155" y="160"/>
                    </a:lnTo>
                    <a:lnTo>
                      <a:pt x="164" y="157"/>
                    </a:lnTo>
                    <a:lnTo>
                      <a:pt x="173" y="154"/>
                    </a:lnTo>
                    <a:lnTo>
                      <a:pt x="181" y="149"/>
                    </a:lnTo>
                    <a:lnTo>
                      <a:pt x="189" y="145"/>
                    </a:lnTo>
                    <a:lnTo>
                      <a:pt x="197" y="139"/>
                    </a:lnTo>
                    <a:lnTo>
                      <a:pt x="204" y="133"/>
                    </a:lnTo>
                    <a:lnTo>
                      <a:pt x="211" y="125"/>
                    </a:lnTo>
                    <a:lnTo>
                      <a:pt x="217" y="118"/>
                    </a:lnTo>
                    <a:lnTo>
                      <a:pt x="224" y="110"/>
                    </a:lnTo>
                    <a:lnTo>
                      <a:pt x="230" y="101"/>
                    </a:lnTo>
                    <a:lnTo>
                      <a:pt x="235" y="93"/>
                    </a:lnTo>
                    <a:lnTo>
                      <a:pt x="239" y="84"/>
                    </a:lnTo>
                    <a:lnTo>
                      <a:pt x="243" y="74"/>
                    </a:lnTo>
                    <a:lnTo>
                      <a:pt x="243" y="70"/>
                    </a:lnTo>
                    <a:lnTo>
                      <a:pt x="243" y="68"/>
                    </a:lnTo>
                    <a:lnTo>
                      <a:pt x="243" y="64"/>
                    </a:lnTo>
                    <a:lnTo>
                      <a:pt x="243" y="62"/>
                    </a:lnTo>
                    <a:lnTo>
                      <a:pt x="242" y="58"/>
                    </a:lnTo>
                    <a:lnTo>
                      <a:pt x="242" y="56"/>
                    </a:lnTo>
                    <a:lnTo>
                      <a:pt x="241" y="52"/>
                    </a:lnTo>
                    <a:lnTo>
                      <a:pt x="241" y="50"/>
                    </a:lnTo>
                    <a:lnTo>
                      <a:pt x="238" y="61"/>
                    </a:lnTo>
                    <a:lnTo>
                      <a:pt x="234" y="72"/>
                    </a:lnTo>
                    <a:lnTo>
                      <a:pt x="230" y="81"/>
                    </a:lnTo>
                    <a:lnTo>
                      <a:pt x="225" y="91"/>
                    </a:lnTo>
                    <a:lnTo>
                      <a:pt x="219" y="100"/>
                    </a:lnTo>
                    <a:lnTo>
                      <a:pt x="213" y="109"/>
                    </a:lnTo>
                    <a:lnTo>
                      <a:pt x="206" y="116"/>
                    </a:lnTo>
                    <a:lnTo>
                      <a:pt x="199" y="123"/>
                    </a:lnTo>
                    <a:lnTo>
                      <a:pt x="191" y="130"/>
                    </a:lnTo>
                    <a:lnTo>
                      <a:pt x="183" y="136"/>
                    </a:lnTo>
                    <a:lnTo>
                      <a:pt x="174" y="141"/>
                    </a:lnTo>
                    <a:lnTo>
                      <a:pt x="166" y="146"/>
                    </a:lnTo>
                    <a:lnTo>
                      <a:pt x="156" y="148"/>
                    </a:lnTo>
                    <a:lnTo>
                      <a:pt x="147" y="151"/>
                    </a:lnTo>
                    <a:lnTo>
                      <a:pt x="137" y="153"/>
                    </a:lnTo>
                    <a:lnTo>
                      <a:pt x="127" y="153"/>
                    </a:lnTo>
                    <a:lnTo>
                      <a:pt x="115" y="152"/>
                    </a:lnTo>
                    <a:lnTo>
                      <a:pt x="104" y="151"/>
                    </a:lnTo>
                    <a:lnTo>
                      <a:pt x="91" y="147"/>
                    </a:lnTo>
                    <a:lnTo>
                      <a:pt x="81" y="142"/>
                    </a:lnTo>
                    <a:lnTo>
                      <a:pt x="70" y="136"/>
                    </a:lnTo>
                    <a:lnTo>
                      <a:pt x="61" y="129"/>
                    </a:lnTo>
                    <a:lnTo>
                      <a:pt x="52" y="121"/>
                    </a:lnTo>
                    <a:lnTo>
                      <a:pt x="43" y="112"/>
                    </a:lnTo>
                    <a:lnTo>
                      <a:pt x="36" y="101"/>
                    </a:lnTo>
                    <a:lnTo>
                      <a:pt x="29" y="91"/>
                    </a:lnTo>
                    <a:lnTo>
                      <a:pt x="23" y="80"/>
                    </a:lnTo>
                    <a:lnTo>
                      <a:pt x="18" y="68"/>
                    </a:lnTo>
                    <a:lnTo>
                      <a:pt x="14" y="55"/>
                    </a:lnTo>
                    <a:lnTo>
                      <a:pt x="12" y="42"/>
                    </a:lnTo>
                    <a:lnTo>
                      <a:pt x="10" y="27"/>
                    </a:lnTo>
                    <a:lnTo>
                      <a:pt x="9" y="13"/>
                    </a:lnTo>
                    <a:lnTo>
                      <a:pt x="9" y="12"/>
                    </a:lnTo>
                    <a:lnTo>
                      <a:pt x="9" y="9"/>
                    </a:lnTo>
                    <a:lnTo>
                      <a:pt x="9" y="8"/>
                    </a:lnTo>
                    <a:lnTo>
                      <a:pt x="9" y="6"/>
                    </a:lnTo>
                    <a:lnTo>
                      <a:pt x="9" y="4"/>
                    </a:lnTo>
                    <a:lnTo>
                      <a:pt x="9" y="3"/>
                    </a:lnTo>
                    <a:lnTo>
                      <a:pt x="10" y="1"/>
                    </a:lnTo>
                    <a:lnTo>
                      <a:pt x="10" y="0"/>
                    </a:lnTo>
                    <a:lnTo>
                      <a:pt x="9" y="0"/>
                    </a:lnTo>
                    <a:lnTo>
                      <a:pt x="9" y="1"/>
                    </a:lnTo>
                    <a:lnTo>
                      <a:pt x="8" y="2"/>
                    </a:lnTo>
                    <a:lnTo>
                      <a:pt x="8" y="3"/>
                    </a:lnTo>
                    <a:lnTo>
                      <a:pt x="7" y="6"/>
                    </a:lnTo>
                    <a:lnTo>
                      <a:pt x="6" y="8"/>
                    </a:lnTo>
                    <a:lnTo>
                      <a:pt x="5" y="10"/>
                    </a:lnTo>
                    <a:lnTo>
                      <a:pt x="4" y="13"/>
                    </a:lnTo>
                    <a:lnTo>
                      <a:pt x="3" y="14"/>
                    </a:lnTo>
                    <a:lnTo>
                      <a:pt x="2" y="16"/>
                    </a:lnTo>
                    <a:lnTo>
                      <a:pt x="1" y="19"/>
                    </a:lnTo>
                    <a:lnTo>
                      <a:pt x="0" y="21"/>
                    </a:lnTo>
                    <a:close/>
                  </a:path>
                </a:pathLst>
              </a:custGeom>
              <a:solidFill>
                <a:srgbClr val="F4BF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134">
                <a:extLst>
                  <a:ext uri="{FF2B5EF4-FFF2-40B4-BE49-F238E27FC236}">
                    <a16:creationId xmlns:a16="http://schemas.microsoft.com/office/drawing/2014/main" xmlns="" id="{2A2D08C9-808E-E3D8-2274-793906CD9CDC}"/>
                  </a:ext>
                </a:extLst>
              </p:cNvPr>
              <p:cNvSpPr>
                <a:spLocks/>
              </p:cNvSpPr>
              <p:nvPr/>
            </p:nvSpPr>
            <p:spPr bwMode="auto">
              <a:xfrm>
                <a:off x="1137" y="2655"/>
                <a:ext cx="48" cy="28"/>
              </a:xfrm>
              <a:custGeom>
                <a:avLst/>
                <a:gdLst>
                  <a:gd name="T0" fmla="*/ 0 w 238"/>
                  <a:gd name="T1" fmla="*/ 0 h 169"/>
                  <a:gd name="T2" fmla="*/ 0 w 238"/>
                  <a:gd name="T3" fmla="*/ 0 h 169"/>
                  <a:gd name="T4" fmla="*/ 0 w 238"/>
                  <a:gd name="T5" fmla="*/ 0 h 169"/>
                  <a:gd name="T6" fmla="*/ 0 w 238"/>
                  <a:gd name="T7" fmla="*/ 0 h 169"/>
                  <a:gd name="T8" fmla="*/ 0 w 238"/>
                  <a:gd name="T9" fmla="*/ 0 h 169"/>
                  <a:gd name="T10" fmla="*/ 0 w 238"/>
                  <a:gd name="T11" fmla="*/ 0 h 169"/>
                  <a:gd name="T12" fmla="*/ 0 w 238"/>
                  <a:gd name="T13" fmla="*/ 0 h 169"/>
                  <a:gd name="T14" fmla="*/ 0 w 238"/>
                  <a:gd name="T15" fmla="*/ 0 h 169"/>
                  <a:gd name="T16" fmla="*/ 0 w 238"/>
                  <a:gd name="T17" fmla="*/ 1 h 169"/>
                  <a:gd name="T18" fmla="*/ 1 w 238"/>
                  <a:gd name="T19" fmla="*/ 1 h 169"/>
                  <a:gd name="T20" fmla="*/ 1 w 238"/>
                  <a:gd name="T21" fmla="*/ 1 h 169"/>
                  <a:gd name="T22" fmla="*/ 1 w 238"/>
                  <a:gd name="T23" fmla="*/ 1 h 169"/>
                  <a:gd name="T24" fmla="*/ 1 w 238"/>
                  <a:gd name="T25" fmla="*/ 1 h 169"/>
                  <a:gd name="T26" fmla="*/ 1 w 238"/>
                  <a:gd name="T27" fmla="*/ 1 h 169"/>
                  <a:gd name="T28" fmla="*/ 1 w 238"/>
                  <a:gd name="T29" fmla="*/ 1 h 169"/>
                  <a:gd name="T30" fmla="*/ 1 w 238"/>
                  <a:gd name="T31" fmla="*/ 1 h 169"/>
                  <a:gd name="T32" fmla="*/ 2 w 238"/>
                  <a:gd name="T33" fmla="*/ 1 h 169"/>
                  <a:gd name="T34" fmla="*/ 2 w 238"/>
                  <a:gd name="T35" fmla="*/ 0 h 169"/>
                  <a:gd name="T36" fmla="*/ 2 w 238"/>
                  <a:gd name="T37" fmla="*/ 0 h 169"/>
                  <a:gd name="T38" fmla="*/ 2 w 238"/>
                  <a:gd name="T39" fmla="*/ 0 h 169"/>
                  <a:gd name="T40" fmla="*/ 2 w 238"/>
                  <a:gd name="T41" fmla="*/ 0 h 169"/>
                  <a:gd name="T42" fmla="*/ 2 w 238"/>
                  <a:gd name="T43" fmla="*/ 0 h 169"/>
                  <a:gd name="T44" fmla="*/ 2 w 238"/>
                  <a:gd name="T45" fmla="*/ 0 h 169"/>
                  <a:gd name="T46" fmla="*/ 2 w 238"/>
                  <a:gd name="T47" fmla="*/ 0 h 169"/>
                  <a:gd name="T48" fmla="*/ 2 w 238"/>
                  <a:gd name="T49" fmla="*/ 0 h 169"/>
                  <a:gd name="T50" fmla="*/ 2 w 238"/>
                  <a:gd name="T51" fmla="*/ 0 h 169"/>
                  <a:gd name="T52" fmla="*/ 2 w 238"/>
                  <a:gd name="T53" fmla="*/ 0 h 169"/>
                  <a:gd name="T54" fmla="*/ 2 w 238"/>
                  <a:gd name="T55" fmla="*/ 0 h 169"/>
                  <a:gd name="T56" fmla="*/ 2 w 238"/>
                  <a:gd name="T57" fmla="*/ 1 h 169"/>
                  <a:gd name="T58" fmla="*/ 1 w 238"/>
                  <a:gd name="T59" fmla="*/ 1 h 169"/>
                  <a:gd name="T60" fmla="*/ 1 w 238"/>
                  <a:gd name="T61" fmla="*/ 1 h 169"/>
                  <a:gd name="T62" fmla="*/ 1 w 238"/>
                  <a:gd name="T63" fmla="*/ 1 h 169"/>
                  <a:gd name="T64" fmla="*/ 1 w 238"/>
                  <a:gd name="T65" fmla="*/ 1 h 169"/>
                  <a:gd name="T66" fmla="*/ 1 w 238"/>
                  <a:gd name="T67" fmla="*/ 1 h 169"/>
                  <a:gd name="T68" fmla="*/ 1 w 238"/>
                  <a:gd name="T69" fmla="*/ 1 h 169"/>
                  <a:gd name="T70" fmla="*/ 0 w 238"/>
                  <a:gd name="T71" fmla="*/ 0 h 169"/>
                  <a:gd name="T72" fmla="*/ 0 w 238"/>
                  <a:gd name="T73" fmla="*/ 0 h 169"/>
                  <a:gd name="T74" fmla="*/ 0 w 238"/>
                  <a:gd name="T75" fmla="*/ 0 h 169"/>
                  <a:gd name="T76" fmla="*/ 0 w 238"/>
                  <a:gd name="T77" fmla="*/ 0 h 169"/>
                  <a:gd name="T78" fmla="*/ 0 w 238"/>
                  <a:gd name="T79" fmla="*/ 0 h 169"/>
                  <a:gd name="T80" fmla="*/ 0 w 238"/>
                  <a:gd name="T81" fmla="*/ 0 h 169"/>
                  <a:gd name="T82" fmla="*/ 0 w 238"/>
                  <a:gd name="T83" fmla="*/ 0 h 169"/>
                  <a:gd name="T84" fmla="*/ 0 w 238"/>
                  <a:gd name="T85" fmla="*/ 0 h 169"/>
                  <a:gd name="T86" fmla="*/ 0 w 238"/>
                  <a:gd name="T87" fmla="*/ 0 h 169"/>
                  <a:gd name="T88" fmla="*/ 0 w 238"/>
                  <a:gd name="T89" fmla="*/ 0 h 169"/>
                  <a:gd name="T90" fmla="*/ 0 w 238"/>
                  <a:gd name="T91" fmla="*/ 0 h 169"/>
                  <a:gd name="T92" fmla="*/ 0 w 238"/>
                  <a:gd name="T93" fmla="*/ 0 h 169"/>
                  <a:gd name="T94" fmla="*/ 0 w 238"/>
                  <a:gd name="T95" fmla="*/ 0 h 169"/>
                  <a:gd name="T96" fmla="*/ 0 w 238"/>
                  <a:gd name="T97" fmla="*/ 0 h 169"/>
                  <a:gd name="T98" fmla="*/ 0 w 238"/>
                  <a:gd name="T99" fmla="*/ 0 h 169"/>
                  <a:gd name="T100" fmla="*/ 0 w 238"/>
                  <a:gd name="T101" fmla="*/ 0 h 169"/>
                  <a:gd name="T102" fmla="*/ 0 w 238"/>
                  <a:gd name="T103" fmla="*/ 0 h 16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38"/>
                  <a:gd name="T157" fmla="*/ 0 h 169"/>
                  <a:gd name="T158" fmla="*/ 238 w 238"/>
                  <a:gd name="T159" fmla="*/ 169 h 16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38" h="169">
                    <a:moveTo>
                      <a:pt x="0" y="21"/>
                    </a:moveTo>
                    <a:lnTo>
                      <a:pt x="0" y="21"/>
                    </a:lnTo>
                    <a:lnTo>
                      <a:pt x="0" y="23"/>
                    </a:lnTo>
                    <a:lnTo>
                      <a:pt x="0" y="24"/>
                    </a:lnTo>
                    <a:lnTo>
                      <a:pt x="0" y="38"/>
                    </a:lnTo>
                    <a:lnTo>
                      <a:pt x="2" y="53"/>
                    </a:lnTo>
                    <a:lnTo>
                      <a:pt x="5" y="67"/>
                    </a:lnTo>
                    <a:lnTo>
                      <a:pt x="9" y="80"/>
                    </a:lnTo>
                    <a:lnTo>
                      <a:pt x="14" y="93"/>
                    </a:lnTo>
                    <a:lnTo>
                      <a:pt x="20" y="105"/>
                    </a:lnTo>
                    <a:lnTo>
                      <a:pt x="27" y="116"/>
                    </a:lnTo>
                    <a:lnTo>
                      <a:pt x="35" y="127"/>
                    </a:lnTo>
                    <a:lnTo>
                      <a:pt x="44" y="136"/>
                    </a:lnTo>
                    <a:lnTo>
                      <a:pt x="53" y="145"/>
                    </a:lnTo>
                    <a:lnTo>
                      <a:pt x="63" y="152"/>
                    </a:lnTo>
                    <a:lnTo>
                      <a:pt x="74" y="158"/>
                    </a:lnTo>
                    <a:lnTo>
                      <a:pt x="85" y="163"/>
                    </a:lnTo>
                    <a:lnTo>
                      <a:pt x="98" y="166"/>
                    </a:lnTo>
                    <a:lnTo>
                      <a:pt x="110" y="169"/>
                    </a:lnTo>
                    <a:lnTo>
                      <a:pt x="122" y="169"/>
                    </a:lnTo>
                    <a:lnTo>
                      <a:pt x="132" y="169"/>
                    </a:lnTo>
                    <a:lnTo>
                      <a:pt x="141" y="168"/>
                    </a:lnTo>
                    <a:lnTo>
                      <a:pt x="151" y="165"/>
                    </a:lnTo>
                    <a:lnTo>
                      <a:pt x="160" y="162"/>
                    </a:lnTo>
                    <a:lnTo>
                      <a:pt x="169" y="158"/>
                    </a:lnTo>
                    <a:lnTo>
                      <a:pt x="177" y="153"/>
                    </a:lnTo>
                    <a:lnTo>
                      <a:pt x="185" y="148"/>
                    </a:lnTo>
                    <a:lnTo>
                      <a:pt x="193" y="142"/>
                    </a:lnTo>
                    <a:lnTo>
                      <a:pt x="200" y="135"/>
                    </a:lnTo>
                    <a:lnTo>
                      <a:pt x="207" y="128"/>
                    </a:lnTo>
                    <a:lnTo>
                      <a:pt x="213" y="120"/>
                    </a:lnTo>
                    <a:lnTo>
                      <a:pt x="220" y="111"/>
                    </a:lnTo>
                    <a:lnTo>
                      <a:pt x="225" y="103"/>
                    </a:lnTo>
                    <a:lnTo>
                      <a:pt x="230" y="93"/>
                    </a:lnTo>
                    <a:lnTo>
                      <a:pt x="234" y="83"/>
                    </a:lnTo>
                    <a:lnTo>
                      <a:pt x="238" y="73"/>
                    </a:lnTo>
                    <a:lnTo>
                      <a:pt x="237" y="69"/>
                    </a:lnTo>
                    <a:lnTo>
                      <a:pt x="237" y="67"/>
                    </a:lnTo>
                    <a:lnTo>
                      <a:pt x="236" y="63"/>
                    </a:lnTo>
                    <a:lnTo>
                      <a:pt x="236" y="61"/>
                    </a:lnTo>
                    <a:lnTo>
                      <a:pt x="235" y="57"/>
                    </a:lnTo>
                    <a:lnTo>
                      <a:pt x="235" y="55"/>
                    </a:lnTo>
                    <a:lnTo>
                      <a:pt x="234" y="51"/>
                    </a:lnTo>
                    <a:lnTo>
                      <a:pt x="234" y="49"/>
                    </a:lnTo>
                    <a:lnTo>
                      <a:pt x="231" y="61"/>
                    </a:lnTo>
                    <a:lnTo>
                      <a:pt x="228" y="72"/>
                    </a:lnTo>
                    <a:lnTo>
                      <a:pt x="224" y="83"/>
                    </a:lnTo>
                    <a:lnTo>
                      <a:pt x="220" y="92"/>
                    </a:lnTo>
                    <a:lnTo>
                      <a:pt x="214" y="102"/>
                    </a:lnTo>
                    <a:lnTo>
                      <a:pt x="208" y="111"/>
                    </a:lnTo>
                    <a:lnTo>
                      <a:pt x="201" y="120"/>
                    </a:lnTo>
                    <a:lnTo>
                      <a:pt x="194" y="127"/>
                    </a:lnTo>
                    <a:lnTo>
                      <a:pt x="187" y="134"/>
                    </a:lnTo>
                    <a:lnTo>
                      <a:pt x="179" y="140"/>
                    </a:lnTo>
                    <a:lnTo>
                      <a:pt x="170" y="146"/>
                    </a:lnTo>
                    <a:lnTo>
                      <a:pt x="161" y="151"/>
                    </a:lnTo>
                    <a:lnTo>
                      <a:pt x="152" y="154"/>
                    </a:lnTo>
                    <a:lnTo>
                      <a:pt x="142" y="157"/>
                    </a:lnTo>
                    <a:lnTo>
                      <a:pt x="132" y="158"/>
                    </a:lnTo>
                    <a:lnTo>
                      <a:pt x="122" y="158"/>
                    </a:lnTo>
                    <a:lnTo>
                      <a:pt x="111" y="158"/>
                    </a:lnTo>
                    <a:lnTo>
                      <a:pt x="99" y="156"/>
                    </a:lnTo>
                    <a:lnTo>
                      <a:pt x="88" y="152"/>
                    </a:lnTo>
                    <a:lnTo>
                      <a:pt x="77" y="148"/>
                    </a:lnTo>
                    <a:lnTo>
                      <a:pt x="67" y="142"/>
                    </a:lnTo>
                    <a:lnTo>
                      <a:pt x="58" y="135"/>
                    </a:lnTo>
                    <a:lnTo>
                      <a:pt x="50" y="128"/>
                    </a:lnTo>
                    <a:lnTo>
                      <a:pt x="42" y="120"/>
                    </a:lnTo>
                    <a:lnTo>
                      <a:pt x="34" y="110"/>
                    </a:lnTo>
                    <a:lnTo>
                      <a:pt x="28" y="99"/>
                    </a:lnTo>
                    <a:lnTo>
                      <a:pt x="22" y="89"/>
                    </a:lnTo>
                    <a:lnTo>
                      <a:pt x="18" y="77"/>
                    </a:lnTo>
                    <a:lnTo>
                      <a:pt x="14" y="63"/>
                    </a:lnTo>
                    <a:lnTo>
                      <a:pt x="11" y="51"/>
                    </a:lnTo>
                    <a:lnTo>
                      <a:pt x="9" y="37"/>
                    </a:lnTo>
                    <a:lnTo>
                      <a:pt x="9" y="24"/>
                    </a:lnTo>
                    <a:lnTo>
                      <a:pt x="9" y="20"/>
                    </a:lnTo>
                    <a:lnTo>
                      <a:pt x="9" y="18"/>
                    </a:lnTo>
                    <a:lnTo>
                      <a:pt x="9" y="15"/>
                    </a:lnTo>
                    <a:lnTo>
                      <a:pt x="9" y="12"/>
                    </a:lnTo>
                    <a:lnTo>
                      <a:pt x="9" y="9"/>
                    </a:lnTo>
                    <a:lnTo>
                      <a:pt x="10" y="6"/>
                    </a:lnTo>
                    <a:lnTo>
                      <a:pt x="10" y="3"/>
                    </a:lnTo>
                    <a:lnTo>
                      <a:pt x="10" y="0"/>
                    </a:lnTo>
                    <a:lnTo>
                      <a:pt x="9" y="2"/>
                    </a:lnTo>
                    <a:lnTo>
                      <a:pt x="8" y="3"/>
                    </a:lnTo>
                    <a:lnTo>
                      <a:pt x="7" y="6"/>
                    </a:lnTo>
                    <a:lnTo>
                      <a:pt x="6" y="7"/>
                    </a:lnTo>
                    <a:lnTo>
                      <a:pt x="5" y="9"/>
                    </a:lnTo>
                    <a:lnTo>
                      <a:pt x="4" y="11"/>
                    </a:lnTo>
                    <a:lnTo>
                      <a:pt x="3" y="13"/>
                    </a:lnTo>
                    <a:lnTo>
                      <a:pt x="3" y="14"/>
                    </a:lnTo>
                    <a:lnTo>
                      <a:pt x="2" y="15"/>
                    </a:lnTo>
                    <a:lnTo>
                      <a:pt x="2" y="17"/>
                    </a:lnTo>
                    <a:lnTo>
                      <a:pt x="1" y="17"/>
                    </a:lnTo>
                    <a:lnTo>
                      <a:pt x="1" y="18"/>
                    </a:lnTo>
                    <a:lnTo>
                      <a:pt x="1" y="19"/>
                    </a:lnTo>
                    <a:lnTo>
                      <a:pt x="0" y="19"/>
                    </a:lnTo>
                    <a:lnTo>
                      <a:pt x="0" y="20"/>
                    </a:lnTo>
                    <a:lnTo>
                      <a:pt x="0" y="21"/>
                    </a:lnTo>
                    <a:close/>
                  </a:path>
                </a:pathLst>
              </a:custGeom>
              <a:solidFill>
                <a:srgbClr val="F5C1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135">
                <a:extLst>
                  <a:ext uri="{FF2B5EF4-FFF2-40B4-BE49-F238E27FC236}">
                    <a16:creationId xmlns:a16="http://schemas.microsoft.com/office/drawing/2014/main" xmlns="" id="{ADF0347B-08BD-E566-13F2-A9DBB74A6271}"/>
                  </a:ext>
                </a:extLst>
              </p:cNvPr>
              <p:cNvSpPr>
                <a:spLocks/>
              </p:cNvSpPr>
              <p:nvPr/>
            </p:nvSpPr>
            <p:spPr bwMode="auto">
              <a:xfrm>
                <a:off x="1138" y="2654"/>
                <a:ext cx="46" cy="29"/>
              </a:xfrm>
              <a:custGeom>
                <a:avLst/>
                <a:gdLst>
                  <a:gd name="T0" fmla="*/ 0 w 232"/>
                  <a:gd name="T1" fmla="*/ 0 h 174"/>
                  <a:gd name="T2" fmla="*/ 0 w 232"/>
                  <a:gd name="T3" fmla="*/ 0 h 174"/>
                  <a:gd name="T4" fmla="*/ 0 w 232"/>
                  <a:gd name="T5" fmla="*/ 0 h 174"/>
                  <a:gd name="T6" fmla="*/ 0 w 232"/>
                  <a:gd name="T7" fmla="*/ 0 h 174"/>
                  <a:gd name="T8" fmla="*/ 0 w 232"/>
                  <a:gd name="T9" fmla="*/ 0 h 174"/>
                  <a:gd name="T10" fmla="*/ 0 w 232"/>
                  <a:gd name="T11" fmla="*/ 0 h 174"/>
                  <a:gd name="T12" fmla="*/ 0 w 232"/>
                  <a:gd name="T13" fmla="*/ 1 h 174"/>
                  <a:gd name="T14" fmla="*/ 0 w 232"/>
                  <a:gd name="T15" fmla="*/ 1 h 174"/>
                  <a:gd name="T16" fmla="*/ 0 w 232"/>
                  <a:gd name="T17" fmla="*/ 1 h 174"/>
                  <a:gd name="T18" fmla="*/ 0 w 232"/>
                  <a:gd name="T19" fmla="*/ 1 h 174"/>
                  <a:gd name="T20" fmla="*/ 1 w 232"/>
                  <a:gd name="T21" fmla="*/ 1 h 174"/>
                  <a:gd name="T22" fmla="*/ 1 w 232"/>
                  <a:gd name="T23" fmla="*/ 1 h 174"/>
                  <a:gd name="T24" fmla="*/ 1 w 232"/>
                  <a:gd name="T25" fmla="*/ 1 h 174"/>
                  <a:gd name="T26" fmla="*/ 1 w 232"/>
                  <a:gd name="T27" fmla="*/ 1 h 174"/>
                  <a:gd name="T28" fmla="*/ 1 w 232"/>
                  <a:gd name="T29" fmla="*/ 1 h 174"/>
                  <a:gd name="T30" fmla="*/ 1 w 232"/>
                  <a:gd name="T31" fmla="*/ 1 h 174"/>
                  <a:gd name="T32" fmla="*/ 2 w 232"/>
                  <a:gd name="T33" fmla="*/ 1 h 174"/>
                  <a:gd name="T34" fmla="*/ 2 w 232"/>
                  <a:gd name="T35" fmla="*/ 1 h 174"/>
                  <a:gd name="T36" fmla="*/ 2 w 232"/>
                  <a:gd name="T37" fmla="*/ 1 h 174"/>
                  <a:gd name="T38" fmla="*/ 2 w 232"/>
                  <a:gd name="T39" fmla="*/ 0 h 174"/>
                  <a:gd name="T40" fmla="*/ 2 w 232"/>
                  <a:gd name="T41" fmla="*/ 0 h 174"/>
                  <a:gd name="T42" fmla="*/ 2 w 232"/>
                  <a:gd name="T43" fmla="*/ 0 h 174"/>
                  <a:gd name="T44" fmla="*/ 2 w 232"/>
                  <a:gd name="T45" fmla="*/ 0 h 174"/>
                  <a:gd name="T46" fmla="*/ 2 w 232"/>
                  <a:gd name="T47" fmla="*/ 0 h 174"/>
                  <a:gd name="T48" fmla="*/ 2 w 232"/>
                  <a:gd name="T49" fmla="*/ 0 h 174"/>
                  <a:gd name="T50" fmla="*/ 2 w 232"/>
                  <a:gd name="T51" fmla="*/ 0 h 174"/>
                  <a:gd name="T52" fmla="*/ 2 w 232"/>
                  <a:gd name="T53" fmla="*/ 1 h 174"/>
                  <a:gd name="T54" fmla="*/ 2 w 232"/>
                  <a:gd name="T55" fmla="*/ 1 h 174"/>
                  <a:gd name="T56" fmla="*/ 1 w 232"/>
                  <a:gd name="T57" fmla="*/ 1 h 174"/>
                  <a:gd name="T58" fmla="*/ 1 w 232"/>
                  <a:gd name="T59" fmla="*/ 1 h 174"/>
                  <a:gd name="T60" fmla="*/ 1 w 232"/>
                  <a:gd name="T61" fmla="*/ 1 h 174"/>
                  <a:gd name="T62" fmla="*/ 1 w 232"/>
                  <a:gd name="T63" fmla="*/ 1 h 174"/>
                  <a:gd name="T64" fmla="*/ 1 w 232"/>
                  <a:gd name="T65" fmla="*/ 1 h 174"/>
                  <a:gd name="T66" fmla="*/ 1 w 232"/>
                  <a:gd name="T67" fmla="*/ 1 h 174"/>
                  <a:gd name="T68" fmla="*/ 1 w 232"/>
                  <a:gd name="T69" fmla="*/ 1 h 174"/>
                  <a:gd name="T70" fmla="*/ 0 w 232"/>
                  <a:gd name="T71" fmla="*/ 1 h 174"/>
                  <a:gd name="T72" fmla="*/ 0 w 232"/>
                  <a:gd name="T73" fmla="*/ 1 h 174"/>
                  <a:gd name="T74" fmla="*/ 0 w 232"/>
                  <a:gd name="T75" fmla="*/ 1 h 174"/>
                  <a:gd name="T76" fmla="*/ 0 w 232"/>
                  <a:gd name="T77" fmla="*/ 0 h 174"/>
                  <a:gd name="T78" fmla="*/ 0 w 232"/>
                  <a:gd name="T79" fmla="*/ 0 h 174"/>
                  <a:gd name="T80" fmla="*/ 0 w 232"/>
                  <a:gd name="T81" fmla="*/ 0 h 174"/>
                  <a:gd name="T82" fmla="*/ 0 w 232"/>
                  <a:gd name="T83" fmla="*/ 0 h 174"/>
                  <a:gd name="T84" fmla="*/ 0 w 232"/>
                  <a:gd name="T85" fmla="*/ 0 h 174"/>
                  <a:gd name="T86" fmla="*/ 0 w 232"/>
                  <a:gd name="T87" fmla="*/ 0 h 174"/>
                  <a:gd name="T88" fmla="*/ 0 w 232"/>
                  <a:gd name="T89" fmla="*/ 0 h 174"/>
                  <a:gd name="T90" fmla="*/ 0 w 232"/>
                  <a:gd name="T91" fmla="*/ 0 h 174"/>
                  <a:gd name="T92" fmla="*/ 0 w 232"/>
                  <a:gd name="T93" fmla="*/ 0 h 174"/>
                  <a:gd name="T94" fmla="*/ 0 w 232"/>
                  <a:gd name="T95" fmla="*/ 0 h 1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2"/>
                  <a:gd name="T145" fmla="*/ 0 h 174"/>
                  <a:gd name="T146" fmla="*/ 232 w 232"/>
                  <a:gd name="T147" fmla="*/ 174 h 17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2" h="174">
                    <a:moveTo>
                      <a:pt x="1" y="21"/>
                    </a:moveTo>
                    <a:lnTo>
                      <a:pt x="1" y="22"/>
                    </a:lnTo>
                    <a:lnTo>
                      <a:pt x="0" y="24"/>
                    </a:lnTo>
                    <a:lnTo>
                      <a:pt x="0" y="25"/>
                    </a:lnTo>
                    <a:lnTo>
                      <a:pt x="0" y="27"/>
                    </a:lnTo>
                    <a:lnTo>
                      <a:pt x="0" y="29"/>
                    </a:lnTo>
                    <a:lnTo>
                      <a:pt x="0" y="30"/>
                    </a:lnTo>
                    <a:lnTo>
                      <a:pt x="0" y="33"/>
                    </a:lnTo>
                    <a:lnTo>
                      <a:pt x="0" y="34"/>
                    </a:lnTo>
                    <a:lnTo>
                      <a:pt x="1" y="48"/>
                    </a:lnTo>
                    <a:lnTo>
                      <a:pt x="3" y="63"/>
                    </a:lnTo>
                    <a:lnTo>
                      <a:pt x="5" y="76"/>
                    </a:lnTo>
                    <a:lnTo>
                      <a:pt x="9" y="89"/>
                    </a:lnTo>
                    <a:lnTo>
                      <a:pt x="14" y="101"/>
                    </a:lnTo>
                    <a:lnTo>
                      <a:pt x="20" y="112"/>
                    </a:lnTo>
                    <a:lnTo>
                      <a:pt x="27" y="122"/>
                    </a:lnTo>
                    <a:lnTo>
                      <a:pt x="34" y="133"/>
                    </a:lnTo>
                    <a:lnTo>
                      <a:pt x="43" y="142"/>
                    </a:lnTo>
                    <a:lnTo>
                      <a:pt x="52" y="150"/>
                    </a:lnTo>
                    <a:lnTo>
                      <a:pt x="61" y="157"/>
                    </a:lnTo>
                    <a:lnTo>
                      <a:pt x="72" y="163"/>
                    </a:lnTo>
                    <a:lnTo>
                      <a:pt x="82" y="168"/>
                    </a:lnTo>
                    <a:lnTo>
                      <a:pt x="95" y="172"/>
                    </a:lnTo>
                    <a:lnTo>
                      <a:pt x="106" y="173"/>
                    </a:lnTo>
                    <a:lnTo>
                      <a:pt x="118" y="174"/>
                    </a:lnTo>
                    <a:lnTo>
                      <a:pt x="128" y="174"/>
                    </a:lnTo>
                    <a:lnTo>
                      <a:pt x="138" y="172"/>
                    </a:lnTo>
                    <a:lnTo>
                      <a:pt x="147" y="169"/>
                    </a:lnTo>
                    <a:lnTo>
                      <a:pt x="157" y="167"/>
                    </a:lnTo>
                    <a:lnTo>
                      <a:pt x="165" y="162"/>
                    </a:lnTo>
                    <a:lnTo>
                      <a:pt x="174" y="157"/>
                    </a:lnTo>
                    <a:lnTo>
                      <a:pt x="182" y="151"/>
                    </a:lnTo>
                    <a:lnTo>
                      <a:pt x="190" y="145"/>
                    </a:lnTo>
                    <a:lnTo>
                      <a:pt x="197" y="137"/>
                    </a:lnTo>
                    <a:lnTo>
                      <a:pt x="204" y="130"/>
                    </a:lnTo>
                    <a:lnTo>
                      <a:pt x="210" y="121"/>
                    </a:lnTo>
                    <a:lnTo>
                      <a:pt x="216" y="112"/>
                    </a:lnTo>
                    <a:lnTo>
                      <a:pt x="221" y="102"/>
                    </a:lnTo>
                    <a:lnTo>
                      <a:pt x="225" y="93"/>
                    </a:lnTo>
                    <a:lnTo>
                      <a:pt x="229" y="82"/>
                    </a:lnTo>
                    <a:lnTo>
                      <a:pt x="232" y="71"/>
                    </a:lnTo>
                    <a:lnTo>
                      <a:pt x="231" y="67"/>
                    </a:lnTo>
                    <a:lnTo>
                      <a:pt x="231" y="65"/>
                    </a:lnTo>
                    <a:lnTo>
                      <a:pt x="230" y="61"/>
                    </a:lnTo>
                    <a:lnTo>
                      <a:pt x="230" y="59"/>
                    </a:lnTo>
                    <a:lnTo>
                      <a:pt x="229" y="55"/>
                    </a:lnTo>
                    <a:lnTo>
                      <a:pt x="228" y="53"/>
                    </a:lnTo>
                    <a:lnTo>
                      <a:pt x="227" y="51"/>
                    </a:lnTo>
                    <a:lnTo>
                      <a:pt x="226" y="47"/>
                    </a:lnTo>
                    <a:lnTo>
                      <a:pt x="225" y="59"/>
                    </a:lnTo>
                    <a:lnTo>
                      <a:pt x="223" y="71"/>
                    </a:lnTo>
                    <a:lnTo>
                      <a:pt x="219" y="82"/>
                    </a:lnTo>
                    <a:lnTo>
                      <a:pt x="215" y="93"/>
                    </a:lnTo>
                    <a:lnTo>
                      <a:pt x="209" y="103"/>
                    </a:lnTo>
                    <a:lnTo>
                      <a:pt x="204" y="113"/>
                    </a:lnTo>
                    <a:lnTo>
                      <a:pt x="197" y="121"/>
                    </a:lnTo>
                    <a:lnTo>
                      <a:pt x="191" y="130"/>
                    </a:lnTo>
                    <a:lnTo>
                      <a:pt x="183" y="137"/>
                    </a:lnTo>
                    <a:lnTo>
                      <a:pt x="175" y="144"/>
                    </a:lnTo>
                    <a:lnTo>
                      <a:pt x="167" y="149"/>
                    </a:lnTo>
                    <a:lnTo>
                      <a:pt x="158" y="155"/>
                    </a:lnTo>
                    <a:lnTo>
                      <a:pt x="148" y="158"/>
                    </a:lnTo>
                    <a:lnTo>
                      <a:pt x="139" y="161"/>
                    </a:lnTo>
                    <a:lnTo>
                      <a:pt x="128" y="162"/>
                    </a:lnTo>
                    <a:lnTo>
                      <a:pt x="118" y="163"/>
                    </a:lnTo>
                    <a:lnTo>
                      <a:pt x="107" y="162"/>
                    </a:lnTo>
                    <a:lnTo>
                      <a:pt x="96" y="161"/>
                    </a:lnTo>
                    <a:lnTo>
                      <a:pt x="85" y="157"/>
                    </a:lnTo>
                    <a:lnTo>
                      <a:pt x="75" y="152"/>
                    </a:lnTo>
                    <a:lnTo>
                      <a:pt x="66" y="148"/>
                    </a:lnTo>
                    <a:lnTo>
                      <a:pt x="57" y="142"/>
                    </a:lnTo>
                    <a:lnTo>
                      <a:pt x="48" y="133"/>
                    </a:lnTo>
                    <a:lnTo>
                      <a:pt x="41" y="125"/>
                    </a:lnTo>
                    <a:lnTo>
                      <a:pt x="34" y="116"/>
                    </a:lnTo>
                    <a:lnTo>
                      <a:pt x="28" y="106"/>
                    </a:lnTo>
                    <a:lnTo>
                      <a:pt x="22" y="95"/>
                    </a:lnTo>
                    <a:lnTo>
                      <a:pt x="18" y="84"/>
                    </a:lnTo>
                    <a:lnTo>
                      <a:pt x="14" y="72"/>
                    </a:lnTo>
                    <a:lnTo>
                      <a:pt x="11" y="60"/>
                    </a:lnTo>
                    <a:lnTo>
                      <a:pt x="10" y="47"/>
                    </a:lnTo>
                    <a:lnTo>
                      <a:pt x="9" y="34"/>
                    </a:lnTo>
                    <a:lnTo>
                      <a:pt x="9" y="29"/>
                    </a:lnTo>
                    <a:lnTo>
                      <a:pt x="9" y="25"/>
                    </a:lnTo>
                    <a:lnTo>
                      <a:pt x="10" y="21"/>
                    </a:lnTo>
                    <a:lnTo>
                      <a:pt x="10" y="17"/>
                    </a:lnTo>
                    <a:lnTo>
                      <a:pt x="11" y="13"/>
                    </a:lnTo>
                    <a:lnTo>
                      <a:pt x="11" y="9"/>
                    </a:lnTo>
                    <a:lnTo>
                      <a:pt x="12" y="5"/>
                    </a:lnTo>
                    <a:lnTo>
                      <a:pt x="13" y="0"/>
                    </a:lnTo>
                    <a:lnTo>
                      <a:pt x="11" y="3"/>
                    </a:lnTo>
                    <a:lnTo>
                      <a:pt x="10" y="5"/>
                    </a:lnTo>
                    <a:lnTo>
                      <a:pt x="8" y="7"/>
                    </a:lnTo>
                    <a:lnTo>
                      <a:pt x="6" y="10"/>
                    </a:lnTo>
                    <a:lnTo>
                      <a:pt x="5" y="12"/>
                    </a:lnTo>
                    <a:lnTo>
                      <a:pt x="4" y="15"/>
                    </a:lnTo>
                    <a:lnTo>
                      <a:pt x="2" y="18"/>
                    </a:lnTo>
                    <a:lnTo>
                      <a:pt x="1" y="21"/>
                    </a:lnTo>
                    <a:close/>
                  </a:path>
                </a:pathLst>
              </a:custGeom>
              <a:solidFill>
                <a:srgbClr val="F5C3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136">
                <a:extLst>
                  <a:ext uri="{FF2B5EF4-FFF2-40B4-BE49-F238E27FC236}">
                    <a16:creationId xmlns:a16="http://schemas.microsoft.com/office/drawing/2014/main" xmlns="" id="{8F8E4981-3450-2F1C-789A-234DF1DE003C}"/>
                  </a:ext>
                </a:extLst>
              </p:cNvPr>
              <p:cNvSpPr>
                <a:spLocks/>
              </p:cNvSpPr>
              <p:nvPr/>
            </p:nvSpPr>
            <p:spPr bwMode="auto">
              <a:xfrm>
                <a:off x="1139" y="2652"/>
                <a:ext cx="45" cy="30"/>
              </a:xfrm>
              <a:custGeom>
                <a:avLst/>
                <a:gdLst>
                  <a:gd name="T0" fmla="*/ 0 w 225"/>
                  <a:gd name="T1" fmla="*/ 0 h 176"/>
                  <a:gd name="T2" fmla="*/ 0 w 225"/>
                  <a:gd name="T3" fmla="*/ 0 h 176"/>
                  <a:gd name="T4" fmla="*/ 0 w 225"/>
                  <a:gd name="T5" fmla="*/ 0 h 176"/>
                  <a:gd name="T6" fmla="*/ 0 w 225"/>
                  <a:gd name="T7" fmla="*/ 0 h 176"/>
                  <a:gd name="T8" fmla="*/ 0 w 225"/>
                  <a:gd name="T9" fmla="*/ 0 h 176"/>
                  <a:gd name="T10" fmla="*/ 0 w 225"/>
                  <a:gd name="T11" fmla="*/ 0 h 176"/>
                  <a:gd name="T12" fmla="*/ 0 w 225"/>
                  <a:gd name="T13" fmla="*/ 1 h 176"/>
                  <a:gd name="T14" fmla="*/ 0 w 225"/>
                  <a:gd name="T15" fmla="*/ 1 h 176"/>
                  <a:gd name="T16" fmla="*/ 0 w 225"/>
                  <a:gd name="T17" fmla="*/ 1 h 176"/>
                  <a:gd name="T18" fmla="*/ 0 w 225"/>
                  <a:gd name="T19" fmla="*/ 1 h 176"/>
                  <a:gd name="T20" fmla="*/ 1 w 225"/>
                  <a:gd name="T21" fmla="*/ 1 h 176"/>
                  <a:gd name="T22" fmla="*/ 1 w 225"/>
                  <a:gd name="T23" fmla="*/ 1 h 176"/>
                  <a:gd name="T24" fmla="*/ 1 w 225"/>
                  <a:gd name="T25" fmla="*/ 1 h 176"/>
                  <a:gd name="T26" fmla="*/ 1 w 225"/>
                  <a:gd name="T27" fmla="*/ 1 h 176"/>
                  <a:gd name="T28" fmla="*/ 1 w 225"/>
                  <a:gd name="T29" fmla="*/ 1 h 176"/>
                  <a:gd name="T30" fmla="*/ 1 w 225"/>
                  <a:gd name="T31" fmla="*/ 1 h 176"/>
                  <a:gd name="T32" fmla="*/ 2 w 225"/>
                  <a:gd name="T33" fmla="*/ 1 h 176"/>
                  <a:gd name="T34" fmla="*/ 2 w 225"/>
                  <a:gd name="T35" fmla="*/ 1 h 176"/>
                  <a:gd name="T36" fmla="*/ 2 w 225"/>
                  <a:gd name="T37" fmla="*/ 1 h 176"/>
                  <a:gd name="T38" fmla="*/ 2 w 225"/>
                  <a:gd name="T39" fmla="*/ 0 h 176"/>
                  <a:gd name="T40" fmla="*/ 2 w 225"/>
                  <a:gd name="T41" fmla="*/ 0 h 176"/>
                  <a:gd name="T42" fmla="*/ 2 w 225"/>
                  <a:gd name="T43" fmla="*/ 0 h 176"/>
                  <a:gd name="T44" fmla="*/ 2 w 225"/>
                  <a:gd name="T45" fmla="*/ 0 h 176"/>
                  <a:gd name="T46" fmla="*/ 2 w 225"/>
                  <a:gd name="T47" fmla="*/ 0 h 176"/>
                  <a:gd name="T48" fmla="*/ 2 w 225"/>
                  <a:gd name="T49" fmla="*/ 0 h 176"/>
                  <a:gd name="T50" fmla="*/ 2 w 225"/>
                  <a:gd name="T51" fmla="*/ 0 h 176"/>
                  <a:gd name="T52" fmla="*/ 2 w 225"/>
                  <a:gd name="T53" fmla="*/ 1 h 176"/>
                  <a:gd name="T54" fmla="*/ 2 w 225"/>
                  <a:gd name="T55" fmla="*/ 1 h 176"/>
                  <a:gd name="T56" fmla="*/ 1 w 225"/>
                  <a:gd name="T57" fmla="*/ 1 h 176"/>
                  <a:gd name="T58" fmla="*/ 1 w 225"/>
                  <a:gd name="T59" fmla="*/ 1 h 176"/>
                  <a:gd name="T60" fmla="*/ 1 w 225"/>
                  <a:gd name="T61" fmla="*/ 1 h 176"/>
                  <a:gd name="T62" fmla="*/ 1 w 225"/>
                  <a:gd name="T63" fmla="*/ 1 h 176"/>
                  <a:gd name="T64" fmla="*/ 1 w 225"/>
                  <a:gd name="T65" fmla="*/ 1 h 176"/>
                  <a:gd name="T66" fmla="*/ 1 w 225"/>
                  <a:gd name="T67" fmla="*/ 1 h 176"/>
                  <a:gd name="T68" fmla="*/ 1 w 225"/>
                  <a:gd name="T69" fmla="*/ 1 h 176"/>
                  <a:gd name="T70" fmla="*/ 0 w 225"/>
                  <a:gd name="T71" fmla="*/ 1 h 176"/>
                  <a:gd name="T72" fmla="*/ 0 w 225"/>
                  <a:gd name="T73" fmla="*/ 1 h 176"/>
                  <a:gd name="T74" fmla="*/ 0 w 225"/>
                  <a:gd name="T75" fmla="*/ 1 h 176"/>
                  <a:gd name="T76" fmla="*/ 0 w 225"/>
                  <a:gd name="T77" fmla="*/ 0 h 176"/>
                  <a:gd name="T78" fmla="*/ 0 w 225"/>
                  <a:gd name="T79" fmla="*/ 0 h 176"/>
                  <a:gd name="T80" fmla="*/ 0 w 225"/>
                  <a:gd name="T81" fmla="*/ 0 h 176"/>
                  <a:gd name="T82" fmla="*/ 0 w 225"/>
                  <a:gd name="T83" fmla="*/ 0 h 176"/>
                  <a:gd name="T84" fmla="*/ 0 w 225"/>
                  <a:gd name="T85" fmla="*/ 0 h 176"/>
                  <a:gd name="T86" fmla="*/ 0 w 225"/>
                  <a:gd name="T87" fmla="*/ 0 h 176"/>
                  <a:gd name="T88" fmla="*/ 0 w 225"/>
                  <a:gd name="T89" fmla="*/ 0 h 176"/>
                  <a:gd name="T90" fmla="*/ 0 w 225"/>
                  <a:gd name="T91" fmla="*/ 0 h 176"/>
                  <a:gd name="T92" fmla="*/ 0 w 225"/>
                  <a:gd name="T93" fmla="*/ 0 h 176"/>
                  <a:gd name="T94" fmla="*/ 0 w 225"/>
                  <a:gd name="T95" fmla="*/ 0 h 17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5"/>
                  <a:gd name="T145" fmla="*/ 0 h 176"/>
                  <a:gd name="T146" fmla="*/ 225 w 225"/>
                  <a:gd name="T147" fmla="*/ 176 h 17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5" h="176">
                    <a:moveTo>
                      <a:pt x="1" y="18"/>
                    </a:moveTo>
                    <a:lnTo>
                      <a:pt x="1" y="21"/>
                    </a:lnTo>
                    <a:lnTo>
                      <a:pt x="1" y="24"/>
                    </a:lnTo>
                    <a:lnTo>
                      <a:pt x="0" y="27"/>
                    </a:lnTo>
                    <a:lnTo>
                      <a:pt x="0" y="30"/>
                    </a:lnTo>
                    <a:lnTo>
                      <a:pt x="0" y="33"/>
                    </a:lnTo>
                    <a:lnTo>
                      <a:pt x="0" y="36"/>
                    </a:lnTo>
                    <a:lnTo>
                      <a:pt x="0" y="38"/>
                    </a:lnTo>
                    <a:lnTo>
                      <a:pt x="0" y="42"/>
                    </a:lnTo>
                    <a:lnTo>
                      <a:pt x="0" y="55"/>
                    </a:lnTo>
                    <a:lnTo>
                      <a:pt x="2" y="69"/>
                    </a:lnTo>
                    <a:lnTo>
                      <a:pt x="5" y="81"/>
                    </a:lnTo>
                    <a:lnTo>
                      <a:pt x="9" y="95"/>
                    </a:lnTo>
                    <a:lnTo>
                      <a:pt x="13" y="107"/>
                    </a:lnTo>
                    <a:lnTo>
                      <a:pt x="19" y="117"/>
                    </a:lnTo>
                    <a:lnTo>
                      <a:pt x="25" y="128"/>
                    </a:lnTo>
                    <a:lnTo>
                      <a:pt x="33" y="138"/>
                    </a:lnTo>
                    <a:lnTo>
                      <a:pt x="41" y="146"/>
                    </a:lnTo>
                    <a:lnTo>
                      <a:pt x="49" y="153"/>
                    </a:lnTo>
                    <a:lnTo>
                      <a:pt x="59" y="160"/>
                    </a:lnTo>
                    <a:lnTo>
                      <a:pt x="68" y="166"/>
                    </a:lnTo>
                    <a:lnTo>
                      <a:pt x="79" y="170"/>
                    </a:lnTo>
                    <a:lnTo>
                      <a:pt x="90" y="174"/>
                    </a:lnTo>
                    <a:lnTo>
                      <a:pt x="102" y="176"/>
                    </a:lnTo>
                    <a:lnTo>
                      <a:pt x="113" y="176"/>
                    </a:lnTo>
                    <a:lnTo>
                      <a:pt x="123" y="176"/>
                    </a:lnTo>
                    <a:lnTo>
                      <a:pt x="133" y="175"/>
                    </a:lnTo>
                    <a:lnTo>
                      <a:pt x="143" y="172"/>
                    </a:lnTo>
                    <a:lnTo>
                      <a:pt x="152" y="169"/>
                    </a:lnTo>
                    <a:lnTo>
                      <a:pt x="161" y="164"/>
                    </a:lnTo>
                    <a:lnTo>
                      <a:pt x="170" y="158"/>
                    </a:lnTo>
                    <a:lnTo>
                      <a:pt x="178" y="152"/>
                    </a:lnTo>
                    <a:lnTo>
                      <a:pt x="185" y="145"/>
                    </a:lnTo>
                    <a:lnTo>
                      <a:pt x="192" y="138"/>
                    </a:lnTo>
                    <a:lnTo>
                      <a:pt x="199" y="129"/>
                    </a:lnTo>
                    <a:lnTo>
                      <a:pt x="205" y="120"/>
                    </a:lnTo>
                    <a:lnTo>
                      <a:pt x="211" y="110"/>
                    </a:lnTo>
                    <a:lnTo>
                      <a:pt x="215" y="101"/>
                    </a:lnTo>
                    <a:lnTo>
                      <a:pt x="219" y="90"/>
                    </a:lnTo>
                    <a:lnTo>
                      <a:pt x="222" y="79"/>
                    </a:lnTo>
                    <a:lnTo>
                      <a:pt x="225" y="67"/>
                    </a:lnTo>
                    <a:lnTo>
                      <a:pt x="224" y="63"/>
                    </a:lnTo>
                    <a:lnTo>
                      <a:pt x="223" y="61"/>
                    </a:lnTo>
                    <a:lnTo>
                      <a:pt x="222" y="59"/>
                    </a:lnTo>
                    <a:lnTo>
                      <a:pt x="221" y="55"/>
                    </a:lnTo>
                    <a:lnTo>
                      <a:pt x="221" y="53"/>
                    </a:lnTo>
                    <a:lnTo>
                      <a:pt x="220" y="49"/>
                    </a:lnTo>
                    <a:lnTo>
                      <a:pt x="219" y="47"/>
                    </a:lnTo>
                    <a:lnTo>
                      <a:pt x="218" y="44"/>
                    </a:lnTo>
                    <a:lnTo>
                      <a:pt x="217" y="56"/>
                    </a:lnTo>
                    <a:lnTo>
                      <a:pt x="215" y="68"/>
                    </a:lnTo>
                    <a:lnTo>
                      <a:pt x="212" y="80"/>
                    </a:lnTo>
                    <a:lnTo>
                      <a:pt x="209" y="91"/>
                    </a:lnTo>
                    <a:lnTo>
                      <a:pt x="203" y="102"/>
                    </a:lnTo>
                    <a:lnTo>
                      <a:pt x="198" y="113"/>
                    </a:lnTo>
                    <a:lnTo>
                      <a:pt x="192" y="122"/>
                    </a:lnTo>
                    <a:lnTo>
                      <a:pt x="186" y="130"/>
                    </a:lnTo>
                    <a:lnTo>
                      <a:pt x="178" y="138"/>
                    </a:lnTo>
                    <a:lnTo>
                      <a:pt x="170" y="145"/>
                    </a:lnTo>
                    <a:lnTo>
                      <a:pt x="162" y="151"/>
                    </a:lnTo>
                    <a:lnTo>
                      <a:pt x="153" y="157"/>
                    </a:lnTo>
                    <a:lnTo>
                      <a:pt x="144" y="160"/>
                    </a:lnTo>
                    <a:lnTo>
                      <a:pt x="134" y="163"/>
                    </a:lnTo>
                    <a:lnTo>
                      <a:pt x="124" y="165"/>
                    </a:lnTo>
                    <a:lnTo>
                      <a:pt x="113" y="165"/>
                    </a:lnTo>
                    <a:lnTo>
                      <a:pt x="103" y="165"/>
                    </a:lnTo>
                    <a:lnTo>
                      <a:pt x="92" y="163"/>
                    </a:lnTo>
                    <a:lnTo>
                      <a:pt x="81" y="160"/>
                    </a:lnTo>
                    <a:lnTo>
                      <a:pt x="72" y="156"/>
                    </a:lnTo>
                    <a:lnTo>
                      <a:pt x="63" y="151"/>
                    </a:lnTo>
                    <a:lnTo>
                      <a:pt x="54" y="145"/>
                    </a:lnTo>
                    <a:lnTo>
                      <a:pt x="46" y="138"/>
                    </a:lnTo>
                    <a:lnTo>
                      <a:pt x="39" y="129"/>
                    </a:lnTo>
                    <a:lnTo>
                      <a:pt x="32" y="121"/>
                    </a:lnTo>
                    <a:lnTo>
                      <a:pt x="26" y="111"/>
                    </a:lnTo>
                    <a:lnTo>
                      <a:pt x="21" y="101"/>
                    </a:lnTo>
                    <a:lnTo>
                      <a:pt x="17" y="90"/>
                    </a:lnTo>
                    <a:lnTo>
                      <a:pt x="13" y="79"/>
                    </a:lnTo>
                    <a:lnTo>
                      <a:pt x="11" y="67"/>
                    </a:lnTo>
                    <a:lnTo>
                      <a:pt x="9" y="55"/>
                    </a:lnTo>
                    <a:lnTo>
                      <a:pt x="9" y="42"/>
                    </a:lnTo>
                    <a:lnTo>
                      <a:pt x="9" y="36"/>
                    </a:lnTo>
                    <a:lnTo>
                      <a:pt x="9" y="31"/>
                    </a:lnTo>
                    <a:lnTo>
                      <a:pt x="10" y="25"/>
                    </a:lnTo>
                    <a:lnTo>
                      <a:pt x="10" y="20"/>
                    </a:lnTo>
                    <a:lnTo>
                      <a:pt x="11" y="15"/>
                    </a:lnTo>
                    <a:lnTo>
                      <a:pt x="12" y="9"/>
                    </a:lnTo>
                    <a:lnTo>
                      <a:pt x="13" y="5"/>
                    </a:lnTo>
                    <a:lnTo>
                      <a:pt x="15" y="0"/>
                    </a:lnTo>
                    <a:lnTo>
                      <a:pt x="13" y="2"/>
                    </a:lnTo>
                    <a:lnTo>
                      <a:pt x="11" y="5"/>
                    </a:lnTo>
                    <a:lnTo>
                      <a:pt x="9" y="7"/>
                    </a:lnTo>
                    <a:lnTo>
                      <a:pt x="8" y="8"/>
                    </a:lnTo>
                    <a:lnTo>
                      <a:pt x="6" y="11"/>
                    </a:lnTo>
                    <a:lnTo>
                      <a:pt x="5" y="13"/>
                    </a:lnTo>
                    <a:lnTo>
                      <a:pt x="3" y="15"/>
                    </a:lnTo>
                    <a:lnTo>
                      <a:pt x="1" y="18"/>
                    </a:lnTo>
                    <a:close/>
                  </a:path>
                </a:pathLst>
              </a:custGeom>
              <a:solidFill>
                <a:srgbClr val="F5C6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137">
                <a:extLst>
                  <a:ext uri="{FF2B5EF4-FFF2-40B4-BE49-F238E27FC236}">
                    <a16:creationId xmlns:a16="http://schemas.microsoft.com/office/drawing/2014/main" xmlns="" id="{92689951-581C-862A-F9ED-207EA8328681}"/>
                  </a:ext>
                </a:extLst>
              </p:cNvPr>
              <p:cNvSpPr>
                <a:spLocks/>
              </p:cNvSpPr>
              <p:nvPr/>
            </p:nvSpPr>
            <p:spPr bwMode="auto">
              <a:xfrm>
                <a:off x="1140" y="2651"/>
                <a:ext cx="43" cy="30"/>
              </a:xfrm>
              <a:custGeom>
                <a:avLst/>
                <a:gdLst>
                  <a:gd name="T0" fmla="*/ 0 w 217"/>
                  <a:gd name="T1" fmla="*/ 0 h 180"/>
                  <a:gd name="T2" fmla="*/ 0 w 217"/>
                  <a:gd name="T3" fmla="*/ 0 h 180"/>
                  <a:gd name="T4" fmla="*/ 0 w 217"/>
                  <a:gd name="T5" fmla="*/ 0 h 180"/>
                  <a:gd name="T6" fmla="*/ 0 w 217"/>
                  <a:gd name="T7" fmla="*/ 0 h 180"/>
                  <a:gd name="T8" fmla="*/ 0 w 217"/>
                  <a:gd name="T9" fmla="*/ 0 h 180"/>
                  <a:gd name="T10" fmla="*/ 0 w 217"/>
                  <a:gd name="T11" fmla="*/ 0 h 180"/>
                  <a:gd name="T12" fmla="*/ 0 w 217"/>
                  <a:gd name="T13" fmla="*/ 1 h 180"/>
                  <a:gd name="T14" fmla="*/ 0 w 217"/>
                  <a:gd name="T15" fmla="*/ 1 h 180"/>
                  <a:gd name="T16" fmla="*/ 0 w 217"/>
                  <a:gd name="T17" fmla="*/ 1 h 180"/>
                  <a:gd name="T18" fmla="*/ 0 w 217"/>
                  <a:gd name="T19" fmla="*/ 1 h 180"/>
                  <a:gd name="T20" fmla="*/ 1 w 217"/>
                  <a:gd name="T21" fmla="*/ 1 h 180"/>
                  <a:gd name="T22" fmla="*/ 1 w 217"/>
                  <a:gd name="T23" fmla="*/ 1 h 180"/>
                  <a:gd name="T24" fmla="*/ 1 w 217"/>
                  <a:gd name="T25" fmla="*/ 1 h 180"/>
                  <a:gd name="T26" fmla="*/ 1 w 217"/>
                  <a:gd name="T27" fmla="*/ 1 h 180"/>
                  <a:gd name="T28" fmla="*/ 1 w 217"/>
                  <a:gd name="T29" fmla="*/ 1 h 180"/>
                  <a:gd name="T30" fmla="*/ 1 w 217"/>
                  <a:gd name="T31" fmla="*/ 1 h 180"/>
                  <a:gd name="T32" fmla="*/ 1 w 217"/>
                  <a:gd name="T33" fmla="*/ 1 h 180"/>
                  <a:gd name="T34" fmla="*/ 2 w 217"/>
                  <a:gd name="T35" fmla="*/ 1 h 180"/>
                  <a:gd name="T36" fmla="*/ 2 w 217"/>
                  <a:gd name="T37" fmla="*/ 1 h 180"/>
                  <a:gd name="T38" fmla="*/ 2 w 217"/>
                  <a:gd name="T39" fmla="*/ 0 h 180"/>
                  <a:gd name="T40" fmla="*/ 2 w 217"/>
                  <a:gd name="T41" fmla="*/ 0 h 180"/>
                  <a:gd name="T42" fmla="*/ 2 w 217"/>
                  <a:gd name="T43" fmla="*/ 0 h 180"/>
                  <a:gd name="T44" fmla="*/ 2 w 217"/>
                  <a:gd name="T45" fmla="*/ 0 h 180"/>
                  <a:gd name="T46" fmla="*/ 2 w 217"/>
                  <a:gd name="T47" fmla="*/ 0 h 180"/>
                  <a:gd name="T48" fmla="*/ 2 w 217"/>
                  <a:gd name="T49" fmla="*/ 0 h 180"/>
                  <a:gd name="T50" fmla="*/ 2 w 217"/>
                  <a:gd name="T51" fmla="*/ 0 h 180"/>
                  <a:gd name="T52" fmla="*/ 2 w 217"/>
                  <a:gd name="T53" fmla="*/ 0 h 180"/>
                  <a:gd name="T54" fmla="*/ 2 w 217"/>
                  <a:gd name="T55" fmla="*/ 0 h 180"/>
                  <a:gd name="T56" fmla="*/ 2 w 217"/>
                  <a:gd name="T57" fmla="*/ 0 h 180"/>
                  <a:gd name="T58" fmla="*/ 2 w 217"/>
                  <a:gd name="T59" fmla="*/ 0 h 180"/>
                  <a:gd name="T60" fmla="*/ 2 w 217"/>
                  <a:gd name="T61" fmla="*/ 1 h 180"/>
                  <a:gd name="T62" fmla="*/ 1 w 217"/>
                  <a:gd name="T63" fmla="*/ 1 h 180"/>
                  <a:gd name="T64" fmla="*/ 1 w 217"/>
                  <a:gd name="T65" fmla="*/ 1 h 180"/>
                  <a:gd name="T66" fmla="*/ 1 w 217"/>
                  <a:gd name="T67" fmla="*/ 1 h 180"/>
                  <a:gd name="T68" fmla="*/ 1 w 217"/>
                  <a:gd name="T69" fmla="*/ 1 h 180"/>
                  <a:gd name="T70" fmla="*/ 1 w 217"/>
                  <a:gd name="T71" fmla="*/ 1 h 180"/>
                  <a:gd name="T72" fmla="*/ 1 w 217"/>
                  <a:gd name="T73" fmla="*/ 1 h 180"/>
                  <a:gd name="T74" fmla="*/ 1 w 217"/>
                  <a:gd name="T75" fmla="*/ 1 h 180"/>
                  <a:gd name="T76" fmla="*/ 0 w 217"/>
                  <a:gd name="T77" fmla="*/ 1 h 180"/>
                  <a:gd name="T78" fmla="*/ 0 w 217"/>
                  <a:gd name="T79" fmla="*/ 1 h 180"/>
                  <a:gd name="T80" fmla="*/ 0 w 217"/>
                  <a:gd name="T81" fmla="*/ 1 h 180"/>
                  <a:gd name="T82" fmla="*/ 0 w 217"/>
                  <a:gd name="T83" fmla="*/ 1 h 180"/>
                  <a:gd name="T84" fmla="*/ 0 w 217"/>
                  <a:gd name="T85" fmla="*/ 0 h 180"/>
                  <a:gd name="T86" fmla="*/ 0 w 217"/>
                  <a:gd name="T87" fmla="*/ 0 h 180"/>
                  <a:gd name="T88" fmla="*/ 0 w 217"/>
                  <a:gd name="T89" fmla="*/ 0 h 180"/>
                  <a:gd name="T90" fmla="*/ 0 w 217"/>
                  <a:gd name="T91" fmla="*/ 0 h 180"/>
                  <a:gd name="T92" fmla="*/ 0 w 217"/>
                  <a:gd name="T93" fmla="*/ 0 h 180"/>
                  <a:gd name="T94" fmla="*/ 0 w 217"/>
                  <a:gd name="T95" fmla="*/ 0 h 180"/>
                  <a:gd name="T96" fmla="*/ 0 w 217"/>
                  <a:gd name="T97" fmla="*/ 0 h 180"/>
                  <a:gd name="T98" fmla="*/ 0 w 217"/>
                  <a:gd name="T99" fmla="*/ 0 h 180"/>
                  <a:gd name="T100" fmla="*/ 0 w 217"/>
                  <a:gd name="T101" fmla="*/ 0 h 180"/>
                  <a:gd name="T102" fmla="*/ 0 w 217"/>
                  <a:gd name="T103" fmla="*/ 0 h 1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7"/>
                  <a:gd name="T157" fmla="*/ 0 h 180"/>
                  <a:gd name="T158" fmla="*/ 217 w 217"/>
                  <a:gd name="T159" fmla="*/ 180 h 18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7" h="180">
                    <a:moveTo>
                      <a:pt x="4" y="18"/>
                    </a:moveTo>
                    <a:lnTo>
                      <a:pt x="3" y="22"/>
                    </a:lnTo>
                    <a:lnTo>
                      <a:pt x="2" y="26"/>
                    </a:lnTo>
                    <a:lnTo>
                      <a:pt x="2" y="30"/>
                    </a:lnTo>
                    <a:lnTo>
                      <a:pt x="1" y="34"/>
                    </a:lnTo>
                    <a:lnTo>
                      <a:pt x="1" y="38"/>
                    </a:lnTo>
                    <a:lnTo>
                      <a:pt x="0" y="42"/>
                    </a:lnTo>
                    <a:lnTo>
                      <a:pt x="0" y="46"/>
                    </a:lnTo>
                    <a:lnTo>
                      <a:pt x="0" y="51"/>
                    </a:lnTo>
                    <a:lnTo>
                      <a:pt x="1" y="64"/>
                    </a:lnTo>
                    <a:lnTo>
                      <a:pt x="2" y="77"/>
                    </a:lnTo>
                    <a:lnTo>
                      <a:pt x="5" y="89"/>
                    </a:lnTo>
                    <a:lnTo>
                      <a:pt x="9" y="101"/>
                    </a:lnTo>
                    <a:lnTo>
                      <a:pt x="13" y="112"/>
                    </a:lnTo>
                    <a:lnTo>
                      <a:pt x="19" y="123"/>
                    </a:lnTo>
                    <a:lnTo>
                      <a:pt x="25" y="133"/>
                    </a:lnTo>
                    <a:lnTo>
                      <a:pt x="32" y="142"/>
                    </a:lnTo>
                    <a:lnTo>
                      <a:pt x="39" y="150"/>
                    </a:lnTo>
                    <a:lnTo>
                      <a:pt x="48" y="159"/>
                    </a:lnTo>
                    <a:lnTo>
                      <a:pt x="57" y="165"/>
                    </a:lnTo>
                    <a:lnTo>
                      <a:pt x="66" y="171"/>
                    </a:lnTo>
                    <a:lnTo>
                      <a:pt x="76" y="174"/>
                    </a:lnTo>
                    <a:lnTo>
                      <a:pt x="87" y="178"/>
                    </a:lnTo>
                    <a:lnTo>
                      <a:pt x="98" y="179"/>
                    </a:lnTo>
                    <a:lnTo>
                      <a:pt x="109" y="180"/>
                    </a:lnTo>
                    <a:lnTo>
                      <a:pt x="119" y="179"/>
                    </a:lnTo>
                    <a:lnTo>
                      <a:pt x="130" y="178"/>
                    </a:lnTo>
                    <a:lnTo>
                      <a:pt x="139" y="175"/>
                    </a:lnTo>
                    <a:lnTo>
                      <a:pt x="149" y="172"/>
                    </a:lnTo>
                    <a:lnTo>
                      <a:pt x="158" y="167"/>
                    </a:lnTo>
                    <a:lnTo>
                      <a:pt x="166" y="161"/>
                    </a:lnTo>
                    <a:lnTo>
                      <a:pt x="174" y="154"/>
                    </a:lnTo>
                    <a:lnTo>
                      <a:pt x="182" y="147"/>
                    </a:lnTo>
                    <a:lnTo>
                      <a:pt x="188" y="138"/>
                    </a:lnTo>
                    <a:lnTo>
                      <a:pt x="195" y="130"/>
                    </a:lnTo>
                    <a:lnTo>
                      <a:pt x="200" y="120"/>
                    </a:lnTo>
                    <a:lnTo>
                      <a:pt x="206" y="110"/>
                    </a:lnTo>
                    <a:lnTo>
                      <a:pt x="210" y="99"/>
                    </a:lnTo>
                    <a:lnTo>
                      <a:pt x="214" y="88"/>
                    </a:lnTo>
                    <a:lnTo>
                      <a:pt x="216" y="76"/>
                    </a:lnTo>
                    <a:lnTo>
                      <a:pt x="217" y="64"/>
                    </a:lnTo>
                    <a:lnTo>
                      <a:pt x="217" y="62"/>
                    </a:lnTo>
                    <a:lnTo>
                      <a:pt x="216" y="58"/>
                    </a:lnTo>
                    <a:lnTo>
                      <a:pt x="215" y="56"/>
                    </a:lnTo>
                    <a:lnTo>
                      <a:pt x="214" y="53"/>
                    </a:lnTo>
                    <a:lnTo>
                      <a:pt x="212" y="50"/>
                    </a:lnTo>
                    <a:lnTo>
                      <a:pt x="211" y="47"/>
                    </a:lnTo>
                    <a:lnTo>
                      <a:pt x="210" y="45"/>
                    </a:lnTo>
                    <a:lnTo>
                      <a:pt x="209" y="42"/>
                    </a:lnTo>
                    <a:lnTo>
                      <a:pt x="209" y="44"/>
                    </a:lnTo>
                    <a:lnTo>
                      <a:pt x="209" y="45"/>
                    </a:lnTo>
                    <a:lnTo>
                      <a:pt x="209" y="46"/>
                    </a:lnTo>
                    <a:lnTo>
                      <a:pt x="209" y="47"/>
                    </a:lnTo>
                    <a:lnTo>
                      <a:pt x="209" y="48"/>
                    </a:lnTo>
                    <a:lnTo>
                      <a:pt x="209" y="50"/>
                    </a:lnTo>
                    <a:lnTo>
                      <a:pt x="209" y="51"/>
                    </a:lnTo>
                    <a:lnTo>
                      <a:pt x="209" y="63"/>
                    </a:lnTo>
                    <a:lnTo>
                      <a:pt x="207" y="75"/>
                    </a:lnTo>
                    <a:lnTo>
                      <a:pt x="205" y="86"/>
                    </a:lnTo>
                    <a:lnTo>
                      <a:pt x="200" y="98"/>
                    </a:lnTo>
                    <a:lnTo>
                      <a:pt x="196" y="107"/>
                    </a:lnTo>
                    <a:lnTo>
                      <a:pt x="191" y="117"/>
                    </a:lnTo>
                    <a:lnTo>
                      <a:pt x="185" y="126"/>
                    </a:lnTo>
                    <a:lnTo>
                      <a:pt x="179" y="135"/>
                    </a:lnTo>
                    <a:lnTo>
                      <a:pt x="172" y="142"/>
                    </a:lnTo>
                    <a:lnTo>
                      <a:pt x="164" y="149"/>
                    </a:lnTo>
                    <a:lnTo>
                      <a:pt x="156" y="155"/>
                    </a:lnTo>
                    <a:lnTo>
                      <a:pt x="148" y="160"/>
                    </a:lnTo>
                    <a:lnTo>
                      <a:pt x="139" y="165"/>
                    </a:lnTo>
                    <a:lnTo>
                      <a:pt x="129" y="167"/>
                    </a:lnTo>
                    <a:lnTo>
                      <a:pt x="119" y="168"/>
                    </a:lnTo>
                    <a:lnTo>
                      <a:pt x="109" y="169"/>
                    </a:lnTo>
                    <a:lnTo>
                      <a:pt x="99" y="168"/>
                    </a:lnTo>
                    <a:lnTo>
                      <a:pt x="89" y="167"/>
                    </a:lnTo>
                    <a:lnTo>
                      <a:pt x="79" y="165"/>
                    </a:lnTo>
                    <a:lnTo>
                      <a:pt x="70" y="160"/>
                    </a:lnTo>
                    <a:lnTo>
                      <a:pt x="61" y="155"/>
                    </a:lnTo>
                    <a:lnTo>
                      <a:pt x="53" y="149"/>
                    </a:lnTo>
                    <a:lnTo>
                      <a:pt x="45" y="142"/>
                    </a:lnTo>
                    <a:lnTo>
                      <a:pt x="38" y="135"/>
                    </a:lnTo>
                    <a:lnTo>
                      <a:pt x="32" y="126"/>
                    </a:lnTo>
                    <a:lnTo>
                      <a:pt x="26" y="117"/>
                    </a:lnTo>
                    <a:lnTo>
                      <a:pt x="21" y="107"/>
                    </a:lnTo>
                    <a:lnTo>
                      <a:pt x="17" y="98"/>
                    </a:lnTo>
                    <a:lnTo>
                      <a:pt x="14" y="86"/>
                    </a:lnTo>
                    <a:lnTo>
                      <a:pt x="11" y="75"/>
                    </a:lnTo>
                    <a:lnTo>
                      <a:pt x="10" y="63"/>
                    </a:lnTo>
                    <a:lnTo>
                      <a:pt x="9" y="51"/>
                    </a:lnTo>
                    <a:lnTo>
                      <a:pt x="9" y="44"/>
                    </a:lnTo>
                    <a:lnTo>
                      <a:pt x="10" y="38"/>
                    </a:lnTo>
                    <a:lnTo>
                      <a:pt x="11" y="32"/>
                    </a:lnTo>
                    <a:lnTo>
                      <a:pt x="12" y="24"/>
                    </a:lnTo>
                    <a:lnTo>
                      <a:pt x="13" y="18"/>
                    </a:lnTo>
                    <a:lnTo>
                      <a:pt x="14" y="12"/>
                    </a:lnTo>
                    <a:lnTo>
                      <a:pt x="16" y="6"/>
                    </a:lnTo>
                    <a:lnTo>
                      <a:pt x="18" y="0"/>
                    </a:lnTo>
                    <a:lnTo>
                      <a:pt x="16" y="3"/>
                    </a:lnTo>
                    <a:lnTo>
                      <a:pt x="15" y="5"/>
                    </a:lnTo>
                    <a:lnTo>
                      <a:pt x="13" y="6"/>
                    </a:lnTo>
                    <a:lnTo>
                      <a:pt x="11" y="9"/>
                    </a:lnTo>
                    <a:lnTo>
                      <a:pt x="9" y="11"/>
                    </a:lnTo>
                    <a:lnTo>
                      <a:pt x="7" y="14"/>
                    </a:lnTo>
                    <a:lnTo>
                      <a:pt x="5" y="16"/>
                    </a:lnTo>
                    <a:lnTo>
                      <a:pt x="4" y="18"/>
                    </a:lnTo>
                    <a:close/>
                  </a:path>
                </a:pathLst>
              </a:custGeom>
              <a:solidFill>
                <a:srgbClr val="F6C9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138">
                <a:extLst>
                  <a:ext uri="{FF2B5EF4-FFF2-40B4-BE49-F238E27FC236}">
                    <a16:creationId xmlns:a16="http://schemas.microsoft.com/office/drawing/2014/main" xmlns="" id="{866A410F-713F-925D-5822-37DD4847918E}"/>
                  </a:ext>
                </a:extLst>
              </p:cNvPr>
              <p:cNvSpPr>
                <a:spLocks/>
              </p:cNvSpPr>
              <p:nvPr/>
            </p:nvSpPr>
            <p:spPr bwMode="auto">
              <a:xfrm>
                <a:off x="1141" y="2650"/>
                <a:ext cx="42" cy="30"/>
              </a:xfrm>
              <a:custGeom>
                <a:avLst/>
                <a:gdLst>
                  <a:gd name="T0" fmla="*/ 0 w 209"/>
                  <a:gd name="T1" fmla="*/ 0 h 181"/>
                  <a:gd name="T2" fmla="*/ 0 w 209"/>
                  <a:gd name="T3" fmla="*/ 0 h 181"/>
                  <a:gd name="T4" fmla="*/ 0 w 209"/>
                  <a:gd name="T5" fmla="*/ 0 h 181"/>
                  <a:gd name="T6" fmla="*/ 0 w 209"/>
                  <a:gd name="T7" fmla="*/ 0 h 181"/>
                  <a:gd name="T8" fmla="*/ 0 w 209"/>
                  <a:gd name="T9" fmla="*/ 0 h 181"/>
                  <a:gd name="T10" fmla="*/ 0 w 209"/>
                  <a:gd name="T11" fmla="*/ 0 h 181"/>
                  <a:gd name="T12" fmla="*/ 0 w 209"/>
                  <a:gd name="T13" fmla="*/ 0 h 181"/>
                  <a:gd name="T14" fmla="*/ 0 w 209"/>
                  <a:gd name="T15" fmla="*/ 1 h 181"/>
                  <a:gd name="T16" fmla="*/ 0 w 209"/>
                  <a:gd name="T17" fmla="*/ 1 h 181"/>
                  <a:gd name="T18" fmla="*/ 0 w 209"/>
                  <a:gd name="T19" fmla="*/ 1 h 181"/>
                  <a:gd name="T20" fmla="*/ 1 w 209"/>
                  <a:gd name="T21" fmla="*/ 1 h 181"/>
                  <a:gd name="T22" fmla="*/ 1 w 209"/>
                  <a:gd name="T23" fmla="*/ 1 h 181"/>
                  <a:gd name="T24" fmla="*/ 1 w 209"/>
                  <a:gd name="T25" fmla="*/ 1 h 181"/>
                  <a:gd name="T26" fmla="*/ 1 w 209"/>
                  <a:gd name="T27" fmla="*/ 1 h 181"/>
                  <a:gd name="T28" fmla="*/ 1 w 209"/>
                  <a:gd name="T29" fmla="*/ 1 h 181"/>
                  <a:gd name="T30" fmla="*/ 1 w 209"/>
                  <a:gd name="T31" fmla="*/ 1 h 181"/>
                  <a:gd name="T32" fmla="*/ 1 w 209"/>
                  <a:gd name="T33" fmla="*/ 1 h 181"/>
                  <a:gd name="T34" fmla="*/ 2 w 209"/>
                  <a:gd name="T35" fmla="*/ 0 h 181"/>
                  <a:gd name="T36" fmla="*/ 2 w 209"/>
                  <a:gd name="T37" fmla="*/ 0 h 181"/>
                  <a:gd name="T38" fmla="*/ 2 w 209"/>
                  <a:gd name="T39" fmla="*/ 0 h 181"/>
                  <a:gd name="T40" fmla="*/ 2 w 209"/>
                  <a:gd name="T41" fmla="*/ 0 h 181"/>
                  <a:gd name="T42" fmla="*/ 2 w 209"/>
                  <a:gd name="T43" fmla="*/ 0 h 181"/>
                  <a:gd name="T44" fmla="*/ 2 w 209"/>
                  <a:gd name="T45" fmla="*/ 0 h 181"/>
                  <a:gd name="T46" fmla="*/ 2 w 209"/>
                  <a:gd name="T47" fmla="*/ 0 h 181"/>
                  <a:gd name="T48" fmla="*/ 2 w 209"/>
                  <a:gd name="T49" fmla="*/ 0 h 181"/>
                  <a:gd name="T50" fmla="*/ 2 w 209"/>
                  <a:gd name="T51" fmla="*/ 0 h 181"/>
                  <a:gd name="T52" fmla="*/ 2 w 209"/>
                  <a:gd name="T53" fmla="*/ 0 h 181"/>
                  <a:gd name="T54" fmla="*/ 2 w 209"/>
                  <a:gd name="T55" fmla="*/ 0 h 181"/>
                  <a:gd name="T56" fmla="*/ 2 w 209"/>
                  <a:gd name="T57" fmla="*/ 0 h 181"/>
                  <a:gd name="T58" fmla="*/ 2 w 209"/>
                  <a:gd name="T59" fmla="*/ 0 h 181"/>
                  <a:gd name="T60" fmla="*/ 2 w 209"/>
                  <a:gd name="T61" fmla="*/ 0 h 181"/>
                  <a:gd name="T62" fmla="*/ 1 w 209"/>
                  <a:gd name="T63" fmla="*/ 1 h 181"/>
                  <a:gd name="T64" fmla="*/ 1 w 209"/>
                  <a:gd name="T65" fmla="*/ 1 h 181"/>
                  <a:gd name="T66" fmla="*/ 1 w 209"/>
                  <a:gd name="T67" fmla="*/ 1 h 181"/>
                  <a:gd name="T68" fmla="*/ 1 w 209"/>
                  <a:gd name="T69" fmla="*/ 1 h 181"/>
                  <a:gd name="T70" fmla="*/ 1 w 209"/>
                  <a:gd name="T71" fmla="*/ 1 h 181"/>
                  <a:gd name="T72" fmla="*/ 1 w 209"/>
                  <a:gd name="T73" fmla="*/ 1 h 181"/>
                  <a:gd name="T74" fmla="*/ 1 w 209"/>
                  <a:gd name="T75" fmla="*/ 1 h 181"/>
                  <a:gd name="T76" fmla="*/ 0 w 209"/>
                  <a:gd name="T77" fmla="*/ 1 h 181"/>
                  <a:gd name="T78" fmla="*/ 0 w 209"/>
                  <a:gd name="T79" fmla="*/ 1 h 181"/>
                  <a:gd name="T80" fmla="*/ 0 w 209"/>
                  <a:gd name="T81" fmla="*/ 1 h 181"/>
                  <a:gd name="T82" fmla="*/ 0 w 209"/>
                  <a:gd name="T83" fmla="*/ 0 h 181"/>
                  <a:gd name="T84" fmla="*/ 0 w 209"/>
                  <a:gd name="T85" fmla="*/ 0 h 181"/>
                  <a:gd name="T86" fmla="*/ 0 w 209"/>
                  <a:gd name="T87" fmla="*/ 0 h 181"/>
                  <a:gd name="T88" fmla="*/ 0 w 209"/>
                  <a:gd name="T89" fmla="*/ 0 h 181"/>
                  <a:gd name="T90" fmla="*/ 0 w 209"/>
                  <a:gd name="T91" fmla="*/ 0 h 181"/>
                  <a:gd name="T92" fmla="*/ 0 w 209"/>
                  <a:gd name="T93" fmla="*/ 0 h 181"/>
                  <a:gd name="T94" fmla="*/ 0 w 209"/>
                  <a:gd name="T95" fmla="*/ 0 h 181"/>
                  <a:gd name="T96" fmla="*/ 0 w 209"/>
                  <a:gd name="T97" fmla="*/ 0 h 181"/>
                  <a:gd name="T98" fmla="*/ 0 w 209"/>
                  <a:gd name="T99" fmla="*/ 0 h 181"/>
                  <a:gd name="T100" fmla="*/ 0 w 209"/>
                  <a:gd name="T101" fmla="*/ 0 h 181"/>
                  <a:gd name="T102" fmla="*/ 0 w 209"/>
                  <a:gd name="T103" fmla="*/ 0 h 18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9"/>
                  <a:gd name="T157" fmla="*/ 0 h 181"/>
                  <a:gd name="T158" fmla="*/ 209 w 209"/>
                  <a:gd name="T159" fmla="*/ 181 h 18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9" h="181">
                    <a:moveTo>
                      <a:pt x="6" y="16"/>
                    </a:moveTo>
                    <a:lnTo>
                      <a:pt x="4" y="21"/>
                    </a:lnTo>
                    <a:lnTo>
                      <a:pt x="3" y="25"/>
                    </a:lnTo>
                    <a:lnTo>
                      <a:pt x="2" y="31"/>
                    </a:lnTo>
                    <a:lnTo>
                      <a:pt x="1" y="36"/>
                    </a:lnTo>
                    <a:lnTo>
                      <a:pt x="1" y="41"/>
                    </a:lnTo>
                    <a:lnTo>
                      <a:pt x="0" y="47"/>
                    </a:lnTo>
                    <a:lnTo>
                      <a:pt x="0" y="52"/>
                    </a:lnTo>
                    <a:lnTo>
                      <a:pt x="0" y="58"/>
                    </a:lnTo>
                    <a:lnTo>
                      <a:pt x="0" y="71"/>
                    </a:lnTo>
                    <a:lnTo>
                      <a:pt x="2" y="83"/>
                    </a:lnTo>
                    <a:lnTo>
                      <a:pt x="4" y="95"/>
                    </a:lnTo>
                    <a:lnTo>
                      <a:pt x="8" y="106"/>
                    </a:lnTo>
                    <a:lnTo>
                      <a:pt x="12" y="117"/>
                    </a:lnTo>
                    <a:lnTo>
                      <a:pt x="17" y="127"/>
                    </a:lnTo>
                    <a:lnTo>
                      <a:pt x="23" y="137"/>
                    </a:lnTo>
                    <a:lnTo>
                      <a:pt x="30" y="145"/>
                    </a:lnTo>
                    <a:lnTo>
                      <a:pt x="37" y="154"/>
                    </a:lnTo>
                    <a:lnTo>
                      <a:pt x="45" y="161"/>
                    </a:lnTo>
                    <a:lnTo>
                      <a:pt x="54" y="167"/>
                    </a:lnTo>
                    <a:lnTo>
                      <a:pt x="63" y="172"/>
                    </a:lnTo>
                    <a:lnTo>
                      <a:pt x="72" y="176"/>
                    </a:lnTo>
                    <a:lnTo>
                      <a:pt x="83" y="179"/>
                    </a:lnTo>
                    <a:lnTo>
                      <a:pt x="94" y="181"/>
                    </a:lnTo>
                    <a:lnTo>
                      <a:pt x="104" y="181"/>
                    </a:lnTo>
                    <a:lnTo>
                      <a:pt x="115" y="181"/>
                    </a:lnTo>
                    <a:lnTo>
                      <a:pt x="125" y="179"/>
                    </a:lnTo>
                    <a:lnTo>
                      <a:pt x="135" y="176"/>
                    </a:lnTo>
                    <a:lnTo>
                      <a:pt x="144" y="173"/>
                    </a:lnTo>
                    <a:lnTo>
                      <a:pt x="153" y="167"/>
                    </a:lnTo>
                    <a:lnTo>
                      <a:pt x="161" y="161"/>
                    </a:lnTo>
                    <a:lnTo>
                      <a:pt x="169" y="154"/>
                    </a:lnTo>
                    <a:lnTo>
                      <a:pt x="177" y="146"/>
                    </a:lnTo>
                    <a:lnTo>
                      <a:pt x="183" y="138"/>
                    </a:lnTo>
                    <a:lnTo>
                      <a:pt x="189" y="129"/>
                    </a:lnTo>
                    <a:lnTo>
                      <a:pt x="194" y="118"/>
                    </a:lnTo>
                    <a:lnTo>
                      <a:pt x="200" y="107"/>
                    </a:lnTo>
                    <a:lnTo>
                      <a:pt x="203" y="96"/>
                    </a:lnTo>
                    <a:lnTo>
                      <a:pt x="206" y="84"/>
                    </a:lnTo>
                    <a:lnTo>
                      <a:pt x="208" y="72"/>
                    </a:lnTo>
                    <a:lnTo>
                      <a:pt x="209" y="60"/>
                    </a:lnTo>
                    <a:lnTo>
                      <a:pt x="207" y="57"/>
                    </a:lnTo>
                    <a:lnTo>
                      <a:pt x="206" y="54"/>
                    </a:lnTo>
                    <a:lnTo>
                      <a:pt x="205" y="52"/>
                    </a:lnTo>
                    <a:lnTo>
                      <a:pt x="204" y="49"/>
                    </a:lnTo>
                    <a:lnTo>
                      <a:pt x="202" y="46"/>
                    </a:lnTo>
                    <a:lnTo>
                      <a:pt x="201" y="43"/>
                    </a:lnTo>
                    <a:lnTo>
                      <a:pt x="200" y="41"/>
                    </a:lnTo>
                    <a:lnTo>
                      <a:pt x="197" y="39"/>
                    </a:lnTo>
                    <a:lnTo>
                      <a:pt x="197" y="41"/>
                    </a:lnTo>
                    <a:lnTo>
                      <a:pt x="198" y="43"/>
                    </a:lnTo>
                    <a:lnTo>
                      <a:pt x="198" y="46"/>
                    </a:lnTo>
                    <a:lnTo>
                      <a:pt x="198" y="48"/>
                    </a:lnTo>
                    <a:lnTo>
                      <a:pt x="198" y="51"/>
                    </a:lnTo>
                    <a:lnTo>
                      <a:pt x="198" y="53"/>
                    </a:lnTo>
                    <a:lnTo>
                      <a:pt x="200" y="55"/>
                    </a:lnTo>
                    <a:lnTo>
                      <a:pt x="200" y="58"/>
                    </a:lnTo>
                    <a:lnTo>
                      <a:pt x="198" y="70"/>
                    </a:lnTo>
                    <a:lnTo>
                      <a:pt x="197" y="81"/>
                    </a:lnTo>
                    <a:lnTo>
                      <a:pt x="194" y="91"/>
                    </a:lnTo>
                    <a:lnTo>
                      <a:pt x="191" y="102"/>
                    </a:lnTo>
                    <a:lnTo>
                      <a:pt x="187" y="112"/>
                    </a:lnTo>
                    <a:lnTo>
                      <a:pt x="182" y="121"/>
                    </a:lnTo>
                    <a:lnTo>
                      <a:pt x="177" y="130"/>
                    </a:lnTo>
                    <a:lnTo>
                      <a:pt x="171" y="138"/>
                    </a:lnTo>
                    <a:lnTo>
                      <a:pt x="164" y="145"/>
                    </a:lnTo>
                    <a:lnTo>
                      <a:pt x="157" y="151"/>
                    </a:lnTo>
                    <a:lnTo>
                      <a:pt x="149" y="157"/>
                    </a:lnTo>
                    <a:lnTo>
                      <a:pt x="141" y="162"/>
                    </a:lnTo>
                    <a:lnTo>
                      <a:pt x="132" y="166"/>
                    </a:lnTo>
                    <a:lnTo>
                      <a:pt x="123" y="169"/>
                    </a:lnTo>
                    <a:lnTo>
                      <a:pt x="114" y="170"/>
                    </a:lnTo>
                    <a:lnTo>
                      <a:pt x="104" y="170"/>
                    </a:lnTo>
                    <a:lnTo>
                      <a:pt x="94" y="170"/>
                    </a:lnTo>
                    <a:lnTo>
                      <a:pt x="85" y="169"/>
                    </a:lnTo>
                    <a:lnTo>
                      <a:pt x="76" y="166"/>
                    </a:lnTo>
                    <a:lnTo>
                      <a:pt x="66" y="162"/>
                    </a:lnTo>
                    <a:lnTo>
                      <a:pt x="58" y="157"/>
                    </a:lnTo>
                    <a:lnTo>
                      <a:pt x="50" y="151"/>
                    </a:lnTo>
                    <a:lnTo>
                      <a:pt x="43" y="145"/>
                    </a:lnTo>
                    <a:lnTo>
                      <a:pt x="36" y="138"/>
                    </a:lnTo>
                    <a:lnTo>
                      <a:pt x="30" y="130"/>
                    </a:lnTo>
                    <a:lnTo>
                      <a:pt x="25" y="121"/>
                    </a:lnTo>
                    <a:lnTo>
                      <a:pt x="20" y="112"/>
                    </a:lnTo>
                    <a:lnTo>
                      <a:pt x="16" y="102"/>
                    </a:lnTo>
                    <a:lnTo>
                      <a:pt x="13" y="91"/>
                    </a:lnTo>
                    <a:lnTo>
                      <a:pt x="11" y="81"/>
                    </a:lnTo>
                    <a:lnTo>
                      <a:pt x="9" y="70"/>
                    </a:lnTo>
                    <a:lnTo>
                      <a:pt x="9" y="58"/>
                    </a:lnTo>
                    <a:lnTo>
                      <a:pt x="9" y="49"/>
                    </a:lnTo>
                    <a:lnTo>
                      <a:pt x="10" y="42"/>
                    </a:lnTo>
                    <a:lnTo>
                      <a:pt x="11" y="35"/>
                    </a:lnTo>
                    <a:lnTo>
                      <a:pt x="12" y="28"/>
                    </a:lnTo>
                    <a:lnTo>
                      <a:pt x="14" y="21"/>
                    </a:lnTo>
                    <a:lnTo>
                      <a:pt x="16" y="13"/>
                    </a:lnTo>
                    <a:lnTo>
                      <a:pt x="19" y="6"/>
                    </a:lnTo>
                    <a:lnTo>
                      <a:pt x="22" y="0"/>
                    </a:lnTo>
                    <a:lnTo>
                      <a:pt x="20" y="1"/>
                    </a:lnTo>
                    <a:lnTo>
                      <a:pt x="18" y="4"/>
                    </a:lnTo>
                    <a:lnTo>
                      <a:pt x="16" y="6"/>
                    </a:lnTo>
                    <a:lnTo>
                      <a:pt x="14" y="7"/>
                    </a:lnTo>
                    <a:lnTo>
                      <a:pt x="12" y="10"/>
                    </a:lnTo>
                    <a:lnTo>
                      <a:pt x="10" y="12"/>
                    </a:lnTo>
                    <a:lnTo>
                      <a:pt x="8" y="13"/>
                    </a:lnTo>
                    <a:lnTo>
                      <a:pt x="6" y="16"/>
                    </a:lnTo>
                    <a:close/>
                  </a:path>
                </a:pathLst>
              </a:custGeom>
              <a:solidFill>
                <a:srgbClr val="F6CB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139">
                <a:extLst>
                  <a:ext uri="{FF2B5EF4-FFF2-40B4-BE49-F238E27FC236}">
                    <a16:creationId xmlns:a16="http://schemas.microsoft.com/office/drawing/2014/main" xmlns="" id="{2A7F0279-0851-BB02-D39F-BFC545F66111}"/>
                  </a:ext>
                </a:extLst>
              </p:cNvPr>
              <p:cNvSpPr>
                <a:spLocks/>
              </p:cNvSpPr>
              <p:nvPr/>
            </p:nvSpPr>
            <p:spPr bwMode="auto">
              <a:xfrm>
                <a:off x="1142" y="2649"/>
                <a:ext cx="40" cy="30"/>
              </a:xfrm>
              <a:custGeom>
                <a:avLst/>
                <a:gdLst>
                  <a:gd name="T0" fmla="*/ 2 w 200"/>
                  <a:gd name="T1" fmla="*/ 0 h 183"/>
                  <a:gd name="T2" fmla="*/ 2 w 200"/>
                  <a:gd name="T3" fmla="*/ 0 h 183"/>
                  <a:gd name="T4" fmla="*/ 2 w 200"/>
                  <a:gd name="T5" fmla="*/ 0 h 183"/>
                  <a:gd name="T6" fmla="*/ 2 w 200"/>
                  <a:gd name="T7" fmla="*/ 0 h 183"/>
                  <a:gd name="T8" fmla="*/ 2 w 200"/>
                  <a:gd name="T9" fmla="*/ 0 h 183"/>
                  <a:gd name="T10" fmla="*/ 2 w 200"/>
                  <a:gd name="T11" fmla="*/ 0 h 183"/>
                  <a:gd name="T12" fmla="*/ 2 w 200"/>
                  <a:gd name="T13" fmla="*/ 0 h 183"/>
                  <a:gd name="T14" fmla="*/ 2 w 200"/>
                  <a:gd name="T15" fmla="*/ 0 h 183"/>
                  <a:gd name="T16" fmla="*/ 1 w 200"/>
                  <a:gd name="T17" fmla="*/ 0 h 183"/>
                  <a:gd name="T18" fmla="*/ 2 w 200"/>
                  <a:gd name="T19" fmla="*/ 0 h 183"/>
                  <a:gd name="T20" fmla="*/ 2 w 200"/>
                  <a:gd name="T21" fmla="*/ 0 h 183"/>
                  <a:gd name="T22" fmla="*/ 2 w 200"/>
                  <a:gd name="T23" fmla="*/ 0 h 183"/>
                  <a:gd name="T24" fmla="*/ 2 w 200"/>
                  <a:gd name="T25" fmla="*/ 0 h 183"/>
                  <a:gd name="T26" fmla="*/ 1 w 200"/>
                  <a:gd name="T27" fmla="*/ 0 h 183"/>
                  <a:gd name="T28" fmla="*/ 1 w 200"/>
                  <a:gd name="T29" fmla="*/ 0 h 183"/>
                  <a:gd name="T30" fmla="*/ 1 w 200"/>
                  <a:gd name="T31" fmla="*/ 1 h 183"/>
                  <a:gd name="T32" fmla="*/ 1 w 200"/>
                  <a:gd name="T33" fmla="*/ 1 h 183"/>
                  <a:gd name="T34" fmla="*/ 1 w 200"/>
                  <a:gd name="T35" fmla="*/ 1 h 183"/>
                  <a:gd name="T36" fmla="*/ 1 w 200"/>
                  <a:gd name="T37" fmla="*/ 1 h 183"/>
                  <a:gd name="T38" fmla="*/ 1 w 200"/>
                  <a:gd name="T39" fmla="*/ 1 h 183"/>
                  <a:gd name="T40" fmla="*/ 1 w 200"/>
                  <a:gd name="T41" fmla="*/ 1 h 183"/>
                  <a:gd name="T42" fmla="*/ 1 w 200"/>
                  <a:gd name="T43" fmla="*/ 1 h 183"/>
                  <a:gd name="T44" fmla="*/ 0 w 200"/>
                  <a:gd name="T45" fmla="*/ 1 h 183"/>
                  <a:gd name="T46" fmla="*/ 0 w 200"/>
                  <a:gd name="T47" fmla="*/ 1 h 183"/>
                  <a:gd name="T48" fmla="*/ 0 w 200"/>
                  <a:gd name="T49" fmla="*/ 1 h 183"/>
                  <a:gd name="T50" fmla="*/ 0 w 200"/>
                  <a:gd name="T51" fmla="*/ 0 h 183"/>
                  <a:gd name="T52" fmla="*/ 0 w 200"/>
                  <a:gd name="T53" fmla="*/ 0 h 183"/>
                  <a:gd name="T54" fmla="*/ 0 w 200"/>
                  <a:gd name="T55" fmla="*/ 0 h 183"/>
                  <a:gd name="T56" fmla="*/ 0 w 200"/>
                  <a:gd name="T57" fmla="*/ 0 h 183"/>
                  <a:gd name="T58" fmla="*/ 0 w 200"/>
                  <a:gd name="T59" fmla="*/ 0 h 183"/>
                  <a:gd name="T60" fmla="*/ 0 w 200"/>
                  <a:gd name="T61" fmla="*/ 0 h 183"/>
                  <a:gd name="T62" fmla="*/ 0 w 200"/>
                  <a:gd name="T63" fmla="*/ 0 h 183"/>
                  <a:gd name="T64" fmla="*/ 0 w 200"/>
                  <a:gd name="T65" fmla="*/ 0 h 183"/>
                  <a:gd name="T66" fmla="*/ 0 w 200"/>
                  <a:gd name="T67" fmla="*/ 0 h 183"/>
                  <a:gd name="T68" fmla="*/ 0 w 200"/>
                  <a:gd name="T69" fmla="*/ 0 h 183"/>
                  <a:gd name="T70" fmla="*/ 0 w 200"/>
                  <a:gd name="T71" fmla="*/ 0 h 183"/>
                  <a:gd name="T72" fmla="*/ 0 w 200"/>
                  <a:gd name="T73" fmla="*/ 0 h 183"/>
                  <a:gd name="T74" fmla="*/ 0 w 200"/>
                  <a:gd name="T75" fmla="*/ 0 h 183"/>
                  <a:gd name="T76" fmla="*/ 0 w 200"/>
                  <a:gd name="T77" fmla="*/ 0 h 183"/>
                  <a:gd name="T78" fmla="*/ 0 w 200"/>
                  <a:gd name="T79" fmla="*/ 0 h 183"/>
                  <a:gd name="T80" fmla="*/ 0 w 200"/>
                  <a:gd name="T81" fmla="*/ 0 h 183"/>
                  <a:gd name="T82" fmla="*/ 0 w 200"/>
                  <a:gd name="T83" fmla="*/ 0 h 183"/>
                  <a:gd name="T84" fmla="*/ 0 w 200"/>
                  <a:gd name="T85" fmla="*/ 0 h 183"/>
                  <a:gd name="T86" fmla="*/ 0 w 200"/>
                  <a:gd name="T87" fmla="*/ 1 h 183"/>
                  <a:gd name="T88" fmla="*/ 0 w 200"/>
                  <a:gd name="T89" fmla="*/ 1 h 183"/>
                  <a:gd name="T90" fmla="*/ 0 w 200"/>
                  <a:gd name="T91" fmla="*/ 1 h 183"/>
                  <a:gd name="T92" fmla="*/ 1 w 200"/>
                  <a:gd name="T93" fmla="*/ 1 h 183"/>
                  <a:gd name="T94" fmla="*/ 1 w 200"/>
                  <a:gd name="T95" fmla="*/ 1 h 183"/>
                  <a:gd name="T96" fmla="*/ 1 w 200"/>
                  <a:gd name="T97" fmla="*/ 1 h 183"/>
                  <a:gd name="T98" fmla="*/ 1 w 200"/>
                  <a:gd name="T99" fmla="*/ 1 h 183"/>
                  <a:gd name="T100" fmla="*/ 1 w 200"/>
                  <a:gd name="T101" fmla="*/ 1 h 183"/>
                  <a:gd name="T102" fmla="*/ 1 w 200"/>
                  <a:gd name="T103" fmla="*/ 1 h 183"/>
                  <a:gd name="T104" fmla="*/ 1 w 200"/>
                  <a:gd name="T105" fmla="*/ 1 h 183"/>
                  <a:gd name="T106" fmla="*/ 1 w 200"/>
                  <a:gd name="T107" fmla="*/ 0 h 183"/>
                  <a:gd name="T108" fmla="*/ 2 w 200"/>
                  <a:gd name="T109" fmla="*/ 0 h 183"/>
                  <a:gd name="T110" fmla="*/ 2 w 200"/>
                  <a:gd name="T111" fmla="*/ 0 h 18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0"/>
                  <a:gd name="T169" fmla="*/ 0 h 183"/>
                  <a:gd name="T170" fmla="*/ 200 w 200"/>
                  <a:gd name="T171" fmla="*/ 183 h 18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0" h="183">
                    <a:moveTo>
                      <a:pt x="200" y="65"/>
                    </a:moveTo>
                    <a:lnTo>
                      <a:pt x="200" y="64"/>
                    </a:lnTo>
                    <a:lnTo>
                      <a:pt x="200" y="62"/>
                    </a:lnTo>
                    <a:lnTo>
                      <a:pt x="200" y="61"/>
                    </a:lnTo>
                    <a:lnTo>
                      <a:pt x="200" y="60"/>
                    </a:lnTo>
                    <a:lnTo>
                      <a:pt x="200" y="59"/>
                    </a:lnTo>
                    <a:lnTo>
                      <a:pt x="200" y="58"/>
                    </a:lnTo>
                    <a:lnTo>
                      <a:pt x="200" y="56"/>
                    </a:lnTo>
                    <a:lnTo>
                      <a:pt x="198" y="53"/>
                    </a:lnTo>
                    <a:lnTo>
                      <a:pt x="197" y="50"/>
                    </a:lnTo>
                    <a:lnTo>
                      <a:pt x="196" y="48"/>
                    </a:lnTo>
                    <a:lnTo>
                      <a:pt x="193" y="46"/>
                    </a:lnTo>
                    <a:lnTo>
                      <a:pt x="192" y="42"/>
                    </a:lnTo>
                    <a:lnTo>
                      <a:pt x="190" y="40"/>
                    </a:lnTo>
                    <a:lnTo>
                      <a:pt x="188" y="37"/>
                    </a:lnTo>
                    <a:lnTo>
                      <a:pt x="187" y="35"/>
                    </a:lnTo>
                    <a:lnTo>
                      <a:pt x="187" y="38"/>
                    </a:lnTo>
                    <a:lnTo>
                      <a:pt x="188" y="42"/>
                    </a:lnTo>
                    <a:lnTo>
                      <a:pt x="189" y="46"/>
                    </a:lnTo>
                    <a:lnTo>
                      <a:pt x="189" y="49"/>
                    </a:lnTo>
                    <a:lnTo>
                      <a:pt x="190" y="53"/>
                    </a:lnTo>
                    <a:lnTo>
                      <a:pt x="190" y="58"/>
                    </a:lnTo>
                    <a:lnTo>
                      <a:pt x="190" y="61"/>
                    </a:lnTo>
                    <a:lnTo>
                      <a:pt x="190" y="65"/>
                    </a:lnTo>
                    <a:lnTo>
                      <a:pt x="190" y="76"/>
                    </a:lnTo>
                    <a:lnTo>
                      <a:pt x="188" y="86"/>
                    </a:lnTo>
                    <a:lnTo>
                      <a:pt x="186" y="97"/>
                    </a:lnTo>
                    <a:lnTo>
                      <a:pt x="183" y="107"/>
                    </a:lnTo>
                    <a:lnTo>
                      <a:pt x="179" y="116"/>
                    </a:lnTo>
                    <a:lnTo>
                      <a:pt x="175" y="125"/>
                    </a:lnTo>
                    <a:lnTo>
                      <a:pt x="169" y="133"/>
                    </a:lnTo>
                    <a:lnTo>
                      <a:pt x="164" y="142"/>
                    </a:lnTo>
                    <a:lnTo>
                      <a:pt x="157" y="147"/>
                    </a:lnTo>
                    <a:lnTo>
                      <a:pt x="150" y="155"/>
                    </a:lnTo>
                    <a:lnTo>
                      <a:pt x="143" y="159"/>
                    </a:lnTo>
                    <a:lnTo>
                      <a:pt x="135" y="164"/>
                    </a:lnTo>
                    <a:lnTo>
                      <a:pt x="127" y="168"/>
                    </a:lnTo>
                    <a:lnTo>
                      <a:pt x="118" y="170"/>
                    </a:lnTo>
                    <a:lnTo>
                      <a:pt x="109" y="173"/>
                    </a:lnTo>
                    <a:lnTo>
                      <a:pt x="100" y="173"/>
                    </a:lnTo>
                    <a:lnTo>
                      <a:pt x="91" y="173"/>
                    </a:lnTo>
                    <a:lnTo>
                      <a:pt x="82" y="170"/>
                    </a:lnTo>
                    <a:lnTo>
                      <a:pt x="73" y="168"/>
                    </a:lnTo>
                    <a:lnTo>
                      <a:pt x="64" y="164"/>
                    </a:lnTo>
                    <a:lnTo>
                      <a:pt x="56" y="159"/>
                    </a:lnTo>
                    <a:lnTo>
                      <a:pt x="49" y="155"/>
                    </a:lnTo>
                    <a:lnTo>
                      <a:pt x="42" y="147"/>
                    </a:lnTo>
                    <a:lnTo>
                      <a:pt x="36" y="142"/>
                    </a:lnTo>
                    <a:lnTo>
                      <a:pt x="30" y="133"/>
                    </a:lnTo>
                    <a:lnTo>
                      <a:pt x="25" y="125"/>
                    </a:lnTo>
                    <a:lnTo>
                      <a:pt x="20" y="116"/>
                    </a:lnTo>
                    <a:lnTo>
                      <a:pt x="16" y="107"/>
                    </a:lnTo>
                    <a:lnTo>
                      <a:pt x="13" y="97"/>
                    </a:lnTo>
                    <a:lnTo>
                      <a:pt x="11" y="86"/>
                    </a:lnTo>
                    <a:lnTo>
                      <a:pt x="10" y="76"/>
                    </a:lnTo>
                    <a:lnTo>
                      <a:pt x="9" y="65"/>
                    </a:lnTo>
                    <a:lnTo>
                      <a:pt x="9" y="55"/>
                    </a:lnTo>
                    <a:lnTo>
                      <a:pt x="10" y="47"/>
                    </a:lnTo>
                    <a:lnTo>
                      <a:pt x="12" y="38"/>
                    </a:lnTo>
                    <a:lnTo>
                      <a:pt x="14" y="30"/>
                    </a:lnTo>
                    <a:lnTo>
                      <a:pt x="16" y="22"/>
                    </a:lnTo>
                    <a:lnTo>
                      <a:pt x="20" y="14"/>
                    </a:lnTo>
                    <a:lnTo>
                      <a:pt x="23" y="7"/>
                    </a:lnTo>
                    <a:lnTo>
                      <a:pt x="27" y="0"/>
                    </a:lnTo>
                    <a:lnTo>
                      <a:pt x="25" y="1"/>
                    </a:lnTo>
                    <a:lnTo>
                      <a:pt x="22" y="4"/>
                    </a:lnTo>
                    <a:lnTo>
                      <a:pt x="20" y="5"/>
                    </a:lnTo>
                    <a:lnTo>
                      <a:pt x="18" y="7"/>
                    </a:lnTo>
                    <a:lnTo>
                      <a:pt x="16" y="8"/>
                    </a:lnTo>
                    <a:lnTo>
                      <a:pt x="14" y="11"/>
                    </a:lnTo>
                    <a:lnTo>
                      <a:pt x="11" y="13"/>
                    </a:lnTo>
                    <a:lnTo>
                      <a:pt x="9" y="14"/>
                    </a:lnTo>
                    <a:lnTo>
                      <a:pt x="7" y="20"/>
                    </a:lnTo>
                    <a:lnTo>
                      <a:pt x="5" y="26"/>
                    </a:lnTo>
                    <a:lnTo>
                      <a:pt x="4" y="32"/>
                    </a:lnTo>
                    <a:lnTo>
                      <a:pt x="3" y="38"/>
                    </a:lnTo>
                    <a:lnTo>
                      <a:pt x="2" y="46"/>
                    </a:lnTo>
                    <a:lnTo>
                      <a:pt x="1" y="52"/>
                    </a:lnTo>
                    <a:lnTo>
                      <a:pt x="0" y="58"/>
                    </a:lnTo>
                    <a:lnTo>
                      <a:pt x="0" y="65"/>
                    </a:lnTo>
                    <a:lnTo>
                      <a:pt x="1" y="77"/>
                    </a:lnTo>
                    <a:lnTo>
                      <a:pt x="2" y="89"/>
                    </a:lnTo>
                    <a:lnTo>
                      <a:pt x="5" y="100"/>
                    </a:lnTo>
                    <a:lnTo>
                      <a:pt x="8" y="112"/>
                    </a:lnTo>
                    <a:lnTo>
                      <a:pt x="12" y="121"/>
                    </a:lnTo>
                    <a:lnTo>
                      <a:pt x="17" y="131"/>
                    </a:lnTo>
                    <a:lnTo>
                      <a:pt x="23" y="140"/>
                    </a:lnTo>
                    <a:lnTo>
                      <a:pt x="29" y="149"/>
                    </a:lnTo>
                    <a:lnTo>
                      <a:pt x="36" y="156"/>
                    </a:lnTo>
                    <a:lnTo>
                      <a:pt x="44" y="163"/>
                    </a:lnTo>
                    <a:lnTo>
                      <a:pt x="52" y="169"/>
                    </a:lnTo>
                    <a:lnTo>
                      <a:pt x="61" y="174"/>
                    </a:lnTo>
                    <a:lnTo>
                      <a:pt x="70" y="179"/>
                    </a:lnTo>
                    <a:lnTo>
                      <a:pt x="80" y="181"/>
                    </a:lnTo>
                    <a:lnTo>
                      <a:pt x="90" y="182"/>
                    </a:lnTo>
                    <a:lnTo>
                      <a:pt x="100" y="183"/>
                    </a:lnTo>
                    <a:lnTo>
                      <a:pt x="110" y="182"/>
                    </a:lnTo>
                    <a:lnTo>
                      <a:pt x="120" y="181"/>
                    </a:lnTo>
                    <a:lnTo>
                      <a:pt x="130" y="179"/>
                    </a:lnTo>
                    <a:lnTo>
                      <a:pt x="139" y="174"/>
                    </a:lnTo>
                    <a:lnTo>
                      <a:pt x="147" y="169"/>
                    </a:lnTo>
                    <a:lnTo>
                      <a:pt x="155" y="163"/>
                    </a:lnTo>
                    <a:lnTo>
                      <a:pt x="163" y="156"/>
                    </a:lnTo>
                    <a:lnTo>
                      <a:pt x="170" y="149"/>
                    </a:lnTo>
                    <a:lnTo>
                      <a:pt x="176" y="140"/>
                    </a:lnTo>
                    <a:lnTo>
                      <a:pt x="182" y="131"/>
                    </a:lnTo>
                    <a:lnTo>
                      <a:pt x="187" y="121"/>
                    </a:lnTo>
                    <a:lnTo>
                      <a:pt x="191" y="112"/>
                    </a:lnTo>
                    <a:lnTo>
                      <a:pt x="196" y="100"/>
                    </a:lnTo>
                    <a:lnTo>
                      <a:pt x="198" y="89"/>
                    </a:lnTo>
                    <a:lnTo>
                      <a:pt x="200" y="77"/>
                    </a:lnTo>
                    <a:lnTo>
                      <a:pt x="200" y="65"/>
                    </a:lnTo>
                    <a:close/>
                  </a:path>
                </a:pathLst>
              </a:custGeom>
              <a:solidFill>
                <a:srgbClr val="F6CB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140">
                <a:extLst>
                  <a:ext uri="{FF2B5EF4-FFF2-40B4-BE49-F238E27FC236}">
                    <a16:creationId xmlns:a16="http://schemas.microsoft.com/office/drawing/2014/main" xmlns="" id="{C40AE016-FED2-BCA0-0531-244CBFEFFEF3}"/>
                  </a:ext>
                </a:extLst>
              </p:cNvPr>
              <p:cNvSpPr>
                <a:spLocks/>
              </p:cNvSpPr>
              <p:nvPr/>
            </p:nvSpPr>
            <p:spPr bwMode="auto">
              <a:xfrm>
                <a:off x="1143" y="2648"/>
                <a:ext cx="38" cy="30"/>
              </a:xfrm>
              <a:custGeom>
                <a:avLst/>
                <a:gdLst>
                  <a:gd name="T0" fmla="*/ 2 w 191"/>
                  <a:gd name="T1" fmla="*/ 0 h 183"/>
                  <a:gd name="T2" fmla="*/ 2 w 191"/>
                  <a:gd name="T3" fmla="*/ 0 h 183"/>
                  <a:gd name="T4" fmla="*/ 2 w 191"/>
                  <a:gd name="T5" fmla="*/ 0 h 183"/>
                  <a:gd name="T6" fmla="*/ 1 w 191"/>
                  <a:gd name="T7" fmla="*/ 0 h 183"/>
                  <a:gd name="T8" fmla="*/ 1 w 191"/>
                  <a:gd name="T9" fmla="*/ 0 h 183"/>
                  <a:gd name="T10" fmla="*/ 1 w 191"/>
                  <a:gd name="T11" fmla="*/ 0 h 183"/>
                  <a:gd name="T12" fmla="*/ 1 w 191"/>
                  <a:gd name="T13" fmla="*/ 0 h 183"/>
                  <a:gd name="T14" fmla="*/ 1 w 191"/>
                  <a:gd name="T15" fmla="*/ 0 h 183"/>
                  <a:gd name="T16" fmla="*/ 1 w 191"/>
                  <a:gd name="T17" fmla="*/ 0 h 183"/>
                  <a:gd name="T18" fmla="*/ 1 w 191"/>
                  <a:gd name="T19" fmla="*/ 0 h 183"/>
                  <a:gd name="T20" fmla="*/ 1 w 191"/>
                  <a:gd name="T21" fmla="*/ 0 h 183"/>
                  <a:gd name="T22" fmla="*/ 1 w 191"/>
                  <a:gd name="T23" fmla="*/ 0 h 183"/>
                  <a:gd name="T24" fmla="*/ 1 w 191"/>
                  <a:gd name="T25" fmla="*/ 0 h 183"/>
                  <a:gd name="T26" fmla="*/ 1 w 191"/>
                  <a:gd name="T27" fmla="*/ 0 h 183"/>
                  <a:gd name="T28" fmla="*/ 1 w 191"/>
                  <a:gd name="T29" fmla="*/ 0 h 183"/>
                  <a:gd name="T30" fmla="*/ 1 w 191"/>
                  <a:gd name="T31" fmla="*/ 1 h 183"/>
                  <a:gd name="T32" fmla="*/ 1 w 191"/>
                  <a:gd name="T33" fmla="*/ 1 h 183"/>
                  <a:gd name="T34" fmla="*/ 1 w 191"/>
                  <a:gd name="T35" fmla="*/ 1 h 183"/>
                  <a:gd name="T36" fmla="*/ 1 w 191"/>
                  <a:gd name="T37" fmla="*/ 1 h 183"/>
                  <a:gd name="T38" fmla="*/ 1 w 191"/>
                  <a:gd name="T39" fmla="*/ 1 h 183"/>
                  <a:gd name="T40" fmla="*/ 1 w 191"/>
                  <a:gd name="T41" fmla="*/ 1 h 183"/>
                  <a:gd name="T42" fmla="*/ 1 w 191"/>
                  <a:gd name="T43" fmla="*/ 1 h 183"/>
                  <a:gd name="T44" fmla="*/ 0 w 191"/>
                  <a:gd name="T45" fmla="*/ 1 h 183"/>
                  <a:gd name="T46" fmla="*/ 0 w 191"/>
                  <a:gd name="T47" fmla="*/ 1 h 183"/>
                  <a:gd name="T48" fmla="*/ 0 w 191"/>
                  <a:gd name="T49" fmla="*/ 1 h 183"/>
                  <a:gd name="T50" fmla="*/ 0 w 191"/>
                  <a:gd name="T51" fmla="*/ 0 h 183"/>
                  <a:gd name="T52" fmla="*/ 0 w 191"/>
                  <a:gd name="T53" fmla="*/ 0 h 183"/>
                  <a:gd name="T54" fmla="*/ 0 w 191"/>
                  <a:gd name="T55" fmla="*/ 0 h 183"/>
                  <a:gd name="T56" fmla="*/ 0 w 191"/>
                  <a:gd name="T57" fmla="*/ 0 h 183"/>
                  <a:gd name="T58" fmla="*/ 0 w 191"/>
                  <a:gd name="T59" fmla="*/ 0 h 183"/>
                  <a:gd name="T60" fmla="*/ 0 w 191"/>
                  <a:gd name="T61" fmla="*/ 0 h 183"/>
                  <a:gd name="T62" fmla="*/ 0 w 191"/>
                  <a:gd name="T63" fmla="*/ 0 h 183"/>
                  <a:gd name="T64" fmla="*/ 0 w 191"/>
                  <a:gd name="T65" fmla="*/ 0 h 183"/>
                  <a:gd name="T66" fmla="*/ 0 w 191"/>
                  <a:gd name="T67" fmla="*/ 0 h 183"/>
                  <a:gd name="T68" fmla="*/ 0 w 191"/>
                  <a:gd name="T69" fmla="*/ 0 h 183"/>
                  <a:gd name="T70" fmla="*/ 0 w 191"/>
                  <a:gd name="T71" fmla="*/ 0 h 183"/>
                  <a:gd name="T72" fmla="*/ 0 w 191"/>
                  <a:gd name="T73" fmla="*/ 0 h 183"/>
                  <a:gd name="T74" fmla="*/ 0 w 191"/>
                  <a:gd name="T75" fmla="*/ 0 h 183"/>
                  <a:gd name="T76" fmla="*/ 0 w 191"/>
                  <a:gd name="T77" fmla="*/ 0 h 183"/>
                  <a:gd name="T78" fmla="*/ 0 w 191"/>
                  <a:gd name="T79" fmla="*/ 0 h 183"/>
                  <a:gd name="T80" fmla="*/ 0 w 191"/>
                  <a:gd name="T81" fmla="*/ 0 h 183"/>
                  <a:gd name="T82" fmla="*/ 0 w 191"/>
                  <a:gd name="T83" fmla="*/ 0 h 183"/>
                  <a:gd name="T84" fmla="*/ 0 w 191"/>
                  <a:gd name="T85" fmla="*/ 0 h 183"/>
                  <a:gd name="T86" fmla="*/ 0 w 191"/>
                  <a:gd name="T87" fmla="*/ 1 h 183"/>
                  <a:gd name="T88" fmla="*/ 0 w 191"/>
                  <a:gd name="T89" fmla="*/ 1 h 183"/>
                  <a:gd name="T90" fmla="*/ 0 w 191"/>
                  <a:gd name="T91" fmla="*/ 1 h 183"/>
                  <a:gd name="T92" fmla="*/ 1 w 191"/>
                  <a:gd name="T93" fmla="*/ 1 h 183"/>
                  <a:gd name="T94" fmla="*/ 1 w 191"/>
                  <a:gd name="T95" fmla="*/ 1 h 183"/>
                  <a:gd name="T96" fmla="*/ 1 w 191"/>
                  <a:gd name="T97" fmla="*/ 1 h 183"/>
                  <a:gd name="T98" fmla="*/ 1 w 191"/>
                  <a:gd name="T99" fmla="*/ 1 h 183"/>
                  <a:gd name="T100" fmla="*/ 1 w 191"/>
                  <a:gd name="T101" fmla="*/ 1 h 183"/>
                  <a:gd name="T102" fmla="*/ 1 w 191"/>
                  <a:gd name="T103" fmla="*/ 1 h 183"/>
                  <a:gd name="T104" fmla="*/ 1 w 191"/>
                  <a:gd name="T105" fmla="*/ 1 h 183"/>
                  <a:gd name="T106" fmla="*/ 1 w 191"/>
                  <a:gd name="T107" fmla="*/ 0 h 183"/>
                  <a:gd name="T108" fmla="*/ 1 w 191"/>
                  <a:gd name="T109" fmla="*/ 0 h 183"/>
                  <a:gd name="T110" fmla="*/ 2 w 191"/>
                  <a:gd name="T111" fmla="*/ 0 h 18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1"/>
                  <a:gd name="T169" fmla="*/ 0 h 183"/>
                  <a:gd name="T170" fmla="*/ 191 w 191"/>
                  <a:gd name="T171" fmla="*/ 183 h 18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1" h="183">
                    <a:moveTo>
                      <a:pt x="191" y="71"/>
                    </a:moveTo>
                    <a:lnTo>
                      <a:pt x="191" y="68"/>
                    </a:lnTo>
                    <a:lnTo>
                      <a:pt x="189" y="66"/>
                    </a:lnTo>
                    <a:lnTo>
                      <a:pt x="189" y="64"/>
                    </a:lnTo>
                    <a:lnTo>
                      <a:pt x="189" y="61"/>
                    </a:lnTo>
                    <a:lnTo>
                      <a:pt x="189" y="59"/>
                    </a:lnTo>
                    <a:lnTo>
                      <a:pt x="189" y="56"/>
                    </a:lnTo>
                    <a:lnTo>
                      <a:pt x="188" y="54"/>
                    </a:lnTo>
                    <a:lnTo>
                      <a:pt x="188" y="52"/>
                    </a:lnTo>
                    <a:lnTo>
                      <a:pt x="187" y="48"/>
                    </a:lnTo>
                    <a:lnTo>
                      <a:pt x="185" y="46"/>
                    </a:lnTo>
                    <a:lnTo>
                      <a:pt x="183" y="43"/>
                    </a:lnTo>
                    <a:lnTo>
                      <a:pt x="181" y="41"/>
                    </a:lnTo>
                    <a:lnTo>
                      <a:pt x="179" y="38"/>
                    </a:lnTo>
                    <a:lnTo>
                      <a:pt x="178" y="35"/>
                    </a:lnTo>
                    <a:lnTo>
                      <a:pt x="176" y="32"/>
                    </a:lnTo>
                    <a:lnTo>
                      <a:pt x="174" y="30"/>
                    </a:lnTo>
                    <a:lnTo>
                      <a:pt x="175" y="35"/>
                    </a:lnTo>
                    <a:lnTo>
                      <a:pt x="177" y="40"/>
                    </a:lnTo>
                    <a:lnTo>
                      <a:pt x="178" y="44"/>
                    </a:lnTo>
                    <a:lnTo>
                      <a:pt x="179" y="49"/>
                    </a:lnTo>
                    <a:lnTo>
                      <a:pt x="180" y="55"/>
                    </a:lnTo>
                    <a:lnTo>
                      <a:pt x="180" y="60"/>
                    </a:lnTo>
                    <a:lnTo>
                      <a:pt x="180" y="66"/>
                    </a:lnTo>
                    <a:lnTo>
                      <a:pt x="181" y="71"/>
                    </a:lnTo>
                    <a:lnTo>
                      <a:pt x="180" y="82"/>
                    </a:lnTo>
                    <a:lnTo>
                      <a:pt x="179" y="91"/>
                    </a:lnTo>
                    <a:lnTo>
                      <a:pt x="177" y="101"/>
                    </a:lnTo>
                    <a:lnTo>
                      <a:pt x="174" y="110"/>
                    </a:lnTo>
                    <a:lnTo>
                      <a:pt x="170" y="120"/>
                    </a:lnTo>
                    <a:lnTo>
                      <a:pt x="166" y="128"/>
                    </a:lnTo>
                    <a:lnTo>
                      <a:pt x="161" y="136"/>
                    </a:lnTo>
                    <a:lnTo>
                      <a:pt x="156" y="143"/>
                    </a:lnTo>
                    <a:lnTo>
                      <a:pt x="149" y="150"/>
                    </a:lnTo>
                    <a:lnTo>
                      <a:pt x="143" y="156"/>
                    </a:lnTo>
                    <a:lnTo>
                      <a:pt x="136" y="161"/>
                    </a:lnTo>
                    <a:lnTo>
                      <a:pt x="128" y="165"/>
                    </a:lnTo>
                    <a:lnTo>
                      <a:pt x="121" y="169"/>
                    </a:lnTo>
                    <a:lnTo>
                      <a:pt x="112" y="171"/>
                    </a:lnTo>
                    <a:lnTo>
                      <a:pt x="104" y="173"/>
                    </a:lnTo>
                    <a:lnTo>
                      <a:pt x="95" y="173"/>
                    </a:lnTo>
                    <a:lnTo>
                      <a:pt x="86" y="173"/>
                    </a:lnTo>
                    <a:lnTo>
                      <a:pt x="78" y="171"/>
                    </a:lnTo>
                    <a:lnTo>
                      <a:pt x="70" y="169"/>
                    </a:lnTo>
                    <a:lnTo>
                      <a:pt x="61" y="165"/>
                    </a:lnTo>
                    <a:lnTo>
                      <a:pt x="53" y="161"/>
                    </a:lnTo>
                    <a:lnTo>
                      <a:pt x="46" y="156"/>
                    </a:lnTo>
                    <a:lnTo>
                      <a:pt x="40" y="150"/>
                    </a:lnTo>
                    <a:lnTo>
                      <a:pt x="34" y="143"/>
                    </a:lnTo>
                    <a:lnTo>
                      <a:pt x="28" y="136"/>
                    </a:lnTo>
                    <a:lnTo>
                      <a:pt x="23" y="128"/>
                    </a:lnTo>
                    <a:lnTo>
                      <a:pt x="19" y="120"/>
                    </a:lnTo>
                    <a:lnTo>
                      <a:pt x="15" y="110"/>
                    </a:lnTo>
                    <a:lnTo>
                      <a:pt x="12" y="101"/>
                    </a:lnTo>
                    <a:lnTo>
                      <a:pt x="10" y="91"/>
                    </a:lnTo>
                    <a:lnTo>
                      <a:pt x="9" y="82"/>
                    </a:lnTo>
                    <a:lnTo>
                      <a:pt x="9" y="71"/>
                    </a:lnTo>
                    <a:lnTo>
                      <a:pt x="9" y="60"/>
                    </a:lnTo>
                    <a:lnTo>
                      <a:pt x="10" y="50"/>
                    </a:lnTo>
                    <a:lnTo>
                      <a:pt x="12" y="41"/>
                    </a:lnTo>
                    <a:lnTo>
                      <a:pt x="15" y="32"/>
                    </a:lnTo>
                    <a:lnTo>
                      <a:pt x="18" y="23"/>
                    </a:lnTo>
                    <a:lnTo>
                      <a:pt x="22" y="14"/>
                    </a:lnTo>
                    <a:lnTo>
                      <a:pt x="27" y="7"/>
                    </a:lnTo>
                    <a:lnTo>
                      <a:pt x="32" y="0"/>
                    </a:lnTo>
                    <a:lnTo>
                      <a:pt x="30" y="1"/>
                    </a:lnTo>
                    <a:lnTo>
                      <a:pt x="27" y="2"/>
                    </a:lnTo>
                    <a:lnTo>
                      <a:pt x="25" y="5"/>
                    </a:lnTo>
                    <a:lnTo>
                      <a:pt x="22" y="6"/>
                    </a:lnTo>
                    <a:lnTo>
                      <a:pt x="20" y="7"/>
                    </a:lnTo>
                    <a:lnTo>
                      <a:pt x="18" y="10"/>
                    </a:lnTo>
                    <a:lnTo>
                      <a:pt x="15" y="11"/>
                    </a:lnTo>
                    <a:lnTo>
                      <a:pt x="13" y="13"/>
                    </a:lnTo>
                    <a:lnTo>
                      <a:pt x="10" y="19"/>
                    </a:lnTo>
                    <a:lnTo>
                      <a:pt x="7" y="26"/>
                    </a:lnTo>
                    <a:lnTo>
                      <a:pt x="5" y="34"/>
                    </a:lnTo>
                    <a:lnTo>
                      <a:pt x="3" y="41"/>
                    </a:lnTo>
                    <a:lnTo>
                      <a:pt x="2" y="48"/>
                    </a:lnTo>
                    <a:lnTo>
                      <a:pt x="1" y="55"/>
                    </a:lnTo>
                    <a:lnTo>
                      <a:pt x="0" y="62"/>
                    </a:lnTo>
                    <a:lnTo>
                      <a:pt x="0" y="71"/>
                    </a:lnTo>
                    <a:lnTo>
                      <a:pt x="0" y="83"/>
                    </a:lnTo>
                    <a:lnTo>
                      <a:pt x="2" y="94"/>
                    </a:lnTo>
                    <a:lnTo>
                      <a:pt x="4" y="104"/>
                    </a:lnTo>
                    <a:lnTo>
                      <a:pt x="7" y="115"/>
                    </a:lnTo>
                    <a:lnTo>
                      <a:pt x="11" y="125"/>
                    </a:lnTo>
                    <a:lnTo>
                      <a:pt x="16" y="134"/>
                    </a:lnTo>
                    <a:lnTo>
                      <a:pt x="21" y="143"/>
                    </a:lnTo>
                    <a:lnTo>
                      <a:pt x="27" y="151"/>
                    </a:lnTo>
                    <a:lnTo>
                      <a:pt x="34" y="158"/>
                    </a:lnTo>
                    <a:lnTo>
                      <a:pt x="41" y="164"/>
                    </a:lnTo>
                    <a:lnTo>
                      <a:pt x="49" y="170"/>
                    </a:lnTo>
                    <a:lnTo>
                      <a:pt x="57" y="175"/>
                    </a:lnTo>
                    <a:lnTo>
                      <a:pt x="67" y="179"/>
                    </a:lnTo>
                    <a:lnTo>
                      <a:pt x="76" y="182"/>
                    </a:lnTo>
                    <a:lnTo>
                      <a:pt x="85" y="183"/>
                    </a:lnTo>
                    <a:lnTo>
                      <a:pt x="95" y="183"/>
                    </a:lnTo>
                    <a:lnTo>
                      <a:pt x="105" y="183"/>
                    </a:lnTo>
                    <a:lnTo>
                      <a:pt x="114" y="182"/>
                    </a:lnTo>
                    <a:lnTo>
                      <a:pt x="123" y="179"/>
                    </a:lnTo>
                    <a:lnTo>
                      <a:pt x="132" y="175"/>
                    </a:lnTo>
                    <a:lnTo>
                      <a:pt x="140" y="170"/>
                    </a:lnTo>
                    <a:lnTo>
                      <a:pt x="148" y="164"/>
                    </a:lnTo>
                    <a:lnTo>
                      <a:pt x="155" y="158"/>
                    </a:lnTo>
                    <a:lnTo>
                      <a:pt x="162" y="151"/>
                    </a:lnTo>
                    <a:lnTo>
                      <a:pt x="168" y="143"/>
                    </a:lnTo>
                    <a:lnTo>
                      <a:pt x="173" y="134"/>
                    </a:lnTo>
                    <a:lnTo>
                      <a:pt x="178" y="125"/>
                    </a:lnTo>
                    <a:lnTo>
                      <a:pt x="182" y="115"/>
                    </a:lnTo>
                    <a:lnTo>
                      <a:pt x="185" y="104"/>
                    </a:lnTo>
                    <a:lnTo>
                      <a:pt x="188" y="94"/>
                    </a:lnTo>
                    <a:lnTo>
                      <a:pt x="189" y="83"/>
                    </a:lnTo>
                    <a:lnTo>
                      <a:pt x="191" y="71"/>
                    </a:lnTo>
                    <a:close/>
                  </a:path>
                </a:pathLst>
              </a:custGeom>
              <a:solidFill>
                <a:srgbClr val="F7CD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141">
                <a:extLst>
                  <a:ext uri="{FF2B5EF4-FFF2-40B4-BE49-F238E27FC236}">
                    <a16:creationId xmlns:a16="http://schemas.microsoft.com/office/drawing/2014/main" xmlns="" id="{F6286888-698A-A13F-E687-85B6640AA3EA}"/>
                  </a:ext>
                </a:extLst>
              </p:cNvPr>
              <p:cNvSpPr>
                <a:spLocks/>
              </p:cNvSpPr>
              <p:nvPr/>
            </p:nvSpPr>
            <p:spPr bwMode="auto">
              <a:xfrm>
                <a:off x="1143" y="2647"/>
                <a:ext cx="37" cy="30"/>
              </a:xfrm>
              <a:custGeom>
                <a:avLst/>
                <a:gdLst>
                  <a:gd name="T0" fmla="*/ 2 w 181"/>
                  <a:gd name="T1" fmla="*/ 0 h 185"/>
                  <a:gd name="T2" fmla="*/ 2 w 181"/>
                  <a:gd name="T3" fmla="*/ 0 h 185"/>
                  <a:gd name="T4" fmla="*/ 2 w 181"/>
                  <a:gd name="T5" fmla="*/ 0 h 185"/>
                  <a:gd name="T6" fmla="*/ 1 w 181"/>
                  <a:gd name="T7" fmla="*/ 0 h 185"/>
                  <a:gd name="T8" fmla="*/ 1 w 181"/>
                  <a:gd name="T9" fmla="*/ 0 h 185"/>
                  <a:gd name="T10" fmla="*/ 1 w 181"/>
                  <a:gd name="T11" fmla="*/ 0 h 185"/>
                  <a:gd name="T12" fmla="*/ 1 w 181"/>
                  <a:gd name="T13" fmla="*/ 0 h 185"/>
                  <a:gd name="T14" fmla="*/ 1 w 181"/>
                  <a:gd name="T15" fmla="*/ 0 h 185"/>
                  <a:gd name="T16" fmla="*/ 1 w 181"/>
                  <a:gd name="T17" fmla="*/ 0 h 185"/>
                  <a:gd name="T18" fmla="*/ 1 w 181"/>
                  <a:gd name="T19" fmla="*/ 0 h 185"/>
                  <a:gd name="T20" fmla="*/ 1 w 181"/>
                  <a:gd name="T21" fmla="*/ 0 h 185"/>
                  <a:gd name="T22" fmla="*/ 1 w 181"/>
                  <a:gd name="T23" fmla="*/ 0 h 185"/>
                  <a:gd name="T24" fmla="*/ 1 w 181"/>
                  <a:gd name="T25" fmla="*/ 0 h 185"/>
                  <a:gd name="T26" fmla="*/ 1 w 181"/>
                  <a:gd name="T27" fmla="*/ 0 h 185"/>
                  <a:gd name="T28" fmla="*/ 1 w 181"/>
                  <a:gd name="T29" fmla="*/ 0 h 185"/>
                  <a:gd name="T30" fmla="*/ 1 w 181"/>
                  <a:gd name="T31" fmla="*/ 1 h 185"/>
                  <a:gd name="T32" fmla="*/ 1 w 181"/>
                  <a:gd name="T33" fmla="*/ 1 h 185"/>
                  <a:gd name="T34" fmla="*/ 1 w 181"/>
                  <a:gd name="T35" fmla="*/ 1 h 185"/>
                  <a:gd name="T36" fmla="*/ 1 w 181"/>
                  <a:gd name="T37" fmla="*/ 1 h 185"/>
                  <a:gd name="T38" fmla="*/ 1 w 181"/>
                  <a:gd name="T39" fmla="*/ 1 h 185"/>
                  <a:gd name="T40" fmla="*/ 1 w 181"/>
                  <a:gd name="T41" fmla="*/ 1 h 185"/>
                  <a:gd name="T42" fmla="*/ 1 w 181"/>
                  <a:gd name="T43" fmla="*/ 1 h 185"/>
                  <a:gd name="T44" fmla="*/ 0 w 181"/>
                  <a:gd name="T45" fmla="*/ 1 h 185"/>
                  <a:gd name="T46" fmla="*/ 0 w 181"/>
                  <a:gd name="T47" fmla="*/ 1 h 185"/>
                  <a:gd name="T48" fmla="*/ 0 w 181"/>
                  <a:gd name="T49" fmla="*/ 1 h 185"/>
                  <a:gd name="T50" fmla="*/ 0 w 181"/>
                  <a:gd name="T51" fmla="*/ 0 h 185"/>
                  <a:gd name="T52" fmla="*/ 0 w 181"/>
                  <a:gd name="T53" fmla="*/ 0 h 185"/>
                  <a:gd name="T54" fmla="*/ 0 w 181"/>
                  <a:gd name="T55" fmla="*/ 0 h 185"/>
                  <a:gd name="T56" fmla="*/ 0 w 181"/>
                  <a:gd name="T57" fmla="*/ 0 h 185"/>
                  <a:gd name="T58" fmla="*/ 0 w 181"/>
                  <a:gd name="T59" fmla="*/ 0 h 185"/>
                  <a:gd name="T60" fmla="*/ 0 w 181"/>
                  <a:gd name="T61" fmla="*/ 0 h 185"/>
                  <a:gd name="T62" fmla="*/ 0 w 181"/>
                  <a:gd name="T63" fmla="*/ 0 h 185"/>
                  <a:gd name="T64" fmla="*/ 0 w 181"/>
                  <a:gd name="T65" fmla="*/ 0 h 185"/>
                  <a:gd name="T66" fmla="*/ 0 w 181"/>
                  <a:gd name="T67" fmla="*/ 0 h 185"/>
                  <a:gd name="T68" fmla="*/ 0 w 181"/>
                  <a:gd name="T69" fmla="*/ 0 h 185"/>
                  <a:gd name="T70" fmla="*/ 0 w 181"/>
                  <a:gd name="T71" fmla="*/ 0 h 185"/>
                  <a:gd name="T72" fmla="*/ 0 w 181"/>
                  <a:gd name="T73" fmla="*/ 0 h 185"/>
                  <a:gd name="T74" fmla="*/ 0 w 181"/>
                  <a:gd name="T75" fmla="*/ 0 h 185"/>
                  <a:gd name="T76" fmla="*/ 0 w 181"/>
                  <a:gd name="T77" fmla="*/ 0 h 185"/>
                  <a:gd name="T78" fmla="*/ 0 w 181"/>
                  <a:gd name="T79" fmla="*/ 0 h 185"/>
                  <a:gd name="T80" fmla="*/ 0 w 181"/>
                  <a:gd name="T81" fmla="*/ 0 h 185"/>
                  <a:gd name="T82" fmla="*/ 0 w 181"/>
                  <a:gd name="T83" fmla="*/ 0 h 185"/>
                  <a:gd name="T84" fmla="*/ 0 w 181"/>
                  <a:gd name="T85" fmla="*/ 0 h 185"/>
                  <a:gd name="T86" fmla="*/ 0 w 181"/>
                  <a:gd name="T87" fmla="*/ 1 h 185"/>
                  <a:gd name="T88" fmla="*/ 0 w 181"/>
                  <a:gd name="T89" fmla="*/ 1 h 185"/>
                  <a:gd name="T90" fmla="*/ 0 w 181"/>
                  <a:gd name="T91" fmla="*/ 1 h 185"/>
                  <a:gd name="T92" fmla="*/ 1 w 181"/>
                  <a:gd name="T93" fmla="*/ 1 h 185"/>
                  <a:gd name="T94" fmla="*/ 1 w 181"/>
                  <a:gd name="T95" fmla="*/ 1 h 185"/>
                  <a:gd name="T96" fmla="*/ 1 w 181"/>
                  <a:gd name="T97" fmla="*/ 1 h 185"/>
                  <a:gd name="T98" fmla="*/ 1 w 181"/>
                  <a:gd name="T99" fmla="*/ 1 h 185"/>
                  <a:gd name="T100" fmla="*/ 1 w 181"/>
                  <a:gd name="T101" fmla="*/ 1 h 185"/>
                  <a:gd name="T102" fmla="*/ 1 w 181"/>
                  <a:gd name="T103" fmla="*/ 1 h 185"/>
                  <a:gd name="T104" fmla="*/ 1 w 181"/>
                  <a:gd name="T105" fmla="*/ 1 h 185"/>
                  <a:gd name="T106" fmla="*/ 1 w 181"/>
                  <a:gd name="T107" fmla="*/ 0 h 185"/>
                  <a:gd name="T108" fmla="*/ 1 w 181"/>
                  <a:gd name="T109" fmla="*/ 0 h 185"/>
                  <a:gd name="T110" fmla="*/ 2 w 181"/>
                  <a:gd name="T111" fmla="*/ 0 h 1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1"/>
                  <a:gd name="T169" fmla="*/ 0 h 185"/>
                  <a:gd name="T170" fmla="*/ 181 w 181"/>
                  <a:gd name="T171" fmla="*/ 185 h 18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1" h="185">
                    <a:moveTo>
                      <a:pt x="181" y="77"/>
                    </a:moveTo>
                    <a:lnTo>
                      <a:pt x="181" y="73"/>
                    </a:lnTo>
                    <a:lnTo>
                      <a:pt x="181" y="70"/>
                    </a:lnTo>
                    <a:lnTo>
                      <a:pt x="181" y="65"/>
                    </a:lnTo>
                    <a:lnTo>
                      <a:pt x="180" y="61"/>
                    </a:lnTo>
                    <a:lnTo>
                      <a:pt x="180" y="58"/>
                    </a:lnTo>
                    <a:lnTo>
                      <a:pt x="179" y="54"/>
                    </a:lnTo>
                    <a:lnTo>
                      <a:pt x="178" y="50"/>
                    </a:lnTo>
                    <a:lnTo>
                      <a:pt x="178" y="47"/>
                    </a:lnTo>
                    <a:lnTo>
                      <a:pt x="176" y="44"/>
                    </a:lnTo>
                    <a:lnTo>
                      <a:pt x="174" y="41"/>
                    </a:lnTo>
                    <a:lnTo>
                      <a:pt x="171" y="38"/>
                    </a:lnTo>
                    <a:lnTo>
                      <a:pt x="169" y="36"/>
                    </a:lnTo>
                    <a:lnTo>
                      <a:pt x="167" y="34"/>
                    </a:lnTo>
                    <a:lnTo>
                      <a:pt x="165" y="31"/>
                    </a:lnTo>
                    <a:lnTo>
                      <a:pt x="163" y="29"/>
                    </a:lnTo>
                    <a:lnTo>
                      <a:pt x="160" y="26"/>
                    </a:lnTo>
                    <a:lnTo>
                      <a:pt x="163" y="31"/>
                    </a:lnTo>
                    <a:lnTo>
                      <a:pt x="165" y="37"/>
                    </a:lnTo>
                    <a:lnTo>
                      <a:pt x="167" y="43"/>
                    </a:lnTo>
                    <a:lnTo>
                      <a:pt x="169" y="50"/>
                    </a:lnTo>
                    <a:lnTo>
                      <a:pt x="170" y="56"/>
                    </a:lnTo>
                    <a:lnTo>
                      <a:pt x="171" y="64"/>
                    </a:lnTo>
                    <a:lnTo>
                      <a:pt x="172" y="70"/>
                    </a:lnTo>
                    <a:lnTo>
                      <a:pt x="172" y="77"/>
                    </a:lnTo>
                    <a:lnTo>
                      <a:pt x="172" y="86"/>
                    </a:lnTo>
                    <a:lnTo>
                      <a:pt x="170" y="96"/>
                    </a:lnTo>
                    <a:lnTo>
                      <a:pt x="168" y="106"/>
                    </a:lnTo>
                    <a:lnTo>
                      <a:pt x="166" y="114"/>
                    </a:lnTo>
                    <a:lnTo>
                      <a:pt x="162" y="124"/>
                    </a:lnTo>
                    <a:lnTo>
                      <a:pt x="158" y="131"/>
                    </a:lnTo>
                    <a:lnTo>
                      <a:pt x="154" y="139"/>
                    </a:lnTo>
                    <a:lnTo>
                      <a:pt x="148" y="145"/>
                    </a:lnTo>
                    <a:lnTo>
                      <a:pt x="143" y="151"/>
                    </a:lnTo>
                    <a:lnTo>
                      <a:pt x="136" y="157"/>
                    </a:lnTo>
                    <a:lnTo>
                      <a:pt x="130" y="162"/>
                    </a:lnTo>
                    <a:lnTo>
                      <a:pt x="123" y="167"/>
                    </a:lnTo>
                    <a:lnTo>
                      <a:pt x="115" y="169"/>
                    </a:lnTo>
                    <a:lnTo>
                      <a:pt x="107" y="171"/>
                    </a:lnTo>
                    <a:lnTo>
                      <a:pt x="99" y="174"/>
                    </a:lnTo>
                    <a:lnTo>
                      <a:pt x="91" y="174"/>
                    </a:lnTo>
                    <a:lnTo>
                      <a:pt x="83" y="174"/>
                    </a:lnTo>
                    <a:lnTo>
                      <a:pt x="75" y="171"/>
                    </a:lnTo>
                    <a:lnTo>
                      <a:pt x="67" y="169"/>
                    </a:lnTo>
                    <a:lnTo>
                      <a:pt x="59" y="167"/>
                    </a:lnTo>
                    <a:lnTo>
                      <a:pt x="52" y="162"/>
                    </a:lnTo>
                    <a:lnTo>
                      <a:pt x="45" y="157"/>
                    </a:lnTo>
                    <a:lnTo>
                      <a:pt x="39" y="151"/>
                    </a:lnTo>
                    <a:lnTo>
                      <a:pt x="33" y="145"/>
                    </a:lnTo>
                    <a:lnTo>
                      <a:pt x="28" y="139"/>
                    </a:lnTo>
                    <a:lnTo>
                      <a:pt x="23" y="131"/>
                    </a:lnTo>
                    <a:lnTo>
                      <a:pt x="19" y="124"/>
                    </a:lnTo>
                    <a:lnTo>
                      <a:pt x="16" y="114"/>
                    </a:lnTo>
                    <a:lnTo>
                      <a:pt x="13" y="106"/>
                    </a:lnTo>
                    <a:lnTo>
                      <a:pt x="11" y="96"/>
                    </a:lnTo>
                    <a:lnTo>
                      <a:pt x="10" y="86"/>
                    </a:lnTo>
                    <a:lnTo>
                      <a:pt x="9" y="77"/>
                    </a:lnTo>
                    <a:lnTo>
                      <a:pt x="10" y="65"/>
                    </a:lnTo>
                    <a:lnTo>
                      <a:pt x="11" y="54"/>
                    </a:lnTo>
                    <a:lnTo>
                      <a:pt x="14" y="43"/>
                    </a:lnTo>
                    <a:lnTo>
                      <a:pt x="18" y="34"/>
                    </a:lnTo>
                    <a:lnTo>
                      <a:pt x="22" y="24"/>
                    </a:lnTo>
                    <a:lnTo>
                      <a:pt x="27" y="16"/>
                    </a:lnTo>
                    <a:lnTo>
                      <a:pt x="33" y="7"/>
                    </a:lnTo>
                    <a:lnTo>
                      <a:pt x="40" y="0"/>
                    </a:lnTo>
                    <a:lnTo>
                      <a:pt x="37" y="1"/>
                    </a:lnTo>
                    <a:lnTo>
                      <a:pt x="35" y="2"/>
                    </a:lnTo>
                    <a:lnTo>
                      <a:pt x="32" y="4"/>
                    </a:lnTo>
                    <a:lnTo>
                      <a:pt x="29" y="6"/>
                    </a:lnTo>
                    <a:lnTo>
                      <a:pt x="26" y="7"/>
                    </a:lnTo>
                    <a:lnTo>
                      <a:pt x="23" y="8"/>
                    </a:lnTo>
                    <a:lnTo>
                      <a:pt x="21" y="11"/>
                    </a:lnTo>
                    <a:lnTo>
                      <a:pt x="18" y="12"/>
                    </a:lnTo>
                    <a:lnTo>
                      <a:pt x="14" y="19"/>
                    </a:lnTo>
                    <a:lnTo>
                      <a:pt x="11" y="26"/>
                    </a:lnTo>
                    <a:lnTo>
                      <a:pt x="7" y="34"/>
                    </a:lnTo>
                    <a:lnTo>
                      <a:pt x="5" y="42"/>
                    </a:lnTo>
                    <a:lnTo>
                      <a:pt x="3" y="50"/>
                    </a:lnTo>
                    <a:lnTo>
                      <a:pt x="1" y="59"/>
                    </a:lnTo>
                    <a:lnTo>
                      <a:pt x="0" y="67"/>
                    </a:lnTo>
                    <a:lnTo>
                      <a:pt x="0" y="77"/>
                    </a:lnTo>
                    <a:lnTo>
                      <a:pt x="1" y="88"/>
                    </a:lnTo>
                    <a:lnTo>
                      <a:pt x="2" y="98"/>
                    </a:lnTo>
                    <a:lnTo>
                      <a:pt x="4" y="109"/>
                    </a:lnTo>
                    <a:lnTo>
                      <a:pt x="7" y="119"/>
                    </a:lnTo>
                    <a:lnTo>
                      <a:pt x="11" y="128"/>
                    </a:lnTo>
                    <a:lnTo>
                      <a:pt x="16" y="137"/>
                    </a:lnTo>
                    <a:lnTo>
                      <a:pt x="21" y="145"/>
                    </a:lnTo>
                    <a:lnTo>
                      <a:pt x="27" y="154"/>
                    </a:lnTo>
                    <a:lnTo>
                      <a:pt x="33" y="159"/>
                    </a:lnTo>
                    <a:lnTo>
                      <a:pt x="40" y="167"/>
                    </a:lnTo>
                    <a:lnTo>
                      <a:pt x="47" y="171"/>
                    </a:lnTo>
                    <a:lnTo>
                      <a:pt x="55" y="176"/>
                    </a:lnTo>
                    <a:lnTo>
                      <a:pt x="64" y="180"/>
                    </a:lnTo>
                    <a:lnTo>
                      <a:pt x="73" y="182"/>
                    </a:lnTo>
                    <a:lnTo>
                      <a:pt x="82" y="185"/>
                    </a:lnTo>
                    <a:lnTo>
                      <a:pt x="91" y="185"/>
                    </a:lnTo>
                    <a:lnTo>
                      <a:pt x="100" y="185"/>
                    </a:lnTo>
                    <a:lnTo>
                      <a:pt x="109" y="182"/>
                    </a:lnTo>
                    <a:lnTo>
                      <a:pt x="118" y="180"/>
                    </a:lnTo>
                    <a:lnTo>
                      <a:pt x="126" y="176"/>
                    </a:lnTo>
                    <a:lnTo>
                      <a:pt x="134" y="171"/>
                    </a:lnTo>
                    <a:lnTo>
                      <a:pt x="141" y="167"/>
                    </a:lnTo>
                    <a:lnTo>
                      <a:pt x="148" y="159"/>
                    </a:lnTo>
                    <a:lnTo>
                      <a:pt x="155" y="154"/>
                    </a:lnTo>
                    <a:lnTo>
                      <a:pt x="160" y="145"/>
                    </a:lnTo>
                    <a:lnTo>
                      <a:pt x="166" y="137"/>
                    </a:lnTo>
                    <a:lnTo>
                      <a:pt x="170" y="128"/>
                    </a:lnTo>
                    <a:lnTo>
                      <a:pt x="174" y="119"/>
                    </a:lnTo>
                    <a:lnTo>
                      <a:pt x="177" y="109"/>
                    </a:lnTo>
                    <a:lnTo>
                      <a:pt x="179" y="98"/>
                    </a:lnTo>
                    <a:lnTo>
                      <a:pt x="181" y="88"/>
                    </a:lnTo>
                    <a:lnTo>
                      <a:pt x="181" y="77"/>
                    </a:lnTo>
                    <a:close/>
                  </a:path>
                </a:pathLst>
              </a:custGeom>
              <a:solidFill>
                <a:srgbClr val="F7CF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 name="Freeform 142">
                <a:extLst>
                  <a:ext uri="{FF2B5EF4-FFF2-40B4-BE49-F238E27FC236}">
                    <a16:creationId xmlns:a16="http://schemas.microsoft.com/office/drawing/2014/main" xmlns="" id="{0F3B8CF1-EAD2-AA62-9C4E-03942BAB7116}"/>
                  </a:ext>
                </a:extLst>
              </p:cNvPr>
              <p:cNvSpPr>
                <a:spLocks/>
              </p:cNvSpPr>
              <p:nvPr/>
            </p:nvSpPr>
            <p:spPr bwMode="auto">
              <a:xfrm>
                <a:off x="1144" y="2646"/>
                <a:ext cx="35" cy="30"/>
              </a:xfrm>
              <a:custGeom>
                <a:avLst/>
                <a:gdLst>
                  <a:gd name="T0" fmla="*/ 1 w 172"/>
                  <a:gd name="T1" fmla="*/ 0 h 184"/>
                  <a:gd name="T2" fmla="*/ 1 w 172"/>
                  <a:gd name="T3" fmla="*/ 0 h 184"/>
                  <a:gd name="T4" fmla="*/ 1 w 172"/>
                  <a:gd name="T5" fmla="*/ 0 h 184"/>
                  <a:gd name="T6" fmla="*/ 1 w 172"/>
                  <a:gd name="T7" fmla="*/ 0 h 184"/>
                  <a:gd name="T8" fmla="*/ 1 w 172"/>
                  <a:gd name="T9" fmla="*/ 0 h 184"/>
                  <a:gd name="T10" fmla="*/ 1 w 172"/>
                  <a:gd name="T11" fmla="*/ 0 h 184"/>
                  <a:gd name="T12" fmla="*/ 1 w 172"/>
                  <a:gd name="T13" fmla="*/ 0 h 184"/>
                  <a:gd name="T14" fmla="*/ 1 w 172"/>
                  <a:gd name="T15" fmla="*/ 0 h 184"/>
                  <a:gd name="T16" fmla="*/ 1 w 172"/>
                  <a:gd name="T17" fmla="*/ 0 h 184"/>
                  <a:gd name="T18" fmla="*/ 1 w 172"/>
                  <a:gd name="T19" fmla="*/ 0 h 184"/>
                  <a:gd name="T20" fmla="*/ 1 w 172"/>
                  <a:gd name="T21" fmla="*/ 0 h 184"/>
                  <a:gd name="T22" fmla="*/ 1 w 172"/>
                  <a:gd name="T23" fmla="*/ 0 h 184"/>
                  <a:gd name="T24" fmla="*/ 1 w 172"/>
                  <a:gd name="T25" fmla="*/ 0 h 184"/>
                  <a:gd name="T26" fmla="*/ 1 w 172"/>
                  <a:gd name="T27" fmla="*/ 0 h 184"/>
                  <a:gd name="T28" fmla="*/ 1 w 172"/>
                  <a:gd name="T29" fmla="*/ 0 h 184"/>
                  <a:gd name="T30" fmla="*/ 1 w 172"/>
                  <a:gd name="T31" fmla="*/ 1 h 184"/>
                  <a:gd name="T32" fmla="*/ 1 w 172"/>
                  <a:gd name="T33" fmla="*/ 1 h 184"/>
                  <a:gd name="T34" fmla="*/ 1 w 172"/>
                  <a:gd name="T35" fmla="*/ 1 h 184"/>
                  <a:gd name="T36" fmla="*/ 1 w 172"/>
                  <a:gd name="T37" fmla="*/ 1 h 184"/>
                  <a:gd name="T38" fmla="*/ 1 w 172"/>
                  <a:gd name="T39" fmla="*/ 1 h 184"/>
                  <a:gd name="T40" fmla="*/ 1 w 172"/>
                  <a:gd name="T41" fmla="*/ 1 h 184"/>
                  <a:gd name="T42" fmla="*/ 1 w 172"/>
                  <a:gd name="T43" fmla="*/ 1 h 184"/>
                  <a:gd name="T44" fmla="*/ 0 w 172"/>
                  <a:gd name="T45" fmla="*/ 1 h 184"/>
                  <a:gd name="T46" fmla="*/ 0 w 172"/>
                  <a:gd name="T47" fmla="*/ 1 h 184"/>
                  <a:gd name="T48" fmla="*/ 0 w 172"/>
                  <a:gd name="T49" fmla="*/ 1 h 184"/>
                  <a:gd name="T50" fmla="*/ 0 w 172"/>
                  <a:gd name="T51" fmla="*/ 0 h 184"/>
                  <a:gd name="T52" fmla="*/ 0 w 172"/>
                  <a:gd name="T53" fmla="*/ 0 h 184"/>
                  <a:gd name="T54" fmla="*/ 0 w 172"/>
                  <a:gd name="T55" fmla="*/ 0 h 184"/>
                  <a:gd name="T56" fmla="*/ 0 w 172"/>
                  <a:gd name="T57" fmla="*/ 0 h 184"/>
                  <a:gd name="T58" fmla="*/ 0 w 172"/>
                  <a:gd name="T59" fmla="*/ 0 h 184"/>
                  <a:gd name="T60" fmla="*/ 0 w 172"/>
                  <a:gd name="T61" fmla="*/ 0 h 184"/>
                  <a:gd name="T62" fmla="*/ 0 w 172"/>
                  <a:gd name="T63" fmla="*/ 0 h 184"/>
                  <a:gd name="T64" fmla="*/ 0 w 172"/>
                  <a:gd name="T65" fmla="*/ 0 h 184"/>
                  <a:gd name="T66" fmla="*/ 0 w 172"/>
                  <a:gd name="T67" fmla="*/ 0 h 184"/>
                  <a:gd name="T68" fmla="*/ 0 w 172"/>
                  <a:gd name="T69" fmla="*/ 0 h 184"/>
                  <a:gd name="T70" fmla="*/ 0 w 172"/>
                  <a:gd name="T71" fmla="*/ 0 h 184"/>
                  <a:gd name="T72" fmla="*/ 0 w 172"/>
                  <a:gd name="T73" fmla="*/ 0 h 184"/>
                  <a:gd name="T74" fmla="*/ 0 w 172"/>
                  <a:gd name="T75" fmla="*/ 0 h 184"/>
                  <a:gd name="T76" fmla="*/ 0 w 172"/>
                  <a:gd name="T77" fmla="*/ 0 h 184"/>
                  <a:gd name="T78" fmla="*/ 0 w 172"/>
                  <a:gd name="T79" fmla="*/ 0 h 184"/>
                  <a:gd name="T80" fmla="*/ 0 w 172"/>
                  <a:gd name="T81" fmla="*/ 0 h 184"/>
                  <a:gd name="T82" fmla="*/ 0 w 172"/>
                  <a:gd name="T83" fmla="*/ 0 h 184"/>
                  <a:gd name="T84" fmla="*/ 0 w 172"/>
                  <a:gd name="T85" fmla="*/ 0 h 184"/>
                  <a:gd name="T86" fmla="*/ 0 w 172"/>
                  <a:gd name="T87" fmla="*/ 1 h 184"/>
                  <a:gd name="T88" fmla="*/ 0 w 172"/>
                  <a:gd name="T89" fmla="*/ 1 h 184"/>
                  <a:gd name="T90" fmla="*/ 0 w 172"/>
                  <a:gd name="T91" fmla="*/ 1 h 184"/>
                  <a:gd name="T92" fmla="*/ 0 w 172"/>
                  <a:gd name="T93" fmla="*/ 1 h 184"/>
                  <a:gd name="T94" fmla="*/ 1 w 172"/>
                  <a:gd name="T95" fmla="*/ 1 h 184"/>
                  <a:gd name="T96" fmla="*/ 1 w 172"/>
                  <a:gd name="T97" fmla="*/ 1 h 184"/>
                  <a:gd name="T98" fmla="*/ 1 w 172"/>
                  <a:gd name="T99" fmla="*/ 1 h 184"/>
                  <a:gd name="T100" fmla="*/ 1 w 172"/>
                  <a:gd name="T101" fmla="*/ 1 h 184"/>
                  <a:gd name="T102" fmla="*/ 1 w 172"/>
                  <a:gd name="T103" fmla="*/ 1 h 184"/>
                  <a:gd name="T104" fmla="*/ 1 w 172"/>
                  <a:gd name="T105" fmla="*/ 1 h 184"/>
                  <a:gd name="T106" fmla="*/ 1 w 172"/>
                  <a:gd name="T107" fmla="*/ 0 h 184"/>
                  <a:gd name="T108" fmla="*/ 1 w 172"/>
                  <a:gd name="T109" fmla="*/ 0 h 184"/>
                  <a:gd name="T110" fmla="*/ 1 w 172"/>
                  <a:gd name="T111" fmla="*/ 0 h 18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2"/>
                  <a:gd name="T169" fmla="*/ 0 h 184"/>
                  <a:gd name="T170" fmla="*/ 172 w 172"/>
                  <a:gd name="T171" fmla="*/ 184 h 18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2" h="184">
                    <a:moveTo>
                      <a:pt x="172" y="82"/>
                    </a:moveTo>
                    <a:lnTo>
                      <a:pt x="171" y="77"/>
                    </a:lnTo>
                    <a:lnTo>
                      <a:pt x="171" y="71"/>
                    </a:lnTo>
                    <a:lnTo>
                      <a:pt x="171" y="66"/>
                    </a:lnTo>
                    <a:lnTo>
                      <a:pt x="170" y="60"/>
                    </a:lnTo>
                    <a:lnTo>
                      <a:pt x="169" y="55"/>
                    </a:lnTo>
                    <a:lnTo>
                      <a:pt x="168" y="51"/>
                    </a:lnTo>
                    <a:lnTo>
                      <a:pt x="166" y="46"/>
                    </a:lnTo>
                    <a:lnTo>
                      <a:pt x="165" y="41"/>
                    </a:lnTo>
                    <a:lnTo>
                      <a:pt x="162" y="39"/>
                    </a:lnTo>
                    <a:lnTo>
                      <a:pt x="160" y="36"/>
                    </a:lnTo>
                    <a:lnTo>
                      <a:pt x="157" y="33"/>
                    </a:lnTo>
                    <a:lnTo>
                      <a:pt x="154" y="30"/>
                    </a:lnTo>
                    <a:lnTo>
                      <a:pt x="152" y="28"/>
                    </a:lnTo>
                    <a:lnTo>
                      <a:pt x="149" y="25"/>
                    </a:lnTo>
                    <a:lnTo>
                      <a:pt x="146" y="23"/>
                    </a:lnTo>
                    <a:lnTo>
                      <a:pt x="143" y="21"/>
                    </a:lnTo>
                    <a:lnTo>
                      <a:pt x="147" y="27"/>
                    </a:lnTo>
                    <a:lnTo>
                      <a:pt x="151" y="34"/>
                    </a:lnTo>
                    <a:lnTo>
                      <a:pt x="155" y="41"/>
                    </a:lnTo>
                    <a:lnTo>
                      <a:pt x="157" y="48"/>
                    </a:lnTo>
                    <a:lnTo>
                      <a:pt x="160" y="57"/>
                    </a:lnTo>
                    <a:lnTo>
                      <a:pt x="161" y="65"/>
                    </a:lnTo>
                    <a:lnTo>
                      <a:pt x="162" y="73"/>
                    </a:lnTo>
                    <a:lnTo>
                      <a:pt x="163" y="82"/>
                    </a:lnTo>
                    <a:lnTo>
                      <a:pt x="162" y="91"/>
                    </a:lnTo>
                    <a:lnTo>
                      <a:pt x="161" y="100"/>
                    </a:lnTo>
                    <a:lnTo>
                      <a:pt x="159" y="109"/>
                    </a:lnTo>
                    <a:lnTo>
                      <a:pt x="157" y="118"/>
                    </a:lnTo>
                    <a:lnTo>
                      <a:pt x="153" y="125"/>
                    </a:lnTo>
                    <a:lnTo>
                      <a:pt x="149" y="133"/>
                    </a:lnTo>
                    <a:lnTo>
                      <a:pt x="145" y="141"/>
                    </a:lnTo>
                    <a:lnTo>
                      <a:pt x="140" y="147"/>
                    </a:lnTo>
                    <a:lnTo>
                      <a:pt x="135" y="153"/>
                    </a:lnTo>
                    <a:lnTo>
                      <a:pt x="129" y="157"/>
                    </a:lnTo>
                    <a:lnTo>
                      <a:pt x="123" y="162"/>
                    </a:lnTo>
                    <a:lnTo>
                      <a:pt x="116" y="166"/>
                    </a:lnTo>
                    <a:lnTo>
                      <a:pt x="109" y="169"/>
                    </a:lnTo>
                    <a:lnTo>
                      <a:pt x="102" y="172"/>
                    </a:lnTo>
                    <a:lnTo>
                      <a:pt x="94" y="173"/>
                    </a:lnTo>
                    <a:lnTo>
                      <a:pt x="86" y="173"/>
                    </a:lnTo>
                    <a:lnTo>
                      <a:pt x="78" y="173"/>
                    </a:lnTo>
                    <a:lnTo>
                      <a:pt x="71" y="172"/>
                    </a:lnTo>
                    <a:lnTo>
                      <a:pt x="63" y="169"/>
                    </a:lnTo>
                    <a:lnTo>
                      <a:pt x="55" y="166"/>
                    </a:lnTo>
                    <a:lnTo>
                      <a:pt x="49" y="162"/>
                    </a:lnTo>
                    <a:lnTo>
                      <a:pt x="42" y="157"/>
                    </a:lnTo>
                    <a:lnTo>
                      <a:pt x="36" y="153"/>
                    </a:lnTo>
                    <a:lnTo>
                      <a:pt x="31" y="147"/>
                    </a:lnTo>
                    <a:lnTo>
                      <a:pt x="26" y="141"/>
                    </a:lnTo>
                    <a:lnTo>
                      <a:pt x="22" y="133"/>
                    </a:lnTo>
                    <a:lnTo>
                      <a:pt x="18" y="125"/>
                    </a:lnTo>
                    <a:lnTo>
                      <a:pt x="15" y="118"/>
                    </a:lnTo>
                    <a:lnTo>
                      <a:pt x="12" y="109"/>
                    </a:lnTo>
                    <a:lnTo>
                      <a:pt x="10" y="100"/>
                    </a:lnTo>
                    <a:lnTo>
                      <a:pt x="9" y="91"/>
                    </a:lnTo>
                    <a:lnTo>
                      <a:pt x="9" y="82"/>
                    </a:lnTo>
                    <a:lnTo>
                      <a:pt x="9" y="69"/>
                    </a:lnTo>
                    <a:lnTo>
                      <a:pt x="12" y="57"/>
                    </a:lnTo>
                    <a:lnTo>
                      <a:pt x="15" y="45"/>
                    </a:lnTo>
                    <a:lnTo>
                      <a:pt x="20" y="34"/>
                    </a:lnTo>
                    <a:lnTo>
                      <a:pt x="26" y="24"/>
                    </a:lnTo>
                    <a:lnTo>
                      <a:pt x="33" y="15"/>
                    </a:lnTo>
                    <a:lnTo>
                      <a:pt x="41" y="7"/>
                    </a:lnTo>
                    <a:lnTo>
                      <a:pt x="49" y="0"/>
                    </a:lnTo>
                    <a:lnTo>
                      <a:pt x="46" y="2"/>
                    </a:lnTo>
                    <a:lnTo>
                      <a:pt x="43" y="3"/>
                    </a:lnTo>
                    <a:lnTo>
                      <a:pt x="39" y="4"/>
                    </a:lnTo>
                    <a:lnTo>
                      <a:pt x="36" y="5"/>
                    </a:lnTo>
                    <a:lnTo>
                      <a:pt x="33" y="6"/>
                    </a:lnTo>
                    <a:lnTo>
                      <a:pt x="30" y="7"/>
                    </a:lnTo>
                    <a:lnTo>
                      <a:pt x="27" y="10"/>
                    </a:lnTo>
                    <a:lnTo>
                      <a:pt x="23" y="11"/>
                    </a:lnTo>
                    <a:lnTo>
                      <a:pt x="18" y="18"/>
                    </a:lnTo>
                    <a:lnTo>
                      <a:pt x="13" y="25"/>
                    </a:lnTo>
                    <a:lnTo>
                      <a:pt x="9" y="34"/>
                    </a:lnTo>
                    <a:lnTo>
                      <a:pt x="6" y="43"/>
                    </a:lnTo>
                    <a:lnTo>
                      <a:pt x="3" y="52"/>
                    </a:lnTo>
                    <a:lnTo>
                      <a:pt x="1" y="61"/>
                    </a:lnTo>
                    <a:lnTo>
                      <a:pt x="0" y="71"/>
                    </a:lnTo>
                    <a:lnTo>
                      <a:pt x="0" y="82"/>
                    </a:lnTo>
                    <a:lnTo>
                      <a:pt x="0" y="93"/>
                    </a:lnTo>
                    <a:lnTo>
                      <a:pt x="1" y="102"/>
                    </a:lnTo>
                    <a:lnTo>
                      <a:pt x="3" y="112"/>
                    </a:lnTo>
                    <a:lnTo>
                      <a:pt x="6" y="121"/>
                    </a:lnTo>
                    <a:lnTo>
                      <a:pt x="10" y="131"/>
                    </a:lnTo>
                    <a:lnTo>
                      <a:pt x="14" y="139"/>
                    </a:lnTo>
                    <a:lnTo>
                      <a:pt x="19" y="147"/>
                    </a:lnTo>
                    <a:lnTo>
                      <a:pt x="25" y="154"/>
                    </a:lnTo>
                    <a:lnTo>
                      <a:pt x="31" y="161"/>
                    </a:lnTo>
                    <a:lnTo>
                      <a:pt x="37" y="167"/>
                    </a:lnTo>
                    <a:lnTo>
                      <a:pt x="44" y="172"/>
                    </a:lnTo>
                    <a:lnTo>
                      <a:pt x="52" y="176"/>
                    </a:lnTo>
                    <a:lnTo>
                      <a:pt x="61" y="180"/>
                    </a:lnTo>
                    <a:lnTo>
                      <a:pt x="69" y="182"/>
                    </a:lnTo>
                    <a:lnTo>
                      <a:pt x="77" y="184"/>
                    </a:lnTo>
                    <a:lnTo>
                      <a:pt x="86" y="184"/>
                    </a:lnTo>
                    <a:lnTo>
                      <a:pt x="95" y="184"/>
                    </a:lnTo>
                    <a:lnTo>
                      <a:pt x="103" y="182"/>
                    </a:lnTo>
                    <a:lnTo>
                      <a:pt x="111" y="180"/>
                    </a:lnTo>
                    <a:lnTo>
                      <a:pt x="119" y="176"/>
                    </a:lnTo>
                    <a:lnTo>
                      <a:pt x="127" y="172"/>
                    </a:lnTo>
                    <a:lnTo>
                      <a:pt x="134" y="167"/>
                    </a:lnTo>
                    <a:lnTo>
                      <a:pt x="140" y="161"/>
                    </a:lnTo>
                    <a:lnTo>
                      <a:pt x="147" y="154"/>
                    </a:lnTo>
                    <a:lnTo>
                      <a:pt x="152" y="147"/>
                    </a:lnTo>
                    <a:lnTo>
                      <a:pt x="157" y="139"/>
                    </a:lnTo>
                    <a:lnTo>
                      <a:pt x="161" y="131"/>
                    </a:lnTo>
                    <a:lnTo>
                      <a:pt x="165" y="121"/>
                    </a:lnTo>
                    <a:lnTo>
                      <a:pt x="168" y="112"/>
                    </a:lnTo>
                    <a:lnTo>
                      <a:pt x="170" y="102"/>
                    </a:lnTo>
                    <a:lnTo>
                      <a:pt x="171" y="93"/>
                    </a:lnTo>
                    <a:lnTo>
                      <a:pt x="172" y="82"/>
                    </a:lnTo>
                    <a:close/>
                  </a:path>
                </a:pathLst>
              </a:custGeom>
              <a:solidFill>
                <a:srgbClr val="F7D2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143">
                <a:extLst>
                  <a:ext uri="{FF2B5EF4-FFF2-40B4-BE49-F238E27FC236}">
                    <a16:creationId xmlns:a16="http://schemas.microsoft.com/office/drawing/2014/main" xmlns="" id="{7E572981-4E8E-400E-54F9-CA3579952985}"/>
                  </a:ext>
                </a:extLst>
              </p:cNvPr>
              <p:cNvSpPr>
                <a:spLocks/>
              </p:cNvSpPr>
              <p:nvPr/>
            </p:nvSpPr>
            <p:spPr bwMode="auto">
              <a:xfrm>
                <a:off x="1145" y="2645"/>
                <a:ext cx="33" cy="30"/>
              </a:xfrm>
              <a:custGeom>
                <a:avLst/>
                <a:gdLst>
                  <a:gd name="T0" fmla="*/ 1 w 163"/>
                  <a:gd name="T1" fmla="*/ 0 h 181"/>
                  <a:gd name="T2" fmla="*/ 1 w 163"/>
                  <a:gd name="T3" fmla="*/ 0 h 181"/>
                  <a:gd name="T4" fmla="*/ 1 w 163"/>
                  <a:gd name="T5" fmla="*/ 0 h 181"/>
                  <a:gd name="T6" fmla="*/ 1 w 163"/>
                  <a:gd name="T7" fmla="*/ 0 h 181"/>
                  <a:gd name="T8" fmla="*/ 1 w 163"/>
                  <a:gd name="T9" fmla="*/ 0 h 181"/>
                  <a:gd name="T10" fmla="*/ 1 w 163"/>
                  <a:gd name="T11" fmla="*/ 0 h 181"/>
                  <a:gd name="T12" fmla="*/ 1 w 163"/>
                  <a:gd name="T13" fmla="*/ 0 h 181"/>
                  <a:gd name="T14" fmla="*/ 1 w 163"/>
                  <a:gd name="T15" fmla="*/ 0 h 181"/>
                  <a:gd name="T16" fmla="*/ 1 w 163"/>
                  <a:gd name="T17" fmla="*/ 0 h 181"/>
                  <a:gd name="T18" fmla="*/ 1 w 163"/>
                  <a:gd name="T19" fmla="*/ 0 h 181"/>
                  <a:gd name="T20" fmla="*/ 1 w 163"/>
                  <a:gd name="T21" fmla="*/ 0 h 181"/>
                  <a:gd name="T22" fmla="*/ 1 w 163"/>
                  <a:gd name="T23" fmla="*/ 0 h 181"/>
                  <a:gd name="T24" fmla="*/ 1 w 163"/>
                  <a:gd name="T25" fmla="*/ 0 h 181"/>
                  <a:gd name="T26" fmla="*/ 1 w 163"/>
                  <a:gd name="T27" fmla="*/ 0 h 181"/>
                  <a:gd name="T28" fmla="*/ 1 w 163"/>
                  <a:gd name="T29" fmla="*/ 0 h 181"/>
                  <a:gd name="T30" fmla="*/ 1 w 163"/>
                  <a:gd name="T31" fmla="*/ 0 h 181"/>
                  <a:gd name="T32" fmla="*/ 1 w 163"/>
                  <a:gd name="T33" fmla="*/ 0 h 181"/>
                  <a:gd name="T34" fmla="*/ 1 w 163"/>
                  <a:gd name="T35" fmla="*/ 0 h 181"/>
                  <a:gd name="T36" fmla="*/ 1 w 163"/>
                  <a:gd name="T37" fmla="*/ 0 h 181"/>
                  <a:gd name="T38" fmla="*/ 1 w 163"/>
                  <a:gd name="T39" fmla="*/ 1 h 181"/>
                  <a:gd name="T40" fmla="*/ 1 w 163"/>
                  <a:gd name="T41" fmla="*/ 1 h 181"/>
                  <a:gd name="T42" fmla="*/ 1 w 163"/>
                  <a:gd name="T43" fmla="*/ 1 h 181"/>
                  <a:gd name="T44" fmla="*/ 1 w 163"/>
                  <a:gd name="T45" fmla="*/ 1 h 181"/>
                  <a:gd name="T46" fmla="*/ 1 w 163"/>
                  <a:gd name="T47" fmla="*/ 1 h 181"/>
                  <a:gd name="T48" fmla="*/ 1 w 163"/>
                  <a:gd name="T49" fmla="*/ 1 h 181"/>
                  <a:gd name="T50" fmla="*/ 0 w 163"/>
                  <a:gd name="T51" fmla="*/ 1 h 181"/>
                  <a:gd name="T52" fmla="*/ 0 w 163"/>
                  <a:gd name="T53" fmla="*/ 1 h 181"/>
                  <a:gd name="T54" fmla="*/ 0 w 163"/>
                  <a:gd name="T55" fmla="*/ 1 h 181"/>
                  <a:gd name="T56" fmla="*/ 0 w 163"/>
                  <a:gd name="T57" fmla="*/ 1 h 181"/>
                  <a:gd name="T58" fmla="*/ 0 w 163"/>
                  <a:gd name="T59" fmla="*/ 0 h 181"/>
                  <a:gd name="T60" fmla="*/ 0 w 163"/>
                  <a:gd name="T61" fmla="*/ 0 h 181"/>
                  <a:gd name="T62" fmla="*/ 0 w 163"/>
                  <a:gd name="T63" fmla="*/ 0 h 181"/>
                  <a:gd name="T64" fmla="*/ 0 w 163"/>
                  <a:gd name="T65" fmla="*/ 0 h 181"/>
                  <a:gd name="T66" fmla="*/ 0 w 163"/>
                  <a:gd name="T67" fmla="*/ 0 h 181"/>
                  <a:gd name="T68" fmla="*/ 0 w 163"/>
                  <a:gd name="T69" fmla="*/ 0 h 181"/>
                  <a:gd name="T70" fmla="*/ 0 w 163"/>
                  <a:gd name="T71" fmla="*/ 0 h 181"/>
                  <a:gd name="T72" fmla="*/ 0 w 163"/>
                  <a:gd name="T73" fmla="*/ 0 h 181"/>
                  <a:gd name="T74" fmla="*/ 0 w 163"/>
                  <a:gd name="T75" fmla="*/ 0 h 181"/>
                  <a:gd name="T76" fmla="*/ 1 w 163"/>
                  <a:gd name="T77" fmla="*/ 0 h 181"/>
                  <a:gd name="T78" fmla="*/ 0 w 163"/>
                  <a:gd name="T79" fmla="*/ 0 h 181"/>
                  <a:gd name="T80" fmla="*/ 0 w 163"/>
                  <a:gd name="T81" fmla="*/ 0 h 181"/>
                  <a:gd name="T82" fmla="*/ 0 w 163"/>
                  <a:gd name="T83" fmla="*/ 0 h 181"/>
                  <a:gd name="T84" fmla="*/ 0 w 163"/>
                  <a:gd name="T85" fmla="*/ 0 h 181"/>
                  <a:gd name="T86" fmla="*/ 0 w 163"/>
                  <a:gd name="T87" fmla="*/ 0 h 181"/>
                  <a:gd name="T88" fmla="*/ 0 w 163"/>
                  <a:gd name="T89" fmla="*/ 0 h 181"/>
                  <a:gd name="T90" fmla="*/ 0 w 163"/>
                  <a:gd name="T91" fmla="*/ 0 h 181"/>
                  <a:gd name="T92" fmla="*/ 0 w 163"/>
                  <a:gd name="T93" fmla="*/ 0 h 181"/>
                  <a:gd name="T94" fmla="*/ 0 w 163"/>
                  <a:gd name="T95" fmla="*/ 0 h 181"/>
                  <a:gd name="T96" fmla="*/ 0 w 163"/>
                  <a:gd name="T97" fmla="*/ 1 h 181"/>
                  <a:gd name="T98" fmla="*/ 0 w 163"/>
                  <a:gd name="T99" fmla="*/ 1 h 181"/>
                  <a:gd name="T100" fmla="*/ 0 w 163"/>
                  <a:gd name="T101" fmla="*/ 1 h 181"/>
                  <a:gd name="T102" fmla="*/ 0 w 163"/>
                  <a:gd name="T103" fmla="*/ 1 h 181"/>
                  <a:gd name="T104" fmla="*/ 0 w 163"/>
                  <a:gd name="T105" fmla="*/ 1 h 181"/>
                  <a:gd name="T106" fmla="*/ 1 w 163"/>
                  <a:gd name="T107" fmla="*/ 1 h 181"/>
                  <a:gd name="T108" fmla="*/ 1 w 163"/>
                  <a:gd name="T109" fmla="*/ 1 h 181"/>
                  <a:gd name="T110" fmla="*/ 1 w 163"/>
                  <a:gd name="T111" fmla="*/ 1 h 181"/>
                  <a:gd name="T112" fmla="*/ 1 w 163"/>
                  <a:gd name="T113" fmla="*/ 1 h 181"/>
                  <a:gd name="T114" fmla="*/ 1 w 163"/>
                  <a:gd name="T115" fmla="*/ 1 h 181"/>
                  <a:gd name="T116" fmla="*/ 1 w 163"/>
                  <a:gd name="T117" fmla="*/ 1 h 181"/>
                  <a:gd name="T118" fmla="*/ 1 w 163"/>
                  <a:gd name="T119" fmla="*/ 1 h 181"/>
                  <a:gd name="T120" fmla="*/ 1 w 163"/>
                  <a:gd name="T121" fmla="*/ 0 h 181"/>
                  <a:gd name="T122" fmla="*/ 1 w 163"/>
                  <a:gd name="T123" fmla="*/ 0 h 1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3"/>
                  <a:gd name="T187" fmla="*/ 0 h 181"/>
                  <a:gd name="T188" fmla="*/ 163 w 163"/>
                  <a:gd name="T189" fmla="*/ 181 h 1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3" h="181">
                    <a:moveTo>
                      <a:pt x="163" y="84"/>
                    </a:moveTo>
                    <a:lnTo>
                      <a:pt x="163" y="77"/>
                    </a:lnTo>
                    <a:lnTo>
                      <a:pt x="162" y="71"/>
                    </a:lnTo>
                    <a:lnTo>
                      <a:pt x="161" y="63"/>
                    </a:lnTo>
                    <a:lnTo>
                      <a:pt x="160" y="57"/>
                    </a:lnTo>
                    <a:lnTo>
                      <a:pt x="158" y="50"/>
                    </a:lnTo>
                    <a:lnTo>
                      <a:pt x="156" y="44"/>
                    </a:lnTo>
                    <a:lnTo>
                      <a:pt x="154" y="38"/>
                    </a:lnTo>
                    <a:lnTo>
                      <a:pt x="151" y="33"/>
                    </a:lnTo>
                    <a:lnTo>
                      <a:pt x="149" y="31"/>
                    </a:lnTo>
                    <a:lnTo>
                      <a:pt x="147" y="30"/>
                    </a:lnTo>
                    <a:lnTo>
                      <a:pt x="145" y="27"/>
                    </a:lnTo>
                    <a:lnTo>
                      <a:pt x="143" y="26"/>
                    </a:lnTo>
                    <a:lnTo>
                      <a:pt x="141" y="24"/>
                    </a:lnTo>
                    <a:lnTo>
                      <a:pt x="139" y="23"/>
                    </a:lnTo>
                    <a:lnTo>
                      <a:pt x="137" y="21"/>
                    </a:lnTo>
                    <a:lnTo>
                      <a:pt x="135" y="19"/>
                    </a:lnTo>
                    <a:lnTo>
                      <a:pt x="133" y="18"/>
                    </a:lnTo>
                    <a:lnTo>
                      <a:pt x="132" y="18"/>
                    </a:lnTo>
                    <a:lnTo>
                      <a:pt x="130" y="17"/>
                    </a:lnTo>
                    <a:lnTo>
                      <a:pt x="128" y="15"/>
                    </a:lnTo>
                    <a:lnTo>
                      <a:pt x="127" y="14"/>
                    </a:lnTo>
                    <a:lnTo>
                      <a:pt x="125" y="13"/>
                    </a:lnTo>
                    <a:lnTo>
                      <a:pt x="123" y="13"/>
                    </a:lnTo>
                    <a:lnTo>
                      <a:pt x="122" y="12"/>
                    </a:lnTo>
                    <a:lnTo>
                      <a:pt x="129" y="18"/>
                    </a:lnTo>
                    <a:lnTo>
                      <a:pt x="135" y="25"/>
                    </a:lnTo>
                    <a:lnTo>
                      <a:pt x="140" y="33"/>
                    </a:lnTo>
                    <a:lnTo>
                      <a:pt x="145" y="42"/>
                    </a:lnTo>
                    <a:lnTo>
                      <a:pt x="149" y="51"/>
                    </a:lnTo>
                    <a:lnTo>
                      <a:pt x="152" y="62"/>
                    </a:lnTo>
                    <a:lnTo>
                      <a:pt x="153" y="73"/>
                    </a:lnTo>
                    <a:lnTo>
                      <a:pt x="154" y="84"/>
                    </a:lnTo>
                    <a:lnTo>
                      <a:pt x="154" y="92"/>
                    </a:lnTo>
                    <a:lnTo>
                      <a:pt x="153" y="101"/>
                    </a:lnTo>
                    <a:lnTo>
                      <a:pt x="151" y="109"/>
                    </a:lnTo>
                    <a:lnTo>
                      <a:pt x="148" y="117"/>
                    </a:lnTo>
                    <a:lnTo>
                      <a:pt x="145" y="125"/>
                    </a:lnTo>
                    <a:lnTo>
                      <a:pt x="142" y="132"/>
                    </a:lnTo>
                    <a:lnTo>
                      <a:pt x="138" y="139"/>
                    </a:lnTo>
                    <a:lnTo>
                      <a:pt x="133" y="145"/>
                    </a:lnTo>
                    <a:lnTo>
                      <a:pt x="128" y="151"/>
                    </a:lnTo>
                    <a:lnTo>
                      <a:pt x="122" y="156"/>
                    </a:lnTo>
                    <a:lnTo>
                      <a:pt x="116" y="159"/>
                    </a:lnTo>
                    <a:lnTo>
                      <a:pt x="110" y="163"/>
                    </a:lnTo>
                    <a:lnTo>
                      <a:pt x="103" y="166"/>
                    </a:lnTo>
                    <a:lnTo>
                      <a:pt x="97" y="169"/>
                    </a:lnTo>
                    <a:lnTo>
                      <a:pt x="89" y="170"/>
                    </a:lnTo>
                    <a:lnTo>
                      <a:pt x="82" y="170"/>
                    </a:lnTo>
                    <a:lnTo>
                      <a:pt x="75" y="170"/>
                    </a:lnTo>
                    <a:lnTo>
                      <a:pt x="68" y="169"/>
                    </a:lnTo>
                    <a:lnTo>
                      <a:pt x="61" y="166"/>
                    </a:lnTo>
                    <a:lnTo>
                      <a:pt x="54" y="163"/>
                    </a:lnTo>
                    <a:lnTo>
                      <a:pt x="47" y="159"/>
                    </a:lnTo>
                    <a:lnTo>
                      <a:pt x="41" y="156"/>
                    </a:lnTo>
                    <a:lnTo>
                      <a:pt x="35" y="151"/>
                    </a:lnTo>
                    <a:lnTo>
                      <a:pt x="30" y="145"/>
                    </a:lnTo>
                    <a:lnTo>
                      <a:pt x="26" y="139"/>
                    </a:lnTo>
                    <a:lnTo>
                      <a:pt x="21" y="132"/>
                    </a:lnTo>
                    <a:lnTo>
                      <a:pt x="18" y="125"/>
                    </a:lnTo>
                    <a:lnTo>
                      <a:pt x="15" y="117"/>
                    </a:lnTo>
                    <a:lnTo>
                      <a:pt x="12" y="109"/>
                    </a:lnTo>
                    <a:lnTo>
                      <a:pt x="11" y="101"/>
                    </a:lnTo>
                    <a:lnTo>
                      <a:pt x="10" y="92"/>
                    </a:lnTo>
                    <a:lnTo>
                      <a:pt x="9" y="84"/>
                    </a:lnTo>
                    <a:lnTo>
                      <a:pt x="9" y="77"/>
                    </a:lnTo>
                    <a:lnTo>
                      <a:pt x="10" y="68"/>
                    </a:lnTo>
                    <a:lnTo>
                      <a:pt x="12" y="61"/>
                    </a:lnTo>
                    <a:lnTo>
                      <a:pt x="13" y="55"/>
                    </a:lnTo>
                    <a:lnTo>
                      <a:pt x="18" y="42"/>
                    </a:lnTo>
                    <a:lnTo>
                      <a:pt x="25" y="30"/>
                    </a:lnTo>
                    <a:lnTo>
                      <a:pt x="33" y="19"/>
                    </a:lnTo>
                    <a:lnTo>
                      <a:pt x="43" y="11"/>
                    </a:lnTo>
                    <a:lnTo>
                      <a:pt x="48" y="7"/>
                    </a:lnTo>
                    <a:lnTo>
                      <a:pt x="54" y="5"/>
                    </a:lnTo>
                    <a:lnTo>
                      <a:pt x="60" y="1"/>
                    </a:lnTo>
                    <a:lnTo>
                      <a:pt x="66" y="0"/>
                    </a:lnTo>
                    <a:lnTo>
                      <a:pt x="62" y="0"/>
                    </a:lnTo>
                    <a:lnTo>
                      <a:pt x="57" y="1"/>
                    </a:lnTo>
                    <a:lnTo>
                      <a:pt x="52" y="1"/>
                    </a:lnTo>
                    <a:lnTo>
                      <a:pt x="48" y="2"/>
                    </a:lnTo>
                    <a:lnTo>
                      <a:pt x="44" y="4"/>
                    </a:lnTo>
                    <a:lnTo>
                      <a:pt x="39" y="5"/>
                    </a:lnTo>
                    <a:lnTo>
                      <a:pt x="35" y="6"/>
                    </a:lnTo>
                    <a:lnTo>
                      <a:pt x="31" y="7"/>
                    </a:lnTo>
                    <a:lnTo>
                      <a:pt x="24" y="14"/>
                    </a:lnTo>
                    <a:lnTo>
                      <a:pt x="18" y="23"/>
                    </a:lnTo>
                    <a:lnTo>
                      <a:pt x="13" y="31"/>
                    </a:lnTo>
                    <a:lnTo>
                      <a:pt x="9" y="41"/>
                    </a:lnTo>
                    <a:lnTo>
                      <a:pt x="5" y="50"/>
                    </a:lnTo>
                    <a:lnTo>
                      <a:pt x="2" y="61"/>
                    </a:lnTo>
                    <a:lnTo>
                      <a:pt x="1" y="72"/>
                    </a:lnTo>
                    <a:lnTo>
                      <a:pt x="0" y="84"/>
                    </a:lnTo>
                    <a:lnTo>
                      <a:pt x="1" y="93"/>
                    </a:lnTo>
                    <a:lnTo>
                      <a:pt x="2" y="103"/>
                    </a:lnTo>
                    <a:lnTo>
                      <a:pt x="4" y="113"/>
                    </a:lnTo>
                    <a:lnTo>
                      <a:pt x="7" y="121"/>
                    </a:lnTo>
                    <a:lnTo>
                      <a:pt x="10" y="131"/>
                    </a:lnTo>
                    <a:lnTo>
                      <a:pt x="14" y="138"/>
                    </a:lnTo>
                    <a:lnTo>
                      <a:pt x="19" y="146"/>
                    </a:lnTo>
                    <a:lnTo>
                      <a:pt x="24" y="152"/>
                    </a:lnTo>
                    <a:lnTo>
                      <a:pt x="30" y="158"/>
                    </a:lnTo>
                    <a:lnTo>
                      <a:pt x="36" y="164"/>
                    </a:lnTo>
                    <a:lnTo>
                      <a:pt x="43" y="169"/>
                    </a:lnTo>
                    <a:lnTo>
                      <a:pt x="50" y="174"/>
                    </a:lnTo>
                    <a:lnTo>
                      <a:pt x="58" y="176"/>
                    </a:lnTo>
                    <a:lnTo>
                      <a:pt x="66" y="178"/>
                    </a:lnTo>
                    <a:lnTo>
                      <a:pt x="74" y="181"/>
                    </a:lnTo>
                    <a:lnTo>
                      <a:pt x="82" y="181"/>
                    </a:lnTo>
                    <a:lnTo>
                      <a:pt x="90" y="181"/>
                    </a:lnTo>
                    <a:lnTo>
                      <a:pt x="98" y="178"/>
                    </a:lnTo>
                    <a:lnTo>
                      <a:pt x="106" y="176"/>
                    </a:lnTo>
                    <a:lnTo>
                      <a:pt x="114" y="174"/>
                    </a:lnTo>
                    <a:lnTo>
                      <a:pt x="121" y="169"/>
                    </a:lnTo>
                    <a:lnTo>
                      <a:pt x="127" y="164"/>
                    </a:lnTo>
                    <a:lnTo>
                      <a:pt x="134" y="158"/>
                    </a:lnTo>
                    <a:lnTo>
                      <a:pt x="139" y="152"/>
                    </a:lnTo>
                    <a:lnTo>
                      <a:pt x="145" y="146"/>
                    </a:lnTo>
                    <a:lnTo>
                      <a:pt x="149" y="138"/>
                    </a:lnTo>
                    <a:lnTo>
                      <a:pt x="153" y="131"/>
                    </a:lnTo>
                    <a:lnTo>
                      <a:pt x="157" y="121"/>
                    </a:lnTo>
                    <a:lnTo>
                      <a:pt x="159" y="113"/>
                    </a:lnTo>
                    <a:lnTo>
                      <a:pt x="161" y="103"/>
                    </a:lnTo>
                    <a:lnTo>
                      <a:pt x="163" y="93"/>
                    </a:lnTo>
                    <a:lnTo>
                      <a:pt x="163" y="84"/>
                    </a:lnTo>
                    <a:close/>
                  </a:path>
                </a:pathLst>
              </a:custGeom>
              <a:solidFill>
                <a:srgbClr val="F8D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 name="Freeform 144">
                <a:extLst>
                  <a:ext uri="{FF2B5EF4-FFF2-40B4-BE49-F238E27FC236}">
                    <a16:creationId xmlns:a16="http://schemas.microsoft.com/office/drawing/2014/main" xmlns="" id="{5A427A14-154E-5FAD-882F-8E5FBC202FDE}"/>
                  </a:ext>
                </a:extLst>
              </p:cNvPr>
              <p:cNvSpPr>
                <a:spLocks noEditPoints="1"/>
              </p:cNvSpPr>
              <p:nvPr/>
            </p:nvSpPr>
            <p:spPr bwMode="auto">
              <a:xfrm>
                <a:off x="1146" y="2645"/>
                <a:ext cx="31" cy="29"/>
              </a:xfrm>
              <a:custGeom>
                <a:avLst/>
                <a:gdLst>
                  <a:gd name="T0" fmla="*/ 1 w 154"/>
                  <a:gd name="T1" fmla="*/ 0 h 175"/>
                  <a:gd name="T2" fmla="*/ 1 w 154"/>
                  <a:gd name="T3" fmla="*/ 0 h 175"/>
                  <a:gd name="T4" fmla="*/ 1 w 154"/>
                  <a:gd name="T5" fmla="*/ 0 h 175"/>
                  <a:gd name="T6" fmla="*/ 1 w 154"/>
                  <a:gd name="T7" fmla="*/ 0 h 175"/>
                  <a:gd name="T8" fmla="*/ 1 w 154"/>
                  <a:gd name="T9" fmla="*/ 0 h 175"/>
                  <a:gd name="T10" fmla="*/ 1 w 154"/>
                  <a:gd name="T11" fmla="*/ 0 h 175"/>
                  <a:gd name="T12" fmla="*/ 1 w 154"/>
                  <a:gd name="T13" fmla="*/ 0 h 175"/>
                  <a:gd name="T14" fmla="*/ 0 w 154"/>
                  <a:gd name="T15" fmla="*/ 0 h 175"/>
                  <a:gd name="T16" fmla="*/ 0 w 154"/>
                  <a:gd name="T17" fmla="*/ 0 h 175"/>
                  <a:gd name="T18" fmla="*/ 0 w 154"/>
                  <a:gd name="T19" fmla="*/ 0 h 175"/>
                  <a:gd name="T20" fmla="*/ 0 w 154"/>
                  <a:gd name="T21" fmla="*/ 0 h 175"/>
                  <a:gd name="T22" fmla="*/ 0 w 154"/>
                  <a:gd name="T23" fmla="*/ 0 h 175"/>
                  <a:gd name="T24" fmla="*/ 0 w 154"/>
                  <a:gd name="T25" fmla="*/ 1 h 175"/>
                  <a:gd name="T26" fmla="*/ 0 w 154"/>
                  <a:gd name="T27" fmla="*/ 1 h 175"/>
                  <a:gd name="T28" fmla="*/ 0 w 154"/>
                  <a:gd name="T29" fmla="*/ 1 h 175"/>
                  <a:gd name="T30" fmla="*/ 1 w 154"/>
                  <a:gd name="T31" fmla="*/ 1 h 175"/>
                  <a:gd name="T32" fmla="*/ 1 w 154"/>
                  <a:gd name="T33" fmla="*/ 1 h 175"/>
                  <a:gd name="T34" fmla="*/ 1 w 154"/>
                  <a:gd name="T35" fmla="*/ 1 h 175"/>
                  <a:gd name="T36" fmla="*/ 1 w 154"/>
                  <a:gd name="T37" fmla="*/ 1 h 175"/>
                  <a:gd name="T38" fmla="*/ 1 w 154"/>
                  <a:gd name="T39" fmla="*/ 0 h 175"/>
                  <a:gd name="T40" fmla="*/ 1 w 154"/>
                  <a:gd name="T41" fmla="*/ 0 h 175"/>
                  <a:gd name="T42" fmla="*/ 1 w 154"/>
                  <a:gd name="T43" fmla="*/ 0 h 175"/>
                  <a:gd name="T44" fmla="*/ 1 w 154"/>
                  <a:gd name="T45" fmla="*/ 0 h 175"/>
                  <a:gd name="T46" fmla="*/ 1 w 154"/>
                  <a:gd name="T47" fmla="*/ 0 h 175"/>
                  <a:gd name="T48" fmla="*/ 1 w 154"/>
                  <a:gd name="T49" fmla="*/ 1 h 175"/>
                  <a:gd name="T50" fmla="*/ 1 w 154"/>
                  <a:gd name="T51" fmla="*/ 1 h 175"/>
                  <a:gd name="T52" fmla="*/ 1 w 154"/>
                  <a:gd name="T53" fmla="*/ 1 h 175"/>
                  <a:gd name="T54" fmla="*/ 1 w 154"/>
                  <a:gd name="T55" fmla="*/ 1 h 175"/>
                  <a:gd name="T56" fmla="*/ 0 w 154"/>
                  <a:gd name="T57" fmla="*/ 1 h 175"/>
                  <a:gd name="T58" fmla="*/ 0 w 154"/>
                  <a:gd name="T59" fmla="*/ 1 h 175"/>
                  <a:gd name="T60" fmla="*/ 0 w 154"/>
                  <a:gd name="T61" fmla="*/ 0 h 175"/>
                  <a:gd name="T62" fmla="*/ 0 w 154"/>
                  <a:gd name="T63" fmla="*/ 0 h 175"/>
                  <a:gd name="T64" fmla="*/ 0 w 154"/>
                  <a:gd name="T65" fmla="*/ 0 h 175"/>
                  <a:gd name="T66" fmla="*/ 0 w 154"/>
                  <a:gd name="T67" fmla="*/ 0 h 175"/>
                  <a:gd name="T68" fmla="*/ 0 w 154"/>
                  <a:gd name="T69" fmla="*/ 0 h 175"/>
                  <a:gd name="T70" fmla="*/ 0 w 154"/>
                  <a:gd name="T71" fmla="*/ 0 h 175"/>
                  <a:gd name="T72" fmla="*/ 0 w 154"/>
                  <a:gd name="T73" fmla="*/ 0 h 175"/>
                  <a:gd name="T74" fmla="*/ 1 w 154"/>
                  <a:gd name="T75" fmla="*/ 0 h 175"/>
                  <a:gd name="T76" fmla="*/ 1 w 154"/>
                  <a:gd name="T77" fmla="*/ 0 h 175"/>
                  <a:gd name="T78" fmla="*/ 1 w 154"/>
                  <a:gd name="T79" fmla="*/ 0 h 175"/>
                  <a:gd name="T80" fmla="*/ 1 w 154"/>
                  <a:gd name="T81" fmla="*/ 0 h 175"/>
                  <a:gd name="T82" fmla="*/ 1 w 154"/>
                  <a:gd name="T83" fmla="*/ 0 h 175"/>
                  <a:gd name="T84" fmla="*/ 1 w 154"/>
                  <a:gd name="T85" fmla="*/ 0 h 1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4"/>
                  <a:gd name="T130" fmla="*/ 0 h 175"/>
                  <a:gd name="T131" fmla="*/ 154 w 154"/>
                  <a:gd name="T132" fmla="*/ 175 h 17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4" h="175">
                    <a:moveTo>
                      <a:pt x="154" y="84"/>
                    </a:moveTo>
                    <a:lnTo>
                      <a:pt x="153" y="75"/>
                    </a:lnTo>
                    <a:lnTo>
                      <a:pt x="152" y="67"/>
                    </a:lnTo>
                    <a:lnTo>
                      <a:pt x="151" y="59"/>
                    </a:lnTo>
                    <a:lnTo>
                      <a:pt x="148" y="50"/>
                    </a:lnTo>
                    <a:lnTo>
                      <a:pt x="146" y="43"/>
                    </a:lnTo>
                    <a:lnTo>
                      <a:pt x="142" y="36"/>
                    </a:lnTo>
                    <a:lnTo>
                      <a:pt x="138" y="29"/>
                    </a:lnTo>
                    <a:lnTo>
                      <a:pt x="134" y="23"/>
                    </a:lnTo>
                    <a:lnTo>
                      <a:pt x="133" y="21"/>
                    </a:lnTo>
                    <a:lnTo>
                      <a:pt x="132" y="21"/>
                    </a:lnTo>
                    <a:lnTo>
                      <a:pt x="131" y="20"/>
                    </a:lnTo>
                    <a:lnTo>
                      <a:pt x="130" y="20"/>
                    </a:lnTo>
                    <a:lnTo>
                      <a:pt x="130" y="19"/>
                    </a:lnTo>
                    <a:lnTo>
                      <a:pt x="119" y="13"/>
                    </a:lnTo>
                    <a:lnTo>
                      <a:pt x="108" y="8"/>
                    </a:lnTo>
                    <a:lnTo>
                      <a:pt x="97" y="4"/>
                    </a:lnTo>
                    <a:lnTo>
                      <a:pt x="86" y="1"/>
                    </a:lnTo>
                    <a:lnTo>
                      <a:pt x="75" y="0"/>
                    </a:lnTo>
                    <a:lnTo>
                      <a:pt x="64" y="0"/>
                    </a:lnTo>
                    <a:lnTo>
                      <a:pt x="52" y="1"/>
                    </a:lnTo>
                    <a:lnTo>
                      <a:pt x="40" y="2"/>
                    </a:lnTo>
                    <a:lnTo>
                      <a:pt x="32" y="9"/>
                    </a:lnTo>
                    <a:lnTo>
                      <a:pt x="24" y="17"/>
                    </a:lnTo>
                    <a:lnTo>
                      <a:pt x="17" y="26"/>
                    </a:lnTo>
                    <a:lnTo>
                      <a:pt x="11" y="36"/>
                    </a:lnTo>
                    <a:lnTo>
                      <a:pt x="6" y="47"/>
                    </a:lnTo>
                    <a:lnTo>
                      <a:pt x="3" y="59"/>
                    </a:lnTo>
                    <a:lnTo>
                      <a:pt x="0" y="71"/>
                    </a:lnTo>
                    <a:lnTo>
                      <a:pt x="0" y="84"/>
                    </a:lnTo>
                    <a:lnTo>
                      <a:pt x="0" y="93"/>
                    </a:lnTo>
                    <a:lnTo>
                      <a:pt x="1" y="102"/>
                    </a:lnTo>
                    <a:lnTo>
                      <a:pt x="3" y="111"/>
                    </a:lnTo>
                    <a:lnTo>
                      <a:pt x="6" y="120"/>
                    </a:lnTo>
                    <a:lnTo>
                      <a:pt x="9" y="127"/>
                    </a:lnTo>
                    <a:lnTo>
                      <a:pt x="13" y="135"/>
                    </a:lnTo>
                    <a:lnTo>
                      <a:pt x="17" y="143"/>
                    </a:lnTo>
                    <a:lnTo>
                      <a:pt x="22" y="149"/>
                    </a:lnTo>
                    <a:lnTo>
                      <a:pt x="27" y="155"/>
                    </a:lnTo>
                    <a:lnTo>
                      <a:pt x="33" y="159"/>
                    </a:lnTo>
                    <a:lnTo>
                      <a:pt x="40" y="164"/>
                    </a:lnTo>
                    <a:lnTo>
                      <a:pt x="46" y="168"/>
                    </a:lnTo>
                    <a:lnTo>
                      <a:pt x="54" y="171"/>
                    </a:lnTo>
                    <a:lnTo>
                      <a:pt x="62" y="174"/>
                    </a:lnTo>
                    <a:lnTo>
                      <a:pt x="69" y="175"/>
                    </a:lnTo>
                    <a:lnTo>
                      <a:pt x="77" y="175"/>
                    </a:lnTo>
                    <a:lnTo>
                      <a:pt x="85" y="175"/>
                    </a:lnTo>
                    <a:lnTo>
                      <a:pt x="93" y="174"/>
                    </a:lnTo>
                    <a:lnTo>
                      <a:pt x="100" y="171"/>
                    </a:lnTo>
                    <a:lnTo>
                      <a:pt x="107" y="168"/>
                    </a:lnTo>
                    <a:lnTo>
                      <a:pt x="114" y="164"/>
                    </a:lnTo>
                    <a:lnTo>
                      <a:pt x="120" y="159"/>
                    </a:lnTo>
                    <a:lnTo>
                      <a:pt x="126" y="155"/>
                    </a:lnTo>
                    <a:lnTo>
                      <a:pt x="131" y="149"/>
                    </a:lnTo>
                    <a:lnTo>
                      <a:pt x="136" y="143"/>
                    </a:lnTo>
                    <a:lnTo>
                      <a:pt x="140" y="135"/>
                    </a:lnTo>
                    <a:lnTo>
                      <a:pt x="144" y="127"/>
                    </a:lnTo>
                    <a:lnTo>
                      <a:pt x="148" y="120"/>
                    </a:lnTo>
                    <a:lnTo>
                      <a:pt x="150" y="111"/>
                    </a:lnTo>
                    <a:lnTo>
                      <a:pt x="152" y="102"/>
                    </a:lnTo>
                    <a:lnTo>
                      <a:pt x="153" y="93"/>
                    </a:lnTo>
                    <a:lnTo>
                      <a:pt x="154" y="84"/>
                    </a:lnTo>
                    <a:close/>
                    <a:moveTo>
                      <a:pt x="145" y="84"/>
                    </a:moveTo>
                    <a:lnTo>
                      <a:pt x="144" y="92"/>
                    </a:lnTo>
                    <a:lnTo>
                      <a:pt x="143" y="101"/>
                    </a:lnTo>
                    <a:lnTo>
                      <a:pt x="142" y="108"/>
                    </a:lnTo>
                    <a:lnTo>
                      <a:pt x="139" y="115"/>
                    </a:lnTo>
                    <a:lnTo>
                      <a:pt x="136" y="122"/>
                    </a:lnTo>
                    <a:lnTo>
                      <a:pt x="133" y="129"/>
                    </a:lnTo>
                    <a:lnTo>
                      <a:pt x="129" y="135"/>
                    </a:lnTo>
                    <a:lnTo>
                      <a:pt x="125" y="141"/>
                    </a:lnTo>
                    <a:lnTo>
                      <a:pt x="120" y="146"/>
                    </a:lnTo>
                    <a:lnTo>
                      <a:pt x="115" y="151"/>
                    </a:lnTo>
                    <a:lnTo>
                      <a:pt x="109" y="155"/>
                    </a:lnTo>
                    <a:lnTo>
                      <a:pt x="103" y="158"/>
                    </a:lnTo>
                    <a:lnTo>
                      <a:pt x="97" y="161"/>
                    </a:lnTo>
                    <a:lnTo>
                      <a:pt x="91" y="163"/>
                    </a:lnTo>
                    <a:lnTo>
                      <a:pt x="84" y="164"/>
                    </a:lnTo>
                    <a:lnTo>
                      <a:pt x="77" y="164"/>
                    </a:lnTo>
                    <a:lnTo>
                      <a:pt x="70" y="164"/>
                    </a:lnTo>
                    <a:lnTo>
                      <a:pt x="64" y="163"/>
                    </a:lnTo>
                    <a:lnTo>
                      <a:pt x="57" y="161"/>
                    </a:lnTo>
                    <a:lnTo>
                      <a:pt x="51" y="158"/>
                    </a:lnTo>
                    <a:lnTo>
                      <a:pt x="44" y="155"/>
                    </a:lnTo>
                    <a:lnTo>
                      <a:pt x="38" y="151"/>
                    </a:lnTo>
                    <a:lnTo>
                      <a:pt x="33" y="146"/>
                    </a:lnTo>
                    <a:lnTo>
                      <a:pt x="28" y="141"/>
                    </a:lnTo>
                    <a:lnTo>
                      <a:pt x="24" y="135"/>
                    </a:lnTo>
                    <a:lnTo>
                      <a:pt x="20" y="129"/>
                    </a:lnTo>
                    <a:lnTo>
                      <a:pt x="17" y="122"/>
                    </a:lnTo>
                    <a:lnTo>
                      <a:pt x="14" y="115"/>
                    </a:lnTo>
                    <a:lnTo>
                      <a:pt x="12" y="108"/>
                    </a:lnTo>
                    <a:lnTo>
                      <a:pt x="10" y="101"/>
                    </a:lnTo>
                    <a:lnTo>
                      <a:pt x="9" y="92"/>
                    </a:lnTo>
                    <a:lnTo>
                      <a:pt x="9" y="84"/>
                    </a:lnTo>
                    <a:lnTo>
                      <a:pt x="9" y="75"/>
                    </a:lnTo>
                    <a:lnTo>
                      <a:pt x="10" y="67"/>
                    </a:lnTo>
                    <a:lnTo>
                      <a:pt x="12" y="60"/>
                    </a:lnTo>
                    <a:lnTo>
                      <a:pt x="14" y="53"/>
                    </a:lnTo>
                    <a:lnTo>
                      <a:pt x="17" y="45"/>
                    </a:lnTo>
                    <a:lnTo>
                      <a:pt x="20" y="38"/>
                    </a:lnTo>
                    <a:lnTo>
                      <a:pt x="24" y="32"/>
                    </a:lnTo>
                    <a:lnTo>
                      <a:pt x="28" y="26"/>
                    </a:lnTo>
                    <a:lnTo>
                      <a:pt x="33" y="21"/>
                    </a:lnTo>
                    <a:lnTo>
                      <a:pt x="38" y="17"/>
                    </a:lnTo>
                    <a:lnTo>
                      <a:pt x="44" y="13"/>
                    </a:lnTo>
                    <a:lnTo>
                      <a:pt x="51" y="9"/>
                    </a:lnTo>
                    <a:lnTo>
                      <a:pt x="57" y="7"/>
                    </a:lnTo>
                    <a:lnTo>
                      <a:pt x="64" y="5"/>
                    </a:lnTo>
                    <a:lnTo>
                      <a:pt x="70" y="4"/>
                    </a:lnTo>
                    <a:lnTo>
                      <a:pt x="77" y="2"/>
                    </a:lnTo>
                    <a:lnTo>
                      <a:pt x="84" y="4"/>
                    </a:lnTo>
                    <a:lnTo>
                      <a:pt x="91" y="5"/>
                    </a:lnTo>
                    <a:lnTo>
                      <a:pt x="97" y="7"/>
                    </a:lnTo>
                    <a:lnTo>
                      <a:pt x="103" y="9"/>
                    </a:lnTo>
                    <a:lnTo>
                      <a:pt x="109" y="13"/>
                    </a:lnTo>
                    <a:lnTo>
                      <a:pt x="115" y="17"/>
                    </a:lnTo>
                    <a:lnTo>
                      <a:pt x="120" y="21"/>
                    </a:lnTo>
                    <a:lnTo>
                      <a:pt x="125" y="26"/>
                    </a:lnTo>
                    <a:lnTo>
                      <a:pt x="129" y="32"/>
                    </a:lnTo>
                    <a:lnTo>
                      <a:pt x="133" y="38"/>
                    </a:lnTo>
                    <a:lnTo>
                      <a:pt x="136" y="45"/>
                    </a:lnTo>
                    <a:lnTo>
                      <a:pt x="139" y="53"/>
                    </a:lnTo>
                    <a:lnTo>
                      <a:pt x="142" y="60"/>
                    </a:lnTo>
                    <a:lnTo>
                      <a:pt x="143" y="67"/>
                    </a:lnTo>
                    <a:lnTo>
                      <a:pt x="144" y="75"/>
                    </a:lnTo>
                    <a:lnTo>
                      <a:pt x="145" y="84"/>
                    </a:lnTo>
                    <a:close/>
                  </a:path>
                </a:pathLst>
              </a:custGeom>
              <a:solidFill>
                <a:srgbClr val="F8D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145">
                <a:extLst>
                  <a:ext uri="{FF2B5EF4-FFF2-40B4-BE49-F238E27FC236}">
                    <a16:creationId xmlns:a16="http://schemas.microsoft.com/office/drawing/2014/main" xmlns="" id="{0DEDF37C-62F7-366A-C509-1AF2CB6CC15F}"/>
                  </a:ext>
                </a:extLst>
              </p:cNvPr>
              <p:cNvSpPr>
                <a:spLocks noEditPoints="1"/>
              </p:cNvSpPr>
              <p:nvPr/>
            </p:nvSpPr>
            <p:spPr bwMode="auto">
              <a:xfrm>
                <a:off x="1147" y="2645"/>
                <a:ext cx="29" cy="29"/>
              </a:xfrm>
              <a:custGeom>
                <a:avLst/>
                <a:gdLst>
                  <a:gd name="T0" fmla="*/ 1 w 145"/>
                  <a:gd name="T1" fmla="*/ 0 h 170"/>
                  <a:gd name="T2" fmla="*/ 1 w 145"/>
                  <a:gd name="T3" fmla="*/ 0 h 170"/>
                  <a:gd name="T4" fmla="*/ 1 w 145"/>
                  <a:gd name="T5" fmla="*/ 0 h 170"/>
                  <a:gd name="T6" fmla="*/ 1 w 145"/>
                  <a:gd name="T7" fmla="*/ 0 h 170"/>
                  <a:gd name="T8" fmla="*/ 1 w 145"/>
                  <a:gd name="T9" fmla="*/ 0 h 170"/>
                  <a:gd name="T10" fmla="*/ 0 w 145"/>
                  <a:gd name="T11" fmla="*/ 0 h 170"/>
                  <a:gd name="T12" fmla="*/ 0 w 145"/>
                  <a:gd name="T13" fmla="*/ 0 h 170"/>
                  <a:gd name="T14" fmla="*/ 0 w 145"/>
                  <a:gd name="T15" fmla="*/ 0 h 170"/>
                  <a:gd name="T16" fmla="*/ 0 w 145"/>
                  <a:gd name="T17" fmla="*/ 0 h 170"/>
                  <a:gd name="T18" fmla="*/ 0 w 145"/>
                  <a:gd name="T19" fmla="*/ 0 h 170"/>
                  <a:gd name="T20" fmla="*/ 0 w 145"/>
                  <a:gd name="T21" fmla="*/ 1 h 170"/>
                  <a:gd name="T22" fmla="*/ 0 w 145"/>
                  <a:gd name="T23" fmla="*/ 1 h 170"/>
                  <a:gd name="T24" fmla="*/ 0 w 145"/>
                  <a:gd name="T25" fmla="*/ 1 h 170"/>
                  <a:gd name="T26" fmla="*/ 0 w 145"/>
                  <a:gd name="T27" fmla="*/ 1 h 170"/>
                  <a:gd name="T28" fmla="*/ 0 w 145"/>
                  <a:gd name="T29" fmla="*/ 1 h 170"/>
                  <a:gd name="T30" fmla="*/ 1 w 145"/>
                  <a:gd name="T31" fmla="*/ 1 h 170"/>
                  <a:gd name="T32" fmla="*/ 1 w 145"/>
                  <a:gd name="T33" fmla="*/ 1 h 170"/>
                  <a:gd name="T34" fmla="*/ 1 w 145"/>
                  <a:gd name="T35" fmla="*/ 1 h 170"/>
                  <a:gd name="T36" fmla="*/ 1 w 145"/>
                  <a:gd name="T37" fmla="*/ 1 h 170"/>
                  <a:gd name="T38" fmla="*/ 1 w 145"/>
                  <a:gd name="T39" fmla="*/ 1 h 170"/>
                  <a:gd name="T40" fmla="*/ 1 w 145"/>
                  <a:gd name="T41" fmla="*/ 0 h 170"/>
                  <a:gd name="T42" fmla="*/ 1 w 145"/>
                  <a:gd name="T43" fmla="*/ 1 h 170"/>
                  <a:gd name="T44" fmla="*/ 1 w 145"/>
                  <a:gd name="T45" fmla="*/ 1 h 170"/>
                  <a:gd name="T46" fmla="*/ 1 w 145"/>
                  <a:gd name="T47" fmla="*/ 1 h 170"/>
                  <a:gd name="T48" fmla="*/ 1 w 145"/>
                  <a:gd name="T49" fmla="*/ 1 h 170"/>
                  <a:gd name="T50" fmla="*/ 1 w 145"/>
                  <a:gd name="T51" fmla="*/ 1 h 170"/>
                  <a:gd name="T52" fmla="*/ 1 w 145"/>
                  <a:gd name="T53" fmla="*/ 1 h 170"/>
                  <a:gd name="T54" fmla="*/ 0 w 145"/>
                  <a:gd name="T55" fmla="*/ 1 h 170"/>
                  <a:gd name="T56" fmla="*/ 0 w 145"/>
                  <a:gd name="T57" fmla="*/ 1 h 170"/>
                  <a:gd name="T58" fmla="*/ 0 w 145"/>
                  <a:gd name="T59" fmla="*/ 1 h 170"/>
                  <a:gd name="T60" fmla="*/ 0 w 145"/>
                  <a:gd name="T61" fmla="*/ 1 h 170"/>
                  <a:gd name="T62" fmla="*/ 0 w 145"/>
                  <a:gd name="T63" fmla="*/ 0 h 170"/>
                  <a:gd name="T64" fmla="*/ 0 w 145"/>
                  <a:gd name="T65" fmla="*/ 0 h 170"/>
                  <a:gd name="T66" fmla="*/ 0 w 145"/>
                  <a:gd name="T67" fmla="*/ 0 h 170"/>
                  <a:gd name="T68" fmla="*/ 0 w 145"/>
                  <a:gd name="T69" fmla="*/ 0 h 170"/>
                  <a:gd name="T70" fmla="*/ 0 w 145"/>
                  <a:gd name="T71" fmla="*/ 0 h 170"/>
                  <a:gd name="T72" fmla="*/ 1 w 145"/>
                  <a:gd name="T73" fmla="*/ 0 h 170"/>
                  <a:gd name="T74" fmla="*/ 1 w 145"/>
                  <a:gd name="T75" fmla="*/ 0 h 170"/>
                  <a:gd name="T76" fmla="*/ 1 w 145"/>
                  <a:gd name="T77" fmla="*/ 0 h 170"/>
                  <a:gd name="T78" fmla="*/ 1 w 145"/>
                  <a:gd name="T79" fmla="*/ 0 h 170"/>
                  <a:gd name="T80" fmla="*/ 1 w 145"/>
                  <a:gd name="T81" fmla="*/ 0 h 170"/>
                  <a:gd name="T82" fmla="*/ 1 w 145"/>
                  <a:gd name="T83" fmla="*/ 0 h 1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5"/>
                  <a:gd name="T127" fmla="*/ 0 h 170"/>
                  <a:gd name="T128" fmla="*/ 145 w 145"/>
                  <a:gd name="T129" fmla="*/ 170 h 1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5" h="170">
                    <a:moveTo>
                      <a:pt x="145" y="84"/>
                    </a:moveTo>
                    <a:lnTo>
                      <a:pt x="144" y="73"/>
                    </a:lnTo>
                    <a:lnTo>
                      <a:pt x="143" y="62"/>
                    </a:lnTo>
                    <a:lnTo>
                      <a:pt x="140" y="51"/>
                    </a:lnTo>
                    <a:lnTo>
                      <a:pt x="136" y="42"/>
                    </a:lnTo>
                    <a:lnTo>
                      <a:pt x="131" y="33"/>
                    </a:lnTo>
                    <a:lnTo>
                      <a:pt x="126" y="25"/>
                    </a:lnTo>
                    <a:lnTo>
                      <a:pt x="120" y="18"/>
                    </a:lnTo>
                    <a:lnTo>
                      <a:pt x="113" y="12"/>
                    </a:lnTo>
                    <a:lnTo>
                      <a:pt x="106" y="8"/>
                    </a:lnTo>
                    <a:lnTo>
                      <a:pt x="99" y="6"/>
                    </a:lnTo>
                    <a:lnTo>
                      <a:pt x="92" y="4"/>
                    </a:lnTo>
                    <a:lnTo>
                      <a:pt x="85" y="2"/>
                    </a:lnTo>
                    <a:lnTo>
                      <a:pt x="78" y="1"/>
                    </a:lnTo>
                    <a:lnTo>
                      <a:pt x="71" y="0"/>
                    </a:lnTo>
                    <a:lnTo>
                      <a:pt x="64" y="0"/>
                    </a:lnTo>
                    <a:lnTo>
                      <a:pt x="57" y="0"/>
                    </a:lnTo>
                    <a:lnTo>
                      <a:pt x="51" y="1"/>
                    </a:lnTo>
                    <a:lnTo>
                      <a:pt x="45" y="5"/>
                    </a:lnTo>
                    <a:lnTo>
                      <a:pt x="39" y="7"/>
                    </a:lnTo>
                    <a:lnTo>
                      <a:pt x="34" y="11"/>
                    </a:lnTo>
                    <a:lnTo>
                      <a:pt x="24" y="19"/>
                    </a:lnTo>
                    <a:lnTo>
                      <a:pt x="16" y="30"/>
                    </a:lnTo>
                    <a:lnTo>
                      <a:pt x="12" y="36"/>
                    </a:lnTo>
                    <a:lnTo>
                      <a:pt x="9" y="42"/>
                    </a:lnTo>
                    <a:lnTo>
                      <a:pt x="7" y="48"/>
                    </a:lnTo>
                    <a:lnTo>
                      <a:pt x="4" y="55"/>
                    </a:lnTo>
                    <a:lnTo>
                      <a:pt x="3" y="61"/>
                    </a:lnTo>
                    <a:lnTo>
                      <a:pt x="1" y="68"/>
                    </a:lnTo>
                    <a:lnTo>
                      <a:pt x="0" y="77"/>
                    </a:lnTo>
                    <a:lnTo>
                      <a:pt x="0" y="84"/>
                    </a:lnTo>
                    <a:lnTo>
                      <a:pt x="1" y="92"/>
                    </a:lnTo>
                    <a:lnTo>
                      <a:pt x="2" y="101"/>
                    </a:lnTo>
                    <a:lnTo>
                      <a:pt x="3" y="109"/>
                    </a:lnTo>
                    <a:lnTo>
                      <a:pt x="6" y="117"/>
                    </a:lnTo>
                    <a:lnTo>
                      <a:pt x="9" y="125"/>
                    </a:lnTo>
                    <a:lnTo>
                      <a:pt x="12" y="132"/>
                    </a:lnTo>
                    <a:lnTo>
                      <a:pt x="17" y="139"/>
                    </a:lnTo>
                    <a:lnTo>
                      <a:pt x="21" y="145"/>
                    </a:lnTo>
                    <a:lnTo>
                      <a:pt x="26" y="151"/>
                    </a:lnTo>
                    <a:lnTo>
                      <a:pt x="32" y="156"/>
                    </a:lnTo>
                    <a:lnTo>
                      <a:pt x="38" y="159"/>
                    </a:lnTo>
                    <a:lnTo>
                      <a:pt x="45" y="163"/>
                    </a:lnTo>
                    <a:lnTo>
                      <a:pt x="52" y="166"/>
                    </a:lnTo>
                    <a:lnTo>
                      <a:pt x="59" y="169"/>
                    </a:lnTo>
                    <a:lnTo>
                      <a:pt x="66" y="170"/>
                    </a:lnTo>
                    <a:lnTo>
                      <a:pt x="73" y="170"/>
                    </a:lnTo>
                    <a:lnTo>
                      <a:pt x="80" y="170"/>
                    </a:lnTo>
                    <a:lnTo>
                      <a:pt x="88" y="169"/>
                    </a:lnTo>
                    <a:lnTo>
                      <a:pt x="94" y="166"/>
                    </a:lnTo>
                    <a:lnTo>
                      <a:pt x="101" y="163"/>
                    </a:lnTo>
                    <a:lnTo>
                      <a:pt x="107" y="159"/>
                    </a:lnTo>
                    <a:lnTo>
                      <a:pt x="113" y="156"/>
                    </a:lnTo>
                    <a:lnTo>
                      <a:pt x="119" y="151"/>
                    </a:lnTo>
                    <a:lnTo>
                      <a:pt x="124" y="145"/>
                    </a:lnTo>
                    <a:lnTo>
                      <a:pt x="129" y="139"/>
                    </a:lnTo>
                    <a:lnTo>
                      <a:pt x="133" y="132"/>
                    </a:lnTo>
                    <a:lnTo>
                      <a:pt x="136" y="125"/>
                    </a:lnTo>
                    <a:lnTo>
                      <a:pt x="139" y="117"/>
                    </a:lnTo>
                    <a:lnTo>
                      <a:pt x="142" y="109"/>
                    </a:lnTo>
                    <a:lnTo>
                      <a:pt x="144" y="101"/>
                    </a:lnTo>
                    <a:lnTo>
                      <a:pt x="145" y="92"/>
                    </a:lnTo>
                    <a:lnTo>
                      <a:pt x="145" y="84"/>
                    </a:lnTo>
                    <a:close/>
                    <a:moveTo>
                      <a:pt x="136" y="84"/>
                    </a:moveTo>
                    <a:lnTo>
                      <a:pt x="136" y="91"/>
                    </a:lnTo>
                    <a:lnTo>
                      <a:pt x="135" y="99"/>
                    </a:lnTo>
                    <a:lnTo>
                      <a:pt x="133" y="107"/>
                    </a:lnTo>
                    <a:lnTo>
                      <a:pt x="131" y="113"/>
                    </a:lnTo>
                    <a:lnTo>
                      <a:pt x="128" y="120"/>
                    </a:lnTo>
                    <a:lnTo>
                      <a:pt x="125" y="126"/>
                    </a:lnTo>
                    <a:lnTo>
                      <a:pt x="122" y="132"/>
                    </a:lnTo>
                    <a:lnTo>
                      <a:pt x="118" y="138"/>
                    </a:lnTo>
                    <a:lnTo>
                      <a:pt x="113" y="143"/>
                    </a:lnTo>
                    <a:lnTo>
                      <a:pt x="108" y="146"/>
                    </a:lnTo>
                    <a:lnTo>
                      <a:pt x="103" y="150"/>
                    </a:lnTo>
                    <a:lnTo>
                      <a:pt x="98" y="153"/>
                    </a:lnTo>
                    <a:lnTo>
                      <a:pt x="92" y="156"/>
                    </a:lnTo>
                    <a:lnTo>
                      <a:pt x="86" y="158"/>
                    </a:lnTo>
                    <a:lnTo>
                      <a:pt x="80" y="159"/>
                    </a:lnTo>
                    <a:lnTo>
                      <a:pt x="73" y="159"/>
                    </a:lnTo>
                    <a:lnTo>
                      <a:pt x="67" y="159"/>
                    </a:lnTo>
                    <a:lnTo>
                      <a:pt x="60" y="158"/>
                    </a:lnTo>
                    <a:lnTo>
                      <a:pt x="54" y="156"/>
                    </a:lnTo>
                    <a:lnTo>
                      <a:pt x="49" y="153"/>
                    </a:lnTo>
                    <a:lnTo>
                      <a:pt x="42" y="150"/>
                    </a:lnTo>
                    <a:lnTo>
                      <a:pt x="37" y="146"/>
                    </a:lnTo>
                    <a:lnTo>
                      <a:pt x="32" y="143"/>
                    </a:lnTo>
                    <a:lnTo>
                      <a:pt x="28" y="138"/>
                    </a:lnTo>
                    <a:lnTo>
                      <a:pt x="24" y="132"/>
                    </a:lnTo>
                    <a:lnTo>
                      <a:pt x="20" y="126"/>
                    </a:lnTo>
                    <a:lnTo>
                      <a:pt x="17" y="120"/>
                    </a:lnTo>
                    <a:lnTo>
                      <a:pt x="14" y="113"/>
                    </a:lnTo>
                    <a:lnTo>
                      <a:pt x="12" y="107"/>
                    </a:lnTo>
                    <a:lnTo>
                      <a:pt x="10" y="99"/>
                    </a:lnTo>
                    <a:lnTo>
                      <a:pt x="9" y="91"/>
                    </a:lnTo>
                    <a:lnTo>
                      <a:pt x="9" y="84"/>
                    </a:lnTo>
                    <a:lnTo>
                      <a:pt x="9" y="77"/>
                    </a:lnTo>
                    <a:lnTo>
                      <a:pt x="10" y="68"/>
                    </a:lnTo>
                    <a:lnTo>
                      <a:pt x="12" y="61"/>
                    </a:lnTo>
                    <a:lnTo>
                      <a:pt x="14" y="54"/>
                    </a:lnTo>
                    <a:lnTo>
                      <a:pt x="17" y="48"/>
                    </a:lnTo>
                    <a:lnTo>
                      <a:pt x="20" y="42"/>
                    </a:lnTo>
                    <a:lnTo>
                      <a:pt x="24" y="36"/>
                    </a:lnTo>
                    <a:lnTo>
                      <a:pt x="28" y="30"/>
                    </a:lnTo>
                    <a:lnTo>
                      <a:pt x="32" y="25"/>
                    </a:lnTo>
                    <a:lnTo>
                      <a:pt x="37" y="21"/>
                    </a:lnTo>
                    <a:lnTo>
                      <a:pt x="42" y="18"/>
                    </a:lnTo>
                    <a:lnTo>
                      <a:pt x="49" y="14"/>
                    </a:lnTo>
                    <a:lnTo>
                      <a:pt x="54" y="12"/>
                    </a:lnTo>
                    <a:lnTo>
                      <a:pt x="60" y="9"/>
                    </a:lnTo>
                    <a:lnTo>
                      <a:pt x="67" y="8"/>
                    </a:lnTo>
                    <a:lnTo>
                      <a:pt x="73" y="8"/>
                    </a:lnTo>
                    <a:lnTo>
                      <a:pt x="80" y="8"/>
                    </a:lnTo>
                    <a:lnTo>
                      <a:pt x="86" y="9"/>
                    </a:lnTo>
                    <a:lnTo>
                      <a:pt x="92" y="12"/>
                    </a:lnTo>
                    <a:lnTo>
                      <a:pt x="98" y="14"/>
                    </a:lnTo>
                    <a:lnTo>
                      <a:pt x="103" y="18"/>
                    </a:lnTo>
                    <a:lnTo>
                      <a:pt x="108" y="21"/>
                    </a:lnTo>
                    <a:lnTo>
                      <a:pt x="113" y="25"/>
                    </a:lnTo>
                    <a:lnTo>
                      <a:pt x="118" y="30"/>
                    </a:lnTo>
                    <a:lnTo>
                      <a:pt x="122" y="36"/>
                    </a:lnTo>
                    <a:lnTo>
                      <a:pt x="125" y="42"/>
                    </a:lnTo>
                    <a:lnTo>
                      <a:pt x="128" y="48"/>
                    </a:lnTo>
                    <a:lnTo>
                      <a:pt x="131" y="54"/>
                    </a:lnTo>
                    <a:lnTo>
                      <a:pt x="133" y="61"/>
                    </a:lnTo>
                    <a:lnTo>
                      <a:pt x="135" y="68"/>
                    </a:lnTo>
                    <a:lnTo>
                      <a:pt x="136" y="77"/>
                    </a:lnTo>
                    <a:lnTo>
                      <a:pt x="136" y="84"/>
                    </a:lnTo>
                    <a:close/>
                  </a:path>
                </a:pathLst>
              </a:custGeom>
              <a:solidFill>
                <a:srgbClr val="F8D7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146">
                <a:extLst>
                  <a:ext uri="{FF2B5EF4-FFF2-40B4-BE49-F238E27FC236}">
                    <a16:creationId xmlns:a16="http://schemas.microsoft.com/office/drawing/2014/main" xmlns="" id="{49F0F520-1821-4290-6AFA-90002DEA29F9}"/>
                  </a:ext>
                </a:extLst>
              </p:cNvPr>
              <p:cNvSpPr>
                <a:spLocks noEditPoints="1"/>
              </p:cNvSpPr>
              <p:nvPr/>
            </p:nvSpPr>
            <p:spPr bwMode="auto">
              <a:xfrm>
                <a:off x="1148" y="2646"/>
                <a:ext cx="27" cy="27"/>
              </a:xfrm>
              <a:custGeom>
                <a:avLst/>
                <a:gdLst>
                  <a:gd name="T0" fmla="*/ 1 w 136"/>
                  <a:gd name="T1" fmla="*/ 0 h 162"/>
                  <a:gd name="T2" fmla="*/ 1 w 136"/>
                  <a:gd name="T3" fmla="*/ 0 h 162"/>
                  <a:gd name="T4" fmla="*/ 1 w 136"/>
                  <a:gd name="T5" fmla="*/ 0 h 162"/>
                  <a:gd name="T6" fmla="*/ 1 w 136"/>
                  <a:gd name="T7" fmla="*/ 0 h 162"/>
                  <a:gd name="T8" fmla="*/ 1 w 136"/>
                  <a:gd name="T9" fmla="*/ 0 h 162"/>
                  <a:gd name="T10" fmla="*/ 0 w 136"/>
                  <a:gd name="T11" fmla="*/ 0 h 162"/>
                  <a:gd name="T12" fmla="*/ 0 w 136"/>
                  <a:gd name="T13" fmla="*/ 0 h 162"/>
                  <a:gd name="T14" fmla="*/ 0 w 136"/>
                  <a:gd name="T15" fmla="*/ 0 h 162"/>
                  <a:gd name="T16" fmla="*/ 0 w 136"/>
                  <a:gd name="T17" fmla="*/ 0 h 162"/>
                  <a:gd name="T18" fmla="*/ 0 w 136"/>
                  <a:gd name="T19" fmla="*/ 0 h 162"/>
                  <a:gd name="T20" fmla="*/ 0 w 136"/>
                  <a:gd name="T21" fmla="*/ 0 h 162"/>
                  <a:gd name="T22" fmla="*/ 0 w 136"/>
                  <a:gd name="T23" fmla="*/ 1 h 162"/>
                  <a:gd name="T24" fmla="*/ 0 w 136"/>
                  <a:gd name="T25" fmla="*/ 1 h 162"/>
                  <a:gd name="T26" fmla="*/ 0 w 136"/>
                  <a:gd name="T27" fmla="*/ 1 h 162"/>
                  <a:gd name="T28" fmla="*/ 0 w 136"/>
                  <a:gd name="T29" fmla="*/ 1 h 162"/>
                  <a:gd name="T30" fmla="*/ 0 w 136"/>
                  <a:gd name="T31" fmla="*/ 1 h 162"/>
                  <a:gd name="T32" fmla="*/ 1 w 136"/>
                  <a:gd name="T33" fmla="*/ 1 h 162"/>
                  <a:gd name="T34" fmla="*/ 1 w 136"/>
                  <a:gd name="T35" fmla="*/ 1 h 162"/>
                  <a:gd name="T36" fmla="*/ 1 w 136"/>
                  <a:gd name="T37" fmla="*/ 1 h 162"/>
                  <a:gd name="T38" fmla="*/ 1 w 136"/>
                  <a:gd name="T39" fmla="*/ 1 h 162"/>
                  <a:gd name="T40" fmla="*/ 1 w 136"/>
                  <a:gd name="T41" fmla="*/ 1 h 162"/>
                  <a:gd name="T42" fmla="*/ 1 w 136"/>
                  <a:gd name="T43" fmla="*/ 0 h 162"/>
                  <a:gd name="T44" fmla="*/ 1 w 136"/>
                  <a:gd name="T45" fmla="*/ 1 h 162"/>
                  <a:gd name="T46" fmla="*/ 1 w 136"/>
                  <a:gd name="T47" fmla="*/ 1 h 162"/>
                  <a:gd name="T48" fmla="*/ 1 w 136"/>
                  <a:gd name="T49" fmla="*/ 1 h 162"/>
                  <a:gd name="T50" fmla="*/ 1 w 136"/>
                  <a:gd name="T51" fmla="*/ 1 h 162"/>
                  <a:gd name="T52" fmla="*/ 1 w 136"/>
                  <a:gd name="T53" fmla="*/ 1 h 162"/>
                  <a:gd name="T54" fmla="*/ 0 w 136"/>
                  <a:gd name="T55" fmla="*/ 1 h 162"/>
                  <a:gd name="T56" fmla="*/ 0 w 136"/>
                  <a:gd name="T57" fmla="*/ 1 h 162"/>
                  <a:gd name="T58" fmla="*/ 0 w 136"/>
                  <a:gd name="T59" fmla="*/ 1 h 162"/>
                  <a:gd name="T60" fmla="*/ 0 w 136"/>
                  <a:gd name="T61" fmla="*/ 1 h 162"/>
                  <a:gd name="T62" fmla="*/ 0 w 136"/>
                  <a:gd name="T63" fmla="*/ 1 h 162"/>
                  <a:gd name="T64" fmla="*/ 0 w 136"/>
                  <a:gd name="T65" fmla="*/ 0 h 162"/>
                  <a:gd name="T66" fmla="*/ 0 w 136"/>
                  <a:gd name="T67" fmla="*/ 0 h 162"/>
                  <a:gd name="T68" fmla="*/ 0 w 136"/>
                  <a:gd name="T69" fmla="*/ 0 h 162"/>
                  <a:gd name="T70" fmla="*/ 0 w 136"/>
                  <a:gd name="T71" fmla="*/ 0 h 162"/>
                  <a:gd name="T72" fmla="*/ 0 w 136"/>
                  <a:gd name="T73" fmla="*/ 0 h 162"/>
                  <a:gd name="T74" fmla="*/ 1 w 136"/>
                  <a:gd name="T75" fmla="*/ 0 h 162"/>
                  <a:gd name="T76" fmla="*/ 1 w 136"/>
                  <a:gd name="T77" fmla="*/ 0 h 162"/>
                  <a:gd name="T78" fmla="*/ 1 w 136"/>
                  <a:gd name="T79" fmla="*/ 0 h 162"/>
                  <a:gd name="T80" fmla="*/ 1 w 136"/>
                  <a:gd name="T81" fmla="*/ 0 h 162"/>
                  <a:gd name="T82" fmla="*/ 1 w 136"/>
                  <a:gd name="T83" fmla="*/ 0 h 162"/>
                  <a:gd name="T84" fmla="*/ 1 w 136"/>
                  <a:gd name="T85" fmla="*/ 0 h 16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6"/>
                  <a:gd name="T130" fmla="*/ 0 h 162"/>
                  <a:gd name="T131" fmla="*/ 136 w 136"/>
                  <a:gd name="T132" fmla="*/ 162 h 16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6" h="162">
                    <a:moveTo>
                      <a:pt x="136" y="82"/>
                    </a:moveTo>
                    <a:lnTo>
                      <a:pt x="135" y="73"/>
                    </a:lnTo>
                    <a:lnTo>
                      <a:pt x="134" y="65"/>
                    </a:lnTo>
                    <a:lnTo>
                      <a:pt x="133" y="58"/>
                    </a:lnTo>
                    <a:lnTo>
                      <a:pt x="130" y="51"/>
                    </a:lnTo>
                    <a:lnTo>
                      <a:pt x="127" y="43"/>
                    </a:lnTo>
                    <a:lnTo>
                      <a:pt x="124" y="36"/>
                    </a:lnTo>
                    <a:lnTo>
                      <a:pt x="120" y="30"/>
                    </a:lnTo>
                    <a:lnTo>
                      <a:pt x="116" y="24"/>
                    </a:lnTo>
                    <a:lnTo>
                      <a:pt x="111" y="19"/>
                    </a:lnTo>
                    <a:lnTo>
                      <a:pt x="106" y="15"/>
                    </a:lnTo>
                    <a:lnTo>
                      <a:pt x="100" y="11"/>
                    </a:lnTo>
                    <a:lnTo>
                      <a:pt x="94" y="7"/>
                    </a:lnTo>
                    <a:lnTo>
                      <a:pt x="88" y="5"/>
                    </a:lnTo>
                    <a:lnTo>
                      <a:pt x="82" y="3"/>
                    </a:lnTo>
                    <a:lnTo>
                      <a:pt x="75" y="2"/>
                    </a:lnTo>
                    <a:lnTo>
                      <a:pt x="68" y="0"/>
                    </a:lnTo>
                    <a:lnTo>
                      <a:pt x="61" y="2"/>
                    </a:lnTo>
                    <a:lnTo>
                      <a:pt x="55" y="3"/>
                    </a:lnTo>
                    <a:lnTo>
                      <a:pt x="48" y="5"/>
                    </a:lnTo>
                    <a:lnTo>
                      <a:pt x="42" y="7"/>
                    </a:lnTo>
                    <a:lnTo>
                      <a:pt x="35" y="11"/>
                    </a:lnTo>
                    <a:lnTo>
                      <a:pt x="29" y="15"/>
                    </a:lnTo>
                    <a:lnTo>
                      <a:pt x="24" y="19"/>
                    </a:lnTo>
                    <a:lnTo>
                      <a:pt x="19" y="24"/>
                    </a:lnTo>
                    <a:lnTo>
                      <a:pt x="15" y="30"/>
                    </a:lnTo>
                    <a:lnTo>
                      <a:pt x="11" y="36"/>
                    </a:lnTo>
                    <a:lnTo>
                      <a:pt x="8" y="43"/>
                    </a:lnTo>
                    <a:lnTo>
                      <a:pt x="5" y="51"/>
                    </a:lnTo>
                    <a:lnTo>
                      <a:pt x="3" y="58"/>
                    </a:lnTo>
                    <a:lnTo>
                      <a:pt x="1" y="65"/>
                    </a:lnTo>
                    <a:lnTo>
                      <a:pt x="0" y="73"/>
                    </a:lnTo>
                    <a:lnTo>
                      <a:pt x="0" y="82"/>
                    </a:lnTo>
                    <a:lnTo>
                      <a:pt x="0" y="90"/>
                    </a:lnTo>
                    <a:lnTo>
                      <a:pt x="1" y="99"/>
                    </a:lnTo>
                    <a:lnTo>
                      <a:pt x="3" y="106"/>
                    </a:lnTo>
                    <a:lnTo>
                      <a:pt x="5" y="113"/>
                    </a:lnTo>
                    <a:lnTo>
                      <a:pt x="8" y="120"/>
                    </a:lnTo>
                    <a:lnTo>
                      <a:pt x="11" y="127"/>
                    </a:lnTo>
                    <a:lnTo>
                      <a:pt x="15" y="133"/>
                    </a:lnTo>
                    <a:lnTo>
                      <a:pt x="19" y="139"/>
                    </a:lnTo>
                    <a:lnTo>
                      <a:pt x="24" y="144"/>
                    </a:lnTo>
                    <a:lnTo>
                      <a:pt x="29" y="149"/>
                    </a:lnTo>
                    <a:lnTo>
                      <a:pt x="35" y="153"/>
                    </a:lnTo>
                    <a:lnTo>
                      <a:pt x="42" y="156"/>
                    </a:lnTo>
                    <a:lnTo>
                      <a:pt x="48" y="159"/>
                    </a:lnTo>
                    <a:lnTo>
                      <a:pt x="55" y="161"/>
                    </a:lnTo>
                    <a:lnTo>
                      <a:pt x="61" y="162"/>
                    </a:lnTo>
                    <a:lnTo>
                      <a:pt x="68" y="162"/>
                    </a:lnTo>
                    <a:lnTo>
                      <a:pt x="75" y="162"/>
                    </a:lnTo>
                    <a:lnTo>
                      <a:pt x="82" y="161"/>
                    </a:lnTo>
                    <a:lnTo>
                      <a:pt x="88" y="159"/>
                    </a:lnTo>
                    <a:lnTo>
                      <a:pt x="94" y="156"/>
                    </a:lnTo>
                    <a:lnTo>
                      <a:pt x="100" y="153"/>
                    </a:lnTo>
                    <a:lnTo>
                      <a:pt x="106" y="149"/>
                    </a:lnTo>
                    <a:lnTo>
                      <a:pt x="111" y="144"/>
                    </a:lnTo>
                    <a:lnTo>
                      <a:pt x="116" y="139"/>
                    </a:lnTo>
                    <a:lnTo>
                      <a:pt x="120" y="133"/>
                    </a:lnTo>
                    <a:lnTo>
                      <a:pt x="124" y="127"/>
                    </a:lnTo>
                    <a:lnTo>
                      <a:pt x="127" y="120"/>
                    </a:lnTo>
                    <a:lnTo>
                      <a:pt x="130" y="113"/>
                    </a:lnTo>
                    <a:lnTo>
                      <a:pt x="133" y="106"/>
                    </a:lnTo>
                    <a:lnTo>
                      <a:pt x="134" y="99"/>
                    </a:lnTo>
                    <a:lnTo>
                      <a:pt x="135" y="90"/>
                    </a:lnTo>
                    <a:lnTo>
                      <a:pt x="136" y="82"/>
                    </a:lnTo>
                    <a:close/>
                    <a:moveTo>
                      <a:pt x="127" y="82"/>
                    </a:moveTo>
                    <a:lnTo>
                      <a:pt x="126" y="89"/>
                    </a:lnTo>
                    <a:lnTo>
                      <a:pt x="125" y="96"/>
                    </a:lnTo>
                    <a:lnTo>
                      <a:pt x="124" y="102"/>
                    </a:lnTo>
                    <a:lnTo>
                      <a:pt x="122" y="109"/>
                    </a:lnTo>
                    <a:lnTo>
                      <a:pt x="120" y="115"/>
                    </a:lnTo>
                    <a:lnTo>
                      <a:pt x="117" y="121"/>
                    </a:lnTo>
                    <a:lnTo>
                      <a:pt x="113" y="126"/>
                    </a:lnTo>
                    <a:lnTo>
                      <a:pt x="109" y="131"/>
                    </a:lnTo>
                    <a:lnTo>
                      <a:pt x="105" y="136"/>
                    </a:lnTo>
                    <a:lnTo>
                      <a:pt x="101" y="141"/>
                    </a:lnTo>
                    <a:lnTo>
                      <a:pt x="96" y="143"/>
                    </a:lnTo>
                    <a:lnTo>
                      <a:pt x="91" y="147"/>
                    </a:lnTo>
                    <a:lnTo>
                      <a:pt x="85" y="149"/>
                    </a:lnTo>
                    <a:lnTo>
                      <a:pt x="80" y="150"/>
                    </a:lnTo>
                    <a:lnTo>
                      <a:pt x="74" y="151"/>
                    </a:lnTo>
                    <a:lnTo>
                      <a:pt x="68" y="151"/>
                    </a:lnTo>
                    <a:lnTo>
                      <a:pt x="62" y="151"/>
                    </a:lnTo>
                    <a:lnTo>
                      <a:pt x="56" y="150"/>
                    </a:lnTo>
                    <a:lnTo>
                      <a:pt x="51" y="149"/>
                    </a:lnTo>
                    <a:lnTo>
                      <a:pt x="45" y="147"/>
                    </a:lnTo>
                    <a:lnTo>
                      <a:pt x="40" y="143"/>
                    </a:lnTo>
                    <a:lnTo>
                      <a:pt x="34" y="141"/>
                    </a:lnTo>
                    <a:lnTo>
                      <a:pt x="30" y="136"/>
                    </a:lnTo>
                    <a:lnTo>
                      <a:pt x="26" y="131"/>
                    </a:lnTo>
                    <a:lnTo>
                      <a:pt x="22" y="126"/>
                    </a:lnTo>
                    <a:lnTo>
                      <a:pt x="19" y="121"/>
                    </a:lnTo>
                    <a:lnTo>
                      <a:pt x="16" y="115"/>
                    </a:lnTo>
                    <a:lnTo>
                      <a:pt x="13" y="109"/>
                    </a:lnTo>
                    <a:lnTo>
                      <a:pt x="11" y="102"/>
                    </a:lnTo>
                    <a:lnTo>
                      <a:pt x="10" y="96"/>
                    </a:lnTo>
                    <a:lnTo>
                      <a:pt x="9" y="89"/>
                    </a:lnTo>
                    <a:lnTo>
                      <a:pt x="9" y="82"/>
                    </a:lnTo>
                    <a:lnTo>
                      <a:pt x="9" y="75"/>
                    </a:lnTo>
                    <a:lnTo>
                      <a:pt x="10" y="67"/>
                    </a:lnTo>
                    <a:lnTo>
                      <a:pt x="11" y="61"/>
                    </a:lnTo>
                    <a:lnTo>
                      <a:pt x="13" y="54"/>
                    </a:lnTo>
                    <a:lnTo>
                      <a:pt x="16" y="48"/>
                    </a:lnTo>
                    <a:lnTo>
                      <a:pt x="19" y="42"/>
                    </a:lnTo>
                    <a:lnTo>
                      <a:pt x="22" y="37"/>
                    </a:lnTo>
                    <a:lnTo>
                      <a:pt x="26" y="33"/>
                    </a:lnTo>
                    <a:lnTo>
                      <a:pt x="30" y="28"/>
                    </a:lnTo>
                    <a:lnTo>
                      <a:pt x="34" y="23"/>
                    </a:lnTo>
                    <a:lnTo>
                      <a:pt x="40" y="21"/>
                    </a:lnTo>
                    <a:lnTo>
                      <a:pt x="45" y="17"/>
                    </a:lnTo>
                    <a:lnTo>
                      <a:pt x="51" y="15"/>
                    </a:lnTo>
                    <a:lnTo>
                      <a:pt x="56" y="13"/>
                    </a:lnTo>
                    <a:lnTo>
                      <a:pt x="62" y="12"/>
                    </a:lnTo>
                    <a:lnTo>
                      <a:pt x="68" y="11"/>
                    </a:lnTo>
                    <a:lnTo>
                      <a:pt x="74" y="12"/>
                    </a:lnTo>
                    <a:lnTo>
                      <a:pt x="80" y="13"/>
                    </a:lnTo>
                    <a:lnTo>
                      <a:pt x="85" y="15"/>
                    </a:lnTo>
                    <a:lnTo>
                      <a:pt x="91" y="17"/>
                    </a:lnTo>
                    <a:lnTo>
                      <a:pt x="96" y="21"/>
                    </a:lnTo>
                    <a:lnTo>
                      <a:pt x="101" y="23"/>
                    </a:lnTo>
                    <a:lnTo>
                      <a:pt x="105" y="28"/>
                    </a:lnTo>
                    <a:lnTo>
                      <a:pt x="109" y="33"/>
                    </a:lnTo>
                    <a:lnTo>
                      <a:pt x="113" y="37"/>
                    </a:lnTo>
                    <a:lnTo>
                      <a:pt x="117" y="42"/>
                    </a:lnTo>
                    <a:lnTo>
                      <a:pt x="120" y="48"/>
                    </a:lnTo>
                    <a:lnTo>
                      <a:pt x="122" y="54"/>
                    </a:lnTo>
                    <a:lnTo>
                      <a:pt x="124" y="61"/>
                    </a:lnTo>
                    <a:lnTo>
                      <a:pt x="125" y="67"/>
                    </a:lnTo>
                    <a:lnTo>
                      <a:pt x="126" y="75"/>
                    </a:lnTo>
                    <a:lnTo>
                      <a:pt x="127" y="82"/>
                    </a:lnTo>
                    <a:close/>
                  </a:path>
                </a:pathLst>
              </a:custGeom>
              <a:solidFill>
                <a:srgbClr val="F9DA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147">
                <a:extLst>
                  <a:ext uri="{FF2B5EF4-FFF2-40B4-BE49-F238E27FC236}">
                    <a16:creationId xmlns:a16="http://schemas.microsoft.com/office/drawing/2014/main" xmlns="" id="{2CD76F80-AEFB-BB52-F118-B8BE82F3D206}"/>
                  </a:ext>
                </a:extLst>
              </p:cNvPr>
              <p:cNvSpPr>
                <a:spLocks noEditPoints="1"/>
              </p:cNvSpPr>
              <p:nvPr/>
            </p:nvSpPr>
            <p:spPr bwMode="auto">
              <a:xfrm>
                <a:off x="1149" y="2647"/>
                <a:ext cx="25" cy="25"/>
              </a:xfrm>
              <a:custGeom>
                <a:avLst/>
                <a:gdLst>
                  <a:gd name="T0" fmla="*/ 1 w 127"/>
                  <a:gd name="T1" fmla="*/ 0 h 151"/>
                  <a:gd name="T2" fmla="*/ 1 w 127"/>
                  <a:gd name="T3" fmla="*/ 0 h 151"/>
                  <a:gd name="T4" fmla="*/ 1 w 127"/>
                  <a:gd name="T5" fmla="*/ 0 h 151"/>
                  <a:gd name="T6" fmla="*/ 1 w 127"/>
                  <a:gd name="T7" fmla="*/ 0 h 151"/>
                  <a:gd name="T8" fmla="*/ 1 w 127"/>
                  <a:gd name="T9" fmla="*/ 0 h 151"/>
                  <a:gd name="T10" fmla="*/ 1 w 127"/>
                  <a:gd name="T11" fmla="*/ 0 h 151"/>
                  <a:gd name="T12" fmla="*/ 1 w 127"/>
                  <a:gd name="T13" fmla="*/ 0 h 151"/>
                  <a:gd name="T14" fmla="*/ 1 w 127"/>
                  <a:gd name="T15" fmla="*/ 0 h 151"/>
                  <a:gd name="T16" fmla="*/ 0 w 127"/>
                  <a:gd name="T17" fmla="*/ 0 h 151"/>
                  <a:gd name="T18" fmla="*/ 0 w 127"/>
                  <a:gd name="T19" fmla="*/ 0 h 151"/>
                  <a:gd name="T20" fmla="*/ 0 w 127"/>
                  <a:gd name="T21" fmla="*/ 0 h 151"/>
                  <a:gd name="T22" fmla="*/ 0 w 127"/>
                  <a:gd name="T23" fmla="*/ 0 h 151"/>
                  <a:gd name="T24" fmla="*/ 0 w 127"/>
                  <a:gd name="T25" fmla="*/ 0 h 151"/>
                  <a:gd name="T26" fmla="*/ 0 w 127"/>
                  <a:gd name="T27" fmla="*/ 0 h 151"/>
                  <a:gd name="T28" fmla="*/ 0 w 127"/>
                  <a:gd name="T29" fmla="*/ 0 h 151"/>
                  <a:gd name="T30" fmla="*/ 0 w 127"/>
                  <a:gd name="T31" fmla="*/ 0 h 151"/>
                  <a:gd name="T32" fmla="*/ 0 w 127"/>
                  <a:gd name="T33" fmla="*/ 0 h 151"/>
                  <a:gd name="T34" fmla="*/ 0 w 127"/>
                  <a:gd name="T35" fmla="*/ 0 h 151"/>
                  <a:gd name="T36" fmla="*/ 0 w 127"/>
                  <a:gd name="T37" fmla="*/ 0 h 151"/>
                  <a:gd name="T38" fmla="*/ 0 w 127"/>
                  <a:gd name="T39" fmla="*/ 0 h 151"/>
                  <a:gd name="T40" fmla="*/ 0 w 127"/>
                  <a:gd name="T41" fmla="*/ 1 h 151"/>
                  <a:gd name="T42" fmla="*/ 0 w 127"/>
                  <a:gd name="T43" fmla="*/ 1 h 151"/>
                  <a:gd name="T44" fmla="*/ 0 w 127"/>
                  <a:gd name="T45" fmla="*/ 1 h 151"/>
                  <a:gd name="T46" fmla="*/ 0 w 127"/>
                  <a:gd name="T47" fmla="*/ 1 h 151"/>
                  <a:gd name="T48" fmla="*/ 1 w 127"/>
                  <a:gd name="T49" fmla="*/ 1 h 151"/>
                  <a:gd name="T50" fmla="*/ 1 w 127"/>
                  <a:gd name="T51" fmla="*/ 1 h 151"/>
                  <a:gd name="T52" fmla="*/ 1 w 127"/>
                  <a:gd name="T53" fmla="*/ 1 h 151"/>
                  <a:gd name="T54" fmla="*/ 1 w 127"/>
                  <a:gd name="T55" fmla="*/ 1 h 151"/>
                  <a:gd name="T56" fmla="*/ 1 w 127"/>
                  <a:gd name="T57" fmla="*/ 0 h 151"/>
                  <a:gd name="T58" fmla="*/ 1 w 127"/>
                  <a:gd name="T59" fmla="*/ 0 h 151"/>
                  <a:gd name="T60" fmla="*/ 1 w 127"/>
                  <a:gd name="T61" fmla="*/ 0 h 151"/>
                  <a:gd name="T62" fmla="*/ 1 w 127"/>
                  <a:gd name="T63" fmla="*/ 0 h 151"/>
                  <a:gd name="T64" fmla="*/ 1 w 127"/>
                  <a:gd name="T65" fmla="*/ 0 h 151"/>
                  <a:gd name="T66" fmla="*/ 1 w 127"/>
                  <a:gd name="T67" fmla="*/ 0 h 151"/>
                  <a:gd name="T68" fmla="*/ 1 w 127"/>
                  <a:gd name="T69" fmla="*/ 0 h 151"/>
                  <a:gd name="T70" fmla="*/ 1 w 127"/>
                  <a:gd name="T71" fmla="*/ 0 h 151"/>
                  <a:gd name="T72" fmla="*/ 1 w 127"/>
                  <a:gd name="T73" fmla="*/ 1 h 151"/>
                  <a:gd name="T74" fmla="*/ 1 w 127"/>
                  <a:gd name="T75" fmla="*/ 1 h 151"/>
                  <a:gd name="T76" fmla="*/ 1 w 127"/>
                  <a:gd name="T77" fmla="*/ 1 h 151"/>
                  <a:gd name="T78" fmla="*/ 0 w 127"/>
                  <a:gd name="T79" fmla="*/ 1 h 151"/>
                  <a:gd name="T80" fmla="*/ 0 w 127"/>
                  <a:gd name="T81" fmla="*/ 1 h 151"/>
                  <a:gd name="T82" fmla="*/ 0 w 127"/>
                  <a:gd name="T83" fmla="*/ 1 h 151"/>
                  <a:gd name="T84" fmla="*/ 0 w 127"/>
                  <a:gd name="T85" fmla="*/ 0 h 151"/>
                  <a:gd name="T86" fmla="*/ 0 w 127"/>
                  <a:gd name="T87" fmla="*/ 0 h 151"/>
                  <a:gd name="T88" fmla="*/ 0 w 127"/>
                  <a:gd name="T89" fmla="*/ 0 h 151"/>
                  <a:gd name="T90" fmla="*/ 0 w 127"/>
                  <a:gd name="T91" fmla="*/ 0 h 151"/>
                  <a:gd name="T92" fmla="*/ 0 w 127"/>
                  <a:gd name="T93" fmla="*/ 0 h 151"/>
                  <a:gd name="T94" fmla="*/ 0 w 127"/>
                  <a:gd name="T95" fmla="*/ 0 h 151"/>
                  <a:gd name="T96" fmla="*/ 0 w 127"/>
                  <a:gd name="T97" fmla="*/ 0 h 151"/>
                  <a:gd name="T98" fmla="*/ 0 w 127"/>
                  <a:gd name="T99" fmla="*/ 0 h 151"/>
                  <a:gd name="T100" fmla="*/ 0 w 127"/>
                  <a:gd name="T101" fmla="*/ 0 h 151"/>
                  <a:gd name="T102" fmla="*/ 0 w 127"/>
                  <a:gd name="T103" fmla="*/ 0 h 151"/>
                  <a:gd name="T104" fmla="*/ 1 w 127"/>
                  <a:gd name="T105" fmla="*/ 0 h 151"/>
                  <a:gd name="T106" fmla="*/ 1 w 127"/>
                  <a:gd name="T107" fmla="*/ 0 h 151"/>
                  <a:gd name="T108" fmla="*/ 1 w 127"/>
                  <a:gd name="T109" fmla="*/ 0 h 151"/>
                  <a:gd name="T110" fmla="*/ 1 w 127"/>
                  <a:gd name="T111" fmla="*/ 0 h 151"/>
                  <a:gd name="T112" fmla="*/ 1 w 127"/>
                  <a:gd name="T113" fmla="*/ 0 h 151"/>
                  <a:gd name="T114" fmla="*/ 1 w 127"/>
                  <a:gd name="T115" fmla="*/ 0 h 151"/>
                  <a:gd name="T116" fmla="*/ 1 w 127"/>
                  <a:gd name="T117" fmla="*/ 0 h 15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7"/>
                  <a:gd name="T178" fmla="*/ 0 h 151"/>
                  <a:gd name="T179" fmla="*/ 127 w 127"/>
                  <a:gd name="T180" fmla="*/ 151 h 15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7" h="151">
                    <a:moveTo>
                      <a:pt x="127" y="76"/>
                    </a:moveTo>
                    <a:lnTo>
                      <a:pt x="127" y="69"/>
                    </a:lnTo>
                    <a:lnTo>
                      <a:pt x="126" y="60"/>
                    </a:lnTo>
                    <a:lnTo>
                      <a:pt x="124" y="53"/>
                    </a:lnTo>
                    <a:lnTo>
                      <a:pt x="122" y="46"/>
                    </a:lnTo>
                    <a:lnTo>
                      <a:pt x="119" y="40"/>
                    </a:lnTo>
                    <a:lnTo>
                      <a:pt x="116" y="34"/>
                    </a:lnTo>
                    <a:lnTo>
                      <a:pt x="113" y="28"/>
                    </a:lnTo>
                    <a:lnTo>
                      <a:pt x="109" y="22"/>
                    </a:lnTo>
                    <a:lnTo>
                      <a:pt x="104" y="17"/>
                    </a:lnTo>
                    <a:lnTo>
                      <a:pt x="99" y="13"/>
                    </a:lnTo>
                    <a:lnTo>
                      <a:pt x="94" y="10"/>
                    </a:lnTo>
                    <a:lnTo>
                      <a:pt x="89" y="6"/>
                    </a:lnTo>
                    <a:lnTo>
                      <a:pt x="83" y="4"/>
                    </a:lnTo>
                    <a:lnTo>
                      <a:pt x="77" y="1"/>
                    </a:lnTo>
                    <a:lnTo>
                      <a:pt x="71" y="0"/>
                    </a:lnTo>
                    <a:lnTo>
                      <a:pt x="64" y="0"/>
                    </a:lnTo>
                    <a:lnTo>
                      <a:pt x="58" y="0"/>
                    </a:lnTo>
                    <a:lnTo>
                      <a:pt x="51" y="1"/>
                    </a:lnTo>
                    <a:lnTo>
                      <a:pt x="45" y="4"/>
                    </a:lnTo>
                    <a:lnTo>
                      <a:pt x="40" y="6"/>
                    </a:lnTo>
                    <a:lnTo>
                      <a:pt x="33" y="10"/>
                    </a:lnTo>
                    <a:lnTo>
                      <a:pt x="28" y="13"/>
                    </a:lnTo>
                    <a:lnTo>
                      <a:pt x="23" y="17"/>
                    </a:lnTo>
                    <a:lnTo>
                      <a:pt x="19" y="22"/>
                    </a:lnTo>
                    <a:lnTo>
                      <a:pt x="15" y="28"/>
                    </a:lnTo>
                    <a:lnTo>
                      <a:pt x="11" y="34"/>
                    </a:lnTo>
                    <a:lnTo>
                      <a:pt x="8" y="40"/>
                    </a:lnTo>
                    <a:lnTo>
                      <a:pt x="5" y="46"/>
                    </a:lnTo>
                    <a:lnTo>
                      <a:pt x="3" y="53"/>
                    </a:lnTo>
                    <a:lnTo>
                      <a:pt x="1" y="60"/>
                    </a:lnTo>
                    <a:lnTo>
                      <a:pt x="0" y="69"/>
                    </a:lnTo>
                    <a:lnTo>
                      <a:pt x="0" y="76"/>
                    </a:lnTo>
                    <a:lnTo>
                      <a:pt x="0" y="83"/>
                    </a:lnTo>
                    <a:lnTo>
                      <a:pt x="1" y="91"/>
                    </a:lnTo>
                    <a:lnTo>
                      <a:pt x="3" y="99"/>
                    </a:lnTo>
                    <a:lnTo>
                      <a:pt x="5" y="105"/>
                    </a:lnTo>
                    <a:lnTo>
                      <a:pt x="8" y="112"/>
                    </a:lnTo>
                    <a:lnTo>
                      <a:pt x="11" y="118"/>
                    </a:lnTo>
                    <a:lnTo>
                      <a:pt x="15" y="124"/>
                    </a:lnTo>
                    <a:lnTo>
                      <a:pt x="19" y="130"/>
                    </a:lnTo>
                    <a:lnTo>
                      <a:pt x="23" y="135"/>
                    </a:lnTo>
                    <a:lnTo>
                      <a:pt x="28" y="138"/>
                    </a:lnTo>
                    <a:lnTo>
                      <a:pt x="33" y="142"/>
                    </a:lnTo>
                    <a:lnTo>
                      <a:pt x="40" y="145"/>
                    </a:lnTo>
                    <a:lnTo>
                      <a:pt x="45" y="148"/>
                    </a:lnTo>
                    <a:lnTo>
                      <a:pt x="51" y="150"/>
                    </a:lnTo>
                    <a:lnTo>
                      <a:pt x="58" y="151"/>
                    </a:lnTo>
                    <a:lnTo>
                      <a:pt x="64" y="151"/>
                    </a:lnTo>
                    <a:lnTo>
                      <a:pt x="71" y="151"/>
                    </a:lnTo>
                    <a:lnTo>
                      <a:pt x="77" y="150"/>
                    </a:lnTo>
                    <a:lnTo>
                      <a:pt x="83" y="148"/>
                    </a:lnTo>
                    <a:lnTo>
                      <a:pt x="89" y="145"/>
                    </a:lnTo>
                    <a:lnTo>
                      <a:pt x="94" y="142"/>
                    </a:lnTo>
                    <a:lnTo>
                      <a:pt x="99" y="138"/>
                    </a:lnTo>
                    <a:lnTo>
                      <a:pt x="104" y="135"/>
                    </a:lnTo>
                    <a:lnTo>
                      <a:pt x="109" y="130"/>
                    </a:lnTo>
                    <a:lnTo>
                      <a:pt x="113" y="124"/>
                    </a:lnTo>
                    <a:lnTo>
                      <a:pt x="116" y="118"/>
                    </a:lnTo>
                    <a:lnTo>
                      <a:pt x="119" y="112"/>
                    </a:lnTo>
                    <a:lnTo>
                      <a:pt x="122" y="105"/>
                    </a:lnTo>
                    <a:lnTo>
                      <a:pt x="124" y="99"/>
                    </a:lnTo>
                    <a:lnTo>
                      <a:pt x="126" y="91"/>
                    </a:lnTo>
                    <a:lnTo>
                      <a:pt x="127" y="83"/>
                    </a:lnTo>
                    <a:lnTo>
                      <a:pt x="127" y="76"/>
                    </a:lnTo>
                    <a:close/>
                    <a:moveTo>
                      <a:pt x="118" y="76"/>
                    </a:moveTo>
                    <a:lnTo>
                      <a:pt x="118" y="82"/>
                    </a:lnTo>
                    <a:lnTo>
                      <a:pt x="117" y="89"/>
                    </a:lnTo>
                    <a:lnTo>
                      <a:pt x="116" y="95"/>
                    </a:lnTo>
                    <a:lnTo>
                      <a:pt x="114" y="101"/>
                    </a:lnTo>
                    <a:lnTo>
                      <a:pt x="109" y="112"/>
                    </a:lnTo>
                    <a:lnTo>
                      <a:pt x="102" y="121"/>
                    </a:lnTo>
                    <a:lnTo>
                      <a:pt x="94" y="130"/>
                    </a:lnTo>
                    <a:lnTo>
                      <a:pt x="85" y="136"/>
                    </a:lnTo>
                    <a:lnTo>
                      <a:pt x="80" y="138"/>
                    </a:lnTo>
                    <a:lnTo>
                      <a:pt x="75" y="139"/>
                    </a:lnTo>
                    <a:lnTo>
                      <a:pt x="70" y="141"/>
                    </a:lnTo>
                    <a:lnTo>
                      <a:pt x="64" y="141"/>
                    </a:lnTo>
                    <a:lnTo>
                      <a:pt x="59" y="141"/>
                    </a:lnTo>
                    <a:lnTo>
                      <a:pt x="53" y="139"/>
                    </a:lnTo>
                    <a:lnTo>
                      <a:pt x="48" y="138"/>
                    </a:lnTo>
                    <a:lnTo>
                      <a:pt x="43" y="136"/>
                    </a:lnTo>
                    <a:lnTo>
                      <a:pt x="38" y="132"/>
                    </a:lnTo>
                    <a:lnTo>
                      <a:pt x="33" y="130"/>
                    </a:lnTo>
                    <a:lnTo>
                      <a:pt x="29" y="126"/>
                    </a:lnTo>
                    <a:lnTo>
                      <a:pt x="25" y="121"/>
                    </a:lnTo>
                    <a:lnTo>
                      <a:pt x="21" y="117"/>
                    </a:lnTo>
                    <a:lnTo>
                      <a:pt x="18" y="112"/>
                    </a:lnTo>
                    <a:lnTo>
                      <a:pt x="16" y="107"/>
                    </a:lnTo>
                    <a:lnTo>
                      <a:pt x="13" y="101"/>
                    </a:lnTo>
                    <a:lnTo>
                      <a:pt x="12" y="95"/>
                    </a:lnTo>
                    <a:lnTo>
                      <a:pt x="10" y="89"/>
                    </a:lnTo>
                    <a:lnTo>
                      <a:pt x="9" y="82"/>
                    </a:lnTo>
                    <a:lnTo>
                      <a:pt x="9" y="76"/>
                    </a:lnTo>
                    <a:lnTo>
                      <a:pt x="9" y="69"/>
                    </a:lnTo>
                    <a:lnTo>
                      <a:pt x="10" y="63"/>
                    </a:lnTo>
                    <a:lnTo>
                      <a:pt x="12" y="57"/>
                    </a:lnTo>
                    <a:lnTo>
                      <a:pt x="13" y="51"/>
                    </a:lnTo>
                    <a:lnTo>
                      <a:pt x="18" y="40"/>
                    </a:lnTo>
                    <a:lnTo>
                      <a:pt x="25" y="30"/>
                    </a:lnTo>
                    <a:lnTo>
                      <a:pt x="33" y="22"/>
                    </a:lnTo>
                    <a:lnTo>
                      <a:pt x="43" y="16"/>
                    </a:lnTo>
                    <a:lnTo>
                      <a:pt x="48" y="13"/>
                    </a:lnTo>
                    <a:lnTo>
                      <a:pt x="53" y="12"/>
                    </a:lnTo>
                    <a:lnTo>
                      <a:pt x="59" y="11"/>
                    </a:lnTo>
                    <a:lnTo>
                      <a:pt x="64" y="11"/>
                    </a:lnTo>
                    <a:lnTo>
                      <a:pt x="70" y="11"/>
                    </a:lnTo>
                    <a:lnTo>
                      <a:pt x="75" y="12"/>
                    </a:lnTo>
                    <a:lnTo>
                      <a:pt x="80" y="13"/>
                    </a:lnTo>
                    <a:lnTo>
                      <a:pt x="85" y="16"/>
                    </a:lnTo>
                    <a:lnTo>
                      <a:pt x="94" y="22"/>
                    </a:lnTo>
                    <a:lnTo>
                      <a:pt x="102" y="30"/>
                    </a:lnTo>
                    <a:lnTo>
                      <a:pt x="109" y="40"/>
                    </a:lnTo>
                    <a:lnTo>
                      <a:pt x="114" y="51"/>
                    </a:lnTo>
                    <a:lnTo>
                      <a:pt x="116" y="57"/>
                    </a:lnTo>
                    <a:lnTo>
                      <a:pt x="117" y="63"/>
                    </a:lnTo>
                    <a:lnTo>
                      <a:pt x="118" y="69"/>
                    </a:lnTo>
                    <a:lnTo>
                      <a:pt x="118" y="76"/>
                    </a:lnTo>
                    <a:close/>
                  </a:path>
                </a:pathLst>
              </a:custGeom>
              <a:solidFill>
                <a:srgbClr val="F9DD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Freeform 148">
                <a:extLst>
                  <a:ext uri="{FF2B5EF4-FFF2-40B4-BE49-F238E27FC236}">
                    <a16:creationId xmlns:a16="http://schemas.microsoft.com/office/drawing/2014/main" xmlns="" id="{A17A0F21-3459-9730-33E7-CE297EF9E4C6}"/>
                  </a:ext>
                </a:extLst>
              </p:cNvPr>
              <p:cNvSpPr>
                <a:spLocks noEditPoints="1"/>
              </p:cNvSpPr>
              <p:nvPr/>
            </p:nvSpPr>
            <p:spPr bwMode="auto">
              <a:xfrm>
                <a:off x="1150" y="2648"/>
                <a:ext cx="23" cy="23"/>
              </a:xfrm>
              <a:custGeom>
                <a:avLst/>
                <a:gdLst>
                  <a:gd name="T0" fmla="*/ 1 w 118"/>
                  <a:gd name="T1" fmla="*/ 0 h 140"/>
                  <a:gd name="T2" fmla="*/ 1 w 118"/>
                  <a:gd name="T3" fmla="*/ 0 h 140"/>
                  <a:gd name="T4" fmla="*/ 1 w 118"/>
                  <a:gd name="T5" fmla="*/ 0 h 140"/>
                  <a:gd name="T6" fmla="*/ 1 w 118"/>
                  <a:gd name="T7" fmla="*/ 0 h 140"/>
                  <a:gd name="T8" fmla="*/ 1 w 118"/>
                  <a:gd name="T9" fmla="*/ 0 h 140"/>
                  <a:gd name="T10" fmla="*/ 1 w 118"/>
                  <a:gd name="T11" fmla="*/ 0 h 140"/>
                  <a:gd name="T12" fmla="*/ 1 w 118"/>
                  <a:gd name="T13" fmla="*/ 0 h 140"/>
                  <a:gd name="T14" fmla="*/ 1 w 118"/>
                  <a:gd name="T15" fmla="*/ 0 h 140"/>
                  <a:gd name="T16" fmla="*/ 0 w 118"/>
                  <a:gd name="T17" fmla="*/ 0 h 140"/>
                  <a:gd name="T18" fmla="*/ 0 w 118"/>
                  <a:gd name="T19" fmla="*/ 0 h 140"/>
                  <a:gd name="T20" fmla="*/ 0 w 118"/>
                  <a:gd name="T21" fmla="*/ 0 h 140"/>
                  <a:gd name="T22" fmla="*/ 0 w 118"/>
                  <a:gd name="T23" fmla="*/ 0 h 140"/>
                  <a:gd name="T24" fmla="*/ 0 w 118"/>
                  <a:gd name="T25" fmla="*/ 0 h 140"/>
                  <a:gd name="T26" fmla="*/ 0 w 118"/>
                  <a:gd name="T27" fmla="*/ 0 h 140"/>
                  <a:gd name="T28" fmla="*/ 0 w 118"/>
                  <a:gd name="T29" fmla="*/ 0 h 140"/>
                  <a:gd name="T30" fmla="*/ 0 w 118"/>
                  <a:gd name="T31" fmla="*/ 0 h 140"/>
                  <a:gd name="T32" fmla="*/ 0 w 118"/>
                  <a:gd name="T33" fmla="*/ 0 h 140"/>
                  <a:gd name="T34" fmla="*/ 0 w 118"/>
                  <a:gd name="T35" fmla="*/ 0 h 140"/>
                  <a:gd name="T36" fmla="*/ 0 w 118"/>
                  <a:gd name="T37" fmla="*/ 0 h 140"/>
                  <a:gd name="T38" fmla="*/ 0 w 118"/>
                  <a:gd name="T39" fmla="*/ 0 h 140"/>
                  <a:gd name="T40" fmla="*/ 0 w 118"/>
                  <a:gd name="T41" fmla="*/ 0 h 140"/>
                  <a:gd name="T42" fmla="*/ 0 w 118"/>
                  <a:gd name="T43" fmla="*/ 1 h 140"/>
                  <a:gd name="T44" fmla="*/ 0 w 118"/>
                  <a:gd name="T45" fmla="*/ 1 h 140"/>
                  <a:gd name="T46" fmla="*/ 0 w 118"/>
                  <a:gd name="T47" fmla="*/ 1 h 140"/>
                  <a:gd name="T48" fmla="*/ 1 w 118"/>
                  <a:gd name="T49" fmla="*/ 1 h 140"/>
                  <a:gd name="T50" fmla="*/ 1 w 118"/>
                  <a:gd name="T51" fmla="*/ 1 h 140"/>
                  <a:gd name="T52" fmla="*/ 1 w 118"/>
                  <a:gd name="T53" fmla="*/ 1 h 140"/>
                  <a:gd name="T54" fmla="*/ 1 w 118"/>
                  <a:gd name="T55" fmla="*/ 0 h 140"/>
                  <a:gd name="T56" fmla="*/ 1 w 118"/>
                  <a:gd name="T57" fmla="*/ 0 h 140"/>
                  <a:gd name="T58" fmla="*/ 1 w 118"/>
                  <a:gd name="T59" fmla="*/ 0 h 140"/>
                  <a:gd name="T60" fmla="*/ 1 w 118"/>
                  <a:gd name="T61" fmla="*/ 0 h 140"/>
                  <a:gd name="T62" fmla="*/ 1 w 118"/>
                  <a:gd name="T63" fmla="*/ 0 h 140"/>
                  <a:gd name="T64" fmla="*/ 1 w 118"/>
                  <a:gd name="T65" fmla="*/ 0 h 140"/>
                  <a:gd name="T66" fmla="*/ 1 w 118"/>
                  <a:gd name="T67" fmla="*/ 0 h 140"/>
                  <a:gd name="T68" fmla="*/ 1 w 118"/>
                  <a:gd name="T69" fmla="*/ 0 h 140"/>
                  <a:gd name="T70" fmla="*/ 1 w 118"/>
                  <a:gd name="T71" fmla="*/ 0 h 140"/>
                  <a:gd name="T72" fmla="*/ 0 w 118"/>
                  <a:gd name="T73" fmla="*/ 0 h 140"/>
                  <a:gd name="T74" fmla="*/ 0 w 118"/>
                  <a:gd name="T75" fmla="*/ 0 h 140"/>
                  <a:gd name="T76" fmla="*/ 0 w 118"/>
                  <a:gd name="T77" fmla="*/ 0 h 140"/>
                  <a:gd name="T78" fmla="*/ 0 w 118"/>
                  <a:gd name="T79" fmla="*/ 0 h 140"/>
                  <a:gd name="T80" fmla="*/ 0 w 118"/>
                  <a:gd name="T81" fmla="*/ 0 h 140"/>
                  <a:gd name="T82" fmla="*/ 0 w 118"/>
                  <a:gd name="T83" fmla="*/ 0 h 140"/>
                  <a:gd name="T84" fmla="*/ 0 w 118"/>
                  <a:gd name="T85" fmla="*/ 0 h 140"/>
                  <a:gd name="T86" fmla="*/ 0 w 118"/>
                  <a:gd name="T87" fmla="*/ 0 h 140"/>
                  <a:gd name="T88" fmla="*/ 0 w 118"/>
                  <a:gd name="T89" fmla="*/ 0 h 140"/>
                  <a:gd name="T90" fmla="*/ 1 w 118"/>
                  <a:gd name="T91" fmla="*/ 0 h 140"/>
                  <a:gd name="T92" fmla="*/ 1 w 118"/>
                  <a:gd name="T93" fmla="*/ 0 h 140"/>
                  <a:gd name="T94" fmla="*/ 1 w 118"/>
                  <a:gd name="T95" fmla="*/ 0 h 140"/>
                  <a:gd name="T96" fmla="*/ 1 w 118"/>
                  <a:gd name="T97" fmla="*/ 0 h 1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8"/>
                  <a:gd name="T148" fmla="*/ 0 h 140"/>
                  <a:gd name="T149" fmla="*/ 118 w 118"/>
                  <a:gd name="T150" fmla="*/ 140 h 1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8" h="140">
                    <a:moveTo>
                      <a:pt x="118" y="71"/>
                    </a:moveTo>
                    <a:lnTo>
                      <a:pt x="117" y="64"/>
                    </a:lnTo>
                    <a:lnTo>
                      <a:pt x="116" y="56"/>
                    </a:lnTo>
                    <a:lnTo>
                      <a:pt x="115" y="50"/>
                    </a:lnTo>
                    <a:lnTo>
                      <a:pt x="113" y="43"/>
                    </a:lnTo>
                    <a:lnTo>
                      <a:pt x="110" y="37"/>
                    </a:lnTo>
                    <a:lnTo>
                      <a:pt x="108" y="31"/>
                    </a:lnTo>
                    <a:lnTo>
                      <a:pt x="104" y="26"/>
                    </a:lnTo>
                    <a:lnTo>
                      <a:pt x="100" y="22"/>
                    </a:lnTo>
                    <a:lnTo>
                      <a:pt x="96" y="17"/>
                    </a:lnTo>
                    <a:lnTo>
                      <a:pt x="92" y="12"/>
                    </a:lnTo>
                    <a:lnTo>
                      <a:pt x="87" y="10"/>
                    </a:lnTo>
                    <a:lnTo>
                      <a:pt x="82" y="6"/>
                    </a:lnTo>
                    <a:lnTo>
                      <a:pt x="76" y="4"/>
                    </a:lnTo>
                    <a:lnTo>
                      <a:pt x="71" y="2"/>
                    </a:lnTo>
                    <a:lnTo>
                      <a:pt x="65" y="1"/>
                    </a:lnTo>
                    <a:lnTo>
                      <a:pt x="59" y="0"/>
                    </a:lnTo>
                    <a:lnTo>
                      <a:pt x="53" y="1"/>
                    </a:lnTo>
                    <a:lnTo>
                      <a:pt x="47" y="2"/>
                    </a:lnTo>
                    <a:lnTo>
                      <a:pt x="42" y="4"/>
                    </a:lnTo>
                    <a:lnTo>
                      <a:pt x="36" y="6"/>
                    </a:lnTo>
                    <a:lnTo>
                      <a:pt x="31" y="10"/>
                    </a:lnTo>
                    <a:lnTo>
                      <a:pt x="25" y="12"/>
                    </a:lnTo>
                    <a:lnTo>
                      <a:pt x="21" y="17"/>
                    </a:lnTo>
                    <a:lnTo>
                      <a:pt x="17" y="22"/>
                    </a:lnTo>
                    <a:lnTo>
                      <a:pt x="13" y="26"/>
                    </a:lnTo>
                    <a:lnTo>
                      <a:pt x="10" y="31"/>
                    </a:lnTo>
                    <a:lnTo>
                      <a:pt x="7" y="37"/>
                    </a:lnTo>
                    <a:lnTo>
                      <a:pt x="4" y="43"/>
                    </a:lnTo>
                    <a:lnTo>
                      <a:pt x="2" y="50"/>
                    </a:lnTo>
                    <a:lnTo>
                      <a:pt x="1" y="56"/>
                    </a:lnTo>
                    <a:lnTo>
                      <a:pt x="0" y="64"/>
                    </a:lnTo>
                    <a:lnTo>
                      <a:pt x="0" y="71"/>
                    </a:lnTo>
                    <a:lnTo>
                      <a:pt x="0" y="78"/>
                    </a:lnTo>
                    <a:lnTo>
                      <a:pt x="1" y="85"/>
                    </a:lnTo>
                    <a:lnTo>
                      <a:pt x="2" y="91"/>
                    </a:lnTo>
                    <a:lnTo>
                      <a:pt x="4" y="98"/>
                    </a:lnTo>
                    <a:lnTo>
                      <a:pt x="7" y="104"/>
                    </a:lnTo>
                    <a:lnTo>
                      <a:pt x="10" y="110"/>
                    </a:lnTo>
                    <a:lnTo>
                      <a:pt x="13" y="115"/>
                    </a:lnTo>
                    <a:lnTo>
                      <a:pt x="17" y="120"/>
                    </a:lnTo>
                    <a:lnTo>
                      <a:pt x="21" y="125"/>
                    </a:lnTo>
                    <a:lnTo>
                      <a:pt x="25" y="128"/>
                    </a:lnTo>
                    <a:lnTo>
                      <a:pt x="31" y="132"/>
                    </a:lnTo>
                    <a:lnTo>
                      <a:pt x="36" y="136"/>
                    </a:lnTo>
                    <a:lnTo>
                      <a:pt x="42" y="138"/>
                    </a:lnTo>
                    <a:lnTo>
                      <a:pt x="47" y="139"/>
                    </a:lnTo>
                    <a:lnTo>
                      <a:pt x="53" y="140"/>
                    </a:lnTo>
                    <a:lnTo>
                      <a:pt x="59" y="140"/>
                    </a:lnTo>
                    <a:lnTo>
                      <a:pt x="65" y="140"/>
                    </a:lnTo>
                    <a:lnTo>
                      <a:pt x="71" y="139"/>
                    </a:lnTo>
                    <a:lnTo>
                      <a:pt x="76" y="138"/>
                    </a:lnTo>
                    <a:lnTo>
                      <a:pt x="82" y="136"/>
                    </a:lnTo>
                    <a:lnTo>
                      <a:pt x="87" y="132"/>
                    </a:lnTo>
                    <a:lnTo>
                      <a:pt x="92" y="128"/>
                    </a:lnTo>
                    <a:lnTo>
                      <a:pt x="96" y="125"/>
                    </a:lnTo>
                    <a:lnTo>
                      <a:pt x="100" y="120"/>
                    </a:lnTo>
                    <a:lnTo>
                      <a:pt x="104" y="115"/>
                    </a:lnTo>
                    <a:lnTo>
                      <a:pt x="108" y="110"/>
                    </a:lnTo>
                    <a:lnTo>
                      <a:pt x="110" y="104"/>
                    </a:lnTo>
                    <a:lnTo>
                      <a:pt x="113" y="98"/>
                    </a:lnTo>
                    <a:lnTo>
                      <a:pt x="115" y="91"/>
                    </a:lnTo>
                    <a:lnTo>
                      <a:pt x="116" y="85"/>
                    </a:lnTo>
                    <a:lnTo>
                      <a:pt x="117" y="78"/>
                    </a:lnTo>
                    <a:lnTo>
                      <a:pt x="118" y="71"/>
                    </a:lnTo>
                    <a:close/>
                    <a:moveTo>
                      <a:pt x="109" y="71"/>
                    </a:moveTo>
                    <a:lnTo>
                      <a:pt x="108" y="83"/>
                    </a:lnTo>
                    <a:lnTo>
                      <a:pt x="105" y="94"/>
                    </a:lnTo>
                    <a:lnTo>
                      <a:pt x="100" y="104"/>
                    </a:lnTo>
                    <a:lnTo>
                      <a:pt x="94" y="113"/>
                    </a:lnTo>
                    <a:lnTo>
                      <a:pt x="87" y="120"/>
                    </a:lnTo>
                    <a:lnTo>
                      <a:pt x="78" y="126"/>
                    </a:lnTo>
                    <a:lnTo>
                      <a:pt x="69" y="128"/>
                    </a:lnTo>
                    <a:lnTo>
                      <a:pt x="59" y="130"/>
                    </a:lnTo>
                    <a:lnTo>
                      <a:pt x="49" y="128"/>
                    </a:lnTo>
                    <a:lnTo>
                      <a:pt x="40" y="126"/>
                    </a:lnTo>
                    <a:lnTo>
                      <a:pt x="31" y="120"/>
                    </a:lnTo>
                    <a:lnTo>
                      <a:pt x="23" y="113"/>
                    </a:lnTo>
                    <a:lnTo>
                      <a:pt x="17" y="104"/>
                    </a:lnTo>
                    <a:lnTo>
                      <a:pt x="13" y="94"/>
                    </a:lnTo>
                    <a:lnTo>
                      <a:pt x="10" y="83"/>
                    </a:lnTo>
                    <a:lnTo>
                      <a:pt x="9" y="71"/>
                    </a:lnTo>
                    <a:lnTo>
                      <a:pt x="10" y="59"/>
                    </a:lnTo>
                    <a:lnTo>
                      <a:pt x="13" y="48"/>
                    </a:lnTo>
                    <a:lnTo>
                      <a:pt x="17" y="37"/>
                    </a:lnTo>
                    <a:lnTo>
                      <a:pt x="23" y="29"/>
                    </a:lnTo>
                    <a:lnTo>
                      <a:pt x="31" y="22"/>
                    </a:lnTo>
                    <a:lnTo>
                      <a:pt x="40" y="16"/>
                    </a:lnTo>
                    <a:lnTo>
                      <a:pt x="49" y="12"/>
                    </a:lnTo>
                    <a:lnTo>
                      <a:pt x="59" y="11"/>
                    </a:lnTo>
                    <a:lnTo>
                      <a:pt x="69" y="12"/>
                    </a:lnTo>
                    <a:lnTo>
                      <a:pt x="78" y="16"/>
                    </a:lnTo>
                    <a:lnTo>
                      <a:pt x="87" y="22"/>
                    </a:lnTo>
                    <a:lnTo>
                      <a:pt x="94" y="29"/>
                    </a:lnTo>
                    <a:lnTo>
                      <a:pt x="100" y="37"/>
                    </a:lnTo>
                    <a:lnTo>
                      <a:pt x="105" y="48"/>
                    </a:lnTo>
                    <a:lnTo>
                      <a:pt x="108" y="59"/>
                    </a:lnTo>
                    <a:lnTo>
                      <a:pt x="109" y="71"/>
                    </a:lnTo>
                    <a:close/>
                  </a:path>
                </a:pathLst>
              </a:custGeom>
              <a:solidFill>
                <a:srgbClr val="F9E0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149">
                <a:extLst>
                  <a:ext uri="{FF2B5EF4-FFF2-40B4-BE49-F238E27FC236}">
                    <a16:creationId xmlns:a16="http://schemas.microsoft.com/office/drawing/2014/main" xmlns="" id="{4D7E6C88-7742-054B-A44D-1A482A4599FD}"/>
                  </a:ext>
                </a:extLst>
              </p:cNvPr>
              <p:cNvSpPr>
                <a:spLocks noEditPoints="1"/>
              </p:cNvSpPr>
              <p:nvPr/>
            </p:nvSpPr>
            <p:spPr bwMode="auto">
              <a:xfrm>
                <a:off x="1151" y="2649"/>
                <a:ext cx="21" cy="21"/>
              </a:xfrm>
              <a:custGeom>
                <a:avLst/>
                <a:gdLst>
                  <a:gd name="T0" fmla="*/ 1 w 109"/>
                  <a:gd name="T1" fmla="*/ 0 h 130"/>
                  <a:gd name="T2" fmla="*/ 1 w 109"/>
                  <a:gd name="T3" fmla="*/ 0 h 130"/>
                  <a:gd name="T4" fmla="*/ 1 w 109"/>
                  <a:gd name="T5" fmla="*/ 0 h 130"/>
                  <a:gd name="T6" fmla="*/ 1 w 109"/>
                  <a:gd name="T7" fmla="*/ 0 h 130"/>
                  <a:gd name="T8" fmla="*/ 1 w 109"/>
                  <a:gd name="T9" fmla="*/ 0 h 130"/>
                  <a:gd name="T10" fmla="*/ 0 w 109"/>
                  <a:gd name="T11" fmla="*/ 0 h 130"/>
                  <a:gd name="T12" fmla="*/ 0 w 109"/>
                  <a:gd name="T13" fmla="*/ 0 h 130"/>
                  <a:gd name="T14" fmla="*/ 0 w 109"/>
                  <a:gd name="T15" fmla="*/ 0 h 130"/>
                  <a:gd name="T16" fmla="*/ 0 w 109"/>
                  <a:gd name="T17" fmla="*/ 0 h 130"/>
                  <a:gd name="T18" fmla="*/ 0 w 109"/>
                  <a:gd name="T19" fmla="*/ 0 h 130"/>
                  <a:gd name="T20" fmla="*/ 0 w 109"/>
                  <a:gd name="T21" fmla="*/ 0 h 130"/>
                  <a:gd name="T22" fmla="*/ 0 w 109"/>
                  <a:gd name="T23" fmla="*/ 0 h 130"/>
                  <a:gd name="T24" fmla="*/ 0 w 109"/>
                  <a:gd name="T25" fmla="*/ 0 h 130"/>
                  <a:gd name="T26" fmla="*/ 0 w 109"/>
                  <a:gd name="T27" fmla="*/ 0 h 130"/>
                  <a:gd name="T28" fmla="*/ 0 w 109"/>
                  <a:gd name="T29" fmla="*/ 0 h 130"/>
                  <a:gd name="T30" fmla="*/ 0 w 109"/>
                  <a:gd name="T31" fmla="*/ 0 h 130"/>
                  <a:gd name="T32" fmla="*/ 0 w 109"/>
                  <a:gd name="T33" fmla="*/ 0 h 130"/>
                  <a:gd name="T34" fmla="*/ 0 w 109"/>
                  <a:gd name="T35" fmla="*/ 0 h 130"/>
                  <a:gd name="T36" fmla="*/ 0 w 109"/>
                  <a:gd name="T37" fmla="*/ 0 h 130"/>
                  <a:gd name="T38" fmla="*/ 0 w 109"/>
                  <a:gd name="T39" fmla="*/ 0 h 130"/>
                  <a:gd name="T40" fmla="*/ 0 w 109"/>
                  <a:gd name="T41" fmla="*/ 0 h 130"/>
                  <a:gd name="T42" fmla="*/ 1 w 109"/>
                  <a:gd name="T43" fmla="*/ 0 h 130"/>
                  <a:gd name="T44" fmla="*/ 1 w 109"/>
                  <a:gd name="T45" fmla="*/ 0 h 130"/>
                  <a:gd name="T46" fmla="*/ 1 w 109"/>
                  <a:gd name="T47" fmla="*/ 0 h 130"/>
                  <a:gd name="T48" fmla="*/ 1 w 109"/>
                  <a:gd name="T49" fmla="*/ 0 h 130"/>
                  <a:gd name="T50" fmla="*/ 1 w 109"/>
                  <a:gd name="T51" fmla="*/ 0 h 130"/>
                  <a:gd name="T52" fmla="*/ 1 w 109"/>
                  <a:gd name="T53" fmla="*/ 0 h 130"/>
                  <a:gd name="T54" fmla="*/ 1 w 109"/>
                  <a:gd name="T55" fmla="*/ 0 h 130"/>
                  <a:gd name="T56" fmla="*/ 1 w 109"/>
                  <a:gd name="T57" fmla="*/ 0 h 130"/>
                  <a:gd name="T58" fmla="*/ 1 w 109"/>
                  <a:gd name="T59" fmla="*/ 0 h 130"/>
                  <a:gd name="T60" fmla="*/ 0 w 109"/>
                  <a:gd name="T61" fmla="*/ 0 h 130"/>
                  <a:gd name="T62" fmla="*/ 0 w 109"/>
                  <a:gd name="T63" fmla="*/ 0 h 130"/>
                  <a:gd name="T64" fmla="*/ 0 w 109"/>
                  <a:gd name="T65" fmla="*/ 0 h 130"/>
                  <a:gd name="T66" fmla="*/ 0 w 109"/>
                  <a:gd name="T67" fmla="*/ 0 h 130"/>
                  <a:gd name="T68" fmla="*/ 0 w 109"/>
                  <a:gd name="T69" fmla="*/ 0 h 130"/>
                  <a:gd name="T70" fmla="*/ 0 w 109"/>
                  <a:gd name="T71" fmla="*/ 0 h 130"/>
                  <a:gd name="T72" fmla="*/ 0 w 109"/>
                  <a:gd name="T73" fmla="*/ 0 h 130"/>
                  <a:gd name="T74" fmla="*/ 0 w 109"/>
                  <a:gd name="T75" fmla="*/ 0 h 130"/>
                  <a:gd name="T76" fmla="*/ 0 w 109"/>
                  <a:gd name="T77" fmla="*/ 0 h 130"/>
                  <a:gd name="T78" fmla="*/ 1 w 109"/>
                  <a:gd name="T79" fmla="*/ 0 h 130"/>
                  <a:gd name="T80" fmla="*/ 1 w 109"/>
                  <a:gd name="T81" fmla="*/ 0 h 130"/>
                  <a:gd name="T82" fmla="*/ 1 w 109"/>
                  <a:gd name="T83" fmla="*/ 0 h 130"/>
                  <a:gd name="T84" fmla="*/ 1 w 109"/>
                  <a:gd name="T85" fmla="*/ 0 h 13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9"/>
                  <a:gd name="T130" fmla="*/ 0 h 130"/>
                  <a:gd name="T131" fmla="*/ 109 w 109"/>
                  <a:gd name="T132" fmla="*/ 130 h 13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9" h="130">
                    <a:moveTo>
                      <a:pt x="109" y="65"/>
                    </a:moveTo>
                    <a:lnTo>
                      <a:pt x="109" y="58"/>
                    </a:lnTo>
                    <a:lnTo>
                      <a:pt x="108" y="52"/>
                    </a:lnTo>
                    <a:lnTo>
                      <a:pt x="107" y="46"/>
                    </a:lnTo>
                    <a:lnTo>
                      <a:pt x="105" y="40"/>
                    </a:lnTo>
                    <a:lnTo>
                      <a:pt x="100" y="29"/>
                    </a:lnTo>
                    <a:lnTo>
                      <a:pt x="93" y="19"/>
                    </a:lnTo>
                    <a:lnTo>
                      <a:pt x="85" y="11"/>
                    </a:lnTo>
                    <a:lnTo>
                      <a:pt x="76" y="5"/>
                    </a:lnTo>
                    <a:lnTo>
                      <a:pt x="71" y="2"/>
                    </a:lnTo>
                    <a:lnTo>
                      <a:pt x="66" y="1"/>
                    </a:lnTo>
                    <a:lnTo>
                      <a:pt x="61" y="0"/>
                    </a:lnTo>
                    <a:lnTo>
                      <a:pt x="55" y="0"/>
                    </a:lnTo>
                    <a:lnTo>
                      <a:pt x="50" y="0"/>
                    </a:lnTo>
                    <a:lnTo>
                      <a:pt x="44" y="1"/>
                    </a:lnTo>
                    <a:lnTo>
                      <a:pt x="39" y="2"/>
                    </a:lnTo>
                    <a:lnTo>
                      <a:pt x="34" y="5"/>
                    </a:lnTo>
                    <a:lnTo>
                      <a:pt x="24" y="11"/>
                    </a:lnTo>
                    <a:lnTo>
                      <a:pt x="16" y="19"/>
                    </a:lnTo>
                    <a:lnTo>
                      <a:pt x="9" y="29"/>
                    </a:lnTo>
                    <a:lnTo>
                      <a:pt x="4" y="40"/>
                    </a:lnTo>
                    <a:lnTo>
                      <a:pt x="3" y="46"/>
                    </a:lnTo>
                    <a:lnTo>
                      <a:pt x="1" y="52"/>
                    </a:lnTo>
                    <a:lnTo>
                      <a:pt x="0" y="58"/>
                    </a:lnTo>
                    <a:lnTo>
                      <a:pt x="0" y="65"/>
                    </a:lnTo>
                    <a:lnTo>
                      <a:pt x="0" y="71"/>
                    </a:lnTo>
                    <a:lnTo>
                      <a:pt x="1" y="78"/>
                    </a:lnTo>
                    <a:lnTo>
                      <a:pt x="3" y="84"/>
                    </a:lnTo>
                    <a:lnTo>
                      <a:pt x="4" y="90"/>
                    </a:lnTo>
                    <a:lnTo>
                      <a:pt x="7" y="96"/>
                    </a:lnTo>
                    <a:lnTo>
                      <a:pt x="9" y="101"/>
                    </a:lnTo>
                    <a:lnTo>
                      <a:pt x="12" y="106"/>
                    </a:lnTo>
                    <a:lnTo>
                      <a:pt x="16" y="110"/>
                    </a:lnTo>
                    <a:lnTo>
                      <a:pt x="20" y="115"/>
                    </a:lnTo>
                    <a:lnTo>
                      <a:pt x="24" y="119"/>
                    </a:lnTo>
                    <a:lnTo>
                      <a:pt x="29" y="121"/>
                    </a:lnTo>
                    <a:lnTo>
                      <a:pt x="34" y="125"/>
                    </a:lnTo>
                    <a:lnTo>
                      <a:pt x="39" y="127"/>
                    </a:lnTo>
                    <a:lnTo>
                      <a:pt x="44" y="128"/>
                    </a:lnTo>
                    <a:lnTo>
                      <a:pt x="50" y="130"/>
                    </a:lnTo>
                    <a:lnTo>
                      <a:pt x="55" y="130"/>
                    </a:lnTo>
                    <a:lnTo>
                      <a:pt x="61" y="130"/>
                    </a:lnTo>
                    <a:lnTo>
                      <a:pt x="66" y="128"/>
                    </a:lnTo>
                    <a:lnTo>
                      <a:pt x="71" y="127"/>
                    </a:lnTo>
                    <a:lnTo>
                      <a:pt x="76" y="125"/>
                    </a:lnTo>
                    <a:lnTo>
                      <a:pt x="85" y="119"/>
                    </a:lnTo>
                    <a:lnTo>
                      <a:pt x="93" y="110"/>
                    </a:lnTo>
                    <a:lnTo>
                      <a:pt x="100" y="101"/>
                    </a:lnTo>
                    <a:lnTo>
                      <a:pt x="105" y="90"/>
                    </a:lnTo>
                    <a:lnTo>
                      <a:pt x="107" y="84"/>
                    </a:lnTo>
                    <a:lnTo>
                      <a:pt x="108" y="78"/>
                    </a:lnTo>
                    <a:lnTo>
                      <a:pt x="109" y="71"/>
                    </a:lnTo>
                    <a:lnTo>
                      <a:pt x="109" y="65"/>
                    </a:lnTo>
                    <a:close/>
                    <a:moveTo>
                      <a:pt x="100" y="65"/>
                    </a:moveTo>
                    <a:lnTo>
                      <a:pt x="99" y="76"/>
                    </a:lnTo>
                    <a:lnTo>
                      <a:pt x="97" y="85"/>
                    </a:lnTo>
                    <a:lnTo>
                      <a:pt x="92" y="95"/>
                    </a:lnTo>
                    <a:lnTo>
                      <a:pt x="87" y="103"/>
                    </a:lnTo>
                    <a:lnTo>
                      <a:pt x="80" y="109"/>
                    </a:lnTo>
                    <a:lnTo>
                      <a:pt x="73" y="114"/>
                    </a:lnTo>
                    <a:lnTo>
                      <a:pt x="64" y="118"/>
                    </a:lnTo>
                    <a:lnTo>
                      <a:pt x="55" y="119"/>
                    </a:lnTo>
                    <a:lnTo>
                      <a:pt x="46" y="118"/>
                    </a:lnTo>
                    <a:lnTo>
                      <a:pt x="38" y="114"/>
                    </a:lnTo>
                    <a:lnTo>
                      <a:pt x="30" y="109"/>
                    </a:lnTo>
                    <a:lnTo>
                      <a:pt x="22" y="103"/>
                    </a:lnTo>
                    <a:lnTo>
                      <a:pt x="17" y="95"/>
                    </a:lnTo>
                    <a:lnTo>
                      <a:pt x="13" y="85"/>
                    </a:lnTo>
                    <a:lnTo>
                      <a:pt x="10" y="76"/>
                    </a:lnTo>
                    <a:lnTo>
                      <a:pt x="9" y="65"/>
                    </a:lnTo>
                    <a:lnTo>
                      <a:pt x="10" y="54"/>
                    </a:lnTo>
                    <a:lnTo>
                      <a:pt x="13" y="43"/>
                    </a:lnTo>
                    <a:lnTo>
                      <a:pt x="17" y="35"/>
                    </a:lnTo>
                    <a:lnTo>
                      <a:pt x="22" y="26"/>
                    </a:lnTo>
                    <a:lnTo>
                      <a:pt x="30" y="20"/>
                    </a:lnTo>
                    <a:lnTo>
                      <a:pt x="38" y="16"/>
                    </a:lnTo>
                    <a:lnTo>
                      <a:pt x="46" y="12"/>
                    </a:lnTo>
                    <a:lnTo>
                      <a:pt x="55" y="11"/>
                    </a:lnTo>
                    <a:lnTo>
                      <a:pt x="64" y="12"/>
                    </a:lnTo>
                    <a:lnTo>
                      <a:pt x="73" y="16"/>
                    </a:lnTo>
                    <a:lnTo>
                      <a:pt x="80" y="20"/>
                    </a:lnTo>
                    <a:lnTo>
                      <a:pt x="87" y="26"/>
                    </a:lnTo>
                    <a:lnTo>
                      <a:pt x="92" y="35"/>
                    </a:lnTo>
                    <a:lnTo>
                      <a:pt x="97" y="43"/>
                    </a:lnTo>
                    <a:lnTo>
                      <a:pt x="99" y="54"/>
                    </a:lnTo>
                    <a:lnTo>
                      <a:pt x="100" y="65"/>
                    </a:lnTo>
                    <a:close/>
                  </a:path>
                </a:pathLst>
              </a:custGeom>
              <a:solidFill>
                <a:srgbClr val="FAE3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150">
                <a:extLst>
                  <a:ext uri="{FF2B5EF4-FFF2-40B4-BE49-F238E27FC236}">
                    <a16:creationId xmlns:a16="http://schemas.microsoft.com/office/drawing/2014/main" xmlns="" id="{D20EF4A7-60F5-AED8-666A-5DB876481EF5}"/>
                  </a:ext>
                </a:extLst>
              </p:cNvPr>
              <p:cNvSpPr>
                <a:spLocks noEditPoints="1"/>
              </p:cNvSpPr>
              <p:nvPr/>
            </p:nvSpPr>
            <p:spPr bwMode="auto">
              <a:xfrm>
                <a:off x="1152" y="2649"/>
                <a:ext cx="20" cy="20"/>
              </a:xfrm>
              <a:custGeom>
                <a:avLst/>
                <a:gdLst>
                  <a:gd name="T0" fmla="*/ 1 w 100"/>
                  <a:gd name="T1" fmla="*/ 0 h 119"/>
                  <a:gd name="T2" fmla="*/ 1 w 100"/>
                  <a:gd name="T3" fmla="*/ 0 h 119"/>
                  <a:gd name="T4" fmla="*/ 1 w 100"/>
                  <a:gd name="T5" fmla="*/ 0 h 119"/>
                  <a:gd name="T6" fmla="*/ 0 w 100"/>
                  <a:gd name="T7" fmla="*/ 0 h 119"/>
                  <a:gd name="T8" fmla="*/ 0 w 100"/>
                  <a:gd name="T9" fmla="*/ 0 h 119"/>
                  <a:gd name="T10" fmla="*/ 0 w 100"/>
                  <a:gd name="T11" fmla="*/ 0 h 119"/>
                  <a:gd name="T12" fmla="*/ 0 w 100"/>
                  <a:gd name="T13" fmla="*/ 0 h 119"/>
                  <a:gd name="T14" fmla="*/ 0 w 100"/>
                  <a:gd name="T15" fmla="*/ 0 h 119"/>
                  <a:gd name="T16" fmla="*/ 0 w 100"/>
                  <a:gd name="T17" fmla="*/ 0 h 119"/>
                  <a:gd name="T18" fmla="*/ 0 w 100"/>
                  <a:gd name="T19" fmla="*/ 1 h 119"/>
                  <a:gd name="T20" fmla="*/ 0 w 100"/>
                  <a:gd name="T21" fmla="*/ 1 h 119"/>
                  <a:gd name="T22" fmla="*/ 0 w 100"/>
                  <a:gd name="T23" fmla="*/ 1 h 119"/>
                  <a:gd name="T24" fmla="*/ 0 w 100"/>
                  <a:gd name="T25" fmla="*/ 1 h 119"/>
                  <a:gd name="T26" fmla="*/ 1 w 100"/>
                  <a:gd name="T27" fmla="*/ 1 h 119"/>
                  <a:gd name="T28" fmla="*/ 1 w 100"/>
                  <a:gd name="T29" fmla="*/ 1 h 119"/>
                  <a:gd name="T30" fmla="*/ 1 w 100"/>
                  <a:gd name="T31" fmla="*/ 0 h 119"/>
                  <a:gd name="T32" fmla="*/ 1 w 100"/>
                  <a:gd name="T33" fmla="*/ 0 h 119"/>
                  <a:gd name="T34" fmla="*/ 1 w 100"/>
                  <a:gd name="T35" fmla="*/ 0 h 119"/>
                  <a:gd name="T36" fmla="*/ 1 w 100"/>
                  <a:gd name="T37" fmla="*/ 1 h 119"/>
                  <a:gd name="T38" fmla="*/ 1 w 100"/>
                  <a:gd name="T39" fmla="*/ 1 h 119"/>
                  <a:gd name="T40" fmla="*/ 0 w 100"/>
                  <a:gd name="T41" fmla="*/ 1 h 119"/>
                  <a:gd name="T42" fmla="*/ 0 w 100"/>
                  <a:gd name="T43" fmla="*/ 1 h 119"/>
                  <a:gd name="T44" fmla="*/ 0 w 100"/>
                  <a:gd name="T45" fmla="*/ 1 h 119"/>
                  <a:gd name="T46" fmla="*/ 0 w 100"/>
                  <a:gd name="T47" fmla="*/ 0 h 119"/>
                  <a:gd name="T48" fmla="*/ 0 w 100"/>
                  <a:gd name="T49" fmla="*/ 0 h 119"/>
                  <a:gd name="T50" fmla="*/ 0 w 100"/>
                  <a:gd name="T51" fmla="*/ 0 h 119"/>
                  <a:gd name="T52" fmla="*/ 0 w 100"/>
                  <a:gd name="T53" fmla="*/ 0 h 119"/>
                  <a:gd name="T54" fmla="*/ 0 w 100"/>
                  <a:gd name="T55" fmla="*/ 0 h 119"/>
                  <a:gd name="T56" fmla="*/ 0 w 100"/>
                  <a:gd name="T57" fmla="*/ 0 h 119"/>
                  <a:gd name="T58" fmla="*/ 1 w 100"/>
                  <a:gd name="T59" fmla="*/ 0 h 119"/>
                  <a:gd name="T60" fmla="*/ 1 w 100"/>
                  <a:gd name="T61" fmla="*/ 0 h 119"/>
                  <a:gd name="T62" fmla="*/ 1 w 100"/>
                  <a:gd name="T63" fmla="*/ 0 h 119"/>
                  <a:gd name="T64" fmla="*/ 1 w 100"/>
                  <a:gd name="T65" fmla="*/ 0 h 1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0"/>
                  <a:gd name="T100" fmla="*/ 0 h 119"/>
                  <a:gd name="T101" fmla="*/ 100 w 100"/>
                  <a:gd name="T102" fmla="*/ 119 h 11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0" h="119">
                    <a:moveTo>
                      <a:pt x="100" y="60"/>
                    </a:moveTo>
                    <a:lnTo>
                      <a:pt x="99" y="48"/>
                    </a:lnTo>
                    <a:lnTo>
                      <a:pt x="96" y="37"/>
                    </a:lnTo>
                    <a:lnTo>
                      <a:pt x="91" y="26"/>
                    </a:lnTo>
                    <a:lnTo>
                      <a:pt x="85" y="18"/>
                    </a:lnTo>
                    <a:lnTo>
                      <a:pt x="78" y="11"/>
                    </a:lnTo>
                    <a:lnTo>
                      <a:pt x="69" y="5"/>
                    </a:lnTo>
                    <a:lnTo>
                      <a:pt x="60" y="1"/>
                    </a:lnTo>
                    <a:lnTo>
                      <a:pt x="50" y="0"/>
                    </a:lnTo>
                    <a:lnTo>
                      <a:pt x="40" y="1"/>
                    </a:lnTo>
                    <a:lnTo>
                      <a:pt x="31" y="5"/>
                    </a:lnTo>
                    <a:lnTo>
                      <a:pt x="22" y="11"/>
                    </a:lnTo>
                    <a:lnTo>
                      <a:pt x="14" y="18"/>
                    </a:lnTo>
                    <a:lnTo>
                      <a:pt x="8" y="26"/>
                    </a:lnTo>
                    <a:lnTo>
                      <a:pt x="4" y="37"/>
                    </a:lnTo>
                    <a:lnTo>
                      <a:pt x="1" y="48"/>
                    </a:lnTo>
                    <a:lnTo>
                      <a:pt x="0" y="60"/>
                    </a:lnTo>
                    <a:lnTo>
                      <a:pt x="1" y="72"/>
                    </a:lnTo>
                    <a:lnTo>
                      <a:pt x="4" y="83"/>
                    </a:lnTo>
                    <a:lnTo>
                      <a:pt x="8" y="93"/>
                    </a:lnTo>
                    <a:lnTo>
                      <a:pt x="14" y="102"/>
                    </a:lnTo>
                    <a:lnTo>
                      <a:pt x="22" y="109"/>
                    </a:lnTo>
                    <a:lnTo>
                      <a:pt x="31" y="115"/>
                    </a:lnTo>
                    <a:lnTo>
                      <a:pt x="40" y="117"/>
                    </a:lnTo>
                    <a:lnTo>
                      <a:pt x="50" y="119"/>
                    </a:lnTo>
                    <a:lnTo>
                      <a:pt x="60" y="117"/>
                    </a:lnTo>
                    <a:lnTo>
                      <a:pt x="69" y="115"/>
                    </a:lnTo>
                    <a:lnTo>
                      <a:pt x="78" y="109"/>
                    </a:lnTo>
                    <a:lnTo>
                      <a:pt x="85" y="102"/>
                    </a:lnTo>
                    <a:lnTo>
                      <a:pt x="91" y="93"/>
                    </a:lnTo>
                    <a:lnTo>
                      <a:pt x="96" y="83"/>
                    </a:lnTo>
                    <a:lnTo>
                      <a:pt x="99" y="72"/>
                    </a:lnTo>
                    <a:lnTo>
                      <a:pt x="100" y="60"/>
                    </a:lnTo>
                    <a:close/>
                    <a:moveTo>
                      <a:pt x="91" y="60"/>
                    </a:moveTo>
                    <a:lnTo>
                      <a:pt x="90" y="69"/>
                    </a:lnTo>
                    <a:lnTo>
                      <a:pt x="87" y="79"/>
                    </a:lnTo>
                    <a:lnTo>
                      <a:pt x="84" y="87"/>
                    </a:lnTo>
                    <a:lnTo>
                      <a:pt x="79" y="95"/>
                    </a:lnTo>
                    <a:lnTo>
                      <a:pt x="73" y="101"/>
                    </a:lnTo>
                    <a:lnTo>
                      <a:pt x="66" y="104"/>
                    </a:lnTo>
                    <a:lnTo>
                      <a:pt x="58" y="108"/>
                    </a:lnTo>
                    <a:lnTo>
                      <a:pt x="50" y="108"/>
                    </a:lnTo>
                    <a:lnTo>
                      <a:pt x="42" y="108"/>
                    </a:lnTo>
                    <a:lnTo>
                      <a:pt x="34" y="104"/>
                    </a:lnTo>
                    <a:lnTo>
                      <a:pt x="27" y="101"/>
                    </a:lnTo>
                    <a:lnTo>
                      <a:pt x="20" y="95"/>
                    </a:lnTo>
                    <a:lnTo>
                      <a:pt x="16" y="87"/>
                    </a:lnTo>
                    <a:lnTo>
                      <a:pt x="12" y="79"/>
                    </a:lnTo>
                    <a:lnTo>
                      <a:pt x="9" y="69"/>
                    </a:lnTo>
                    <a:lnTo>
                      <a:pt x="9" y="60"/>
                    </a:lnTo>
                    <a:lnTo>
                      <a:pt x="9" y="50"/>
                    </a:lnTo>
                    <a:lnTo>
                      <a:pt x="12" y="41"/>
                    </a:lnTo>
                    <a:lnTo>
                      <a:pt x="16" y="32"/>
                    </a:lnTo>
                    <a:lnTo>
                      <a:pt x="20" y="25"/>
                    </a:lnTo>
                    <a:lnTo>
                      <a:pt x="27" y="19"/>
                    </a:lnTo>
                    <a:lnTo>
                      <a:pt x="34" y="15"/>
                    </a:lnTo>
                    <a:lnTo>
                      <a:pt x="42" y="12"/>
                    </a:lnTo>
                    <a:lnTo>
                      <a:pt x="50" y="11"/>
                    </a:lnTo>
                    <a:lnTo>
                      <a:pt x="58" y="12"/>
                    </a:lnTo>
                    <a:lnTo>
                      <a:pt x="66" y="15"/>
                    </a:lnTo>
                    <a:lnTo>
                      <a:pt x="73" y="19"/>
                    </a:lnTo>
                    <a:lnTo>
                      <a:pt x="79" y="25"/>
                    </a:lnTo>
                    <a:lnTo>
                      <a:pt x="84" y="32"/>
                    </a:lnTo>
                    <a:lnTo>
                      <a:pt x="87" y="41"/>
                    </a:lnTo>
                    <a:lnTo>
                      <a:pt x="90" y="50"/>
                    </a:lnTo>
                    <a:lnTo>
                      <a:pt x="91" y="60"/>
                    </a:lnTo>
                    <a:close/>
                  </a:path>
                </a:pathLst>
              </a:custGeom>
              <a:solidFill>
                <a:srgbClr val="FAE3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 name="Freeform 151">
                <a:extLst>
                  <a:ext uri="{FF2B5EF4-FFF2-40B4-BE49-F238E27FC236}">
                    <a16:creationId xmlns:a16="http://schemas.microsoft.com/office/drawing/2014/main" xmlns="" id="{A3714B6C-4E42-CD2A-6C05-E4F9CD738B35}"/>
                  </a:ext>
                </a:extLst>
              </p:cNvPr>
              <p:cNvSpPr>
                <a:spLocks noEditPoints="1"/>
              </p:cNvSpPr>
              <p:nvPr/>
            </p:nvSpPr>
            <p:spPr bwMode="auto">
              <a:xfrm>
                <a:off x="1152" y="2650"/>
                <a:ext cx="19" cy="18"/>
              </a:xfrm>
              <a:custGeom>
                <a:avLst/>
                <a:gdLst>
                  <a:gd name="T0" fmla="*/ 1 w 91"/>
                  <a:gd name="T1" fmla="*/ 0 h 108"/>
                  <a:gd name="T2" fmla="*/ 1 w 91"/>
                  <a:gd name="T3" fmla="*/ 0 h 108"/>
                  <a:gd name="T4" fmla="*/ 1 w 91"/>
                  <a:gd name="T5" fmla="*/ 0 h 108"/>
                  <a:gd name="T6" fmla="*/ 0 w 91"/>
                  <a:gd name="T7" fmla="*/ 0 h 108"/>
                  <a:gd name="T8" fmla="*/ 0 w 91"/>
                  <a:gd name="T9" fmla="*/ 0 h 108"/>
                  <a:gd name="T10" fmla="*/ 0 w 91"/>
                  <a:gd name="T11" fmla="*/ 0 h 108"/>
                  <a:gd name="T12" fmla="*/ 0 w 91"/>
                  <a:gd name="T13" fmla="*/ 0 h 108"/>
                  <a:gd name="T14" fmla="*/ 0 w 91"/>
                  <a:gd name="T15" fmla="*/ 0 h 108"/>
                  <a:gd name="T16" fmla="*/ 0 w 91"/>
                  <a:gd name="T17" fmla="*/ 0 h 108"/>
                  <a:gd name="T18" fmla="*/ 0 w 91"/>
                  <a:gd name="T19" fmla="*/ 0 h 108"/>
                  <a:gd name="T20" fmla="*/ 0 w 91"/>
                  <a:gd name="T21" fmla="*/ 1 h 108"/>
                  <a:gd name="T22" fmla="*/ 0 w 91"/>
                  <a:gd name="T23" fmla="*/ 1 h 108"/>
                  <a:gd name="T24" fmla="*/ 0 w 91"/>
                  <a:gd name="T25" fmla="*/ 1 h 108"/>
                  <a:gd name="T26" fmla="*/ 1 w 91"/>
                  <a:gd name="T27" fmla="*/ 1 h 108"/>
                  <a:gd name="T28" fmla="*/ 1 w 91"/>
                  <a:gd name="T29" fmla="*/ 0 h 108"/>
                  <a:gd name="T30" fmla="*/ 1 w 91"/>
                  <a:gd name="T31" fmla="*/ 0 h 108"/>
                  <a:gd name="T32" fmla="*/ 1 w 91"/>
                  <a:gd name="T33" fmla="*/ 0 h 108"/>
                  <a:gd name="T34" fmla="*/ 1 w 91"/>
                  <a:gd name="T35" fmla="*/ 0 h 108"/>
                  <a:gd name="T36" fmla="*/ 1 w 91"/>
                  <a:gd name="T37" fmla="*/ 0 h 108"/>
                  <a:gd name="T38" fmla="*/ 1 w 91"/>
                  <a:gd name="T39" fmla="*/ 1 h 108"/>
                  <a:gd name="T40" fmla="*/ 0 w 91"/>
                  <a:gd name="T41" fmla="*/ 1 h 108"/>
                  <a:gd name="T42" fmla="*/ 0 w 91"/>
                  <a:gd name="T43" fmla="*/ 1 h 108"/>
                  <a:gd name="T44" fmla="*/ 0 w 91"/>
                  <a:gd name="T45" fmla="*/ 0 h 108"/>
                  <a:gd name="T46" fmla="*/ 0 w 91"/>
                  <a:gd name="T47" fmla="*/ 0 h 108"/>
                  <a:gd name="T48" fmla="*/ 0 w 91"/>
                  <a:gd name="T49" fmla="*/ 0 h 108"/>
                  <a:gd name="T50" fmla="*/ 0 w 91"/>
                  <a:gd name="T51" fmla="*/ 0 h 108"/>
                  <a:gd name="T52" fmla="*/ 0 w 91"/>
                  <a:gd name="T53" fmla="*/ 0 h 108"/>
                  <a:gd name="T54" fmla="*/ 0 w 91"/>
                  <a:gd name="T55" fmla="*/ 0 h 108"/>
                  <a:gd name="T56" fmla="*/ 0 w 91"/>
                  <a:gd name="T57" fmla="*/ 0 h 108"/>
                  <a:gd name="T58" fmla="*/ 1 w 91"/>
                  <a:gd name="T59" fmla="*/ 0 h 108"/>
                  <a:gd name="T60" fmla="*/ 1 w 91"/>
                  <a:gd name="T61" fmla="*/ 0 h 108"/>
                  <a:gd name="T62" fmla="*/ 1 w 91"/>
                  <a:gd name="T63" fmla="*/ 0 h 108"/>
                  <a:gd name="T64" fmla="*/ 1 w 91"/>
                  <a:gd name="T65" fmla="*/ 0 h 1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1"/>
                  <a:gd name="T100" fmla="*/ 0 h 108"/>
                  <a:gd name="T101" fmla="*/ 91 w 91"/>
                  <a:gd name="T102" fmla="*/ 108 h 1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1" h="108">
                    <a:moveTo>
                      <a:pt x="91" y="54"/>
                    </a:moveTo>
                    <a:lnTo>
                      <a:pt x="90" y="43"/>
                    </a:lnTo>
                    <a:lnTo>
                      <a:pt x="88" y="32"/>
                    </a:lnTo>
                    <a:lnTo>
                      <a:pt x="83" y="24"/>
                    </a:lnTo>
                    <a:lnTo>
                      <a:pt x="78" y="15"/>
                    </a:lnTo>
                    <a:lnTo>
                      <a:pt x="71" y="9"/>
                    </a:lnTo>
                    <a:lnTo>
                      <a:pt x="64" y="3"/>
                    </a:lnTo>
                    <a:lnTo>
                      <a:pt x="55" y="1"/>
                    </a:lnTo>
                    <a:lnTo>
                      <a:pt x="46" y="0"/>
                    </a:lnTo>
                    <a:lnTo>
                      <a:pt x="37" y="1"/>
                    </a:lnTo>
                    <a:lnTo>
                      <a:pt x="29" y="3"/>
                    </a:lnTo>
                    <a:lnTo>
                      <a:pt x="21" y="9"/>
                    </a:lnTo>
                    <a:lnTo>
                      <a:pt x="13" y="15"/>
                    </a:lnTo>
                    <a:lnTo>
                      <a:pt x="8" y="24"/>
                    </a:lnTo>
                    <a:lnTo>
                      <a:pt x="4" y="32"/>
                    </a:lnTo>
                    <a:lnTo>
                      <a:pt x="1" y="43"/>
                    </a:lnTo>
                    <a:lnTo>
                      <a:pt x="0" y="54"/>
                    </a:lnTo>
                    <a:lnTo>
                      <a:pt x="1" y="65"/>
                    </a:lnTo>
                    <a:lnTo>
                      <a:pt x="4" y="74"/>
                    </a:lnTo>
                    <a:lnTo>
                      <a:pt x="8" y="84"/>
                    </a:lnTo>
                    <a:lnTo>
                      <a:pt x="13" y="92"/>
                    </a:lnTo>
                    <a:lnTo>
                      <a:pt x="21" y="98"/>
                    </a:lnTo>
                    <a:lnTo>
                      <a:pt x="29" y="103"/>
                    </a:lnTo>
                    <a:lnTo>
                      <a:pt x="37" y="107"/>
                    </a:lnTo>
                    <a:lnTo>
                      <a:pt x="46" y="108"/>
                    </a:lnTo>
                    <a:lnTo>
                      <a:pt x="55" y="107"/>
                    </a:lnTo>
                    <a:lnTo>
                      <a:pt x="64" y="103"/>
                    </a:lnTo>
                    <a:lnTo>
                      <a:pt x="71" y="98"/>
                    </a:lnTo>
                    <a:lnTo>
                      <a:pt x="78" y="92"/>
                    </a:lnTo>
                    <a:lnTo>
                      <a:pt x="83" y="84"/>
                    </a:lnTo>
                    <a:lnTo>
                      <a:pt x="88" y="74"/>
                    </a:lnTo>
                    <a:lnTo>
                      <a:pt x="90" y="65"/>
                    </a:lnTo>
                    <a:lnTo>
                      <a:pt x="91" y="54"/>
                    </a:lnTo>
                    <a:close/>
                    <a:moveTo>
                      <a:pt x="82" y="54"/>
                    </a:moveTo>
                    <a:lnTo>
                      <a:pt x="81" y="62"/>
                    </a:lnTo>
                    <a:lnTo>
                      <a:pt x="79" y="71"/>
                    </a:lnTo>
                    <a:lnTo>
                      <a:pt x="76" y="78"/>
                    </a:lnTo>
                    <a:lnTo>
                      <a:pt x="72" y="84"/>
                    </a:lnTo>
                    <a:lnTo>
                      <a:pt x="66" y="90"/>
                    </a:lnTo>
                    <a:lnTo>
                      <a:pt x="60" y="93"/>
                    </a:lnTo>
                    <a:lnTo>
                      <a:pt x="53" y="96"/>
                    </a:lnTo>
                    <a:lnTo>
                      <a:pt x="46" y="97"/>
                    </a:lnTo>
                    <a:lnTo>
                      <a:pt x="39" y="96"/>
                    </a:lnTo>
                    <a:lnTo>
                      <a:pt x="32" y="93"/>
                    </a:lnTo>
                    <a:lnTo>
                      <a:pt x="26" y="90"/>
                    </a:lnTo>
                    <a:lnTo>
                      <a:pt x="21" y="84"/>
                    </a:lnTo>
                    <a:lnTo>
                      <a:pt x="15" y="78"/>
                    </a:lnTo>
                    <a:lnTo>
                      <a:pt x="12" y="71"/>
                    </a:lnTo>
                    <a:lnTo>
                      <a:pt x="10" y="62"/>
                    </a:lnTo>
                    <a:lnTo>
                      <a:pt x="9" y="54"/>
                    </a:lnTo>
                    <a:lnTo>
                      <a:pt x="10" y="45"/>
                    </a:lnTo>
                    <a:lnTo>
                      <a:pt x="12" y="37"/>
                    </a:lnTo>
                    <a:lnTo>
                      <a:pt x="15" y="30"/>
                    </a:lnTo>
                    <a:lnTo>
                      <a:pt x="21" y="24"/>
                    </a:lnTo>
                    <a:lnTo>
                      <a:pt x="26" y="18"/>
                    </a:lnTo>
                    <a:lnTo>
                      <a:pt x="32" y="14"/>
                    </a:lnTo>
                    <a:lnTo>
                      <a:pt x="39" y="12"/>
                    </a:lnTo>
                    <a:lnTo>
                      <a:pt x="46" y="11"/>
                    </a:lnTo>
                    <a:lnTo>
                      <a:pt x="53" y="12"/>
                    </a:lnTo>
                    <a:lnTo>
                      <a:pt x="60" y="14"/>
                    </a:lnTo>
                    <a:lnTo>
                      <a:pt x="66" y="18"/>
                    </a:lnTo>
                    <a:lnTo>
                      <a:pt x="72" y="24"/>
                    </a:lnTo>
                    <a:lnTo>
                      <a:pt x="76" y="30"/>
                    </a:lnTo>
                    <a:lnTo>
                      <a:pt x="79" y="37"/>
                    </a:lnTo>
                    <a:lnTo>
                      <a:pt x="81" y="45"/>
                    </a:lnTo>
                    <a:lnTo>
                      <a:pt x="82" y="54"/>
                    </a:lnTo>
                    <a:close/>
                  </a:path>
                </a:pathLst>
              </a:custGeom>
              <a:solidFill>
                <a:srgbClr val="FAE6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 name="Freeform 152">
                <a:extLst>
                  <a:ext uri="{FF2B5EF4-FFF2-40B4-BE49-F238E27FC236}">
                    <a16:creationId xmlns:a16="http://schemas.microsoft.com/office/drawing/2014/main" xmlns="" id="{49B37F38-0F17-B838-63FF-186C0A2B6ED3}"/>
                  </a:ext>
                </a:extLst>
              </p:cNvPr>
              <p:cNvSpPr>
                <a:spLocks noEditPoints="1"/>
              </p:cNvSpPr>
              <p:nvPr/>
            </p:nvSpPr>
            <p:spPr bwMode="auto">
              <a:xfrm>
                <a:off x="1153" y="2651"/>
                <a:ext cx="17" cy="16"/>
              </a:xfrm>
              <a:custGeom>
                <a:avLst/>
                <a:gdLst>
                  <a:gd name="T0" fmla="*/ 1 w 82"/>
                  <a:gd name="T1" fmla="*/ 0 h 97"/>
                  <a:gd name="T2" fmla="*/ 1 w 82"/>
                  <a:gd name="T3" fmla="*/ 0 h 97"/>
                  <a:gd name="T4" fmla="*/ 1 w 82"/>
                  <a:gd name="T5" fmla="*/ 0 h 97"/>
                  <a:gd name="T6" fmla="*/ 0 w 82"/>
                  <a:gd name="T7" fmla="*/ 0 h 97"/>
                  <a:gd name="T8" fmla="*/ 0 w 82"/>
                  <a:gd name="T9" fmla="*/ 0 h 97"/>
                  <a:gd name="T10" fmla="*/ 0 w 82"/>
                  <a:gd name="T11" fmla="*/ 0 h 97"/>
                  <a:gd name="T12" fmla="*/ 0 w 82"/>
                  <a:gd name="T13" fmla="*/ 0 h 97"/>
                  <a:gd name="T14" fmla="*/ 0 w 82"/>
                  <a:gd name="T15" fmla="*/ 0 h 97"/>
                  <a:gd name="T16" fmla="*/ 0 w 82"/>
                  <a:gd name="T17" fmla="*/ 0 h 97"/>
                  <a:gd name="T18" fmla="*/ 0 w 82"/>
                  <a:gd name="T19" fmla="*/ 0 h 97"/>
                  <a:gd name="T20" fmla="*/ 0 w 82"/>
                  <a:gd name="T21" fmla="*/ 0 h 97"/>
                  <a:gd name="T22" fmla="*/ 0 w 82"/>
                  <a:gd name="T23" fmla="*/ 0 h 97"/>
                  <a:gd name="T24" fmla="*/ 0 w 82"/>
                  <a:gd name="T25" fmla="*/ 0 h 97"/>
                  <a:gd name="T26" fmla="*/ 1 w 82"/>
                  <a:gd name="T27" fmla="*/ 0 h 97"/>
                  <a:gd name="T28" fmla="*/ 1 w 82"/>
                  <a:gd name="T29" fmla="*/ 0 h 97"/>
                  <a:gd name="T30" fmla="*/ 1 w 82"/>
                  <a:gd name="T31" fmla="*/ 0 h 97"/>
                  <a:gd name="T32" fmla="*/ 1 w 82"/>
                  <a:gd name="T33" fmla="*/ 0 h 97"/>
                  <a:gd name="T34" fmla="*/ 1 w 82"/>
                  <a:gd name="T35" fmla="*/ 0 h 97"/>
                  <a:gd name="T36" fmla="*/ 1 w 82"/>
                  <a:gd name="T37" fmla="*/ 0 h 97"/>
                  <a:gd name="T38" fmla="*/ 0 w 82"/>
                  <a:gd name="T39" fmla="*/ 0 h 97"/>
                  <a:gd name="T40" fmla="*/ 0 w 82"/>
                  <a:gd name="T41" fmla="*/ 0 h 97"/>
                  <a:gd name="T42" fmla="*/ 0 w 82"/>
                  <a:gd name="T43" fmla="*/ 0 h 97"/>
                  <a:gd name="T44" fmla="*/ 0 w 82"/>
                  <a:gd name="T45" fmla="*/ 0 h 97"/>
                  <a:gd name="T46" fmla="*/ 0 w 82"/>
                  <a:gd name="T47" fmla="*/ 0 h 97"/>
                  <a:gd name="T48" fmla="*/ 0 w 82"/>
                  <a:gd name="T49" fmla="*/ 0 h 97"/>
                  <a:gd name="T50" fmla="*/ 0 w 82"/>
                  <a:gd name="T51" fmla="*/ 0 h 97"/>
                  <a:gd name="T52" fmla="*/ 0 w 82"/>
                  <a:gd name="T53" fmla="*/ 0 h 97"/>
                  <a:gd name="T54" fmla="*/ 0 w 82"/>
                  <a:gd name="T55" fmla="*/ 0 h 97"/>
                  <a:gd name="T56" fmla="*/ 0 w 82"/>
                  <a:gd name="T57" fmla="*/ 0 h 97"/>
                  <a:gd name="T58" fmla="*/ 0 w 82"/>
                  <a:gd name="T59" fmla="*/ 0 h 97"/>
                  <a:gd name="T60" fmla="*/ 1 w 82"/>
                  <a:gd name="T61" fmla="*/ 0 h 97"/>
                  <a:gd name="T62" fmla="*/ 1 w 82"/>
                  <a:gd name="T63" fmla="*/ 0 h 97"/>
                  <a:gd name="T64" fmla="*/ 1 w 82"/>
                  <a:gd name="T65" fmla="*/ 0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2"/>
                  <a:gd name="T100" fmla="*/ 0 h 97"/>
                  <a:gd name="T101" fmla="*/ 82 w 82"/>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2" h="97">
                    <a:moveTo>
                      <a:pt x="82" y="49"/>
                    </a:moveTo>
                    <a:lnTo>
                      <a:pt x="81" y="39"/>
                    </a:lnTo>
                    <a:lnTo>
                      <a:pt x="78" y="30"/>
                    </a:lnTo>
                    <a:lnTo>
                      <a:pt x="75" y="21"/>
                    </a:lnTo>
                    <a:lnTo>
                      <a:pt x="70" y="14"/>
                    </a:lnTo>
                    <a:lnTo>
                      <a:pt x="64" y="8"/>
                    </a:lnTo>
                    <a:lnTo>
                      <a:pt x="57" y="4"/>
                    </a:lnTo>
                    <a:lnTo>
                      <a:pt x="49" y="1"/>
                    </a:lnTo>
                    <a:lnTo>
                      <a:pt x="41" y="0"/>
                    </a:lnTo>
                    <a:lnTo>
                      <a:pt x="33" y="1"/>
                    </a:lnTo>
                    <a:lnTo>
                      <a:pt x="25" y="4"/>
                    </a:lnTo>
                    <a:lnTo>
                      <a:pt x="18" y="8"/>
                    </a:lnTo>
                    <a:lnTo>
                      <a:pt x="11" y="14"/>
                    </a:lnTo>
                    <a:lnTo>
                      <a:pt x="7" y="21"/>
                    </a:lnTo>
                    <a:lnTo>
                      <a:pt x="3" y="30"/>
                    </a:lnTo>
                    <a:lnTo>
                      <a:pt x="0" y="39"/>
                    </a:lnTo>
                    <a:lnTo>
                      <a:pt x="0" y="49"/>
                    </a:lnTo>
                    <a:lnTo>
                      <a:pt x="0" y="58"/>
                    </a:lnTo>
                    <a:lnTo>
                      <a:pt x="3" y="68"/>
                    </a:lnTo>
                    <a:lnTo>
                      <a:pt x="7" y="76"/>
                    </a:lnTo>
                    <a:lnTo>
                      <a:pt x="11" y="84"/>
                    </a:lnTo>
                    <a:lnTo>
                      <a:pt x="18" y="90"/>
                    </a:lnTo>
                    <a:lnTo>
                      <a:pt x="25" y="93"/>
                    </a:lnTo>
                    <a:lnTo>
                      <a:pt x="33" y="97"/>
                    </a:lnTo>
                    <a:lnTo>
                      <a:pt x="41" y="97"/>
                    </a:lnTo>
                    <a:lnTo>
                      <a:pt x="49" y="97"/>
                    </a:lnTo>
                    <a:lnTo>
                      <a:pt x="57" y="93"/>
                    </a:lnTo>
                    <a:lnTo>
                      <a:pt x="64" y="90"/>
                    </a:lnTo>
                    <a:lnTo>
                      <a:pt x="70" y="84"/>
                    </a:lnTo>
                    <a:lnTo>
                      <a:pt x="75" y="76"/>
                    </a:lnTo>
                    <a:lnTo>
                      <a:pt x="78" y="68"/>
                    </a:lnTo>
                    <a:lnTo>
                      <a:pt x="81" y="58"/>
                    </a:lnTo>
                    <a:lnTo>
                      <a:pt x="82" y="49"/>
                    </a:lnTo>
                    <a:close/>
                    <a:moveTo>
                      <a:pt x="73" y="49"/>
                    </a:moveTo>
                    <a:lnTo>
                      <a:pt x="72" y="56"/>
                    </a:lnTo>
                    <a:lnTo>
                      <a:pt x="70" y="63"/>
                    </a:lnTo>
                    <a:lnTo>
                      <a:pt x="67" y="70"/>
                    </a:lnTo>
                    <a:lnTo>
                      <a:pt x="63" y="75"/>
                    </a:lnTo>
                    <a:lnTo>
                      <a:pt x="59" y="80"/>
                    </a:lnTo>
                    <a:lnTo>
                      <a:pt x="53" y="84"/>
                    </a:lnTo>
                    <a:lnTo>
                      <a:pt x="47" y="86"/>
                    </a:lnTo>
                    <a:lnTo>
                      <a:pt x="41" y="86"/>
                    </a:lnTo>
                    <a:lnTo>
                      <a:pt x="35" y="86"/>
                    </a:lnTo>
                    <a:lnTo>
                      <a:pt x="29" y="84"/>
                    </a:lnTo>
                    <a:lnTo>
                      <a:pt x="24" y="80"/>
                    </a:lnTo>
                    <a:lnTo>
                      <a:pt x="19" y="75"/>
                    </a:lnTo>
                    <a:lnTo>
                      <a:pt x="15" y="70"/>
                    </a:lnTo>
                    <a:lnTo>
                      <a:pt x="11" y="63"/>
                    </a:lnTo>
                    <a:lnTo>
                      <a:pt x="9" y="56"/>
                    </a:lnTo>
                    <a:lnTo>
                      <a:pt x="9" y="49"/>
                    </a:lnTo>
                    <a:lnTo>
                      <a:pt x="9" y="42"/>
                    </a:lnTo>
                    <a:lnTo>
                      <a:pt x="11" y="34"/>
                    </a:lnTo>
                    <a:lnTo>
                      <a:pt x="15" y="27"/>
                    </a:lnTo>
                    <a:lnTo>
                      <a:pt x="19" y="22"/>
                    </a:lnTo>
                    <a:lnTo>
                      <a:pt x="24" y="18"/>
                    </a:lnTo>
                    <a:lnTo>
                      <a:pt x="29" y="14"/>
                    </a:lnTo>
                    <a:lnTo>
                      <a:pt x="35" y="12"/>
                    </a:lnTo>
                    <a:lnTo>
                      <a:pt x="41" y="10"/>
                    </a:lnTo>
                    <a:lnTo>
                      <a:pt x="47" y="12"/>
                    </a:lnTo>
                    <a:lnTo>
                      <a:pt x="53" y="14"/>
                    </a:lnTo>
                    <a:lnTo>
                      <a:pt x="59" y="18"/>
                    </a:lnTo>
                    <a:lnTo>
                      <a:pt x="63" y="22"/>
                    </a:lnTo>
                    <a:lnTo>
                      <a:pt x="67" y="27"/>
                    </a:lnTo>
                    <a:lnTo>
                      <a:pt x="70" y="34"/>
                    </a:lnTo>
                    <a:lnTo>
                      <a:pt x="72" y="42"/>
                    </a:lnTo>
                    <a:lnTo>
                      <a:pt x="73" y="49"/>
                    </a:lnTo>
                    <a:close/>
                  </a:path>
                </a:pathLst>
              </a:custGeom>
              <a:solidFill>
                <a:srgbClr val="FBE9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153">
                <a:extLst>
                  <a:ext uri="{FF2B5EF4-FFF2-40B4-BE49-F238E27FC236}">
                    <a16:creationId xmlns:a16="http://schemas.microsoft.com/office/drawing/2014/main" xmlns="" id="{FC2BEFE1-2BBF-B0A0-6452-201DBBB019C6}"/>
                  </a:ext>
                </a:extLst>
              </p:cNvPr>
              <p:cNvSpPr>
                <a:spLocks noEditPoints="1"/>
              </p:cNvSpPr>
              <p:nvPr/>
            </p:nvSpPr>
            <p:spPr bwMode="auto">
              <a:xfrm>
                <a:off x="1154" y="2652"/>
                <a:ext cx="15" cy="14"/>
              </a:xfrm>
              <a:custGeom>
                <a:avLst/>
                <a:gdLst>
                  <a:gd name="T0" fmla="*/ 1 w 73"/>
                  <a:gd name="T1" fmla="*/ 0 h 86"/>
                  <a:gd name="T2" fmla="*/ 1 w 73"/>
                  <a:gd name="T3" fmla="*/ 0 h 86"/>
                  <a:gd name="T4" fmla="*/ 0 w 73"/>
                  <a:gd name="T5" fmla="*/ 0 h 86"/>
                  <a:gd name="T6" fmla="*/ 0 w 73"/>
                  <a:gd name="T7" fmla="*/ 0 h 86"/>
                  <a:gd name="T8" fmla="*/ 0 w 73"/>
                  <a:gd name="T9" fmla="*/ 0 h 86"/>
                  <a:gd name="T10" fmla="*/ 0 w 73"/>
                  <a:gd name="T11" fmla="*/ 0 h 86"/>
                  <a:gd name="T12" fmla="*/ 0 w 73"/>
                  <a:gd name="T13" fmla="*/ 0 h 86"/>
                  <a:gd name="T14" fmla="*/ 0 w 73"/>
                  <a:gd name="T15" fmla="*/ 0 h 86"/>
                  <a:gd name="T16" fmla="*/ 0 w 73"/>
                  <a:gd name="T17" fmla="*/ 0 h 86"/>
                  <a:gd name="T18" fmla="*/ 0 w 73"/>
                  <a:gd name="T19" fmla="*/ 0 h 86"/>
                  <a:gd name="T20" fmla="*/ 0 w 73"/>
                  <a:gd name="T21" fmla="*/ 0 h 86"/>
                  <a:gd name="T22" fmla="*/ 0 w 73"/>
                  <a:gd name="T23" fmla="*/ 0 h 86"/>
                  <a:gd name="T24" fmla="*/ 0 w 73"/>
                  <a:gd name="T25" fmla="*/ 0 h 86"/>
                  <a:gd name="T26" fmla="*/ 0 w 73"/>
                  <a:gd name="T27" fmla="*/ 0 h 86"/>
                  <a:gd name="T28" fmla="*/ 1 w 73"/>
                  <a:gd name="T29" fmla="*/ 0 h 86"/>
                  <a:gd name="T30" fmla="*/ 1 w 73"/>
                  <a:gd name="T31" fmla="*/ 0 h 86"/>
                  <a:gd name="T32" fmla="*/ 1 w 73"/>
                  <a:gd name="T33" fmla="*/ 0 h 86"/>
                  <a:gd name="T34" fmla="*/ 1 w 73"/>
                  <a:gd name="T35" fmla="*/ 0 h 86"/>
                  <a:gd name="T36" fmla="*/ 0 w 73"/>
                  <a:gd name="T37" fmla="*/ 0 h 86"/>
                  <a:gd name="T38" fmla="*/ 0 w 73"/>
                  <a:gd name="T39" fmla="*/ 0 h 86"/>
                  <a:gd name="T40" fmla="*/ 0 w 73"/>
                  <a:gd name="T41" fmla="*/ 0 h 86"/>
                  <a:gd name="T42" fmla="*/ 0 w 73"/>
                  <a:gd name="T43" fmla="*/ 0 h 86"/>
                  <a:gd name="T44" fmla="*/ 0 w 73"/>
                  <a:gd name="T45" fmla="*/ 0 h 86"/>
                  <a:gd name="T46" fmla="*/ 0 w 73"/>
                  <a:gd name="T47" fmla="*/ 0 h 86"/>
                  <a:gd name="T48" fmla="*/ 0 w 73"/>
                  <a:gd name="T49" fmla="*/ 0 h 86"/>
                  <a:gd name="T50" fmla="*/ 0 w 73"/>
                  <a:gd name="T51" fmla="*/ 0 h 86"/>
                  <a:gd name="T52" fmla="*/ 0 w 73"/>
                  <a:gd name="T53" fmla="*/ 0 h 86"/>
                  <a:gd name="T54" fmla="*/ 0 w 73"/>
                  <a:gd name="T55" fmla="*/ 0 h 86"/>
                  <a:gd name="T56" fmla="*/ 0 w 73"/>
                  <a:gd name="T57" fmla="*/ 0 h 86"/>
                  <a:gd name="T58" fmla="*/ 0 w 73"/>
                  <a:gd name="T59" fmla="*/ 0 h 86"/>
                  <a:gd name="T60" fmla="*/ 0 w 73"/>
                  <a:gd name="T61" fmla="*/ 0 h 86"/>
                  <a:gd name="T62" fmla="*/ 1 w 73"/>
                  <a:gd name="T63" fmla="*/ 0 h 86"/>
                  <a:gd name="T64" fmla="*/ 1 w 73"/>
                  <a:gd name="T65" fmla="*/ 0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86"/>
                  <a:gd name="T101" fmla="*/ 73 w 73"/>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86">
                    <a:moveTo>
                      <a:pt x="73" y="43"/>
                    </a:moveTo>
                    <a:lnTo>
                      <a:pt x="72" y="34"/>
                    </a:lnTo>
                    <a:lnTo>
                      <a:pt x="70" y="26"/>
                    </a:lnTo>
                    <a:lnTo>
                      <a:pt x="67" y="19"/>
                    </a:lnTo>
                    <a:lnTo>
                      <a:pt x="63" y="13"/>
                    </a:lnTo>
                    <a:lnTo>
                      <a:pt x="57" y="7"/>
                    </a:lnTo>
                    <a:lnTo>
                      <a:pt x="51" y="3"/>
                    </a:lnTo>
                    <a:lnTo>
                      <a:pt x="44" y="1"/>
                    </a:lnTo>
                    <a:lnTo>
                      <a:pt x="37" y="0"/>
                    </a:lnTo>
                    <a:lnTo>
                      <a:pt x="30" y="1"/>
                    </a:lnTo>
                    <a:lnTo>
                      <a:pt x="23" y="3"/>
                    </a:lnTo>
                    <a:lnTo>
                      <a:pt x="17" y="7"/>
                    </a:lnTo>
                    <a:lnTo>
                      <a:pt x="12" y="13"/>
                    </a:lnTo>
                    <a:lnTo>
                      <a:pt x="6" y="19"/>
                    </a:lnTo>
                    <a:lnTo>
                      <a:pt x="3" y="26"/>
                    </a:lnTo>
                    <a:lnTo>
                      <a:pt x="1" y="34"/>
                    </a:lnTo>
                    <a:lnTo>
                      <a:pt x="0" y="43"/>
                    </a:lnTo>
                    <a:lnTo>
                      <a:pt x="1" y="51"/>
                    </a:lnTo>
                    <a:lnTo>
                      <a:pt x="3" y="60"/>
                    </a:lnTo>
                    <a:lnTo>
                      <a:pt x="6" y="67"/>
                    </a:lnTo>
                    <a:lnTo>
                      <a:pt x="12" y="73"/>
                    </a:lnTo>
                    <a:lnTo>
                      <a:pt x="17" y="79"/>
                    </a:lnTo>
                    <a:lnTo>
                      <a:pt x="23" y="82"/>
                    </a:lnTo>
                    <a:lnTo>
                      <a:pt x="30" y="85"/>
                    </a:lnTo>
                    <a:lnTo>
                      <a:pt x="37" y="86"/>
                    </a:lnTo>
                    <a:lnTo>
                      <a:pt x="44" y="85"/>
                    </a:lnTo>
                    <a:lnTo>
                      <a:pt x="51" y="82"/>
                    </a:lnTo>
                    <a:lnTo>
                      <a:pt x="57" y="79"/>
                    </a:lnTo>
                    <a:lnTo>
                      <a:pt x="63" y="73"/>
                    </a:lnTo>
                    <a:lnTo>
                      <a:pt x="67" y="67"/>
                    </a:lnTo>
                    <a:lnTo>
                      <a:pt x="70" y="60"/>
                    </a:lnTo>
                    <a:lnTo>
                      <a:pt x="72" y="51"/>
                    </a:lnTo>
                    <a:lnTo>
                      <a:pt x="73" y="43"/>
                    </a:lnTo>
                    <a:close/>
                    <a:moveTo>
                      <a:pt x="64" y="43"/>
                    </a:moveTo>
                    <a:lnTo>
                      <a:pt x="64" y="49"/>
                    </a:lnTo>
                    <a:lnTo>
                      <a:pt x="62" y="55"/>
                    </a:lnTo>
                    <a:lnTo>
                      <a:pt x="59" y="61"/>
                    </a:lnTo>
                    <a:lnTo>
                      <a:pt x="56" y="66"/>
                    </a:lnTo>
                    <a:lnTo>
                      <a:pt x="52" y="69"/>
                    </a:lnTo>
                    <a:lnTo>
                      <a:pt x="48" y="73"/>
                    </a:lnTo>
                    <a:lnTo>
                      <a:pt x="43" y="74"/>
                    </a:lnTo>
                    <a:lnTo>
                      <a:pt x="37" y="75"/>
                    </a:lnTo>
                    <a:lnTo>
                      <a:pt x="32" y="74"/>
                    </a:lnTo>
                    <a:lnTo>
                      <a:pt x="27" y="73"/>
                    </a:lnTo>
                    <a:lnTo>
                      <a:pt x="22" y="69"/>
                    </a:lnTo>
                    <a:lnTo>
                      <a:pt x="18" y="66"/>
                    </a:lnTo>
                    <a:lnTo>
                      <a:pt x="15" y="61"/>
                    </a:lnTo>
                    <a:lnTo>
                      <a:pt x="12" y="55"/>
                    </a:lnTo>
                    <a:lnTo>
                      <a:pt x="11" y="49"/>
                    </a:lnTo>
                    <a:lnTo>
                      <a:pt x="10" y="43"/>
                    </a:lnTo>
                    <a:lnTo>
                      <a:pt x="11" y="37"/>
                    </a:lnTo>
                    <a:lnTo>
                      <a:pt x="12" y="30"/>
                    </a:lnTo>
                    <a:lnTo>
                      <a:pt x="15" y="25"/>
                    </a:lnTo>
                    <a:lnTo>
                      <a:pt x="18" y="20"/>
                    </a:lnTo>
                    <a:lnTo>
                      <a:pt x="22" y="16"/>
                    </a:lnTo>
                    <a:lnTo>
                      <a:pt x="27" y="13"/>
                    </a:lnTo>
                    <a:lnTo>
                      <a:pt x="32" y="12"/>
                    </a:lnTo>
                    <a:lnTo>
                      <a:pt x="37" y="10"/>
                    </a:lnTo>
                    <a:lnTo>
                      <a:pt x="43" y="12"/>
                    </a:lnTo>
                    <a:lnTo>
                      <a:pt x="48" y="13"/>
                    </a:lnTo>
                    <a:lnTo>
                      <a:pt x="52" y="16"/>
                    </a:lnTo>
                    <a:lnTo>
                      <a:pt x="56" y="20"/>
                    </a:lnTo>
                    <a:lnTo>
                      <a:pt x="59" y="25"/>
                    </a:lnTo>
                    <a:lnTo>
                      <a:pt x="62" y="30"/>
                    </a:lnTo>
                    <a:lnTo>
                      <a:pt x="64" y="37"/>
                    </a:lnTo>
                    <a:lnTo>
                      <a:pt x="64" y="43"/>
                    </a:lnTo>
                    <a:close/>
                  </a:path>
                </a:pathLst>
              </a:custGeom>
              <a:solidFill>
                <a:srgbClr val="FBEC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Freeform 154">
                <a:extLst>
                  <a:ext uri="{FF2B5EF4-FFF2-40B4-BE49-F238E27FC236}">
                    <a16:creationId xmlns:a16="http://schemas.microsoft.com/office/drawing/2014/main" xmlns="" id="{32BCB109-5EB1-1AA3-B7DD-CF8F7C7A86C3}"/>
                  </a:ext>
                </a:extLst>
              </p:cNvPr>
              <p:cNvSpPr>
                <a:spLocks noEditPoints="1"/>
              </p:cNvSpPr>
              <p:nvPr/>
            </p:nvSpPr>
            <p:spPr bwMode="auto">
              <a:xfrm>
                <a:off x="1155" y="2653"/>
                <a:ext cx="13" cy="12"/>
              </a:xfrm>
              <a:custGeom>
                <a:avLst/>
                <a:gdLst>
                  <a:gd name="T0" fmla="*/ 1 w 64"/>
                  <a:gd name="T1" fmla="*/ 0 h 76"/>
                  <a:gd name="T2" fmla="*/ 0 w 64"/>
                  <a:gd name="T3" fmla="*/ 0 h 76"/>
                  <a:gd name="T4" fmla="*/ 0 w 64"/>
                  <a:gd name="T5" fmla="*/ 0 h 76"/>
                  <a:gd name="T6" fmla="*/ 0 w 64"/>
                  <a:gd name="T7" fmla="*/ 0 h 76"/>
                  <a:gd name="T8" fmla="*/ 0 w 64"/>
                  <a:gd name="T9" fmla="*/ 0 h 76"/>
                  <a:gd name="T10" fmla="*/ 0 w 64"/>
                  <a:gd name="T11" fmla="*/ 0 h 76"/>
                  <a:gd name="T12" fmla="*/ 0 w 64"/>
                  <a:gd name="T13" fmla="*/ 0 h 76"/>
                  <a:gd name="T14" fmla="*/ 0 w 64"/>
                  <a:gd name="T15" fmla="*/ 0 h 76"/>
                  <a:gd name="T16" fmla="*/ 0 w 64"/>
                  <a:gd name="T17" fmla="*/ 0 h 76"/>
                  <a:gd name="T18" fmla="*/ 0 w 64"/>
                  <a:gd name="T19" fmla="*/ 0 h 76"/>
                  <a:gd name="T20" fmla="*/ 0 w 64"/>
                  <a:gd name="T21" fmla="*/ 0 h 76"/>
                  <a:gd name="T22" fmla="*/ 0 w 64"/>
                  <a:gd name="T23" fmla="*/ 0 h 76"/>
                  <a:gd name="T24" fmla="*/ 0 w 64"/>
                  <a:gd name="T25" fmla="*/ 0 h 76"/>
                  <a:gd name="T26" fmla="*/ 0 w 64"/>
                  <a:gd name="T27" fmla="*/ 0 h 76"/>
                  <a:gd name="T28" fmla="*/ 0 w 64"/>
                  <a:gd name="T29" fmla="*/ 0 h 76"/>
                  <a:gd name="T30" fmla="*/ 1 w 64"/>
                  <a:gd name="T31" fmla="*/ 0 h 76"/>
                  <a:gd name="T32" fmla="*/ 0 w 64"/>
                  <a:gd name="T33" fmla="*/ 0 h 76"/>
                  <a:gd name="T34" fmla="*/ 0 w 64"/>
                  <a:gd name="T35" fmla="*/ 0 h 76"/>
                  <a:gd name="T36" fmla="*/ 0 w 64"/>
                  <a:gd name="T37" fmla="*/ 0 h 76"/>
                  <a:gd name="T38" fmla="*/ 0 w 64"/>
                  <a:gd name="T39" fmla="*/ 0 h 76"/>
                  <a:gd name="T40" fmla="*/ 0 w 64"/>
                  <a:gd name="T41" fmla="*/ 0 h 76"/>
                  <a:gd name="T42" fmla="*/ 0 w 64"/>
                  <a:gd name="T43" fmla="*/ 0 h 76"/>
                  <a:gd name="T44" fmla="*/ 0 w 64"/>
                  <a:gd name="T45" fmla="*/ 0 h 76"/>
                  <a:gd name="T46" fmla="*/ 0 w 64"/>
                  <a:gd name="T47" fmla="*/ 0 h 76"/>
                  <a:gd name="T48" fmla="*/ 0 w 64"/>
                  <a:gd name="T49" fmla="*/ 0 h 76"/>
                  <a:gd name="T50" fmla="*/ 0 w 64"/>
                  <a:gd name="T51" fmla="*/ 0 h 76"/>
                  <a:gd name="T52" fmla="*/ 0 w 64"/>
                  <a:gd name="T53" fmla="*/ 0 h 76"/>
                  <a:gd name="T54" fmla="*/ 0 w 64"/>
                  <a:gd name="T55" fmla="*/ 0 h 76"/>
                  <a:gd name="T56" fmla="*/ 0 w 64"/>
                  <a:gd name="T57" fmla="*/ 0 h 76"/>
                  <a:gd name="T58" fmla="*/ 0 w 64"/>
                  <a:gd name="T59" fmla="*/ 0 h 76"/>
                  <a:gd name="T60" fmla="*/ 0 w 64"/>
                  <a:gd name="T61" fmla="*/ 0 h 76"/>
                  <a:gd name="T62" fmla="*/ 0 w 64"/>
                  <a:gd name="T63" fmla="*/ 0 h 76"/>
                  <a:gd name="T64" fmla="*/ 0 w 64"/>
                  <a:gd name="T65" fmla="*/ 0 h 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76"/>
                  <a:gd name="T101" fmla="*/ 64 w 64"/>
                  <a:gd name="T102" fmla="*/ 76 h 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76">
                    <a:moveTo>
                      <a:pt x="64" y="39"/>
                    </a:moveTo>
                    <a:lnTo>
                      <a:pt x="63" y="32"/>
                    </a:lnTo>
                    <a:lnTo>
                      <a:pt x="61" y="24"/>
                    </a:lnTo>
                    <a:lnTo>
                      <a:pt x="58" y="17"/>
                    </a:lnTo>
                    <a:lnTo>
                      <a:pt x="54" y="12"/>
                    </a:lnTo>
                    <a:lnTo>
                      <a:pt x="50" y="8"/>
                    </a:lnTo>
                    <a:lnTo>
                      <a:pt x="44" y="4"/>
                    </a:lnTo>
                    <a:lnTo>
                      <a:pt x="38" y="2"/>
                    </a:lnTo>
                    <a:lnTo>
                      <a:pt x="32" y="0"/>
                    </a:lnTo>
                    <a:lnTo>
                      <a:pt x="26" y="2"/>
                    </a:lnTo>
                    <a:lnTo>
                      <a:pt x="20" y="4"/>
                    </a:lnTo>
                    <a:lnTo>
                      <a:pt x="15" y="8"/>
                    </a:lnTo>
                    <a:lnTo>
                      <a:pt x="10" y="12"/>
                    </a:lnTo>
                    <a:lnTo>
                      <a:pt x="6" y="17"/>
                    </a:lnTo>
                    <a:lnTo>
                      <a:pt x="2" y="24"/>
                    </a:lnTo>
                    <a:lnTo>
                      <a:pt x="0" y="32"/>
                    </a:lnTo>
                    <a:lnTo>
                      <a:pt x="0" y="39"/>
                    </a:lnTo>
                    <a:lnTo>
                      <a:pt x="0" y="46"/>
                    </a:lnTo>
                    <a:lnTo>
                      <a:pt x="2" y="53"/>
                    </a:lnTo>
                    <a:lnTo>
                      <a:pt x="6" y="60"/>
                    </a:lnTo>
                    <a:lnTo>
                      <a:pt x="10" y="65"/>
                    </a:lnTo>
                    <a:lnTo>
                      <a:pt x="15" y="70"/>
                    </a:lnTo>
                    <a:lnTo>
                      <a:pt x="20" y="74"/>
                    </a:lnTo>
                    <a:lnTo>
                      <a:pt x="26" y="76"/>
                    </a:lnTo>
                    <a:lnTo>
                      <a:pt x="32" y="76"/>
                    </a:lnTo>
                    <a:lnTo>
                      <a:pt x="38" y="76"/>
                    </a:lnTo>
                    <a:lnTo>
                      <a:pt x="44" y="74"/>
                    </a:lnTo>
                    <a:lnTo>
                      <a:pt x="50" y="70"/>
                    </a:lnTo>
                    <a:lnTo>
                      <a:pt x="54" y="65"/>
                    </a:lnTo>
                    <a:lnTo>
                      <a:pt x="58" y="60"/>
                    </a:lnTo>
                    <a:lnTo>
                      <a:pt x="61" y="53"/>
                    </a:lnTo>
                    <a:lnTo>
                      <a:pt x="63" y="46"/>
                    </a:lnTo>
                    <a:lnTo>
                      <a:pt x="64" y="39"/>
                    </a:lnTo>
                    <a:close/>
                    <a:moveTo>
                      <a:pt x="55" y="39"/>
                    </a:moveTo>
                    <a:lnTo>
                      <a:pt x="54" y="45"/>
                    </a:lnTo>
                    <a:lnTo>
                      <a:pt x="53" y="50"/>
                    </a:lnTo>
                    <a:lnTo>
                      <a:pt x="51" y="54"/>
                    </a:lnTo>
                    <a:lnTo>
                      <a:pt x="48" y="58"/>
                    </a:lnTo>
                    <a:lnTo>
                      <a:pt x="45" y="62"/>
                    </a:lnTo>
                    <a:lnTo>
                      <a:pt x="41" y="64"/>
                    </a:lnTo>
                    <a:lnTo>
                      <a:pt x="37" y="65"/>
                    </a:lnTo>
                    <a:lnTo>
                      <a:pt x="32" y="65"/>
                    </a:lnTo>
                    <a:lnTo>
                      <a:pt x="28" y="65"/>
                    </a:lnTo>
                    <a:lnTo>
                      <a:pt x="23" y="64"/>
                    </a:lnTo>
                    <a:lnTo>
                      <a:pt x="20" y="62"/>
                    </a:lnTo>
                    <a:lnTo>
                      <a:pt x="16" y="58"/>
                    </a:lnTo>
                    <a:lnTo>
                      <a:pt x="13" y="54"/>
                    </a:lnTo>
                    <a:lnTo>
                      <a:pt x="11" y="50"/>
                    </a:lnTo>
                    <a:lnTo>
                      <a:pt x="10" y="45"/>
                    </a:lnTo>
                    <a:lnTo>
                      <a:pt x="10" y="39"/>
                    </a:lnTo>
                    <a:lnTo>
                      <a:pt x="10" y="33"/>
                    </a:lnTo>
                    <a:lnTo>
                      <a:pt x="11" y="28"/>
                    </a:lnTo>
                    <a:lnTo>
                      <a:pt x="13" y="23"/>
                    </a:lnTo>
                    <a:lnTo>
                      <a:pt x="16" y="20"/>
                    </a:lnTo>
                    <a:lnTo>
                      <a:pt x="20" y="16"/>
                    </a:lnTo>
                    <a:lnTo>
                      <a:pt x="23" y="14"/>
                    </a:lnTo>
                    <a:lnTo>
                      <a:pt x="28" y="12"/>
                    </a:lnTo>
                    <a:lnTo>
                      <a:pt x="32" y="11"/>
                    </a:lnTo>
                    <a:lnTo>
                      <a:pt x="37" y="12"/>
                    </a:lnTo>
                    <a:lnTo>
                      <a:pt x="41" y="14"/>
                    </a:lnTo>
                    <a:lnTo>
                      <a:pt x="45" y="16"/>
                    </a:lnTo>
                    <a:lnTo>
                      <a:pt x="48" y="20"/>
                    </a:lnTo>
                    <a:lnTo>
                      <a:pt x="51" y="23"/>
                    </a:lnTo>
                    <a:lnTo>
                      <a:pt x="53" y="28"/>
                    </a:lnTo>
                    <a:lnTo>
                      <a:pt x="54" y="33"/>
                    </a:lnTo>
                    <a:lnTo>
                      <a:pt x="55" y="39"/>
                    </a:lnTo>
                    <a:close/>
                  </a:path>
                </a:pathLst>
              </a:custGeom>
              <a:solidFill>
                <a:srgbClr val="FCEF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 name="Freeform 155">
                <a:extLst>
                  <a:ext uri="{FF2B5EF4-FFF2-40B4-BE49-F238E27FC236}">
                    <a16:creationId xmlns:a16="http://schemas.microsoft.com/office/drawing/2014/main" xmlns="" id="{91B393F3-9DD1-AC83-302B-9126EDF44C16}"/>
                  </a:ext>
                </a:extLst>
              </p:cNvPr>
              <p:cNvSpPr>
                <a:spLocks noEditPoints="1"/>
              </p:cNvSpPr>
              <p:nvPr/>
            </p:nvSpPr>
            <p:spPr bwMode="auto">
              <a:xfrm>
                <a:off x="1156" y="2654"/>
                <a:ext cx="11" cy="11"/>
              </a:xfrm>
              <a:custGeom>
                <a:avLst/>
                <a:gdLst>
                  <a:gd name="T0" fmla="*/ 0 w 54"/>
                  <a:gd name="T1" fmla="*/ 0 h 65"/>
                  <a:gd name="T2" fmla="*/ 0 w 54"/>
                  <a:gd name="T3" fmla="*/ 0 h 65"/>
                  <a:gd name="T4" fmla="*/ 0 w 54"/>
                  <a:gd name="T5" fmla="*/ 0 h 65"/>
                  <a:gd name="T6" fmla="*/ 0 w 54"/>
                  <a:gd name="T7" fmla="*/ 0 h 65"/>
                  <a:gd name="T8" fmla="*/ 0 w 54"/>
                  <a:gd name="T9" fmla="*/ 0 h 65"/>
                  <a:gd name="T10" fmla="*/ 0 w 54"/>
                  <a:gd name="T11" fmla="*/ 0 h 65"/>
                  <a:gd name="T12" fmla="*/ 0 w 54"/>
                  <a:gd name="T13" fmla="*/ 0 h 65"/>
                  <a:gd name="T14" fmla="*/ 0 w 54"/>
                  <a:gd name="T15" fmla="*/ 0 h 65"/>
                  <a:gd name="T16" fmla="*/ 0 w 54"/>
                  <a:gd name="T17" fmla="*/ 0 h 65"/>
                  <a:gd name="T18" fmla="*/ 0 w 54"/>
                  <a:gd name="T19" fmla="*/ 0 h 65"/>
                  <a:gd name="T20" fmla="*/ 0 w 54"/>
                  <a:gd name="T21" fmla="*/ 0 h 65"/>
                  <a:gd name="T22" fmla="*/ 0 w 54"/>
                  <a:gd name="T23" fmla="*/ 0 h 65"/>
                  <a:gd name="T24" fmla="*/ 0 w 54"/>
                  <a:gd name="T25" fmla="*/ 0 h 65"/>
                  <a:gd name="T26" fmla="*/ 0 w 54"/>
                  <a:gd name="T27" fmla="*/ 0 h 65"/>
                  <a:gd name="T28" fmla="*/ 0 w 54"/>
                  <a:gd name="T29" fmla="*/ 0 h 65"/>
                  <a:gd name="T30" fmla="*/ 0 w 54"/>
                  <a:gd name="T31" fmla="*/ 0 h 65"/>
                  <a:gd name="T32" fmla="*/ 0 w 54"/>
                  <a:gd name="T33" fmla="*/ 0 h 65"/>
                  <a:gd name="T34" fmla="*/ 0 w 54"/>
                  <a:gd name="T35" fmla="*/ 0 h 65"/>
                  <a:gd name="T36" fmla="*/ 0 w 54"/>
                  <a:gd name="T37" fmla="*/ 0 h 65"/>
                  <a:gd name="T38" fmla="*/ 0 w 54"/>
                  <a:gd name="T39" fmla="*/ 0 h 65"/>
                  <a:gd name="T40" fmla="*/ 0 w 54"/>
                  <a:gd name="T41" fmla="*/ 0 h 65"/>
                  <a:gd name="T42" fmla="*/ 0 w 54"/>
                  <a:gd name="T43" fmla="*/ 0 h 65"/>
                  <a:gd name="T44" fmla="*/ 0 w 54"/>
                  <a:gd name="T45" fmla="*/ 0 h 65"/>
                  <a:gd name="T46" fmla="*/ 0 w 54"/>
                  <a:gd name="T47" fmla="*/ 0 h 65"/>
                  <a:gd name="T48" fmla="*/ 0 w 54"/>
                  <a:gd name="T49" fmla="*/ 0 h 65"/>
                  <a:gd name="T50" fmla="*/ 0 w 54"/>
                  <a:gd name="T51" fmla="*/ 0 h 65"/>
                  <a:gd name="T52" fmla="*/ 0 w 54"/>
                  <a:gd name="T53" fmla="*/ 0 h 65"/>
                  <a:gd name="T54" fmla="*/ 0 w 54"/>
                  <a:gd name="T55" fmla="*/ 0 h 65"/>
                  <a:gd name="T56" fmla="*/ 0 w 54"/>
                  <a:gd name="T57" fmla="*/ 0 h 65"/>
                  <a:gd name="T58" fmla="*/ 0 w 54"/>
                  <a:gd name="T59" fmla="*/ 0 h 65"/>
                  <a:gd name="T60" fmla="*/ 0 w 54"/>
                  <a:gd name="T61" fmla="*/ 0 h 65"/>
                  <a:gd name="T62" fmla="*/ 0 w 54"/>
                  <a:gd name="T63" fmla="*/ 0 h 65"/>
                  <a:gd name="T64" fmla="*/ 0 w 54"/>
                  <a:gd name="T65" fmla="*/ 0 h 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4"/>
                  <a:gd name="T100" fmla="*/ 0 h 65"/>
                  <a:gd name="T101" fmla="*/ 54 w 54"/>
                  <a:gd name="T102" fmla="*/ 65 h 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4" h="65">
                    <a:moveTo>
                      <a:pt x="54" y="33"/>
                    </a:moveTo>
                    <a:lnTo>
                      <a:pt x="54" y="27"/>
                    </a:lnTo>
                    <a:lnTo>
                      <a:pt x="52" y="20"/>
                    </a:lnTo>
                    <a:lnTo>
                      <a:pt x="49" y="15"/>
                    </a:lnTo>
                    <a:lnTo>
                      <a:pt x="46" y="10"/>
                    </a:lnTo>
                    <a:lnTo>
                      <a:pt x="42" y="6"/>
                    </a:lnTo>
                    <a:lnTo>
                      <a:pt x="38" y="3"/>
                    </a:lnTo>
                    <a:lnTo>
                      <a:pt x="33" y="2"/>
                    </a:lnTo>
                    <a:lnTo>
                      <a:pt x="27" y="0"/>
                    </a:lnTo>
                    <a:lnTo>
                      <a:pt x="22" y="2"/>
                    </a:lnTo>
                    <a:lnTo>
                      <a:pt x="17" y="3"/>
                    </a:lnTo>
                    <a:lnTo>
                      <a:pt x="12" y="6"/>
                    </a:lnTo>
                    <a:lnTo>
                      <a:pt x="8" y="10"/>
                    </a:lnTo>
                    <a:lnTo>
                      <a:pt x="5" y="15"/>
                    </a:lnTo>
                    <a:lnTo>
                      <a:pt x="2" y="20"/>
                    </a:lnTo>
                    <a:lnTo>
                      <a:pt x="1" y="27"/>
                    </a:lnTo>
                    <a:lnTo>
                      <a:pt x="0" y="33"/>
                    </a:lnTo>
                    <a:lnTo>
                      <a:pt x="1" y="39"/>
                    </a:lnTo>
                    <a:lnTo>
                      <a:pt x="2" y="45"/>
                    </a:lnTo>
                    <a:lnTo>
                      <a:pt x="5" y="51"/>
                    </a:lnTo>
                    <a:lnTo>
                      <a:pt x="8" y="56"/>
                    </a:lnTo>
                    <a:lnTo>
                      <a:pt x="12" y="59"/>
                    </a:lnTo>
                    <a:lnTo>
                      <a:pt x="17" y="63"/>
                    </a:lnTo>
                    <a:lnTo>
                      <a:pt x="22" y="64"/>
                    </a:lnTo>
                    <a:lnTo>
                      <a:pt x="27" y="65"/>
                    </a:lnTo>
                    <a:lnTo>
                      <a:pt x="33" y="64"/>
                    </a:lnTo>
                    <a:lnTo>
                      <a:pt x="38" y="63"/>
                    </a:lnTo>
                    <a:lnTo>
                      <a:pt x="42" y="59"/>
                    </a:lnTo>
                    <a:lnTo>
                      <a:pt x="46" y="56"/>
                    </a:lnTo>
                    <a:lnTo>
                      <a:pt x="49" y="51"/>
                    </a:lnTo>
                    <a:lnTo>
                      <a:pt x="52" y="45"/>
                    </a:lnTo>
                    <a:lnTo>
                      <a:pt x="54" y="39"/>
                    </a:lnTo>
                    <a:lnTo>
                      <a:pt x="54" y="33"/>
                    </a:lnTo>
                    <a:close/>
                    <a:moveTo>
                      <a:pt x="45" y="33"/>
                    </a:moveTo>
                    <a:lnTo>
                      <a:pt x="45" y="38"/>
                    </a:lnTo>
                    <a:lnTo>
                      <a:pt x="44" y="41"/>
                    </a:lnTo>
                    <a:lnTo>
                      <a:pt x="42" y="45"/>
                    </a:lnTo>
                    <a:lnTo>
                      <a:pt x="40" y="48"/>
                    </a:lnTo>
                    <a:lnTo>
                      <a:pt x="37" y="51"/>
                    </a:lnTo>
                    <a:lnTo>
                      <a:pt x="34" y="53"/>
                    </a:lnTo>
                    <a:lnTo>
                      <a:pt x="31" y="54"/>
                    </a:lnTo>
                    <a:lnTo>
                      <a:pt x="27" y="54"/>
                    </a:lnTo>
                    <a:lnTo>
                      <a:pt x="23" y="54"/>
                    </a:lnTo>
                    <a:lnTo>
                      <a:pt x="20" y="53"/>
                    </a:lnTo>
                    <a:lnTo>
                      <a:pt x="17" y="51"/>
                    </a:lnTo>
                    <a:lnTo>
                      <a:pt x="14" y="48"/>
                    </a:lnTo>
                    <a:lnTo>
                      <a:pt x="12" y="45"/>
                    </a:lnTo>
                    <a:lnTo>
                      <a:pt x="11" y="41"/>
                    </a:lnTo>
                    <a:lnTo>
                      <a:pt x="9" y="38"/>
                    </a:lnTo>
                    <a:lnTo>
                      <a:pt x="9" y="33"/>
                    </a:lnTo>
                    <a:lnTo>
                      <a:pt x="9" y="28"/>
                    </a:lnTo>
                    <a:lnTo>
                      <a:pt x="11" y="24"/>
                    </a:lnTo>
                    <a:lnTo>
                      <a:pt x="12" y="21"/>
                    </a:lnTo>
                    <a:lnTo>
                      <a:pt x="14" y="17"/>
                    </a:lnTo>
                    <a:lnTo>
                      <a:pt x="17" y="15"/>
                    </a:lnTo>
                    <a:lnTo>
                      <a:pt x="20" y="12"/>
                    </a:lnTo>
                    <a:lnTo>
                      <a:pt x="23" y="11"/>
                    </a:lnTo>
                    <a:lnTo>
                      <a:pt x="27" y="11"/>
                    </a:lnTo>
                    <a:lnTo>
                      <a:pt x="31" y="11"/>
                    </a:lnTo>
                    <a:lnTo>
                      <a:pt x="34" y="12"/>
                    </a:lnTo>
                    <a:lnTo>
                      <a:pt x="37" y="15"/>
                    </a:lnTo>
                    <a:lnTo>
                      <a:pt x="40" y="17"/>
                    </a:lnTo>
                    <a:lnTo>
                      <a:pt x="42" y="21"/>
                    </a:lnTo>
                    <a:lnTo>
                      <a:pt x="44" y="24"/>
                    </a:lnTo>
                    <a:lnTo>
                      <a:pt x="45" y="28"/>
                    </a:lnTo>
                    <a:lnTo>
                      <a:pt x="45" y="33"/>
                    </a:lnTo>
                    <a:close/>
                  </a:path>
                </a:pathLst>
              </a:custGeom>
              <a:solidFill>
                <a:srgbClr val="FCEF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Freeform 156">
                <a:extLst>
                  <a:ext uri="{FF2B5EF4-FFF2-40B4-BE49-F238E27FC236}">
                    <a16:creationId xmlns:a16="http://schemas.microsoft.com/office/drawing/2014/main" xmlns="" id="{B9BD8DD6-FE9F-421E-3347-A73B6D15824B}"/>
                  </a:ext>
                </a:extLst>
              </p:cNvPr>
              <p:cNvSpPr>
                <a:spLocks noEditPoints="1"/>
              </p:cNvSpPr>
              <p:nvPr/>
            </p:nvSpPr>
            <p:spPr bwMode="auto">
              <a:xfrm>
                <a:off x="1157" y="2655"/>
                <a:ext cx="9" cy="9"/>
              </a:xfrm>
              <a:custGeom>
                <a:avLst/>
                <a:gdLst>
                  <a:gd name="T0" fmla="*/ 0 w 45"/>
                  <a:gd name="T1" fmla="*/ 0 h 54"/>
                  <a:gd name="T2" fmla="*/ 0 w 45"/>
                  <a:gd name="T3" fmla="*/ 0 h 54"/>
                  <a:gd name="T4" fmla="*/ 0 w 45"/>
                  <a:gd name="T5" fmla="*/ 0 h 54"/>
                  <a:gd name="T6" fmla="*/ 0 w 45"/>
                  <a:gd name="T7" fmla="*/ 0 h 54"/>
                  <a:gd name="T8" fmla="*/ 0 w 45"/>
                  <a:gd name="T9" fmla="*/ 0 h 54"/>
                  <a:gd name="T10" fmla="*/ 0 w 45"/>
                  <a:gd name="T11" fmla="*/ 0 h 54"/>
                  <a:gd name="T12" fmla="*/ 0 w 45"/>
                  <a:gd name="T13" fmla="*/ 0 h 54"/>
                  <a:gd name="T14" fmla="*/ 0 w 45"/>
                  <a:gd name="T15" fmla="*/ 0 h 54"/>
                  <a:gd name="T16" fmla="*/ 0 w 45"/>
                  <a:gd name="T17" fmla="*/ 0 h 54"/>
                  <a:gd name="T18" fmla="*/ 0 w 45"/>
                  <a:gd name="T19" fmla="*/ 0 h 54"/>
                  <a:gd name="T20" fmla="*/ 0 w 45"/>
                  <a:gd name="T21" fmla="*/ 0 h 54"/>
                  <a:gd name="T22" fmla="*/ 0 w 45"/>
                  <a:gd name="T23" fmla="*/ 0 h 54"/>
                  <a:gd name="T24" fmla="*/ 0 w 45"/>
                  <a:gd name="T25" fmla="*/ 0 h 54"/>
                  <a:gd name="T26" fmla="*/ 0 w 45"/>
                  <a:gd name="T27" fmla="*/ 0 h 54"/>
                  <a:gd name="T28" fmla="*/ 0 w 45"/>
                  <a:gd name="T29" fmla="*/ 0 h 54"/>
                  <a:gd name="T30" fmla="*/ 0 w 45"/>
                  <a:gd name="T31" fmla="*/ 0 h 54"/>
                  <a:gd name="T32" fmla="*/ 0 w 45"/>
                  <a:gd name="T33" fmla="*/ 0 h 54"/>
                  <a:gd name="T34" fmla="*/ 0 w 45"/>
                  <a:gd name="T35" fmla="*/ 0 h 54"/>
                  <a:gd name="T36" fmla="*/ 0 w 45"/>
                  <a:gd name="T37" fmla="*/ 0 h 54"/>
                  <a:gd name="T38" fmla="*/ 0 w 45"/>
                  <a:gd name="T39" fmla="*/ 0 h 54"/>
                  <a:gd name="T40" fmla="*/ 0 w 45"/>
                  <a:gd name="T41" fmla="*/ 0 h 54"/>
                  <a:gd name="T42" fmla="*/ 0 w 45"/>
                  <a:gd name="T43" fmla="*/ 0 h 54"/>
                  <a:gd name="T44" fmla="*/ 0 w 45"/>
                  <a:gd name="T45" fmla="*/ 0 h 54"/>
                  <a:gd name="T46" fmla="*/ 0 w 45"/>
                  <a:gd name="T47" fmla="*/ 0 h 54"/>
                  <a:gd name="T48" fmla="*/ 0 w 45"/>
                  <a:gd name="T49" fmla="*/ 0 h 54"/>
                  <a:gd name="T50" fmla="*/ 0 w 45"/>
                  <a:gd name="T51" fmla="*/ 0 h 54"/>
                  <a:gd name="T52" fmla="*/ 0 w 45"/>
                  <a:gd name="T53" fmla="*/ 0 h 54"/>
                  <a:gd name="T54" fmla="*/ 0 w 45"/>
                  <a:gd name="T55" fmla="*/ 0 h 54"/>
                  <a:gd name="T56" fmla="*/ 0 w 45"/>
                  <a:gd name="T57" fmla="*/ 0 h 54"/>
                  <a:gd name="T58" fmla="*/ 0 w 45"/>
                  <a:gd name="T59" fmla="*/ 0 h 54"/>
                  <a:gd name="T60" fmla="*/ 0 w 45"/>
                  <a:gd name="T61" fmla="*/ 0 h 54"/>
                  <a:gd name="T62" fmla="*/ 0 w 45"/>
                  <a:gd name="T63" fmla="*/ 0 h 54"/>
                  <a:gd name="T64" fmla="*/ 0 w 45"/>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54"/>
                  <a:gd name="T101" fmla="*/ 45 w 45"/>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54">
                    <a:moveTo>
                      <a:pt x="45" y="28"/>
                    </a:moveTo>
                    <a:lnTo>
                      <a:pt x="44" y="22"/>
                    </a:lnTo>
                    <a:lnTo>
                      <a:pt x="43" y="17"/>
                    </a:lnTo>
                    <a:lnTo>
                      <a:pt x="41" y="12"/>
                    </a:lnTo>
                    <a:lnTo>
                      <a:pt x="38" y="9"/>
                    </a:lnTo>
                    <a:lnTo>
                      <a:pt x="35" y="5"/>
                    </a:lnTo>
                    <a:lnTo>
                      <a:pt x="31" y="3"/>
                    </a:lnTo>
                    <a:lnTo>
                      <a:pt x="27" y="1"/>
                    </a:lnTo>
                    <a:lnTo>
                      <a:pt x="22" y="0"/>
                    </a:lnTo>
                    <a:lnTo>
                      <a:pt x="18" y="1"/>
                    </a:lnTo>
                    <a:lnTo>
                      <a:pt x="13" y="3"/>
                    </a:lnTo>
                    <a:lnTo>
                      <a:pt x="10" y="5"/>
                    </a:lnTo>
                    <a:lnTo>
                      <a:pt x="6" y="9"/>
                    </a:lnTo>
                    <a:lnTo>
                      <a:pt x="3" y="12"/>
                    </a:lnTo>
                    <a:lnTo>
                      <a:pt x="1" y="17"/>
                    </a:lnTo>
                    <a:lnTo>
                      <a:pt x="0" y="22"/>
                    </a:lnTo>
                    <a:lnTo>
                      <a:pt x="0" y="28"/>
                    </a:lnTo>
                    <a:lnTo>
                      <a:pt x="0" y="34"/>
                    </a:lnTo>
                    <a:lnTo>
                      <a:pt x="1" y="39"/>
                    </a:lnTo>
                    <a:lnTo>
                      <a:pt x="3" y="43"/>
                    </a:lnTo>
                    <a:lnTo>
                      <a:pt x="6" y="47"/>
                    </a:lnTo>
                    <a:lnTo>
                      <a:pt x="10" y="51"/>
                    </a:lnTo>
                    <a:lnTo>
                      <a:pt x="13" y="53"/>
                    </a:lnTo>
                    <a:lnTo>
                      <a:pt x="18" y="54"/>
                    </a:lnTo>
                    <a:lnTo>
                      <a:pt x="22" y="54"/>
                    </a:lnTo>
                    <a:lnTo>
                      <a:pt x="27" y="54"/>
                    </a:lnTo>
                    <a:lnTo>
                      <a:pt x="31" y="53"/>
                    </a:lnTo>
                    <a:lnTo>
                      <a:pt x="35" y="51"/>
                    </a:lnTo>
                    <a:lnTo>
                      <a:pt x="38" y="47"/>
                    </a:lnTo>
                    <a:lnTo>
                      <a:pt x="41" y="43"/>
                    </a:lnTo>
                    <a:lnTo>
                      <a:pt x="43" y="39"/>
                    </a:lnTo>
                    <a:lnTo>
                      <a:pt x="44" y="34"/>
                    </a:lnTo>
                    <a:lnTo>
                      <a:pt x="45" y="28"/>
                    </a:lnTo>
                    <a:close/>
                    <a:moveTo>
                      <a:pt x="36" y="28"/>
                    </a:moveTo>
                    <a:lnTo>
                      <a:pt x="35" y="31"/>
                    </a:lnTo>
                    <a:lnTo>
                      <a:pt x="35" y="34"/>
                    </a:lnTo>
                    <a:lnTo>
                      <a:pt x="33" y="37"/>
                    </a:lnTo>
                    <a:lnTo>
                      <a:pt x="32" y="40"/>
                    </a:lnTo>
                    <a:lnTo>
                      <a:pt x="30" y="41"/>
                    </a:lnTo>
                    <a:lnTo>
                      <a:pt x="27" y="42"/>
                    </a:lnTo>
                    <a:lnTo>
                      <a:pt x="25" y="43"/>
                    </a:lnTo>
                    <a:lnTo>
                      <a:pt x="22" y="43"/>
                    </a:lnTo>
                    <a:lnTo>
                      <a:pt x="19" y="43"/>
                    </a:lnTo>
                    <a:lnTo>
                      <a:pt x="17" y="42"/>
                    </a:lnTo>
                    <a:lnTo>
                      <a:pt x="15" y="41"/>
                    </a:lnTo>
                    <a:lnTo>
                      <a:pt x="13" y="40"/>
                    </a:lnTo>
                    <a:lnTo>
                      <a:pt x="11" y="37"/>
                    </a:lnTo>
                    <a:lnTo>
                      <a:pt x="10" y="34"/>
                    </a:lnTo>
                    <a:lnTo>
                      <a:pt x="9" y="31"/>
                    </a:lnTo>
                    <a:lnTo>
                      <a:pt x="9" y="28"/>
                    </a:lnTo>
                    <a:lnTo>
                      <a:pt x="9" y="24"/>
                    </a:lnTo>
                    <a:lnTo>
                      <a:pt x="10" y="22"/>
                    </a:lnTo>
                    <a:lnTo>
                      <a:pt x="11" y="18"/>
                    </a:lnTo>
                    <a:lnTo>
                      <a:pt x="13" y="16"/>
                    </a:lnTo>
                    <a:lnTo>
                      <a:pt x="15" y="15"/>
                    </a:lnTo>
                    <a:lnTo>
                      <a:pt x="17" y="13"/>
                    </a:lnTo>
                    <a:lnTo>
                      <a:pt x="19" y="12"/>
                    </a:lnTo>
                    <a:lnTo>
                      <a:pt x="22" y="11"/>
                    </a:lnTo>
                    <a:lnTo>
                      <a:pt x="25" y="12"/>
                    </a:lnTo>
                    <a:lnTo>
                      <a:pt x="27" y="13"/>
                    </a:lnTo>
                    <a:lnTo>
                      <a:pt x="30" y="15"/>
                    </a:lnTo>
                    <a:lnTo>
                      <a:pt x="32" y="16"/>
                    </a:lnTo>
                    <a:lnTo>
                      <a:pt x="33" y="18"/>
                    </a:lnTo>
                    <a:lnTo>
                      <a:pt x="35" y="22"/>
                    </a:lnTo>
                    <a:lnTo>
                      <a:pt x="35" y="24"/>
                    </a:lnTo>
                    <a:lnTo>
                      <a:pt x="36" y="28"/>
                    </a:lnTo>
                    <a:close/>
                  </a:path>
                </a:pathLst>
              </a:custGeom>
              <a:solidFill>
                <a:srgbClr val="FCF2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 name="Freeform 157">
                <a:extLst>
                  <a:ext uri="{FF2B5EF4-FFF2-40B4-BE49-F238E27FC236}">
                    <a16:creationId xmlns:a16="http://schemas.microsoft.com/office/drawing/2014/main" xmlns="" id="{4FA32854-67F7-FD7F-7EB2-59A62F1934B6}"/>
                  </a:ext>
                </a:extLst>
              </p:cNvPr>
              <p:cNvSpPr>
                <a:spLocks noEditPoints="1"/>
              </p:cNvSpPr>
              <p:nvPr/>
            </p:nvSpPr>
            <p:spPr bwMode="auto">
              <a:xfrm>
                <a:off x="1158" y="2656"/>
                <a:ext cx="7" cy="7"/>
              </a:xfrm>
              <a:custGeom>
                <a:avLst/>
                <a:gdLst>
                  <a:gd name="T0" fmla="*/ 0 w 36"/>
                  <a:gd name="T1" fmla="*/ 0 h 43"/>
                  <a:gd name="T2" fmla="*/ 0 w 36"/>
                  <a:gd name="T3" fmla="*/ 0 h 43"/>
                  <a:gd name="T4" fmla="*/ 0 w 36"/>
                  <a:gd name="T5" fmla="*/ 0 h 43"/>
                  <a:gd name="T6" fmla="*/ 0 w 36"/>
                  <a:gd name="T7" fmla="*/ 0 h 43"/>
                  <a:gd name="T8" fmla="*/ 0 w 36"/>
                  <a:gd name="T9" fmla="*/ 0 h 43"/>
                  <a:gd name="T10" fmla="*/ 0 w 36"/>
                  <a:gd name="T11" fmla="*/ 0 h 43"/>
                  <a:gd name="T12" fmla="*/ 0 w 36"/>
                  <a:gd name="T13" fmla="*/ 0 h 43"/>
                  <a:gd name="T14" fmla="*/ 0 w 36"/>
                  <a:gd name="T15" fmla="*/ 0 h 43"/>
                  <a:gd name="T16" fmla="*/ 0 w 36"/>
                  <a:gd name="T17" fmla="*/ 0 h 43"/>
                  <a:gd name="T18" fmla="*/ 0 w 36"/>
                  <a:gd name="T19" fmla="*/ 0 h 43"/>
                  <a:gd name="T20" fmla="*/ 0 w 36"/>
                  <a:gd name="T21" fmla="*/ 0 h 43"/>
                  <a:gd name="T22" fmla="*/ 0 w 36"/>
                  <a:gd name="T23" fmla="*/ 0 h 43"/>
                  <a:gd name="T24" fmla="*/ 0 w 36"/>
                  <a:gd name="T25" fmla="*/ 0 h 43"/>
                  <a:gd name="T26" fmla="*/ 0 w 36"/>
                  <a:gd name="T27" fmla="*/ 0 h 43"/>
                  <a:gd name="T28" fmla="*/ 0 w 36"/>
                  <a:gd name="T29" fmla="*/ 0 h 43"/>
                  <a:gd name="T30" fmla="*/ 0 w 36"/>
                  <a:gd name="T31" fmla="*/ 0 h 43"/>
                  <a:gd name="T32" fmla="*/ 0 w 36"/>
                  <a:gd name="T33" fmla="*/ 0 h 43"/>
                  <a:gd name="T34" fmla="*/ 0 w 36"/>
                  <a:gd name="T35" fmla="*/ 0 h 43"/>
                  <a:gd name="T36" fmla="*/ 0 w 36"/>
                  <a:gd name="T37" fmla="*/ 0 h 43"/>
                  <a:gd name="T38" fmla="*/ 0 w 36"/>
                  <a:gd name="T39" fmla="*/ 0 h 43"/>
                  <a:gd name="T40" fmla="*/ 0 w 36"/>
                  <a:gd name="T41" fmla="*/ 0 h 43"/>
                  <a:gd name="T42" fmla="*/ 0 w 36"/>
                  <a:gd name="T43" fmla="*/ 0 h 43"/>
                  <a:gd name="T44" fmla="*/ 0 w 36"/>
                  <a:gd name="T45" fmla="*/ 0 h 43"/>
                  <a:gd name="T46" fmla="*/ 0 w 36"/>
                  <a:gd name="T47" fmla="*/ 0 h 43"/>
                  <a:gd name="T48" fmla="*/ 0 w 36"/>
                  <a:gd name="T49" fmla="*/ 0 h 43"/>
                  <a:gd name="T50" fmla="*/ 0 w 36"/>
                  <a:gd name="T51" fmla="*/ 0 h 43"/>
                  <a:gd name="T52" fmla="*/ 0 w 36"/>
                  <a:gd name="T53" fmla="*/ 0 h 43"/>
                  <a:gd name="T54" fmla="*/ 0 w 36"/>
                  <a:gd name="T55" fmla="*/ 0 h 43"/>
                  <a:gd name="T56" fmla="*/ 0 w 36"/>
                  <a:gd name="T57" fmla="*/ 0 h 43"/>
                  <a:gd name="T58" fmla="*/ 0 w 36"/>
                  <a:gd name="T59" fmla="*/ 0 h 43"/>
                  <a:gd name="T60" fmla="*/ 0 w 36"/>
                  <a:gd name="T61" fmla="*/ 0 h 43"/>
                  <a:gd name="T62" fmla="*/ 0 w 36"/>
                  <a:gd name="T63" fmla="*/ 0 h 43"/>
                  <a:gd name="T64" fmla="*/ 0 w 36"/>
                  <a:gd name="T65" fmla="*/ 0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
                  <a:gd name="T100" fmla="*/ 0 h 43"/>
                  <a:gd name="T101" fmla="*/ 36 w 36"/>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 h="43">
                    <a:moveTo>
                      <a:pt x="36" y="22"/>
                    </a:moveTo>
                    <a:lnTo>
                      <a:pt x="36" y="17"/>
                    </a:lnTo>
                    <a:lnTo>
                      <a:pt x="35" y="13"/>
                    </a:lnTo>
                    <a:lnTo>
                      <a:pt x="33" y="10"/>
                    </a:lnTo>
                    <a:lnTo>
                      <a:pt x="31" y="6"/>
                    </a:lnTo>
                    <a:lnTo>
                      <a:pt x="28" y="4"/>
                    </a:lnTo>
                    <a:lnTo>
                      <a:pt x="25" y="1"/>
                    </a:lnTo>
                    <a:lnTo>
                      <a:pt x="22" y="0"/>
                    </a:lnTo>
                    <a:lnTo>
                      <a:pt x="18" y="0"/>
                    </a:lnTo>
                    <a:lnTo>
                      <a:pt x="14" y="0"/>
                    </a:lnTo>
                    <a:lnTo>
                      <a:pt x="11" y="1"/>
                    </a:lnTo>
                    <a:lnTo>
                      <a:pt x="8" y="4"/>
                    </a:lnTo>
                    <a:lnTo>
                      <a:pt x="5" y="6"/>
                    </a:lnTo>
                    <a:lnTo>
                      <a:pt x="3" y="10"/>
                    </a:lnTo>
                    <a:lnTo>
                      <a:pt x="2" y="13"/>
                    </a:lnTo>
                    <a:lnTo>
                      <a:pt x="0" y="17"/>
                    </a:lnTo>
                    <a:lnTo>
                      <a:pt x="0" y="22"/>
                    </a:lnTo>
                    <a:lnTo>
                      <a:pt x="0" y="27"/>
                    </a:lnTo>
                    <a:lnTo>
                      <a:pt x="2" y="30"/>
                    </a:lnTo>
                    <a:lnTo>
                      <a:pt x="3" y="34"/>
                    </a:lnTo>
                    <a:lnTo>
                      <a:pt x="5" y="37"/>
                    </a:lnTo>
                    <a:lnTo>
                      <a:pt x="8" y="40"/>
                    </a:lnTo>
                    <a:lnTo>
                      <a:pt x="11" y="42"/>
                    </a:lnTo>
                    <a:lnTo>
                      <a:pt x="14" y="43"/>
                    </a:lnTo>
                    <a:lnTo>
                      <a:pt x="18" y="43"/>
                    </a:lnTo>
                    <a:lnTo>
                      <a:pt x="22" y="43"/>
                    </a:lnTo>
                    <a:lnTo>
                      <a:pt x="25" y="42"/>
                    </a:lnTo>
                    <a:lnTo>
                      <a:pt x="28" y="40"/>
                    </a:lnTo>
                    <a:lnTo>
                      <a:pt x="31" y="37"/>
                    </a:lnTo>
                    <a:lnTo>
                      <a:pt x="33" y="34"/>
                    </a:lnTo>
                    <a:lnTo>
                      <a:pt x="35" y="30"/>
                    </a:lnTo>
                    <a:lnTo>
                      <a:pt x="36" y="27"/>
                    </a:lnTo>
                    <a:lnTo>
                      <a:pt x="36" y="22"/>
                    </a:lnTo>
                    <a:close/>
                    <a:moveTo>
                      <a:pt x="27" y="22"/>
                    </a:moveTo>
                    <a:lnTo>
                      <a:pt x="27" y="24"/>
                    </a:lnTo>
                    <a:lnTo>
                      <a:pt x="26" y="25"/>
                    </a:lnTo>
                    <a:lnTo>
                      <a:pt x="26" y="28"/>
                    </a:lnTo>
                    <a:lnTo>
                      <a:pt x="24" y="29"/>
                    </a:lnTo>
                    <a:lnTo>
                      <a:pt x="23" y="30"/>
                    </a:lnTo>
                    <a:lnTo>
                      <a:pt x="22" y="31"/>
                    </a:lnTo>
                    <a:lnTo>
                      <a:pt x="20" y="33"/>
                    </a:lnTo>
                    <a:lnTo>
                      <a:pt x="18" y="33"/>
                    </a:lnTo>
                    <a:lnTo>
                      <a:pt x="16" y="33"/>
                    </a:lnTo>
                    <a:lnTo>
                      <a:pt x="15" y="31"/>
                    </a:lnTo>
                    <a:lnTo>
                      <a:pt x="13" y="30"/>
                    </a:lnTo>
                    <a:lnTo>
                      <a:pt x="12" y="29"/>
                    </a:lnTo>
                    <a:lnTo>
                      <a:pt x="11" y="28"/>
                    </a:lnTo>
                    <a:lnTo>
                      <a:pt x="10" y="25"/>
                    </a:lnTo>
                    <a:lnTo>
                      <a:pt x="9" y="24"/>
                    </a:lnTo>
                    <a:lnTo>
                      <a:pt x="9" y="22"/>
                    </a:lnTo>
                    <a:lnTo>
                      <a:pt x="9" y="19"/>
                    </a:lnTo>
                    <a:lnTo>
                      <a:pt x="10" y="17"/>
                    </a:lnTo>
                    <a:lnTo>
                      <a:pt x="11" y="16"/>
                    </a:lnTo>
                    <a:lnTo>
                      <a:pt x="12" y="15"/>
                    </a:lnTo>
                    <a:lnTo>
                      <a:pt x="13" y="13"/>
                    </a:lnTo>
                    <a:lnTo>
                      <a:pt x="15" y="12"/>
                    </a:lnTo>
                    <a:lnTo>
                      <a:pt x="16" y="11"/>
                    </a:lnTo>
                    <a:lnTo>
                      <a:pt x="18" y="11"/>
                    </a:lnTo>
                    <a:lnTo>
                      <a:pt x="20" y="11"/>
                    </a:lnTo>
                    <a:lnTo>
                      <a:pt x="22" y="12"/>
                    </a:lnTo>
                    <a:lnTo>
                      <a:pt x="23" y="13"/>
                    </a:lnTo>
                    <a:lnTo>
                      <a:pt x="24" y="15"/>
                    </a:lnTo>
                    <a:lnTo>
                      <a:pt x="26" y="16"/>
                    </a:lnTo>
                    <a:lnTo>
                      <a:pt x="26" y="17"/>
                    </a:lnTo>
                    <a:lnTo>
                      <a:pt x="27" y="19"/>
                    </a:lnTo>
                    <a:lnTo>
                      <a:pt x="27" y="22"/>
                    </a:lnTo>
                    <a:close/>
                  </a:path>
                </a:pathLst>
              </a:custGeom>
              <a:solidFill>
                <a:srgbClr val="FDF4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 name="Freeform 158">
                <a:extLst>
                  <a:ext uri="{FF2B5EF4-FFF2-40B4-BE49-F238E27FC236}">
                    <a16:creationId xmlns:a16="http://schemas.microsoft.com/office/drawing/2014/main" xmlns="" id="{05FCF497-B749-F5FF-BA11-0C63B9A1BD4D}"/>
                  </a:ext>
                </a:extLst>
              </p:cNvPr>
              <p:cNvSpPr>
                <a:spLocks/>
              </p:cNvSpPr>
              <p:nvPr/>
            </p:nvSpPr>
            <p:spPr bwMode="auto">
              <a:xfrm>
                <a:off x="1159" y="2657"/>
                <a:ext cx="5" cy="5"/>
              </a:xfrm>
              <a:custGeom>
                <a:avLst/>
                <a:gdLst>
                  <a:gd name="T0" fmla="*/ 0 w 27"/>
                  <a:gd name="T1" fmla="*/ 0 h 32"/>
                  <a:gd name="T2" fmla="*/ 0 w 27"/>
                  <a:gd name="T3" fmla="*/ 0 h 32"/>
                  <a:gd name="T4" fmla="*/ 0 w 27"/>
                  <a:gd name="T5" fmla="*/ 0 h 32"/>
                  <a:gd name="T6" fmla="*/ 0 w 27"/>
                  <a:gd name="T7" fmla="*/ 0 h 32"/>
                  <a:gd name="T8" fmla="*/ 0 w 27"/>
                  <a:gd name="T9" fmla="*/ 0 h 32"/>
                  <a:gd name="T10" fmla="*/ 0 w 27"/>
                  <a:gd name="T11" fmla="*/ 0 h 32"/>
                  <a:gd name="T12" fmla="*/ 0 w 27"/>
                  <a:gd name="T13" fmla="*/ 0 h 32"/>
                  <a:gd name="T14" fmla="*/ 0 w 27"/>
                  <a:gd name="T15" fmla="*/ 0 h 32"/>
                  <a:gd name="T16" fmla="*/ 0 w 27"/>
                  <a:gd name="T17" fmla="*/ 0 h 32"/>
                  <a:gd name="T18" fmla="*/ 0 w 27"/>
                  <a:gd name="T19" fmla="*/ 0 h 32"/>
                  <a:gd name="T20" fmla="*/ 0 w 27"/>
                  <a:gd name="T21" fmla="*/ 0 h 32"/>
                  <a:gd name="T22" fmla="*/ 0 w 27"/>
                  <a:gd name="T23" fmla="*/ 0 h 32"/>
                  <a:gd name="T24" fmla="*/ 0 w 27"/>
                  <a:gd name="T25" fmla="*/ 0 h 32"/>
                  <a:gd name="T26" fmla="*/ 0 w 27"/>
                  <a:gd name="T27" fmla="*/ 0 h 32"/>
                  <a:gd name="T28" fmla="*/ 0 w 27"/>
                  <a:gd name="T29" fmla="*/ 0 h 32"/>
                  <a:gd name="T30" fmla="*/ 0 w 27"/>
                  <a:gd name="T31" fmla="*/ 0 h 32"/>
                  <a:gd name="T32" fmla="*/ 0 w 27"/>
                  <a:gd name="T33" fmla="*/ 0 h 32"/>
                  <a:gd name="T34" fmla="*/ 0 w 27"/>
                  <a:gd name="T35" fmla="*/ 0 h 32"/>
                  <a:gd name="T36" fmla="*/ 0 w 27"/>
                  <a:gd name="T37" fmla="*/ 0 h 32"/>
                  <a:gd name="T38" fmla="*/ 0 w 27"/>
                  <a:gd name="T39" fmla="*/ 0 h 32"/>
                  <a:gd name="T40" fmla="*/ 0 w 27"/>
                  <a:gd name="T41" fmla="*/ 0 h 32"/>
                  <a:gd name="T42" fmla="*/ 0 w 27"/>
                  <a:gd name="T43" fmla="*/ 0 h 32"/>
                  <a:gd name="T44" fmla="*/ 0 w 27"/>
                  <a:gd name="T45" fmla="*/ 0 h 32"/>
                  <a:gd name="T46" fmla="*/ 0 w 27"/>
                  <a:gd name="T47" fmla="*/ 0 h 32"/>
                  <a:gd name="T48" fmla="*/ 0 w 27"/>
                  <a:gd name="T49" fmla="*/ 0 h 32"/>
                  <a:gd name="T50" fmla="*/ 0 w 27"/>
                  <a:gd name="T51" fmla="*/ 0 h 32"/>
                  <a:gd name="T52" fmla="*/ 0 w 27"/>
                  <a:gd name="T53" fmla="*/ 0 h 32"/>
                  <a:gd name="T54" fmla="*/ 0 w 27"/>
                  <a:gd name="T55" fmla="*/ 0 h 32"/>
                  <a:gd name="T56" fmla="*/ 0 w 27"/>
                  <a:gd name="T57" fmla="*/ 0 h 32"/>
                  <a:gd name="T58" fmla="*/ 0 w 27"/>
                  <a:gd name="T59" fmla="*/ 0 h 32"/>
                  <a:gd name="T60" fmla="*/ 0 w 27"/>
                  <a:gd name="T61" fmla="*/ 0 h 32"/>
                  <a:gd name="T62" fmla="*/ 0 w 27"/>
                  <a:gd name="T63" fmla="*/ 0 h 32"/>
                  <a:gd name="T64" fmla="*/ 0 w 27"/>
                  <a:gd name="T65" fmla="*/ 0 h 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
                  <a:gd name="T100" fmla="*/ 0 h 32"/>
                  <a:gd name="T101" fmla="*/ 27 w 27"/>
                  <a:gd name="T102" fmla="*/ 32 h 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 h="32">
                    <a:moveTo>
                      <a:pt x="27" y="17"/>
                    </a:moveTo>
                    <a:lnTo>
                      <a:pt x="26" y="13"/>
                    </a:lnTo>
                    <a:lnTo>
                      <a:pt x="26" y="11"/>
                    </a:lnTo>
                    <a:lnTo>
                      <a:pt x="24" y="7"/>
                    </a:lnTo>
                    <a:lnTo>
                      <a:pt x="23" y="5"/>
                    </a:lnTo>
                    <a:lnTo>
                      <a:pt x="21" y="4"/>
                    </a:lnTo>
                    <a:lnTo>
                      <a:pt x="18" y="2"/>
                    </a:lnTo>
                    <a:lnTo>
                      <a:pt x="16" y="1"/>
                    </a:lnTo>
                    <a:lnTo>
                      <a:pt x="13" y="0"/>
                    </a:lnTo>
                    <a:lnTo>
                      <a:pt x="10" y="1"/>
                    </a:lnTo>
                    <a:lnTo>
                      <a:pt x="8" y="2"/>
                    </a:lnTo>
                    <a:lnTo>
                      <a:pt x="6" y="4"/>
                    </a:lnTo>
                    <a:lnTo>
                      <a:pt x="4" y="5"/>
                    </a:lnTo>
                    <a:lnTo>
                      <a:pt x="2" y="7"/>
                    </a:lnTo>
                    <a:lnTo>
                      <a:pt x="1" y="11"/>
                    </a:lnTo>
                    <a:lnTo>
                      <a:pt x="0" y="13"/>
                    </a:lnTo>
                    <a:lnTo>
                      <a:pt x="0" y="17"/>
                    </a:lnTo>
                    <a:lnTo>
                      <a:pt x="0" y="20"/>
                    </a:lnTo>
                    <a:lnTo>
                      <a:pt x="1" y="23"/>
                    </a:lnTo>
                    <a:lnTo>
                      <a:pt x="2" y="26"/>
                    </a:lnTo>
                    <a:lnTo>
                      <a:pt x="4" y="29"/>
                    </a:lnTo>
                    <a:lnTo>
                      <a:pt x="6" y="30"/>
                    </a:lnTo>
                    <a:lnTo>
                      <a:pt x="8" y="31"/>
                    </a:lnTo>
                    <a:lnTo>
                      <a:pt x="10" y="32"/>
                    </a:lnTo>
                    <a:lnTo>
                      <a:pt x="13" y="32"/>
                    </a:lnTo>
                    <a:lnTo>
                      <a:pt x="16" y="32"/>
                    </a:lnTo>
                    <a:lnTo>
                      <a:pt x="18" y="31"/>
                    </a:lnTo>
                    <a:lnTo>
                      <a:pt x="21" y="30"/>
                    </a:lnTo>
                    <a:lnTo>
                      <a:pt x="23" y="29"/>
                    </a:lnTo>
                    <a:lnTo>
                      <a:pt x="24" y="26"/>
                    </a:lnTo>
                    <a:lnTo>
                      <a:pt x="26" y="23"/>
                    </a:lnTo>
                    <a:lnTo>
                      <a:pt x="26" y="20"/>
                    </a:lnTo>
                    <a:lnTo>
                      <a:pt x="27" y="17"/>
                    </a:lnTo>
                    <a:close/>
                  </a:path>
                </a:pathLst>
              </a:custGeom>
              <a:solidFill>
                <a:srgbClr val="FDF8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 name="Freeform 159">
                <a:extLst>
                  <a:ext uri="{FF2B5EF4-FFF2-40B4-BE49-F238E27FC236}">
                    <a16:creationId xmlns:a16="http://schemas.microsoft.com/office/drawing/2014/main" xmlns="" id="{7F39A55B-08DA-56D7-F2DC-DDCD93473804}"/>
                  </a:ext>
                </a:extLst>
              </p:cNvPr>
              <p:cNvSpPr>
                <a:spLocks/>
              </p:cNvSpPr>
              <p:nvPr/>
            </p:nvSpPr>
            <p:spPr bwMode="auto">
              <a:xfrm>
                <a:off x="1160" y="2658"/>
                <a:ext cx="3" cy="3"/>
              </a:xfrm>
              <a:custGeom>
                <a:avLst/>
                <a:gdLst>
                  <a:gd name="T0" fmla="*/ 0 w 18"/>
                  <a:gd name="T1" fmla="*/ 0 h 22"/>
                  <a:gd name="T2" fmla="*/ 0 w 18"/>
                  <a:gd name="T3" fmla="*/ 0 h 22"/>
                  <a:gd name="T4" fmla="*/ 0 w 18"/>
                  <a:gd name="T5" fmla="*/ 0 h 22"/>
                  <a:gd name="T6" fmla="*/ 0 w 18"/>
                  <a:gd name="T7" fmla="*/ 0 h 22"/>
                  <a:gd name="T8" fmla="*/ 0 w 18"/>
                  <a:gd name="T9" fmla="*/ 0 h 22"/>
                  <a:gd name="T10" fmla="*/ 0 w 18"/>
                  <a:gd name="T11" fmla="*/ 0 h 22"/>
                  <a:gd name="T12" fmla="*/ 0 w 18"/>
                  <a:gd name="T13" fmla="*/ 0 h 22"/>
                  <a:gd name="T14" fmla="*/ 0 w 18"/>
                  <a:gd name="T15" fmla="*/ 0 h 22"/>
                  <a:gd name="T16" fmla="*/ 0 w 18"/>
                  <a:gd name="T17" fmla="*/ 0 h 22"/>
                  <a:gd name="T18" fmla="*/ 0 w 18"/>
                  <a:gd name="T19" fmla="*/ 0 h 22"/>
                  <a:gd name="T20" fmla="*/ 0 w 18"/>
                  <a:gd name="T21" fmla="*/ 0 h 22"/>
                  <a:gd name="T22" fmla="*/ 0 w 18"/>
                  <a:gd name="T23" fmla="*/ 0 h 22"/>
                  <a:gd name="T24" fmla="*/ 0 w 18"/>
                  <a:gd name="T25" fmla="*/ 0 h 22"/>
                  <a:gd name="T26" fmla="*/ 0 w 18"/>
                  <a:gd name="T27" fmla="*/ 0 h 22"/>
                  <a:gd name="T28" fmla="*/ 0 w 18"/>
                  <a:gd name="T29" fmla="*/ 0 h 22"/>
                  <a:gd name="T30" fmla="*/ 0 w 18"/>
                  <a:gd name="T31" fmla="*/ 0 h 22"/>
                  <a:gd name="T32" fmla="*/ 0 w 18"/>
                  <a:gd name="T33" fmla="*/ 0 h 22"/>
                  <a:gd name="T34" fmla="*/ 0 w 18"/>
                  <a:gd name="T35" fmla="*/ 0 h 22"/>
                  <a:gd name="T36" fmla="*/ 0 w 18"/>
                  <a:gd name="T37" fmla="*/ 0 h 22"/>
                  <a:gd name="T38" fmla="*/ 0 w 18"/>
                  <a:gd name="T39" fmla="*/ 0 h 22"/>
                  <a:gd name="T40" fmla="*/ 0 w 18"/>
                  <a:gd name="T41" fmla="*/ 0 h 22"/>
                  <a:gd name="T42" fmla="*/ 0 w 18"/>
                  <a:gd name="T43" fmla="*/ 0 h 22"/>
                  <a:gd name="T44" fmla="*/ 0 w 18"/>
                  <a:gd name="T45" fmla="*/ 0 h 22"/>
                  <a:gd name="T46" fmla="*/ 0 w 18"/>
                  <a:gd name="T47" fmla="*/ 0 h 22"/>
                  <a:gd name="T48" fmla="*/ 0 w 18"/>
                  <a:gd name="T49" fmla="*/ 0 h 22"/>
                  <a:gd name="T50" fmla="*/ 0 w 18"/>
                  <a:gd name="T51" fmla="*/ 0 h 22"/>
                  <a:gd name="T52" fmla="*/ 0 w 18"/>
                  <a:gd name="T53" fmla="*/ 0 h 22"/>
                  <a:gd name="T54" fmla="*/ 0 w 18"/>
                  <a:gd name="T55" fmla="*/ 0 h 22"/>
                  <a:gd name="T56" fmla="*/ 0 w 18"/>
                  <a:gd name="T57" fmla="*/ 0 h 22"/>
                  <a:gd name="T58" fmla="*/ 0 w 18"/>
                  <a:gd name="T59" fmla="*/ 0 h 22"/>
                  <a:gd name="T60" fmla="*/ 0 w 18"/>
                  <a:gd name="T61" fmla="*/ 0 h 22"/>
                  <a:gd name="T62" fmla="*/ 0 w 18"/>
                  <a:gd name="T63" fmla="*/ 0 h 22"/>
                  <a:gd name="T64" fmla="*/ 0 w 18"/>
                  <a:gd name="T65" fmla="*/ 0 h 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
                  <a:gd name="T100" fmla="*/ 0 h 22"/>
                  <a:gd name="T101" fmla="*/ 18 w 18"/>
                  <a:gd name="T102" fmla="*/ 22 h 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 h="22">
                    <a:moveTo>
                      <a:pt x="18" y="11"/>
                    </a:moveTo>
                    <a:lnTo>
                      <a:pt x="18" y="8"/>
                    </a:lnTo>
                    <a:lnTo>
                      <a:pt x="17" y="6"/>
                    </a:lnTo>
                    <a:lnTo>
                      <a:pt x="17" y="5"/>
                    </a:lnTo>
                    <a:lnTo>
                      <a:pt x="15" y="4"/>
                    </a:lnTo>
                    <a:lnTo>
                      <a:pt x="14" y="2"/>
                    </a:lnTo>
                    <a:lnTo>
                      <a:pt x="13" y="1"/>
                    </a:lnTo>
                    <a:lnTo>
                      <a:pt x="11" y="0"/>
                    </a:lnTo>
                    <a:lnTo>
                      <a:pt x="9" y="0"/>
                    </a:lnTo>
                    <a:lnTo>
                      <a:pt x="7" y="0"/>
                    </a:lnTo>
                    <a:lnTo>
                      <a:pt x="6" y="1"/>
                    </a:lnTo>
                    <a:lnTo>
                      <a:pt x="4" y="2"/>
                    </a:lnTo>
                    <a:lnTo>
                      <a:pt x="3" y="4"/>
                    </a:lnTo>
                    <a:lnTo>
                      <a:pt x="2" y="5"/>
                    </a:lnTo>
                    <a:lnTo>
                      <a:pt x="1" y="6"/>
                    </a:lnTo>
                    <a:lnTo>
                      <a:pt x="0" y="8"/>
                    </a:lnTo>
                    <a:lnTo>
                      <a:pt x="0" y="11"/>
                    </a:lnTo>
                    <a:lnTo>
                      <a:pt x="0" y="13"/>
                    </a:lnTo>
                    <a:lnTo>
                      <a:pt x="1" y="14"/>
                    </a:lnTo>
                    <a:lnTo>
                      <a:pt x="2" y="17"/>
                    </a:lnTo>
                    <a:lnTo>
                      <a:pt x="3" y="18"/>
                    </a:lnTo>
                    <a:lnTo>
                      <a:pt x="4" y="19"/>
                    </a:lnTo>
                    <a:lnTo>
                      <a:pt x="6" y="20"/>
                    </a:lnTo>
                    <a:lnTo>
                      <a:pt x="7" y="22"/>
                    </a:lnTo>
                    <a:lnTo>
                      <a:pt x="9" y="22"/>
                    </a:lnTo>
                    <a:lnTo>
                      <a:pt x="11" y="22"/>
                    </a:lnTo>
                    <a:lnTo>
                      <a:pt x="13" y="20"/>
                    </a:lnTo>
                    <a:lnTo>
                      <a:pt x="14" y="19"/>
                    </a:lnTo>
                    <a:lnTo>
                      <a:pt x="15" y="18"/>
                    </a:lnTo>
                    <a:lnTo>
                      <a:pt x="17" y="17"/>
                    </a:lnTo>
                    <a:lnTo>
                      <a:pt x="17" y="14"/>
                    </a:lnTo>
                    <a:lnTo>
                      <a:pt x="18" y="13"/>
                    </a:lnTo>
                    <a:lnTo>
                      <a:pt x="18" y="11"/>
                    </a:lnTo>
                    <a:close/>
                  </a:path>
                </a:pathLst>
              </a:custGeom>
              <a:solidFill>
                <a:srgbClr val="FDFA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 name="Freeform 160">
                <a:extLst>
                  <a:ext uri="{FF2B5EF4-FFF2-40B4-BE49-F238E27FC236}">
                    <a16:creationId xmlns:a16="http://schemas.microsoft.com/office/drawing/2014/main" xmlns="" id="{C36FE083-35CD-68DF-1266-B51A0790EA44}"/>
                  </a:ext>
                </a:extLst>
              </p:cNvPr>
              <p:cNvSpPr>
                <a:spLocks/>
              </p:cNvSpPr>
              <p:nvPr/>
            </p:nvSpPr>
            <p:spPr bwMode="auto">
              <a:xfrm>
                <a:off x="1161" y="2658"/>
                <a:ext cx="2" cy="2"/>
              </a:xfrm>
              <a:custGeom>
                <a:avLst/>
                <a:gdLst>
                  <a:gd name="T0" fmla="*/ 0 w 9"/>
                  <a:gd name="T1" fmla="*/ 0 h 11"/>
                  <a:gd name="T2" fmla="*/ 0 w 9"/>
                  <a:gd name="T3" fmla="*/ 0 h 11"/>
                  <a:gd name="T4" fmla="*/ 0 w 9"/>
                  <a:gd name="T5" fmla="*/ 0 h 11"/>
                  <a:gd name="T6" fmla="*/ 0 w 9"/>
                  <a:gd name="T7" fmla="*/ 0 h 11"/>
                  <a:gd name="T8" fmla="*/ 0 w 9"/>
                  <a:gd name="T9" fmla="*/ 0 h 11"/>
                  <a:gd name="T10" fmla="*/ 0 w 9"/>
                  <a:gd name="T11" fmla="*/ 0 h 11"/>
                  <a:gd name="T12" fmla="*/ 0 w 9"/>
                  <a:gd name="T13" fmla="*/ 0 h 11"/>
                  <a:gd name="T14" fmla="*/ 0 w 9"/>
                  <a:gd name="T15" fmla="*/ 0 h 11"/>
                  <a:gd name="T16" fmla="*/ 0 w 9"/>
                  <a:gd name="T17" fmla="*/ 0 h 11"/>
                  <a:gd name="T18" fmla="*/ 0 w 9"/>
                  <a:gd name="T19" fmla="*/ 0 h 11"/>
                  <a:gd name="T20" fmla="*/ 0 w 9"/>
                  <a:gd name="T21" fmla="*/ 0 h 11"/>
                  <a:gd name="T22" fmla="*/ 0 w 9"/>
                  <a:gd name="T23" fmla="*/ 0 h 11"/>
                  <a:gd name="T24" fmla="*/ 0 w 9"/>
                  <a:gd name="T25" fmla="*/ 0 h 11"/>
                  <a:gd name="T26" fmla="*/ 0 w 9"/>
                  <a:gd name="T27" fmla="*/ 0 h 11"/>
                  <a:gd name="T28" fmla="*/ 0 w 9"/>
                  <a:gd name="T29" fmla="*/ 0 h 11"/>
                  <a:gd name="T30" fmla="*/ 0 w 9"/>
                  <a:gd name="T31" fmla="*/ 0 h 11"/>
                  <a:gd name="T32" fmla="*/ 0 w 9"/>
                  <a:gd name="T33" fmla="*/ 0 h 11"/>
                  <a:gd name="T34" fmla="*/ 0 w 9"/>
                  <a:gd name="T35" fmla="*/ 0 h 11"/>
                  <a:gd name="T36" fmla="*/ 0 w 9"/>
                  <a:gd name="T37" fmla="*/ 0 h 11"/>
                  <a:gd name="T38" fmla="*/ 0 w 9"/>
                  <a:gd name="T39" fmla="*/ 0 h 11"/>
                  <a:gd name="T40" fmla="*/ 0 w 9"/>
                  <a:gd name="T41" fmla="*/ 0 h 11"/>
                  <a:gd name="T42" fmla="*/ 0 w 9"/>
                  <a:gd name="T43" fmla="*/ 0 h 11"/>
                  <a:gd name="T44" fmla="*/ 0 w 9"/>
                  <a:gd name="T45" fmla="*/ 0 h 11"/>
                  <a:gd name="T46" fmla="*/ 0 w 9"/>
                  <a:gd name="T47" fmla="*/ 0 h 11"/>
                  <a:gd name="T48" fmla="*/ 0 w 9"/>
                  <a:gd name="T49" fmla="*/ 0 h 11"/>
                  <a:gd name="T50" fmla="*/ 0 w 9"/>
                  <a:gd name="T51" fmla="*/ 0 h 11"/>
                  <a:gd name="T52" fmla="*/ 0 w 9"/>
                  <a:gd name="T53" fmla="*/ 0 h 11"/>
                  <a:gd name="T54" fmla="*/ 0 w 9"/>
                  <a:gd name="T55" fmla="*/ 0 h 11"/>
                  <a:gd name="T56" fmla="*/ 0 w 9"/>
                  <a:gd name="T57" fmla="*/ 0 h 11"/>
                  <a:gd name="T58" fmla="*/ 0 w 9"/>
                  <a:gd name="T59" fmla="*/ 0 h 11"/>
                  <a:gd name="T60" fmla="*/ 0 w 9"/>
                  <a:gd name="T61" fmla="*/ 0 h 11"/>
                  <a:gd name="T62" fmla="*/ 0 w 9"/>
                  <a:gd name="T63" fmla="*/ 0 h 11"/>
                  <a:gd name="T64" fmla="*/ 0 w 9"/>
                  <a:gd name="T65" fmla="*/ 0 h 1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
                  <a:gd name="T100" fmla="*/ 0 h 11"/>
                  <a:gd name="T101" fmla="*/ 9 w 9"/>
                  <a:gd name="T102" fmla="*/ 11 h 1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 h="11">
                    <a:moveTo>
                      <a:pt x="9" y="6"/>
                    </a:moveTo>
                    <a:lnTo>
                      <a:pt x="9" y="5"/>
                    </a:lnTo>
                    <a:lnTo>
                      <a:pt x="8" y="3"/>
                    </a:lnTo>
                    <a:lnTo>
                      <a:pt x="8" y="2"/>
                    </a:lnTo>
                    <a:lnTo>
                      <a:pt x="7" y="2"/>
                    </a:lnTo>
                    <a:lnTo>
                      <a:pt x="7" y="1"/>
                    </a:lnTo>
                    <a:lnTo>
                      <a:pt x="6" y="1"/>
                    </a:lnTo>
                    <a:lnTo>
                      <a:pt x="5" y="1"/>
                    </a:lnTo>
                    <a:lnTo>
                      <a:pt x="4" y="0"/>
                    </a:lnTo>
                    <a:lnTo>
                      <a:pt x="3" y="1"/>
                    </a:lnTo>
                    <a:lnTo>
                      <a:pt x="2" y="1"/>
                    </a:lnTo>
                    <a:lnTo>
                      <a:pt x="1" y="2"/>
                    </a:lnTo>
                    <a:lnTo>
                      <a:pt x="0" y="2"/>
                    </a:lnTo>
                    <a:lnTo>
                      <a:pt x="0" y="3"/>
                    </a:lnTo>
                    <a:lnTo>
                      <a:pt x="0" y="5"/>
                    </a:lnTo>
                    <a:lnTo>
                      <a:pt x="0" y="6"/>
                    </a:lnTo>
                    <a:lnTo>
                      <a:pt x="0" y="7"/>
                    </a:lnTo>
                    <a:lnTo>
                      <a:pt x="0" y="8"/>
                    </a:lnTo>
                    <a:lnTo>
                      <a:pt x="1" y="9"/>
                    </a:lnTo>
                    <a:lnTo>
                      <a:pt x="2" y="11"/>
                    </a:lnTo>
                    <a:lnTo>
                      <a:pt x="3" y="11"/>
                    </a:lnTo>
                    <a:lnTo>
                      <a:pt x="4" y="11"/>
                    </a:lnTo>
                    <a:lnTo>
                      <a:pt x="5" y="11"/>
                    </a:lnTo>
                    <a:lnTo>
                      <a:pt x="6" y="11"/>
                    </a:lnTo>
                    <a:lnTo>
                      <a:pt x="7" y="11"/>
                    </a:lnTo>
                    <a:lnTo>
                      <a:pt x="7" y="9"/>
                    </a:lnTo>
                    <a:lnTo>
                      <a:pt x="8" y="8"/>
                    </a:lnTo>
                    <a:lnTo>
                      <a:pt x="9" y="7"/>
                    </a:lnTo>
                    <a:lnTo>
                      <a:pt x="9" y="6"/>
                    </a:lnTo>
                    <a:close/>
                  </a:path>
                </a:pathLst>
              </a:custGeom>
              <a:solidFill>
                <a:srgbClr val="FEFE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 name="Freeform 161">
                <a:extLst>
                  <a:ext uri="{FF2B5EF4-FFF2-40B4-BE49-F238E27FC236}">
                    <a16:creationId xmlns:a16="http://schemas.microsoft.com/office/drawing/2014/main" xmlns="" id="{976A14F6-E092-1E45-65BB-81ACDA664EA6}"/>
                  </a:ext>
                </a:extLst>
              </p:cNvPr>
              <p:cNvSpPr>
                <a:spLocks/>
              </p:cNvSpPr>
              <p:nvPr/>
            </p:nvSpPr>
            <p:spPr bwMode="auto">
              <a:xfrm>
                <a:off x="1043" y="2596"/>
                <a:ext cx="44" cy="47"/>
              </a:xfrm>
              <a:custGeom>
                <a:avLst/>
                <a:gdLst>
                  <a:gd name="T0" fmla="*/ 1 w 220"/>
                  <a:gd name="T1" fmla="*/ 0 h 284"/>
                  <a:gd name="T2" fmla="*/ 0 w 220"/>
                  <a:gd name="T3" fmla="*/ 0 h 284"/>
                  <a:gd name="T4" fmla="*/ 0 w 220"/>
                  <a:gd name="T5" fmla="*/ 1 h 284"/>
                  <a:gd name="T6" fmla="*/ 1 w 220"/>
                  <a:gd name="T7" fmla="*/ 1 h 284"/>
                  <a:gd name="T8" fmla="*/ 2 w 220"/>
                  <a:gd name="T9" fmla="*/ 0 h 284"/>
                  <a:gd name="T10" fmla="*/ 1 w 220"/>
                  <a:gd name="T11" fmla="*/ 0 h 284"/>
                  <a:gd name="T12" fmla="*/ 0 60000 65536"/>
                  <a:gd name="T13" fmla="*/ 0 60000 65536"/>
                  <a:gd name="T14" fmla="*/ 0 60000 65536"/>
                  <a:gd name="T15" fmla="*/ 0 60000 65536"/>
                  <a:gd name="T16" fmla="*/ 0 60000 65536"/>
                  <a:gd name="T17" fmla="*/ 0 60000 65536"/>
                  <a:gd name="T18" fmla="*/ 0 w 220"/>
                  <a:gd name="T19" fmla="*/ 0 h 284"/>
                  <a:gd name="T20" fmla="*/ 220 w 220"/>
                  <a:gd name="T21" fmla="*/ 284 h 284"/>
                </a:gdLst>
                <a:ahLst/>
                <a:cxnLst>
                  <a:cxn ang="T12">
                    <a:pos x="T0" y="T1"/>
                  </a:cxn>
                  <a:cxn ang="T13">
                    <a:pos x="T2" y="T3"/>
                  </a:cxn>
                  <a:cxn ang="T14">
                    <a:pos x="T4" y="T5"/>
                  </a:cxn>
                  <a:cxn ang="T15">
                    <a:pos x="T6" y="T7"/>
                  </a:cxn>
                  <a:cxn ang="T16">
                    <a:pos x="T8" y="T9"/>
                  </a:cxn>
                  <a:cxn ang="T17">
                    <a:pos x="T10" y="T11"/>
                  </a:cxn>
                </a:cxnLst>
                <a:rect l="T18" t="T19" r="T20" b="T21"/>
                <a:pathLst>
                  <a:path w="220" h="284">
                    <a:moveTo>
                      <a:pt x="185" y="0"/>
                    </a:moveTo>
                    <a:lnTo>
                      <a:pt x="0" y="48"/>
                    </a:lnTo>
                    <a:lnTo>
                      <a:pt x="58" y="260"/>
                    </a:lnTo>
                    <a:lnTo>
                      <a:pt x="94" y="284"/>
                    </a:lnTo>
                    <a:lnTo>
                      <a:pt x="220" y="23"/>
                    </a:lnTo>
                    <a:lnTo>
                      <a:pt x="185" y="0"/>
                    </a:lnTo>
                    <a:close/>
                  </a:path>
                </a:pathLst>
              </a:custGeom>
              <a:solidFill>
                <a:srgbClr val="C2C2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 name="Freeform 162">
                <a:extLst>
                  <a:ext uri="{FF2B5EF4-FFF2-40B4-BE49-F238E27FC236}">
                    <a16:creationId xmlns:a16="http://schemas.microsoft.com/office/drawing/2014/main" xmlns="" id="{27D680BA-3002-0757-9251-50F764451756}"/>
                  </a:ext>
                </a:extLst>
              </p:cNvPr>
              <p:cNvSpPr>
                <a:spLocks/>
              </p:cNvSpPr>
              <p:nvPr/>
            </p:nvSpPr>
            <p:spPr bwMode="auto">
              <a:xfrm>
                <a:off x="1043" y="2596"/>
                <a:ext cx="44" cy="26"/>
              </a:xfrm>
              <a:custGeom>
                <a:avLst/>
                <a:gdLst>
                  <a:gd name="T0" fmla="*/ 1 w 222"/>
                  <a:gd name="T1" fmla="*/ 0 h 157"/>
                  <a:gd name="T2" fmla="*/ 0 w 222"/>
                  <a:gd name="T3" fmla="*/ 0 h 157"/>
                  <a:gd name="T4" fmla="*/ 1 w 222"/>
                  <a:gd name="T5" fmla="*/ 1 h 157"/>
                  <a:gd name="T6" fmla="*/ 2 w 222"/>
                  <a:gd name="T7" fmla="*/ 0 h 157"/>
                  <a:gd name="T8" fmla="*/ 1 w 222"/>
                  <a:gd name="T9" fmla="*/ 0 h 157"/>
                  <a:gd name="T10" fmla="*/ 0 60000 65536"/>
                  <a:gd name="T11" fmla="*/ 0 60000 65536"/>
                  <a:gd name="T12" fmla="*/ 0 60000 65536"/>
                  <a:gd name="T13" fmla="*/ 0 60000 65536"/>
                  <a:gd name="T14" fmla="*/ 0 60000 65536"/>
                  <a:gd name="T15" fmla="*/ 0 w 222"/>
                  <a:gd name="T16" fmla="*/ 0 h 157"/>
                  <a:gd name="T17" fmla="*/ 222 w 222"/>
                  <a:gd name="T18" fmla="*/ 157 h 157"/>
                </a:gdLst>
                <a:ahLst/>
                <a:cxnLst>
                  <a:cxn ang="T10">
                    <a:pos x="T0" y="T1"/>
                  </a:cxn>
                  <a:cxn ang="T11">
                    <a:pos x="T2" y="T3"/>
                  </a:cxn>
                  <a:cxn ang="T12">
                    <a:pos x="T4" y="T5"/>
                  </a:cxn>
                  <a:cxn ang="T13">
                    <a:pos x="T6" y="T7"/>
                  </a:cxn>
                  <a:cxn ang="T14">
                    <a:pos x="T8" y="T9"/>
                  </a:cxn>
                </a:cxnLst>
                <a:rect l="T15" t="T16" r="T17" b="T18"/>
                <a:pathLst>
                  <a:path w="222" h="157">
                    <a:moveTo>
                      <a:pt x="186" y="0"/>
                    </a:moveTo>
                    <a:lnTo>
                      <a:pt x="0" y="48"/>
                    </a:lnTo>
                    <a:lnTo>
                      <a:pt x="157" y="157"/>
                    </a:lnTo>
                    <a:lnTo>
                      <a:pt x="222" y="24"/>
                    </a:lnTo>
                    <a:lnTo>
                      <a:pt x="186" y="0"/>
                    </a:lnTo>
                    <a:close/>
                  </a:path>
                </a:pathLst>
              </a:custGeom>
              <a:solidFill>
                <a:srgbClr val="EBECE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 name="Freeform 163">
                <a:extLst>
                  <a:ext uri="{FF2B5EF4-FFF2-40B4-BE49-F238E27FC236}">
                    <a16:creationId xmlns:a16="http://schemas.microsoft.com/office/drawing/2014/main" xmlns="" id="{AF834101-7A58-0EC9-BC0E-A2A3E68A9B46}"/>
                  </a:ext>
                </a:extLst>
              </p:cNvPr>
              <p:cNvSpPr>
                <a:spLocks/>
              </p:cNvSpPr>
              <p:nvPr/>
            </p:nvSpPr>
            <p:spPr bwMode="auto">
              <a:xfrm>
                <a:off x="1043" y="2601"/>
                <a:ext cx="13" cy="15"/>
              </a:xfrm>
              <a:custGeom>
                <a:avLst/>
                <a:gdLst>
                  <a:gd name="T0" fmla="*/ 1 w 63"/>
                  <a:gd name="T1" fmla="*/ 0 h 89"/>
                  <a:gd name="T2" fmla="*/ 0 w 63"/>
                  <a:gd name="T3" fmla="*/ 0 h 89"/>
                  <a:gd name="T4" fmla="*/ 0 w 63"/>
                  <a:gd name="T5" fmla="*/ 1 h 89"/>
                  <a:gd name="T6" fmla="*/ 1 w 63"/>
                  <a:gd name="T7" fmla="*/ 0 h 89"/>
                  <a:gd name="T8" fmla="*/ 0 60000 65536"/>
                  <a:gd name="T9" fmla="*/ 0 60000 65536"/>
                  <a:gd name="T10" fmla="*/ 0 60000 65536"/>
                  <a:gd name="T11" fmla="*/ 0 60000 65536"/>
                  <a:gd name="T12" fmla="*/ 0 w 63"/>
                  <a:gd name="T13" fmla="*/ 0 h 89"/>
                  <a:gd name="T14" fmla="*/ 63 w 63"/>
                  <a:gd name="T15" fmla="*/ 89 h 89"/>
                </a:gdLst>
                <a:ahLst/>
                <a:cxnLst>
                  <a:cxn ang="T8">
                    <a:pos x="T0" y="T1"/>
                  </a:cxn>
                  <a:cxn ang="T9">
                    <a:pos x="T2" y="T3"/>
                  </a:cxn>
                  <a:cxn ang="T10">
                    <a:pos x="T4" y="T5"/>
                  </a:cxn>
                  <a:cxn ang="T11">
                    <a:pos x="T6" y="T7"/>
                  </a:cxn>
                </a:cxnLst>
                <a:rect l="T12" t="T13" r="T14" b="T15"/>
                <a:pathLst>
                  <a:path w="63" h="89">
                    <a:moveTo>
                      <a:pt x="63" y="0"/>
                    </a:moveTo>
                    <a:lnTo>
                      <a:pt x="0" y="16"/>
                    </a:lnTo>
                    <a:lnTo>
                      <a:pt x="20" y="89"/>
                    </a:lnTo>
                    <a:lnTo>
                      <a:pt x="63" y="0"/>
                    </a:lnTo>
                    <a:close/>
                  </a:path>
                </a:pathLst>
              </a:custGeom>
              <a:solidFill>
                <a:srgbClr val="A9A9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 name="Freeform 164">
                <a:extLst>
                  <a:ext uri="{FF2B5EF4-FFF2-40B4-BE49-F238E27FC236}">
                    <a16:creationId xmlns:a16="http://schemas.microsoft.com/office/drawing/2014/main" xmlns="" id="{80C888CF-54AE-DCEB-2989-F02B49F661C7}"/>
                  </a:ext>
                </a:extLst>
              </p:cNvPr>
              <p:cNvSpPr>
                <a:spLocks/>
              </p:cNvSpPr>
              <p:nvPr/>
            </p:nvSpPr>
            <p:spPr bwMode="auto">
              <a:xfrm>
                <a:off x="1043" y="2601"/>
                <a:ext cx="13" cy="8"/>
              </a:xfrm>
              <a:custGeom>
                <a:avLst/>
                <a:gdLst>
                  <a:gd name="T0" fmla="*/ 1 w 63"/>
                  <a:gd name="T1" fmla="*/ 0 h 46"/>
                  <a:gd name="T2" fmla="*/ 0 w 63"/>
                  <a:gd name="T3" fmla="*/ 0 h 46"/>
                  <a:gd name="T4" fmla="*/ 0 w 63"/>
                  <a:gd name="T5" fmla="*/ 0 h 46"/>
                  <a:gd name="T6" fmla="*/ 1 w 63"/>
                  <a:gd name="T7" fmla="*/ 0 h 46"/>
                  <a:gd name="T8" fmla="*/ 0 60000 65536"/>
                  <a:gd name="T9" fmla="*/ 0 60000 65536"/>
                  <a:gd name="T10" fmla="*/ 0 60000 65536"/>
                  <a:gd name="T11" fmla="*/ 0 60000 65536"/>
                  <a:gd name="T12" fmla="*/ 0 w 63"/>
                  <a:gd name="T13" fmla="*/ 0 h 46"/>
                  <a:gd name="T14" fmla="*/ 63 w 63"/>
                  <a:gd name="T15" fmla="*/ 46 h 46"/>
                </a:gdLst>
                <a:ahLst/>
                <a:cxnLst>
                  <a:cxn ang="T8">
                    <a:pos x="T0" y="T1"/>
                  </a:cxn>
                  <a:cxn ang="T9">
                    <a:pos x="T2" y="T3"/>
                  </a:cxn>
                  <a:cxn ang="T10">
                    <a:pos x="T4" y="T5"/>
                  </a:cxn>
                  <a:cxn ang="T11">
                    <a:pos x="T6" y="T7"/>
                  </a:cxn>
                </a:cxnLst>
                <a:rect l="T12" t="T13" r="T14" b="T15"/>
                <a:pathLst>
                  <a:path w="63" h="46">
                    <a:moveTo>
                      <a:pt x="63" y="0"/>
                    </a:moveTo>
                    <a:lnTo>
                      <a:pt x="0" y="16"/>
                    </a:lnTo>
                    <a:lnTo>
                      <a:pt x="41" y="46"/>
                    </a:lnTo>
                    <a:lnTo>
                      <a:pt x="63" y="0"/>
                    </a:lnTo>
                    <a:close/>
                  </a:path>
                </a:pathLst>
              </a:custGeom>
              <a:solidFill>
                <a:srgbClr val="DE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 name="Freeform 165">
                <a:extLst>
                  <a:ext uri="{FF2B5EF4-FFF2-40B4-BE49-F238E27FC236}">
                    <a16:creationId xmlns:a16="http://schemas.microsoft.com/office/drawing/2014/main" xmlns="" id="{D287B4D5-88E8-9D48-9357-C0FF65ADC08D}"/>
                  </a:ext>
                </a:extLst>
              </p:cNvPr>
              <p:cNvSpPr>
                <a:spLocks/>
              </p:cNvSpPr>
              <p:nvPr/>
            </p:nvSpPr>
            <p:spPr bwMode="auto">
              <a:xfrm>
                <a:off x="1078" y="2596"/>
                <a:ext cx="93" cy="63"/>
              </a:xfrm>
              <a:custGeom>
                <a:avLst/>
                <a:gdLst>
                  <a:gd name="T0" fmla="*/ 0 w 463"/>
                  <a:gd name="T1" fmla="*/ 0 h 376"/>
                  <a:gd name="T2" fmla="*/ 0 w 463"/>
                  <a:gd name="T3" fmla="*/ 0 h 376"/>
                  <a:gd name="T4" fmla="*/ 3 w 463"/>
                  <a:gd name="T5" fmla="*/ 2 h 376"/>
                  <a:gd name="T6" fmla="*/ 4 w 463"/>
                  <a:gd name="T7" fmla="*/ 2 h 376"/>
                  <a:gd name="T8" fmla="*/ 0 w 463"/>
                  <a:gd name="T9" fmla="*/ 0 h 376"/>
                  <a:gd name="T10" fmla="*/ 0 60000 65536"/>
                  <a:gd name="T11" fmla="*/ 0 60000 65536"/>
                  <a:gd name="T12" fmla="*/ 0 60000 65536"/>
                  <a:gd name="T13" fmla="*/ 0 60000 65536"/>
                  <a:gd name="T14" fmla="*/ 0 60000 65536"/>
                  <a:gd name="T15" fmla="*/ 0 w 463"/>
                  <a:gd name="T16" fmla="*/ 0 h 376"/>
                  <a:gd name="T17" fmla="*/ 463 w 463"/>
                  <a:gd name="T18" fmla="*/ 376 h 376"/>
                </a:gdLst>
                <a:ahLst/>
                <a:cxnLst>
                  <a:cxn ang="T10">
                    <a:pos x="T0" y="T1"/>
                  </a:cxn>
                  <a:cxn ang="T11">
                    <a:pos x="T2" y="T3"/>
                  </a:cxn>
                  <a:cxn ang="T12">
                    <a:pos x="T4" y="T5"/>
                  </a:cxn>
                  <a:cxn ang="T13">
                    <a:pos x="T6" y="T7"/>
                  </a:cxn>
                  <a:cxn ang="T14">
                    <a:pos x="T8" y="T9"/>
                  </a:cxn>
                </a:cxnLst>
                <a:rect l="T15" t="T16" r="T17" b="T18"/>
                <a:pathLst>
                  <a:path w="463" h="376">
                    <a:moveTo>
                      <a:pt x="8" y="0"/>
                    </a:moveTo>
                    <a:lnTo>
                      <a:pt x="0" y="79"/>
                    </a:lnTo>
                    <a:lnTo>
                      <a:pt x="432" y="376"/>
                    </a:lnTo>
                    <a:lnTo>
                      <a:pt x="463" y="311"/>
                    </a:lnTo>
                    <a:lnTo>
                      <a:pt x="8" y="0"/>
                    </a:lnTo>
                    <a:close/>
                  </a:path>
                </a:pathLst>
              </a:custGeom>
              <a:solidFill>
                <a:srgbClr val="B5DC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 name="Freeform 166">
                <a:extLst>
                  <a:ext uri="{FF2B5EF4-FFF2-40B4-BE49-F238E27FC236}">
                    <a16:creationId xmlns:a16="http://schemas.microsoft.com/office/drawing/2014/main" xmlns="" id="{F496939D-4647-BC47-AF2C-D15699F31D4E}"/>
                  </a:ext>
                </a:extLst>
              </p:cNvPr>
              <p:cNvSpPr>
                <a:spLocks/>
              </p:cNvSpPr>
              <p:nvPr/>
            </p:nvSpPr>
            <p:spPr bwMode="auto">
              <a:xfrm>
                <a:off x="1065" y="2609"/>
                <a:ext cx="100" cy="72"/>
              </a:xfrm>
              <a:custGeom>
                <a:avLst/>
                <a:gdLst>
                  <a:gd name="T0" fmla="*/ 1 w 501"/>
                  <a:gd name="T1" fmla="*/ 0 h 430"/>
                  <a:gd name="T2" fmla="*/ 0 w 501"/>
                  <a:gd name="T3" fmla="*/ 0 h 430"/>
                  <a:gd name="T4" fmla="*/ 0 w 501"/>
                  <a:gd name="T5" fmla="*/ 1 h 430"/>
                  <a:gd name="T6" fmla="*/ 3 w 501"/>
                  <a:gd name="T7" fmla="*/ 2 h 430"/>
                  <a:gd name="T8" fmla="*/ 4 w 501"/>
                  <a:gd name="T9" fmla="*/ 1 h 430"/>
                  <a:gd name="T10" fmla="*/ 1 w 501"/>
                  <a:gd name="T11" fmla="*/ 0 h 430"/>
                  <a:gd name="T12" fmla="*/ 0 60000 65536"/>
                  <a:gd name="T13" fmla="*/ 0 60000 65536"/>
                  <a:gd name="T14" fmla="*/ 0 60000 65536"/>
                  <a:gd name="T15" fmla="*/ 0 60000 65536"/>
                  <a:gd name="T16" fmla="*/ 0 60000 65536"/>
                  <a:gd name="T17" fmla="*/ 0 60000 65536"/>
                  <a:gd name="T18" fmla="*/ 0 w 501"/>
                  <a:gd name="T19" fmla="*/ 0 h 430"/>
                  <a:gd name="T20" fmla="*/ 501 w 501"/>
                  <a:gd name="T21" fmla="*/ 430 h 430"/>
                </a:gdLst>
                <a:ahLst/>
                <a:cxnLst>
                  <a:cxn ang="T12">
                    <a:pos x="T0" y="T1"/>
                  </a:cxn>
                  <a:cxn ang="T13">
                    <a:pos x="T2" y="T3"/>
                  </a:cxn>
                  <a:cxn ang="T14">
                    <a:pos x="T4" y="T5"/>
                  </a:cxn>
                  <a:cxn ang="T15">
                    <a:pos x="T6" y="T7"/>
                  </a:cxn>
                  <a:cxn ang="T16">
                    <a:pos x="T8" y="T9"/>
                  </a:cxn>
                  <a:cxn ang="T17">
                    <a:pos x="T10" y="T11"/>
                  </a:cxn>
                </a:cxnLst>
                <a:rect l="T18" t="T19" r="T20" b="T21"/>
                <a:pathLst>
                  <a:path w="501" h="430">
                    <a:moveTo>
                      <a:pt x="69" y="0"/>
                    </a:moveTo>
                    <a:lnTo>
                      <a:pt x="14" y="52"/>
                    </a:lnTo>
                    <a:lnTo>
                      <a:pt x="0" y="131"/>
                    </a:lnTo>
                    <a:lnTo>
                      <a:pt x="436" y="430"/>
                    </a:lnTo>
                    <a:lnTo>
                      <a:pt x="501" y="297"/>
                    </a:lnTo>
                    <a:lnTo>
                      <a:pt x="69" y="0"/>
                    </a:lnTo>
                    <a:close/>
                  </a:path>
                </a:pathLst>
              </a:custGeom>
              <a:solidFill>
                <a:srgbClr val="8DC6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 name="Freeform 167">
                <a:extLst>
                  <a:ext uri="{FF2B5EF4-FFF2-40B4-BE49-F238E27FC236}">
                    <a16:creationId xmlns:a16="http://schemas.microsoft.com/office/drawing/2014/main" xmlns="" id="{AEB701CD-6223-E125-7DB7-54EF89C52BB1}"/>
                  </a:ext>
                </a:extLst>
              </p:cNvPr>
              <p:cNvSpPr>
                <a:spLocks/>
              </p:cNvSpPr>
              <p:nvPr/>
            </p:nvSpPr>
            <p:spPr bwMode="auto">
              <a:xfrm>
                <a:off x="1055" y="2630"/>
                <a:ext cx="97" cy="61"/>
              </a:xfrm>
              <a:custGeom>
                <a:avLst/>
                <a:gdLst>
                  <a:gd name="T0" fmla="*/ 0 w 487"/>
                  <a:gd name="T1" fmla="*/ 0 h 367"/>
                  <a:gd name="T2" fmla="*/ 0 w 487"/>
                  <a:gd name="T3" fmla="*/ 0 h 367"/>
                  <a:gd name="T4" fmla="*/ 4 w 487"/>
                  <a:gd name="T5" fmla="*/ 2 h 367"/>
                  <a:gd name="T6" fmla="*/ 4 w 487"/>
                  <a:gd name="T7" fmla="*/ 1 h 367"/>
                  <a:gd name="T8" fmla="*/ 0 w 487"/>
                  <a:gd name="T9" fmla="*/ 0 h 367"/>
                  <a:gd name="T10" fmla="*/ 0 60000 65536"/>
                  <a:gd name="T11" fmla="*/ 0 60000 65536"/>
                  <a:gd name="T12" fmla="*/ 0 60000 65536"/>
                  <a:gd name="T13" fmla="*/ 0 60000 65536"/>
                  <a:gd name="T14" fmla="*/ 0 60000 65536"/>
                  <a:gd name="T15" fmla="*/ 0 w 487"/>
                  <a:gd name="T16" fmla="*/ 0 h 367"/>
                  <a:gd name="T17" fmla="*/ 487 w 487"/>
                  <a:gd name="T18" fmla="*/ 367 h 367"/>
                </a:gdLst>
                <a:ahLst/>
                <a:cxnLst>
                  <a:cxn ang="T10">
                    <a:pos x="T0" y="T1"/>
                  </a:cxn>
                  <a:cxn ang="T11">
                    <a:pos x="T2" y="T3"/>
                  </a:cxn>
                  <a:cxn ang="T12">
                    <a:pos x="T4" y="T5"/>
                  </a:cxn>
                  <a:cxn ang="T13">
                    <a:pos x="T6" y="T7"/>
                  </a:cxn>
                  <a:cxn ang="T14">
                    <a:pos x="T8" y="T9"/>
                  </a:cxn>
                </a:cxnLst>
                <a:rect l="T15" t="T16" r="T17" b="T18"/>
                <a:pathLst>
                  <a:path w="487" h="367">
                    <a:moveTo>
                      <a:pt x="51" y="0"/>
                    </a:moveTo>
                    <a:lnTo>
                      <a:pt x="0" y="55"/>
                    </a:lnTo>
                    <a:lnTo>
                      <a:pt x="455" y="367"/>
                    </a:lnTo>
                    <a:lnTo>
                      <a:pt x="487" y="301"/>
                    </a:lnTo>
                    <a:lnTo>
                      <a:pt x="51" y="0"/>
                    </a:lnTo>
                    <a:close/>
                  </a:path>
                </a:pathLst>
              </a:custGeom>
              <a:solidFill>
                <a:srgbClr val="6EAE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 name="Freeform 168">
                <a:extLst>
                  <a:ext uri="{FF2B5EF4-FFF2-40B4-BE49-F238E27FC236}">
                    <a16:creationId xmlns:a16="http://schemas.microsoft.com/office/drawing/2014/main" xmlns="" id="{410AAC94-5BA4-2055-7691-FC9EED715BEE}"/>
                  </a:ext>
                </a:extLst>
              </p:cNvPr>
              <p:cNvSpPr>
                <a:spLocks/>
              </p:cNvSpPr>
              <p:nvPr/>
            </p:nvSpPr>
            <p:spPr bwMode="auto">
              <a:xfrm>
                <a:off x="1143" y="2647"/>
                <a:ext cx="30" cy="45"/>
              </a:xfrm>
              <a:custGeom>
                <a:avLst/>
                <a:gdLst>
                  <a:gd name="T0" fmla="*/ 1 w 147"/>
                  <a:gd name="T1" fmla="*/ 0 h 276"/>
                  <a:gd name="T2" fmla="*/ 1 w 147"/>
                  <a:gd name="T3" fmla="*/ 0 h 276"/>
                  <a:gd name="T4" fmla="*/ 0 w 147"/>
                  <a:gd name="T5" fmla="*/ 1 h 276"/>
                  <a:gd name="T6" fmla="*/ 0 w 147"/>
                  <a:gd name="T7" fmla="*/ 1 h 276"/>
                  <a:gd name="T8" fmla="*/ 1 w 147"/>
                  <a:gd name="T9" fmla="*/ 0 h 276"/>
                  <a:gd name="T10" fmla="*/ 0 60000 65536"/>
                  <a:gd name="T11" fmla="*/ 0 60000 65536"/>
                  <a:gd name="T12" fmla="*/ 0 60000 65536"/>
                  <a:gd name="T13" fmla="*/ 0 60000 65536"/>
                  <a:gd name="T14" fmla="*/ 0 60000 65536"/>
                  <a:gd name="T15" fmla="*/ 0 w 147"/>
                  <a:gd name="T16" fmla="*/ 0 h 276"/>
                  <a:gd name="T17" fmla="*/ 147 w 147"/>
                  <a:gd name="T18" fmla="*/ 276 h 276"/>
                </a:gdLst>
                <a:ahLst/>
                <a:cxnLst>
                  <a:cxn ang="T10">
                    <a:pos x="T0" y="T1"/>
                  </a:cxn>
                  <a:cxn ang="T11">
                    <a:pos x="T2" y="T3"/>
                  </a:cxn>
                  <a:cxn ang="T12">
                    <a:pos x="T4" y="T5"/>
                  </a:cxn>
                  <a:cxn ang="T13">
                    <a:pos x="T6" y="T7"/>
                  </a:cxn>
                  <a:cxn ang="T14">
                    <a:pos x="T8" y="T9"/>
                  </a:cxn>
                </a:cxnLst>
                <a:rect l="T15" t="T16" r="T17" b="T18"/>
                <a:pathLst>
                  <a:path w="147" h="276">
                    <a:moveTo>
                      <a:pt x="127" y="0"/>
                    </a:moveTo>
                    <a:lnTo>
                      <a:pt x="147" y="14"/>
                    </a:lnTo>
                    <a:lnTo>
                      <a:pt x="20" y="276"/>
                    </a:lnTo>
                    <a:lnTo>
                      <a:pt x="0" y="263"/>
                    </a:lnTo>
                    <a:lnTo>
                      <a:pt x="127" y="0"/>
                    </a:lnTo>
                    <a:close/>
                  </a:path>
                </a:pathLst>
              </a:custGeom>
              <a:solidFill>
                <a:srgbClr val="C2C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 name="Freeform 169">
                <a:extLst>
                  <a:ext uri="{FF2B5EF4-FFF2-40B4-BE49-F238E27FC236}">
                    <a16:creationId xmlns:a16="http://schemas.microsoft.com/office/drawing/2014/main" xmlns="" id="{D9961DC6-AE7B-ACE8-41CA-708005D51CB3}"/>
                  </a:ext>
                </a:extLst>
              </p:cNvPr>
              <p:cNvSpPr>
                <a:spLocks/>
              </p:cNvSpPr>
              <p:nvPr/>
            </p:nvSpPr>
            <p:spPr bwMode="auto">
              <a:xfrm>
                <a:off x="1150" y="2647"/>
                <a:ext cx="23" cy="34"/>
              </a:xfrm>
              <a:custGeom>
                <a:avLst/>
                <a:gdLst>
                  <a:gd name="T0" fmla="*/ 1 w 114"/>
                  <a:gd name="T1" fmla="*/ 0 h 209"/>
                  <a:gd name="T2" fmla="*/ 1 w 114"/>
                  <a:gd name="T3" fmla="*/ 0 h 209"/>
                  <a:gd name="T4" fmla="*/ 0 w 114"/>
                  <a:gd name="T5" fmla="*/ 1 h 209"/>
                  <a:gd name="T6" fmla="*/ 0 w 114"/>
                  <a:gd name="T7" fmla="*/ 1 h 209"/>
                  <a:gd name="T8" fmla="*/ 1 w 114"/>
                  <a:gd name="T9" fmla="*/ 0 h 209"/>
                  <a:gd name="T10" fmla="*/ 0 60000 65536"/>
                  <a:gd name="T11" fmla="*/ 0 60000 65536"/>
                  <a:gd name="T12" fmla="*/ 0 60000 65536"/>
                  <a:gd name="T13" fmla="*/ 0 60000 65536"/>
                  <a:gd name="T14" fmla="*/ 0 60000 65536"/>
                  <a:gd name="T15" fmla="*/ 0 w 114"/>
                  <a:gd name="T16" fmla="*/ 0 h 209"/>
                  <a:gd name="T17" fmla="*/ 114 w 114"/>
                  <a:gd name="T18" fmla="*/ 209 h 209"/>
                </a:gdLst>
                <a:ahLst/>
                <a:cxnLst>
                  <a:cxn ang="T10">
                    <a:pos x="T0" y="T1"/>
                  </a:cxn>
                  <a:cxn ang="T11">
                    <a:pos x="T2" y="T3"/>
                  </a:cxn>
                  <a:cxn ang="T12">
                    <a:pos x="T4" y="T5"/>
                  </a:cxn>
                  <a:cxn ang="T13">
                    <a:pos x="T6" y="T7"/>
                  </a:cxn>
                  <a:cxn ang="T14">
                    <a:pos x="T8" y="T9"/>
                  </a:cxn>
                </a:cxnLst>
                <a:rect l="T15" t="T16" r="T17" b="T18"/>
                <a:pathLst>
                  <a:path w="114" h="209">
                    <a:moveTo>
                      <a:pt x="94" y="0"/>
                    </a:moveTo>
                    <a:lnTo>
                      <a:pt x="114" y="14"/>
                    </a:lnTo>
                    <a:lnTo>
                      <a:pt x="20" y="209"/>
                    </a:lnTo>
                    <a:lnTo>
                      <a:pt x="0" y="195"/>
                    </a:lnTo>
                    <a:lnTo>
                      <a:pt x="94" y="0"/>
                    </a:lnTo>
                    <a:close/>
                  </a:path>
                </a:pathLst>
              </a:custGeom>
              <a:solidFill>
                <a:srgbClr val="FDFC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 name="Freeform 170">
                <a:extLst>
                  <a:ext uri="{FF2B5EF4-FFF2-40B4-BE49-F238E27FC236}">
                    <a16:creationId xmlns:a16="http://schemas.microsoft.com/office/drawing/2014/main" xmlns="" id="{5C360B77-BBCC-B3DF-18F7-E7EA66665628}"/>
                  </a:ext>
                </a:extLst>
              </p:cNvPr>
              <p:cNvSpPr>
                <a:spLocks/>
              </p:cNvSpPr>
              <p:nvPr/>
            </p:nvSpPr>
            <p:spPr bwMode="auto">
              <a:xfrm>
                <a:off x="1162" y="2647"/>
                <a:ext cx="11" cy="13"/>
              </a:xfrm>
              <a:custGeom>
                <a:avLst/>
                <a:gdLst>
                  <a:gd name="T0" fmla="*/ 0 w 51"/>
                  <a:gd name="T1" fmla="*/ 0 h 78"/>
                  <a:gd name="T2" fmla="*/ 0 w 51"/>
                  <a:gd name="T3" fmla="*/ 0 h 78"/>
                  <a:gd name="T4" fmla="*/ 0 w 51"/>
                  <a:gd name="T5" fmla="*/ 0 h 78"/>
                  <a:gd name="T6" fmla="*/ 0 w 51"/>
                  <a:gd name="T7" fmla="*/ 0 h 78"/>
                  <a:gd name="T8" fmla="*/ 0 w 51"/>
                  <a:gd name="T9" fmla="*/ 0 h 78"/>
                  <a:gd name="T10" fmla="*/ 0 60000 65536"/>
                  <a:gd name="T11" fmla="*/ 0 60000 65536"/>
                  <a:gd name="T12" fmla="*/ 0 60000 65536"/>
                  <a:gd name="T13" fmla="*/ 0 60000 65536"/>
                  <a:gd name="T14" fmla="*/ 0 60000 65536"/>
                  <a:gd name="T15" fmla="*/ 0 w 51"/>
                  <a:gd name="T16" fmla="*/ 0 h 78"/>
                  <a:gd name="T17" fmla="*/ 51 w 51"/>
                  <a:gd name="T18" fmla="*/ 78 h 78"/>
                </a:gdLst>
                <a:ahLst/>
                <a:cxnLst>
                  <a:cxn ang="T10">
                    <a:pos x="T0" y="T1"/>
                  </a:cxn>
                  <a:cxn ang="T11">
                    <a:pos x="T2" y="T3"/>
                  </a:cxn>
                  <a:cxn ang="T12">
                    <a:pos x="T4" y="T5"/>
                  </a:cxn>
                  <a:cxn ang="T13">
                    <a:pos x="T6" y="T7"/>
                  </a:cxn>
                  <a:cxn ang="T14">
                    <a:pos x="T8" y="T9"/>
                  </a:cxn>
                </a:cxnLst>
                <a:rect l="T15" t="T16" r="T17" b="T18"/>
                <a:pathLst>
                  <a:path w="51" h="78">
                    <a:moveTo>
                      <a:pt x="31" y="0"/>
                    </a:moveTo>
                    <a:lnTo>
                      <a:pt x="51" y="14"/>
                    </a:lnTo>
                    <a:lnTo>
                      <a:pt x="21" y="78"/>
                    </a:lnTo>
                    <a:lnTo>
                      <a:pt x="0" y="65"/>
                    </a:lnTo>
                    <a:lnTo>
                      <a:pt x="31" y="0"/>
                    </a:lnTo>
                    <a:close/>
                  </a:path>
                </a:pathLst>
              </a:custGeom>
              <a:solidFill>
                <a:srgbClr val="FEFE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59" name="Rectangle 58">
            <a:extLst>
              <a:ext uri="{FF2B5EF4-FFF2-40B4-BE49-F238E27FC236}">
                <a16:creationId xmlns:a16="http://schemas.microsoft.com/office/drawing/2014/main" xmlns="" id="{D1EB080A-2B24-9132-42E7-BD38EE37038D}"/>
              </a:ext>
            </a:extLst>
          </p:cNvPr>
          <p:cNvSpPr/>
          <p:nvPr/>
        </p:nvSpPr>
        <p:spPr>
          <a:xfrm>
            <a:off x="1052267" y="4421212"/>
            <a:ext cx="10830268" cy="1292662"/>
          </a:xfrm>
          <a:prstGeom prst="rect">
            <a:avLst/>
          </a:prstGeom>
        </p:spPr>
        <p:txBody>
          <a:bodyPr wrap="square">
            <a:spAutoFit/>
          </a:bodyPr>
          <a:lstStyle/>
          <a:p>
            <a:pPr algn="just"/>
            <a:r>
              <a:rPr lang="vi-VN" sz="2600" spc="20" dirty="0"/>
              <a:t>- Đồng thời giữa trực tiếp rèn luyện và phát triển các tố chất thể lực của HS với trang bị cho HS kiến thức và kĩ năng tự học, tự rèn luyện thân thể.</a:t>
            </a:r>
          </a:p>
        </p:txBody>
      </p:sp>
    </p:spTree>
    <p:extLst>
      <p:ext uri="{BB962C8B-B14F-4D97-AF65-F5344CB8AC3E}">
        <p14:creationId xmlns:p14="http://schemas.microsoft.com/office/powerpoint/2010/main" val="345473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6"/>
                                        </p:tgtEl>
                                        <p:attrNameLst>
                                          <p:attrName>style.visibility</p:attrName>
                                        </p:attrNameLst>
                                      </p:cBhvr>
                                      <p:to>
                                        <p:strVal val="visible"/>
                                      </p:to>
                                    </p:set>
                                    <p:animEffect transition="in" filter="fade">
                                      <p:cBhvr>
                                        <p:cTn id="7" dur="1000"/>
                                        <p:tgtEl>
                                          <p:spTgt spid="236"/>
                                        </p:tgtEl>
                                      </p:cBhvr>
                                    </p:animEffect>
                                    <p:anim calcmode="lin" valueType="num">
                                      <p:cBhvr>
                                        <p:cTn id="8" dur="1000" fill="hold"/>
                                        <p:tgtEl>
                                          <p:spTgt spid="236"/>
                                        </p:tgtEl>
                                        <p:attrNameLst>
                                          <p:attrName>ppt_x</p:attrName>
                                        </p:attrNameLst>
                                      </p:cBhvr>
                                      <p:tavLst>
                                        <p:tav tm="0">
                                          <p:val>
                                            <p:strVal val="#ppt_x"/>
                                          </p:val>
                                        </p:tav>
                                        <p:tav tm="100000">
                                          <p:val>
                                            <p:strVal val="#ppt_x"/>
                                          </p:val>
                                        </p:tav>
                                      </p:tavLst>
                                    </p:anim>
                                    <p:anim calcmode="lin" valueType="num">
                                      <p:cBhvr>
                                        <p:cTn id="9" dur="1000" fill="hold"/>
                                        <p:tgtEl>
                                          <p:spTgt spid="2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73"/>
                                        </p:tgtEl>
                                        <p:attrNameLst>
                                          <p:attrName>style.visibility</p:attrName>
                                        </p:attrNameLst>
                                      </p:cBhvr>
                                      <p:to>
                                        <p:strVal val="visible"/>
                                      </p:to>
                                    </p:set>
                                    <p:animEffect transition="in" filter="fade">
                                      <p:cBhvr>
                                        <p:cTn id="12" dur="1000"/>
                                        <p:tgtEl>
                                          <p:spTgt spid="473"/>
                                        </p:tgtEl>
                                      </p:cBhvr>
                                    </p:animEffect>
                                    <p:anim calcmode="lin" valueType="num">
                                      <p:cBhvr>
                                        <p:cTn id="13" dur="1000" fill="hold"/>
                                        <p:tgtEl>
                                          <p:spTgt spid="473"/>
                                        </p:tgtEl>
                                        <p:attrNameLst>
                                          <p:attrName>ppt_x</p:attrName>
                                        </p:attrNameLst>
                                      </p:cBhvr>
                                      <p:tavLst>
                                        <p:tav tm="0">
                                          <p:val>
                                            <p:strVal val="#ppt_x"/>
                                          </p:val>
                                        </p:tav>
                                        <p:tav tm="100000">
                                          <p:val>
                                            <p:strVal val="#ppt_x"/>
                                          </p:val>
                                        </p:tav>
                                      </p:tavLst>
                                    </p:anim>
                                    <p:anim calcmode="lin" valueType="num">
                                      <p:cBhvr>
                                        <p:cTn id="14" dur="1000" fill="hold"/>
                                        <p:tgtEl>
                                          <p:spTgt spid="47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7"/>
                                        </p:tgtEl>
                                        <p:attrNameLst>
                                          <p:attrName>style.visibility</p:attrName>
                                        </p:attrNameLst>
                                      </p:cBhvr>
                                      <p:to>
                                        <p:strVal val="visible"/>
                                      </p:to>
                                    </p:set>
                                    <p:animEffect transition="in" filter="fade">
                                      <p:cBhvr>
                                        <p:cTn id="19" dur="1000"/>
                                        <p:tgtEl>
                                          <p:spTgt spid="237"/>
                                        </p:tgtEl>
                                      </p:cBhvr>
                                    </p:animEffect>
                                    <p:anim calcmode="lin" valueType="num">
                                      <p:cBhvr>
                                        <p:cTn id="20" dur="1000" fill="hold"/>
                                        <p:tgtEl>
                                          <p:spTgt spid="237"/>
                                        </p:tgtEl>
                                        <p:attrNameLst>
                                          <p:attrName>ppt_x</p:attrName>
                                        </p:attrNameLst>
                                      </p:cBhvr>
                                      <p:tavLst>
                                        <p:tav tm="0">
                                          <p:val>
                                            <p:strVal val="#ppt_x"/>
                                          </p:val>
                                        </p:tav>
                                        <p:tav tm="100000">
                                          <p:val>
                                            <p:strVal val="#ppt_x"/>
                                          </p:val>
                                        </p:tav>
                                      </p:tavLst>
                                    </p:anim>
                                    <p:anim calcmode="lin" valueType="num">
                                      <p:cBhvr>
                                        <p:cTn id="21" dur="1000" fill="hold"/>
                                        <p:tgtEl>
                                          <p:spTgt spid="23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29"/>
                                        </p:tgtEl>
                                        <p:attrNameLst>
                                          <p:attrName>style.visibility</p:attrName>
                                        </p:attrNameLst>
                                      </p:cBhvr>
                                      <p:to>
                                        <p:strVal val="visible"/>
                                      </p:to>
                                    </p:set>
                                    <p:animEffect transition="in" filter="fade">
                                      <p:cBhvr>
                                        <p:cTn id="24" dur="1000"/>
                                        <p:tgtEl>
                                          <p:spTgt spid="529"/>
                                        </p:tgtEl>
                                      </p:cBhvr>
                                    </p:animEffect>
                                    <p:anim calcmode="lin" valueType="num">
                                      <p:cBhvr>
                                        <p:cTn id="25" dur="1000" fill="hold"/>
                                        <p:tgtEl>
                                          <p:spTgt spid="529"/>
                                        </p:tgtEl>
                                        <p:attrNameLst>
                                          <p:attrName>ppt_x</p:attrName>
                                        </p:attrNameLst>
                                      </p:cBhvr>
                                      <p:tavLst>
                                        <p:tav tm="0">
                                          <p:val>
                                            <p:strVal val="#ppt_x"/>
                                          </p:val>
                                        </p:tav>
                                        <p:tav tm="100000">
                                          <p:val>
                                            <p:strVal val="#ppt_x"/>
                                          </p:val>
                                        </p:tav>
                                      </p:tavLst>
                                    </p:anim>
                                    <p:anim calcmode="lin" valueType="num">
                                      <p:cBhvr>
                                        <p:cTn id="26" dur="1000" fill="hold"/>
                                        <p:tgtEl>
                                          <p:spTgt spid="52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fade">
                                      <p:cBhvr>
                                        <p:cTn id="31" dur="1000"/>
                                        <p:tgtEl>
                                          <p:spTgt spid="59"/>
                                        </p:tgtEl>
                                      </p:cBhvr>
                                    </p:animEffect>
                                    <p:anim calcmode="lin" valueType="num">
                                      <p:cBhvr>
                                        <p:cTn id="32" dur="1000" fill="hold"/>
                                        <p:tgtEl>
                                          <p:spTgt spid="59"/>
                                        </p:tgtEl>
                                        <p:attrNameLst>
                                          <p:attrName>ppt_x</p:attrName>
                                        </p:attrNameLst>
                                      </p:cBhvr>
                                      <p:tavLst>
                                        <p:tav tm="0">
                                          <p:val>
                                            <p:strVal val="#ppt_x"/>
                                          </p:val>
                                        </p:tav>
                                        <p:tav tm="100000">
                                          <p:val>
                                            <p:strVal val="#ppt_x"/>
                                          </p:val>
                                        </p:tav>
                                      </p:tavLst>
                                    </p:anim>
                                    <p:anim calcmode="lin" valueType="num">
                                      <p:cBhvr>
                                        <p:cTn id="33" dur="1000" fill="hold"/>
                                        <p:tgtEl>
                                          <p:spTgt spid="5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ppt_x</p:attrName>
                                        </p:attrNameLst>
                                      </p:cBhvr>
                                      <p:tavLst>
                                        <p:tav tm="0">
                                          <p:val>
                                            <p:strVal val="#ppt_x"/>
                                          </p:val>
                                        </p:tav>
                                        <p:tav tm="100000">
                                          <p:val>
                                            <p:strVal val="#ppt_x"/>
                                          </p:val>
                                        </p:tav>
                                      </p:tavLst>
                                    </p:anim>
                                    <p:anim calcmode="lin" valueType="num">
                                      <p:cBhvr>
                                        <p:cTn id="3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0"/>
      <p:bldP spid="237" grpId="0"/>
      <p:bldP spid="5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549"/>
            <a:ext cx="12192000" cy="6858000"/>
          </a:xfrm>
          <a:prstGeom prst="rect">
            <a:avLst/>
          </a:prstGeom>
        </p:spPr>
      </p:pic>
      <p:grpSp>
        <p:nvGrpSpPr>
          <p:cNvPr id="473" name="Group 59"/>
          <p:cNvGrpSpPr>
            <a:grpSpLocks/>
          </p:cNvGrpSpPr>
          <p:nvPr/>
        </p:nvGrpSpPr>
        <p:grpSpPr bwMode="auto">
          <a:xfrm>
            <a:off x="641166" y="1539072"/>
            <a:ext cx="4800600" cy="635000"/>
            <a:chOff x="1728" y="2048"/>
            <a:chExt cx="3024" cy="400"/>
          </a:xfrm>
        </p:grpSpPr>
        <p:sp>
          <p:nvSpPr>
            <p:cNvPr id="474" name="Line 60"/>
            <p:cNvSpPr>
              <a:spLocks noChangeShapeType="1"/>
            </p:cNvSpPr>
            <p:nvPr/>
          </p:nvSpPr>
          <p:spPr bwMode="auto">
            <a:xfrm>
              <a:off x="1728" y="2400"/>
              <a:ext cx="3024" cy="0"/>
            </a:xfrm>
            <a:prstGeom prst="line">
              <a:avLst/>
            </a:prstGeom>
            <a:noFill/>
            <a:ln w="25400">
              <a:solidFill>
                <a:srgbClr val="C0C0C0"/>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476" name="Group 62"/>
            <p:cNvGrpSpPr>
              <a:grpSpLocks/>
            </p:cNvGrpSpPr>
            <p:nvPr/>
          </p:nvGrpSpPr>
          <p:grpSpPr bwMode="auto">
            <a:xfrm rot="-4423226">
              <a:off x="1668" y="2108"/>
              <a:ext cx="400" cy="280"/>
              <a:chOff x="1043" y="2596"/>
              <a:chExt cx="142" cy="99"/>
            </a:xfrm>
          </p:grpSpPr>
          <p:sp>
            <p:nvSpPr>
              <p:cNvPr id="477" name="Freeform 63"/>
              <p:cNvSpPr>
                <a:spLocks/>
              </p:cNvSpPr>
              <p:nvPr/>
            </p:nvSpPr>
            <p:spPr bwMode="auto">
              <a:xfrm>
                <a:off x="1149" y="2693"/>
                <a:ext cx="12" cy="2"/>
              </a:xfrm>
              <a:custGeom>
                <a:avLst/>
                <a:gdLst>
                  <a:gd name="T0" fmla="*/ 0 w 63"/>
                  <a:gd name="T1" fmla="*/ 0 h 14"/>
                  <a:gd name="T2" fmla="*/ 0 w 63"/>
                  <a:gd name="T3" fmla="*/ 0 h 14"/>
                  <a:gd name="T4" fmla="*/ 0 w 63"/>
                  <a:gd name="T5" fmla="*/ 0 h 14"/>
                  <a:gd name="T6" fmla="*/ 0 w 63"/>
                  <a:gd name="T7" fmla="*/ 0 h 14"/>
                  <a:gd name="T8" fmla="*/ 0 w 63"/>
                  <a:gd name="T9" fmla="*/ 0 h 14"/>
                  <a:gd name="T10" fmla="*/ 0 w 63"/>
                  <a:gd name="T11" fmla="*/ 0 h 14"/>
                  <a:gd name="T12" fmla="*/ 0 w 63"/>
                  <a:gd name="T13" fmla="*/ 0 h 14"/>
                  <a:gd name="T14" fmla="*/ 0 w 63"/>
                  <a:gd name="T15" fmla="*/ 0 h 14"/>
                  <a:gd name="T16" fmla="*/ 0 w 63"/>
                  <a:gd name="T17" fmla="*/ 0 h 14"/>
                  <a:gd name="T18" fmla="*/ 0 w 63"/>
                  <a:gd name="T19" fmla="*/ 0 h 14"/>
                  <a:gd name="T20" fmla="*/ 0 w 63"/>
                  <a:gd name="T21" fmla="*/ 0 h 14"/>
                  <a:gd name="T22" fmla="*/ 0 w 63"/>
                  <a:gd name="T23" fmla="*/ 0 h 14"/>
                  <a:gd name="T24" fmla="*/ 0 w 63"/>
                  <a:gd name="T25" fmla="*/ 0 h 14"/>
                  <a:gd name="T26" fmla="*/ 0 w 63"/>
                  <a:gd name="T27" fmla="*/ 0 h 14"/>
                  <a:gd name="T28" fmla="*/ 0 w 63"/>
                  <a:gd name="T29" fmla="*/ 0 h 14"/>
                  <a:gd name="T30" fmla="*/ 0 w 63"/>
                  <a:gd name="T31" fmla="*/ 0 h 14"/>
                  <a:gd name="T32" fmla="*/ 0 w 63"/>
                  <a:gd name="T33" fmla="*/ 0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3"/>
                  <a:gd name="T52" fmla="*/ 0 h 14"/>
                  <a:gd name="T53" fmla="*/ 63 w 63"/>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3" h="14">
                    <a:moveTo>
                      <a:pt x="63" y="14"/>
                    </a:moveTo>
                    <a:lnTo>
                      <a:pt x="55" y="14"/>
                    </a:lnTo>
                    <a:lnTo>
                      <a:pt x="48" y="14"/>
                    </a:lnTo>
                    <a:lnTo>
                      <a:pt x="40" y="14"/>
                    </a:lnTo>
                    <a:lnTo>
                      <a:pt x="31" y="11"/>
                    </a:lnTo>
                    <a:lnTo>
                      <a:pt x="23" y="10"/>
                    </a:lnTo>
                    <a:lnTo>
                      <a:pt x="16" y="8"/>
                    </a:lnTo>
                    <a:lnTo>
                      <a:pt x="8" y="4"/>
                    </a:lnTo>
                    <a:lnTo>
                      <a:pt x="0" y="0"/>
                    </a:lnTo>
                    <a:lnTo>
                      <a:pt x="8" y="3"/>
                    </a:lnTo>
                    <a:lnTo>
                      <a:pt x="15" y="6"/>
                    </a:lnTo>
                    <a:lnTo>
                      <a:pt x="23" y="8"/>
                    </a:lnTo>
                    <a:lnTo>
                      <a:pt x="30" y="10"/>
                    </a:lnTo>
                    <a:lnTo>
                      <a:pt x="39" y="11"/>
                    </a:lnTo>
                    <a:lnTo>
                      <a:pt x="47" y="12"/>
                    </a:lnTo>
                    <a:lnTo>
                      <a:pt x="55" y="14"/>
                    </a:lnTo>
                    <a:lnTo>
                      <a:pt x="63" y="14"/>
                    </a:lnTo>
                    <a:close/>
                  </a:path>
                </a:pathLst>
              </a:custGeom>
              <a:solidFill>
                <a:srgbClr val="F0A7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8" name="Freeform 64"/>
              <p:cNvSpPr>
                <a:spLocks/>
              </p:cNvSpPr>
              <p:nvPr/>
            </p:nvSpPr>
            <p:spPr bwMode="auto">
              <a:xfrm>
                <a:off x="1143" y="2689"/>
                <a:ext cx="26" cy="6"/>
              </a:xfrm>
              <a:custGeom>
                <a:avLst/>
                <a:gdLst>
                  <a:gd name="T0" fmla="*/ 1 w 129"/>
                  <a:gd name="T1" fmla="*/ 0 h 38"/>
                  <a:gd name="T2" fmla="*/ 1 w 129"/>
                  <a:gd name="T3" fmla="*/ 0 h 38"/>
                  <a:gd name="T4" fmla="*/ 1 w 129"/>
                  <a:gd name="T5" fmla="*/ 0 h 38"/>
                  <a:gd name="T6" fmla="*/ 1 w 129"/>
                  <a:gd name="T7" fmla="*/ 0 h 38"/>
                  <a:gd name="T8" fmla="*/ 1 w 129"/>
                  <a:gd name="T9" fmla="*/ 0 h 38"/>
                  <a:gd name="T10" fmla="*/ 0 w 129"/>
                  <a:gd name="T11" fmla="*/ 0 h 38"/>
                  <a:gd name="T12" fmla="*/ 0 w 129"/>
                  <a:gd name="T13" fmla="*/ 0 h 38"/>
                  <a:gd name="T14" fmla="*/ 0 w 129"/>
                  <a:gd name="T15" fmla="*/ 0 h 38"/>
                  <a:gd name="T16" fmla="*/ 0 w 129"/>
                  <a:gd name="T17" fmla="*/ 0 h 38"/>
                  <a:gd name="T18" fmla="*/ 0 w 129"/>
                  <a:gd name="T19" fmla="*/ 0 h 38"/>
                  <a:gd name="T20" fmla="*/ 0 w 129"/>
                  <a:gd name="T21" fmla="*/ 0 h 38"/>
                  <a:gd name="T22" fmla="*/ 0 w 129"/>
                  <a:gd name="T23" fmla="*/ 0 h 38"/>
                  <a:gd name="T24" fmla="*/ 0 w 129"/>
                  <a:gd name="T25" fmla="*/ 0 h 38"/>
                  <a:gd name="T26" fmla="*/ 0 w 129"/>
                  <a:gd name="T27" fmla="*/ 0 h 38"/>
                  <a:gd name="T28" fmla="*/ 0 w 129"/>
                  <a:gd name="T29" fmla="*/ 0 h 38"/>
                  <a:gd name="T30" fmla="*/ 0 w 129"/>
                  <a:gd name="T31" fmla="*/ 0 h 38"/>
                  <a:gd name="T32" fmla="*/ 0 w 129"/>
                  <a:gd name="T33" fmla="*/ 0 h 38"/>
                  <a:gd name="T34" fmla="*/ 0 w 129"/>
                  <a:gd name="T35" fmla="*/ 0 h 38"/>
                  <a:gd name="T36" fmla="*/ 0 w 129"/>
                  <a:gd name="T37" fmla="*/ 0 h 38"/>
                  <a:gd name="T38" fmla="*/ 0 w 129"/>
                  <a:gd name="T39" fmla="*/ 0 h 38"/>
                  <a:gd name="T40" fmla="*/ 0 w 129"/>
                  <a:gd name="T41" fmla="*/ 0 h 38"/>
                  <a:gd name="T42" fmla="*/ 0 w 129"/>
                  <a:gd name="T43" fmla="*/ 0 h 38"/>
                  <a:gd name="T44" fmla="*/ 1 w 129"/>
                  <a:gd name="T45" fmla="*/ 0 h 38"/>
                  <a:gd name="T46" fmla="*/ 1 w 129"/>
                  <a:gd name="T47" fmla="*/ 0 h 38"/>
                  <a:gd name="T48" fmla="*/ 1 w 129"/>
                  <a:gd name="T49" fmla="*/ 0 h 38"/>
                  <a:gd name="T50" fmla="*/ 1 w 129"/>
                  <a:gd name="T51" fmla="*/ 0 h 38"/>
                  <a:gd name="T52" fmla="*/ 1 w 129"/>
                  <a:gd name="T53" fmla="*/ 0 h 38"/>
                  <a:gd name="T54" fmla="*/ 1 w 129"/>
                  <a:gd name="T55" fmla="*/ 0 h 38"/>
                  <a:gd name="T56" fmla="*/ 1 w 129"/>
                  <a:gd name="T57" fmla="*/ 0 h 38"/>
                  <a:gd name="T58" fmla="*/ 1 w 129"/>
                  <a:gd name="T59" fmla="*/ 0 h 38"/>
                  <a:gd name="T60" fmla="*/ 1 w 129"/>
                  <a:gd name="T61" fmla="*/ 0 h 38"/>
                  <a:gd name="T62" fmla="*/ 1 w 129"/>
                  <a:gd name="T63" fmla="*/ 0 h 38"/>
                  <a:gd name="T64" fmla="*/ 1 w 129"/>
                  <a:gd name="T65" fmla="*/ 0 h 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9"/>
                  <a:gd name="T100" fmla="*/ 0 h 38"/>
                  <a:gd name="T101" fmla="*/ 129 w 129"/>
                  <a:gd name="T102" fmla="*/ 38 h 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9" h="38">
                    <a:moveTo>
                      <a:pt x="129" y="28"/>
                    </a:moveTo>
                    <a:lnTo>
                      <a:pt x="116" y="33"/>
                    </a:lnTo>
                    <a:lnTo>
                      <a:pt x="102" y="36"/>
                    </a:lnTo>
                    <a:lnTo>
                      <a:pt x="89" y="38"/>
                    </a:lnTo>
                    <a:lnTo>
                      <a:pt x="75" y="38"/>
                    </a:lnTo>
                    <a:lnTo>
                      <a:pt x="60" y="35"/>
                    </a:lnTo>
                    <a:lnTo>
                      <a:pt x="47" y="32"/>
                    </a:lnTo>
                    <a:lnTo>
                      <a:pt x="33" y="26"/>
                    </a:lnTo>
                    <a:lnTo>
                      <a:pt x="20" y="18"/>
                    </a:lnTo>
                    <a:lnTo>
                      <a:pt x="18" y="16"/>
                    </a:lnTo>
                    <a:lnTo>
                      <a:pt x="15" y="14"/>
                    </a:lnTo>
                    <a:lnTo>
                      <a:pt x="12" y="11"/>
                    </a:lnTo>
                    <a:lnTo>
                      <a:pt x="10" y="10"/>
                    </a:lnTo>
                    <a:lnTo>
                      <a:pt x="7" y="8"/>
                    </a:lnTo>
                    <a:lnTo>
                      <a:pt x="5" y="5"/>
                    </a:lnTo>
                    <a:lnTo>
                      <a:pt x="2" y="3"/>
                    </a:lnTo>
                    <a:lnTo>
                      <a:pt x="0" y="0"/>
                    </a:lnTo>
                    <a:lnTo>
                      <a:pt x="10" y="8"/>
                    </a:lnTo>
                    <a:lnTo>
                      <a:pt x="21" y="14"/>
                    </a:lnTo>
                    <a:lnTo>
                      <a:pt x="32" y="20"/>
                    </a:lnTo>
                    <a:lnTo>
                      <a:pt x="44" y="23"/>
                    </a:lnTo>
                    <a:lnTo>
                      <a:pt x="56" y="27"/>
                    </a:lnTo>
                    <a:lnTo>
                      <a:pt x="69" y="30"/>
                    </a:lnTo>
                    <a:lnTo>
                      <a:pt x="81" y="32"/>
                    </a:lnTo>
                    <a:lnTo>
                      <a:pt x="94" y="33"/>
                    </a:lnTo>
                    <a:lnTo>
                      <a:pt x="99" y="32"/>
                    </a:lnTo>
                    <a:lnTo>
                      <a:pt x="103" y="32"/>
                    </a:lnTo>
                    <a:lnTo>
                      <a:pt x="107" y="32"/>
                    </a:lnTo>
                    <a:lnTo>
                      <a:pt x="112" y="32"/>
                    </a:lnTo>
                    <a:lnTo>
                      <a:pt x="116" y="30"/>
                    </a:lnTo>
                    <a:lnTo>
                      <a:pt x="120" y="30"/>
                    </a:lnTo>
                    <a:lnTo>
                      <a:pt x="124" y="29"/>
                    </a:lnTo>
                    <a:lnTo>
                      <a:pt x="129" y="28"/>
                    </a:lnTo>
                    <a:close/>
                  </a:path>
                </a:pathLst>
              </a:custGeom>
              <a:solidFill>
                <a:srgbClr val="F1AA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9" name="Freeform 65"/>
              <p:cNvSpPr>
                <a:spLocks/>
              </p:cNvSpPr>
              <p:nvPr/>
            </p:nvSpPr>
            <p:spPr bwMode="auto">
              <a:xfrm>
                <a:off x="1140" y="2685"/>
                <a:ext cx="33" cy="10"/>
              </a:xfrm>
              <a:custGeom>
                <a:avLst/>
                <a:gdLst>
                  <a:gd name="T0" fmla="*/ 0 w 166"/>
                  <a:gd name="T1" fmla="*/ 0 h 59"/>
                  <a:gd name="T2" fmla="*/ 0 w 166"/>
                  <a:gd name="T3" fmla="*/ 0 h 59"/>
                  <a:gd name="T4" fmla="*/ 0 w 166"/>
                  <a:gd name="T5" fmla="*/ 0 h 59"/>
                  <a:gd name="T6" fmla="*/ 1 w 166"/>
                  <a:gd name="T7" fmla="*/ 0 h 59"/>
                  <a:gd name="T8" fmla="*/ 1 w 166"/>
                  <a:gd name="T9" fmla="*/ 0 h 59"/>
                  <a:gd name="T10" fmla="*/ 1 w 166"/>
                  <a:gd name="T11" fmla="*/ 0 h 59"/>
                  <a:gd name="T12" fmla="*/ 1 w 166"/>
                  <a:gd name="T13" fmla="*/ 0 h 59"/>
                  <a:gd name="T14" fmla="*/ 1 w 166"/>
                  <a:gd name="T15" fmla="*/ 0 h 59"/>
                  <a:gd name="T16" fmla="*/ 1 w 166"/>
                  <a:gd name="T17" fmla="*/ 0 h 59"/>
                  <a:gd name="T18" fmla="*/ 1 w 166"/>
                  <a:gd name="T19" fmla="*/ 0 h 59"/>
                  <a:gd name="T20" fmla="*/ 1 w 166"/>
                  <a:gd name="T21" fmla="*/ 0 h 59"/>
                  <a:gd name="T22" fmla="*/ 1 w 166"/>
                  <a:gd name="T23" fmla="*/ 0 h 59"/>
                  <a:gd name="T24" fmla="*/ 1 w 166"/>
                  <a:gd name="T25" fmla="*/ 0 h 59"/>
                  <a:gd name="T26" fmla="*/ 1 w 166"/>
                  <a:gd name="T27" fmla="*/ 0 h 59"/>
                  <a:gd name="T28" fmla="*/ 1 w 166"/>
                  <a:gd name="T29" fmla="*/ 0 h 59"/>
                  <a:gd name="T30" fmla="*/ 1 w 166"/>
                  <a:gd name="T31" fmla="*/ 0 h 59"/>
                  <a:gd name="T32" fmla="*/ 1 w 166"/>
                  <a:gd name="T33" fmla="*/ 0 h 59"/>
                  <a:gd name="T34" fmla="*/ 1 w 166"/>
                  <a:gd name="T35" fmla="*/ 0 h 59"/>
                  <a:gd name="T36" fmla="*/ 1 w 166"/>
                  <a:gd name="T37" fmla="*/ 0 h 59"/>
                  <a:gd name="T38" fmla="*/ 1 w 166"/>
                  <a:gd name="T39" fmla="*/ 0 h 59"/>
                  <a:gd name="T40" fmla="*/ 1 w 166"/>
                  <a:gd name="T41" fmla="*/ 0 h 59"/>
                  <a:gd name="T42" fmla="*/ 1 w 166"/>
                  <a:gd name="T43" fmla="*/ 0 h 59"/>
                  <a:gd name="T44" fmla="*/ 1 w 166"/>
                  <a:gd name="T45" fmla="*/ 0 h 59"/>
                  <a:gd name="T46" fmla="*/ 1 w 166"/>
                  <a:gd name="T47" fmla="*/ 0 h 59"/>
                  <a:gd name="T48" fmla="*/ 1 w 166"/>
                  <a:gd name="T49" fmla="*/ 0 h 59"/>
                  <a:gd name="T50" fmla="*/ 1 w 166"/>
                  <a:gd name="T51" fmla="*/ 0 h 59"/>
                  <a:gd name="T52" fmla="*/ 1 w 166"/>
                  <a:gd name="T53" fmla="*/ 0 h 59"/>
                  <a:gd name="T54" fmla="*/ 1 w 166"/>
                  <a:gd name="T55" fmla="*/ 0 h 59"/>
                  <a:gd name="T56" fmla="*/ 0 w 166"/>
                  <a:gd name="T57" fmla="*/ 0 h 59"/>
                  <a:gd name="T58" fmla="*/ 0 w 166"/>
                  <a:gd name="T59" fmla="*/ 0 h 59"/>
                  <a:gd name="T60" fmla="*/ 0 w 166"/>
                  <a:gd name="T61" fmla="*/ 0 h 59"/>
                  <a:gd name="T62" fmla="*/ 0 w 166"/>
                  <a:gd name="T63" fmla="*/ 0 h 59"/>
                  <a:gd name="T64" fmla="*/ 0 w 166"/>
                  <a:gd name="T65" fmla="*/ 0 h 59"/>
                  <a:gd name="T66" fmla="*/ 0 w 166"/>
                  <a:gd name="T67" fmla="*/ 0 h 59"/>
                  <a:gd name="T68" fmla="*/ 0 w 166"/>
                  <a:gd name="T69" fmla="*/ 0 h 59"/>
                  <a:gd name="T70" fmla="*/ 0 w 166"/>
                  <a:gd name="T71" fmla="*/ 0 h 59"/>
                  <a:gd name="T72" fmla="*/ 0 w 166"/>
                  <a:gd name="T73" fmla="*/ 0 h 59"/>
                  <a:gd name="T74" fmla="*/ 0 w 166"/>
                  <a:gd name="T75" fmla="*/ 0 h 59"/>
                  <a:gd name="T76" fmla="*/ 0 w 166"/>
                  <a:gd name="T77" fmla="*/ 0 h 59"/>
                  <a:gd name="T78" fmla="*/ 0 w 166"/>
                  <a:gd name="T79" fmla="*/ 0 h 59"/>
                  <a:gd name="T80" fmla="*/ 0 w 166"/>
                  <a:gd name="T81" fmla="*/ 0 h 59"/>
                  <a:gd name="T82" fmla="*/ 0 w 166"/>
                  <a:gd name="T83" fmla="*/ 0 h 59"/>
                  <a:gd name="T84" fmla="*/ 0 w 166"/>
                  <a:gd name="T85" fmla="*/ 0 h 59"/>
                  <a:gd name="T86" fmla="*/ 0 w 166"/>
                  <a:gd name="T87" fmla="*/ 0 h 59"/>
                  <a:gd name="T88" fmla="*/ 0 w 166"/>
                  <a:gd name="T89" fmla="*/ 0 h 59"/>
                  <a:gd name="T90" fmla="*/ 0 w 166"/>
                  <a:gd name="T91" fmla="*/ 0 h 59"/>
                  <a:gd name="T92" fmla="*/ 0 w 166"/>
                  <a:gd name="T93" fmla="*/ 0 h 59"/>
                  <a:gd name="T94" fmla="*/ 0 w 166"/>
                  <a:gd name="T95" fmla="*/ 0 h 59"/>
                  <a:gd name="T96" fmla="*/ 0 w 166"/>
                  <a:gd name="T97" fmla="*/ 0 h 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6"/>
                  <a:gd name="T148" fmla="*/ 0 h 59"/>
                  <a:gd name="T149" fmla="*/ 166 w 166"/>
                  <a:gd name="T150" fmla="*/ 59 h 5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6" h="59">
                    <a:moveTo>
                      <a:pt x="47" y="45"/>
                    </a:moveTo>
                    <a:lnTo>
                      <a:pt x="54" y="48"/>
                    </a:lnTo>
                    <a:lnTo>
                      <a:pt x="61" y="51"/>
                    </a:lnTo>
                    <a:lnTo>
                      <a:pt x="69" y="53"/>
                    </a:lnTo>
                    <a:lnTo>
                      <a:pt x="76" y="55"/>
                    </a:lnTo>
                    <a:lnTo>
                      <a:pt x="85" y="56"/>
                    </a:lnTo>
                    <a:lnTo>
                      <a:pt x="93" y="57"/>
                    </a:lnTo>
                    <a:lnTo>
                      <a:pt x="101" y="59"/>
                    </a:lnTo>
                    <a:lnTo>
                      <a:pt x="109" y="59"/>
                    </a:lnTo>
                    <a:lnTo>
                      <a:pt x="117" y="57"/>
                    </a:lnTo>
                    <a:lnTo>
                      <a:pt x="124" y="56"/>
                    </a:lnTo>
                    <a:lnTo>
                      <a:pt x="131" y="54"/>
                    </a:lnTo>
                    <a:lnTo>
                      <a:pt x="139" y="51"/>
                    </a:lnTo>
                    <a:lnTo>
                      <a:pt x="146" y="49"/>
                    </a:lnTo>
                    <a:lnTo>
                      <a:pt x="153" y="45"/>
                    </a:lnTo>
                    <a:lnTo>
                      <a:pt x="159" y="41"/>
                    </a:lnTo>
                    <a:lnTo>
                      <a:pt x="166" y="37"/>
                    </a:lnTo>
                    <a:lnTo>
                      <a:pt x="159" y="39"/>
                    </a:lnTo>
                    <a:lnTo>
                      <a:pt x="152" y="42"/>
                    </a:lnTo>
                    <a:lnTo>
                      <a:pt x="146" y="43"/>
                    </a:lnTo>
                    <a:lnTo>
                      <a:pt x="139" y="45"/>
                    </a:lnTo>
                    <a:lnTo>
                      <a:pt x="132" y="47"/>
                    </a:lnTo>
                    <a:lnTo>
                      <a:pt x="125" y="47"/>
                    </a:lnTo>
                    <a:lnTo>
                      <a:pt x="117" y="48"/>
                    </a:lnTo>
                    <a:lnTo>
                      <a:pt x="110" y="48"/>
                    </a:lnTo>
                    <a:lnTo>
                      <a:pt x="95" y="47"/>
                    </a:lnTo>
                    <a:lnTo>
                      <a:pt x="79" y="44"/>
                    </a:lnTo>
                    <a:lnTo>
                      <a:pt x="64" y="41"/>
                    </a:lnTo>
                    <a:lnTo>
                      <a:pt x="50" y="36"/>
                    </a:lnTo>
                    <a:lnTo>
                      <a:pt x="36" y="29"/>
                    </a:lnTo>
                    <a:lnTo>
                      <a:pt x="24" y="20"/>
                    </a:lnTo>
                    <a:lnTo>
                      <a:pt x="11" y="11"/>
                    </a:lnTo>
                    <a:lnTo>
                      <a:pt x="0" y="0"/>
                    </a:lnTo>
                    <a:lnTo>
                      <a:pt x="4" y="6"/>
                    </a:lnTo>
                    <a:lnTo>
                      <a:pt x="8" y="12"/>
                    </a:lnTo>
                    <a:lnTo>
                      <a:pt x="12" y="17"/>
                    </a:lnTo>
                    <a:lnTo>
                      <a:pt x="16" y="21"/>
                    </a:lnTo>
                    <a:lnTo>
                      <a:pt x="21" y="26"/>
                    </a:lnTo>
                    <a:lnTo>
                      <a:pt x="26" y="31"/>
                    </a:lnTo>
                    <a:lnTo>
                      <a:pt x="31" y="35"/>
                    </a:lnTo>
                    <a:lnTo>
                      <a:pt x="36" y="39"/>
                    </a:lnTo>
                    <a:lnTo>
                      <a:pt x="38" y="39"/>
                    </a:lnTo>
                    <a:lnTo>
                      <a:pt x="39" y="41"/>
                    </a:lnTo>
                    <a:lnTo>
                      <a:pt x="40" y="42"/>
                    </a:lnTo>
                    <a:lnTo>
                      <a:pt x="41" y="42"/>
                    </a:lnTo>
                    <a:lnTo>
                      <a:pt x="43" y="43"/>
                    </a:lnTo>
                    <a:lnTo>
                      <a:pt x="44" y="44"/>
                    </a:lnTo>
                    <a:lnTo>
                      <a:pt x="45" y="44"/>
                    </a:lnTo>
                    <a:lnTo>
                      <a:pt x="47" y="45"/>
                    </a:lnTo>
                    <a:close/>
                  </a:path>
                </a:pathLst>
              </a:custGeom>
              <a:solidFill>
                <a:srgbClr val="F1AB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0" name="Freeform 66"/>
              <p:cNvSpPr>
                <a:spLocks/>
              </p:cNvSpPr>
              <p:nvPr/>
            </p:nvSpPr>
            <p:spPr bwMode="auto">
              <a:xfrm>
                <a:off x="1138" y="2682"/>
                <a:ext cx="38" cy="12"/>
              </a:xfrm>
              <a:custGeom>
                <a:avLst/>
                <a:gdLst>
                  <a:gd name="T0" fmla="*/ 0 w 191"/>
                  <a:gd name="T1" fmla="*/ 0 h 72"/>
                  <a:gd name="T2" fmla="*/ 0 w 191"/>
                  <a:gd name="T3" fmla="*/ 0 h 72"/>
                  <a:gd name="T4" fmla="*/ 0 w 191"/>
                  <a:gd name="T5" fmla="*/ 0 h 72"/>
                  <a:gd name="T6" fmla="*/ 0 w 191"/>
                  <a:gd name="T7" fmla="*/ 0 h 72"/>
                  <a:gd name="T8" fmla="*/ 1 w 191"/>
                  <a:gd name="T9" fmla="*/ 0 h 72"/>
                  <a:gd name="T10" fmla="*/ 1 w 191"/>
                  <a:gd name="T11" fmla="*/ 0 h 72"/>
                  <a:gd name="T12" fmla="*/ 1 w 191"/>
                  <a:gd name="T13" fmla="*/ 0 h 72"/>
                  <a:gd name="T14" fmla="*/ 1 w 191"/>
                  <a:gd name="T15" fmla="*/ 0 h 72"/>
                  <a:gd name="T16" fmla="*/ 1 w 191"/>
                  <a:gd name="T17" fmla="*/ 0 h 72"/>
                  <a:gd name="T18" fmla="*/ 1 w 191"/>
                  <a:gd name="T19" fmla="*/ 0 h 72"/>
                  <a:gd name="T20" fmla="*/ 1 w 191"/>
                  <a:gd name="T21" fmla="*/ 0 h 72"/>
                  <a:gd name="T22" fmla="*/ 1 w 191"/>
                  <a:gd name="T23" fmla="*/ 0 h 72"/>
                  <a:gd name="T24" fmla="*/ 1 w 191"/>
                  <a:gd name="T25" fmla="*/ 0 h 72"/>
                  <a:gd name="T26" fmla="*/ 1 w 191"/>
                  <a:gd name="T27" fmla="*/ 0 h 72"/>
                  <a:gd name="T28" fmla="*/ 1 w 191"/>
                  <a:gd name="T29" fmla="*/ 0 h 72"/>
                  <a:gd name="T30" fmla="*/ 1 w 191"/>
                  <a:gd name="T31" fmla="*/ 0 h 72"/>
                  <a:gd name="T32" fmla="*/ 1 w 191"/>
                  <a:gd name="T33" fmla="*/ 0 h 72"/>
                  <a:gd name="T34" fmla="*/ 1 w 191"/>
                  <a:gd name="T35" fmla="*/ 0 h 72"/>
                  <a:gd name="T36" fmla="*/ 1 w 191"/>
                  <a:gd name="T37" fmla="*/ 0 h 72"/>
                  <a:gd name="T38" fmla="*/ 1 w 191"/>
                  <a:gd name="T39" fmla="*/ 0 h 72"/>
                  <a:gd name="T40" fmla="*/ 1 w 191"/>
                  <a:gd name="T41" fmla="*/ 0 h 72"/>
                  <a:gd name="T42" fmla="*/ 1 w 191"/>
                  <a:gd name="T43" fmla="*/ 0 h 72"/>
                  <a:gd name="T44" fmla="*/ 1 w 191"/>
                  <a:gd name="T45" fmla="*/ 0 h 72"/>
                  <a:gd name="T46" fmla="*/ 1 w 191"/>
                  <a:gd name="T47" fmla="*/ 0 h 72"/>
                  <a:gd name="T48" fmla="*/ 2 w 191"/>
                  <a:gd name="T49" fmla="*/ 0 h 72"/>
                  <a:gd name="T50" fmla="*/ 1 w 191"/>
                  <a:gd name="T51" fmla="*/ 0 h 72"/>
                  <a:gd name="T52" fmla="*/ 1 w 191"/>
                  <a:gd name="T53" fmla="*/ 0 h 72"/>
                  <a:gd name="T54" fmla="*/ 1 w 191"/>
                  <a:gd name="T55" fmla="*/ 0 h 72"/>
                  <a:gd name="T56" fmla="*/ 1 w 191"/>
                  <a:gd name="T57" fmla="*/ 0 h 72"/>
                  <a:gd name="T58" fmla="*/ 1 w 191"/>
                  <a:gd name="T59" fmla="*/ 0 h 72"/>
                  <a:gd name="T60" fmla="*/ 1 w 191"/>
                  <a:gd name="T61" fmla="*/ 0 h 72"/>
                  <a:gd name="T62" fmla="*/ 1 w 191"/>
                  <a:gd name="T63" fmla="*/ 0 h 72"/>
                  <a:gd name="T64" fmla="*/ 1 w 191"/>
                  <a:gd name="T65" fmla="*/ 0 h 72"/>
                  <a:gd name="T66" fmla="*/ 1 w 191"/>
                  <a:gd name="T67" fmla="*/ 0 h 72"/>
                  <a:gd name="T68" fmla="*/ 1 w 191"/>
                  <a:gd name="T69" fmla="*/ 0 h 72"/>
                  <a:gd name="T70" fmla="*/ 1 w 191"/>
                  <a:gd name="T71" fmla="*/ 0 h 72"/>
                  <a:gd name="T72" fmla="*/ 0 w 191"/>
                  <a:gd name="T73" fmla="*/ 0 h 72"/>
                  <a:gd name="T74" fmla="*/ 0 w 191"/>
                  <a:gd name="T75" fmla="*/ 0 h 72"/>
                  <a:gd name="T76" fmla="*/ 0 w 191"/>
                  <a:gd name="T77" fmla="*/ 0 h 72"/>
                  <a:gd name="T78" fmla="*/ 0 w 191"/>
                  <a:gd name="T79" fmla="*/ 0 h 72"/>
                  <a:gd name="T80" fmla="*/ 0 w 191"/>
                  <a:gd name="T81" fmla="*/ 0 h 72"/>
                  <a:gd name="T82" fmla="*/ 0 w 191"/>
                  <a:gd name="T83" fmla="*/ 0 h 72"/>
                  <a:gd name="T84" fmla="*/ 0 w 191"/>
                  <a:gd name="T85" fmla="*/ 0 h 72"/>
                  <a:gd name="T86" fmla="*/ 0 w 191"/>
                  <a:gd name="T87" fmla="*/ 0 h 72"/>
                  <a:gd name="T88" fmla="*/ 0 w 191"/>
                  <a:gd name="T89" fmla="*/ 0 h 72"/>
                  <a:gd name="T90" fmla="*/ 0 w 191"/>
                  <a:gd name="T91" fmla="*/ 0 h 72"/>
                  <a:gd name="T92" fmla="*/ 0 w 191"/>
                  <a:gd name="T93" fmla="*/ 0 h 72"/>
                  <a:gd name="T94" fmla="*/ 0 w 191"/>
                  <a:gd name="T95" fmla="*/ 0 h 72"/>
                  <a:gd name="T96" fmla="*/ 0 w 191"/>
                  <a:gd name="T97" fmla="*/ 0 h 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1"/>
                  <a:gd name="T148" fmla="*/ 0 h 72"/>
                  <a:gd name="T149" fmla="*/ 191 w 191"/>
                  <a:gd name="T150" fmla="*/ 72 h 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1" h="72">
                    <a:moveTo>
                      <a:pt x="26" y="39"/>
                    </a:moveTo>
                    <a:lnTo>
                      <a:pt x="36" y="47"/>
                    </a:lnTo>
                    <a:lnTo>
                      <a:pt x="47" y="53"/>
                    </a:lnTo>
                    <a:lnTo>
                      <a:pt x="58" y="59"/>
                    </a:lnTo>
                    <a:lnTo>
                      <a:pt x="70" y="62"/>
                    </a:lnTo>
                    <a:lnTo>
                      <a:pt x="82" y="66"/>
                    </a:lnTo>
                    <a:lnTo>
                      <a:pt x="95" y="69"/>
                    </a:lnTo>
                    <a:lnTo>
                      <a:pt x="107" y="71"/>
                    </a:lnTo>
                    <a:lnTo>
                      <a:pt x="120" y="72"/>
                    </a:lnTo>
                    <a:lnTo>
                      <a:pt x="125" y="71"/>
                    </a:lnTo>
                    <a:lnTo>
                      <a:pt x="129" y="71"/>
                    </a:lnTo>
                    <a:lnTo>
                      <a:pt x="133" y="71"/>
                    </a:lnTo>
                    <a:lnTo>
                      <a:pt x="138" y="71"/>
                    </a:lnTo>
                    <a:lnTo>
                      <a:pt x="142" y="69"/>
                    </a:lnTo>
                    <a:lnTo>
                      <a:pt x="146" y="69"/>
                    </a:lnTo>
                    <a:lnTo>
                      <a:pt x="150" y="68"/>
                    </a:lnTo>
                    <a:lnTo>
                      <a:pt x="155" y="67"/>
                    </a:lnTo>
                    <a:lnTo>
                      <a:pt x="160" y="65"/>
                    </a:lnTo>
                    <a:lnTo>
                      <a:pt x="164" y="62"/>
                    </a:lnTo>
                    <a:lnTo>
                      <a:pt x="169" y="60"/>
                    </a:lnTo>
                    <a:lnTo>
                      <a:pt x="174" y="56"/>
                    </a:lnTo>
                    <a:lnTo>
                      <a:pt x="178" y="53"/>
                    </a:lnTo>
                    <a:lnTo>
                      <a:pt x="183" y="49"/>
                    </a:lnTo>
                    <a:lnTo>
                      <a:pt x="187" y="45"/>
                    </a:lnTo>
                    <a:lnTo>
                      <a:pt x="191" y="42"/>
                    </a:lnTo>
                    <a:lnTo>
                      <a:pt x="183" y="45"/>
                    </a:lnTo>
                    <a:lnTo>
                      <a:pt x="175" y="49"/>
                    </a:lnTo>
                    <a:lnTo>
                      <a:pt x="166" y="53"/>
                    </a:lnTo>
                    <a:lnTo>
                      <a:pt x="157" y="55"/>
                    </a:lnTo>
                    <a:lnTo>
                      <a:pt x="148" y="57"/>
                    </a:lnTo>
                    <a:lnTo>
                      <a:pt x="139" y="59"/>
                    </a:lnTo>
                    <a:lnTo>
                      <a:pt x="130" y="60"/>
                    </a:lnTo>
                    <a:lnTo>
                      <a:pt x="120" y="60"/>
                    </a:lnTo>
                    <a:lnTo>
                      <a:pt x="103" y="60"/>
                    </a:lnTo>
                    <a:lnTo>
                      <a:pt x="85" y="56"/>
                    </a:lnTo>
                    <a:lnTo>
                      <a:pt x="69" y="51"/>
                    </a:lnTo>
                    <a:lnTo>
                      <a:pt x="53" y="44"/>
                    </a:lnTo>
                    <a:lnTo>
                      <a:pt x="38" y="36"/>
                    </a:lnTo>
                    <a:lnTo>
                      <a:pt x="24" y="25"/>
                    </a:lnTo>
                    <a:lnTo>
                      <a:pt x="12" y="13"/>
                    </a:lnTo>
                    <a:lnTo>
                      <a:pt x="0" y="0"/>
                    </a:lnTo>
                    <a:lnTo>
                      <a:pt x="2" y="5"/>
                    </a:lnTo>
                    <a:lnTo>
                      <a:pt x="5" y="11"/>
                    </a:lnTo>
                    <a:lnTo>
                      <a:pt x="8" y="15"/>
                    </a:lnTo>
                    <a:lnTo>
                      <a:pt x="11" y="20"/>
                    </a:lnTo>
                    <a:lnTo>
                      <a:pt x="15" y="25"/>
                    </a:lnTo>
                    <a:lnTo>
                      <a:pt x="18" y="30"/>
                    </a:lnTo>
                    <a:lnTo>
                      <a:pt x="22" y="35"/>
                    </a:lnTo>
                    <a:lnTo>
                      <a:pt x="26" y="39"/>
                    </a:lnTo>
                    <a:close/>
                  </a:path>
                </a:pathLst>
              </a:custGeom>
              <a:solidFill>
                <a:srgbClr val="F1AB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1" name="Freeform 67"/>
              <p:cNvSpPr>
                <a:spLocks/>
              </p:cNvSpPr>
              <p:nvPr/>
            </p:nvSpPr>
            <p:spPr bwMode="auto">
              <a:xfrm>
                <a:off x="1136" y="2679"/>
                <a:ext cx="42" cy="14"/>
              </a:xfrm>
              <a:custGeom>
                <a:avLst/>
                <a:gdLst>
                  <a:gd name="T0" fmla="*/ 0 w 210"/>
                  <a:gd name="T1" fmla="*/ 0 h 84"/>
                  <a:gd name="T2" fmla="*/ 0 w 210"/>
                  <a:gd name="T3" fmla="*/ 0 h 84"/>
                  <a:gd name="T4" fmla="*/ 0 w 210"/>
                  <a:gd name="T5" fmla="*/ 0 h 84"/>
                  <a:gd name="T6" fmla="*/ 0 w 210"/>
                  <a:gd name="T7" fmla="*/ 0 h 84"/>
                  <a:gd name="T8" fmla="*/ 1 w 210"/>
                  <a:gd name="T9" fmla="*/ 0 h 84"/>
                  <a:gd name="T10" fmla="*/ 1 w 210"/>
                  <a:gd name="T11" fmla="*/ 0 h 84"/>
                  <a:gd name="T12" fmla="*/ 1 w 210"/>
                  <a:gd name="T13" fmla="*/ 0 h 84"/>
                  <a:gd name="T14" fmla="*/ 1 w 210"/>
                  <a:gd name="T15" fmla="*/ 0 h 84"/>
                  <a:gd name="T16" fmla="*/ 1 w 210"/>
                  <a:gd name="T17" fmla="*/ 0 h 84"/>
                  <a:gd name="T18" fmla="*/ 1 w 210"/>
                  <a:gd name="T19" fmla="*/ 0 h 84"/>
                  <a:gd name="T20" fmla="*/ 1 w 210"/>
                  <a:gd name="T21" fmla="*/ 0 h 84"/>
                  <a:gd name="T22" fmla="*/ 1 w 210"/>
                  <a:gd name="T23" fmla="*/ 0 h 84"/>
                  <a:gd name="T24" fmla="*/ 1 w 210"/>
                  <a:gd name="T25" fmla="*/ 0 h 84"/>
                  <a:gd name="T26" fmla="*/ 1 w 210"/>
                  <a:gd name="T27" fmla="*/ 0 h 84"/>
                  <a:gd name="T28" fmla="*/ 1 w 210"/>
                  <a:gd name="T29" fmla="*/ 0 h 84"/>
                  <a:gd name="T30" fmla="*/ 1 w 210"/>
                  <a:gd name="T31" fmla="*/ 0 h 84"/>
                  <a:gd name="T32" fmla="*/ 1 w 210"/>
                  <a:gd name="T33" fmla="*/ 0 h 84"/>
                  <a:gd name="T34" fmla="*/ 1 w 210"/>
                  <a:gd name="T35" fmla="*/ 0 h 84"/>
                  <a:gd name="T36" fmla="*/ 2 w 210"/>
                  <a:gd name="T37" fmla="*/ 0 h 84"/>
                  <a:gd name="T38" fmla="*/ 2 w 210"/>
                  <a:gd name="T39" fmla="*/ 0 h 84"/>
                  <a:gd name="T40" fmla="*/ 2 w 210"/>
                  <a:gd name="T41" fmla="*/ 0 h 84"/>
                  <a:gd name="T42" fmla="*/ 2 w 210"/>
                  <a:gd name="T43" fmla="*/ 0 h 84"/>
                  <a:gd name="T44" fmla="*/ 2 w 210"/>
                  <a:gd name="T45" fmla="*/ 0 h 84"/>
                  <a:gd name="T46" fmla="*/ 2 w 210"/>
                  <a:gd name="T47" fmla="*/ 0 h 84"/>
                  <a:gd name="T48" fmla="*/ 2 w 210"/>
                  <a:gd name="T49" fmla="*/ 0 h 84"/>
                  <a:gd name="T50" fmla="*/ 2 w 210"/>
                  <a:gd name="T51" fmla="*/ 0 h 84"/>
                  <a:gd name="T52" fmla="*/ 2 w 210"/>
                  <a:gd name="T53" fmla="*/ 0 h 84"/>
                  <a:gd name="T54" fmla="*/ 1 w 210"/>
                  <a:gd name="T55" fmla="*/ 0 h 84"/>
                  <a:gd name="T56" fmla="*/ 1 w 210"/>
                  <a:gd name="T57" fmla="*/ 0 h 84"/>
                  <a:gd name="T58" fmla="*/ 1 w 210"/>
                  <a:gd name="T59" fmla="*/ 0 h 84"/>
                  <a:gd name="T60" fmla="*/ 1 w 210"/>
                  <a:gd name="T61" fmla="*/ 0 h 84"/>
                  <a:gd name="T62" fmla="*/ 1 w 210"/>
                  <a:gd name="T63" fmla="*/ 0 h 84"/>
                  <a:gd name="T64" fmla="*/ 1 w 210"/>
                  <a:gd name="T65" fmla="*/ 0 h 84"/>
                  <a:gd name="T66" fmla="*/ 1 w 210"/>
                  <a:gd name="T67" fmla="*/ 0 h 84"/>
                  <a:gd name="T68" fmla="*/ 1 w 210"/>
                  <a:gd name="T69" fmla="*/ 0 h 84"/>
                  <a:gd name="T70" fmla="*/ 1 w 210"/>
                  <a:gd name="T71" fmla="*/ 0 h 84"/>
                  <a:gd name="T72" fmla="*/ 1 w 210"/>
                  <a:gd name="T73" fmla="*/ 0 h 84"/>
                  <a:gd name="T74" fmla="*/ 1 w 210"/>
                  <a:gd name="T75" fmla="*/ 0 h 84"/>
                  <a:gd name="T76" fmla="*/ 1 w 210"/>
                  <a:gd name="T77" fmla="*/ 0 h 84"/>
                  <a:gd name="T78" fmla="*/ 1 w 210"/>
                  <a:gd name="T79" fmla="*/ 0 h 84"/>
                  <a:gd name="T80" fmla="*/ 0 w 210"/>
                  <a:gd name="T81" fmla="*/ 0 h 84"/>
                  <a:gd name="T82" fmla="*/ 0 w 210"/>
                  <a:gd name="T83" fmla="*/ 0 h 84"/>
                  <a:gd name="T84" fmla="*/ 0 w 210"/>
                  <a:gd name="T85" fmla="*/ 0 h 84"/>
                  <a:gd name="T86" fmla="*/ 0 w 210"/>
                  <a:gd name="T87" fmla="*/ 0 h 84"/>
                  <a:gd name="T88" fmla="*/ 0 w 210"/>
                  <a:gd name="T89" fmla="*/ 0 h 84"/>
                  <a:gd name="T90" fmla="*/ 0 w 210"/>
                  <a:gd name="T91" fmla="*/ 0 h 84"/>
                  <a:gd name="T92" fmla="*/ 0 w 210"/>
                  <a:gd name="T93" fmla="*/ 0 h 84"/>
                  <a:gd name="T94" fmla="*/ 0 w 210"/>
                  <a:gd name="T95" fmla="*/ 0 h 84"/>
                  <a:gd name="T96" fmla="*/ 0 w 210"/>
                  <a:gd name="T97" fmla="*/ 0 h 84"/>
                  <a:gd name="T98" fmla="*/ 0 w 210"/>
                  <a:gd name="T99" fmla="*/ 0 h 84"/>
                  <a:gd name="T100" fmla="*/ 0 w 210"/>
                  <a:gd name="T101" fmla="*/ 0 h 84"/>
                  <a:gd name="T102" fmla="*/ 0 w 210"/>
                  <a:gd name="T103" fmla="*/ 0 h 84"/>
                  <a:gd name="T104" fmla="*/ 0 w 210"/>
                  <a:gd name="T105" fmla="*/ 0 h 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0"/>
                  <a:gd name="T160" fmla="*/ 0 h 84"/>
                  <a:gd name="T161" fmla="*/ 210 w 210"/>
                  <a:gd name="T162" fmla="*/ 84 h 8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0" h="84">
                    <a:moveTo>
                      <a:pt x="17" y="36"/>
                    </a:moveTo>
                    <a:lnTo>
                      <a:pt x="28" y="47"/>
                    </a:lnTo>
                    <a:lnTo>
                      <a:pt x="41" y="56"/>
                    </a:lnTo>
                    <a:lnTo>
                      <a:pt x="53" y="65"/>
                    </a:lnTo>
                    <a:lnTo>
                      <a:pt x="67" y="71"/>
                    </a:lnTo>
                    <a:lnTo>
                      <a:pt x="81" y="77"/>
                    </a:lnTo>
                    <a:lnTo>
                      <a:pt x="96" y="80"/>
                    </a:lnTo>
                    <a:lnTo>
                      <a:pt x="112" y="83"/>
                    </a:lnTo>
                    <a:lnTo>
                      <a:pt x="127" y="84"/>
                    </a:lnTo>
                    <a:lnTo>
                      <a:pt x="134" y="84"/>
                    </a:lnTo>
                    <a:lnTo>
                      <a:pt x="142" y="83"/>
                    </a:lnTo>
                    <a:lnTo>
                      <a:pt x="149" y="83"/>
                    </a:lnTo>
                    <a:lnTo>
                      <a:pt x="156" y="81"/>
                    </a:lnTo>
                    <a:lnTo>
                      <a:pt x="163" y="79"/>
                    </a:lnTo>
                    <a:lnTo>
                      <a:pt x="170" y="78"/>
                    </a:lnTo>
                    <a:lnTo>
                      <a:pt x="176" y="75"/>
                    </a:lnTo>
                    <a:lnTo>
                      <a:pt x="183" y="73"/>
                    </a:lnTo>
                    <a:lnTo>
                      <a:pt x="187" y="69"/>
                    </a:lnTo>
                    <a:lnTo>
                      <a:pt x="190" y="67"/>
                    </a:lnTo>
                    <a:lnTo>
                      <a:pt x="194" y="63"/>
                    </a:lnTo>
                    <a:lnTo>
                      <a:pt x="197" y="61"/>
                    </a:lnTo>
                    <a:lnTo>
                      <a:pt x="200" y="57"/>
                    </a:lnTo>
                    <a:lnTo>
                      <a:pt x="204" y="54"/>
                    </a:lnTo>
                    <a:lnTo>
                      <a:pt x="207" y="50"/>
                    </a:lnTo>
                    <a:lnTo>
                      <a:pt x="210" y="45"/>
                    </a:lnTo>
                    <a:lnTo>
                      <a:pt x="201" y="51"/>
                    </a:lnTo>
                    <a:lnTo>
                      <a:pt x="191" y="57"/>
                    </a:lnTo>
                    <a:lnTo>
                      <a:pt x="181" y="62"/>
                    </a:lnTo>
                    <a:lnTo>
                      <a:pt x="171" y="66"/>
                    </a:lnTo>
                    <a:lnTo>
                      <a:pt x="160" y="69"/>
                    </a:lnTo>
                    <a:lnTo>
                      <a:pt x="149" y="71"/>
                    </a:lnTo>
                    <a:lnTo>
                      <a:pt x="138" y="73"/>
                    </a:lnTo>
                    <a:lnTo>
                      <a:pt x="127" y="73"/>
                    </a:lnTo>
                    <a:lnTo>
                      <a:pt x="118" y="73"/>
                    </a:lnTo>
                    <a:lnTo>
                      <a:pt x="108" y="72"/>
                    </a:lnTo>
                    <a:lnTo>
                      <a:pt x="99" y="71"/>
                    </a:lnTo>
                    <a:lnTo>
                      <a:pt x="89" y="68"/>
                    </a:lnTo>
                    <a:lnTo>
                      <a:pt x="80" y="65"/>
                    </a:lnTo>
                    <a:lnTo>
                      <a:pt x="71" y="62"/>
                    </a:lnTo>
                    <a:lnTo>
                      <a:pt x="63" y="57"/>
                    </a:lnTo>
                    <a:lnTo>
                      <a:pt x="55" y="54"/>
                    </a:lnTo>
                    <a:lnTo>
                      <a:pt x="39" y="43"/>
                    </a:lnTo>
                    <a:lnTo>
                      <a:pt x="25" y="30"/>
                    </a:lnTo>
                    <a:lnTo>
                      <a:pt x="12" y="17"/>
                    </a:lnTo>
                    <a:lnTo>
                      <a:pt x="0" y="0"/>
                    </a:lnTo>
                    <a:lnTo>
                      <a:pt x="1" y="5"/>
                    </a:lnTo>
                    <a:lnTo>
                      <a:pt x="3" y="9"/>
                    </a:lnTo>
                    <a:lnTo>
                      <a:pt x="5" y="14"/>
                    </a:lnTo>
                    <a:lnTo>
                      <a:pt x="7" y="19"/>
                    </a:lnTo>
                    <a:lnTo>
                      <a:pt x="9" y="24"/>
                    </a:lnTo>
                    <a:lnTo>
                      <a:pt x="12" y="27"/>
                    </a:lnTo>
                    <a:lnTo>
                      <a:pt x="14" y="32"/>
                    </a:lnTo>
                    <a:lnTo>
                      <a:pt x="17" y="36"/>
                    </a:lnTo>
                    <a:close/>
                  </a:path>
                </a:pathLst>
              </a:custGeom>
              <a:solidFill>
                <a:srgbClr val="F1AD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2" name="Freeform 68"/>
              <p:cNvSpPr>
                <a:spLocks/>
              </p:cNvSpPr>
              <p:nvPr/>
            </p:nvSpPr>
            <p:spPr bwMode="auto">
              <a:xfrm>
                <a:off x="1135" y="2677"/>
                <a:ext cx="45" cy="15"/>
              </a:xfrm>
              <a:custGeom>
                <a:avLst/>
                <a:gdLst>
                  <a:gd name="T0" fmla="*/ 0 w 224"/>
                  <a:gd name="T1" fmla="*/ 0 h 95"/>
                  <a:gd name="T2" fmla="*/ 0 w 224"/>
                  <a:gd name="T3" fmla="*/ 0 h 95"/>
                  <a:gd name="T4" fmla="*/ 0 w 224"/>
                  <a:gd name="T5" fmla="*/ 0 h 95"/>
                  <a:gd name="T6" fmla="*/ 0 w 224"/>
                  <a:gd name="T7" fmla="*/ 0 h 95"/>
                  <a:gd name="T8" fmla="*/ 1 w 224"/>
                  <a:gd name="T9" fmla="*/ 0 h 95"/>
                  <a:gd name="T10" fmla="*/ 1 w 224"/>
                  <a:gd name="T11" fmla="*/ 0 h 95"/>
                  <a:gd name="T12" fmla="*/ 1 w 224"/>
                  <a:gd name="T13" fmla="*/ 0 h 95"/>
                  <a:gd name="T14" fmla="*/ 1 w 224"/>
                  <a:gd name="T15" fmla="*/ 0 h 95"/>
                  <a:gd name="T16" fmla="*/ 1 w 224"/>
                  <a:gd name="T17" fmla="*/ 0 h 95"/>
                  <a:gd name="T18" fmla="*/ 1 w 224"/>
                  <a:gd name="T19" fmla="*/ 0 h 95"/>
                  <a:gd name="T20" fmla="*/ 1 w 224"/>
                  <a:gd name="T21" fmla="*/ 0 h 95"/>
                  <a:gd name="T22" fmla="*/ 1 w 224"/>
                  <a:gd name="T23" fmla="*/ 0 h 95"/>
                  <a:gd name="T24" fmla="*/ 1 w 224"/>
                  <a:gd name="T25" fmla="*/ 0 h 95"/>
                  <a:gd name="T26" fmla="*/ 1 w 224"/>
                  <a:gd name="T27" fmla="*/ 0 h 95"/>
                  <a:gd name="T28" fmla="*/ 2 w 224"/>
                  <a:gd name="T29" fmla="*/ 0 h 95"/>
                  <a:gd name="T30" fmla="*/ 2 w 224"/>
                  <a:gd name="T31" fmla="*/ 0 h 95"/>
                  <a:gd name="T32" fmla="*/ 2 w 224"/>
                  <a:gd name="T33" fmla="*/ 0 h 95"/>
                  <a:gd name="T34" fmla="*/ 2 w 224"/>
                  <a:gd name="T35" fmla="*/ 0 h 95"/>
                  <a:gd name="T36" fmla="*/ 2 w 224"/>
                  <a:gd name="T37" fmla="*/ 0 h 95"/>
                  <a:gd name="T38" fmla="*/ 2 w 224"/>
                  <a:gd name="T39" fmla="*/ 0 h 95"/>
                  <a:gd name="T40" fmla="*/ 2 w 224"/>
                  <a:gd name="T41" fmla="*/ 0 h 95"/>
                  <a:gd name="T42" fmla="*/ 2 w 224"/>
                  <a:gd name="T43" fmla="*/ 0 h 95"/>
                  <a:gd name="T44" fmla="*/ 2 w 224"/>
                  <a:gd name="T45" fmla="*/ 0 h 95"/>
                  <a:gd name="T46" fmla="*/ 2 w 224"/>
                  <a:gd name="T47" fmla="*/ 0 h 95"/>
                  <a:gd name="T48" fmla="*/ 2 w 224"/>
                  <a:gd name="T49" fmla="*/ 0 h 95"/>
                  <a:gd name="T50" fmla="*/ 2 w 224"/>
                  <a:gd name="T51" fmla="*/ 0 h 95"/>
                  <a:gd name="T52" fmla="*/ 2 w 224"/>
                  <a:gd name="T53" fmla="*/ 0 h 95"/>
                  <a:gd name="T54" fmla="*/ 2 w 224"/>
                  <a:gd name="T55" fmla="*/ 0 h 95"/>
                  <a:gd name="T56" fmla="*/ 1 w 224"/>
                  <a:gd name="T57" fmla="*/ 0 h 95"/>
                  <a:gd name="T58" fmla="*/ 1 w 224"/>
                  <a:gd name="T59" fmla="*/ 0 h 95"/>
                  <a:gd name="T60" fmla="*/ 1 w 224"/>
                  <a:gd name="T61" fmla="*/ 0 h 95"/>
                  <a:gd name="T62" fmla="*/ 1 w 224"/>
                  <a:gd name="T63" fmla="*/ 0 h 95"/>
                  <a:gd name="T64" fmla="*/ 1 w 224"/>
                  <a:gd name="T65" fmla="*/ 0 h 95"/>
                  <a:gd name="T66" fmla="*/ 1 w 224"/>
                  <a:gd name="T67" fmla="*/ 0 h 95"/>
                  <a:gd name="T68" fmla="*/ 1 w 224"/>
                  <a:gd name="T69" fmla="*/ 0 h 95"/>
                  <a:gd name="T70" fmla="*/ 1 w 224"/>
                  <a:gd name="T71" fmla="*/ 0 h 95"/>
                  <a:gd name="T72" fmla="*/ 1 w 224"/>
                  <a:gd name="T73" fmla="*/ 0 h 95"/>
                  <a:gd name="T74" fmla="*/ 1 w 224"/>
                  <a:gd name="T75" fmla="*/ 0 h 95"/>
                  <a:gd name="T76" fmla="*/ 1 w 224"/>
                  <a:gd name="T77" fmla="*/ 0 h 95"/>
                  <a:gd name="T78" fmla="*/ 1 w 224"/>
                  <a:gd name="T79" fmla="*/ 0 h 95"/>
                  <a:gd name="T80" fmla="*/ 0 w 224"/>
                  <a:gd name="T81" fmla="*/ 0 h 95"/>
                  <a:gd name="T82" fmla="*/ 0 w 224"/>
                  <a:gd name="T83" fmla="*/ 0 h 95"/>
                  <a:gd name="T84" fmla="*/ 0 w 224"/>
                  <a:gd name="T85" fmla="*/ 0 h 95"/>
                  <a:gd name="T86" fmla="*/ 0 w 224"/>
                  <a:gd name="T87" fmla="*/ 0 h 95"/>
                  <a:gd name="T88" fmla="*/ 0 w 224"/>
                  <a:gd name="T89" fmla="*/ 0 h 95"/>
                  <a:gd name="T90" fmla="*/ 0 w 224"/>
                  <a:gd name="T91" fmla="*/ 0 h 95"/>
                  <a:gd name="T92" fmla="*/ 0 w 224"/>
                  <a:gd name="T93" fmla="*/ 0 h 95"/>
                  <a:gd name="T94" fmla="*/ 0 w 224"/>
                  <a:gd name="T95" fmla="*/ 0 h 95"/>
                  <a:gd name="T96" fmla="*/ 0 w 224"/>
                  <a:gd name="T97" fmla="*/ 0 h 95"/>
                  <a:gd name="T98" fmla="*/ 0 w 224"/>
                  <a:gd name="T99" fmla="*/ 0 h 95"/>
                  <a:gd name="T100" fmla="*/ 0 w 224"/>
                  <a:gd name="T101" fmla="*/ 0 h 95"/>
                  <a:gd name="T102" fmla="*/ 0 w 224"/>
                  <a:gd name="T103" fmla="*/ 0 h 95"/>
                  <a:gd name="T104" fmla="*/ 0 w 224"/>
                  <a:gd name="T105" fmla="*/ 0 h 95"/>
                  <a:gd name="T106" fmla="*/ 0 w 224"/>
                  <a:gd name="T107" fmla="*/ 0 h 95"/>
                  <a:gd name="T108" fmla="*/ 0 w 224"/>
                  <a:gd name="T109" fmla="*/ 0 h 95"/>
                  <a:gd name="T110" fmla="*/ 0 w 224"/>
                  <a:gd name="T111" fmla="*/ 0 h 95"/>
                  <a:gd name="T112" fmla="*/ 0 w 224"/>
                  <a:gd name="T113" fmla="*/ 0 h 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4"/>
                  <a:gd name="T172" fmla="*/ 0 h 95"/>
                  <a:gd name="T173" fmla="*/ 224 w 224"/>
                  <a:gd name="T174" fmla="*/ 95 h 9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4" h="95">
                    <a:moveTo>
                      <a:pt x="12" y="35"/>
                    </a:moveTo>
                    <a:lnTo>
                      <a:pt x="24" y="48"/>
                    </a:lnTo>
                    <a:lnTo>
                      <a:pt x="37" y="60"/>
                    </a:lnTo>
                    <a:lnTo>
                      <a:pt x="50" y="71"/>
                    </a:lnTo>
                    <a:lnTo>
                      <a:pt x="65" y="79"/>
                    </a:lnTo>
                    <a:lnTo>
                      <a:pt x="81" y="86"/>
                    </a:lnTo>
                    <a:lnTo>
                      <a:pt x="97" y="91"/>
                    </a:lnTo>
                    <a:lnTo>
                      <a:pt x="115" y="95"/>
                    </a:lnTo>
                    <a:lnTo>
                      <a:pt x="132" y="95"/>
                    </a:lnTo>
                    <a:lnTo>
                      <a:pt x="142" y="95"/>
                    </a:lnTo>
                    <a:lnTo>
                      <a:pt x="151" y="94"/>
                    </a:lnTo>
                    <a:lnTo>
                      <a:pt x="160" y="92"/>
                    </a:lnTo>
                    <a:lnTo>
                      <a:pt x="169" y="90"/>
                    </a:lnTo>
                    <a:lnTo>
                      <a:pt x="178" y="88"/>
                    </a:lnTo>
                    <a:lnTo>
                      <a:pt x="187" y="84"/>
                    </a:lnTo>
                    <a:lnTo>
                      <a:pt x="195" y="80"/>
                    </a:lnTo>
                    <a:lnTo>
                      <a:pt x="203" y="77"/>
                    </a:lnTo>
                    <a:lnTo>
                      <a:pt x="206" y="73"/>
                    </a:lnTo>
                    <a:lnTo>
                      <a:pt x="209" y="70"/>
                    </a:lnTo>
                    <a:lnTo>
                      <a:pt x="212" y="67"/>
                    </a:lnTo>
                    <a:lnTo>
                      <a:pt x="214" y="64"/>
                    </a:lnTo>
                    <a:lnTo>
                      <a:pt x="217" y="60"/>
                    </a:lnTo>
                    <a:lnTo>
                      <a:pt x="219" y="56"/>
                    </a:lnTo>
                    <a:lnTo>
                      <a:pt x="222" y="53"/>
                    </a:lnTo>
                    <a:lnTo>
                      <a:pt x="224" y="49"/>
                    </a:lnTo>
                    <a:lnTo>
                      <a:pt x="214" y="56"/>
                    </a:lnTo>
                    <a:lnTo>
                      <a:pt x="204" y="64"/>
                    </a:lnTo>
                    <a:lnTo>
                      <a:pt x="193" y="70"/>
                    </a:lnTo>
                    <a:lnTo>
                      <a:pt x="181" y="76"/>
                    </a:lnTo>
                    <a:lnTo>
                      <a:pt x="170" y="79"/>
                    </a:lnTo>
                    <a:lnTo>
                      <a:pt x="157" y="82"/>
                    </a:lnTo>
                    <a:lnTo>
                      <a:pt x="145" y="84"/>
                    </a:lnTo>
                    <a:lnTo>
                      <a:pt x="132" y="84"/>
                    </a:lnTo>
                    <a:lnTo>
                      <a:pt x="122" y="84"/>
                    </a:lnTo>
                    <a:lnTo>
                      <a:pt x="112" y="83"/>
                    </a:lnTo>
                    <a:lnTo>
                      <a:pt x="101" y="82"/>
                    </a:lnTo>
                    <a:lnTo>
                      <a:pt x="92" y="78"/>
                    </a:lnTo>
                    <a:lnTo>
                      <a:pt x="82" y="76"/>
                    </a:lnTo>
                    <a:lnTo>
                      <a:pt x="73" y="71"/>
                    </a:lnTo>
                    <a:lnTo>
                      <a:pt x="64" y="67"/>
                    </a:lnTo>
                    <a:lnTo>
                      <a:pt x="56" y="61"/>
                    </a:lnTo>
                    <a:lnTo>
                      <a:pt x="47" y="55"/>
                    </a:lnTo>
                    <a:lnTo>
                      <a:pt x="40" y="49"/>
                    </a:lnTo>
                    <a:lnTo>
                      <a:pt x="32" y="42"/>
                    </a:lnTo>
                    <a:lnTo>
                      <a:pt x="25" y="35"/>
                    </a:lnTo>
                    <a:lnTo>
                      <a:pt x="18" y="28"/>
                    </a:lnTo>
                    <a:lnTo>
                      <a:pt x="12" y="19"/>
                    </a:lnTo>
                    <a:lnTo>
                      <a:pt x="6" y="10"/>
                    </a:lnTo>
                    <a:lnTo>
                      <a:pt x="0" y="0"/>
                    </a:lnTo>
                    <a:lnTo>
                      <a:pt x="1" y="5"/>
                    </a:lnTo>
                    <a:lnTo>
                      <a:pt x="2" y="10"/>
                    </a:lnTo>
                    <a:lnTo>
                      <a:pt x="4" y="13"/>
                    </a:lnTo>
                    <a:lnTo>
                      <a:pt x="5" y="18"/>
                    </a:lnTo>
                    <a:lnTo>
                      <a:pt x="7" y="23"/>
                    </a:lnTo>
                    <a:lnTo>
                      <a:pt x="8" y="26"/>
                    </a:lnTo>
                    <a:lnTo>
                      <a:pt x="10" y="30"/>
                    </a:lnTo>
                    <a:lnTo>
                      <a:pt x="12" y="35"/>
                    </a:lnTo>
                    <a:close/>
                  </a:path>
                </a:pathLst>
              </a:custGeom>
              <a:solidFill>
                <a:srgbClr val="F2AF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 name="Freeform 69"/>
              <p:cNvSpPr>
                <a:spLocks/>
              </p:cNvSpPr>
              <p:nvPr/>
            </p:nvSpPr>
            <p:spPr bwMode="auto">
              <a:xfrm>
                <a:off x="1135" y="2674"/>
                <a:ext cx="47" cy="18"/>
              </a:xfrm>
              <a:custGeom>
                <a:avLst/>
                <a:gdLst>
                  <a:gd name="T0" fmla="*/ 0 w 235"/>
                  <a:gd name="T1" fmla="*/ 0 h 106"/>
                  <a:gd name="T2" fmla="*/ 0 w 235"/>
                  <a:gd name="T3" fmla="*/ 0 h 106"/>
                  <a:gd name="T4" fmla="*/ 1 w 235"/>
                  <a:gd name="T5" fmla="*/ 1 h 106"/>
                  <a:gd name="T6" fmla="*/ 1 w 235"/>
                  <a:gd name="T7" fmla="*/ 1 h 106"/>
                  <a:gd name="T8" fmla="*/ 1 w 235"/>
                  <a:gd name="T9" fmla="*/ 1 h 106"/>
                  <a:gd name="T10" fmla="*/ 1 w 235"/>
                  <a:gd name="T11" fmla="*/ 1 h 106"/>
                  <a:gd name="T12" fmla="*/ 1 w 235"/>
                  <a:gd name="T13" fmla="*/ 1 h 106"/>
                  <a:gd name="T14" fmla="*/ 1 w 235"/>
                  <a:gd name="T15" fmla="*/ 1 h 106"/>
                  <a:gd name="T16" fmla="*/ 2 w 235"/>
                  <a:gd name="T17" fmla="*/ 1 h 106"/>
                  <a:gd name="T18" fmla="*/ 2 w 235"/>
                  <a:gd name="T19" fmla="*/ 0 h 106"/>
                  <a:gd name="T20" fmla="*/ 2 w 235"/>
                  <a:gd name="T21" fmla="*/ 0 h 106"/>
                  <a:gd name="T22" fmla="*/ 2 w 235"/>
                  <a:gd name="T23" fmla="*/ 0 h 106"/>
                  <a:gd name="T24" fmla="*/ 2 w 235"/>
                  <a:gd name="T25" fmla="*/ 0 h 106"/>
                  <a:gd name="T26" fmla="*/ 2 w 235"/>
                  <a:gd name="T27" fmla="*/ 0 h 106"/>
                  <a:gd name="T28" fmla="*/ 2 w 235"/>
                  <a:gd name="T29" fmla="*/ 0 h 106"/>
                  <a:gd name="T30" fmla="*/ 2 w 235"/>
                  <a:gd name="T31" fmla="*/ 0 h 106"/>
                  <a:gd name="T32" fmla="*/ 2 w 235"/>
                  <a:gd name="T33" fmla="*/ 0 h 106"/>
                  <a:gd name="T34" fmla="*/ 2 w 235"/>
                  <a:gd name="T35" fmla="*/ 0 h 106"/>
                  <a:gd name="T36" fmla="*/ 2 w 235"/>
                  <a:gd name="T37" fmla="*/ 0 h 106"/>
                  <a:gd name="T38" fmla="*/ 2 w 235"/>
                  <a:gd name="T39" fmla="*/ 0 h 106"/>
                  <a:gd name="T40" fmla="*/ 1 w 235"/>
                  <a:gd name="T41" fmla="*/ 1 h 106"/>
                  <a:gd name="T42" fmla="*/ 1 w 235"/>
                  <a:gd name="T43" fmla="*/ 1 h 106"/>
                  <a:gd name="T44" fmla="*/ 1 w 235"/>
                  <a:gd name="T45" fmla="*/ 1 h 106"/>
                  <a:gd name="T46" fmla="*/ 1 w 235"/>
                  <a:gd name="T47" fmla="*/ 1 h 106"/>
                  <a:gd name="T48" fmla="*/ 1 w 235"/>
                  <a:gd name="T49" fmla="*/ 0 h 106"/>
                  <a:gd name="T50" fmla="*/ 1 w 235"/>
                  <a:gd name="T51" fmla="*/ 0 h 106"/>
                  <a:gd name="T52" fmla="*/ 0 w 235"/>
                  <a:gd name="T53" fmla="*/ 0 h 106"/>
                  <a:gd name="T54" fmla="*/ 0 w 235"/>
                  <a:gd name="T55" fmla="*/ 0 h 106"/>
                  <a:gd name="T56" fmla="*/ 0 w 235"/>
                  <a:gd name="T57" fmla="*/ 0 h 106"/>
                  <a:gd name="T58" fmla="*/ 0 w 235"/>
                  <a:gd name="T59" fmla="*/ 0 h 106"/>
                  <a:gd name="T60" fmla="*/ 0 w 235"/>
                  <a:gd name="T61" fmla="*/ 0 h 106"/>
                  <a:gd name="T62" fmla="*/ 0 w 235"/>
                  <a:gd name="T63" fmla="*/ 0 h 106"/>
                  <a:gd name="T64" fmla="*/ 0 w 235"/>
                  <a:gd name="T65" fmla="*/ 0 h 106"/>
                  <a:gd name="T66" fmla="*/ 0 w 235"/>
                  <a:gd name="T67" fmla="*/ 0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5"/>
                  <a:gd name="T103" fmla="*/ 0 h 106"/>
                  <a:gd name="T104" fmla="*/ 235 w 235"/>
                  <a:gd name="T105" fmla="*/ 106 h 1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5" h="106">
                    <a:moveTo>
                      <a:pt x="8" y="33"/>
                    </a:moveTo>
                    <a:lnTo>
                      <a:pt x="20" y="50"/>
                    </a:lnTo>
                    <a:lnTo>
                      <a:pt x="33" y="63"/>
                    </a:lnTo>
                    <a:lnTo>
                      <a:pt x="47" y="76"/>
                    </a:lnTo>
                    <a:lnTo>
                      <a:pt x="63" y="87"/>
                    </a:lnTo>
                    <a:lnTo>
                      <a:pt x="71" y="90"/>
                    </a:lnTo>
                    <a:lnTo>
                      <a:pt x="79" y="95"/>
                    </a:lnTo>
                    <a:lnTo>
                      <a:pt x="88" y="98"/>
                    </a:lnTo>
                    <a:lnTo>
                      <a:pt x="97" y="101"/>
                    </a:lnTo>
                    <a:lnTo>
                      <a:pt x="107" y="104"/>
                    </a:lnTo>
                    <a:lnTo>
                      <a:pt x="116" y="105"/>
                    </a:lnTo>
                    <a:lnTo>
                      <a:pt x="126" y="106"/>
                    </a:lnTo>
                    <a:lnTo>
                      <a:pt x="135" y="106"/>
                    </a:lnTo>
                    <a:lnTo>
                      <a:pt x="146" y="106"/>
                    </a:lnTo>
                    <a:lnTo>
                      <a:pt x="157" y="104"/>
                    </a:lnTo>
                    <a:lnTo>
                      <a:pt x="168" y="102"/>
                    </a:lnTo>
                    <a:lnTo>
                      <a:pt x="179" y="99"/>
                    </a:lnTo>
                    <a:lnTo>
                      <a:pt x="189" y="95"/>
                    </a:lnTo>
                    <a:lnTo>
                      <a:pt x="199" y="90"/>
                    </a:lnTo>
                    <a:lnTo>
                      <a:pt x="209" y="84"/>
                    </a:lnTo>
                    <a:lnTo>
                      <a:pt x="218" y="78"/>
                    </a:lnTo>
                    <a:lnTo>
                      <a:pt x="220" y="76"/>
                    </a:lnTo>
                    <a:lnTo>
                      <a:pt x="222" y="72"/>
                    </a:lnTo>
                    <a:lnTo>
                      <a:pt x="224" y="70"/>
                    </a:lnTo>
                    <a:lnTo>
                      <a:pt x="226" y="66"/>
                    </a:lnTo>
                    <a:lnTo>
                      <a:pt x="228" y="63"/>
                    </a:lnTo>
                    <a:lnTo>
                      <a:pt x="231" y="59"/>
                    </a:lnTo>
                    <a:lnTo>
                      <a:pt x="233" y="57"/>
                    </a:lnTo>
                    <a:lnTo>
                      <a:pt x="235" y="53"/>
                    </a:lnTo>
                    <a:lnTo>
                      <a:pt x="235" y="52"/>
                    </a:lnTo>
                    <a:lnTo>
                      <a:pt x="235" y="51"/>
                    </a:lnTo>
                    <a:lnTo>
                      <a:pt x="224" y="62"/>
                    </a:lnTo>
                    <a:lnTo>
                      <a:pt x="213" y="70"/>
                    </a:lnTo>
                    <a:lnTo>
                      <a:pt x="201" y="77"/>
                    </a:lnTo>
                    <a:lnTo>
                      <a:pt x="189" y="83"/>
                    </a:lnTo>
                    <a:lnTo>
                      <a:pt x="176" y="88"/>
                    </a:lnTo>
                    <a:lnTo>
                      <a:pt x="163" y="92"/>
                    </a:lnTo>
                    <a:lnTo>
                      <a:pt x="149" y="94"/>
                    </a:lnTo>
                    <a:lnTo>
                      <a:pt x="135" y="95"/>
                    </a:lnTo>
                    <a:lnTo>
                      <a:pt x="124" y="95"/>
                    </a:lnTo>
                    <a:lnTo>
                      <a:pt x="114" y="94"/>
                    </a:lnTo>
                    <a:lnTo>
                      <a:pt x="103" y="92"/>
                    </a:lnTo>
                    <a:lnTo>
                      <a:pt x="93" y="88"/>
                    </a:lnTo>
                    <a:lnTo>
                      <a:pt x="83" y="84"/>
                    </a:lnTo>
                    <a:lnTo>
                      <a:pt x="73" y="80"/>
                    </a:lnTo>
                    <a:lnTo>
                      <a:pt x="64" y="75"/>
                    </a:lnTo>
                    <a:lnTo>
                      <a:pt x="55" y="69"/>
                    </a:lnTo>
                    <a:lnTo>
                      <a:pt x="47" y="63"/>
                    </a:lnTo>
                    <a:lnTo>
                      <a:pt x="39" y="56"/>
                    </a:lnTo>
                    <a:lnTo>
                      <a:pt x="31" y="47"/>
                    </a:lnTo>
                    <a:lnTo>
                      <a:pt x="24" y="39"/>
                    </a:lnTo>
                    <a:lnTo>
                      <a:pt x="17" y="30"/>
                    </a:lnTo>
                    <a:lnTo>
                      <a:pt x="11" y="21"/>
                    </a:lnTo>
                    <a:lnTo>
                      <a:pt x="6" y="11"/>
                    </a:lnTo>
                    <a:lnTo>
                      <a:pt x="0" y="0"/>
                    </a:lnTo>
                    <a:lnTo>
                      <a:pt x="1" y="5"/>
                    </a:lnTo>
                    <a:lnTo>
                      <a:pt x="2" y="9"/>
                    </a:lnTo>
                    <a:lnTo>
                      <a:pt x="2" y="14"/>
                    </a:lnTo>
                    <a:lnTo>
                      <a:pt x="3" y="17"/>
                    </a:lnTo>
                    <a:lnTo>
                      <a:pt x="4" y="21"/>
                    </a:lnTo>
                    <a:lnTo>
                      <a:pt x="5" y="26"/>
                    </a:lnTo>
                    <a:lnTo>
                      <a:pt x="7" y="29"/>
                    </a:lnTo>
                    <a:lnTo>
                      <a:pt x="8" y="33"/>
                    </a:lnTo>
                    <a:close/>
                  </a:path>
                </a:pathLst>
              </a:custGeom>
              <a:solidFill>
                <a:srgbClr val="F2B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4" name="Freeform 70"/>
              <p:cNvSpPr>
                <a:spLocks/>
              </p:cNvSpPr>
              <p:nvPr/>
            </p:nvSpPr>
            <p:spPr bwMode="auto">
              <a:xfrm>
                <a:off x="1134" y="2672"/>
                <a:ext cx="49" cy="19"/>
              </a:xfrm>
              <a:custGeom>
                <a:avLst/>
                <a:gdLst>
                  <a:gd name="T0" fmla="*/ 0 w 242"/>
                  <a:gd name="T1" fmla="*/ 0 h 114"/>
                  <a:gd name="T2" fmla="*/ 0 w 242"/>
                  <a:gd name="T3" fmla="*/ 0 h 114"/>
                  <a:gd name="T4" fmla="*/ 0 w 242"/>
                  <a:gd name="T5" fmla="*/ 0 h 114"/>
                  <a:gd name="T6" fmla="*/ 0 w 242"/>
                  <a:gd name="T7" fmla="*/ 0 h 114"/>
                  <a:gd name="T8" fmla="*/ 1 w 242"/>
                  <a:gd name="T9" fmla="*/ 1 h 114"/>
                  <a:gd name="T10" fmla="*/ 1 w 242"/>
                  <a:gd name="T11" fmla="*/ 1 h 114"/>
                  <a:gd name="T12" fmla="*/ 1 w 242"/>
                  <a:gd name="T13" fmla="*/ 1 h 114"/>
                  <a:gd name="T14" fmla="*/ 1 w 242"/>
                  <a:gd name="T15" fmla="*/ 1 h 114"/>
                  <a:gd name="T16" fmla="*/ 1 w 242"/>
                  <a:gd name="T17" fmla="*/ 1 h 114"/>
                  <a:gd name="T18" fmla="*/ 1 w 242"/>
                  <a:gd name="T19" fmla="*/ 1 h 114"/>
                  <a:gd name="T20" fmla="*/ 2 w 242"/>
                  <a:gd name="T21" fmla="*/ 1 h 114"/>
                  <a:gd name="T22" fmla="*/ 2 w 242"/>
                  <a:gd name="T23" fmla="*/ 0 h 114"/>
                  <a:gd name="T24" fmla="*/ 2 w 242"/>
                  <a:gd name="T25" fmla="*/ 0 h 114"/>
                  <a:gd name="T26" fmla="*/ 2 w 242"/>
                  <a:gd name="T27" fmla="*/ 0 h 114"/>
                  <a:gd name="T28" fmla="*/ 2 w 242"/>
                  <a:gd name="T29" fmla="*/ 0 h 114"/>
                  <a:gd name="T30" fmla="*/ 2 w 242"/>
                  <a:gd name="T31" fmla="*/ 0 h 114"/>
                  <a:gd name="T32" fmla="*/ 2 w 242"/>
                  <a:gd name="T33" fmla="*/ 0 h 114"/>
                  <a:gd name="T34" fmla="*/ 2 w 242"/>
                  <a:gd name="T35" fmla="*/ 0 h 114"/>
                  <a:gd name="T36" fmla="*/ 2 w 242"/>
                  <a:gd name="T37" fmla="*/ 0 h 114"/>
                  <a:gd name="T38" fmla="*/ 2 w 242"/>
                  <a:gd name="T39" fmla="*/ 0 h 114"/>
                  <a:gd name="T40" fmla="*/ 2 w 242"/>
                  <a:gd name="T41" fmla="*/ 0 h 114"/>
                  <a:gd name="T42" fmla="*/ 2 w 242"/>
                  <a:gd name="T43" fmla="*/ 0 h 114"/>
                  <a:gd name="T44" fmla="*/ 1 w 242"/>
                  <a:gd name="T45" fmla="*/ 1 h 114"/>
                  <a:gd name="T46" fmla="*/ 1 w 242"/>
                  <a:gd name="T47" fmla="*/ 1 h 114"/>
                  <a:gd name="T48" fmla="*/ 1 w 242"/>
                  <a:gd name="T49" fmla="*/ 1 h 114"/>
                  <a:gd name="T50" fmla="*/ 1 w 242"/>
                  <a:gd name="T51" fmla="*/ 1 h 114"/>
                  <a:gd name="T52" fmla="*/ 1 w 242"/>
                  <a:gd name="T53" fmla="*/ 0 h 114"/>
                  <a:gd name="T54" fmla="*/ 1 w 242"/>
                  <a:gd name="T55" fmla="*/ 0 h 114"/>
                  <a:gd name="T56" fmla="*/ 0 w 242"/>
                  <a:gd name="T57" fmla="*/ 0 h 114"/>
                  <a:gd name="T58" fmla="*/ 0 w 242"/>
                  <a:gd name="T59" fmla="*/ 0 h 114"/>
                  <a:gd name="T60" fmla="*/ 0 w 242"/>
                  <a:gd name="T61" fmla="*/ 0 h 114"/>
                  <a:gd name="T62" fmla="*/ 0 w 242"/>
                  <a:gd name="T63" fmla="*/ 0 h 114"/>
                  <a:gd name="T64" fmla="*/ 0 w 242"/>
                  <a:gd name="T65" fmla="*/ 0 h 114"/>
                  <a:gd name="T66" fmla="*/ 0 w 242"/>
                  <a:gd name="T67" fmla="*/ 0 h 114"/>
                  <a:gd name="T68" fmla="*/ 0 w 242"/>
                  <a:gd name="T69" fmla="*/ 0 h 114"/>
                  <a:gd name="T70" fmla="*/ 0 w 242"/>
                  <a:gd name="T71" fmla="*/ 0 h 11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2"/>
                  <a:gd name="T109" fmla="*/ 0 h 114"/>
                  <a:gd name="T110" fmla="*/ 242 w 242"/>
                  <a:gd name="T111" fmla="*/ 114 h 11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2" h="114">
                    <a:moveTo>
                      <a:pt x="4" y="30"/>
                    </a:moveTo>
                    <a:lnTo>
                      <a:pt x="10" y="40"/>
                    </a:lnTo>
                    <a:lnTo>
                      <a:pt x="16" y="49"/>
                    </a:lnTo>
                    <a:lnTo>
                      <a:pt x="22" y="58"/>
                    </a:lnTo>
                    <a:lnTo>
                      <a:pt x="29" y="65"/>
                    </a:lnTo>
                    <a:lnTo>
                      <a:pt x="36" y="72"/>
                    </a:lnTo>
                    <a:lnTo>
                      <a:pt x="44" y="79"/>
                    </a:lnTo>
                    <a:lnTo>
                      <a:pt x="51" y="85"/>
                    </a:lnTo>
                    <a:lnTo>
                      <a:pt x="60" y="91"/>
                    </a:lnTo>
                    <a:lnTo>
                      <a:pt x="68" y="97"/>
                    </a:lnTo>
                    <a:lnTo>
                      <a:pt x="77" y="101"/>
                    </a:lnTo>
                    <a:lnTo>
                      <a:pt x="86" y="106"/>
                    </a:lnTo>
                    <a:lnTo>
                      <a:pt x="96" y="108"/>
                    </a:lnTo>
                    <a:lnTo>
                      <a:pt x="105" y="112"/>
                    </a:lnTo>
                    <a:lnTo>
                      <a:pt x="116" y="113"/>
                    </a:lnTo>
                    <a:lnTo>
                      <a:pt x="126" y="114"/>
                    </a:lnTo>
                    <a:lnTo>
                      <a:pt x="136" y="114"/>
                    </a:lnTo>
                    <a:lnTo>
                      <a:pt x="149" y="114"/>
                    </a:lnTo>
                    <a:lnTo>
                      <a:pt x="161" y="112"/>
                    </a:lnTo>
                    <a:lnTo>
                      <a:pt x="174" y="109"/>
                    </a:lnTo>
                    <a:lnTo>
                      <a:pt x="185" y="106"/>
                    </a:lnTo>
                    <a:lnTo>
                      <a:pt x="197" y="100"/>
                    </a:lnTo>
                    <a:lnTo>
                      <a:pt x="208" y="94"/>
                    </a:lnTo>
                    <a:lnTo>
                      <a:pt x="218" y="86"/>
                    </a:lnTo>
                    <a:lnTo>
                      <a:pt x="228" y="79"/>
                    </a:lnTo>
                    <a:lnTo>
                      <a:pt x="229" y="78"/>
                    </a:lnTo>
                    <a:lnTo>
                      <a:pt x="230" y="76"/>
                    </a:lnTo>
                    <a:lnTo>
                      <a:pt x="232" y="74"/>
                    </a:lnTo>
                    <a:lnTo>
                      <a:pt x="232" y="73"/>
                    </a:lnTo>
                    <a:lnTo>
                      <a:pt x="233" y="72"/>
                    </a:lnTo>
                    <a:lnTo>
                      <a:pt x="234" y="70"/>
                    </a:lnTo>
                    <a:lnTo>
                      <a:pt x="235" y="68"/>
                    </a:lnTo>
                    <a:lnTo>
                      <a:pt x="236" y="67"/>
                    </a:lnTo>
                    <a:lnTo>
                      <a:pt x="237" y="65"/>
                    </a:lnTo>
                    <a:lnTo>
                      <a:pt x="237" y="64"/>
                    </a:lnTo>
                    <a:lnTo>
                      <a:pt x="238" y="61"/>
                    </a:lnTo>
                    <a:lnTo>
                      <a:pt x="239" y="59"/>
                    </a:lnTo>
                    <a:lnTo>
                      <a:pt x="240" y="58"/>
                    </a:lnTo>
                    <a:lnTo>
                      <a:pt x="241" y="55"/>
                    </a:lnTo>
                    <a:lnTo>
                      <a:pt x="241" y="54"/>
                    </a:lnTo>
                    <a:lnTo>
                      <a:pt x="242" y="52"/>
                    </a:lnTo>
                    <a:lnTo>
                      <a:pt x="230" y="64"/>
                    </a:lnTo>
                    <a:lnTo>
                      <a:pt x="219" y="73"/>
                    </a:lnTo>
                    <a:lnTo>
                      <a:pt x="207" y="83"/>
                    </a:lnTo>
                    <a:lnTo>
                      <a:pt x="194" y="90"/>
                    </a:lnTo>
                    <a:lnTo>
                      <a:pt x="180" y="96"/>
                    </a:lnTo>
                    <a:lnTo>
                      <a:pt x="166" y="100"/>
                    </a:lnTo>
                    <a:lnTo>
                      <a:pt x="151" y="103"/>
                    </a:lnTo>
                    <a:lnTo>
                      <a:pt x="136" y="103"/>
                    </a:lnTo>
                    <a:lnTo>
                      <a:pt x="125" y="103"/>
                    </a:lnTo>
                    <a:lnTo>
                      <a:pt x="114" y="102"/>
                    </a:lnTo>
                    <a:lnTo>
                      <a:pt x="102" y="100"/>
                    </a:lnTo>
                    <a:lnTo>
                      <a:pt x="92" y="96"/>
                    </a:lnTo>
                    <a:lnTo>
                      <a:pt x="82" y="92"/>
                    </a:lnTo>
                    <a:lnTo>
                      <a:pt x="72" y="88"/>
                    </a:lnTo>
                    <a:lnTo>
                      <a:pt x="63" y="82"/>
                    </a:lnTo>
                    <a:lnTo>
                      <a:pt x="54" y="74"/>
                    </a:lnTo>
                    <a:lnTo>
                      <a:pt x="45" y="67"/>
                    </a:lnTo>
                    <a:lnTo>
                      <a:pt x="37" y="60"/>
                    </a:lnTo>
                    <a:lnTo>
                      <a:pt x="30" y="52"/>
                    </a:lnTo>
                    <a:lnTo>
                      <a:pt x="23" y="42"/>
                    </a:lnTo>
                    <a:lnTo>
                      <a:pt x="16" y="32"/>
                    </a:lnTo>
                    <a:lnTo>
                      <a:pt x="10" y="22"/>
                    </a:lnTo>
                    <a:lnTo>
                      <a:pt x="5" y="11"/>
                    </a:lnTo>
                    <a:lnTo>
                      <a:pt x="0" y="0"/>
                    </a:lnTo>
                    <a:lnTo>
                      <a:pt x="0" y="4"/>
                    </a:lnTo>
                    <a:lnTo>
                      <a:pt x="1" y="7"/>
                    </a:lnTo>
                    <a:lnTo>
                      <a:pt x="1" y="11"/>
                    </a:lnTo>
                    <a:lnTo>
                      <a:pt x="1" y="16"/>
                    </a:lnTo>
                    <a:lnTo>
                      <a:pt x="2" y="19"/>
                    </a:lnTo>
                    <a:lnTo>
                      <a:pt x="3" y="23"/>
                    </a:lnTo>
                    <a:lnTo>
                      <a:pt x="3" y="26"/>
                    </a:lnTo>
                    <a:lnTo>
                      <a:pt x="4" y="30"/>
                    </a:lnTo>
                    <a:close/>
                  </a:path>
                </a:pathLst>
              </a:custGeom>
              <a:solidFill>
                <a:srgbClr val="F2B4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5" name="Freeform 71"/>
              <p:cNvSpPr>
                <a:spLocks/>
              </p:cNvSpPr>
              <p:nvPr/>
            </p:nvSpPr>
            <p:spPr bwMode="auto">
              <a:xfrm>
                <a:off x="1134" y="2669"/>
                <a:ext cx="50" cy="21"/>
              </a:xfrm>
              <a:custGeom>
                <a:avLst/>
                <a:gdLst>
                  <a:gd name="T0" fmla="*/ 0 w 246"/>
                  <a:gd name="T1" fmla="*/ 0 h 123"/>
                  <a:gd name="T2" fmla="*/ 0 w 246"/>
                  <a:gd name="T3" fmla="*/ 0 h 123"/>
                  <a:gd name="T4" fmla="*/ 0 w 246"/>
                  <a:gd name="T5" fmla="*/ 0 h 123"/>
                  <a:gd name="T6" fmla="*/ 0 w 246"/>
                  <a:gd name="T7" fmla="*/ 1 h 123"/>
                  <a:gd name="T8" fmla="*/ 1 w 246"/>
                  <a:gd name="T9" fmla="*/ 1 h 123"/>
                  <a:gd name="T10" fmla="*/ 1 w 246"/>
                  <a:gd name="T11" fmla="*/ 1 h 123"/>
                  <a:gd name="T12" fmla="*/ 1 w 246"/>
                  <a:gd name="T13" fmla="*/ 1 h 123"/>
                  <a:gd name="T14" fmla="*/ 1 w 246"/>
                  <a:gd name="T15" fmla="*/ 1 h 123"/>
                  <a:gd name="T16" fmla="*/ 1 w 246"/>
                  <a:gd name="T17" fmla="*/ 1 h 123"/>
                  <a:gd name="T18" fmla="*/ 1 w 246"/>
                  <a:gd name="T19" fmla="*/ 1 h 123"/>
                  <a:gd name="T20" fmla="*/ 2 w 246"/>
                  <a:gd name="T21" fmla="*/ 1 h 123"/>
                  <a:gd name="T22" fmla="*/ 2 w 246"/>
                  <a:gd name="T23" fmla="*/ 1 h 123"/>
                  <a:gd name="T24" fmla="*/ 2 w 246"/>
                  <a:gd name="T25" fmla="*/ 0 h 123"/>
                  <a:gd name="T26" fmla="*/ 2 w 246"/>
                  <a:gd name="T27" fmla="*/ 0 h 123"/>
                  <a:gd name="T28" fmla="*/ 2 w 246"/>
                  <a:gd name="T29" fmla="*/ 0 h 123"/>
                  <a:gd name="T30" fmla="*/ 2 w 246"/>
                  <a:gd name="T31" fmla="*/ 0 h 123"/>
                  <a:gd name="T32" fmla="*/ 2 w 246"/>
                  <a:gd name="T33" fmla="*/ 0 h 123"/>
                  <a:gd name="T34" fmla="*/ 2 w 246"/>
                  <a:gd name="T35" fmla="*/ 1 h 123"/>
                  <a:gd name="T36" fmla="*/ 2 w 246"/>
                  <a:gd name="T37" fmla="*/ 1 h 123"/>
                  <a:gd name="T38" fmla="*/ 1 w 246"/>
                  <a:gd name="T39" fmla="*/ 1 h 123"/>
                  <a:gd name="T40" fmla="*/ 1 w 246"/>
                  <a:gd name="T41" fmla="*/ 1 h 123"/>
                  <a:gd name="T42" fmla="*/ 1 w 246"/>
                  <a:gd name="T43" fmla="*/ 1 h 123"/>
                  <a:gd name="T44" fmla="*/ 1 w 246"/>
                  <a:gd name="T45" fmla="*/ 1 h 123"/>
                  <a:gd name="T46" fmla="*/ 0 w 246"/>
                  <a:gd name="T47" fmla="*/ 1 h 123"/>
                  <a:gd name="T48" fmla="*/ 0 w 246"/>
                  <a:gd name="T49" fmla="*/ 0 h 123"/>
                  <a:gd name="T50" fmla="*/ 0 w 246"/>
                  <a:gd name="T51" fmla="*/ 0 h 123"/>
                  <a:gd name="T52" fmla="*/ 0 w 246"/>
                  <a:gd name="T53" fmla="*/ 0 h 123"/>
                  <a:gd name="T54" fmla="*/ 0 w 246"/>
                  <a:gd name="T55" fmla="*/ 0 h 123"/>
                  <a:gd name="T56" fmla="*/ 0 w 246"/>
                  <a:gd name="T57" fmla="*/ 0 h 123"/>
                  <a:gd name="T58" fmla="*/ 0 w 246"/>
                  <a:gd name="T59" fmla="*/ 0 h 123"/>
                  <a:gd name="T60" fmla="*/ 0 w 246"/>
                  <a:gd name="T61" fmla="*/ 0 h 123"/>
                  <a:gd name="T62" fmla="*/ 0 w 246"/>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6"/>
                  <a:gd name="T97" fmla="*/ 0 h 123"/>
                  <a:gd name="T98" fmla="*/ 246 w 246"/>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6" h="123">
                    <a:moveTo>
                      <a:pt x="1" y="28"/>
                    </a:moveTo>
                    <a:lnTo>
                      <a:pt x="7" y="39"/>
                    </a:lnTo>
                    <a:lnTo>
                      <a:pt x="12" y="49"/>
                    </a:lnTo>
                    <a:lnTo>
                      <a:pt x="18" y="58"/>
                    </a:lnTo>
                    <a:lnTo>
                      <a:pt x="25" y="67"/>
                    </a:lnTo>
                    <a:lnTo>
                      <a:pt x="32" y="75"/>
                    </a:lnTo>
                    <a:lnTo>
                      <a:pt x="40" y="84"/>
                    </a:lnTo>
                    <a:lnTo>
                      <a:pt x="48" y="91"/>
                    </a:lnTo>
                    <a:lnTo>
                      <a:pt x="56" y="97"/>
                    </a:lnTo>
                    <a:lnTo>
                      <a:pt x="65" y="103"/>
                    </a:lnTo>
                    <a:lnTo>
                      <a:pt x="74" y="108"/>
                    </a:lnTo>
                    <a:lnTo>
                      <a:pt x="84" y="112"/>
                    </a:lnTo>
                    <a:lnTo>
                      <a:pt x="94" y="116"/>
                    </a:lnTo>
                    <a:lnTo>
                      <a:pt x="104" y="120"/>
                    </a:lnTo>
                    <a:lnTo>
                      <a:pt x="115" y="122"/>
                    </a:lnTo>
                    <a:lnTo>
                      <a:pt x="125" y="123"/>
                    </a:lnTo>
                    <a:lnTo>
                      <a:pt x="136" y="123"/>
                    </a:lnTo>
                    <a:lnTo>
                      <a:pt x="150" y="122"/>
                    </a:lnTo>
                    <a:lnTo>
                      <a:pt x="164" y="120"/>
                    </a:lnTo>
                    <a:lnTo>
                      <a:pt x="177" y="116"/>
                    </a:lnTo>
                    <a:lnTo>
                      <a:pt x="190" y="111"/>
                    </a:lnTo>
                    <a:lnTo>
                      <a:pt x="202" y="105"/>
                    </a:lnTo>
                    <a:lnTo>
                      <a:pt x="214" y="98"/>
                    </a:lnTo>
                    <a:lnTo>
                      <a:pt x="225" y="90"/>
                    </a:lnTo>
                    <a:lnTo>
                      <a:pt x="236" y="79"/>
                    </a:lnTo>
                    <a:lnTo>
                      <a:pt x="238" y="76"/>
                    </a:lnTo>
                    <a:lnTo>
                      <a:pt x="239" y="73"/>
                    </a:lnTo>
                    <a:lnTo>
                      <a:pt x="241" y="69"/>
                    </a:lnTo>
                    <a:lnTo>
                      <a:pt x="242" y="66"/>
                    </a:lnTo>
                    <a:lnTo>
                      <a:pt x="243" y="62"/>
                    </a:lnTo>
                    <a:lnTo>
                      <a:pt x="244" y="60"/>
                    </a:lnTo>
                    <a:lnTo>
                      <a:pt x="245" y="56"/>
                    </a:lnTo>
                    <a:lnTo>
                      <a:pt x="246" y="52"/>
                    </a:lnTo>
                    <a:lnTo>
                      <a:pt x="236" y="66"/>
                    </a:lnTo>
                    <a:lnTo>
                      <a:pt x="223" y="78"/>
                    </a:lnTo>
                    <a:lnTo>
                      <a:pt x="211" y="87"/>
                    </a:lnTo>
                    <a:lnTo>
                      <a:pt x="197" y="96"/>
                    </a:lnTo>
                    <a:lnTo>
                      <a:pt x="183" y="103"/>
                    </a:lnTo>
                    <a:lnTo>
                      <a:pt x="168" y="108"/>
                    </a:lnTo>
                    <a:lnTo>
                      <a:pt x="152" y="111"/>
                    </a:lnTo>
                    <a:lnTo>
                      <a:pt x="136" y="112"/>
                    </a:lnTo>
                    <a:lnTo>
                      <a:pt x="125" y="112"/>
                    </a:lnTo>
                    <a:lnTo>
                      <a:pt x="113" y="110"/>
                    </a:lnTo>
                    <a:lnTo>
                      <a:pt x="101" y="108"/>
                    </a:lnTo>
                    <a:lnTo>
                      <a:pt x="91" y="104"/>
                    </a:lnTo>
                    <a:lnTo>
                      <a:pt x="80" y="99"/>
                    </a:lnTo>
                    <a:lnTo>
                      <a:pt x="70" y="94"/>
                    </a:lnTo>
                    <a:lnTo>
                      <a:pt x="61" y="87"/>
                    </a:lnTo>
                    <a:lnTo>
                      <a:pt x="52" y="80"/>
                    </a:lnTo>
                    <a:lnTo>
                      <a:pt x="43" y="73"/>
                    </a:lnTo>
                    <a:lnTo>
                      <a:pt x="35" y="64"/>
                    </a:lnTo>
                    <a:lnTo>
                      <a:pt x="28" y="55"/>
                    </a:lnTo>
                    <a:lnTo>
                      <a:pt x="21" y="45"/>
                    </a:lnTo>
                    <a:lnTo>
                      <a:pt x="15" y="34"/>
                    </a:lnTo>
                    <a:lnTo>
                      <a:pt x="9" y="22"/>
                    </a:lnTo>
                    <a:lnTo>
                      <a:pt x="4" y="12"/>
                    </a:lnTo>
                    <a:lnTo>
                      <a:pt x="0" y="0"/>
                    </a:lnTo>
                    <a:lnTo>
                      <a:pt x="0" y="3"/>
                    </a:lnTo>
                    <a:lnTo>
                      <a:pt x="0" y="7"/>
                    </a:lnTo>
                    <a:lnTo>
                      <a:pt x="0" y="11"/>
                    </a:lnTo>
                    <a:lnTo>
                      <a:pt x="0" y="14"/>
                    </a:lnTo>
                    <a:lnTo>
                      <a:pt x="0" y="18"/>
                    </a:lnTo>
                    <a:lnTo>
                      <a:pt x="1" y="21"/>
                    </a:lnTo>
                    <a:lnTo>
                      <a:pt x="1" y="25"/>
                    </a:lnTo>
                    <a:lnTo>
                      <a:pt x="1" y="28"/>
                    </a:lnTo>
                    <a:close/>
                  </a:path>
                </a:pathLst>
              </a:custGeom>
              <a:solidFill>
                <a:srgbClr val="F3B6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6" name="Freeform 72"/>
              <p:cNvSpPr>
                <a:spLocks/>
              </p:cNvSpPr>
              <p:nvPr/>
            </p:nvSpPr>
            <p:spPr bwMode="auto">
              <a:xfrm>
                <a:off x="1134" y="2667"/>
                <a:ext cx="50" cy="22"/>
              </a:xfrm>
              <a:custGeom>
                <a:avLst/>
                <a:gdLst>
                  <a:gd name="T0" fmla="*/ 0 w 249"/>
                  <a:gd name="T1" fmla="*/ 0 h 132"/>
                  <a:gd name="T2" fmla="*/ 0 w 249"/>
                  <a:gd name="T3" fmla="*/ 0 h 132"/>
                  <a:gd name="T4" fmla="*/ 0 w 249"/>
                  <a:gd name="T5" fmla="*/ 0 h 132"/>
                  <a:gd name="T6" fmla="*/ 0 w 249"/>
                  <a:gd name="T7" fmla="*/ 1 h 132"/>
                  <a:gd name="T8" fmla="*/ 1 w 249"/>
                  <a:gd name="T9" fmla="*/ 1 h 132"/>
                  <a:gd name="T10" fmla="*/ 1 w 249"/>
                  <a:gd name="T11" fmla="*/ 1 h 132"/>
                  <a:gd name="T12" fmla="*/ 1 w 249"/>
                  <a:gd name="T13" fmla="*/ 1 h 132"/>
                  <a:gd name="T14" fmla="*/ 1 w 249"/>
                  <a:gd name="T15" fmla="*/ 1 h 132"/>
                  <a:gd name="T16" fmla="*/ 1 w 249"/>
                  <a:gd name="T17" fmla="*/ 1 h 132"/>
                  <a:gd name="T18" fmla="*/ 1 w 249"/>
                  <a:gd name="T19" fmla="*/ 1 h 132"/>
                  <a:gd name="T20" fmla="*/ 2 w 249"/>
                  <a:gd name="T21" fmla="*/ 1 h 132"/>
                  <a:gd name="T22" fmla="*/ 2 w 249"/>
                  <a:gd name="T23" fmla="*/ 0 h 132"/>
                  <a:gd name="T24" fmla="*/ 2 w 249"/>
                  <a:gd name="T25" fmla="*/ 0 h 132"/>
                  <a:gd name="T26" fmla="*/ 2 w 249"/>
                  <a:gd name="T27" fmla="*/ 0 h 132"/>
                  <a:gd name="T28" fmla="*/ 2 w 249"/>
                  <a:gd name="T29" fmla="*/ 0 h 132"/>
                  <a:gd name="T30" fmla="*/ 2 w 249"/>
                  <a:gd name="T31" fmla="*/ 0 h 132"/>
                  <a:gd name="T32" fmla="*/ 2 w 249"/>
                  <a:gd name="T33" fmla="*/ 0 h 132"/>
                  <a:gd name="T34" fmla="*/ 2 w 249"/>
                  <a:gd name="T35" fmla="*/ 1 h 132"/>
                  <a:gd name="T36" fmla="*/ 1 w 249"/>
                  <a:gd name="T37" fmla="*/ 1 h 132"/>
                  <a:gd name="T38" fmla="*/ 1 w 249"/>
                  <a:gd name="T39" fmla="*/ 1 h 132"/>
                  <a:gd name="T40" fmla="*/ 1 w 249"/>
                  <a:gd name="T41" fmla="*/ 1 h 132"/>
                  <a:gd name="T42" fmla="*/ 1 w 249"/>
                  <a:gd name="T43" fmla="*/ 1 h 132"/>
                  <a:gd name="T44" fmla="*/ 1 w 249"/>
                  <a:gd name="T45" fmla="*/ 1 h 132"/>
                  <a:gd name="T46" fmla="*/ 1 w 249"/>
                  <a:gd name="T47" fmla="*/ 1 h 132"/>
                  <a:gd name="T48" fmla="*/ 0 w 249"/>
                  <a:gd name="T49" fmla="*/ 1 h 132"/>
                  <a:gd name="T50" fmla="*/ 0 w 249"/>
                  <a:gd name="T51" fmla="*/ 0 h 132"/>
                  <a:gd name="T52" fmla="*/ 0 w 249"/>
                  <a:gd name="T53" fmla="*/ 0 h 132"/>
                  <a:gd name="T54" fmla="*/ 0 w 249"/>
                  <a:gd name="T55" fmla="*/ 0 h 132"/>
                  <a:gd name="T56" fmla="*/ 0 w 249"/>
                  <a:gd name="T57" fmla="*/ 0 h 132"/>
                  <a:gd name="T58" fmla="*/ 0 w 249"/>
                  <a:gd name="T59" fmla="*/ 0 h 132"/>
                  <a:gd name="T60" fmla="*/ 0 w 249"/>
                  <a:gd name="T61" fmla="*/ 0 h 132"/>
                  <a:gd name="T62" fmla="*/ 0 w 249"/>
                  <a:gd name="T63" fmla="*/ 0 h 132"/>
                  <a:gd name="T64" fmla="*/ 0 w 249"/>
                  <a:gd name="T65" fmla="*/ 0 h 1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9"/>
                  <a:gd name="T100" fmla="*/ 0 h 132"/>
                  <a:gd name="T101" fmla="*/ 249 w 249"/>
                  <a:gd name="T102" fmla="*/ 132 h 1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9" h="132">
                    <a:moveTo>
                      <a:pt x="0" y="29"/>
                    </a:moveTo>
                    <a:lnTo>
                      <a:pt x="5" y="40"/>
                    </a:lnTo>
                    <a:lnTo>
                      <a:pt x="10" y="51"/>
                    </a:lnTo>
                    <a:lnTo>
                      <a:pt x="16" y="61"/>
                    </a:lnTo>
                    <a:lnTo>
                      <a:pt x="23" y="71"/>
                    </a:lnTo>
                    <a:lnTo>
                      <a:pt x="30" y="79"/>
                    </a:lnTo>
                    <a:lnTo>
                      <a:pt x="37" y="89"/>
                    </a:lnTo>
                    <a:lnTo>
                      <a:pt x="45" y="96"/>
                    </a:lnTo>
                    <a:lnTo>
                      <a:pt x="54" y="103"/>
                    </a:lnTo>
                    <a:lnTo>
                      <a:pt x="63" y="111"/>
                    </a:lnTo>
                    <a:lnTo>
                      <a:pt x="72" y="117"/>
                    </a:lnTo>
                    <a:lnTo>
                      <a:pt x="82" y="121"/>
                    </a:lnTo>
                    <a:lnTo>
                      <a:pt x="92" y="125"/>
                    </a:lnTo>
                    <a:lnTo>
                      <a:pt x="102" y="129"/>
                    </a:lnTo>
                    <a:lnTo>
                      <a:pt x="114" y="131"/>
                    </a:lnTo>
                    <a:lnTo>
                      <a:pt x="125" y="132"/>
                    </a:lnTo>
                    <a:lnTo>
                      <a:pt x="136" y="132"/>
                    </a:lnTo>
                    <a:lnTo>
                      <a:pt x="151" y="132"/>
                    </a:lnTo>
                    <a:lnTo>
                      <a:pt x="166" y="129"/>
                    </a:lnTo>
                    <a:lnTo>
                      <a:pt x="180" y="125"/>
                    </a:lnTo>
                    <a:lnTo>
                      <a:pt x="194" y="119"/>
                    </a:lnTo>
                    <a:lnTo>
                      <a:pt x="207" y="112"/>
                    </a:lnTo>
                    <a:lnTo>
                      <a:pt x="219" y="102"/>
                    </a:lnTo>
                    <a:lnTo>
                      <a:pt x="230" y="93"/>
                    </a:lnTo>
                    <a:lnTo>
                      <a:pt x="242" y="81"/>
                    </a:lnTo>
                    <a:lnTo>
                      <a:pt x="243" y="77"/>
                    </a:lnTo>
                    <a:lnTo>
                      <a:pt x="244" y="75"/>
                    </a:lnTo>
                    <a:lnTo>
                      <a:pt x="245" y="71"/>
                    </a:lnTo>
                    <a:lnTo>
                      <a:pt x="246" y="67"/>
                    </a:lnTo>
                    <a:lnTo>
                      <a:pt x="247" y="64"/>
                    </a:lnTo>
                    <a:lnTo>
                      <a:pt x="248" y="60"/>
                    </a:lnTo>
                    <a:lnTo>
                      <a:pt x="249" y="58"/>
                    </a:lnTo>
                    <a:lnTo>
                      <a:pt x="249" y="54"/>
                    </a:lnTo>
                    <a:lnTo>
                      <a:pt x="239" y="69"/>
                    </a:lnTo>
                    <a:lnTo>
                      <a:pt x="227" y="82"/>
                    </a:lnTo>
                    <a:lnTo>
                      <a:pt x="214" y="94"/>
                    </a:lnTo>
                    <a:lnTo>
                      <a:pt x="200" y="103"/>
                    </a:lnTo>
                    <a:lnTo>
                      <a:pt x="185" y="112"/>
                    </a:lnTo>
                    <a:lnTo>
                      <a:pt x="169" y="117"/>
                    </a:lnTo>
                    <a:lnTo>
                      <a:pt x="161" y="119"/>
                    </a:lnTo>
                    <a:lnTo>
                      <a:pt x="153" y="120"/>
                    </a:lnTo>
                    <a:lnTo>
                      <a:pt x="145" y="121"/>
                    </a:lnTo>
                    <a:lnTo>
                      <a:pt x="136" y="121"/>
                    </a:lnTo>
                    <a:lnTo>
                      <a:pt x="124" y="121"/>
                    </a:lnTo>
                    <a:lnTo>
                      <a:pt x="113" y="120"/>
                    </a:lnTo>
                    <a:lnTo>
                      <a:pt x="100" y="117"/>
                    </a:lnTo>
                    <a:lnTo>
                      <a:pt x="90" y="113"/>
                    </a:lnTo>
                    <a:lnTo>
                      <a:pt x="79" y="108"/>
                    </a:lnTo>
                    <a:lnTo>
                      <a:pt x="69" y="102"/>
                    </a:lnTo>
                    <a:lnTo>
                      <a:pt x="59" y="95"/>
                    </a:lnTo>
                    <a:lnTo>
                      <a:pt x="50" y="88"/>
                    </a:lnTo>
                    <a:lnTo>
                      <a:pt x="42" y="79"/>
                    </a:lnTo>
                    <a:lnTo>
                      <a:pt x="34" y="70"/>
                    </a:lnTo>
                    <a:lnTo>
                      <a:pt x="27" y="60"/>
                    </a:lnTo>
                    <a:lnTo>
                      <a:pt x="20" y="49"/>
                    </a:lnTo>
                    <a:lnTo>
                      <a:pt x="14" y="37"/>
                    </a:lnTo>
                    <a:lnTo>
                      <a:pt x="9" y="26"/>
                    </a:lnTo>
                    <a:lnTo>
                      <a:pt x="5" y="14"/>
                    </a:lnTo>
                    <a:lnTo>
                      <a:pt x="1" y="0"/>
                    </a:lnTo>
                    <a:lnTo>
                      <a:pt x="1" y="4"/>
                    </a:lnTo>
                    <a:lnTo>
                      <a:pt x="0" y="8"/>
                    </a:lnTo>
                    <a:lnTo>
                      <a:pt x="0" y="11"/>
                    </a:lnTo>
                    <a:lnTo>
                      <a:pt x="0" y="15"/>
                    </a:lnTo>
                    <a:lnTo>
                      <a:pt x="0" y="18"/>
                    </a:lnTo>
                    <a:lnTo>
                      <a:pt x="0" y="22"/>
                    </a:lnTo>
                    <a:lnTo>
                      <a:pt x="0" y="26"/>
                    </a:lnTo>
                    <a:lnTo>
                      <a:pt x="0" y="29"/>
                    </a:lnTo>
                    <a:close/>
                  </a:path>
                </a:pathLst>
              </a:custGeom>
              <a:solidFill>
                <a:srgbClr val="F3B6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7" name="Freeform 73"/>
              <p:cNvSpPr>
                <a:spLocks/>
              </p:cNvSpPr>
              <p:nvPr/>
            </p:nvSpPr>
            <p:spPr bwMode="auto">
              <a:xfrm>
                <a:off x="1134" y="2665"/>
                <a:ext cx="51" cy="23"/>
              </a:xfrm>
              <a:custGeom>
                <a:avLst/>
                <a:gdLst>
                  <a:gd name="T0" fmla="*/ 0 w 251"/>
                  <a:gd name="T1" fmla="*/ 0 h 140"/>
                  <a:gd name="T2" fmla="*/ 0 w 251"/>
                  <a:gd name="T3" fmla="*/ 0 h 140"/>
                  <a:gd name="T4" fmla="*/ 0 w 251"/>
                  <a:gd name="T5" fmla="*/ 0 h 140"/>
                  <a:gd name="T6" fmla="*/ 0 w 251"/>
                  <a:gd name="T7" fmla="*/ 0 h 140"/>
                  <a:gd name="T8" fmla="*/ 0 w 251"/>
                  <a:gd name="T9" fmla="*/ 0 h 140"/>
                  <a:gd name="T10" fmla="*/ 1 w 251"/>
                  <a:gd name="T11" fmla="*/ 0 h 140"/>
                  <a:gd name="T12" fmla="*/ 1 w 251"/>
                  <a:gd name="T13" fmla="*/ 1 h 140"/>
                  <a:gd name="T14" fmla="*/ 1 w 251"/>
                  <a:gd name="T15" fmla="*/ 1 h 140"/>
                  <a:gd name="T16" fmla="*/ 1 w 251"/>
                  <a:gd name="T17" fmla="*/ 1 h 140"/>
                  <a:gd name="T18" fmla="*/ 2 w 251"/>
                  <a:gd name="T19" fmla="*/ 1 h 140"/>
                  <a:gd name="T20" fmla="*/ 2 w 251"/>
                  <a:gd name="T21" fmla="*/ 0 h 140"/>
                  <a:gd name="T22" fmla="*/ 2 w 251"/>
                  <a:gd name="T23" fmla="*/ 0 h 140"/>
                  <a:gd name="T24" fmla="*/ 2 w 251"/>
                  <a:gd name="T25" fmla="*/ 0 h 140"/>
                  <a:gd name="T26" fmla="*/ 2 w 251"/>
                  <a:gd name="T27" fmla="*/ 0 h 140"/>
                  <a:gd name="T28" fmla="*/ 2 w 251"/>
                  <a:gd name="T29" fmla="*/ 0 h 140"/>
                  <a:gd name="T30" fmla="*/ 2 w 251"/>
                  <a:gd name="T31" fmla="*/ 0 h 140"/>
                  <a:gd name="T32" fmla="*/ 2 w 251"/>
                  <a:gd name="T33" fmla="*/ 0 h 140"/>
                  <a:gd name="T34" fmla="*/ 2 w 251"/>
                  <a:gd name="T35" fmla="*/ 0 h 140"/>
                  <a:gd name="T36" fmla="*/ 2 w 251"/>
                  <a:gd name="T37" fmla="*/ 0 h 140"/>
                  <a:gd name="T38" fmla="*/ 2 w 251"/>
                  <a:gd name="T39" fmla="*/ 0 h 140"/>
                  <a:gd name="T40" fmla="*/ 2 w 251"/>
                  <a:gd name="T41" fmla="*/ 0 h 140"/>
                  <a:gd name="T42" fmla="*/ 1 w 251"/>
                  <a:gd name="T43" fmla="*/ 0 h 140"/>
                  <a:gd name="T44" fmla="*/ 1 w 251"/>
                  <a:gd name="T45" fmla="*/ 0 h 140"/>
                  <a:gd name="T46" fmla="*/ 1 w 251"/>
                  <a:gd name="T47" fmla="*/ 0 h 140"/>
                  <a:gd name="T48" fmla="*/ 1 w 251"/>
                  <a:gd name="T49" fmla="*/ 0 h 140"/>
                  <a:gd name="T50" fmla="*/ 1 w 251"/>
                  <a:gd name="T51" fmla="*/ 0 h 140"/>
                  <a:gd name="T52" fmla="*/ 1 w 251"/>
                  <a:gd name="T53" fmla="*/ 0 h 140"/>
                  <a:gd name="T54" fmla="*/ 0 w 251"/>
                  <a:gd name="T55" fmla="*/ 0 h 140"/>
                  <a:gd name="T56" fmla="*/ 0 w 251"/>
                  <a:gd name="T57" fmla="*/ 0 h 140"/>
                  <a:gd name="T58" fmla="*/ 0 w 251"/>
                  <a:gd name="T59" fmla="*/ 0 h 140"/>
                  <a:gd name="T60" fmla="*/ 0 w 251"/>
                  <a:gd name="T61" fmla="*/ 0 h 140"/>
                  <a:gd name="T62" fmla="*/ 0 w 251"/>
                  <a:gd name="T63" fmla="*/ 0 h 140"/>
                  <a:gd name="T64" fmla="*/ 0 w 251"/>
                  <a:gd name="T65" fmla="*/ 0 h 140"/>
                  <a:gd name="T66" fmla="*/ 0 w 251"/>
                  <a:gd name="T67" fmla="*/ 0 h 140"/>
                  <a:gd name="T68" fmla="*/ 0 w 251"/>
                  <a:gd name="T69" fmla="*/ 0 h 140"/>
                  <a:gd name="T70" fmla="*/ 0 w 251"/>
                  <a:gd name="T71" fmla="*/ 0 h 14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51"/>
                  <a:gd name="T109" fmla="*/ 0 h 140"/>
                  <a:gd name="T110" fmla="*/ 251 w 251"/>
                  <a:gd name="T111" fmla="*/ 140 h 14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51" h="140">
                    <a:moveTo>
                      <a:pt x="0" y="28"/>
                    </a:moveTo>
                    <a:lnTo>
                      <a:pt x="4" y="40"/>
                    </a:lnTo>
                    <a:lnTo>
                      <a:pt x="9" y="50"/>
                    </a:lnTo>
                    <a:lnTo>
                      <a:pt x="15" y="62"/>
                    </a:lnTo>
                    <a:lnTo>
                      <a:pt x="21" y="73"/>
                    </a:lnTo>
                    <a:lnTo>
                      <a:pt x="28" y="83"/>
                    </a:lnTo>
                    <a:lnTo>
                      <a:pt x="35" y="92"/>
                    </a:lnTo>
                    <a:lnTo>
                      <a:pt x="43" y="101"/>
                    </a:lnTo>
                    <a:lnTo>
                      <a:pt x="52" y="108"/>
                    </a:lnTo>
                    <a:lnTo>
                      <a:pt x="61" y="115"/>
                    </a:lnTo>
                    <a:lnTo>
                      <a:pt x="70" y="122"/>
                    </a:lnTo>
                    <a:lnTo>
                      <a:pt x="80" y="127"/>
                    </a:lnTo>
                    <a:lnTo>
                      <a:pt x="91" y="132"/>
                    </a:lnTo>
                    <a:lnTo>
                      <a:pt x="101" y="136"/>
                    </a:lnTo>
                    <a:lnTo>
                      <a:pt x="113" y="138"/>
                    </a:lnTo>
                    <a:lnTo>
                      <a:pt x="125" y="140"/>
                    </a:lnTo>
                    <a:lnTo>
                      <a:pt x="136" y="140"/>
                    </a:lnTo>
                    <a:lnTo>
                      <a:pt x="152" y="139"/>
                    </a:lnTo>
                    <a:lnTo>
                      <a:pt x="168" y="136"/>
                    </a:lnTo>
                    <a:lnTo>
                      <a:pt x="183" y="131"/>
                    </a:lnTo>
                    <a:lnTo>
                      <a:pt x="197" y="124"/>
                    </a:lnTo>
                    <a:lnTo>
                      <a:pt x="211" y="115"/>
                    </a:lnTo>
                    <a:lnTo>
                      <a:pt x="223" y="106"/>
                    </a:lnTo>
                    <a:lnTo>
                      <a:pt x="236" y="94"/>
                    </a:lnTo>
                    <a:lnTo>
                      <a:pt x="246" y="80"/>
                    </a:lnTo>
                    <a:lnTo>
                      <a:pt x="247" y="77"/>
                    </a:lnTo>
                    <a:lnTo>
                      <a:pt x="248" y="73"/>
                    </a:lnTo>
                    <a:lnTo>
                      <a:pt x="249" y="71"/>
                    </a:lnTo>
                    <a:lnTo>
                      <a:pt x="249" y="67"/>
                    </a:lnTo>
                    <a:lnTo>
                      <a:pt x="250" y="64"/>
                    </a:lnTo>
                    <a:lnTo>
                      <a:pt x="250" y="61"/>
                    </a:lnTo>
                    <a:lnTo>
                      <a:pt x="251" y="58"/>
                    </a:lnTo>
                    <a:lnTo>
                      <a:pt x="251" y="54"/>
                    </a:lnTo>
                    <a:lnTo>
                      <a:pt x="247" y="62"/>
                    </a:lnTo>
                    <a:lnTo>
                      <a:pt x="241" y="71"/>
                    </a:lnTo>
                    <a:lnTo>
                      <a:pt x="236" y="78"/>
                    </a:lnTo>
                    <a:lnTo>
                      <a:pt x="229" y="85"/>
                    </a:lnTo>
                    <a:lnTo>
                      <a:pt x="223" y="91"/>
                    </a:lnTo>
                    <a:lnTo>
                      <a:pt x="216" y="98"/>
                    </a:lnTo>
                    <a:lnTo>
                      <a:pt x="209" y="103"/>
                    </a:lnTo>
                    <a:lnTo>
                      <a:pt x="202" y="109"/>
                    </a:lnTo>
                    <a:lnTo>
                      <a:pt x="195" y="114"/>
                    </a:lnTo>
                    <a:lnTo>
                      <a:pt x="187" y="118"/>
                    </a:lnTo>
                    <a:lnTo>
                      <a:pt x="179" y="121"/>
                    </a:lnTo>
                    <a:lnTo>
                      <a:pt x="171" y="124"/>
                    </a:lnTo>
                    <a:lnTo>
                      <a:pt x="162" y="126"/>
                    </a:lnTo>
                    <a:lnTo>
                      <a:pt x="154" y="128"/>
                    </a:lnTo>
                    <a:lnTo>
                      <a:pt x="145" y="130"/>
                    </a:lnTo>
                    <a:lnTo>
                      <a:pt x="136" y="130"/>
                    </a:lnTo>
                    <a:lnTo>
                      <a:pt x="124" y="128"/>
                    </a:lnTo>
                    <a:lnTo>
                      <a:pt x="112" y="127"/>
                    </a:lnTo>
                    <a:lnTo>
                      <a:pt x="100" y="124"/>
                    </a:lnTo>
                    <a:lnTo>
                      <a:pt x="89" y="120"/>
                    </a:lnTo>
                    <a:lnTo>
                      <a:pt x="78" y="114"/>
                    </a:lnTo>
                    <a:lnTo>
                      <a:pt x="68" y="108"/>
                    </a:lnTo>
                    <a:lnTo>
                      <a:pt x="58" y="101"/>
                    </a:lnTo>
                    <a:lnTo>
                      <a:pt x="49" y="92"/>
                    </a:lnTo>
                    <a:lnTo>
                      <a:pt x="41" y="84"/>
                    </a:lnTo>
                    <a:lnTo>
                      <a:pt x="33" y="73"/>
                    </a:lnTo>
                    <a:lnTo>
                      <a:pt x="26" y="62"/>
                    </a:lnTo>
                    <a:lnTo>
                      <a:pt x="20" y="52"/>
                    </a:lnTo>
                    <a:lnTo>
                      <a:pt x="14" y="40"/>
                    </a:lnTo>
                    <a:lnTo>
                      <a:pt x="10" y="27"/>
                    </a:lnTo>
                    <a:lnTo>
                      <a:pt x="6" y="15"/>
                    </a:lnTo>
                    <a:lnTo>
                      <a:pt x="3" y="0"/>
                    </a:lnTo>
                    <a:lnTo>
                      <a:pt x="2" y="4"/>
                    </a:lnTo>
                    <a:lnTo>
                      <a:pt x="2" y="7"/>
                    </a:lnTo>
                    <a:lnTo>
                      <a:pt x="1" y="11"/>
                    </a:lnTo>
                    <a:lnTo>
                      <a:pt x="1" y="13"/>
                    </a:lnTo>
                    <a:lnTo>
                      <a:pt x="1" y="17"/>
                    </a:lnTo>
                    <a:lnTo>
                      <a:pt x="0" y="21"/>
                    </a:lnTo>
                    <a:lnTo>
                      <a:pt x="0" y="24"/>
                    </a:lnTo>
                    <a:lnTo>
                      <a:pt x="0" y="28"/>
                    </a:lnTo>
                    <a:close/>
                  </a:path>
                </a:pathLst>
              </a:custGeom>
              <a:solidFill>
                <a:srgbClr val="F3B8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8" name="Freeform 74"/>
              <p:cNvSpPr>
                <a:spLocks/>
              </p:cNvSpPr>
              <p:nvPr/>
            </p:nvSpPr>
            <p:spPr bwMode="auto">
              <a:xfrm>
                <a:off x="1135" y="2663"/>
                <a:ext cx="50" cy="24"/>
              </a:xfrm>
              <a:custGeom>
                <a:avLst/>
                <a:gdLst>
                  <a:gd name="T0" fmla="*/ 0 w 251"/>
                  <a:gd name="T1" fmla="*/ 0 h 146"/>
                  <a:gd name="T2" fmla="*/ 0 w 251"/>
                  <a:gd name="T3" fmla="*/ 0 h 146"/>
                  <a:gd name="T4" fmla="*/ 0 w 251"/>
                  <a:gd name="T5" fmla="*/ 0 h 146"/>
                  <a:gd name="T6" fmla="*/ 0 w 251"/>
                  <a:gd name="T7" fmla="*/ 0 h 146"/>
                  <a:gd name="T8" fmla="*/ 0 w 251"/>
                  <a:gd name="T9" fmla="*/ 0 h 146"/>
                  <a:gd name="T10" fmla="*/ 1 w 251"/>
                  <a:gd name="T11" fmla="*/ 1 h 146"/>
                  <a:gd name="T12" fmla="*/ 1 w 251"/>
                  <a:gd name="T13" fmla="*/ 1 h 146"/>
                  <a:gd name="T14" fmla="*/ 1 w 251"/>
                  <a:gd name="T15" fmla="*/ 1 h 146"/>
                  <a:gd name="T16" fmla="*/ 1 w 251"/>
                  <a:gd name="T17" fmla="*/ 1 h 146"/>
                  <a:gd name="T18" fmla="*/ 1 w 251"/>
                  <a:gd name="T19" fmla="*/ 1 h 146"/>
                  <a:gd name="T20" fmla="*/ 1 w 251"/>
                  <a:gd name="T21" fmla="*/ 1 h 146"/>
                  <a:gd name="T22" fmla="*/ 2 w 251"/>
                  <a:gd name="T23" fmla="*/ 0 h 146"/>
                  <a:gd name="T24" fmla="*/ 2 w 251"/>
                  <a:gd name="T25" fmla="*/ 0 h 146"/>
                  <a:gd name="T26" fmla="*/ 2 w 251"/>
                  <a:gd name="T27" fmla="*/ 0 h 146"/>
                  <a:gd name="T28" fmla="*/ 2 w 251"/>
                  <a:gd name="T29" fmla="*/ 0 h 146"/>
                  <a:gd name="T30" fmla="*/ 2 w 251"/>
                  <a:gd name="T31" fmla="*/ 0 h 146"/>
                  <a:gd name="T32" fmla="*/ 2 w 251"/>
                  <a:gd name="T33" fmla="*/ 0 h 146"/>
                  <a:gd name="T34" fmla="*/ 2 w 251"/>
                  <a:gd name="T35" fmla="*/ 0 h 146"/>
                  <a:gd name="T36" fmla="*/ 2 w 251"/>
                  <a:gd name="T37" fmla="*/ 0 h 146"/>
                  <a:gd name="T38" fmla="*/ 2 w 251"/>
                  <a:gd name="T39" fmla="*/ 0 h 146"/>
                  <a:gd name="T40" fmla="*/ 2 w 251"/>
                  <a:gd name="T41" fmla="*/ 0 h 146"/>
                  <a:gd name="T42" fmla="*/ 2 w 251"/>
                  <a:gd name="T43" fmla="*/ 0 h 146"/>
                  <a:gd name="T44" fmla="*/ 1 w 251"/>
                  <a:gd name="T45" fmla="*/ 0 h 146"/>
                  <a:gd name="T46" fmla="*/ 1 w 251"/>
                  <a:gd name="T47" fmla="*/ 1 h 146"/>
                  <a:gd name="T48" fmla="*/ 1 w 251"/>
                  <a:gd name="T49" fmla="*/ 1 h 146"/>
                  <a:gd name="T50" fmla="*/ 1 w 251"/>
                  <a:gd name="T51" fmla="*/ 1 h 146"/>
                  <a:gd name="T52" fmla="*/ 1 w 251"/>
                  <a:gd name="T53" fmla="*/ 0 h 146"/>
                  <a:gd name="T54" fmla="*/ 1 w 251"/>
                  <a:gd name="T55" fmla="*/ 0 h 146"/>
                  <a:gd name="T56" fmla="*/ 0 w 251"/>
                  <a:gd name="T57" fmla="*/ 0 h 146"/>
                  <a:gd name="T58" fmla="*/ 0 w 251"/>
                  <a:gd name="T59" fmla="*/ 0 h 146"/>
                  <a:gd name="T60" fmla="*/ 0 w 251"/>
                  <a:gd name="T61" fmla="*/ 0 h 146"/>
                  <a:gd name="T62" fmla="*/ 0 w 251"/>
                  <a:gd name="T63" fmla="*/ 0 h 146"/>
                  <a:gd name="T64" fmla="*/ 0 w 251"/>
                  <a:gd name="T65" fmla="*/ 0 h 146"/>
                  <a:gd name="T66" fmla="*/ 0 w 251"/>
                  <a:gd name="T67" fmla="*/ 0 h 146"/>
                  <a:gd name="T68" fmla="*/ 0 w 251"/>
                  <a:gd name="T69" fmla="*/ 0 h 146"/>
                  <a:gd name="T70" fmla="*/ 0 w 251"/>
                  <a:gd name="T71" fmla="*/ 0 h 146"/>
                  <a:gd name="T72" fmla="*/ 0 w 251"/>
                  <a:gd name="T73" fmla="*/ 0 h 14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51"/>
                  <a:gd name="T112" fmla="*/ 0 h 146"/>
                  <a:gd name="T113" fmla="*/ 251 w 251"/>
                  <a:gd name="T114" fmla="*/ 146 h 14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51" h="146">
                    <a:moveTo>
                      <a:pt x="0" y="25"/>
                    </a:moveTo>
                    <a:lnTo>
                      <a:pt x="4" y="39"/>
                    </a:lnTo>
                    <a:lnTo>
                      <a:pt x="8" y="51"/>
                    </a:lnTo>
                    <a:lnTo>
                      <a:pt x="13" y="62"/>
                    </a:lnTo>
                    <a:lnTo>
                      <a:pt x="19" y="74"/>
                    </a:lnTo>
                    <a:lnTo>
                      <a:pt x="26" y="85"/>
                    </a:lnTo>
                    <a:lnTo>
                      <a:pt x="33" y="95"/>
                    </a:lnTo>
                    <a:lnTo>
                      <a:pt x="41" y="104"/>
                    </a:lnTo>
                    <a:lnTo>
                      <a:pt x="49" y="113"/>
                    </a:lnTo>
                    <a:lnTo>
                      <a:pt x="58" y="120"/>
                    </a:lnTo>
                    <a:lnTo>
                      <a:pt x="68" y="127"/>
                    </a:lnTo>
                    <a:lnTo>
                      <a:pt x="78" y="133"/>
                    </a:lnTo>
                    <a:lnTo>
                      <a:pt x="89" y="138"/>
                    </a:lnTo>
                    <a:lnTo>
                      <a:pt x="99" y="142"/>
                    </a:lnTo>
                    <a:lnTo>
                      <a:pt x="112" y="145"/>
                    </a:lnTo>
                    <a:lnTo>
                      <a:pt x="123" y="146"/>
                    </a:lnTo>
                    <a:lnTo>
                      <a:pt x="135" y="146"/>
                    </a:lnTo>
                    <a:lnTo>
                      <a:pt x="144" y="146"/>
                    </a:lnTo>
                    <a:lnTo>
                      <a:pt x="152" y="145"/>
                    </a:lnTo>
                    <a:lnTo>
                      <a:pt x="160" y="144"/>
                    </a:lnTo>
                    <a:lnTo>
                      <a:pt x="168" y="142"/>
                    </a:lnTo>
                    <a:lnTo>
                      <a:pt x="184" y="137"/>
                    </a:lnTo>
                    <a:lnTo>
                      <a:pt x="199" y="128"/>
                    </a:lnTo>
                    <a:lnTo>
                      <a:pt x="213" y="119"/>
                    </a:lnTo>
                    <a:lnTo>
                      <a:pt x="226" y="107"/>
                    </a:lnTo>
                    <a:lnTo>
                      <a:pt x="238" y="94"/>
                    </a:lnTo>
                    <a:lnTo>
                      <a:pt x="248" y="79"/>
                    </a:lnTo>
                    <a:lnTo>
                      <a:pt x="249" y="76"/>
                    </a:lnTo>
                    <a:lnTo>
                      <a:pt x="249" y="72"/>
                    </a:lnTo>
                    <a:lnTo>
                      <a:pt x="250" y="70"/>
                    </a:lnTo>
                    <a:lnTo>
                      <a:pt x="250" y="66"/>
                    </a:lnTo>
                    <a:lnTo>
                      <a:pt x="251" y="62"/>
                    </a:lnTo>
                    <a:lnTo>
                      <a:pt x="251" y="60"/>
                    </a:lnTo>
                    <a:lnTo>
                      <a:pt x="251" y="57"/>
                    </a:lnTo>
                    <a:lnTo>
                      <a:pt x="251" y="53"/>
                    </a:lnTo>
                    <a:lnTo>
                      <a:pt x="247" y="62"/>
                    </a:lnTo>
                    <a:lnTo>
                      <a:pt x="242" y="71"/>
                    </a:lnTo>
                    <a:lnTo>
                      <a:pt x="237" y="79"/>
                    </a:lnTo>
                    <a:lnTo>
                      <a:pt x="231" y="86"/>
                    </a:lnTo>
                    <a:lnTo>
                      <a:pt x="224" y="95"/>
                    </a:lnTo>
                    <a:lnTo>
                      <a:pt x="217" y="101"/>
                    </a:lnTo>
                    <a:lnTo>
                      <a:pt x="210" y="108"/>
                    </a:lnTo>
                    <a:lnTo>
                      <a:pt x="203" y="113"/>
                    </a:lnTo>
                    <a:lnTo>
                      <a:pt x="196" y="119"/>
                    </a:lnTo>
                    <a:lnTo>
                      <a:pt x="188" y="122"/>
                    </a:lnTo>
                    <a:lnTo>
                      <a:pt x="179" y="127"/>
                    </a:lnTo>
                    <a:lnTo>
                      <a:pt x="171" y="130"/>
                    </a:lnTo>
                    <a:lnTo>
                      <a:pt x="162" y="133"/>
                    </a:lnTo>
                    <a:lnTo>
                      <a:pt x="153" y="134"/>
                    </a:lnTo>
                    <a:lnTo>
                      <a:pt x="144" y="136"/>
                    </a:lnTo>
                    <a:lnTo>
                      <a:pt x="135" y="136"/>
                    </a:lnTo>
                    <a:lnTo>
                      <a:pt x="123" y="136"/>
                    </a:lnTo>
                    <a:lnTo>
                      <a:pt x="111" y="133"/>
                    </a:lnTo>
                    <a:lnTo>
                      <a:pt x="98" y="130"/>
                    </a:lnTo>
                    <a:lnTo>
                      <a:pt x="87" y="126"/>
                    </a:lnTo>
                    <a:lnTo>
                      <a:pt x="76" y="120"/>
                    </a:lnTo>
                    <a:lnTo>
                      <a:pt x="66" y="113"/>
                    </a:lnTo>
                    <a:lnTo>
                      <a:pt x="57" y="106"/>
                    </a:lnTo>
                    <a:lnTo>
                      <a:pt x="48" y="97"/>
                    </a:lnTo>
                    <a:lnTo>
                      <a:pt x="39" y="88"/>
                    </a:lnTo>
                    <a:lnTo>
                      <a:pt x="32" y="77"/>
                    </a:lnTo>
                    <a:lnTo>
                      <a:pt x="25" y="66"/>
                    </a:lnTo>
                    <a:lnTo>
                      <a:pt x="19" y="54"/>
                    </a:lnTo>
                    <a:lnTo>
                      <a:pt x="14" y="41"/>
                    </a:lnTo>
                    <a:lnTo>
                      <a:pt x="10" y="28"/>
                    </a:lnTo>
                    <a:lnTo>
                      <a:pt x="7" y="15"/>
                    </a:lnTo>
                    <a:lnTo>
                      <a:pt x="5" y="0"/>
                    </a:lnTo>
                    <a:lnTo>
                      <a:pt x="4" y="3"/>
                    </a:lnTo>
                    <a:lnTo>
                      <a:pt x="3" y="6"/>
                    </a:lnTo>
                    <a:lnTo>
                      <a:pt x="3" y="10"/>
                    </a:lnTo>
                    <a:lnTo>
                      <a:pt x="2" y="12"/>
                    </a:lnTo>
                    <a:lnTo>
                      <a:pt x="1" y="16"/>
                    </a:lnTo>
                    <a:lnTo>
                      <a:pt x="1" y="19"/>
                    </a:lnTo>
                    <a:lnTo>
                      <a:pt x="0" y="22"/>
                    </a:lnTo>
                    <a:lnTo>
                      <a:pt x="0" y="25"/>
                    </a:lnTo>
                    <a:close/>
                  </a:path>
                </a:pathLst>
              </a:custGeom>
              <a:solidFill>
                <a:srgbClr val="F3B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9" name="Freeform 75"/>
              <p:cNvSpPr>
                <a:spLocks/>
              </p:cNvSpPr>
              <p:nvPr/>
            </p:nvSpPr>
            <p:spPr bwMode="auto">
              <a:xfrm>
                <a:off x="1135" y="2661"/>
                <a:ext cx="50" cy="25"/>
              </a:xfrm>
              <a:custGeom>
                <a:avLst/>
                <a:gdLst>
                  <a:gd name="T0" fmla="*/ 0 w 249"/>
                  <a:gd name="T1" fmla="*/ 0 h 154"/>
                  <a:gd name="T2" fmla="*/ 0 w 249"/>
                  <a:gd name="T3" fmla="*/ 0 h 154"/>
                  <a:gd name="T4" fmla="*/ 0 w 249"/>
                  <a:gd name="T5" fmla="*/ 0 h 154"/>
                  <a:gd name="T6" fmla="*/ 0 w 249"/>
                  <a:gd name="T7" fmla="*/ 0 h 154"/>
                  <a:gd name="T8" fmla="*/ 0 w 249"/>
                  <a:gd name="T9" fmla="*/ 0 h 154"/>
                  <a:gd name="T10" fmla="*/ 1 w 249"/>
                  <a:gd name="T11" fmla="*/ 1 h 154"/>
                  <a:gd name="T12" fmla="*/ 1 w 249"/>
                  <a:gd name="T13" fmla="*/ 1 h 154"/>
                  <a:gd name="T14" fmla="*/ 1 w 249"/>
                  <a:gd name="T15" fmla="*/ 1 h 154"/>
                  <a:gd name="T16" fmla="*/ 1 w 249"/>
                  <a:gd name="T17" fmla="*/ 1 h 154"/>
                  <a:gd name="T18" fmla="*/ 1 w 249"/>
                  <a:gd name="T19" fmla="*/ 1 h 154"/>
                  <a:gd name="T20" fmla="*/ 1 w 249"/>
                  <a:gd name="T21" fmla="*/ 1 h 154"/>
                  <a:gd name="T22" fmla="*/ 2 w 249"/>
                  <a:gd name="T23" fmla="*/ 1 h 154"/>
                  <a:gd name="T24" fmla="*/ 2 w 249"/>
                  <a:gd name="T25" fmla="*/ 0 h 154"/>
                  <a:gd name="T26" fmla="*/ 2 w 249"/>
                  <a:gd name="T27" fmla="*/ 0 h 154"/>
                  <a:gd name="T28" fmla="*/ 2 w 249"/>
                  <a:gd name="T29" fmla="*/ 0 h 154"/>
                  <a:gd name="T30" fmla="*/ 2 w 249"/>
                  <a:gd name="T31" fmla="*/ 0 h 154"/>
                  <a:gd name="T32" fmla="*/ 2 w 249"/>
                  <a:gd name="T33" fmla="*/ 0 h 154"/>
                  <a:gd name="T34" fmla="*/ 2 w 249"/>
                  <a:gd name="T35" fmla="*/ 0 h 154"/>
                  <a:gd name="T36" fmla="*/ 2 w 249"/>
                  <a:gd name="T37" fmla="*/ 0 h 154"/>
                  <a:gd name="T38" fmla="*/ 2 w 249"/>
                  <a:gd name="T39" fmla="*/ 0 h 154"/>
                  <a:gd name="T40" fmla="*/ 2 w 249"/>
                  <a:gd name="T41" fmla="*/ 0 h 154"/>
                  <a:gd name="T42" fmla="*/ 2 w 249"/>
                  <a:gd name="T43" fmla="*/ 0 h 154"/>
                  <a:gd name="T44" fmla="*/ 2 w 249"/>
                  <a:gd name="T45" fmla="*/ 0 h 154"/>
                  <a:gd name="T46" fmla="*/ 2 w 249"/>
                  <a:gd name="T47" fmla="*/ 0 h 154"/>
                  <a:gd name="T48" fmla="*/ 2 w 249"/>
                  <a:gd name="T49" fmla="*/ 0 h 154"/>
                  <a:gd name="T50" fmla="*/ 1 w 249"/>
                  <a:gd name="T51" fmla="*/ 1 h 154"/>
                  <a:gd name="T52" fmla="*/ 1 w 249"/>
                  <a:gd name="T53" fmla="*/ 1 h 154"/>
                  <a:gd name="T54" fmla="*/ 1 w 249"/>
                  <a:gd name="T55" fmla="*/ 1 h 154"/>
                  <a:gd name="T56" fmla="*/ 1 w 249"/>
                  <a:gd name="T57" fmla="*/ 1 h 154"/>
                  <a:gd name="T58" fmla="*/ 1 w 249"/>
                  <a:gd name="T59" fmla="*/ 1 h 154"/>
                  <a:gd name="T60" fmla="*/ 1 w 249"/>
                  <a:gd name="T61" fmla="*/ 0 h 154"/>
                  <a:gd name="T62" fmla="*/ 0 w 249"/>
                  <a:gd name="T63" fmla="*/ 0 h 154"/>
                  <a:gd name="T64" fmla="*/ 0 w 249"/>
                  <a:gd name="T65" fmla="*/ 0 h 154"/>
                  <a:gd name="T66" fmla="*/ 0 w 249"/>
                  <a:gd name="T67" fmla="*/ 0 h 154"/>
                  <a:gd name="T68" fmla="*/ 0 w 249"/>
                  <a:gd name="T69" fmla="*/ 0 h 154"/>
                  <a:gd name="T70" fmla="*/ 0 w 249"/>
                  <a:gd name="T71" fmla="*/ 0 h 154"/>
                  <a:gd name="T72" fmla="*/ 0 w 249"/>
                  <a:gd name="T73" fmla="*/ 0 h 154"/>
                  <a:gd name="T74" fmla="*/ 0 w 249"/>
                  <a:gd name="T75" fmla="*/ 0 h 154"/>
                  <a:gd name="T76" fmla="*/ 0 w 249"/>
                  <a:gd name="T77" fmla="*/ 0 h 154"/>
                  <a:gd name="T78" fmla="*/ 0 w 249"/>
                  <a:gd name="T79" fmla="*/ 0 h 15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49"/>
                  <a:gd name="T121" fmla="*/ 0 h 154"/>
                  <a:gd name="T122" fmla="*/ 249 w 249"/>
                  <a:gd name="T123" fmla="*/ 154 h 15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49" h="154">
                    <a:moveTo>
                      <a:pt x="0" y="24"/>
                    </a:moveTo>
                    <a:lnTo>
                      <a:pt x="3" y="39"/>
                    </a:lnTo>
                    <a:lnTo>
                      <a:pt x="7" y="51"/>
                    </a:lnTo>
                    <a:lnTo>
                      <a:pt x="11" y="64"/>
                    </a:lnTo>
                    <a:lnTo>
                      <a:pt x="17" y="76"/>
                    </a:lnTo>
                    <a:lnTo>
                      <a:pt x="23" y="86"/>
                    </a:lnTo>
                    <a:lnTo>
                      <a:pt x="30" y="97"/>
                    </a:lnTo>
                    <a:lnTo>
                      <a:pt x="38" y="108"/>
                    </a:lnTo>
                    <a:lnTo>
                      <a:pt x="46" y="116"/>
                    </a:lnTo>
                    <a:lnTo>
                      <a:pt x="55" y="125"/>
                    </a:lnTo>
                    <a:lnTo>
                      <a:pt x="65" y="132"/>
                    </a:lnTo>
                    <a:lnTo>
                      <a:pt x="75" y="138"/>
                    </a:lnTo>
                    <a:lnTo>
                      <a:pt x="86" y="144"/>
                    </a:lnTo>
                    <a:lnTo>
                      <a:pt x="97" y="148"/>
                    </a:lnTo>
                    <a:lnTo>
                      <a:pt x="109" y="151"/>
                    </a:lnTo>
                    <a:lnTo>
                      <a:pt x="121" y="152"/>
                    </a:lnTo>
                    <a:lnTo>
                      <a:pt x="133" y="154"/>
                    </a:lnTo>
                    <a:lnTo>
                      <a:pt x="142" y="154"/>
                    </a:lnTo>
                    <a:lnTo>
                      <a:pt x="151" y="152"/>
                    </a:lnTo>
                    <a:lnTo>
                      <a:pt x="159" y="150"/>
                    </a:lnTo>
                    <a:lnTo>
                      <a:pt x="168" y="148"/>
                    </a:lnTo>
                    <a:lnTo>
                      <a:pt x="176" y="145"/>
                    </a:lnTo>
                    <a:lnTo>
                      <a:pt x="184" y="142"/>
                    </a:lnTo>
                    <a:lnTo>
                      <a:pt x="192" y="138"/>
                    </a:lnTo>
                    <a:lnTo>
                      <a:pt x="199" y="133"/>
                    </a:lnTo>
                    <a:lnTo>
                      <a:pt x="206" y="127"/>
                    </a:lnTo>
                    <a:lnTo>
                      <a:pt x="213" y="122"/>
                    </a:lnTo>
                    <a:lnTo>
                      <a:pt x="220" y="115"/>
                    </a:lnTo>
                    <a:lnTo>
                      <a:pt x="226" y="109"/>
                    </a:lnTo>
                    <a:lnTo>
                      <a:pt x="233" y="102"/>
                    </a:lnTo>
                    <a:lnTo>
                      <a:pt x="238" y="95"/>
                    </a:lnTo>
                    <a:lnTo>
                      <a:pt x="244" y="86"/>
                    </a:lnTo>
                    <a:lnTo>
                      <a:pt x="248" y="78"/>
                    </a:lnTo>
                    <a:lnTo>
                      <a:pt x="249" y="74"/>
                    </a:lnTo>
                    <a:lnTo>
                      <a:pt x="249" y="72"/>
                    </a:lnTo>
                    <a:lnTo>
                      <a:pt x="249" y="69"/>
                    </a:lnTo>
                    <a:lnTo>
                      <a:pt x="249" y="65"/>
                    </a:lnTo>
                    <a:lnTo>
                      <a:pt x="249" y="63"/>
                    </a:lnTo>
                    <a:lnTo>
                      <a:pt x="249" y="59"/>
                    </a:lnTo>
                    <a:lnTo>
                      <a:pt x="249" y="57"/>
                    </a:lnTo>
                    <a:lnTo>
                      <a:pt x="249" y="53"/>
                    </a:lnTo>
                    <a:lnTo>
                      <a:pt x="245" y="63"/>
                    </a:lnTo>
                    <a:lnTo>
                      <a:pt x="241" y="72"/>
                    </a:lnTo>
                    <a:lnTo>
                      <a:pt x="236" y="80"/>
                    </a:lnTo>
                    <a:lnTo>
                      <a:pt x="230" y="89"/>
                    </a:lnTo>
                    <a:lnTo>
                      <a:pt x="223" y="97"/>
                    </a:lnTo>
                    <a:lnTo>
                      <a:pt x="217" y="104"/>
                    </a:lnTo>
                    <a:lnTo>
                      <a:pt x="210" y="112"/>
                    </a:lnTo>
                    <a:lnTo>
                      <a:pt x="203" y="118"/>
                    </a:lnTo>
                    <a:lnTo>
                      <a:pt x="195" y="124"/>
                    </a:lnTo>
                    <a:lnTo>
                      <a:pt x="187" y="128"/>
                    </a:lnTo>
                    <a:lnTo>
                      <a:pt x="179" y="133"/>
                    </a:lnTo>
                    <a:lnTo>
                      <a:pt x="170" y="136"/>
                    </a:lnTo>
                    <a:lnTo>
                      <a:pt x="161" y="139"/>
                    </a:lnTo>
                    <a:lnTo>
                      <a:pt x="152" y="142"/>
                    </a:lnTo>
                    <a:lnTo>
                      <a:pt x="143" y="143"/>
                    </a:lnTo>
                    <a:lnTo>
                      <a:pt x="133" y="143"/>
                    </a:lnTo>
                    <a:lnTo>
                      <a:pt x="121" y="142"/>
                    </a:lnTo>
                    <a:lnTo>
                      <a:pt x="109" y="140"/>
                    </a:lnTo>
                    <a:lnTo>
                      <a:pt x="96" y="137"/>
                    </a:lnTo>
                    <a:lnTo>
                      <a:pt x="85" y="132"/>
                    </a:lnTo>
                    <a:lnTo>
                      <a:pt x="74" y="126"/>
                    </a:lnTo>
                    <a:lnTo>
                      <a:pt x="64" y="119"/>
                    </a:lnTo>
                    <a:lnTo>
                      <a:pt x="54" y="110"/>
                    </a:lnTo>
                    <a:lnTo>
                      <a:pt x="45" y="101"/>
                    </a:lnTo>
                    <a:lnTo>
                      <a:pt x="37" y="91"/>
                    </a:lnTo>
                    <a:lnTo>
                      <a:pt x="30" y="80"/>
                    </a:lnTo>
                    <a:lnTo>
                      <a:pt x="24" y="69"/>
                    </a:lnTo>
                    <a:lnTo>
                      <a:pt x="18" y="57"/>
                    </a:lnTo>
                    <a:lnTo>
                      <a:pt x="14" y="43"/>
                    </a:lnTo>
                    <a:lnTo>
                      <a:pt x="10" y="29"/>
                    </a:lnTo>
                    <a:lnTo>
                      <a:pt x="8" y="15"/>
                    </a:lnTo>
                    <a:lnTo>
                      <a:pt x="6" y="0"/>
                    </a:lnTo>
                    <a:lnTo>
                      <a:pt x="5" y="3"/>
                    </a:lnTo>
                    <a:lnTo>
                      <a:pt x="4" y="6"/>
                    </a:lnTo>
                    <a:lnTo>
                      <a:pt x="4" y="9"/>
                    </a:lnTo>
                    <a:lnTo>
                      <a:pt x="3" y="12"/>
                    </a:lnTo>
                    <a:lnTo>
                      <a:pt x="2" y="16"/>
                    </a:lnTo>
                    <a:lnTo>
                      <a:pt x="1" y="18"/>
                    </a:lnTo>
                    <a:lnTo>
                      <a:pt x="1" y="22"/>
                    </a:lnTo>
                    <a:lnTo>
                      <a:pt x="0" y="24"/>
                    </a:lnTo>
                    <a:close/>
                  </a:path>
                </a:pathLst>
              </a:custGeom>
              <a:solidFill>
                <a:srgbClr val="F4BD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0" name="Freeform 76"/>
              <p:cNvSpPr>
                <a:spLocks/>
              </p:cNvSpPr>
              <p:nvPr/>
            </p:nvSpPr>
            <p:spPr bwMode="auto">
              <a:xfrm>
                <a:off x="1136" y="2659"/>
                <a:ext cx="49" cy="26"/>
              </a:xfrm>
              <a:custGeom>
                <a:avLst/>
                <a:gdLst>
                  <a:gd name="T0" fmla="*/ 0 w 246"/>
                  <a:gd name="T1" fmla="*/ 0 h 159"/>
                  <a:gd name="T2" fmla="*/ 0 w 246"/>
                  <a:gd name="T3" fmla="*/ 0 h 159"/>
                  <a:gd name="T4" fmla="*/ 0 w 246"/>
                  <a:gd name="T5" fmla="*/ 0 h 159"/>
                  <a:gd name="T6" fmla="*/ 0 w 246"/>
                  <a:gd name="T7" fmla="*/ 0 h 159"/>
                  <a:gd name="T8" fmla="*/ 0 w 246"/>
                  <a:gd name="T9" fmla="*/ 0 h 159"/>
                  <a:gd name="T10" fmla="*/ 1 w 246"/>
                  <a:gd name="T11" fmla="*/ 1 h 159"/>
                  <a:gd name="T12" fmla="*/ 1 w 246"/>
                  <a:gd name="T13" fmla="*/ 1 h 159"/>
                  <a:gd name="T14" fmla="*/ 1 w 246"/>
                  <a:gd name="T15" fmla="*/ 1 h 159"/>
                  <a:gd name="T16" fmla="*/ 1 w 246"/>
                  <a:gd name="T17" fmla="*/ 1 h 159"/>
                  <a:gd name="T18" fmla="*/ 1 w 246"/>
                  <a:gd name="T19" fmla="*/ 1 h 159"/>
                  <a:gd name="T20" fmla="*/ 1 w 246"/>
                  <a:gd name="T21" fmla="*/ 1 h 159"/>
                  <a:gd name="T22" fmla="*/ 2 w 246"/>
                  <a:gd name="T23" fmla="*/ 1 h 159"/>
                  <a:gd name="T24" fmla="*/ 2 w 246"/>
                  <a:gd name="T25" fmla="*/ 0 h 159"/>
                  <a:gd name="T26" fmla="*/ 2 w 246"/>
                  <a:gd name="T27" fmla="*/ 0 h 159"/>
                  <a:gd name="T28" fmla="*/ 2 w 246"/>
                  <a:gd name="T29" fmla="*/ 0 h 159"/>
                  <a:gd name="T30" fmla="*/ 2 w 246"/>
                  <a:gd name="T31" fmla="*/ 0 h 159"/>
                  <a:gd name="T32" fmla="*/ 2 w 246"/>
                  <a:gd name="T33" fmla="*/ 0 h 159"/>
                  <a:gd name="T34" fmla="*/ 2 w 246"/>
                  <a:gd name="T35" fmla="*/ 0 h 159"/>
                  <a:gd name="T36" fmla="*/ 2 w 246"/>
                  <a:gd name="T37" fmla="*/ 0 h 159"/>
                  <a:gd name="T38" fmla="*/ 2 w 246"/>
                  <a:gd name="T39" fmla="*/ 0 h 159"/>
                  <a:gd name="T40" fmla="*/ 2 w 246"/>
                  <a:gd name="T41" fmla="*/ 0 h 159"/>
                  <a:gd name="T42" fmla="*/ 2 w 246"/>
                  <a:gd name="T43" fmla="*/ 0 h 159"/>
                  <a:gd name="T44" fmla="*/ 2 w 246"/>
                  <a:gd name="T45" fmla="*/ 0 h 159"/>
                  <a:gd name="T46" fmla="*/ 2 w 246"/>
                  <a:gd name="T47" fmla="*/ 0 h 159"/>
                  <a:gd name="T48" fmla="*/ 2 w 246"/>
                  <a:gd name="T49" fmla="*/ 0 h 159"/>
                  <a:gd name="T50" fmla="*/ 1 w 246"/>
                  <a:gd name="T51" fmla="*/ 1 h 159"/>
                  <a:gd name="T52" fmla="*/ 1 w 246"/>
                  <a:gd name="T53" fmla="*/ 1 h 159"/>
                  <a:gd name="T54" fmla="*/ 1 w 246"/>
                  <a:gd name="T55" fmla="*/ 1 h 159"/>
                  <a:gd name="T56" fmla="*/ 1 w 246"/>
                  <a:gd name="T57" fmla="*/ 1 h 159"/>
                  <a:gd name="T58" fmla="*/ 1 w 246"/>
                  <a:gd name="T59" fmla="*/ 1 h 159"/>
                  <a:gd name="T60" fmla="*/ 1 w 246"/>
                  <a:gd name="T61" fmla="*/ 0 h 159"/>
                  <a:gd name="T62" fmla="*/ 0 w 246"/>
                  <a:gd name="T63" fmla="*/ 0 h 159"/>
                  <a:gd name="T64" fmla="*/ 0 w 246"/>
                  <a:gd name="T65" fmla="*/ 0 h 159"/>
                  <a:gd name="T66" fmla="*/ 0 w 246"/>
                  <a:gd name="T67" fmla="*/ 0 h 159"/>
                  <a:gd name="T68" fmla="*/ 0 w 246"/>
                  <a:gd name="T69" fmla="*/ 0 h 159"/>
                  <a:gd name="T70" fmla="*/ 0 w 246"/>
                  <a:gd name="T71" fmla="*/ 0 h 159"/>
                  <a:gd name="T72" fmla="*/ 0 w 246"/>
                  <a:gd name="T73" fmla="*/ 0 h 159"/>
                  <a:gd name="T74" fmla="*/ 0 w 246"/>
                  <a:gd name="T75" fmla="*/ 0 h 159"/>
                  <a:gd name="T76" fmla="*/ 0 w 246"/>
                  <a:gd name="T77" fmla="*/ 0 h 159"/>
                  <a:gd name="T78" fmla="*/ 0 w 246"/>
                  <a:gd name="T79" fmla="*/ 0 h 159"/>
                  <a:gd name="T80" fmla="*/ 0 w 246"/>
                  <a:gd name="T81" fmla="*/ 0 h 159"/>
                  <a:gd name="T82" fmla="*/ 0 w 246"/>
                  <a:gd name="T83" fmla="*/ 0 h 159"/>
                  <a:gd name="T84" fmla="*/ 0 w 246"/>
                  <a:gd name="T85" fmla="*/ 0 h 159"/>
                  <a:gd name="T86" fmla="*/ 0 w 246"/>
                  <a:gd name="T87" fmla="*/ 0 h 15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46"/>
                  <a:gd name="T133" fmla="*/ 0 h 159"/>
                  <a:gd name="T134" fmla="*/ 246 w 246"/>
                  <a:gd name="T135" fmla="*/ 159 h 15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46" h="159">
                    <a:moveTo>
                      <a:pt x="0" y="23"/>
                    </a:moveTo>
                    <a:lnTo>
                      <a:pt x="2" y="38"/>
                    </a:lnTo>
                    <a:lnTo>
                      <a:pt x="5" y="51"/>
                    </a:lnTo>
                    <a:lnTo>
                      <a:pt x="9" y="64"/>
                    </a:lnTo>
                    <a:lnTo>
                      <a:pt x="14" y="77"/>
                    </a:lnTo>
                    <a:lnTo>
                      <a:pt x="20" y="89"/>
                    </a:lnTo>
                    <a:lnTo>
                      <a:pt x="27" y="100"/>
                    </a:lnTo>
                    <a:lnTo>
                      <a:pt x="34" y="111"/>
                    </a:lnTo>
                    <a:lnTo>
                      <a:pt x="43" y="120"/>
                    </a:lnTo>
                    <a:lnTo>
                      <a:pt x="52" y="129"/>
                    </a:lnTo>
                    <a:lnTo>
                      <a:pt x="61" y="136"/>
                    </a:lnTo>
                    <a:lnTo>
                      <a:pt x="71" y="143"/>
                    </a:lnTo>
                    <a:lnTo>
                      <a:pt x="82" y="149"/>
                    </a:lnTo>
                    <a:lnTo>
                      <a:pt x="93" y="153"/>
                    </a:lnTo>
                    <a:lnTo>
                      <a:pt x="106" y="156"/>
                    </a:lnTo>
                    <a:lnTo>
                      <a:pt x="118" y="159"/>
                    </a:lnTo>
                    <a:lnTo>
                      <a:pt x="130" y="159"/>
                    </a:lnTo>
                    <a:lnTo>
                      <a:pt x="139" y="159"/>
                    </a:lnTo>
                    <a:lnTo>
                      <a:pt x="148" y="157"/>
                    </a:lnTo>
                    <a:lnTo>
                      <a:pt x="157" y="156"/>
                    </a:lnTo>
                    <a:lnTo>
                      <a:pt x="166" y="153"/>
                    </a:lnTo>
                    <a:lnTo>
                      <a:pt x="174" y="150"/>
                    </a:lnTo>
                    <a:lnTo>
                      <a:pt x="183" y="145"/>
                    </a:lnTo>
                    <a:lnTo>
                      <a:pt x="191" y="142"/>
                    </a:lnTo>
                    <a:lnTo>
                      <a:pt x="198" y="136"/>
                    </a:lnTo>
                    <a:lnTo>
                      <a:pt x="205" y="131"/>
                    </a:lnTo>
                    <a:lnTo>
                      <a:pt x="212" y="124"/>
                    </a:lnTo>
                    <a:lnTo>
                      <a:pt x="219" y="118"/>
                    </a:lnTo>
                    <a:lnTo>
                      <a:pt x="226" y="111"/>
                    </a:lnTo>
                    <a:lnTo>
                      <a:pt x="232" y="102"/>
                    </a:lnTo>
                    <a:lnTo>
                      <a:pt x="237" y="94"/>
                    </a:lnTo>
                    <a:lnTo>
                      <a:pt x="242" y="85"/>
                    </a:lnTo>
                    <a:lnTo>
                      <a:pt x="246" y="76"/>
                    </a:lnTo>
                    <a:lnTo>
                      <a:pt x="246" y="74"/>
                    </a:lnTo>
                    <a:lnTo>
                      <a:pt x="246" y="70"/>
                    </a:lnTo>
                    <a:lnTo>
                      <a:pt x="246" y="68"/>
                    </a:lnTo>
                    <a:lnTo>
                      <a:pt x="246" y="64"/>
                    </a:lnTo>
                    <a:lnTo>
                      <a:pt x="246" y="60"/>
                    </a:lnTo>
                    <a:lnTo>
                      <a:pt x="246" y="58"/>
                    </a:lnTo>
                    <a:lnTo>
                      <a:pt x="246" y="54"/>
                    </a:lnTo>
                    <a:lnTo>
                      <a:pt x="246" y="52"/>
                    </a:lnTo>
                    <a:lnTo>
                      <a:pt x="242" y="62"/>
                    </a:lnTo>
                    <a:lnTo>
                      <a:pt x="238" y="72"/>
                    </a:lnTo>
                    <a:lnTo>
                      <a:pt x="233" y="82"/>
                    </a:lnTo>
                    <a:lnTo>
                      <a:pt x="228" y="90"/>
                    </a:lnTo>
                    <a:lnTo>
                      <a:pt x="221" y="99"/>
                    </a:lnTo>
                    <a:lnTo>
                      <a:pt x="215" y="107"/>
                    </a:lnTo>
                    <a:lnTo>
                      <a:pt x="208" y="114"/>
                    </a:lnTo>
                    <a:lnTo>
                      <a:pt x="201" y="121"/>
                    </a:lnTo>
                    <a:lnTo>
                      <a:pt x="193" y="127"/>
                    </a:lnTo>
                    <a:lnTo>
                      <a:pt x="185" y="132"/>
                    </a:lnTo>
                    <a:lnTo>
                      <a:pt x="177" y="137"/>
                    </a:lnTo>
                    <a:lnTo>
                      <a:pt x="168" y="142"/>
                    </a:lnTo>
                    <a:lnTo>
                      <a:pt x="159" y="144"/>
                    </a:lnTo>
                    <a:lnTo>
                      <a:pt x="149" y="147"/>
                    </a:lnTo>
                    <a:lnTo>
                      <a:pt x="140" y="148"/>
                    </a:lnTo>
                    <a:lnTo>
                      <a:pt x="130" y="148"/>
                    </a:lnTo>
                    <a:lnTo>
                      <a:pt x="118" y="148"/>
                    </a:lnTo>
                    <a:lnTo>
                      <a:pt x="106" y="145"/>
                    </a:lnTo>
                    <a:lnTo>
                      <a:pt x="93" y="142"/>
                    </a:lnTo>
                    <a:lnTo>
                      <a:pt x="82" y="137"/>
                    </a:lnTo>
                    <a:lnTo>
                      <a:pt x="71" y="131"/>
                    </a:lnTo>
                    <a:lnTo>
                      <a:pt x="61" y="124"/>
                    </a:lnTo>
                    <a:lnTo>
                      <a:pt x="52" y="115"/>
                    </a:lnTo>
                    <a:lnTo>
                      <a:pt x="43" y="106"/>
                    </a:lnTo>
                    <a:lnTo>
                      <a:pt x="35" y="95"/>
                    </a:lnTo>
                    <a:lnTo>
                      <a:pt x="28" y="84"/>
                    </a:lnTo>
                    <a:lnTo>
                      <a:pt x="22" y="72"/>
                    </a:lnTo>
                    <a:lnTo>
                      <a:pt x="17" y="59"/>
                    </a:lnTo>
                    <a:lnTo>
                      <a:pt x="13" y="46"/>
                    </a:lnTo>
                    <a:lnTo>
                      <a:pt x="10" y="32"/>
                    </a:lnTo>
                    <a:lnTo>
                      <a:pt x="8" y="17"/>
                    </a:lnTo>
                    <a:lnTo>
                      <a:pt x="8" y="3"/>
                    </a:lnTo>
                    <a:lnTo>
                      <a:pt x="8" y="2"/>
                    </a:lnTo>
                    <a:lnTo>
                      <a:pt x="8" y="0"/>
                    </a:lnTo>
                    <a:lnTo>
                      <a:pt x="7" y="3"/>
                    </a:lnTo>
                    <a:lnTo>
                      <a:pt x="5" y="5"/>
                    </a:lnTo>
                    <a:lnTo>
                      <a:pt x="4" y="9"/>
                    </a:lnTo>
                    <a:lnTo>
                      <a:pt x="3" y="11"/>
                    </a:lnTo>
                    <a:lnTo>
                      <a:pt x="2" y="14"/>
                    </a:lnTo>
                    <a:lnTo>
                      <a:pt x="1" y="17"/>
                    </a:lnTo>
                    <a:lnTo>
                      <a:pt x="1" y="20"/>
                    </a:lnTo>
                    <a:lnTo>
                      <a:pt x="0" y="23"/>
                    </a:lnTo>
                    <a:close/>
                  </a:path>
                </a:pathLst>
              </a:custGeom>
              <a:solidFill>
                <a:srgbClr val="F4BF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1" name="Freeform 77"/>
              <p:cNvSpPr>
                <a:spLocks/>
              </p:cNvSpPr>
              <p:nvPr/>
            </p:nvSpPr>
            <p:spPr bwMode="auto">
              <a:xfrm>
                <a:off x="1136" y="2657"/>
                <a:ext cx="49" cy="27"/>
              </a:xfrm>
              <a:custGeom>
                <a:avLst/>
                <a:gdLst>
                  <a:gd name="T0" fmla="*/ 0 w 243"/>
                  <a:gd name="T1" fmla="*/ 0 h 164"/>
                  <a:gd name="T2" fmla="*/ 0 w 243"/>
                  <a:gd name="T3" fmla="*/ 0 h 164"/>
                  <a:gd name="T4" fmla="*/ 0 w 243"/>
                  <a:gd name="T5" fmla="*/ 0 h 164"/>
                  <a:gd name="T6" fmla="*/ 0 w 243"/>
                  <a:gd name="T7" fmla="*/ 0 h 164"/>
                  <a:gd name="T8" fmla="*/ 0 w 243"/>
                  <a:gd name="T9" fmla="*/ 1 h 164"/>
                  <a:gd name="T10" fmla="*/ 1 w 243"/>
                  <a:gd name="T11" fmla="*/ 1 h 164"/>
                  <a:gd name="T12" fmla="*/ 1 w 243"/>
                  <a:gd name="T13" fmla="*/ 1 h 164"/>
                  <a:gd name="T14" fmla="*/ 1 w 243"/>
                  <a:gd name="T15" fmla="*/ 1 h 164"/>
                  <a:gd name="T16" fmla="*/ 1 w 243"/>
                  <a:gd name="T17" fmla="*/ 1 h 164"/>
                  <a:gd name="T18" fmla="*/ 1 w 243"/>
                  <a:gd name="T19" fmla="*/ 1 h 164"/>
                  <a:gd name="T20" fmla="*/ 1 w 243"/>
                  <a:gd name="T21" fmla="*/ 1 h 164"/>
                  <a:gd name="T22" fmla="*/ 2 w 243"/>
                  <a:gd name="T23" fmla="*/ 1 h 164"/>
                  <a:gd name="T24" fmla="*/ 2 w 243"/>
                  <a:gd name="T25" fmla="*/ 1 h 164"/>
                  <a:gd name="T26" fmla="*/ 2 w 243"/>
                  <a:gd name="T27" fmla="*/ 0 h 164"/>
                  <a:gd name="T28" fmla="*/ 2 w 243"/>
                  <a:gd name="T29" fmla="*/ 0 h 164"/>
                  <a:gd name="T30" fmla="*/ 2 w 243"/>
                  <a:gd name="T31" fmla="*/ 0 h 164"/>
                  <a:gd name="T32" fmla="*/ 2 w 243"/>
                  <a:gd name="T33" fmla="*/ 0 h 164"/>
                  <a:gd name="T34" fmla="*/ 2 w 243"/>
                  <a:gd name="T35" fmla="*/ 0 h 164"/>
                  <a:gd name="T36" fmla="*/ 2 w 243"/>
                  <a:gd name="T37" fmla="*/ 0 h 164"/>
                  <a:gd name="T38" fmla="*/ 2 w 243"/>
                  <a:gd name="T39" fmla="*/ 0 h 164"/>
                  <a:gd name="T40" fmla="*/ 2 w 243"/>
                  <a:gd name="T41" fmla="*/ 0 h 164"/>
                  <a:gd name="T42" fmla="*/ 2 w 243"/>
                  <a:gd name="T43" fmla="*/ 0 h 164"/>
                  <a:gd name="T44" fmla="*/ 2 w 243"/>
                  <a:gd name="T45" fmla="*/ 0 h 164"/>
                  <a:gd name="T46" fmla="*/ 2 w 243"/>
                  <a:gd name="T47" fmla="*/ 0 h 164"/>
                  <a:gd name="T48" fmla="*/ 2 w 243"/>
                  <a:gd name="T49" fmla="*/ 0 h 164"/>
                  <a:gd name="T50" fmla="*/ 1 w 243"/>
                  <a:gd name="T51" fmla="*/ 1 h 164"/>
                  <a:gd name="T52" fmla="*/ 1 w 243"/>
                  <a:gd name="T53" fmla="*/ 1 h 164"/>
                  <a:gd name="T54" fmla="*/ 1 w 243"/>
                  <a:gd name="T55" fmla="*/ 1 h 164"/>
                  <a:gd name="T56" fmla="*/ 1 w 243"/>
                  <a:gd name="T57" fmla="*/ 1 h 164"/>
                  <a:gd name="T58" fmla="*/ 1 w 243"/>
                  <a:gd name="T59" fmla="*/ 1 h 164"/>
                  <a:gd name="T60" fmla="*/ 1 w 243"/>
                  <a:gd name="T61" fmla="*/ 1 h 164"/>
                  <a:gd name="T62" fmla="*/ 0 w 243"/>
                  <a:gd name="T63" fmla="*/ 0 h 164"/>
                  <a:gd name="T64" fmla="*/ 0 w 243"/>
                  <a:gd name="T65" fmla="*/ 0 h 164"/>
                  <a:gd name="T66" fmla="*/ 0 w 243"/>
                  <a:gd name="T67" fmla="*/ 0 h 164"/>
                  <a:gd name="T68" fmla="*/ 0 w 243"/>
                  <a:gd name="T69" fmla="*/ 0 h 164"/>
                  <a:gd name="T70" fmla="*/ 0 w 243"/>
                  <a:gd name="T71" fmla="*/ 0 h 164"/>
                  <a:gd name="T72" fmla="*/ 0 w 243"/>
                  <a:gd name="T73" fmla="*/ 0 h 164"/>
                  <a:gd name="T74" fmla="*/ 0 w 243"/>
                  <a:gd name="T75" fmla="*/ 0 h 164"/>
                  <a:gd name="T76" fmla="*/ 0 w 243"/>
                  <a:gd name="T77" fmla="*/ 0 h 164"/>
                  <a:gd name="T78" fmla="*/ 0 w 243"/>
                  <a:gd name="T79" fmla="*/ 0 h 164"/>
                  <a:gd name="T80" fmla="*/ 0 w 243"/>
                  <a:gd name="T81" fmla="*/ 0 h 164"/>
                  <a:gd name="T82" fmla="*/ 0 w 243"/>
                  <a:gd name="T83" fmla="*/ 0 h 164"/>
                  <a:gd name="T84" fmla="*/ 0 w 243"/>
                  <a:gd name="T85" fmla="*/ 0 h 164"/>
                  <a:gd name="T86" fmla="*/ 0 w 243"/>
                  <a:gd name="T87" fmla="*/ 0 h 164"/>
                  <a:gd name="T88" fmla="*/ 0 w 243"/>
                  <a:gd name="T89" fmla="*/ 0 h 164"/>
                  <a:gd name="T90" fmla="*/ 0 w 243"/>
                  <a:gd name="T91" fmla="*/ 0 h 164"/>
                  <a:gd name="T92" fmla="*/ 0 w 243"/>
                  <a:gd name="T93" fmla="*/ 0 h 164"/>
                  <a:gd name="T94" fmla="*/ 0 w 243"/>
                  <a:gd name="T95" fmla="*/ 0 h 1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3"/>
                  <a:gd name="T145" fmla="*/ 0 h 164"/>
                  <a:gd name="T146" fmla="*/ 243 w 243"/>
                  <a:gd name="T147" fmla="*/ 164 h 16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3" h="164">
                    <a:moveTo>
                      <a:pt x="0" y="21"/>
                    </a:moveTo>
                    <a:lnTo>
                      <a:pt x="2" y="36"/>
                    </a:lnTo>
                    <a:lnTo>
                      <a:pt x="4" y="50"/>
                    </a:lnTo>
                    <a:lnTo>
                      <a:pt x="8" y="64"/>
                    </a:lnTo>
                    <a:lnTo>
                      <a:pt x="12" y="78"/>
                    </a:lnTo>
                    <a:lnTo>
                      <a:pt x="18" y="90"/>
                    </a:lnTo>
                    <a:lnTo>
                      <a:pt x="24" y="101"/>
                    </a:lnTo>
                    <a:lnTo>
                      <a:pt x="31" y="112"/>
                    </a:lnTo>
                    <a:lnTo>
                      <a:pt x="39" y="122"/>
                    </a:lnTo>
                    <a:lnTo>
                      <a:pt x="48" y="131"/>
                    </a:lnTo>
                    <a:lnTo>
                      <a:pt x="58" y="140"/>
                    </a:lnTo>
                    <a:lnTo>
                      <a:pt x="68" y="147"/>
                    </a:lnTo>
                    <a:lnTo>
                      <a:pt x="79" y="153"/>
                    </a:lnTo>
                    <a:lnTo>
                      <a:pt x="90" y="158"/>
                    </a:lnTo>
                    <a:lnTo>
                      <a:pt x="103" y="161"/>
                    </a:lnTo>
                    <a:lnTo>
                      <a:pt x="115" y="163"/>
                    </a:lnTo>
                    <a:lnTo>
                      <a:pt x="127" y="164"/>
                    </a:lnTo>
                    <a:lnTo>
                      <a:pt x="137" y="164"/>
                    </a:lnTo>
                    <a:lnTo>
                      <a:pt x="146" y="163"/>
                    </a:lnTo>
                    <a:lnTo>
                      <a:pt x="155" y="160"/>
                    </a:lnTo>
                    <a:lnTo>
                      <a:pt x="164" y="157"/>
                    </a:lnTo>
                    <a:lnTo>
                      <a:pt x="173" y="154"/>
                    </a:lnTo>
                    <a:lnTo>
                      <a:pt x="181" y="149"/>
                    </a:lnTo>
                    <a:lnTo>
                      <a:pt x="189" y="145"/>
                    </a:lnTo>
                    <a:lnTo>
                      <a:pt x="197" y="139"/>
                    </a:lnTo>
                    <a:lnTo>
                      <a:pt x="204" y="133"/>
                    </a:lnTo>
                    <a:lnTo>
                      <a:pt x="211" y="125"/>
                    </a:lnTo>
                    <a:lnTo>
                      <a:pt x="217" y="118"/>
                    </a:lnTo>
                    <a:lnTo>
                      <a:pt x="224" y="110"/>
                    </a:lnTo>
                    <a:lnTo>
                      <a:pt x="230" y="101"/>
                    </a:lnTo>
                    <a:lnTo>
                      <a:pt x="235" y="93"/>
                    </a:lnTo>
                    <a:lnTo>
                      <a:pt x="239" y="84"/>
                    </a:lnTo>
                    <a:lnTo>
                      <a:pt x="243" y="74"/>
                    </a:lnTo>
                    <a:lnTo>
                      <a:pt x="243" y="70"/>
                    </a:lnTo>
                    <a:lnTo>
                      <a:pt x="243" y="68"/>
                    </a:lnTo>
                    <a:lnTo>
                      <a:pt x="243" y="64"/>
                    </a:lnTo>
                    <a:lnTo>
                      <a:pt x="243" y="62"/>
                    </a:lnTo>
                    <a:lnTo>
                      <a:pt x="242" y="58"/>
                    </a:lnTo>
                    <a:lnTo>
                      <a:pt x="242" y="56"/>
                    </a:lnTo>
                    <a:lnTo>
                      <a:pt x="241" y="52"/>
                    </a:lnTo>
                    <a:lnTo>
                      <a:pt x="241" y="50"/>
                    </a:lnTo>
                    <a:lnTo>
                      <a:pt x="238" y="61"/>
                    </a:lnTo>
                    <a:lnTo>
                      <a:pt x="234" y="72"/>
                    </a:lnTo>
                    <a:lnTo>
                      <a:pt x="230" y="81"/>
                    </a:lnTo>
                    <a:lnTo>
                      <a:pt x="225" y="91"/>
                    </a:lnTo>
                    <a:lnTo>
                      <a:pt x="219" y="100"/>
                    </a:lnTo>
                    <a:lnTo>
                      <a:pt x="213" y="109"/>
                    </a:lnTo>
                    <a:lnTo>
                      <a:pt x="206" y="116"/>
                    </a:lnTo>
                    <a:lnTo>
                      <a:pt x="199" y="123"/>
                    </a:lnTo>
                    <a:lnTo>
                      <a:pt x="191" y="130"/>
                    </a:lnTo>
                    <a:lnTo>
                      <a:pt x="183" y="136"/>
                    </a:lnTo>
                    <a:lnTo>
                      <a:pt x="174" y="141"/>
                    </a:lnTo>
                    <a:lnTo>
                      <a:pt x="166" y="146"/>
                    </a:lnTo>
                    <a:lnTo>
                      <a:pt x="156" y="148"/>
                    </a:lnTo>
                    <a:lnTo>
                      <a:pt x="147" y="151"/>
                    </a:lnTo>
                    <a:lnTo>
                      <a:pt x="137" y="153"/>
                    </a:lnTo>
                    <a:lnTo>
                      <a:pt x="127" y="153"/>
                    </a:lnTo>
                    <a:lnTo>
                      <a:pt x="115" y="152"/>
                    </a:lnTo>
                    <a:lnTo>
                      <a:pt x="104" y="151"/>
                    </a:lnTo>
                    <a:lnTo>
                      <a:pt x="91" y="147"/>
                    </a:lnTo>
                    <a:lnTo>
                      <a:pt x="81" y="142"/>
                    </a:lnTo>
                    <a:lnTo>
                      <a:pt x="70" y="136"/>
                    </a:lnTo>
                    <a:lnTo>
                      <a:pt x="61" y="129"/>
                    </a:lnTo>
                    <a:lnTo>
                      <a:pt x="52" y="121"/>
                    </a:lnTo>
                    <a:lnTo>
                      <a:pt x="43" y="112"/>
                    </a:lnTo>
                    <a:lnTo>
                      <a:pt x="36" y="101"/>
                    </a:lnTo>
                    <a:lnTo>
                      <a:pt x="29" y="91"/>
                    </a:lnTo>
                    <a:lnTo>
                      <a:pt x="23" y="80"/>
                    </a:lnTo>
                    <a:lnTo>
                      <a:pt x="18" y="68"/>
                    </a:lnTo>
                    <a:lnTo>
                      <a:pt x="14" y="55"/>
                    </a:lnTo>
                    <a:lnTo>
                      <a:pt x="12" y="42"/>
                    </a:lnTo>
                    <a:lnTo>
                      <a:pt x="10" y="27"/>
                    </a:lnTo>
                    <a:lnTo>
                      <a:pt x="9" y="13"/>
                    </a:lnTo>
                    <a:lnTo>
                      <a:pt x="9" y="12"/>
                    </a:lnTo>
                    <a:lnTo>
                      <a:pt x="9" y="9"/>
                    </a:lnTo>
                    <a:lnTo>
                      <a:pt x="9" y="8"/>
                    </a:lnTo>
                    <a:lnTo>
                      <a:pt x="9" y="6"/>
                    </a:lnTo>
                    <a:lnTo>
                      <a:pt x="9" y="4"/>
                    </a:lnTo>
                    <a:lnTo>
                      <a:pt x="9" y="3"/>
                    </a:lnTo>
                    <a:lnTo>
                      <a:pt x="10" y="1"/>
                    </a:lnTo>
                    <a:lnTo>
                      <a:pt x="10" y="0"/>
                    </a:lnTo>
                    <a:lnTo>
                      <a:pt x="9" y="0"/>
                    </a:lnTo>
                    <a:lnTo>
                      <a:pt x="9" y="1"/>
                    </a:lnTo>
                    <a:lnTo>
                      <a:pt x="8" y="2"/>
                    </a:lnTo>
                    <a:lnTo>
                      <a:pt x="8" y="3"/>
                    </a:lnTo>
                    <a:lnTo>
                      <a:pt x="7" y="6"/>
                    </a:lnTo>
                    <a:lnTo>
                      <a:pt x="6" y="8"/>
                    </a:lnTo>
                    <a:lnTo>
                      <a:pt x="5" y="10"/>
                    </a:lnTo>
                    <a:lnTo>
                      <a:pt x="4" y="13"/>
                    </a:lnTo>
                    <a:lnTo>
                      <a:pt x="3" y="14"/>
                    </a:lnTo>
                    <a:lnTo>
                      <a:pt x="2" y="16"/>
                    </a:lnTo>
                    <a:lnTo>
                      <a:pt x="1" y="19"/>
                    </a:lnTo>
                    <a:lnTo>
                      <a:pt x="0" y="21"/>
                    </a:lnTo>
                    <a:close/>
                  </a:path>
                </a:pathLst>
              </a:custGeom>
              <a:solidFill>
                <a:srgbClr val="F4BF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 name="Freeform 78"/>
              <p:cNvSpPr>
                <a:spLocks/>
              </p:cNvSpPr>
              <p:nvPr/>
            </p:nvSpPr>
            <p:spPr bwMode="auto">
              <a:xfrm>
                <a:off x="1137" y="2655"/>
                <a:ext cx="48" cy="28"/>
              </a:xfrm>
              <a:custGeom>
                <a:avLst/>
                <a:gdLst>
                  <a:gd name="T0" fmla="*/ 0 w 238"/>
                  <a:gd name="T1" fmla="*/ 0 h 169"/>
                  <a:gd name="T2" fmla="*/ 0 w 238"/>
                  <a:gd name="T3" fmla="*/ 0 h 169"/>
                  <a:gd name="T4" fmla="*/ 0 w 238"/>
                  <a:gd name="T5" fmla="*/ 0 h 169"/>
                  <a:gd name="T6" fmla="*/ 0 w 238"/>
                  <a:gd name="T7" fmla="*/ 0 h 169"/>
                  <a:gd name="T8" fmla="*/ 0 w 238"/>
                  <a:gd name="T9" fmla="*/ 0 h 169"/>
                  <a:gd name="T10" fmla="*/ 0 w 238"/>
                  <a:gd name="T11" fmla="*/ 0 h 169"/>
                  <a:gd name="T12" fmla="*/ 0 w 238"/>
                  <a:gd name="T13" fmla="*/ 0 h 169"/>
                  <a:gd name="T14" fmla="*/ 0 w 238"/>
                  <a:gd name="T15" fmla="*/ 0 h 169"/>
                  <a:gd name="T16" fmla="*/ 0 w 238"/>
                  <a:gd name="T17" fmla="*/ 1 h 169"/>
                  <a:gd name="T18" fmla="*/ 1 w 238"/>
                  <a:gd name="T19" fmla="*/ 1 h 169"/>
                  <a:gd name="T20" fmla="*/ 1 w 238"/>
                  <a:gd name="T21" fmla="*/ 1 h 169"/>
                  <a:gd name="T22" fmla="*/ 1 w 238"/>
                  <a:gd name="T23" fmla="*/ 1 h 169"/>
                  <a:gd name="T24" fmla="*/ 1 w 238"/>
                  <a:gd name="T25" fmla="*/ 1 h 169"/>
                  <a:gd name="T26" fmla="*/ 1 w 238"/>
                  <a:gd name="T27" fmla="*/ 1 h 169"/>
                  <a:gd name="T28" fmla="*/ 1 w 238"/>
                  <a:gd name="T29" fmla="*/ 1 h 169"/>
                  <a:gd name="T30" fmla="*/ 1 w 238"/>
                  <a:gd name="T31" fmla="*/ 1 h 169"/>
                  <a:gd name="T32" fmla="*/ 2 w 238"/>
                  <a:gd name="T33" fmla="*/ 1 h 169"/>
                  <a:gd name="T34" fmla="*/ 2 w 238"/>
                  <a:gd name="T35" fmla="*/ 0 h 169"/>
                  <a:gd name="T36" fmla="*/ 2 w 238"/>
                  <a:gd name="T37" fmla="*/ 0 h 169"/>
                  <a:gd name="T38" fmla="*/ 2 w 238"/>
                  <a:gd name="T39" fmla="*/ 0 h 169"/>
                  <a:gd name="T40" fmla="*/ 2 w 238"/>
                  <a:gd name="T41" fmla="*/ 0 h 169"/>
                  <a:gd name="T42" fmla="*/ 2 w 238"/>
                  <a:gd name="T43" fmla="*/ 0 h 169"/>
                  <a:gd name="T44" fmla="*/ 2 w 238"/>
                  <a:gd name="T45" fmla="*/ 0 h 169"/>
                  <a:gd name="T46" fmla="*/ 2 w 238"/>
                  <a:gd name="T47" fmla="*/ 0 h 169"/>
                  <a:gd name="T48" fmla="*/ 2 w 238"/>
                  <a:gd name="T49" fmla="*/ 0 h 169"/>
                  <a:gd name="T50" fmla="*/ 2 w 238"/>
                  <a:gd name="T51" fmla="*/ 0 h 169"/>
                  <a:gd name="T52" fmla="*/ 2 w 238"/>
                  <a:gd name="T53" fmla="*/ 0 h 169"/>
                  <a:gd name="T54" fmla="*/ 2 w 238"/>
                  <a:gd name="T55" fmla="*/ 0 h 169"/>
                  <a:gd name="T56" fmla="*/ 2 w 238"/>
                  <a:gd name="T57" fmla="*/ 1 h 169"/>
                  <a:gd name="T58" fmla="*/ 1 w 238"/>
                  <a:gd name="T59" fmla="*/ 1 h 169"/>
                  <a:gd name="T60" fmla="*/ 1 w 238"/>
                  <a:gd name="T61" fmla="*/ 1 h 169"/>
                  <a:gd name="T62" fmla="*/ 1 w 238"/>
                  <a:gd name="T63" fmla="*/ 1 h 169"/>
                  <a:gd name="T64" fmla="*/ 1 w 238"/>
                  <a:gd name="T65" fmla="*/ 1 h 169"/>
                  <a:gd name="T66" fmla="*/ 1 w 238"/>
                  <a:gd name="T67" fmla="*/ 1 h 169"/>
                  <a:gd name="T68" fmla="*/ 1 w 238"/>
                  <a:gd name="T69" fmla="*/ 1 h 169"/>
                  <a:gd name="T70" fmla="*/ 0 w 238"/>
                  <a:gd name="T71" fmla="*/ 0 h 169"/>
                  <a:gd name="T72" fmla="*/ 0 w 238"/>
                  <a:gd name="T73" fmla="*/ 0 h 169"/>
                  <a:gd name="T74" fmla="*/ 0 w 238"/>
                  <a:gd name="T75" fmla="*/ 0 h 169"/>
                  <a:gd name="T76" fmla="*/ 0 w 238"/>
                  <a:gd name="T77" fmla="*/ 0 h 169"/>
                  <a:gd name="T78" fmla="*/ 0 w 238"/>
                  <a:gd name="T79" fmla="*/ 0 h 169"/>
                  <a:gd name="T80" fmla="*/ 0 w 238"/>
                  <a:gd name="T81" fmla="*/ 0 h 169"/>
                  <a:gd name="T82" fmla="*/ 0 w 238"/>
                  <a:gd name="T83" fmla="*/ 0 h 169"/>
                  <a:gd name="T84" fmla="*/ 0 w 238"/>
                  <a:gd name="T85" fmla="*/ 0 h 169"/>
                  <a:gd name="T86" fmla="*/ 0 w 238"/>
                  <a:gd name="T87" fmla="*/ 0 h 169"/>
                  <a:gd name="T88" fmla="*/ 0 w 238"/>
                  <a:gd name="T89" fmla="*/ 0 h 169"/>
                  <a:gd name="T90" fmla="*/ 0 w 238"/>
                  <a:gd name="T91" fmla="*/ 0 h 169"/>
                  <a:gd name="T92" fmla="*/ 0 w 238"/>
                  <a:gd name="T93" fmla="*/ 0 h 169"/>
                  <a:gd name="T94" fmla="*/ 0 w 238"/>
                  <a:gd name="T95" fmla="*/ 0 h 169"/>
                  <a:gd name="T96" fmla="*/ 0 w 238"/>
                  <a:gd name="T97" fmla="*/ 0 h 169"/>
                  <a:gd name="T98" fmla="*/ 0 w 238"/>
                  <a:gd name="T99" fmla="*/ 0 h 169"/>
                  <a:gd name="T100" fmla="*/ 0 w 238"/>
                  <a:gd name="T101" fmla="*/ 0 h 169"/>
                  <a:gd name="T102" fmla="*/ 0 w 238"/>
                  <a:gd name="T103" fmla="*/ 0 h 16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38"/>
                  <a:gd name="T157" fmla="*/ 0 h 169"/>
                  <a:gd name="T158" fmla="*/ 238 w 238"/>
                  <a:gd name="T159" fmla="*/ 169 h 16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38" h="169">
                    <a:moveTo>
                      <a:pt x="0" y="21"/>
                    </a:moveTo>
                    <a:lnTo>
                      <a:pt x="0" y="21"/>
                    </a:lnTo>
                    <a:lnTo>
                      <a:pt x="0" y="23"/>
                    </a:lnTo>
                    <a:lnTo>
                      <a:pt x="0" y="24"/>
                    </a:lnTo>
                    <a:lnTo>
                      <a:pt x="0" y="38"/>
                    </a:lnTo>
                    <a:lnTo>
                      <a:pt x="2" y="53"/>
                    </a:lnTo>
                    <a:lnTo>
                      <a:pt x="5" y="67"/>
                    </a:lnTo>
                    <a:lnTo>
                      <a:pt x="9" y="80"/>
                    </a:lnTo>
                    <a:lnTo>
                      <a:pt x="14" y="93"/>
                    </a:lnTo>
                    <a:lnTo>
                      <a:pt x="20" y="105"/>
                    </a:lnTo>
                    <a:lnTo>
                      <a:pt x="27" y="116"/>
                    </a:lnTo>
                    <a:lnTo>
                      <a:pt x="35" y="127"/>
                    </a:lnTo>
                    <a:lnTo>
                      <a:pt x="44" y="136"/>
                    </a:lnTo>
                    <a:lnTo>
                      <a:pt x="53" y="145"/>
                    </a:lnTo>
                    <a:lnTo>
                      <a:pt x="63" y="152"/>
                    </a:lnTo>
                    <a:lnTo>
                      <a:pt x="74" y="158"/>
                    </a:lnTo>
                    <a:lnTo>
                      <a:pt x="85" y="163"/>
                    </a:lnTo>
                    <a:lnTo>
                      <a:pt x="98" y="166"/>
                    </a:lnTo>
                    <a:lnTo>
                      <a:pt x="110" y="169"/>
                    </a:lnTo>
                    <a:lnTo>
                      <a:pt x="122" y="169"/>
                    </a:lnTo>
                    <a:lnTo>
                      <a:pt x="132" y="169"/>
                    </a:lnTo>
                    <a:lnTo>
                      <a:pt x="141" y="168"/>
                    </a:lnTo>
                    <a:lnTo>
                      <a:pt x="151" y="165"/>
                    </a:lnTo>
                    <a:lnTo>
                      <a:pt x="160" y="162"/>
                    </a:lnTo>
                    <a:lnTo>
                      <a:pt x="169" y="158"/>
                    </a:lnTo>
                    <a:lnTo>
                      <a:pt x="177" y="153"/>
                    </a:lnTo>
                    <a:lnTo>
                      <a:pt x="185" y="148"/>
                    </a:lnTo>
                    <a:lnTo>
                      <a:pt x="193" y="142"/>
                    </a:lnTo>
                    <a:lnTo>
                      <a:pt x="200" y="135"/>
                    </a:lnTo>
                    <a:lnTo>
                      <a:pt x="207" y="128"/>
                    </a:lnTo>
                    <a:lnTo>
                      <a:pt x="213" y="120"/>
                    </a:lnTo>
                    <a:lnTo>
                      <a:pt x="220" y="111"/>
                    </a:lnTo>
                    <a:lnTo>
                      <a:pt x="225" y="103"/>
                    </a:lnTo>
                    <a:lnTo>
                      <a:pt x="230" y="93"/>
                    </a:lnTo>
                    <a:lnTo>
                      <a:pt x="234" y="83"/>
                    </a:lnTo>
                    <a:lnTo>
                      <a:pt x="238" y="73"/>
                    </a:lnTo>
                    <a:lnTo>
                      <a:pt x="237" y="69"/>
                    </a:lnTo>
                    <a:lnTo>
                      <a:pt x="237" y="67"/>
                    </a:lnTo>
                    <a:lnTo>
                      <a:pt x="236" y="63"/>
                    </a:lnTo>
                    <a:lnTo>
                      <a:pt x="236" y="61"/>
                    </a:lnTo>
                    <a:lnTo>
                      <a:pt x="235" y="57"/>
                    </a:lnTo>
                    <a:lnTo>
                      <a:pt x="235" y="55"/>
                    </a:lnTo>
                    <a:lnTo>
                      <a:pt x="234" y="51"/>
                    </a:lnTo>
                    <a:lnTo>
                      <a:pt x="234" y="49"/>
                    </a:lnTo>
                    <a:lnTo>
                      <a:pt x="231" y="61"/>
                    </a:lnTo>
                    <a:lnTo>
                      <a:pt x="228" y="72"/>
                    </a:lnTo>
                    <a:lnTo>
                      <a:pt x="224" y="83"/>
                    </a:lnTo>
                    <a:lnTo>
                      <a:pt x="220" y="92"/>
                    </a:lnTo>
                    <a:lnTo>
                      <a:pt x="214" y="102"/>
                    </a:lnTo>
                    <a:lnTo>
                      <a:pt x="208" y="111"/>
                    </a:lnTo>
                    <a:lnTo>
                      <a:pt x="201" y="120"/>
                    </a:lnTo>
                    <a:lnTo>
                      <a:pt x="194" y="127"/>
                    </a:lnTo>
                    <a:lnTo>
                      <a:pt x="187" y="134"/>
                    </a:lnTo>
                    <a:lnTo>
                      <a:pt x="179" y="140"/>
                    </a:lnTo>
                    <a:lnTo>
                      <a:pt x="170" y="146"/>
                    </a:lnTo>
                    <a:lnTo>
                      <a:pt x="161" y="151"/>
                    </a:lnTo>
                    <a:lnTo>
                      <a:pt x="152" y="154"/>
                    </a:lnTo>
                    <a:lnTo>
                      <a:pt x="142" y="157"/>
                    </a:lnTo>
                    <a:lnTo>
                      <a:pt x="132" y="158"/>
                    </a:lnTo>
                    <a:lnTo>
                      <a:pt x="122" y="158"/>
                    </a:lnTo>
                    <a:lnTo>
                      <a:pt x="111" y="158"/>
                    </a:lnTo>
                    <a:lnTo>
                      <a:pt x="99" y="156"/>
                    </a:lnTo>
                    <a:lnTo>
                      <a:pt x="88" y="152"/>
                    </a:lnTo>
                    <a:lnTo>
                      <a:pt x="77" y="148"/>
                    </a:lnTo>
                    <a:lnTo>
                      <a:pt x="67" y="142"/>
                    </a:lnTo>
                    <a:lnTo>
                      <a:pt x="58" y="135"/>
                    </a:lnTo>
                    <a:lnTo>
                      <a:pt x="50" y="128"/>
                    </a:lnTo>
                    <a:lnTo>
                      <a:pt x="42" y="120"/>
                    </a:lnTo>
                    <a:lnTo>
                      <a:pt x="34" y="110"/>
                    </a:lnTo>
                    <a:lnTo>
                      <a:pt x="28" y="99"/>
                    </a:lnTo>
                    <a:lnTo>
                      <a:pt x="22" y="89"/>
                    </a:lnTo>
                    <a:lnTo>
                      <a:pt x="18" y="77"/>
                    </a:lnTo>
                    <a:lnTo>
                      <a:pt x="14" y="63"/>
                    </a:lnTo>
                    <a:lnTo>
                      <a:pt x="11" y="51"/>
                    </a:lnTo>
                    <a:lnTo>
                      <a:pt x="9" y="37"/>
                    </a:lnTo>
                    <a:lnTo>
                      <a:pt x="9" y="24"/>
                    </a:lnTo>
                    <a:lnTo>
                      <a:pt x="9" y="20"/>
                    </a:lnTo>
                    <a:lnTo>
                      <a:pt x="9" y="18"/>
                    </a:lnTo>
                    <a:lnTo>
                      <a:pt x="9" y="15"/>
                    </a:lnTo>
                    <a:lnTo>
                      <a:pt x="9" y="12"/>
                    </a:lnTo>
                    <a:lnTo>
                      <a:pt x="9" y="9"/>
                    </a:lnTo>
                    <a:lnTo>
                      <a:pt x="10" y="6"/>
                    </a:lnTo>
                    <a:lnTo>
                      <a:pt x="10" y="3"/>
                    </a:lnTo>
                    <a:lnTo>
                      <a:pt x="10" y="0"/>
                    </a:lnTo>
                    <a:lnTo>
                      <a:pt x="9" y="2"/>
                    </a:lnTo>
                    <a:lnTo>
                      <a:pt x="8" y="3"/>
                    </a:lnTo>
                    <a:lnTo>
                      <a:pt x="7" y="6"/>
                    </a:lnTo>
                    <a:lnTo>
                      <a:pt x="6" y="7"/>
                    </a:lnTo>
                    <a:lnTo>
                      <a:pt x="5" y="9"/>
                    </a:lnTo>
                    <a:lnTo>
                      <a:pt x="4" y="11"/>
                    </a:lnTo>
                    <a:lnTo>
                      <a:pt x="3" y="13"/>
                    </a:lnTo>
                    <a:lnTo>
                      <a:pt x="3" y="14"/>
                    </a:lnTo>
                    <a:lnTo>
                      <a:pt x="2" y="15"/>
                    </a:lnTo>
                    <a:lnTo>
                      <a:pt x="2" y="17"/>
                    </a:lnTo>
                    <a:lnTo>
                      <a:pt x="1" y="17"/>
                    </a:lnTo>
                    <a:lnTo>
                      <a:pt x="1" y="18"/>
                    </a:lnTo>
                    <a:lnTo>
                      <a:pt x="1" y="19"/>
                    </a:lnTo>
                    <a:lnTo>
                      <a:pt x="0" y="19"/>
                    </a:lnTo>
                    <a:lnTo>
                      <a:pt x="0" y="20"/>
                    </a:lnTo>
                    <a:lnTo>
                      <a:pt x="0" y="21"/>
                    </a:lnTo>
                    <a:close/>
                  </a:path>
                </a:pathLst>
              </a:custGeom>
              <a:solidFill>
                <a:srgbClr val="F5C1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3" name="Freeform 79"/>
              <p:cNvSpPr>
                <a:spLocks/>
              </p:cNvSpPr>
              <p:nvPr/>
            </p:nvSpPr>
            <p:spPr bwMode="auto">
              <a:xfrm>
                <a:off x="1138" y="2654"/>
                <a:ext cx="46" cy="29"/>
              </a:xfrm>
              <a:custGeom>
                <a:avLst/>
                <a:gdLst>
                  <a:gd name="T0" fmla="*/ 0 w 232"/>
                  <a:gd name="T1" fmla="*/ 0 h 174"/>
                  <a:gd name="T2" fmla="*/ 0 w 232"/>
                  <a:gd name="T3" fmla="*/ 0 h 174"/>
                  <a:gd name="T4" fmla="*/ 0 w 232"/>
                  <a:gd name="T5" fmla="*/ 0 h 174"/>
                  <a:gd name="T6" fmla="*/ 0 w 232"/>
                  <a:gd name="T7" fmla="*/ 0 h 174"/>
                  <a:gd name="T8" fmla="*/ 0 w 232"/>
                  <a:gd name="T9" fmla="*/ 0 h 174"/>
                  <a:gd name="T10" fmla="*/ 0 w 232"/>
                  <a:gd name="T11" fmla="*/ 0 h 174"/>
                  <a:gd name="T12" fmla="*/ 0 w 232"/>
                  <a:gd name="T13" fmla="*/ 1 h 174"/>
                  <a:gd name="T14" fmla="*/ 0 w 232"/>
                  <a:gd name="T15" fmla="*/ 1 h 174"/>
                  <a:gd name="T16" fmla="*/ 0 w 232"/>
                  <a:gd name="T17" fmla="*/ 1 h 174"/>
                  <a:gd name="T18" fmla="*/ 0 w 232"/>
                  <a:gd name="T19" fmla="*/ 1 h 174"/>
                  <a:gd name="T20" fmla="*/ 1 w 232"/>
                  <a:gd name="T21" fmla="*/ 1 h 174"/>
                  <a:gd name="T22" fmla="*/ 1 w 232"/>
                  <a:gd name="T23" fmla="*/ 1 h 174"/>
                  <a:gd name="T24" fmla="*/ 1 w 232"/>
                  <a:gd name="T25" fmla="*/ 1 h 174"/>
                  <a:gd name="T26" fmla="*/ 1 w 232"/>
                  <a:gd name="T27" fmla="*/ 1 h 174"/>
                  <a:gd name="T28" fmla="*/ 1 w 232"/>
                  <a:gd name="T29" fmla="*/ 1 h 174"/>
                  <a:gd name="T30" fmla="*/ 1 w 232"/>
                  <a:gd name="T31" fmla="*/ 1 h 174"/>
                  <a:gd name="T32" fmla="*/ 2 w 232"/>
                  <a:gd name="T33" fmla="*/ 1 h 174"/>
                  <a:gd name="T34" fmla="*/ 2 w 232"/>
                  <a:gd name="T35" fmla="*/ 1 h 174"/>
                  <a:gd name="T36" fmla="*/ 2 w 232"/>
                  <a:gd name="T37" fmla="*/ 1 h 174"/>
                  <a:gd name="T38" fmla="*/ 2 w 232"/>
                  <a:gd name="T39" fmla="*/ 0 h 174"/>
                  <a:gd name="T40" fmla="*/ 2 w 232"/>
                  <a:gd name="T41" fmla="*/ 0 h 174"/>
                  <a:gd name="T42" fmla="*/ 2 w 232"/>
                  <a:gd name="T43" fmla="*/ 0 h 174"/>
                  <a:gd name="T44" fmla="*/ 2 w 232"/>
                  <a:gd name="T45" fmla="*/ 0 h 174"/>
                  <a:gd name="T46" fmla="*/ 2 w 232"/>
                  <a:gd name="T47" fmla="*/ 0 h 174"/>
                  <a:gd name="T48" fmla="*/ 2 w 232"/>
                  <a:gd name="T49" fmla="*/ 0 h 174"/>
                  <a:gd name="T50" fmla="*/ 2 w 232"/>
                  <a:gd name="T51" fmla="*/ 0 h 174"/>
                  <a:gd name="T52" fmla="*/ 2 w 232"/>
                  <a:gd name="T53" fmla="*/ 1 h 174"/>
                  <a:gd name="T54" fmla="*/ 2 w 232"/>
                  <a:gd name="T55" fmla="*/ 1 h 174"/>
                  <a:gd name="T56" fmla="*/ 1 w 232"/>
                  <a:gd name="T57" fmla="*/ 1 h 174"/>
                  <a:gd name="T58" fmla="*/ 1 w 232"/>
                  <a:gd name="T59" fmla="*/ 1 h 174"/>
                  <a:gd name="T60" fmla="*/ 1 w 232"/>
                  <a:gd name="T61" fmla="*/ 1 h 174"/>
                  <a:gd name="T62" fmla="*/ 1 w 232"/>
                  <a:gd name="T63" fmla="*/ 1 h 174"/>
                  <a:gd name="T64" fmla="*/ 1 w 232"/>
                  <a:gd name="T65" fmla="*/ 1 h 174"/>
                  <a:gd name="T66" fmla="*/ 1 w 232"/>
                  <a:gd name="T67" fmla="*/ 1 h 174"/>
                  <a:gd name="T68" fmla="*/ 1 w 232"/>
                  <a:gd name="T69" fmla="*/ 1 h 174"/>
                  <a:gd name="T70" fmla="*/ 0 w 232"/>
                  <a:gd name="T71" fmla="*/ 1 h 174"/>
                  <a:gd name="T72" fmla="*/ 0 w 232"/>
                  <a:gd name="T73" fmla="*/ 1 h 174"/>
                  <a:gd name="T74" fmla="*/ 0 w 232"/>
                  <a:gd name="T75" fmla="*/ 1 h 174"/>
                  <a:gd name="T76" fmla="*/ 0 w 232"/>
                  <a:gd name="T77" fmla="*/ 0 h 174"/>
                  <a:gd name="T78" fmla="*/ 0 w 232"/>
                  <a:gd name="T79" fmla="*/ 0 h 174"/>
                  <a:gd name="T80" fmla="*/ 0 w 232"/>
                  <a:gd name="T81" fmla="*/ 0 h 174"/>
                  <a:gd name="T82" fmla="*/ 0 w 232"/>
                  <a:gd name="T83" fmla="*/ 0 h 174"/>
                  <a:gd name="T84" fmla="*/ 0 w 232"/>
                  <a:gd name="T85" fmla="*/ 0 h 174"/>
                  <a:gd name="T86" fmla="*/ 0 w 232"/>
                  <a:gd name="T87" fmla="*/ 0 h 174"/>
                  <a:gd name="T88" fmla="*/ 0 w 232"/>
                  <a:gd name="T89" fmla="*/ 0 h 174"/>
                  <a:gd name="T90" fmla="*/ 0 w 232"/>
                  <a:gd name="T91" fmla="*/ 0 h 174"/>
                  <a:gd name="T92" fmla="*/ 0 w 232"/>
                  <a:gd name="T93" fmla="*/ 0 h 174"/>
                  <a:gd name="T94" fmla="*/ 0 w 232"/>
                  <a:gd name="T95" fmla="*/ 0 h 1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2"/>
                  <a:gd name="T145" fmla="*/ 0 h 174"/>
                  <a:gd name="T146" fmla="*/ 232 w 232"/>
                  <a:gd name="T147" fmla="*/ 174 h 17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2" h="174">
                    <a:moveTo>
                      <a:pt x="1" y="21"/>
                    </a:moveTo>
                    <a:lnTo>
                      <a:pt x="1" y="22"/>
                    </a:lnTo>
                    <a:lnTo>
                      <a:pt x="0" y="24"/>
                    </a:lnTo>
                    <a:lnTo>
                      <a:pt x="0" y="25"/>
                    </a:lnTo>
                    <a:lnTo>
                      <a:pt x="0" y="27"/>
                    </a:lnTo>
                    <a:lnTo>
                      <a:pt x="0" y="29"/>
                    </a:lnTo>
                    <a:lnTo>
                      <a:pt x="0" y="30"/>
                    </a:lnTo>
                    <a:lnTo>
                      <a:pt x="0" y="33"/>
                    </a:lnTo>
                    <a:lnTo>
                      <a:pt x="0" y="34"/>
                    </a:lnTo>
                    <a:lnTo>
                      <a:pt x="1" y="48"/>
                    </a:lnTo>
                    <a:lnTo>
                      <a:pt x="3" y="63"/>
                    </a:lnTo>
                    <a:lnTo>
                      <a:pt x="5" y="76"/>
                    </a:lnTo>
                    <a:lnTo>
                      <a:pt x="9" y="89"/>
                    </a:lnTo>
                    <a:lnTo>
                      <a:pt x="14" y="101"/>
                    </a:lnTo>
                    <a:lnTo>
                      <a:pt x="20" y="112"/>
                    </a:lnTo>
                    <a:lnTo>
                      <a:pt x="27" y="122"/>
                    </a:lnTo>
                    <a:lnTo>
                      <a:pt x="34" y="133"/>
                    </a:lnTo>
                    <a:lnTo>
                      <a:pt x="43" y="142"/>
                    </a:lnTo>
                    <a:lnTo>
                      <a:pt x="52" y="150"/>
                    </a:lnTo>
                    <a:lnTo>
                      <a:pt x="61" y="157"/>
                    </a:lnTo>
                    <a:lnTo>
                      <a:pt x="72" y="163"/>
                    </a:lnTo>
                    <a:lnTo>
                      <a:pt x="82" y="168"/>
                    </a:lnTo>
                    <a:lnTo>
                      <a:pt x="95" y="172"/>
                    </a:lnTo>
                    <a:lnTo>
                      <a:pt x="106" y="173"/>
                    </a:lnTo>
                    <a:lnTo>
                      <a:pt x="118" y="174"/>
                    </a:lnTo>
                    <a:lnTo>
                      <a:pt x="128" y="174"/>
                    </a:lnTo>
                    <a:lnTo>
                      <a:pt x="138" y="172"/>
                    </a:lnTo>
                    <a:lnTo>
                      <a:pt x="147" y="169"/>
                    </a:lnTo>
                    <a:lnTo>
                      <a:pt x="157" y="167"/>
                    </a:lnTo>
                    <a:lnTo>
                      <a:pt x="165" y="162"/>
                    </a:lnTo>
                    <a:lnTo>
                      <a:pt x="174" y="157"/>
                    </a:lnTo>
                    <a:lnTo>
                      <a:pt x="182" y="151"/>
                    </a:lnTo>
                    <a:lnTo>
                      <a:pt x="190" y="145"/>
                    </a:lnTo>
                    <a:lnTo>
                      <a:pt x="197" y="137"/>
                    </a:lnTo>
                    <a:lnTo>
                      <a:pt x="204" y="130"/>
                    </a:lnTo>
                    <a:lnTo>
                      <a:pt x="210" y="121"/>
                    </a:lnTo>
                    <a:lnTo>
                      <a:pt x="216" y="112"/>
                    </a:lnTo>
                    <a:lnTo>
                      <a:pt x="221" y="102"/>
                    </a:lnTo>
                    <a:lnTo>
                      <a:pt x="225" y="93"/>
                    </a:lnTo>
                    <a:lnTo>
                      <a:pt x="229" y="82"/>
                    </a:lnTo>
                    <a:lnTo>
                      <a:pt x="232" y="71"/>
                    </a:lnTo>
                    <a:lnTo>
                      <a:pt x="231" y="67"/>
                    </a:lnTo>
                    <a:lnTo>
                      <a:pt x="231" y="65"/>
                    </a:lnTo>
                    <a:lnTo>
                      <a:pt x="230" y="61"/>
                    </a:lnTo>
                    <a:lnTo>
                      <a:pt x="230" y="59"/>
                    </a:lnTo>
                    <a:lnTo>
                      <a:pt x="229" y="55"/>
                    </a:lnTo>
                    <a:lnTo>
                      <a:pt x="228" y="53"/>
                    </a:lnTo>
                    <a:lnTo>
                      <a:pt x="227" y="51"/>
                    </a:lnTo>
                    <a:lnTo>
                      <a:pt x="226" y="47"/>
                    </a:lnTo>
                    <a:lnTo>
                      <a:pt x="225" y="59"/>
                    </a:lnTo>
                    <a:lnTo>
                      <a:pt x="223" y="71"/>
                    </a:lnTo>
                    <a:lnTo>
                      <a:pt x="219" y="82"/>
                    </a:lnTo>
                    <a:lnTo>
                      <a:pt x="215" y="93"/>
                    </a:lnTo>
                    <a:lnTo>
                      <a:pt x="209" y="103"/>
                    </a:lnTo>
                    <a:lnTo>
                      <a:pt x="204" y="113"/>
                    </a:lnTo>
                    <a:lnTo>
                      <a:pt x="197" y="121"/>
                    </a:lnTo>
                    <a:lnTo>
                      <a:pt x="191" y="130"/>
                    </a:lnTo>
                    <a:lnTo>
                      <a:pt x="183" y="137"/>
                    </a:lnTo>
                    <a:lnTo>
                      <a:pt x="175" y="144"/>
                    </a:lnTo>
                    <a:lnTo>
                      <a:pt x="167" y="149"/>
                    </a:lnTo>
                    <a:lnTo>
                      <a:pt x="158" y="155"/>
                    </a:lnTo>
                    <a:lnTo>
                      <a:pt x="148" y="158"/>
                    </a:lnTo>
                    <a:lnTo>
                      <a:pt x="139" y="161"/>
                    </a:lnTo>
                    <a:lnTo>
                      <a:pt x="128" y="162"/>
                    </a:lnTo>
                    <a:lnTo>
                      <a:pt x="118" y="163"/>
                    </a:lnTo>
                    <a:lnTo>
                      <a:pt x="107" y="162"/>
                    </a:lnTo>
                    <a:lnTo>
                      <a:pt x="96" y="161"/>
                    </a:lnTo>
                    <a:lnTo>
                      <a:pt x="85" y="157"/>
                    </a:lnTo>
                    <a:lnTo>
                      <a:pt x="75" y="152"/>
                    </a:lnTo>
                    <a:lnTo>
                      <a:pt x="66" y="148"/>
                    </a:lnTo>
                    <a:lnTo>
                      <a:pt x="57" y="142"/>
                    </a:lnTo>
                    <a:lnTo>
                      <a:pt x="48" y="133"/>
                    </a:lnTo>
                    <a:lnTo>
                      <a:pt x="41" y="125"/>
                    </a:lnTo>
                    <a:lnTo>
                      <a:pt x="34" y="116"/>
                    </a:lnTo>
                    <a:lnTo>
                      <a:pt x="28" y="106"/>
                    </a:lnTo>
                    <a:lnTo>
                      <a:pt x="22" y="95"/>
                    </a:lnTo>
                    <a:lnTo>
                      <a:pt x="18" y="84"/>
                    </a:lnTo>
                    <a:lnTo>
                      <a:pt x="14" y="72"/>
                    </a:lnTo>
                    <a:lnTo>
                      <a:pt x="11" y="60"/>
                    </a:lnTo>
                    <a:lnTo>
                      <a:pt x="10" y="47"/>
                    </a:lnTo>
                    <a:lnTo>
                      <a:pt x="9" y="34"/>
                    </a:lnTo>
                    <a:lnTo>
                      <a:pt x="9" y="29"/>
                    </a:lnTo>
                    <a:lnTo>
                      <a:pt x="9" y="25"/>
                    </a:lnTo>
                    <a:lnTo>
                      <a:pt x="10" y="21"/>
                    </a:lnTo>
                    <a:lnTo>
                      <a:pt x="10" y="17"/>
                    </a:lnTo>
                    <a:lnTo>
                      <a:pt x="11" y="13"/>
                    </a:lnTo>
                    <a:lnTo>
                      <a:pt x="11" y="9"/>
                    </a:lnTo>
                    <a:lnTo>
                      <a:pt x="12" y="5"/>
                    </a:lnTo>
                    <a:lnTo>
                      <a:pt x="13" y="0"/>
                    </a:lnTo>
                    <a:lnTo>
                      <a:pt x="11" y="3"/>
                    </a:lnTo>
                    <a:lnTo>
                      <a:pt x="10" y="5"/>
                    </a:lnTo>
                    <a:lnTo>
                      <a:pt x="8" y="7"/>
                    </a:lnTo>
                    <a:lnTo>
                      <a:pt x="6" y="10"/>
                    </a:lnTo>
                    <a:lnTo>
                      <a:pt x="5" y="12"/>
                    </a:lnTo>
                    <a:lnTo>
                      <a:pt x="4" y="15"/>
                    </a:lnTo>
                    <a:lnTo>
                      <a:pt x="2" y="18"/>
                    </a:lnTo>
                    <a:lnTo>
                      <a:pt x="1" y="21"/>
                    </a:lnTo>
                    <a:close/>
                  </a:path>
                </a:pathLst>
              </a:custGeom>
              <a:solidFill>
                <a:srgbClr val="F5C3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4" name="Freeform 80"/>
              <p:cNvSpPr>
                <a:spLocks/>
              </p:cNvSpPr>
              <p:nvPr/>
            </p:nvSpPr>
            <p:spPr bwMode="auto">
              <a:xfrm>
                <a:off x="1139" y="2652"/>
                <a:ext cx="45" cy="30"/>
              </a:xfrm>
              <a:custGeom>
                <a:avLst/>
                <a:gdLst>
                  <a:gd name="T0" fmla="*/ 0 w 225"/>
                  <a:gd name="T1" fmla="*/ 0 h 176"/>
                  <a:gd name="T2" fmla="*/ 0 w 225"/>
                  <a:gd name="T3" fmla="*/ 0 h 176"/>
                  <a:gd name="T4" fmla="*/ 0 w 225"/>
                  <a:gd name="T5" fmla="*/ 0 h 176"/>
                  <a:gd name="T6" fmla="*/ 0 w 225"/>
                  <a:gd name="T7" fmla="*/ 0 h 176"/>
                  <a:gd name="T8" fmla="*/ 0 w 225"/>
                  <a:gd name="T9" fmla="*/ 0 h 176"/>
                  <a:gd name="T10" fmla="*/ 0 w 225"/>
                  <a:gd name="T11" fmla="*/ 0 h 176"/>
                  <a:gd name="T12" fmla="*/ 0 w 225"/>
                  <a:gd name="T13" fmla="*/ 1 h 176"/>
                  <a:gd name="T14" fmla="*/ 0 w 225"/>
                  <a:gd name="T15" fmla="*/ 1 h 176"/>
                  <a:gd name="T16" fmla="*/ 0 w 225"/>
                  <a:gd name="T17" fmla="*/ 1 h 176"/>
                  <a:gd name="T18" fmla="*/ 0 w 225"/>
                  <a:gd name="T19" fmla="*/ 1 h 176"/>
                  <a:gd name="T20" fmla="*/ 1 w 225"/>
                  <a:gd name="T21" fmla="*/ 1 h 176"/>
                  <a:gd name="T22" fmla="*/ 1 w 225"/>
                  <a:gd name="T23" fmla="*/ 1 h 176"/>
                  <a:gd name="T24" fmla="*/ 1 w 225"/>
                  <a:gd name="T25" fmla="*/ 1 h 176"/>
                  <a:gd name="T26" fmla="*/ 1 w 225"/>
                  <a:gd name="T27" fmla="*/ 1 h 176"/>
                  <a:gd name="T28" fmla="*/ 1 w 225"/>
                  <a:gd name="T29" fmla="*/ 1 h 176"/>
                  <a:gd name="T30" fmla="*/ 1 w 225"/>
                  <a:gd name="T31" fmla="*/ 1 h 176"/>
                  <a:gd name="T32" fmla="*/ 2 w 225"/>
                  <a:gd name="T33" fmla="*/ 1 h 176"/>
                  <a:gd name="T34" fmla="*/ 2 w 225"/>
                  <a:gd name="T35" fmla="*/ 1 h 176"/>
                  <a:gd name="T36" fmla="*/ 2 w 225"/>
                  <a:gd name="T37" fmla="*/ 1 h 176"/>
                  <a:gd name="T38" fmla="*/ 2 w 225"/>
                  <a:gd name="T39" fmla="*/ 0 h 176"/>
                  <a:gd name="T40" fmla="*/ 2 w 225"/>
                  <a:gd name="T41" fmla="*/ 0 h 176"/>
                  <a:gd name="T42" fmla="*/ 2 w 225"/>
                  <a:gd name="T43" fmla="*/ 0 h 176"/>
                  <a:gd name="T44" fmla="*/ 2 w 225"/>
                  <a:gd name="T45" fmla="*/ 0 h 176"/>
                  <a:gd name="T46" fmla="*/ 2 w 225"/>
                  <a:gd name="T47" fmla="*/ 0 h 176"/>
                  <a:gd name="T48" fmla="*/ 2 w 225"/>
                  <a:gd name="T49" fmla="*/ 0 h 176"/>
                  <a:gd name="T50" fmla="*/ 2 w 225"/>
                  <a:gd name="T51" fmla="*/ 0 h 176"/>
                  <a:gd name="T52" fmla="*/ 2 w 225"/>
                  <a:gd name="T53" fmla="*/ 1 h 176"/>
                  <a:gd name="T54" fmla="*/ 2 w 225"/>
                  <a:gd name="T55" fmla="*/ 1 h 176"/>
                  <a:gd name="T56" fmla="*/ 1 w 225"/>
                  <a:gd name="T57" fmla="*/ 1 h 176"/>
                  <a:gd name="T58" fmla="*/ 1 w 225"/>
                  <a:gd name="T59" fmla="*/ 1 h 176"/>
                  <a:gd name="T60" fmla="*/ 1 w 225"/>
                  <a:gd name="T61" fmla="*/ 1 h 176"/>
                  <a:gd name="T62" fmla="*/ 1 w 225"/>
                  <a:gd name="T63" fmla="*/ 1 h 176"/>
                  <a:gd name="T64" fmla="*/ 1 w 225"/>
                  <a:gd name="T65" fmla="*/ 1 h 176"/>
                  <a:gd name="T66" fmla="*/ 1 w 225"/>
                  <a:gd name="T67" fmla="*/ 1 h 176"/>
                  <a:gd name="T68" fmla="*/ 1 w 225"/>
                  <a:gd name="T69" fmla="*/ 1 h 176"/>
                  <a:gd name="T70" fmla="*/ 0 w 225"/>
                  <a:gd name="T71" fmla="*/ 1 h 176"/>
                  <a:gd name="T72" fmla="*/ 0 w 225"/>
                  <a:gd name="T73" fmla="*/ 1 h 176"/>
                  <a:gd name="T74" fmla="*/ 0 w 225"/>
                  <a:gd name="T75" fmla="*/ 1 h 176"/>
                  <a:gd name="T76" fmla="*/ 0 w 225"/>
                  <a:gd name="T77" fmla="*/ 0 h 176"/>
                  <a:gd name="T78" fmla="*/ 0 w 225"/>
                  <a:gd name="T79" fmla="*/ 0 h 176"/>
                  <a:gd name="T80" fmla="*/ 0 w 225"/>
                  <a:gd name="T81" fmla="*/ 0 h 176"/>
                  <a:gd name="T82" fmla="*/ 0 w 225"/>
                  <a:gd name="T83" fmla="*/ 0 h 176"/>
                  <a:gd name="T84" fmla="*/ 0 w 225"/>
                  <a:gd name="T85" fmla="*/ 0 h 176"/>
                  <a:gd name="T86" fmla="*/ 0 w 225"/>
                  <a:gd name="T87" fmla="*/ 0 h 176"/>
                  <a:gd name="T88" fmla="*/ 0 w 225"/>
                  <a:gd name="T89" fmla="*/ 0 h 176"/>
                  <a:gd name="T90" fmla="*/ 0 w 225"/>
                  <a:gd name="T91" fmla="*/ 0 h 176"/>
                  <a:gd name="T92" fmla="*/ 0 w 225"/>
                  <a:gd name="T93" fmla="*/ 0 h 176"/>
                  <a:gd name="T94" fmla="*/ 0 w 225"/>
                  <a:gd name="T95" fmla="*/ 0 h 17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5"/>
                  <a:gd name="T145" fmla="*/ 0 h 176"/>
                  <a:gd name="T146" fmla="*/ 225 w 225"/>
                  <a:gd name="T147" fmla="*/ 176 h 17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5" h="176">
                    <a:moveTo>
                      <a:pt x="1" y="18"/>
                    </a:moveTo>
                    <a:lnTo>
                      <a:pt x="1" y="21"/>
                    </a:lnTo>
                    <a:lnTo>
                      <a:pt x="1" y="24"/>
                    </a:lnTo>
                    <a:lnTo>
                      <a:pt x="0" y="27"/>
                    </a:lnTo>
                    <a:lnTo>
                      <a:pt x="0" y="30"/>
                    </a:lnTo>
                    <a:lnTo>
                      <a:pt x="0" y="33"/>
                    </a:lnTo>
                    <a:lnTo>
                      <a:pt x="0" y="36"/>
                    </a:lnTo>
                    <a:lnTo>
                      <a:pt x="0" y="38"/>
                    </a:lnTo>
                    <a:lnTo>
                      <a:pt x="0" y="42"/>
                    </a:lnTo>
                    <a:lnTo>
                      <a:pt x="0" y="55"/>
                    </a:lnTo>
                    <a:lnTo>
                      <a:pt x="2" y="69"/>
                    </a:lnTo>
                    <a:lnTo>
                      <a:pt x="5" y="81"/>
                    </a:lnTo>
                    <a:lnTo>
                      <a:pt x="9" y="95"/>
                    </a:lnTo>
                    <a:lnTo>
                      <a:pt x="13" y="107"/>
                    </a:lnTo>
                    <a:lnTo>
                      <a:pt x="19" y="117"/>
                    </a:lnTo>
                    <a:lnTo>
                      <a:pt x="25" y="128"/>
                    </a:lnTo>
                    <a:lnTo>
                      <a:pt x="33" y="138"/>
                    </a:lnTo>
                    <a:lnTo>
                      <a:pt x="41" y="146"/>
                    </a:lnTo>
                    <a:lnTo>
                      <a:pt x="49" y="153"/>
                    </a:lnTo>
                    <a:lnTo>
                      <a:pt x="59" y="160"/>
                    </a:lnTo>
                    <a:lnTo>
                      <a:pt x="68" y="166"/>
                    </a:lnTo>
                    <a:lnTo>
                      <a:pt x="79" y="170"/>
                    </a:lnTo>
                    <a:lnTo>
                      <a:pt x="90" y="174"/>
                    </a:lnTo>
                    <a:lnTo>
                      <a:pt x="102" y="176"/>
                    </a:lnTo>
                    <a:lnTo>
                      <a:pt x="113" y="176"/>
                    </a:lnTo>
                    <a:lnTo>
                      <a:pt x="123" y="176"/>
                    </a:lnTo>
                    <a:lnTo>
                      <a:pt x="133" y="175"/>
                    </a:lnTo>
                    <a:lnTo>
                      <a:pt x="143" y="172"/>
                    </a:lnTo>
                    <a:lnTo>
                      <a:pt x="152" y="169"/>
                    </a:lnTo>
                    <a:lnTo>
                      <a:pt x="161" y="164"/>
                    </a:lnTo>
                    <a:lnTo>
                      <a:pt x="170" y="158"/>
                    </a:lnTo>
                    <a:lnTo>
                      <a:pt x="178" y="152"/>
                    </a:lnTo>
                    <a:lnTo>
                      <a:pt x="185" y="145"/>
                    </a:lnTo>
                    <a:lnTo>
                      <a:pt x="192" y="138"/>
                    </a:lnTo>
                    <a:lnTo>
                      <a:pt x="199" y="129"/>
                    </a:lnTo>
                    <a:lnTo>
                      <a:pt x="205" y="120"/>
                    </a:lnTo>
                    <a:lnTo>
                      <a:pt x="211" y="110"/>
                    </a:lnTo>
                    <a:lnTo>
                      <a:pt x="215" y="101"/>
                    </a:lnTo>
                    <a:lnTo>
                      <a:pt x="219" y="90"/>
                    </a:lnTo>
                    <a:lnTo>
                      <a:pt x="222" y="79"/>
                    </a:lnTo>
                    <a:lnTo>
                      <a:pt x="225" y="67"/>
                    </a:lnTo>
                    <a:lnTo>
                      <a:pt x="224" y="63"/>
                    </a:lnTo>
                    <a:lnTo>
                      <a:pt x="223" y="61"/>
                    </a:lnTo>
                    <a:lnTo>
                      <a:pt x="222" y="59"/>
                    </a:lnTo>
                    <a:lnTo>
                      <a:pt x="221" y="55"/>
                    </a:lnTo>
                    <a:lnTo>
                      <a:pt x="221" y="53"/>
                    </a:lnTo>
                    <a:lnTo>
                      <a:pt x="220" y="49"/>
                    </a:lnTo>
                    <a:lnTo>
                      <a:pt x="219" y="47"/>
                    </a:lnTo>
                    <a:lnTo>
                      <a:pt x="218" y="44"/>
                    </a:lnTo>
                    <a:lnTo>
                      <a:pt x="217" y="56"/>
                    </a:lnTo>
                    <a:lnTo>
                      <a:pt x="215" y="68"/>
                    </a:lnTo>
                    <a:lnTo>
                      <a:pt x="212" y="80"/>
                    </a:lnTo>
                    <a:lnTo>
                      <a:pt x="209" y="91"/>
                    </a:lnTo>
                    <a:lnTo>
                      <a:pt x="203" y="102"/>
                    </a:lnTo>
                    <a:lnTo>
                      <a:pt x="198" y="113"/>
                    </a:lnTo>
                    <a:lnTo>
                      <a:pt x="192" y="122"/>
                    </a:lnTo>
                    <a:lnTo>
                      <a:pt x="186" y="130"/>
                    </a:lnTo>
                    <a:lnTo>
                      <a:pt x="178" y="138"/>
                    </a:lnTo>
                    <a:lnTo>
                      <a:pt x="170" y="145"/>
                    </a:lnTo>
                    <a:lnTo>
                      <a:pt x="162" y="151"/>
                    </a:lnTo>
                    <a:lnTo>
                      <a:pt x="153" y="157"/>
                    </a:lnTo>
                    <a:lnTo>
                      <a:pt x="144" y="160"/>
                    </a:lnTo>
                    <a:lnTo>
                      <a:pt x="134" y="163"/>
                    </a:lnTo>
                    <a:lnTo>
                      <a:pt x="124" y="165"/>
                    </a:lnTo>
                    <a:lnTo>
                      <a:pt x="113" y="165"/>
                    </a:lnTo>
                    <a:lnTo>
                      <a:pt x="103" y="165"/>
                    </a:lnTo>
                    <a:lnTo>
                      <a:pt x="92" y="163"/>
                    </a:lnTo>
                    <a:lnTo>
                      <a:pt x="81" y="160"/>
                    </a:lnTo>
                    <a:lnTo>
                      <a:pt x="72" y="156"/>
                    </a:lnTo>
                    <a:lnTo>
                      <a:pt x="63" y="151"/>
                    </a:lnTo>
                    <a:lnTo>
                      <a:pt x="54" y="145"/>
                    </a:lnTo>
                    <a:lnTo>
                      <a:pt x="46" y="138"/>
                    </a:lnTo>
                    <a:lnTo>
                      <a:pt x="39" y="129"/>
                    </a:lnTo>
                    <a:lnTo>
                      <a:pt x="32" y="121"/>
                    </a:lnTo>
                    <a:lnTo>
                      <a:pt x="26" y="111"/>
                    </a:lnTo>
                    <a:lnTo>
                      <a:pt x="21" y="101"/>
                    </a:lnTo>
                    <a:lnTo>
                      <a:pt x="17" y="90"/>
                    </a:lnTo>
                    <a:lnTo>
                      <a:pt x="13" y="79"/>
                    </a:lnTo>
                    <a:lnTo>
                      <a:pt x="11" y="67"/>
                    </a:lnTo>
                    <a:lnTo>
                      <a:pt x="9" y="55"/>
                    </a:lnTo>
                    <a:lnTo>
                      <a:pt x="9" y="42"/>
                    </a:lnTo>
                    <a:lnTo>
                      <a:pt x="9" y="36"/>
                    </a:lnTo>
                    <a:lnTo>
                      <a:pt x="9" y="31"/>
                    </a:lnTo>
                    <a:lnTo>
                      <a:pt x="10" y="25"/>
                    </a:lnTo>
                    <a:lnTo>
                      <a:pt x="10" y="20"/>
                    </a:lnTo>
                    <a:lnTo>
                      <a:pt x="11" y="15"/>
                    </a:lnTo>
                    <a:lnTo>
                      <a:pt x="12" y="9"/>
                    </a:lnTo>
                    <a:lnTo>
                      <a:pt x="13" y="5"/>
                    </a:lnTo>
                    <a:lnTo>
                      <a:pt x="15" y="0"/>
                    </a:lnTo>
                    <a:lnTo>
                      <a:pt x="13" y="2"/>
                    </a:lnTo>
                    <a:lnTo>
                      <a:pt x="11" y="5"/>
                    </a:lnTo>
                    <a:lnTo>
                      <a:pt x="9" y="7"/>
                    </a:lnTo>
                    <a:lnTo>
                      <a:pt x="8" y="8"/>
                    </a:lnTo>
                    <a:lnTo>
                      <a:pt x="6" y="11"/>
                    </a:lnTo>
                    <a:lnTo>
                      <a:pt x="5" y="13"/>
                    </a:lnTo>
                    <a:lnTo>
                      <a:pt x="3" y="15"/>
                    </a:lnTo>
                    <a:lnTo>
                      <a:pt x="1" y="18"/>
                    </a:lnTo>
                    <a:close/>
                  </a:path>
                </a:pathLst>
              </a:custGeom>
              <a:solidFill>
                <a:srgbClr val="F5C6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5" name="Freeform 81"/>
              <p:cNvSpPr>
                <a:spLocks/>
              </p:cNvSpPr>
              <p:nvPr/>
            </p:nvSpPr>
            <p:spPr bwMode="auto">
              <a:xfrm>
                <a:off x="1140" y="2651"/>
                <a:ext cx="43" cy="30"/>
              </a:xfrm>
              <a:custGeom>
                <a:avLst/>
                <a:gdLst>
                  <a:gd name="T0" fmla="*/ 0 w 217"/>
                  <a:gd name="T1" fmla="*/ 0 h 180"/>
                  <a:gd name="T2" fmla="*/ 0 w 217"/>
                  <a:gd name="T3" fmla="*/ 0 h 180"/>
                  <a:gd name="T4" fmla="*/ 0 w 217"/>
                  <a:gd name="T5" fmla="*/ 0 h 180"/>
                  <a:gd name="T6" fmla="*/ 0 w 217"/>
                  <a:gd name="T7" fmla="*/ 0 h 180"/>
                  <a:gd name="T8" fmla="*/ 0 w 217"/>
                  <a:gd name="T9" fmla="*/ 0 h 180"/>
                  <a:gd name="T10" fmla="*/ 0 w 217"/>
                  <a:gd name="T11" fmla="*/ 0 h 180"/>
                  <a:gd name="T12" fmla="*/ 0 w 217"/>
                  <a:gd name="T13" fmla="*/ 1 h 180"/>
                  <a:gd name="T14" fmla="*/ 0 w 217"/>
                  <a:gd name="T15" fmla="*/ 1 h 180"/>
                  <a:gd name="T16" fmla="*/ 0 w 217"/>
                  <a:gd name="T17" fmla="*/ 1 h 180"/>
                  <a:gd name="T18" fmla="*/ 0 w 217"/>
                  <a:gd name="T19" fmla="*/ 1 h 180"/>
                  <a:gd name="T20" fmla="*/ 1 w 217"/>
                  <a:gd name="T21" fmla="*/ 1 h 180"/>
                  <a:gd name="T22" fmla="*/ 1 w 217"/>
                  <a:gd name="T23" fmla="*/ 1 h 180"/>
                  <a:gd name="T24" fmla="*/ 1 w 217"/>
                  <a:gd name="T25" fmla="*/ 1 h 180"/>
                  <a:gd name="T26" fmla="*/ 1 w 217"/>
                  <a:gd name="T27" fmla="*/ 1 h 180"/>
                  <a:gd name="T28" fmla="*/ 1 w 217"/>
                  <a:gd name="T29" fmla="*/ 1 h 180"/>
                  <a:gd name="T30" fmla="*/ 1 w 217"/>
                  <a:gd name="T31" fmla="*/ 1 h 180"/>
                  <a:gd name="T32" fmla="*/ 1 w 217"/>
                  <a:gd name="T33" fmla="*/ 1 h 180"/>
                  <a:gd name="T34" fmla="*/ 2 w 217"/>
                  <a:gd name="T35" fmla="*/ 1 h 180"/>
                  <a:gd name="T36" fmla="*/ 2 w 217"/>
                  <a:gd name="T37" fmla="*/ 1 h 180"/>
                  <a:gd name="T38" fmla="*/ 2 w 217"/>
                  <a:gd name="T39" fmla="*/ 0 h 180"/>
                  <a:gd name="T40" fmla="*/ 2 w 217"/>
                  <a:gd name="T41" fmla="*/ 0 h 180"/>
                  <a:gd name="T42" fmla="*/ 2 w 217"/>
                  <a:gd name="T43" fmla="*/ 0 h 180"/>
                  <a:gd name="T44" fmla="*/ 2 w 217"/>
                  <a:gd name="T45" fmla="*/ 0 h 180"/>
                  <a:gd name="T46" fmla="*/ 2 w 217"/>
                  <a:gd name="T47" fmla="*/ 0 h 180"/>
                  <a:gd name="T48" fmla="*/ 2 w 217"/>
                  <a:gd name="T49" fmla="*/ 0 h 180"/>
                  <a:gd name="T50" fmla="*/ 2 w 217"/>
                  <a:gd name="T51" fmla="*/ 0 h 180"/>
                  <a:gd name="T52" fmla="*/ 2 w 217"/>
                  <a:gd name="T53" fmla="*/ 0 h 180"/>
                  <a:gd name="T54" fmla="*/ 2 w 217"/>
                  <a:gd name="T55" fmla="*/ 0 h 180"/>
                  <a:gd name="T56" fmla="*/ 2 w 217"/>
                  <a:gd name="T57" fmla="*/ 0 h 180"/>
                  <a:gd name="T58" fmla="*/ 2 w 217"/>
                  <a:gd name="T59" fmla="*/ 0 h 180"/>
                  <a:gd name="T60" fmla="*/ 2 w 217"/>
                  <a:gd name="T61" fmla="*/ 1 h 180"/>
                  <a:gd name="T62" fmla="*/ 1 w 217"/>
                  <a:gd name="T63" fmla="*/ 1 h 180"/>
                  <a:gd name="T64" fmla="*/ 1 w 217"/>
                  <a:gd name="T65" fmla="*/ 1 h 180"/>
                  <a:gd name="T66" fmla="*/ 1 w 217"/>
                  <a:gd name="T67" fmla="*/ 1 h 180"/>
                  <a:gd name="T68" fmla="*/ 1 w 217"/>
                  <a:gd name="T69" fmla="*/ 1 h 180"/>
                  <a:gd name="T70" fmla="*/ 1 w 217"/>
                  <a:gd name="T71" fmla="*/ 1 h 180"/>
                  <a:gd name="T72" fmla="*/ 1 w 217"/>
                  <a:gd name="T73" fmla="*/ 1 h 180"/>
                  <a:gd name="T74" fmla="*/ 1 w 217"/>
                  <a:gd name="T75" fmla="*/ 1 h 180"/>
                  <a:gd name="T76" fmla="*/ 0 w 217"/>
                  <a:gd name="T77" fmla="*/ 1 h 180"/>
                  <a:gd name="T78" fmla="*/ 0 w 217"/>
                  <a:gd name="T79" fmla="*/ 1 h 180"/>
                  <a:gd name="T80" fmla="*/ 0 w 217"/>
                  <a:gd name="T81" fmla="*/ 1 h 180"/>
                  <a:gd name="T82" fmla="*/ 0 w 217"/>
                  <a:gd name="T83" fmla="*/ 1 h 180"/>
                  <a:gd name="T84" fmla="*/ 0 w 217"/>
                  <a:gd name="T85" fmla="*/ 0 h 180"/>
                  <a:gd name="T86" fmla="*/ 0 w 217"/>
                  <a:gd name="T87" fmla="*/ 0 h 180"/>
                  <a:gd name="T88" fmla="*/ 0 w 217"/>
                  <a:gd name="T89" fmla="*/ 0 h 180"/>
                  <a:gd name="T90" fmla="*/ 0 w 217"/>
                  <a:gd name="T91" fmla="*/ 0 h 180"/>
                  <a:gd name="T92" fmla="*/ 0 w 217"/>
                  <a:gd name="T93" fmla="*/ 0 h 180"/>
                  <a:gd name="T94" fmla="*/ 0 w 217"/>
                  <a:gd name="T95" fmla="*/ 0 h 180"/>
                  <a:gd name="T96" fmla="*/ 0 w 217"/>
                  <a:gd name="T97" fmla="*/ 0 h 180"/>
                  <a:gd name="T98" fmla="*/ 0 w 217"/>
                  <a:gd name="T99" fmla="*/ 0 h 180"/>
                  <a:gd name="T100" fmla="*/ 0 w 217"/>
                  <a:gd name="T101" fmla="*/ 0 h 180"/>
                  <a:gd name="T102" fmla="*/ 0 w 217"/>
                  <a:gd name="T103" fmla="*/ 0 h 1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7"/>
                  <a:gd name="T157" fmla="*/ 0 h 180"/>
                  <a:gd name="T158" fmla="*/ 217 w 217"/>
                  <a:gd name="T159" fmla="*/ 180 h 18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7" h="180">
                    <a:moveTo>
                      <a:pt x="4" y="18"/>
                    </a:moveTo>
                    <a:lnTo>
                      <a:pt x="3" y="22"/>
                    </a:lnTo>
                    <a:lnTo>
                      <a:pt x="2" y="26"/>
                    </a:lnTo>
                    <a:lnTo>
                      <a:pt x="2" y="30"/>
                    </a:lnTo>
                    <a:lnTo>
                      <a:pt x="1" y="34"/>
                    </a:lnTo>
                    <a:lnTo>
                      <a:pt x="1" y="38"/>
                    </a:lnTo>
                    <a:lnTo>
                      <a:pt x="0" y="42"/>
                    </a:lnTo>
                    <a:lnTo>
                      <a:pt x="0" y="46"/>
                    </a:lnTo>
                    <a:lnTo>
                      <a:pt x="0" y="51"/>
                    </a:lnTo>
                    <a:lnTo>
                      <a:pt x="1" y="64"/>
                    </a:lnTo>
                    <a:lnTo>
                      <a:pt x="2" y="77"/>
                    </a:lnTo>
                    <a:lnTo>
                      <a:pt x="5" y="89"/>
                    </a:lnTo>
                    <a:lnTo>
                      <a:pt x="9" y="101"/>
                    </a:lnTo>
                    <a:lnTo>
                      <a:pt x="13" y="112"/>
                    </a:lnTo>
                    <a:lnTo>
                      <a:pt x="19" y="123"/>
                    </a:lnTo>
                    <a:lnTo>
                      <a:pt x="25" y="133"/>
                    </a:lnTo>
                    <a:lnTo>
                      <a:pt x="32" y="142"/>
                    </a:lnTo>
                    <a:lnTo>
                      <a:pt x="39" y="150"/>
                    </a:lnTo>
                    <a:lnTo>
                      <a:pt x="48" y="159"/>
                    </a:lnTo>
                    <a:lnTo>
                      <a:pt x="57" y="165"/>
                    </a:lnTo>
                    <a:lnTo>
                      <a:pt x="66" y="171"/>
                    </a:lnTo>
                    <a:lnTo>
                      <a:pt x="76" y="174"/>
                    </a:lnTo>
                    <a:lnTo>
                      <a:pt x="87" y="178"/>
                    </a:lnTo>
                    <a:lnTo>
                      <a:pt x="98" y="179"/>
                    </a:lnTo>
                    <a:lnTo>
                      <a:pt x="109" y="180"/>
                    </a:lnTo>
                    <a:lnTo>
                      <a:pt x="119" y="179"/>
                    </a:lnTo>
                    <a:lnTo>
                      <a:pt x="130" y="178"/>
                    </a:lnTo>
                    <a:lnTo>
                      <a:pt x="139" y="175"/>
                    </a:lnTo>
                    <a:lnTo>
                      <a:pt x="149" y="172"/>
                    </a:lnTo>
                    <a:lnTo>
                      <a:pt x="158" y="167"/>
                    </a:lnTo>
                    <a:lnTo>
                      <a:pt x="166" y="161"/>
                    </a:lnTo>
                    <a:lnTo>
                      <a:pt x="174" y="154"/>
                    </a:lnTo>
                    <a:lnTo>
                      <a:pt x="182" y="147"/>
                    </a:lnTo>
                    <a:lnTo>
                      <a:pt x="188" y="138"/>
                    </a:lnTo>
                    <a:lnTo>
                      <a:pt x="195" y="130"/>
                    </a:lnTo>
                    <a:lnTo>
                      <a:pt x="200" y="120"/>
                    </a:lnTo>
                    <a:lnTo>
                      <a:pt x="206" y="110"/>
                    </a:lnTo>
                    <a:lnTo>
                      <a:pt x="210" y="99"/>
                    </a:lnTo>
                    <a:lnTo>
                      <a:pt x="214" y="88"/>
                    </a:lnTo>
                    <a:lnTo>
                      <a:pt x="216" y="76"/>
                    </a:lnTo>
                    <a:lnTo>
                      <a:pt x="217" y="64"/>
                    </a:lnTo>
                    <a:lnTo>
                      <a:pt x="217" y="62"/>
                    </a:lnTo>
                    <a:lnTo>
                      <a:pt x="216" y="58"/>
                    </a:lnTo>
                    <a:lnTo>
                      <a:pt x="215" y="56"/>
                    </a:lnTo>
                    <a:lnTo>
                      <a:pt x="214" y="53"/>
                    </a:lnTo>
                    <a:lnTo>
                      <a:pt x="212" y="50"/>
                    </a:lnTo>
                    <a:lnTo>
                      <a:pt x="211" y="47"/>
                    </a:lnTo>
                    <a:lnTo>
                      <a:pt x="210" y="45"/>
                    </a:lnTo>
                    <a:lnTo>
                      <a:pt x="209" y="42"/>
                    </a:lnTo>
                    <a:lnTo>
                      <a:pt x="209" y="44"/>
                    </a:lnTo>
                    <a:lnTo>
                      <a:pt x="209" y="45"/>
                    </a:lnTo>
                    <a:lnTo>
                      <a:pt x="209" y="46"/>
                    </a:lnTo>
                    <a:lnTo>
                      <a:pt x="209" y="47"/>
                    </a:lnTo>
                    <a:lnTo>
                      <a:pt x="209" y="48"/>
                    </a:lnTo>
                    <a:lnTo>
                      <a:pt x="209" y="50"/>
                    </a:lnTo>
                    <a:lnTo>
                      <a:pt x="209" y="51"/>
                    </a:lnTo>
                    <a:lnTo>
                      <a:pt x="209" y="63"/>
                    </a:lnTo>
                    <a:lnTo>
                      <a:pt x="207" y="75"/>
                    </a:lnTo>
                    <a:lnTo>
                      <a:pt x="205" y="86"/>
                    </a:lnTo>
                    <a:lnTo>
                      <a:pt x="200" y="98"/>
                    </a:lnTo>
                    <a:lnTo>
                      <a:pt x="196" y="107"/>
                    </a:lnTo>
                    <a:lnTo>
                      <a:pt x="191" y="117"/>
                    </a:lnTo>
                    <a:lnTo>
                      <a:pt x="185" y="126"/>
                    </a:lnTo>
                    <a:lnTo>
                      <a:pt x="179" y="135"/>
                    </a:lnTo>
                    <a:lnTo>
                      <a:pt x="172" y="142"/>
                    </a:lnTo>
                    <a:lnTo>
                      <a:pt x="164" y="149"/>
                    </a:lnTo>
                    <a:lnTo>
                      <a:pt x="156" y="155"/>
                    </a:lnTo>
                    <a:lnTo>
                      <a:pt x="148" y="160"/>
                    </a:lnTo>
                    <a:lnTo>
                      <a:pt x="139" y="165"/>
                    </a:lnTo>
                    <a:lnTo>
                      <a:pt x="129" y="167"/>
                    </a:lnTo>
                    <a:lnTo>
                      <a:pt x="119" y="168"/>
                    </a:lnTo>
                    <a:lnTo>
                      <a:pt x="109" y="169"/>
                    </a:lnTo>
                    <a:lnTo>
                      <a:pt x="99" y="168"/>
                    </a:lnTo>
                    <a:lnTo>
                      <a:pt x="89" y="167"/>
                    </a:lnTo>
                    <a:lnTo>
                      <a:pt x="79" y="165"/>
                    </a:lnTo>
                    <a:lnTo>
                      <a:pt x="70" y="160"/>
                    </a:lnTo>
                    <a:lnTo>
                      <a:pt x="61" y="155"/>
                    </a:lnTo>
                    <a:lnTo>
                      <a:pt x="53" y="149"/>
                    </a:lnTo>
                    <a:lnTo>
                      <a:pt x="45" y="142"/>
                    </a:lnTo>
                    <a:lnTo>
                      <a:pt x="38" y="135"/>
                    </a:lnTo>
                    <a:lnTo>
                      <a:pt x="32" y="126"/>
                    </a:lnTo>
                    <a:lnTo>
                      <a:pt x="26" y="117"/>
                    </a:lnTo>
                    <a:lnTo>
                      <a:pt x="21" y="107"/>
                    </a:lnTo>
                    <a:lnTo>
                      <a:pt x="17" y="98"/>
                    </a:lnTo>
                    <a:lnTo>
                      <a:pt x="14" y="86"/>
                    </a:lnTo>
                    <a:lnTo>
                      <a:pt x="11" y="75"/>
                    </a:lnTo>
                    <a:lnTo>
                      <a:pt x="10" y="63"/>
                    </a:lnTo>
                    <a:lnTo>
                      <a:pt x="9" y="51"/>
                    </a:lnTo>
                    <a:lnTo>
                      <a:pt x="9" y="44"/>
                    </a:lnTo>
                    <a:lnTo>
                      <a:pt x="10" y="38"/>
                    </a:lnTo>
                    <a:lnTo>
                      <a:pt x="11" y="32"/>
                    </a:lnTo>
                    <a:lnTo>
                      <a:pt x="12" y="24"/>
                    </a:lnTo>
                    <a:lnTo>
                      <a:pt x="13" y="18"/>
                    </a:lnTo>
                    <a:lnTo>
                      <a:pt x="14" y="12"/>
                    </a:lnTo>
                    <a:lnTo>
                      <a:pt x="16" y="6"/>
                    </a:lnTo>
                    <a:lnTo>
                      <a:pt x="18" y="0"/>
                    </a:lnTo>
                    <a:lnTo>
                      <a:pt x="16" y="3"/>
                    </a:lnTo>
                    <a:lnTo>
                      <a:pt x="15" y="5"/>
                    </a:lnTo>
                    <a:lnTo>
                      <a:pt x="13" y="6"/>
                    </a:lnTo>
                    <a:lnTo>
                      <a:pt x="11" y="9"/>
                    </a:lnTo>
                    <a:lnTo>
                      <a:pt x="9" y="11"/>
                    </a:lnTo>
                    <a:lnTo>
                      <a:pt x="7" y="14"/>
                    </a:lnTo>
                    <a:lnTo>
                      <a:pt x="5" y="16"/>
                    </a:lnTo>
                    <a:lnTo>
                      <a:pt x="4" y="18"/>
                    </a:lnTo>
                    <a:close/>
                  </a:path>
                </a:pathLst>
              </a:custGeom>
              <a:solidFill>
                <a:srgbClr val="F6C9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6" name="Freeform 82"/>
              <p:cNvSpPr>
                <a:spLocks/>
              </p:cNvSpPr>
              <p:nvPr/>
            </p:nvSpPr>
            <p:spPr bwMode="auto">
              <a:xfrm>
                <a:off x="1141" y="2650"/>
                <a:ext cx="42" cy="30"/>
              </a:xfrm>
              <a:custGeom>
                <a:avLst/>
                <a:gdLst>
                  <a:gd name="T0" fmla="*/ 0 w 209"/>
                  <a:gd name="T1" fmla="*/ 0 h 181"/>
                  <a:gd name="T2" fmla="*/ 0 w 209"/>
                  <a:gd name="T3" fmla="*/ 0 h 181"/>
                  <a:gd name="T4" fmla="*/ 0 w 209"/>
                  <a:gd name="T5" fmla="*/ 0 h 181"/>
                  <a:gd name="T6" fmla="*/ 0 w 209"/>
                  <a:gd name="T7" fmla="*/ 0 h 181"/>
                  <a:gd name="T8" fmla="*/ 0 w 209"/>
                  <a:gd name="T9" fmla="*/ 0 h 181"/>
                  <a:gd name="T10" fmla="*/ 0 w 209"/>
                  <a:gd name="T11" fmla="*/ 0 h 181"/>
                  <a:gd name="T12" fmla="*/ 0 w 209"/>
                  <a:gd name="T13" fmla="*/ 0 h 181"/>
                  <a:gd name="T14" fmla="*/ 0 w 209"/>
                  <a:gd name="T15" fmla="*/ 1 h 181"/>
                  <a:gd name="T16" fmla="*/ 0 w 209"/>
                  <a:gd name="T17" fmla="*/ 1 h 181"/>
                  <a:gd name="T18" fmla="*/ 0 w 209"/>
                  <a:gd name="T19" fmla="*/ 1 h 181"/>
                  <a:gd name="T20" fmla="*/ 1 w 209"/>
                  <a:gd name="T21" fmla="*/ 1 h 181"/>
                  <a:gd name="T22" fmla="*/ 1 w 209"/>
                  <a:gd name="T23" fmla="*/ 1 h 181"/>
                  <a:gd name="T24" fmla="*/ 1 w 209"/>
                  <a:gd name="T25" fmla="*/ 1 h 181"/>
                  <a:gd name="T26" fmla="*/ 1 w 209"/>
                  <a:gd name="T27" fmla="*/ 1 h 181"/>
                  <a:gd name="T28" fmla="*/ 1 w 209"/>
                  <a:gd name="T29" fmla="*/ 1 h 181"/>
                  <a:gd name="T30" fmla="*/ 1 w 209"/>
                  <a:gd name="T31" fmla="*/ 1 h 181"/>
                  <a:gd name="T32" fmla="*/ 1 w 209"/>
                  <a:gd name="T33" fmla="*/ 1 h 181"/>
                  <a:gd name="T34" fmla="*/ 2 w 209"/>
                  <a:gd name="T35" fmla="*/ 0 h 181"/>
                  <a:gd name="T36" fmla="*/ 2 w 209"/>
                  <a:gd name="T37" fmla="*/ 0 h 181"/>
                  <a:gd name="T38" fmla="*/ 2 w 209"/>
                  <a:gd name="T39" fmla="*/ 0 h 181"/>
                  <a:gd name="T40" fmla="*/ 2 w 209"/>
                  <a:gd name="T41" fmla="*/ 0 h 181"/>
                  <a:gd name="T42" fmla="*/ 2 w 209"/>
                  <a:gd name="T43" fmla="*/ 0 h 181"/>
                  <a:gd name="T44" fmla="*/ 2 w 209"/>
                  <a:gd name="T45" fmla="*/ 0 h 181"/>
                  <a:gd name="T46" fmla="*/ 2 w 209"/>
                  <a:gd name="T47" fmla="*/ 0 h 181"/>
                  <a:gd name="T48" fmla="*/ 2 w 209"/>
                  <a:gd name="T49" fmla="*/ 0 h 181"/>
                  <a:gd name="T50" fmla="*/ 2 w 209"/>
                  <a:gd name="T51" fmla="*/ 0 h 181"/>
                  <a:gd name="T52" fmla="*/ 2 w 209"/>
                  <a:gd name="T53" fmla="*/ 0 h 181"/>
                  <a:gd name="T54" fmla="*/ 2 w 209"/>
                  <a:gd name="T55" fmla="*/ 0 h 181"/>
                  <a:gd name="T56" fmla="*/ 2 w 209"/>
                  <a:gd name="T57" fmla="*/ 0 h 181"/>
                  <a:gd name="T58" fmla="*/ 2 w 209"/>
                  <a:gd name="T59" fmla="*/ 0 h 181"/>
                  <a:gd name="T60" fmla="*/ 2 w 209"/>
                  <a:gd name="T61" fmla="*/ 0 h 181"/>
                  <a:gd name="T62" fmla="*/ 1 w 209"/>
                  <a:gd name="T63" fmla="*/ 1 h 181"/>
                  <a:gd name="T64" fmla="*/ 1 w 209"/>
                  <a:gd name="T65" fmla="*/ 1 h 181"/>
                  <a:gd name="T66" fmla="*/ 1 w 209"/>
                  <a:gd name="T67" fmla="*/ 1 h 181"/>
                  <a:gd name="T68" fmla="*/ 1 w 209"/>
                  <a:gd name="T69" fmla="*/ 1 h 181"/>
                  <a:gd name="T70" fmla="*/ 1 w 209"/>
                  <a:gd name="T71" fmla="*/ 1 h 181"/>
                  <a:gd name="T72" fmla="*/ 1 w 209"/>
                  <a:gd name="T73" fmla="*/ 1 h 181"/>
                  <a:gd name="T74" fmla="*/ 1 w 209"/>
                  <a:gd name="T75" fmla="*/ 1 h 181"/>
                  <a:gd name="T76" fmla="*/ 0 w 209"/>
                  <a:gd name="T77" fmla="*/ 1 h 181"/>
                  <a:gd name="T78" fmla="*/ 0 w 209"/>
                  <a:gd name="T79" fmla="*/ 1 h 181"/>
                  <a:gd name="T80" fmla="*/ 0 w 209"/>
                  <a:gd name="T81" fmla="*/ 1 h 181"/>
                  <a:gd name="T82" fmla="*/ 0 w 209"/>
                  <a:gd name="T83" fmla="*/ 0 h 181"/>
                  <a:gd name="T84" fmla="*/ 0 w 209"/>
                  <a:gd name="T85" fmla="*/ 0 h 181"/>
                  <a:gd name="T86" fmla="*/ 0 w 209"/>
                  <a:gd name="T87" fmla="*/ 0 h 181"/>
                  <a:gd name="T88" fmla="*/ 0 w 209"/>
                  <a:gd name="T89" fmla="*/ 0 h 181"/>
                  <a:gd name="T90" fmla="*/ 0 w 209"/>
                  <a:gd name="T91" fmla="*/ 0 h 181"/>
                  <a:gd name="T92" fmla="*/ 0 w 209"/>
                  <a:gd name="T93" fmla="*/ 0 h 181"/>
                  <a:gd name="T94" fmla="*/ 0 w 209"/>
                  <a:gd name="T95" fmla="*/ 0 h 181"/>
                  <a:gd name="T96" fmla="*/ 0 w 209"/>
                  <a:gd name="T97" fmla="*/ 0 h 181"/>
                  <a:gd name="T98" fmla="*/ 0 w 209"/>
                  <a:gd name="T99" fmla="*/ 0 h 181"/>
                  <a:gd name="T100" fmla="*/ 0 w 209"/>
                  <a:gd name="T101" fmla="*/ 0 h 181"/>
                  <a:gd name="T102" fmla="*/ 0 w 209"/>
                  <a:gd name="T103" fmla="*/ 0 h 18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9"/>
                  <a:gd name="T157" fmla="*/ 0 h 181"/>
                  <a:gd name="T158" fmla="*/ 209 w 209"/>
                  <a:gd name="T159" fmla="*/ 181 h 18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9" h="181">
                    <a:moveTo>
                      <a:pt x="6" y="16"/>
                    </a:moveTo>
                    <a:lnTo>
                      <a:pt x="4" y="21"/>
                    </a:lnTo>
                    <a:lnTo>
                      <a:pt x="3" y="25"/>
                    </a:lnTo>
                    <a:lnTo>
                      <a:pt x="2" y="31"/>
                    </a:lnTo>
                    <a:lnTo>
                      <a:pt x="1" y="36"/>
                    </a:lnTo>
                    <a:lnTo>
                      <a:pt x="1" y="41"/>
                    </a:lnTo>
                    <a:lnTo>
                      <a:pt x="0" y="47"/>
                    </a:lnTo>
                    <a:lnTo>
                      <a:pt x="0" y="52"/>
                    </a:lnTo>
                    <a:lnTo>
                      <a:pt x="0" y="58"/>
                    </a:lnTo>
                    <a:lnTo>
                      <a:pt x="0" y="71"/>
                    </a:lnTo>
                    <a:lnTo>
                      <a:pt x="2" y="83"/>
                    </a:lnTo>
                    <a:lnTo>
                      <a:pt x="4" y="95"/>
                    </a:lnTo>
                    <a:lnTo>
                      <a:pt x="8" y="106"/>
                    </a:lnTo>
                    <a:lnTo>
                      <a:pt x="12" y="117"/>
                    </a:lnTo>
                    <a:lnTo>
                      <a:pt x="17" y="127"/>
                    </a:lnTo>
                    <a:lnTo>
                      <a:pt x="23" y="137"/>
                    </a:lnTo>
                    <a:lnTo>
                      <a:pt x="30" y="145"/>
                    </a:lnTo>
                    <a:lnTo>
                      <a:pt x="37" y="154"/>
                    </a:lnTo>
                    <a:lnTo>
                      <a:pt x="45" y="161"/>
                    </a:lnTo>
                    <a:lnTo>
                      <a:pt x="54" y="167"/>
                    </a:lnTo>
                    <a:lnTo>
                      <a:pt x="63" y="172"/>
                    </a:lnTo>
                    <a:lnTo>
                      <a:pt x="72" y="176"/>
                    </a:lnTo>
                    <a:lnTo>
                      <a:pt x="83" y="179"/>
                    </a:lnTo>
                    <a:lnTo>
                      <a:pt x="94" y="181"/>
                    </a:lnTo>
                    <a:lnTo>
                      <a:pt x="104" y="181"/>
                    </a:lnTo>
                    <a:lnTo>
                      <a:pt x="115" y="181"/>
                    </a:lnTo>
                    <a:lnTo>
                      <a:pt x="125" y="179"/>
                    </a:lnTo>
                    <a:lnTo>
                      <a:pt x="135" y="176"/>
                    </a:lnTo>
                    <a:lnTo>
                      <a:pt x="144" y="173"/>
                    </a:lnTo>
                    <a:lnTo>
                      <a:pt x="153" y="167"/>
                    </a:lnTo>
                    <a:lnTo>
                      <a:pt x="161" y="161"/>
                    </a:lnTo>
                    <a:lnTo>
                      <a:pt x="169" y="154"/>
                    </a:lnTo>
                    <a:lnTo>
                      <a:pt x="177" y="146"/>
                    </a:lnTo>
                    <a:lnTo>
                      <a:pt x="183" y="138"/>
                    </a:lnTo>
                    <a:lnTo>
                      <a:pt x="189" y="129"/>
                    </a:lnTo>
                    <a:lnTo>
                      <a:pt x="194" y="118"/>
                    </a:lnTo>
                    <a:lnTo>
                      <a:pt x="200" y="107"/>
                    </a:lnTo>
                    <a:lnTo>
                      <a:pt x="203" y="96"/>
                    </a:lnTo>
                    <a:lnTo>
                      <a:pt x="206" y="84"/>
                    </a:lnTo>
                    <a:lnTo>
                      <a:pt x="208" y="72"/>
                    </a:lnTo>
                    <a:lnTo>
                      <a:pt x="209" y="60"/>
                    </a:lnTo>
                    <a:lnTo>
                      <a:pt x="207" y="57"/>
                    </a:lnTo>
                    <a:lnTo>
                      <a:pt x="206" y="54"/>
                    </a:lnTo>
                    <a:lnTo>
                      <a:pt x="205" y="52"/>
                    </a:lnTo>
                    <a:lnTo>
                      <a:pt x="204" y="49"/>
                    </a:lnTo>
                    <a:lnTo>
                      <a:pt x="202" y="46"/>
                    </a:lnTo>
                    <a:lnTo>
                      <a:pt x="201" y="43"/>
                    </a:lnTo>
                    <a:lnTo>
                      <a:pt x="200" y="41"/>
                    </a:lnTo>
                    <a:lnTo>
                      <a:pt x="197" y="39"/>
                    </a:lnTo>
                    <a:lnTo>
                      <a:pt x="197" y="41"/>
                    </a:lnTo>
                    <a:lnTo>
                      <a:pt x="198" y="43"/>
                    </a:lnTo>
                    <a:lnTo>
                      <a:pt x="198" y="46"/>
                    </a:lnTo>
                    <a:lnTo>
                      <a:pt x="198" y="48"/>
                    </a:lnTo>
                    <a:lnTo>
                      <a:pt x="198" y="51"/>
                    </a:lnTo>
                    <a:lnTo>
                      <a:pt x="198" y="53"/>
                    </a:lnTo>
                    <a:lnTo>
                      <a:pt x="200" y="55"/>
                    </a:lnTo>
                    <a:lnTo>
                      <a:pt x="200" y="58"/>
                    </a:lnTo>
                    <a:lnTo>
                      <a:pt x="198" y="70"/>
                    </a:lnTo>
                    <a:lnTo>
                      <a:pt x="197" y="81"/>
                    </a:lnTo>
                    <a:lnTo>
                      <a:pt x="194" y="91"/>
                    </a:lnTo>
                    <a:lnTo>
                      <a:pt x="191" y="102"/>
                    </a:lnTo>
                    <a:lnTo>
                      <a:pt x="187" y="112"/>
                    </a:lnTo>
                    <a:lnTo>
                      <a:pt x="182" y="121"/>
                    </a:lnTo>
                    <a:lnTo>
                      <a:pt x="177" y="130"/>
                    </a:lnTo>
                    <a:lnTo>
                      <a:pt x="171" y="138"/>
                    </a:lnTo>
                    <a:lnTo>
                      <a:pt x="164" y="145"/>
                    </a:lnTo>
                    <a:lnTo>
                      <a:pt x="157" y="151"/>
                    </a:lnTo>
                    <a:lnTo>
                      <a:pt x="149" y="157"/>
                    </a:lnTo>
                    <a:lnTo>
                      <a:pt x="141" y="162"/>
                    </a:lnTo>
                    <a:lnTo>
                      <a:pt x="132" y="166"/>
                    </a:lnTo>
                    <a:lnTo>
                      <a:pt x="123" y="169"/>
                    </a:lnTo>
                    <a:lnTo>
                      <a:pt x="114" y="170"/>
                    </a:lnTo>
                    <a:lnTo>
                      <a:pt x="104" y="170"/>
                    </a:lnTo>
                    <a:lnTo>
                      <a:pt x="94" y="170"/>
                    </a:lnTo>
                    <a:lnTo>
                      <a:pt x="85" y="169"/>
                    </a:lnTo>
                    <a:lnTo>
                      <a:pt x="76" y="166"/>
                    </a:lnTo>
                    <a:lnTo>
                      <a:pt x="66" y="162"/>
                    </a:lnTo>
                    <a:lnTo>
                      <a:pt x="58" y="157"/>
                    </a:lnTo>
                    <a:lnTo>
                      <a:pt x="50" y="151"/>
                    </a:lnTo>
                    <a:lnTo>
                      <a:pt x="43" y="145"/>
                    </a:lnTo>
                    <a:lnTo>
                      <a:pt x="36" y="138"/>
                    </a:lnTo>
                    <a:lnTo>
                      <a:pt x="30" y="130"/>
                    </a:lnTo>
                    <a:lnTo>
                      <a:pt x="25" y="121"/>
                    </a:lnTo>
                    <a:lnTo>
                      <a:pt x="20" y="112"/>
                    </a:lnTo>
                    <a:lnTo>
                      <a:pt x="16" y="102"/>
                    </a:lnTo>
                    <a:lnTo>
                      <a:pt x="13" y="91"/>
                    </a:lnTo>
                    <a:lnTo>
                      <a:pt x="11" y="81"/>
                    </a:lnTo>
                    <a:lnTo>
                      <a:pt x="9" y="70"/>
                    </a:lnTo>
                    <a:lnTo>
                      <a:pt x="9" y="58"/>
                    </a:lnTo>
                    <a:lnTo>
                      <a:pt x="9" y="49"/>
                    </a:lnTo>
                    <a:lnTo>
                      <a:pt x="10" y="42"/>
                    </a:lnTo>
                    <a:lnTo>
                      <a:pt x="11" y="35"/>
                    </a:lnTo>
                    <a:lnTo>
                      <a:pt x="12" y="28"/>
                    </a:lnTo>
                    <a:lnTo>
                      <a:pt x="14" y="21"/>
                    </a:lnTo>
                    <a:lnTo>
                      <a:pt x="16" y="13"/>
                    </a:lnTo>
                    <a:lnTo>
                      <a:pt x="19" y="6"/>
                    </a:lnTo>
                    <a:lnTo>
                      <a:pt x="22" y="0"/>
                    </a:lnTo>
                    <a:lnTo>
                      <a:pt x="20" y="1"/>
                    </a:lnTo>
                    <a:lnTo>
                      <a:pt x="18" y="4"/>
                    </a:lnTo>
                    <a:lnTo>
                      <a:pt x="16" y="6"/>
                    </a:lnTo>
                    <a:lnTo>
                      <a:pt x="14" y="7"/>
                    </a:lnTo>
                    <a:lnTo>
                      <a:pt x="12" y="10"/>
                    </a:lnTo>
                    <a:lnTo>
                      <a:pt x="10" y="12"/>
                    </a:lnTo>
                    <a:lnTo>
                      <a:pt x="8" y="13"/>
                    </a:lnTo>
                    <a:lnTo>
                      <a:pt x="6" y="16"/>
                    </a:lnTo>
                    <a:close/>
                  </a:path>
                </a:pathLst>
              </a:custGeom>
              <a:solidFill>
                <a:srgbClr val="F6CB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7" name="Freeform 83"/>
              <p:cNvSpPr>
                <a:spLocks/>
              </p:cNvSpPr>
              <p:nvPr/>
            </p:nvSpPr>
            <p:spPr bwMode="auto">
              <a:xfrm>
                <a:off x="1142" y="2649"/>
                <a:ext cx="40" cy="30"/>
              </a:xfrm>
              <a:custGeom>
                <a:avLst/>
                <a:gdLst>
                  <a:gd name="T0" fmla="*/ 2 w 200"/>
                  <a:gd name="T1" fmla="*/ 0 h 183"/>
                  <a:gd name="T2" fmla="*/ 2 w 200"/>
                  <a:gd name="T3" fmla="*/ 0 h 183"/>
                  <a:gd name="T4" fmla="*/ 2 w 200"/>
                  <a:gd name="T5" fmla="*/ 0 h 183"/>
                  <a:gd name="T6" fmla="*/ 2 w 200"/>
                  <a:gd name="T7" fmla="*/ 0 h 183"/>
                  <a:gd name="T8" fmla="*/ 2 w 200"/>
                  <a:gd name="T9" fmla="*/ 0 h 183"/>
                  <a:gd name="T10" fmla="*/ 2 w 200"/>
                  <a:gd name="T11" fmla="*/ 0 h 183"/>
                  <a:gd name="T12" fmla="*/ 2 w 200"/>
                  <a:gd name="T13" fmla="*/ 0 h 183"/>
                  <a:gd name="T14" fmla="*/ 2 w 200"/>
                  <a:gd name="T15" fmla="*/ 0 h 183"/>
                  <a:gd name="T16" fmla="*/ 1 w 200"/>
                  <a:gd name="T17" fmla="*/ 0 h 183"/>
                  <a:gd name="T18" fmla="*/ 2 w 200"/>
                  <a:gd name="T19" fmla="*/ 0 h 183"/>
                  <a:gd name="T20" fmla="*/ 2 w 200"/>
                  <a:gd name="T21" fmla="*/ 0 h 183"/>
                  <a:gd name="T22" fmla="*/ 2 w 200"/>
                  <a:gd name="T23" fmla="*/ 0 h 183"/>
                  <a:gd name="T24" fmla="*/ 2 w 200"/>
                  <a:gd name="T25" fmla="*/ 0 h 183"/>
                  <a:gd name="T26" fmla="*/ 1 w 200"/>
                  <a:gd name="T27" fmla="*/ 0 h 183"/>
                  <a:gd name="T28" fmla="*/ 1 w 200"/>
                  <a:gd name="T29" fmla="*/ 0 h 183"/>
                  <a:gd name="T30" fmla="*/ 1 w 200"/>
                  <a:gd name="T31" fmla="*/ 1 h 183"/>
                  <a:gd name="T32" fmla="*/ 1 w 200"/>
                  <a:gd name="T33" fmla="*/ 1 h 183"/>
                  <a:gd name="T34" fmla="*/ 1 w 200"/>
                  <a:gd name="T35" fmla="*/ 1 h 183"/>
                  <a:gd name="T36" fmla="*/ 1 w 200"/>
                  <a:gd name="T37" fmla="*/ 1 h 183"/>
                  <a:gd name="T38" fmla="*/ 1 w 200"/>
                  <a:gd name="T39" fmla="*/ 1 h 183"/>
                  <a:gd name="T40" fmla="*/ 1 w 200"/>
                  <a:gd name="T41" fmla="*/ 1 h 183"/>
                  <a:gd name="T42" fmla="*/ 1 w 200"/>
                  <a:gd name="T43" fmla="*/ 1 h 183"/>
                  <a:gd name="T44" fmla="*/ 0 w 200"/>
                  <a:gd name="T45" fmla="*/ 1 h 183"/>
                  <a:gd name="T46" fmla="*/ 0 w 200"/>
                  <a:gd name="T47" fmla="*/ 1 h 183"/>
                  <a:gd name="T48" fmla="*/ 0 w 200"/>
                  <a:gd name="T49" fmla="*/ 1 h 183"/>
                  <a:gd name="T50" fmla="*/ 0 w 200"/>
                  <a:gd name="T51" fmla="*/ 0 h 183"/>
                  <a:gd name="T52" fmla="*/ 0 w 200"/>
                  <a:gd name="T53" fmla="*/ 0 h 183"/>
                  <a:gd name="T54" fmla="*/ 0 w 200"/>
                  <a:gd name="T55" fmla="*/ 0 h 183"/>
                  <a:gd name="T56" fmla="*/ 0 w 200"/>
                  <a:gd name="T57" fmla="*/ 0 h 183"/>
                  <a:gd name="T58" fmla="*/ 0 w 200"/>
                  <a:gd name="T59" fmla="*/ 0 h 183"/>
                  <a:gd name="T60" fmla="*/ 0 w 200"/>
                  <a:gd name="T61" fmla="*/ 0 h 183"/>
                  <a:gd name="T62" fmla="*/ 0 w 200"/>
                  <a:gd name="T63" fmla="*/ 0 h 183"/>
                  <a:gd name="T64" fmla="*/ 0 w 200"/>
                  <a:gd name="T65" fmla="*/ 0 h 183"/>
                  <a:gd name="T66" fmla="*/ 0 w 200"/>
                  <a:gd name="T67" fmla="*/ 0 h 183"/>
                  <a:gd name="T68" fmla="*/ 0 w 200"/>
                  <a:gd name="T69" fmla="*/ 0 h 183"/>
                  <a:gd name="T70" fmla="*/ 0 w 200"/>
                  <a:gd name="T71" fmla="*/ 0 h 183"/>
                  <a:gd name="T72" fmla="*/ 0 w 200"/>
                  <a:gd name="T73" fmla="*/ 0 h 183"/>
                  <a:gd name="T74" fmla="*/ 0 w 200"/>
                  <a:gd name="T75" fmla="*/ 0 h 183"/>
                  <a:gd name="T76" fmla="*/ 0 w 200"/>
                  <a:gd name="T77" fmla="*/ 0 h 183"/>
                  <a:gd name="T78" fmla="*/ 0 w 200"/>
                  <a:gd name="T79" fmla="*/ 0 h 183"/>
                  <a:gd name="T80" fmla="*/ 0 w 200"/>
                  <a:gd name="T81" fmla="*/ 0 h 183"/>
                  <a:gd name="T82" fmla="*/ 0 w 200"/>
                  <a:gd name="T83" fmla="*/ 0 h 183"/>
                  <a:gd name="T84" fmla="*/ 0 w 200"/>
                  <a:gd name="T85" fmla="*/ 0 h 183"/>
                  <a:gd name="T86" fmla="*/ 0 w 200"/>
                  <a:gd name="T87" fmla="*/ 1 h 183"/>
                  <a:gd name="T88" fmla="*/ 0 w 200"/>
                  <a:gd name="T89" fmla="*/ 1 h 183"/>
                  <a:gd name="T90" fmla="*/ 0 w 200"/>
                  <a:gd name="T91" fmla="*/ 1 h 183"/>
                  <a:gd name="T92" fmla="*/ 1 w 200"/>
                  <a:gd name="T93" fmla="*/ 1 h 183"/>
                  <a:gd name="T94" fmla="*/ 1 w 200"/>
                  <a:gd name="T95" fmla="*/ 1 h 183"/>
                  <a:gd name="T96" fmla="*/ 1 w 200"/>
                  <a:gd name="T97" fmla="*/ 1 h 183"/>
                  <a:gd name="T98" fmla="*/ 1 w 200"/>
                  <a:gd name="T99" fmla="*/ 1 h 183"/>
                  <a:gd name="T100" fmla="*/ 1 w 200"/>
                  <a:gd name="T101" fmla="*/ 1 h 183"/>
                  <a:gd name="T102" fmla="*/ 1 w 200"/>
                  <a:gd name="T103" fmla="*/ 1 h 183"/>
                  <a:gd name="T104" fmla="*/ 1 w 200"/>
                  <a:gd name="T105" fmla="*/ 1 h 183"/>
                  <a:gd name="T106" fmla="*/ 1 w 200"/>
                  <a:gd name="T107" fmla="*/ 0 h 183"/>
                  <a:gd name="T108" fmla="*/ 2 w 200"/>
                  <a:gd name="T109" fmla="*/ 0 h 183"/>
                  <a:gd name="T110" fmla="*/ 2 w 200"/>
                  <a:gd name="T111" fmla="*/ 0 h 18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0"/>
                  <a:gd name="T169" fmla="*/ 0 h 183"/>
                  <a:gd name="T170" fmla="*/ 200 w 200"/>
                  <a:gd name="T171" fmla="*/ 183 h 18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0" h="183">
                    <a:moveTo>
                      <a:pt x="200" y="65"/>
                    </a:moveTo>
                    <a:lnTo>
                      <a:pt x="200" y="64"/>
                    </a:lnTo>
                    <a:lnTo>
                      <a:pt x="200" y="62"/>
                    </a:lnTo>
                    <a:lnTo>
                      <a:pt x="200" y="61"/>
                    </a:lnTo>
                    <a:lnTo>
                      <a:pt x="200" y="60"/>
                    </a:lnTo>
                    <a:lnTo>
                      <a:pt x="200" y="59"/>
                    </a:lnTo>
                    <a:lnTo>
                      <a:pt x="200" y="58"/>
                    </a:lnTo>
                    <a:lnTo>
                      <a:pt x="200" y="56"/>
                    </a:lnTo>
                    <a:lnTo>
                      <a:pt x="198" y="53"/>
                    </a:lnTo>
                    <a:lnTo>
                      <a:pt x="197" y="50"/>
                    </a:lnTo>
                    <a:lnTo>
                      <a:pt x="196" y="48"/>
                    </a:lnTo>
                    <a:lnTo>
                      <a:pt x="193" y="46"/>
                    </a:lnTo>
                    <a:lnTo>
                      <a:pt x="192" y="42"/>
                    </a:lnTo>
                    <a:lnTo>
                      <a:pt x="190" y="40"/>
                    </a:lnTo>
                    <a:lnTo>
                      <a:pt x="188" y="37"/>
                    </a:lnTo>
                    <a:lnTo>
                      <a:pt x="187" y="35"/>
                    </a:lnTo>
                    <a:lnTo>
                      <a:pt x="187" y="38"/>
                    </a:lnTo>
                    <a:lnTo>
                      <a:pt x="188" y="42"/>
                    </a:lnTo>
                    <a:lnTo>
                      <a:pt x="189" y="46"/>
                    </a:lnTo>
                    <a:lnTo>
                      <a:pt x="189" y="49"/>
                    </a:lnTo>
                    <a:lnTo>
                      <a:pt x="190" y="53"/>
                    </a:lnTo>
                    <a:lnTo>
                      <a:pt x="190" y="58"/>
                    </a:lnTo>
                    <a:lnTo>
                      <a:pt x="190" y="61"/>
                    </a:lnTo>
                    <a:lnTo>
                      <a:pt x="190" y="65"/>
                    </a:lnTo>
                    <a:lnTo>
                      <a:pt x="190" y="76"/>
                    </a:lnTo>
                    <a:lnTo>
                      <a:pt x="188" y="86"/>
                    </a:lnTo>
                    <a:lnTo>
                      <a:pt x="186" y="97"/>
                    </a:lnTo>
                    <a:lnTo>
                      <a:pt x="183" y="107"/>
                    </a:lnTo>
                    <a:lnTo>
                      <a:pt x="179" y="116"/>
                    </a:lnTo>
                    <a:lnTo>
                      <a:pt x="175" y="125"/>
                    </a:lnTo>
                    <a:lnTo>
                      <a:pt x="169" y="133"/>
                    </a:lnTo>
                    <a:lnTo>
                      <a:pt x="164" y="142"/>
                    </a:lnTo>
                    <a:lnTo>
                      <a:pt x="157" y="147"/>
                    </a:lnTo>
                    <a:lnTo>
                      <a:pt x="150" y="155"/>
                    </a:lnTo>
                    <a:lnTo>
                      <a:pt x="143" y="159"/>
                    </a:lnTo>
                    <a:lnTo>
                      <a:pt x="135" y="164"/>
                    </a:lnTo>
                    <a:lnTo>
                      <a:pt x="127" y="168"/>
                    </a:lnTo>
                    <a:lnTo>
                      <a:pt x="118" y="170"/>
                    </a:lnTo>
                    <a:lnTo>
                      <a:pt x="109" y="173"/>
                    </a:lnTo>
                    <a:lnTo>
                      <a:pt x="100" y="173"/>
                    </a:lnTo>
                    <a:lnTo>
                      <a:pt x="91" y="173"/>
                    </a:lnTo>
                    <a:lnTo>
                      <a:pt x="82" y="170"/>
                    </a:lnTo>
                    <a:lnTo>
                      <a:pt x="73" y="168"/>
                    </a:lnTo>
                    <a:lnTo>
                      <a:pt x="64" y="164"/>
                    </a:lnTo>
                    <a:lnTo>
                      <a:pt x="56" y="159"/>
                    </a:lnTo>
                    <a:lnTo>
                      <a:pt x="49" y="155"/>
                    </a:lnTo>
                    <a:lnTo>
                      <a:pt x="42" y="147"/>
                    </a:lnTo>
                    <a:lnTo>
                      <a:pt x="36" y="142"/>
                    </a:lnTo>
                    <a:lnTo>
                      <a:pt x="30" y="133"/>
                    </a:lnTo>
                    <a:lnTo>
                      <a:pt x="25" y="125"/>
                    </a:lnTo>
                    <a:lnTo>
                      <a:pt x="20" y="116"/>
                    </a:lnTo>
                    <a:lnTo>
                      <a:pt x="16" y="107"/>
                    </a:lnTo>
                    <a:lnTo>
                      <a:pt x="13" y="97"/>
                    </a:lnTo>
                    <a:lnTo>
                      <a:pt x="11" y="86"/>
                    </a:lnTo>
                    <a:lnTo>
                      <a:pt x="10" y="76"/>
                    </a:lnTo>
                    <a:lnTo>
                      <a:pt x="9" y="65"/>
                    </a:lnTo>
                    <a:lnTo>
                      <a:pt x="9" y="55"/>
                    </a:lnTo>
                    <a:lnTo>
                      <a:pt x="10" y="47"/>
                    </a:lnTo>
                    <a:lnTo>
                      <a:pt x="12" y="38"/>
                    </a:lnTo>
                    <a:lnTo>
                      <a:pt x="14" y="30"/>
                    </a:lnTo>
                    <a:lnTo>
                      <a:pt x="16" y="22"/>
                    </a:lnTo>
                    <a:lnTo>
                      <a:pt x="20" y="14"/>
                    </a:lnTo>
                    <a:lnTo>
                      <a:pt x="23" y="7"/>
                    </a:lnTo>
                    <a:lnTo>
                      <a:pt x="27" y="0"/>
                    </a:lnTo>
                    <a:lnTo>
                      <a:pt x="25" y="1"/>
                    </a:lnTo>
                    <a:lnTo>
                      <a:pt x="22" y="4"/>
                    </a:lnTo>
                    <a:lnTo>
                      <a:pt x="20" y="5"/>
                    </a:lnTo>
                    <a:lnTo>
                      <a:pt x="18" y="7"/>
                    </a:lnTo>
                    <a:lnTo>
                      <a:pt x="16" y="8"/>
                    </a:lnTo>
                    <a:lnTo>
                      <a:pt x="14" y="11"/>
                    </a:lnTo>
                    <a:lnTo>
                      <a:pt x="11" y="13"/>
                    </a:lnTo>
                    <a:lnTo>
                      <a:pt x="9" y="14"/>
                    </a:lnTo>
                    <a:lnTo>
                      <a:pt x="7" y="20"/>
                    </a:lnTo>
                    <a:lnTo>
                      <a:pt x="5" y="26"/>
                    </a:lnTo>
                    <a:lnTo>
                      <a:pt x="4" y="32"/>
                    </a:lnTo>
                    <a:lnTo>
                      <a:pt x="3" y="38"/>
                    </a:lnTo>
                    <a:lnTo>
                      <a:pt x="2" y="46"/>
                    </a:lnTo>
                    <a:lnTo>
                      <a:pt x="1" y="52"/>
                    </a:lnTo>
                    <a:lnTo>
                      <a:pt x="0" y="58"/>
                    </a:lnTo>
                    <a:lnTo>
                      <a:pt x="0" y="65"/>
                    </a:lnTo>
                    <a:lnTo>
                      <a:pt x="1" y="77"/>
                    </a:lnTo>
                    <a:lnTo>
                      <a:pt x="2" y="89"/>
                    </a:lnTo>
                    <a:lnTo>
                      <a:pt x="5" y="100"/>
                    </a:lnTo>
                    <a:lnTo>
                      <a:pt x="8" y="112"/>
                    </a:lnTo>
                    <a:lnTo>
                      <a:pt x="12" y="121"/>
                    </a:lnTo>
                    <a:lnTo>
                      <a:pt x="17" y="131"/>
                    </a:lnTo>
                    <a:lnTo>
                      <a:pt x="23" y="140"/>
                    </a:lnTo>
                    <a:lnTo>
                      <a:pt x="29" y="149"/>
                    </a:lnTo>
                    <a:lnTo>
                      <a:pt x="36" y="156"/>
                    </a:lnTo>
                    <a:lnTo>
                      <a:pt x="44" y="163"/>
                    </a:lnTo>
                    <a:lnTo>
                      <a:pt x="52" y="169"/>
                    </a:lnTo>
                    <a:lnTo>
                      <a:pt x="61" y="174"/>
                    </a:lnTo>
                    <a:lnTo>
                      <a:pt x="70" y="179"/>
                    </a:lnTo>
                    <a:lnTo>
                      <a:pt x="80" y="181"/>
                    </a:lnTo>
                    <a:lnTo>
                      <a:pt x="90" y="182"/>
                    </a:lnTo>
                    <a:lnTo>
                      <a:pt x="100" y="183"/>
                    </a:lnTo>
                    <a:lnTo>
                      <a:pt x="110" y="182"/>
                    </a:lnTo>
                    <a:lnTo>
                      <a:pt x="120" y="181"/>
                    </a:lnTo>
                    <a:lnTo>
                      <a:pt x="130" y="179"/>
                    </a:lnTo>
                    <a:lnTo>
                      <a:pt x="139" y="174"/>
                    </a:lnTo>
                    <a:lnTo>
                      <a:pt x="147" y="169"/>
                    </a:lnTo>
                    <a:lnTo>
                      <a:pt x="155" y="163"/>
                    </a:lnTo>
                    <a:lnTo>
                      <a:pt x="163" y="156"/>
                    </a:lnTo>
                    <a:lnTo>
                      <a:pt x="170" y="149"/>
                    </a:lnTo>
                    <a:lnTo>
                      <a:pt x="176" y="140"/>
                    </a:lnTo>
                    <a:lnTo>
                      <a:pt x="182" y="131"/>
                    </a:lnTo>
                    <a:lnTo>
                      <a:pt x="187" y="121"/>
                    </a:lnTo>
                    <a:lnTo>
                      <a:pt x="191" y="112"/>
                    </a:lnTo>
                    <a:lnTo>
                      <a:pt x="196" y="100"/>
                    </a:lnTo>
                    <a:lnTo>
                      <a:pt x="198" y="89"/>
                    </a:lnTo>
                    <a:lnTo>
                      <a:pt x="200" y="77"/>
                    </a:lnTo>
                    <a:lnTo>
                      <a:pt x="200" y="65"/>
                    </a:lnTo>
                    <a:close/>
                  </a:path>
                </a:pathLst>
              </a:custGeom>
              <a:solidFill>
                <a:srgbClr val="F6CB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8" name="Freeform 84"/>
              <p:cNvSpPr>
                <a:spLocks/>
              </p:cNvSpPr>
              <p:nvPr/>
            </p:nvSpPr>
            <p:spPr bwMode="auto">
              <a:xfrm>
                <a:off x="1143" y="2648"/>
                <a:ext cx="38" cy="30"/>
              </a:xfrm>
              <a:custGeom>
                <a:avLst/>
                <a:gdLst>
                  <a:gd name="T0" fmla="*/ 2 w 191"/>
                  <a:gd name="T1" fmla="*/ 0 h 183"/>
                  <a:gd name="T2" fmla="*/ 2 w 191"/>
                  <a:gd name="T3" fmla="*/ 0 h 183"/>
                  <a:gd name="T4" fmla="*/ 2 w 191"/>
                  <a:gd name="T5" fmla="*/ 0 h 183"/>
                  <a:gd name="T6" fmla="*/ 1 w 191"/>
                  <a:gd name="T7" fmla="*/ 0 h 183"/>
                  <a:gd name="T8" fmla="*/ 1 w 191"/>
                  <a:gd name="T9" fmla="*/ 0 h 183"/>
                  <a:gd name="T10" fmla="*/ 1 w 191"/>
                  <a:gd name="T11" fmla="*/ 0 h 183"/>
                  <a:gd name="T12" fmla="*/ 1 w 191"/>
                  <a:gd name="T13" fmla="*/ 0 h 183"/>
                  <a:gd name="T14" fmla="*/ 1 w 191"/>
                  <a:gd name="T15" fmla="*/ 0 h 183"/>
                  <a:gd name="T16" fmla="*/ 1 w 191"/>
                  <a:gd name="T17" fmla="*/ 0 h 183"/>
                  <a:gd name="T18" fmla="*/ 1 w 191"/>
                  <a:gd name="T19" fmla="*/ 0 h 183"/>
                  <a:gd name="T20" fmla="*/ 1 w 191"/>
                  <a:gd name="T21" fmla="*/ 0 h 183"/>
                  <a:gd name="T22" fmla="*/ 1 w 191"/>
                  <a:gd name="T23" fmla="*/ 0 h 183"/>
                  <a:gd name="T24" fmla="*/ 1 w 191"/>
                  <a:gd name="T25" fmla="*/ 0 h 183"/>
                  <a:gd name="T26" fmla="*/ 1 w 191"/>
                  <a:gd name="T27" fmla="*/ 0 h 183"/>
                  <a:gd name="T28" fmla="*/ 1 w 191"/>
                  <a:gd name="T29" fmla="*/ 0 h 183"/>
                  <a:gd name="T30" fmla="*/ 1 w 191"/>
                  <a:gd name="T31" fmla="*/ 1 h 183"/>
                  <a:gd name="T32" fmla="*/ 1 w 191"/>
                  <a:gd name="T33" fmla="*/ 1 h 183"/>
                  <a:gd name="T34" fmla="*/ 1 w 191"/>
                  <a:gd name="T35" fmla="*/ 1 h 183"/>
                  <a:gd name="T36" fmla="*/ 1 w 191"/>
                  <a:gd name="T37" fmla="*/ 1 h 183"/>
                  <a:gd name="T38" fmla="*/ 1 w 191"/>
                  <a:gd name="T39" fmla="*/ 1 h 183"/>
                  <a:gd name="T40" fmla="*/ 1 w 191"/>
                  <a:gd name="T41" fmla="*/ 1 h 183"/>
                  <a:gd name="T42" fmla="*/ 1 w 191"/>
                  <a:gd name="T43" fmla="*/ 1 h 183"/>
                  <a:gd name="T44" fmla="*/ 0 w 191"/>
                  <a:gd name="T45" fmla="*/ 1 h 183"/>
                  <a:gd name="T46" fmla="*/ 0 w 191"/>
                  <a:gd name="T47" fmla="*/ 1 h 183"/>
                  <a:gd name="T48" fmla="*/ 0 w 191"/>
                  <a:gd name="T49" fmla="*/ 1 h 183"/>
                  <a:gd name="T50" fmla="*/ 0 w 191"/>
                  <a:gd name="T51" fmla="*/ 0 h 183"/>
                  <a:gd name="T52" fmla="*/ 0 w 191"/>
                  <a:gd name="T53" fmla="*/ 0 h 183"/>
                  <a:gd name="T54" fmla="*/ 0 w 191"/>
                  <a:gd name="T55" fmla="*/ 0 h 183"/>
                  <a:gd name="T56" fmla="*/ 0 w 191"/>
                  <a:gd name="T57" fmla="*/ 0 h 183"/>
                  <a:gd name="T58" fmla="*/ 0 w 191"/>
                  <a:gd name="T59" fmla="*/ 0 h 183"/>
                  <a:gd name="T60" fmla="*/ 0 w 191"/>
                  <a:gd name="T61" fmla="*/ 0 h 183"/>
                  <a:gd name="T62" fmla="*/ 0 w 191"/>
                  <a:gd name="T63" fmla="*/ 0 h 183"/>
                  <a:gd name="T64" fmla="*/ 0 w 191"/>
                  <a:gd name="T65" fmla="*/ 0 h 183"/>
                  <a:gd name="T66" fmla="*/ 0 w 191"/>
                  <a:gd name="T67" fmla="*/ 0 h 183"/>
                  <a:gd name="T68" fmla="*/ 0 w 191"/>
                  <a:gd name="T69" fmla="*/ 0 h 183"/>
                  <a:gd name="T70" fmla="*/ 0 w 191"/>
                  <a:gd name="T71" fmla="*/ 0 h 183"/>
                  <a:gd name="T72" fmla="*/ 0 w 191"/>
                  <a:gd name="T73" fmla="*/ 0 h 183"/>
                  <a:gd name="T74" fmla="*/ 0 w 191"/>
                  <a:gd name="T75" fmla="*/ 0 h 183"/>
                  <a:gd name="T76" fmla="*/ 0 w 191"/>
                  <a:gd name="T77" fmla="*/ 0 h 183"/>
                  <a:gd name="T78" fmla="*/ 0 w 191"/>
                  <a:gd name="T79" fmla="*/ 0 h 183"/>
                  <a:gd name="T80" fmla="*/ 0 w 191"/>
                  <a:gd name="T81" fmla="*/ 0 h 183"/>
                  <a:gd name="T82" fmla="*/ 0 w 191"/>
                  <a:gd name="T83" fmla="*/ 0 h 183"/>
                  <a:gd name="T84" fmla="*/ 0 w 191"/>
                  <a:gd name="T85" fmla="*/ 0 h 183"/>
                  <a:gd name="T86" fmla="*/ 0 w 191"/>
                  <a:gd name="T87" fmla="*/ 1 h 183"/>
                  <a:gd name="T88" fmla="*/ 0 w 191"/>
                  <a:gd name="T89" fmla="*/ 1 h 183"/>
                  <a:gd name="T90" fmla="*/ 0 w 191"/>
                  <a:gd name="T91" fmla="*/ 1 h 183"/>
                  <a:gd name="T92" fmla="*/ 1 w 191"/>
                  <a:gd name="T93" fmla="*/ 1 h 183"/>
                  <a:gd name="T94" fmla="*/ 1 w 191"/>
                  <a:gd name="T95" fmla="*/ 1 h 183"/>
                  <a:gd name="T96" fmla="*/ 1 w 191"/>
                  <a:gd name="T97" fmla="*/ 1 h 183"/>
                  <a:gd name="T98" fmla="*/ 1 w 191"/>
                  <a:gd name="T99" fmla="*/ 1 h 183"/>
                  <a:gd name="T100" fmla="*/ 1 w 191"/>
                  <a:gd name="T101" fmla="*/ 1 h 183"/>
                  <a:gd name="T102" fmla="*/ 1 w 191"/>
                  <a:gd name="T103" fmla="*/ 1 h 183"/>
                  <a:gd name="T104" fmla="*/ 1 w 191"/>
                  <a:gd name="T105" fmla="*/ 1 h 183"/>
                  <a:gd name="T106" fmla="*/ 1 w 191"/>
                  <a:gd name="T107" fmla="*/ 0 h 183"/>
                  <a:gd name="T108" fmla="*/ 1 w 191"/>
                  <a:gd name="T109" fmla="*/ 0 h 183"/>
                  <a:gd name="T110" fmla="*/ 2 w 191"/>
                  <a:gd name="T111" fmla="*/ 0 h 18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1"/>
                  <a:gd name="T169" fmla="*/ 0 h 183"/>
                  <a:gd name="T170" fmla="*/ 191 w 191"/>
                  <a:gd name="T171" fmla="*/ 183 h 18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1" h="183">
                    <a:moveTo>
                      <a:pt x="191" y="71"/>
                    </a:moveTo>
                    <a:lnTo>
                      <a:pt x="191" y="68"/>
                    </a:lnTo>
                    <a:lnTo>
                      <a:pt x="189" y="66"/>
                    </a:lnTo>
                    <a:lnTo>
                      <a:pt x="189" y="64"/>
                    </a:lnTo>
                    <a:lnTo>
                      <a:pt x="189" y="61"/>
                    </a:lnTo>
                    <a:lnTo>
                      <a:pt x="189" y="59"/>
                    </a:lnTo>
                    <a:lnTo>
                      <a:pt x="189" y="56"/>
                    </a:lnTo>
                    <a:lnTo>
                      <a:pt x="188" y="54"/>
                    </a:lnTo>
                    <a:lnTo>
                      <a:pt x="188" y="52"/>
                    </a:lnTo>
                    <a:lnTo>
                      <a:pt x="187" y="48"/>
                    </a:lnTo>
                    <a:lnTo>
                      <a:pt x="185" y="46"/>
                    </a:lnTo>
                    <a:lnTo>
                      <a:pt x="183" y="43"/>
                    </a:lnTo>
                    <a:lnTo>
                      <a:pt x="181" y="41"/>
                    </a:lnTo>
                    <a:lnTo>
                      <a:pt x="179" y="38"/>
                    </a:lnTo>
                    <a:lnTo>
                      <a:pt x="178" y="35"/>
                    </a:lnTo>
                    <a:lnTo>
                      <a:pt x="176" y="32"/>
                    </a:lnTo>
                    <a:lnTo>
                      <a:pt x="174" y="30"/>
                    </a:lnTo>
                    <a:lnTo>
                      <a:pt x="175" y="35"/>
                    </a:lnTo>
                    <a:lnTo>
                      <a:pt x="177" y="40"/>
                    </a:lnTo>
                    <a:lnTo>
                      <a:pt x="178" y="44"/>
                    </a:lnTo>
                    <a:lnTo>
                      <a:pt x="179" y="49"/>
                    </a:lnTo>
                    <a:lnTo>
                      <a:pt x="180" y="55"/>
                    </a:lnTo>
                    <a:lnTo>
                      <a:pt x="180" y="60"/>
                    </a:lnTo>
                    <a:lnTo>
                      <a:pt x="180" y="66"/>
                    </a:lnTo>
                    <a:lnTo>
                      <a:pt x="181" y="71"/>
                    </a:lnTo>
                    <a:lnTo>
                      <a:pt x="180" y="82"/>
                    </a:lnTo>
                    <a:lnTo>
                      <a:pt x="179" y="91"/>
                    </a:lnTo>
                    <a:lnTo>
                      <a:pt x="177" y="101"/>
                    </a:lnTo>
                    <a:lnTo>
                      <a:pt x="174" y="110"/>
                    </a:lnTo>
                    <a:lnTo>
                      <a:pt x="170" y="120"/>
                    </a:lnTo>
                    <a:lnTo>
                      <a:pt x="166" y="128"/>
                    </a:lnTo>
                    <a:lnTo>
                      <a:pt x="161" y="136"/>
                    </a:lnTo>
                    <a:lnTo>
                      <a:pt x="156" y="143"/>
                    </a:lnTo>
                    <a:lnTo>
                      <a:pt x="149" y="150"/>
                    </a:lnTo>
                    <a:lnTo>
                      <a:pt x="143" y="156"/>
                    </a:lnTo>
                    <a:lnTo>
                      <a:pt x="136" y="161"/>
                    </a:lnTo>
                    <a:lnTo>
                      <a:pt x="128" y="165"/>
                    </a:lnTo>
                    <a:lnTo>
                      <a:pt x="121" y="169"/>
                    </a:lnTo>
                    <a:lnTo>
                      <a:pt x="112" y="171"/>
                    </a:lnTo>
                    <a:lnTo>
                      <a:pt x="104" y="173"/>
                    </a:lnTo>
                    <a:lnTo>
                      <a:pt x="95" y="173"/>
                    </a:lnTo>
                    <a:lnTo>
                      <a:pt x="86" y="173"/>
                    </a:lnTo>
                    <a:lnTo>
                      <a:pt x="78" y="171"/>
                    </a:lnTo>
                    <a:lnTo>
                      <a:pt x="70" y="169"/>
                    </a:lnTo>
                    <a:lnTo>
                      <a:pt x="61" y="165"/>
                    </a:lnTo>
                    <a:lnTo>
                      <a:pt x="53" y="161"/>
                    </a:lnTo>
                    <a:lnTo>
                      <a:pt x="46" y="156"/>
                    </a:lnTo>
                    <a:lnTo>
                      <a:pt x="40" y="150"/>
                    </a:lnTo>
                    <a:lnTo>
                      <a:pt x="34" y="143"/>
                    </a:lnTo>
                    <a:lnTo>
                      <a:pt x="28" y="136"/>
                    </a:lnTo>
                    <a:lnTo>
                      <a:pt x="23" y="128"/>
                    </a:lnTo>
                    <a:lnTo>
                      <a:pt x="19" y="120"/>
                    </a:lnTo>
                    <a:lnTo>
                      <a:pt x="15" y="110"/>
                    </a:lnTo>
                    <a:lnTo>
                      <a:pt x="12" y="101"/>
                    </a:lnTo>
                    <a:lnTo>
                      <a:pt x="10" y="91"/>
                    </a:lnTo>
                    <a:lnTo>
                      <a:pt x="9" y="82"/>
                    </a:lnTo>
                    <a:lnTo>
                      <a:pt x="9" y="71"/>
                    </a:lnTo>
                    <a:lnTo>
                      <a:pt x="9" y="60"/>
                    </a:lnTo>
                    <a:lnTo>
                      <a:pt x="10" y="50"/>
                    </a:lnTo>
                    <a:lnTo>
                      <a:pt x="12" y="41"/>
                    </a:lnTo>
                    <a:lnTo>
                      <a:pt x="15" y="32"/>
                    </a:lnTo>
                    <a:lnTo>
                      <a:pt x="18" y="23"/>
                    </a:lnTo>
                    <a:lnTo>
                      <a:pt x="22" y="14"/>
                    </a:lnTo>
                    <a:lnTo>
                      <a:pt x="27" y="7"/>
                    </a:lnTo>
                    <a:lnTo>
                      <a:pt x="32" y="0"/>
                    </a:lnTo>
                    <a:lnTo>
                      <a:pt x="30" y="1"/>
                    </a:lnTo>
                    <a:lnTo>
                      <a:pt x="27" y="2"/>
                    </a:lnTo>
                    <a:lnTo>
                      <a:pt x="25" y="5"/>
                    </a:lnTo>
                    <a:lnTo>
                      <a:pt x="22" y="6"/>
                    </a:lnTo>
                    <a:lnTo>
                      <a:pt x="20" y="7"/>
                    </a:lnTo>
                    <a:lnTo>
                      <a:pt x="18" y="10"/>
                    </a:lnTo>
                    <a:lnTo>
                      <a:pt x="15" y="11"/>
                    </a:lnTo>
                    <a:lnTo>
                      <a:pt x="13" y="13"/>
                    </a:lnTo>
                    <a:lnTo>
                      <a:pt x="10" y="19"/>
                    </a:lnTo>
                    <a:lnTo>
                      <a:pt x="7" y="26"/>
                    </a:lnTo>
                    <a:lnTo>
                      <a:pt x="5" y="34"/>
                    </a:lnTo>
                    <a:lnTo>
                      <a:pt x="3" y="41"/>
                    </a:lnTo>
                    <a:lnTo>
                      <a:pt x="2" y="48"/>
                    </a:lnTo>
                    <a:lnTo>
                      <a:pt x="1" y="55"/>
                    </a:lnTo>
                    <a:lnTo>
                      <a:pt x="0" y="62"/>
                    </a:lnTo>
                    <a:lnTo>
                      <a:pt x="0" y="71"/>
                    </a:lnTo>
                    <a:lnTo>
                      <a:pt x="0" y="83"/>
                    </a:lnTo>
                    <a:lnTo>
                      <a:pt x="2" y="94"/>
                    </a:lnTo>
                    <a:lnTo>
                      <a:pt x="4" y="104"/>
                    </a:lnTo>
                    <a:lnTo>
                      <a:pt x="7" y="115"/>
                    </a:lnTo>
                    <a:lnTo>
                      <a:pt x="11" y="125"/>
                    </a:lnTo>
                    <a:lnTo>
                      <a:pt x="16" y="134"/>
                    </a:lnTo>
                    <a:lnTo>
                      <a:pt x="21" y="143"/>
                    </a:lnTo>
                    <a:lnTo>
                      <a:pt x="27" y="151"/>
                    </a:lnTo>
                    <a:lnTo>
                      <a:pt x="34" y="158"/>
                    </a:lnTo>
                    <a:lnTo>
                      <a:pt x="41" y="164"/>
                    </a:lnTo>
                    <a:lnTo>
                      <a:pt x="49" y="170"/>
                    </a:lnTo>
                    <a:lnTo>
                      <a:pt x="57" y="175"/>
                    </a:lnTo>
                    <a:lnTo>
                      <a:pt x="67" y="179"/>
                    </a:lnTo>
                    <a:lnTo>
                      <a:pt x="76" y="182"/>
                    </a:lnTo>
                    <a:lnTo>
                      <a:pt x="85" y="183"/>
                    </a:lnTo>
                    <a:lnTo>
                      <a:pt x="95" y="183"/>
                    </a:lnTo>
                    <a:lnTo>
                      <a:pt x="105" y="183"/>
                    </a:lnTo>
                    <a:lnTo>
                      <a:pt x="114" y="182"/>
                    </a:lnTo>
                    <a:lnTo>
                      <a:pt x="123" y="179"/>
                    </a:lnTo>
                    <a:lnTo>
                      <a:pt x="132" y="175"/>
                    </a:lnTo>
                    <a:lnTo>
                      <a:pt x="140" y="170"/>
                    </a:lnTo>
                    <a:lnTo>
                      <a:pt x="148" y="164"/>
                    </a:lnTo>
                    <a:lnTo>
                      <a:pt x="155" y="158"/>
                    </a:lnTo>
                    <a:lnTo>
                      <a:pt x="162" y="151"/>
                    </a:lnTo>
                    <a:lnTo>
                      <a:pt x="168" y="143"/>
                    </a:lnTo>
                    <a:lnTo>
                      <a:pt x="173" y="134"/>
                    </a:lnTo>
                    <a:lnTo>
                      <a:pt x="178" y="125"/>
                    </a:lnTo>
                    <a:lnTo>
                      <a:pt x="182" y="115"/>
                    </a:lnTo>
                    <a:lnTo>
                      <a:pt x="185" y="104"/>
                    </a:lnTo>
                    <a:lnTo>
                      <a:pt x="188" y="94"/>
                    </a:lnTo>
                    <a:lnTo>
                      <a:pt x="189" y="83"/>
                    </a:lnTo>
                    <a:lnTo>
                      <a:pt x="191" y="71"/>
                    </a:lnTo>
                    <a:close/>
                  </a:path>
                </a:pathLst>
              </a:custGeom>
              <a:solidFill>
                <a:srgbClr val="F7CD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9" name="Freeform 85"/>
              <p:cNvSpPr>
                <a:spLocks/>
              </p:cNvSpPr>
              <p:nvPr/>
            </p:nvSpPr>
            <p:spPr bwMode="auto">
              <a:xfrm>
                <a:off x="1143" y="2647"/>
                <a:ext cx="37" cy="30"/>
              </a:xfrm>
              <a:custGeom>
                <a:avLst/>
                <a:gdLst>
                  <a:gd name="T0" fmla="*/ 2 w 181"/>
                  <a:gd name="T1" fmla="*/ 0 h 185"/>
                  <a:gd name="T2" fmla="*/ 2 w 181"/>
                  <a:gd name="T3" fmla="*/ 0 h 185"/>
                  <a:gd name="T4" fmla="*/ 2 w 181"/>
                  <a:gd name="T5" fmla="*/ 0 h 185"/>
                  <a:gd name="T6" fmla="*/ 1 w 181"/>
                  <a:gd name="T7" fmla="*/ 0 h 185"/>
                  <a:gd name="T8" fmla="*/ 1 w 181"/>
                  <a:gd name="T9" fmla="*/ 0 h 185"/>
                  <a:gd name="T10" fmla="*/ 1 w 181"/>
                  <a:gd name="T11" fmla="*/ 0 h 185"/>
                  <a:gd name="T12" fmla="*/ 1 w 181"/>
                  <a:gd name="T13" fmla="*/ 0 h 185"/>
                  <a:gd name="T14" fmla="*/ 1 w 181"/>
                  <a:gd name="T15" fmla="*/ 0 h 185"/>
                  <a:gd name="T16" fmla="*/ 1 w 181"/>
                  <a:gd name="T17" fmla="*/ 0 h 185"/>
                  <a:gd name="T18" fmla="*/ 1 w 181"/>
                  <a:gd name="T19" fmla="*/ 0 h 185"/>
                  <a:gd name="T20" fmla="*/ 1 w 181"/>
                  <a:gd name="T21" fmla="*/ 0 h 185"/>
                  <a:gd name="T22" fmla="*/ 1 w 181"/>
                  <a:gd name="T23" fmla="*/ 0 h 185"/>
                  <a:gd name="T24" fmla="*/ 1 w 181"/>
                  <a:gd name="T25" fmla="*/ 0 h 185"/>
                  <a:gd name="T26" fmla="*/ 1 w 181"/>
                  <a:gd name="T27" fmla="*/ 0 h 185"/>
                  <a:gd name="T28" fmla="*/ 1 w 181"/>
                  <a:gd name="T29" fmla="*/ 0 h 185"/>
                  <a:gd name="T30" fmla="*/ 1 w 181"/>
                  <a:gd name="T31" fmla="*/ 1 h 185"/>
                  <a:gd name="T32" fmla="*/ 1 w 181"/>
                  <a:gd name="T33" fmla="*/ 1 h 185"/>
                  <a:gd name="T34" fmla="*/ 1 w 181"/>
                  <a:gd name="T35" fmla="*/ 1 h 185"/>
                  <a:gd name="T36" fmla="*/ 1 w 181"/>
                  <a:gd name="T37" fmla="*/ 1 h 185"/>
                  <a:gd name="T38" fmla="*/ 1 w 181"/>
                  <a:gd name="T39" fmla="*/ 1 h 185"/>
                  <a:gd name="T40" fmla="*/ 1 w 181"/>
                  <a:gd name="T41" fmla="*/ 1 h 185"/>
                  <a:gd name="T42" fmla="*/ 1 w 181"/>
                  <a:gd name="T43" fmla="*/ 1 h 185"/>
                  <a:gd name="T44" fmla="*/ 0 w 181"/>
                  <a:gd name="T45" fmla="*/ 1 h 185"/>
                  <a:gd name="T46" fmla="*/ 0 w 181"/>
                  <a:gd name="T47" fmla="*/ 1 h 185"/>
                  <a:gd name="T48" fmla="*/ 0 w 181"/>
                  <a:gd name="T49" fmla="*/ 1 h 185"/>
                  <a:gd name="T50" fmla="*/ 0 w 181"/>
                  <a:gd name="T51" fmla="*/ 0 h 185"/>
                  <a:gd name="T52" fmla="*/ 0 w 181"/>
                  <a:gd name="T53" fmla="*/ 0 h 185"/>
                  <a:gd name="T54" fmla="*/ 0 w 181"/>
                  <a:gd name="T55" fmla="*/ 0 h 185"/>
                  <a:gd name="T56" fmla="*/ 0 w 181"/>
                  <a:gd name="T57" fmla="*/ 0 h 185"/>
                  <a:gd name="T58" fmla="*/ 0 w 181"/>
                  <a:gd name="T59" fmla="*/ 0 h 185"/>
                  <a:gd name="T60" fmla="*/ 0 w 181"/>
                  <a:gd name="T61" fmla="*/ 0 h 185"/>
                  <a:gd name="T62" fmla="*/ 0 w 181"/>
                  <a:gd name="T63" fmla="*/ 0 h 185"/>
                  <a:gd name="T64" fmla="*/ 0 w 181"/>
                  <a:gd name="T65" fmla="*/ 0 h 185"/>
                  <a:gd name="T66" fmla="*/ 0 w 181"/>
                  <a:gd name="T67" fmla="*/ 0 h 185"/>
                  <a:gd name="T68" fmla="*/ 0 w 181"/>
                  <a:gd name="T69" fmla="*/ 0 h 185"/>
                  <a:gd name="T70" fmla="*/ 0 w 181"/>
                  <a:gd name="T71" fmla="*/ 0 h 185"/>
                  <a:gd name="T72" fmla="*/ 0 w 181"/>
                  <a:gd name="T73" fmla="*/ 0 h 185"/>
                  <a:gd name="T74" fmla="*/ 0 w 181"/>
                  <a:gd name="T75" fmla="*/ 0 h 185"/>
                  <a:gd name="T76" fmla="*/ 0 w 181"/>
                  <a:gd name="T77" fmla="*/ 0 h 185"/>
                  <a:gd name="T78" fmla="*/ 0 w 181"/>
                  <a:gd name="T79" fmla="*/ 0 h 185"/>
                  <a:gd name="T80" fmla="*/ 0 w 181"/>
                  <a:gd name="T81" fmla="*/ 0 h 185"/>
                  <a:gd name="T82" fmla="*/ 0 w 181"/>
                  <a:gd name="T83" fmla="*/ 0 h 185"/>
                  <a:gd name="T84" fmla="*/ 0 w 181"/>
                  <a:gd name="T85" fmla="*/ 0 h 185"/>
                  <a:gd name="T86" fmla="*/ 0 w 181"/>
                  <a:gd name="T87" fmla="*/ 1 h 185"/>
                  <a:gd name="T88" fmla="*/ 0 w 181"/>
                  <a:gd name="T89" fmla="*/ 1 h 185"/>
                  <a:gd name="T90" fmla="*/ 0 w 181"/>
                  <a:gd name="T91" fmla="*/ 1 h 185"/>
                  <a:gd name="T92" fmla="*/ 1 w 181"/>
                  <a:gd name="T93" fmla="*/ 1 h 185"/>
                  <a:gd name="T94" fmla="*/ 1 w 181"/>
                  <a:gd name="T95" fmla="*/ 1 h 185"/>
                  <a:gd name="T96" fmla="*/ 1 w 181"/>
                  <a:gd name="T97" fmla="*/ 1 h 185"/>
                  <a:gd name="T98" fmla="*/ 1 w 181"/>
                  <a:gd name="T99" fmla="*/ 1 h 185"/>
                  <a:gd name="T100" fmla="*/ 1 w 181"/>
                  <a:gd name="T101" fmla="*/ 1 h 185"/>
                  <a:gd name="T102" fmla="*/ 1 w 181"/>
                  <a:gd name="T103" fmla="*/ 1 h 185"/>
                  <a:gd name="T104" fmla="*/ 1 w 181"/>
                  <a:gd name="T105" fmla="*/ 1 h 185"/>
                  <a:gd name="T106" fmla="*/ 1 w 181"/>
                  <a:gd name="T107" fmla="*/ 0 h 185"/>
                  <a:gd name="T108" fmla="*/ 1 w 181"/>
                  <a:gd name="T109" fmla="*/ 0 h 185"/>
                  <a:gd name="T110" fmla="*/ 2 w 181"/>
                  <a:gd name="T111" fmla="*/ 0 h 1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1"/>
                  <a:gd name="T169" fmla="*/ 0 h 185"/>
                  <a:gd name="T170" fmla="*/ 181 w 181"/>
                  <a:gd name="T171" fmla="*/ 185 h 18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1" h="185">
                    <a:moveTo>
                      <a:pt x="181" y="77"/>
                    </a:moveTo>
                    <a:lnTo>
                      <a:pt x="181" y="73"/>
                    </a:lnTo>
                    <a:lnTo>
                      <a:pt x="181" y="70"/>
                    </a:lnTo>
                    <a:lnTo>
                      <a:pt x="181" y="65"/>
                    </a:lnTo>
                    <a:lnTo>
                      <a:pt x="180" y="61"/>
                    </a:lnTo>
                    <a:lnTo>
                      <a:pt x="180" y="58"/>
                    </a:lnTo>
                    <a:lnTo>
                      <a:pt x="179" y="54"/>
                    </a:lnTo>
                    <a:lnTo>
                      <a:pt x="178" y="50"/>
                    </a:lnTo>
                    <a:lnTo>
                      <a:pt x="178" y="47"/>
                    </a:lnTo>
                    <a:lnTo>
                      <a:pt x="176" y="44"/>
                    </a:lnTo>
                    <a:lnTo>
                      <a:pt x="174" y="41"/>
                    </a:lnTo>
                    <a:lnTo>
                      <a:pt x="171" y="38"/>
                    </a:lnTo>
                    <a:lnTo>
                      <a:pt x="169" y="36"/>
                    </a:lnTo>
                    <a:lnTo>
                      <a:pt x="167" y="34"/>
                    </a:lnTo>
                    <a:lnTo>
                      <a:pt x="165" y="31"/>
                    </a:lnTo>
                    <a:lnTo>
                      <a:pt x="163" y="29"/>
                    </a:lnTo>
                    <a:lnTo>
                      <a:pt x="160" y="26"/>
                    </a:lnTo>
                    <a:lnTo>
                      <a:pt x="163" y="31"/>
                    </a:lnTo>
                    <a:lnTo>
                      <a:pt x="165" y="37"/>
                    </a:lnTo>
                    <a:lnTo>
                      <a:pt x="167" y="43"/>
                    </a:lnTo>
                    <a:lnTo>
                      <a:pt x="169" y="50"/>
                    </a:lnTo>
                    <a:lnTo>
                      <a:pt x="170" y="56"/>
                    </a:lnTo>
                    <a:lnTo>
                      <a:pt x="171" y="64"/>
                    </a:lnTo>
                    <a:lnTo>
                      <a:pt x="172" y="70"/>
                    </a:lnTo>
                    <a:lnTo>
                      <a:pt x="172" y="77"/>
                    </a:lnTo>
                    <a:lnTo>
                      <a:pt x="172" y="86"/>
                    </a:lnTo>
                    <a:lnTo>
                      <a:pt x="170" y="96"/>
                    </a:lnTo>
                    <a:lnTo>
                      <a:pt x="168" y="106"/>
                    </a:lnTo>
                    <a:lnTo>
                      <a:pt x="166" y="114"/>
                    </a:lnTo>
                    <a:lnTo>
                      <a:pt x="162" y="124"/>
                    </a:lnTo>
                    <a:lnTo>
                      <a:pt x="158" y="131"/>
                    </a:lnTo>
                    <a:lnTo>
                      <a:pt x="154" y="139"/>
                    </a:lnTo>
                    <a:lnTo>
                      <a:pt x="148" y="145"/>
                    </a:lnTo>
                    <a:lnTo>
                      <a:pt x="143" y="151"/>
                    </a:lnTo>
                    <a:lnTo>
                      <a:pt x="136" y="157"/>
                    </a:lnTo>
                    <a:lnTo>
                      <a:pt x="130" y="162"/>
                    </a:lnTo>
                    <a:lnTo>
                      <a:pt x="123" y="167"/>
                    </a:lnTo>
                    <a:lnTo>
                      <a:pt x="115" y="169"/>
                    </a:lnTo>
                    <a:lnTo>
                      <a:pt x="107" y="171"/>
                    </a:lnTo>
                    <a:lnTo>
                      <a:pt x="99" y="174"/>
                    </a:lnTo>
                    <a:lnTo>
                      <a:pt x="91" y="174"/>
                    </a:lnTo>
                    <a:lnTo>
                      <a:pt x="83" y="174"/>
                    </a:lnTo>
                    <a:lnTo>
                      <a:pt x="75" y="171"/>
                    </a:lnTo>
                    <a:lnTo>
                      <a:pt x="67" y="169"/>
                    </a:lnTo>
                    <a:lnTo>
                      <a:pt x="59" y="167"/>
                    </a:lnTo>
                    <a:lnTo>
                      <a:pt x="52" y="162"/>
                    </a:lnTo>
                    <a:lnTo>
                      <a:pt x="45" y="157"/>
                    </a:lnTo>
                    <a:lnTo>
                      <a:pt x="39" y="151"/>
                    </a:lnTo>
                    <a:lnTo>
                      <a:pt x="33" y="145"/>
                    </a:lnTo>
                    <a:lnTo>
                      <a:pt x="28" y="139"/>
                    </a:lnTo>
                    <a:lnTo>
                      <a:pt x="23" y="131"/>
                    </a:lnTo>
                    <a:lnTo>
                      <a:pt x="19" y="124"/>
                    </a:lnTo>
                    <a:lnTo>
                      <a:pt x="16" y="114"/>
                    </a:lnTo>
                    <a:lnTo>
                      <a:pt x="13" y="106"/>
                    </a:lnTo>
                    <a:lnTo>
                      <a:pt x="11" y="96"/>
                    </a:lnTo>
                    <a:lnTo>
                      <a:pt x="10" y="86"/>
                    </a:lnTo>
                    <a:lnTo>
                      <a:pt x="9" y="77"/>
                    </a:lnTo>
                    <a:lnTo>
                      <a:pt x="10" y="65"/>
                    </a:lnTo>
                    <a:lnTo>
                      <a:pt x="11" y="54"/>
                    </a:lnTo>
                    <a:lnTo>
                      <a:pt x="14" y="43"/>
                    </a:lnTo>
                    <a:lnTo>
                      <a:pt x="18" y="34"/>
                    </a:lnTo>
                    <a:lnTo>
                      <a:pt x="22" y="24"/>
                    </a:lnTo>
                    <a:lnTo>
                      <a:pt x="27" y="16"/>
                    </a:lnTo>
                    <a:lnTo>
                      <a:pt x="33" y="7"/>
                    </a:lnTo>
                    <a:lnTo>
                      <a:pt x="40" y="0"/>
                    </a:lnTo>
                    <a:lnTo>
                      <a:pt x="37" y="1"/>
                    </a:lnTo>
                    <a:lnTo>
                      <a:pt x="35" y="2"/>
                    </a:lnTo>
                    <a:lnTo>
                      <a:pt x="32" y="4"/>
                    </a:lnTo>
                    <a:lnTo>
                      <a:pt x="29" y="6"/>
                    </a:lnTo>
                    <a:lnTo>
                      <a:pt x="26" y="7"/>
                    </a:lnTo>
                    <a:lnTo>
                      <a:pt x="23" y="8"/>
                    </a:lnTo>
                    <a:lnTo>
                      <a:pt x="21" y="11"/>
                    </a:lnTo>
                    <a:lnTo>
                      <a:pt x="18" y="12"/>
                    </a:lnTo>
                    <a:lnTo>
                      <a:pt x="14" y="19"/>
                    </a:lnTo>
                    <a:lnTo>
                      <a:pt x="11" y="26"/>
                    </a:lnTo>
                    <a:lnTo>
                      <a:pt x="7" y="34"/>
                    </a:lnTo>
                    <a:lnTo>
                      <a:pt x="5" y="42"/>
                    </a:lnTo>
                    <a:lnTo>
                      <a:pt x="3" y="50"/>
                    </a:lnTo>
                    <a:lnTo>
                      <a:pt x="1" y="59"/>
                    </a:lnTo>
                    <a:lnTo>
                      <a:pt x="0" y="67"/>
                    </a:lnTo>
                    <a:lnTo>
                      <a:pt x="0" y="77"/>
                    </a:lnTo>
                    <a:lnTo>
                      <a:pt x="1" y="88"/>
                    </a:lnTo>
                    <a:lnTo>
                      <a:pt x="2" y="98"/>
                    </a:lnTo>
                    <a:lnTo>
                      <a:pt x="4" y="109"/>
                    </a:lnTo>
                    <a:lnTo>
                      <a:pt x="7" y="119"/>
                    </a:lnTo>
                    <a:lnTo>
                      <a:pt x="11" y="128"/>
                    </a:lnTo>
                    <a:lnTo>
                      <a:pt x="16" y="137"/>
                    </a:lnTo>
                    <a:lnTo>
                      <a:pt x="21" y="145"/>
                    </a:lnTo>
                    <a:lnTo>
                      <a:pt x="27" y="154"/>
                    </a:lnTo>
                    <a:lnTo>
                      <a:pt x="33" y="159"/>
                    </a:lnTo>
                    <a:lnTo>
                      <a:pt x="40" y="167"/>
                    </a:lnTo>
                    <a:lnTo>
                      <a:pt x="47" y="171"/>
                    </a:lnTo>
                    <a:lnTo>
                      <a:pt x="55" y="176"/>
                    </a:lnTo>
                    <a:lnTo>
                      <a:pt x="64" y="180"/>
                    </a:lnTo>
                    <a:lnTo>
                      <a:pt x="73" y="182"/>
                    </a:lnTo>
                    <a:lnTo>
                      <a:pt x="82" y="185"/>
                    </a:lnTo>
                    <a:lnTo>
                      <a:pt x="91" y="185"/>
                    </a:lnTo>
                    <a:lnTo>
                      <a:pt x="100" y="185"/>
                    </a:lnTo>
                    <a:lnTo>
                      <a:pt x="109" y="182"/>
                    </a:lnTo>
                    <a:lnTo>
                      <a:pt x="118" y="180"/>
                    </a:lnTo>
                    <a:lnTo>
                      <a:pt x="126" y="176"/>
                    </a:lnTo>
                    <a:lnTo>
                      <a:pt x="134" y="171"/>
                    </a:lnTo>
                    <a:lnTo>
                      <a:pt x="141" y="167"/>
                    </a:lnTo>
                    <a:lnTo>
                      <a:pt x="148" y="159"/>
                    </a:lnTo>
                    <a:lnTo>
                      <a:pt x="155" y="154"/>
                    </a:lnTo>
                    <a:lnTo>
                      <a:pt x="160" y="145"/>
                    </a:lnTo>
                    <a:lnTo>
                      <a:pt x="166" y="137"/>
                    </a:lnTo>
                    <a:lnTo>
                      <a:pt x="170" y="128"/>
                    </a:lnTo>
                    <a:lnTo>
                      <a:pt x="174" y="119"/>
                    </a:lnTo>
                    <a:lnTo>
                      <a:pt x="177" y="109"/>
                    </a:lnTo>
                    <a:lnTo>
                      <a:pt x="179" y="98"/>
                    </a:lnTo>
                    <a:lnTo>
                      <a:pt x="181" y="88"/>
                    </a:lnTo>
                    <a:lnTo>
                      <a:pt x="181" y="77"/>
                    </a:lnTo>
                    <a:close/>
                  </a:path>
                </a:pathLst>
              </a:custGeom>
              <a:solidFill>
                <a:srgbClr val="F7CF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0" name="Freeform 86"/>
              <p:cNvSpPr>
                <a:spLocks/>
              </p:cNvSpPr>
              <p:nvPr/>
            </p:nvSpPr>
            <p:spPr bwMode="auto">
              <a:xfrm>
                <a:off x="1144" y="2646"/>
                <a:ext cx="35" cy="30"/>
              </a:xfrm>
              <a:custGeom>
                <a:avLst/>
                <a:gdLst>
                  <a:gd name="T0" fmla="*/ 1 w 172"/>
                  <a:gd name="T1" fmla="*/ 0 h 184"/>
                  <a:gd name="T2" fmla="*/ 1 w 172"/>
                  <a:gd name="T3" fmla="*/ 0 h 184"/>
                  <a:gd name="T4" fmla="*/ 1 w 172"/>
                  <a:gd name="T5" fmla="*/ 0 h 184"/>
                  <a:gd name="T6" fmla="*/ 1 w 172"/>
                  <a:gd name="T7" fmla="*/ 0 h 184"/>
                  <a:gd name="T8" fmla="*/ 1 w 172"/>
                  <a:gd name="T9" fmla="*/ 0 h 184"/>
                  <a:gd name="T10" fmla="*/ 1 w 172"/>
                  <a:gd name="T11" fmla="*/ 0 h 184"/>
                  <a:gd name="T12" fmla="*/ 1 w 172"/>
                  <a:gd name="T13" fmla="*/ 0 h 184"/>
                  <a:gd name="T14" fmla="*/ 1 w 172"/>
                  <a:gd name="T15" fmla="*/ 0 h 184"/>
                  <a:gd name="T16" fmla="*/ 1 w 172"/>
                  <a:gd name="T17" fmla="*/ 0 h 184"/>
                  <a:gd name="T18" fmla="*/ 1 w 172"/>
                  <a:gd name="T19" fmla="*/ 0 h 184"/>
                  <a:gd name="T20" fmla="*/ 1 w 172"/>
                  <a:gd name="T21" fmla="*/ 0 h 184"/>
                  <a:gd name="T22" fmla="*/ 1 w 172"/>
                  <a:gd name="T23" fmla="*/ 0 h 184"/>
                  <a:gd name="T24" fmla="*/ 1 w 172"/>
                  <a:gd name="T25" fmla="*/ 0 h 184"/>
                  <a:gd name="T26" fmla="*/ 1 w 172"/>
                  <a:gd name="T27" fmla="*/ 0 h 184"/>
                  <a:gd name="T28" fmla="*/ 1 w 172"/>
                  <a:gd name="T29" fmla="*/ 0 h 184"/>
                  <a:gd name="T30" fmla="*/ 1 w 172"/>
                  <a:gd name="T31" fmla="*/ 1 h 184"/>
                  <a:gd name="T32" fmla="*/ 1 w 172"/>
                  <a:gd name="T33" fmla="*/ 1 h 184"/>
                  <a:gd name="T34" fmla="*/ 1 w 172"/>
                  <a:gd name="T35" fmla="*/ 1 h 184"/>
                  <a:gd name="T36" fmla="*/ 1 w 172"/>
                  <a:gd name="T37" fmla="*/ 1 h 184"/>
                  <a:gd name="T38" fmla="*/ 1 w 172"/>
                  <a:gd name="T39" fmla="*/ 1 h 184"/>
                  <a:gd name="T40" fmla="*/ 1 w 172"/>
                  <a:gd name="T41" fmla="*/ 1 h 184"/>
                  <a:gd name="T42" fmla="*/ 1 w 172"/>
                  <a:gd name="T43" fmla="*/ 1 h 184"/>
                  <a:gd name="T44" fmla="*/ 0 w 172"/>
                  <a:gd name="T45" fmla="*/ 1 h 184"/>
                  <a:gd name="T46" fmla="*/ 0 w 172"/>
                  <a:gd name="T47" fmla="*/ 1 h 184"/>
                  <a:gd name="T48" fmla="*/ 0 w 172"/>
                  <a:gd name="T49" fmla="*/ 1 h 184"/>
                  <a:gd name="T50" fmla="*/ 0 w 172"/>
                  <a:gd name="T51" fmla="*/ 0 h 184"/>
                  <a:gd name="T52" fmla="*/ 0 w 172"/>
                  <a:gd name="T53" fmla="*/ 0 h 184"/>
                  <a:gd name="T54" fmla="*/ 0 w 172"/>
                  <a:gd name="T55" fmla="*/ 0 h 184"/>
                  <a:gd name="T56" fmla="*/ 0 w 172"/>
                  <a:gd name="T57" fmla="*/ 0 h 184"/>
                  <a:gd name="T58" fmla="*/ 0 w 172"/>
                  <a:gd name="T59" fmla="*/ 0 h 184"/>
                  <a:gd name="T60" fmla="*/ 0 w 172"/>
                  <a:gd name="T61" fmla="*/ 0 h 184"/>
                  <a:gd name="T62" fmla="*/ 0 w 172"/>
                  <a:gd name="T63" fmla="*/ 0 h 184"/>
                  <a:gd name="T64" fmla="*/ 0 w 172"/>
                  <a:gd name="T65" fmla="*/ 0 h 184"/>
                  <a:gd name="T66" fmla="*/ 0 w 172"/>
                  <a:gd name="T67" fmla="*/ 0 h 184"/>
                  <a:gd name="T68" fmla="*/ 0 w 172"/>
                  <a:gd name="T69" fmla="*/ 0 h 184"/>
                  <a:gd name="T70" fmla="*/ 0 w 172"/>
                  <a:gd name="T71" fmla="*/ 0 h 184"/>
                  <a:gd name="T72" fmla="*/ 0 w 172"/>
                  <a:gd name="T73" fmla="*/ 0 h 184"/>
                  <a:gd name="T74" fmla="*/ 0 w 172"/>
                  <a:gd name="T75" fmla="*/ 0 h 184"/>
                  <a:gd name="T76" fmla="*/ 0 w 172"/>
                  <a:gd name="T77" fmla="*/ 0 h 184"/>
                  <a:gd name="T78" fmla="*/ 0 w 172"/>
                  <a:gd name="T79" fmla="*/ 0 h 184"/>
                  <a:gd name="T80" fmla="*/ 0 w 172"/>
                  <a:gd name="T81" fmla="*/ 0 h 184"/>
                  <a:gd name="T82" fmla="*/ 0 w 172"/>
                  <a:gd name="T83" fmla="*/ 0 h 184"/>
                  <a:gd name="T84" fmla="*/ 0 w 172"/>
                  <a:gd name="T85" fmla="*/ 0 h 184"/>
                  <a:gd name="T86" fmla="*/ 0 w 172"/>
                  <a:gd name="T87" fmla="*/ 1 h 184"/>
                  <a:gd name="T88" fmla="*/ 0 w 172"/>
                  <a:gd name="T89" fmla="*/ 1 h 184"/>
                  <a:gd name="T90" fmla="*/ 0 w 172"/>
                  <a:gd name="T91" fmla="*/ 1 h 184"/>
                  <a:gd name="T92" fmla="*/ 0 w 172"/>
                  <a:gd name="T93" fmla="*/ 1 h 184"/>
                  <a:gd name="T94" fmla="*/ 1 w 172"/>
                  <a:gd name="T95" fmla="*/ 1 h 184"/>
                  <a:gd name="T96" fmla="*/ 1 w 172"/>
                  <a:gd name="T97" fmla="*/ 1 h 184"/>
                  <a:gd name="T98" fmla="*/ 1 w 172"/>
                  <a:gd name="T99" fmla="*/ 1 h 184"/>
                  <a:gd name="T100" fmla="*/ 1 w 172"/>
                  <a:gd name="T101" fmla="*/ 1 h 184"/>
                  <a:gd name="T102" fmla="*/ 1 w 172"/>
                  <a:gd name="T103" fmla="*/ 1 h 184"/>
                  <a:gd name="T104" fmla="*/ 1 w 172"/>
                  <a:gd name="T105" fmla="*/ 1 h 184"/>
                  <a:gd name="T106" fmla="*/ 1 w 172"/>
                  <a:gd name="T107" fmla="*/ 0 h 184"/>
                  <a:gd name="T108" fmla="*/ 1 w 172"/>
                  <a:gd name="T109" fmla="*/ 0 h 184"/>
                  <a:gd name="T110" fmla="*/ 1 w 172"/>
                  <a:gd name="T111" fmla="*/ 0 h 18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2"/>
                  <a:gd name="T169" fmla="*/ 0 h 184"/>
                  <a:gd name="T170" fmla="*/ 172 w 172"/>
                  <a:gd name="T171" fmla="*/ 184 h 18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2" h="184">
                    <a:moveTo>
                      <a:pt x="172" y="82"/>
                    </a:moveTo>
                    <a:lnTo>
                      <a:pt x="171" y="77"/>
                    </a:lnTo>
                    <a:lnTo>
                      <a:pt x="171" y="71"/>
                    </a:lnTo>
                    <a:lnTo>
                      <a:pt x="171" y="66"/>
                    </a:lnTo>
                    <a:lnTo>
                      <a:pt x="170" y="60"/>
                    </a:lnTo>
                    <a:lnTo>
                      <a:pt x="169" y="55"/>
                    </a:lnTo>
                    <a:lnTo>
                      <a:pt x="168" y="51"/>
                    </a:lnTo>
                    <a:lnTo>
                      <a:pt x="166" y="46"/>
                    </a:lnTo>
                    <a:lnTo>
                      <a:pt x="165" y="41"/>
                    </a:lnTo>
                    <a:lnTo>
                      <a:pt x="162" y="39"/>
                    </a:lnTo>
                    <a:lnTo>
                      <a:pt x="160" y="36"/>
                    </a:lnTo>
                    <a:lnTo>
                      <a:pt x="157" y="33"/>
                    </a:lnTo>
                    <a:lnTo>
                      <a:pt x="154" y="30"/>
                    </a:lnTo>
                    <a:lnTo>
                      <a:pt x="152" y="28"/>
                    </a:lnTo>
                    <a:lnTo>
                      <a:pt x="149" y="25"/>
                    </a:lnTo>
                    <a:lnTo>
                      <a:pt x="146" y="23"/>
                    </a:lnTo>
                    <a:lnTo>
                      <a:pt x="143" y="21"/>
                    </a:lnTo>
                    <a:lnTo>
                      <a:pt x="147" y="27"/>
                    </a:lnTo>
                    <a:lnTo>
                      <a:pt x="151" y="34"/>
                    </a:lnTo>
                    <a:lnTo>
                      <a:pt x="155" y="41"/>
                    </a:lnTo>
                    <a:lnTo>
                      <a:pt x="157" y="48"/>
                    </a:lnTo>
                    <a:lnTo>
                      <a:pt x="160" y="57"/>
                    </a:lnTo>
                    <a:lnTo>
                      <a:pt x="161" y="65"/>
                    </a:lnTo>
                    <a:lnTo>
                      <a:pt x="162" y="73"/>
                    </a:lnTo>
                    <a:lnTo>
                      <a:pt x="163" y="82"/>
                    </a:lnTo>
                    <a:lnTo>
                      <a:pt x="162" y="91"/>
                    </a:lnTo>
                    <a:lnTo>
                      <a:pt x="161" y="100"/>
                    </a:lnTo>
                    <a:lnTo>
                      <a:pt x="159" y="109"/>
                    </a:lnTo>
                    <a:lnTo>
                      <a:pt x="157" y="118"/>
                    </a:lnTo>
                    <a:lnTo>
                      <a:pt x="153" y="125"/>
                    </a:lnTo>
                    <a:lnTo>
                      <a:pt x="149" y="133"/>
                    </a:lnTo>
                    <a:lnTo>
                      <a:pt x="145" y="141"/>
                    </a:lnTo>
                    <a:lnTo>
                      <a:pt x="140" y="147"/>
                    </a:lnTo>
                    <a:lnTo>
                      <a:pt x="135" y="153"/>
                    </a:lnTo>
                    <a:lnTo>
                      <a:pt x="129" y="157"/>
                    </a:lnTo>
                    <a:lnTo>
                      <a:pt x="123" y="162"/>
                    </a:lnTo>
                    <a:lnTo>
                      <a:pt x="116" y="166"/>
                    </a:lnTo>
                    <a:lnTo>
                      <a:pt x="109" y="169"/>
                    </a:lnTo>
                    <a:lnTo>
                      <a:pt x="102" y="172"/>
                    </a:lnTo>
                    <a:lnTo>
                      <a:pt x="94" y="173"/>
                    </a:lnTo>
                    <a:lnTo>
                      <a:pt x="86" y="173"/>
                    </a:lnTo>
                    <a:lnTo>
                      <a:pt x="78" y="173"/>
                    </a:lnTo>
                    <a:lnTo>
                      <a:pt x="71" y="172"/>
                    </a:lnTo>
                    <a:lnTo>
                      <a:pt x="63" y="169"/>
                    </a:lnTo>
                    <a:lnTo>
                      <a:pt x="55" y="166"/>
                    </a:lnTo>
                    <a:lnTo>
                      <a:pt x="49" y="162"/>
                    </a:lnTo>
                    <a:lnTo>
                      <a:pt x="42" y="157"/>
                    </a:lnTo>
                    <a:lnTo>
                      <a:pt x="36" y="153"/>
                    </a:lnTo>
                    <a:lnTo>
                      <a:pt x="31" y="147"/>
                    </a:lnTo>
                    <a:lnTo>
                      <a:pt x="26" y="141"/>
                    </a:lnTo>
                    <a:lnTo>
                      <a:pt x="22" y="133"/>
                    </a:lnTo>
                    <a:lnTo>
                      <a:pt x="18" y="125"/>
                    </a:lnTo>
                    <a:lnTo>
                      <a:pt x="15" y="118"/>
                    </a:lnTo>
                    <a:lnTo>
                      <a:pt x="12" y="109"/>
                    </a:lnTo>
                    <a:lnTo>
                      <a:pt x="10" y="100"/>
                    </a:lnTo>
                    <a:lnTo>
                      <a:pt x="9" y="91"/>
                    </a:lnTo>
                    <a:lnTo>
                      <a:pt x="9" y="82"/>
                    </a:lnTo>
                    <a:lnTo>
                      <a:pt x="9" y="69"/>
                    </a:lnTo>
                    <a:lnTo>
                      <a:pt x="12" y="57"/>
                    </a:lnTo>
                    <a:lnTo>
                      <a:pt x="15" y="45"/>
                    </a:lnTo>
                    <a:lnTo>
                      <a:pt x="20" y="34"/>
                    </a:lnTo>
                    <a:lnTo>
                      <a:pt x="26" y="24"/>
                    </a:lnTo>
                    <a:lnTo>
                      <a:pt x="33" y="15"/>
                    </a:lnTo>
                    <a:lnTo>
                      <a:pt x="41" y="7"/>
                    </a:lnTo>
                    <a:lnTo>
                      <a:pt x="49" y="0"/>
                    </a:lnTo>
                    <a:lnTo>
                      <a:pt x="46" y="2"/>
                    </a:lnTo>
                    <a:lnTo>
                      <a:pt x="43" y="3"/>
                    </a:lnTo>
                    <a:lnTo>
                      <a:pt x="39" y="4"/>
                    </a:lnTo>
                    <a:lnTo>
                      <a:pt x="36" y="5"/>
                    </a:lnTo>
                    <a:lnTo>
                      <a:pt x="33" y="6"/>
                    </a:lnTo>
                    <a:lnTo>
                      <a:pt x="30" y="7"/>
                    </a:lnTo>
                    <a:lnTo>
                      <a:pt x="27" y="10"/>
                    </a:lnTo>
                    <a:lnTo>
                      <a:pt x="23" y="11"/>
                    </a:lnTo>
                    <a:lnTo>
                      <a:pt x="18" y="18"/>
                    </a:lnTo>
                    <a:lnTo>
                      <a:pt x="13" y="25"/>
                    </a:lnTo>
                    <a:lnTo>
                      <a:pt x="9" y="34"/>
                    </a:lnTo>
                    <a:lnTo>
                      <a:pt x="6" y="43"/>
                    </a:lnTo>
                    <a:lnTo>
                      <a:pt x="3" y="52"/>
                    </a:lnTo>
                    <a:lnTo>
                      <a:pt x="1" y="61"/>
                    </a:lnTo>
                    <a:lnTo>
                      <a:pt x="0" y="71"/>
                    </a:lnTo>
                    <a:lnTo>
                      <a:pt x="0" y="82"/>
                    </a:lnTo>
                    <a:lnTo>
                      <a:pt x="0" y="93"/>
                    </a:lnTo>
                    <a:lnTo>
                      <a:pt x="1" y="102"/>
                    </a:lnTo>
                    <a:lnTo>
                      <a:pt x="3" y="112"/>
                    </a:lnTo>
                    <a:lnTo>
                      <a:pt x="6" y="121"/>
                    </a:lnTo>
                    <a:lnTo>
                      <a:pt x="10" y="131"/>
                    </a:lnTo>
                    <a:lnTo>
                      <a:pt x="14" y="139"/>
                    </a:lnTo>
                    <a:lnTo>
                      <a:pt x="19" y="147"/>
                    </a:lnTo>
                    <a:lnTo>
                      <a:pt x="25" y="154"/>
                    </a:lnTo>
                    <a:lnTo>
                      <a:pt x="31" y="161"/>
                    </a:lnTo>
                    <a:lnTo>
                      <a:pt x="37" y="167"/>
                    </a:lnTo>
                    <a:lnTo>
                      <a:pt x="44" y="172"/>
                    </a:lnTo>
                    <a:lnTo>
                      <a:pt x="52" y="176"/>
                    </a:lnTo>
                    <a:lnTo>
                      <a:pt x="61" y="180"/>
                    </a:lnTo>
                    <a:lnTo>
                      <a:pt x="69" y="182"/>
                    </a:lnTo>
                    <a:lnTo>
                      <a:pt x="77" y="184"/>
                    </a:lnTo>
                    <a:lnTo>
                      <a:pt x="86" y="184"/>
                    </a:lnTo>
                    <a:lnTo>
                      <a:pt x="95" y="184"/>
                    </a:lnTo>
                    <a:lnTo>
                      <a:pt x="103" y="182"/>
                    </a:lnTo>
                    <a:lnTo>
                      <a:pt x="111" y="180"/>
                    </a:lnTo>
                    <a:lnTo>
                      <a:pt x="119" y="176"/>
                    </a:lnTo>
                    <a:lnTo>
                      <a:pt x="127" y="172"/>
                    </a:lnTo>
                    <a:lnTo>
                      <a:pt x="134" y="167"/>
                    </a:lnTo>
                    <a:lnTo>
                      <a:pt x="140" y="161"/>
                    </a:lnTo>
                    <a:lnTo>
                      <a:pt x="147" y="154"/>
                    </a:lnTo>
                    <a:lnTo>
                      <a:pt x="152" y="147"/>
                    </a:lnTo>
                    <a:lnTo>
                      <a:pt x="157" y="139"/>
                    </a:lnTo>
                    <a:lnTo>
                      <a:pt x="161" y="131"/>
                    </a:lnTo>
                    <a:lnTo>
                      <a:pt x="165" y="121"/>
                    </a:lnTo>
                    <a:lnTo>
                      <a:pt x="168" y="112"/>
                    </a:lnTo>
                    <a:lnTo>
                      <a:pt x="170" y="102"/>
                    </a:lnTo>
                    <a:lnTo>
                      <a:pt x="171" y="93"/>
                    </a:lnTo>
                    <a:lnTo>
                      <a:pt x="172" y="82"/>
                    </a:lnTo>
                    <a:close/>
                  </a:path>
                </a:pathLst>
              </a:custGeom>
              <a:solidFill>
                <a:srgbClr val="F7D2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 name="Freeform 87"/>
              <p:cNvSpPr>
                <a:spLocks/>
              </p:cNvSpPr>
              <p:nvPr/>
            </p:nvSpPr>
            <p:spPr bwMode="auto">
              <a:xfrm>
                <a:off x="1145" y="2645"/>
                <a:ext cx="33" cy="30"/>
              </a:xfrm>
              <a:custGeom>
                <a:avLst/>
                <a:gdLst>
                  <a:gd name="T0" fmla="*/ 1 w 163"/>
                  <a:gd name="T1" fmla="*/ 0 h 181"/>
                  <a:gd name="T2" fmla="*/ 1 w 163"/>
                  <a:gd name="T3" fmla="*/ 0 h 181"/>
                  <a:gd name="T4" fmla="*/ 1 w 163"/>
                  <a:gd name="T5" fmla="*/ 0 h 181"/>
                  <a:gd name="T6" fmla="*/ 1 w 163"/>
                  <a:gd name="T7" fmla="*/ 0 h 181"/>
                  <a:gd name="T8" fmla="*/ 1 w 163"/>
                  <a:gd name="T9" fmla="*/ 0 h 181"/>
                  <a:gd name="T10" fmla="*/ 1 w 163"/>
                  <a:gd name="T11" fmla="*/ 0 h 181"/>
                  <a:gd name="T12" fmla="*/ 1 w 163"/>
                  <a:gd name="T13" fmla="*/ 0 h 181"/>
                  <a:gd name="T14" fmla="*/ 1 w 163"/>
                  <a:gd name="T15" fmla="*/ 0 h 181"/>
                  <a:gd name="T16" fmla="*/ 1 w 163"/>
                  <a:gd name="T17" fmla="*/ 0 h 181"/>
                  <a:gd name="T18" fmla="*/ 1 w 163"/>
                  <a:gd name="T19" fmla="*/ 0 h 181"/>
                  <a:gd name="T20" fmla="*/ 1 w 163"/>
                  <a:gd name="T21" fmla="*/ 0 h 181"/>
                  <a:gd name="T22" fmla="*/ 1 w 163"/>
                  <a:gd name="T23" fmla="*/ 0 h 181"/>
                  <a:gd name="T24" fmla="*/ 1 w 163"/>
                  <a:gd name="T25" fmla="*/ 0 h 181"/>
                  <a:gd name="T26" fmla="*/ 1 w 163"/>
                  <a:gd name="T27" fmla="*/ 0 h 181"/>
                  <a:gd name="T28" fmla="*/ 1 w 163"/>
                  <a:gd name="T29" fmla="*/ 0 h 181"/>
                  <a:gd name="T30" fmla="*/ 1 w 163"/>
                  <a:gd name="T31" fmla="*/ 0 h 181"/>
                  <a:gd name="T32" fmla="*/ 1 w 163"/>
                  <a:gd name="T33" fmla="*/ 0 h 181"/>
                  <a:gd name="T34" fmla="*/ 1 w 163"/>
                  <a:gd name="T35" fmla="*/ 0 h 181"/>
                  <a:gd name="T36" fmla="*/ 1 w 163"/>
                  <a:gd name="T37" fmla="*/ 0 h 181"/>
                  <a:gd name="T38" fmla="*/ 1 w 163"/>
                  <a:gd name="T39" fmla="*/ 1 h 181"/>
                  <a:gd name="T40" fmla="*/ 1 w 163"/>
                  <a:gd name="T41" fmla="*/ 1 h 181"/>
                  <a:gd name="T42" fmla="*/ 1 w 163"/>
                  <a:gd name="T43" fmla="*/ 1 h 181"/>
                  <a:gd name="T44" fmla="*/ 1 w 163"/>
                  <a:gd name="T45" fmla="*/ 1 h 181"/>
                  <a:gd name="T46" fmla="*/ 1 w 163"/>
                  <a:gd name="T47" fmla="*/ 1 h 181"/>
                  <a:gd name="T48" fmla="*/ 1 w 163"/>
                  <a:gd name="T49" fmla="*/ 1 h 181"/>
                  <a:gd name="T50" fmla="*/ 0 w 163"/>
                  <a:gd name="T51" fmla="*/ 1 h 181"/>
                  <a:gd name="T52" fmla="*/ 0 w 163"/>
                  <a:gd name="T53" fmla="*/ 1 h 181"/>
                  <a:gd name="T54" fmla="*/ 0 w 163"/>
                  <a:gd name="T55" fmla="*/ 1 h 181"/>
                  <a:gd name="T56" fmla="*/ 0 w 163"/>
                  <a:gd name="T57" fmla="*/ 1 h 181"/>
                  <a:gd name="T58" fmla="*/ 0 w 163"/>
                  <a:gd name="T59" fmla="*/ 0 h 181"/>
                  <a:gd name="T60" fmla="*/ 0 w 163"/>
                  <a:gd name="T61" fmla="*/ 0 h 181"/>
                  <a:gd name="T62" fmla="*/ 0 w 163"/>
                  <a:gd name="T63" fmla="*/ 0 h 181"/>
                  <a:gd name="T64" fmla="*/ 0 w 163"/>
                  <a:gd name="T65" fmla="*/ 0 h 181"/>
                  <a:gd name="T66" fmla="*/ 0 w 163"/>
                  <a:gd name="T67" fmla="*/ 0 h 181"/>
                  <a:gd name="T68" fmla="*/ 0 w 163"/>
                  <a:gd name="T69" fmla="*/ 0 h 181"/>
                  <a:gd name="T70" fmla="*/ 0 w 163"/>
                  <a:gd name="T71" fmla="*/ 0 h 181"/>
                  <a:gd name="T72" fmla="*/ 0 w 163"/>
                  <a:gd name="T73" fmla="*/ 0 h 181"/>
                  <a:gd name="T74" fmla="*/ 0 w 163"/>
                  <a:gd name="T75" fmla="*/ 0 h 181"/>
                  <a:gd name="T76" fmla="*/ 1 w 163"/>
                  <a:gd name="T77" fmla="*/ 0 h 181"/>
                  <a:gd name="T78" fmla="*/ 0 w 163"/>
                  <a:gd name="T79" fmla="*/ 0 h 181"/>
                  <a:gd name="T80" fmla="*/ 0 w 163"/>
                  <a:gd name="T81" fmla="*/ 0 h 181"/>
                  <a:gd name="T82" fmla="*/ 0 w 163"/>
                  <a:gd name="T83" fmla="*/ 0 h 181"/>
                  <a:gd name="T84" fmla="*/ 0 w 163"/>
                  <a:gd name="T85" fmla="*/ 0 h 181"/>
                  <a:gd name="T86" fmla="*/ 0 w 163"/>
                  <a:gd name="T87" fmla="*/ 0 h 181"/>
                  <a:gd name="T88" fmla="*/ 0 w 163"/>
                  <a:gd name="T89" fmla="*/ 0 h 181"/>
                  <a:gd name="T90" fmla="*/ 0 w 163"/>
                  <a:gd name="T91" fmla="*/ 0 h 181"/>
                  <a:gd name="T92" fmla="*/ 0 w 163"/>
                  <a:gd name="T93" fmla="*/ 0 h 181"/>
                  <a:gd name="T94" fmla="*/ 0 w 163"/>
                  <a:gd name="T95" fmla="*/ 0 h 181"/>
                  <a:gd name="T96" fmla="*/ 0 w 163"/>
                  <a:gd name="T97" fmla="*/ 1 h 181"/>
                  <a:gd name="T98" fmla="*/ 0 w 163"/>
                  <a:gd name="T99" fmla="*/ 1 h 181"/>
                  <a:gd name="T100" fmla="*/ 0 w 163"/>
                  <a:gd name="T101" fmla="*/ 1 h 181"/>
                  <a:gd name="T102" fmla="*/ 0 w 163"/>
                  <a:gd name="T103" fmla="*/ 1 h 181"/>
                  <a:gd name="T104" fmla="*/ 0 w 163"/>
                  <a:gd name="T105" fmla="*/ 1 h 181"/>
                  <a:gd name="T106" fmla="*/ 1 w 163"/>
                  <a:gd name="T107" fmla="*/ 1 h 181"/>
                  <a:gd name="T108" fmla="*/ 1 w 163"/>
                  <a:gd name="T109" fmla="*/ 1 h 181"/>
                  <a:gd name="T110" fmla="*/ 1 w 163"/>
                  <a:gd name="T111" fmla="*/ 1 h 181"/>
                  <a:gd name="T112" fmla="*/ 1 w 163"/>
                  <a:gd name="T113" fmla="*/ 1 h 181"/>
                  <a:gd name="T114" fmla="*/ 1 w 163"/>
                  <a:gd name="T115" fmla="*/ 1 h 181"/>
                  <a:gd name="T116" fmla="*/ 1 w 163"/>
                  <a:gd name="T117" fmla="*/ 1 h 181"/>
                  <a:gd name="T118" fmla="*/ 1 w 163"/>
                  <a:gd name="T119" fmla="*/ 1 h 181"/>
                  <a:gd name="T120" fmla="*/ 1 w 163"/>
                  <a:gd name="T121" fmla="*/ 0 h 181"/>
                  <a:gd name="T122" fmla="*/ 1 w 163"/>
                  <a:gd name="T123" fmla="*/ 0 h 1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3"/>
                  <a:gd name="T187" fmla="*/ 0 h 181"/>
                  <a:gd name="T188" fmla="*/ 163 w 163"/>
                  <a:gd name="T189" fmla="*/ 181 h 1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3" h="181">
                    <a:moveTo>
                      <a:pt x="163" y="84"/>
                    </a:moveTo>
                    <a:lnTo>
                      <a:pt x="163" y="77"/>
                    </a:lnTo>
                    <a:lnTo>
                      <a:pt x="162" y="71"/>
                    </a:lnTo>
                    <a:lnTo>
                      <a:pt x="161" y="63"/>
                    </a:lnTo>
                    <a:lnTo>
                      <a:pt x="160" y="57"/>
                    </a:lnTo>
                    <a:lnTo>
                      <a:pt x="158" y="50"/>
                    </a:lnTo>
                    <a:lnTo>
                      <a:pt x="156" y="44"/>
                    </a:lnTo>
                    <a:lnTo>
                      <a:pt x="154" y="38"/>
                    </a:lnTo>
                    <a:lnTo>
                      <a:pt x="151" y="33"/>
                    </a:lnTo>
                    <a:lnTo>
                      <a:pt x="149" y="31"/>
                    </a:lnTo>
                    <a:lnTo>
                      <a:pt x="147" y="30"/>
                    </a:lnTo>
                    <a:lnTo>
                      <a:pt x="145" y="27"/>
                    </a:lnTo>
                    <a:lnTo>
                      <a:pt x="143" y="26"/>
                    </a:lnTo>
                    <a:lnTo>
                      <a:pt x="141" y="24"/>
                    </a:lnTo>
                    <a:lnTo>
                      <a:pt x="139" y="23"/>
                    </a:lnTo>
                    <a:lnTo>
                      <a:pt x="137" y="21"/>
                    </a:lnTo>
                    <a:lnTo>
                      <a:pt x="135" y="19"/>
                    </a:lnTo>
                    <a:lnTo>
                      <a:pt x="133" y="18"/>
                    </a:lnTo>
                    <a:lnTo>
                      <a:pt x="132" y="18"/>
                    </a:lnTo>
                    <a:lnTo>
                      <a:pt x="130" y="17"/>
                    </a:lnTo>
                    <a:lnTo>
                      <a:pt x="128" y="15"/>
                    </a:lnTo>
                    <a:lnTo>
                      <a:pt x="127" y="14"/>
                    </a:lnTo>
                    <a:lnTo>
                      <a:pt x="125" y="13"/>
                    </a:lnTo>
                    <a:lnTo>
                      <a:pt x="123" y="13"/>
                    </a:lnTo>
                    <a:lnTo>
                      <a:pt x="122" y="12"/>
                    </a:lnTo>
                    <a:lnTo>
                      <a:pt x="129" y="18"/>
                    </a:lnTo>
                    <a:lnTo>
                      <a:pt x="135" y="25"/>
                    </a:lnTo>
                    <a:lnTo>
                      <a:pt x="140" y="33"/>
                    </a:lnTo>
                    <a:lnTo>
                      <a:pt x="145" y="42"/>
                    </a:lnTo>
                    <a:lnTo>
                      <a:pt x="149" y="51"/>
                    </a:lnTo>
                    <a:lnTo>
                      <a:pt x="152" y="62"/>
                    </a:lnTo>
                    <a:lnTo>
                      <a:pt x="153" y="73"/>
                    </a:lnTo>
                    <a:lnTo>
                      <a:pt x="154" y="84"/>
                    </a:lnTo>
                    <a:lnTo>
                      <a:pt x="154" y="92"/>
                    </a:lnTo>
                    <a:lnTo>
                      <a:pt x="153" y="101"/>
                    </a:lnTo>
                    <a:lnTo>
                      <a:pt x="151" y="109"/>
                    </a:lnTo>
                    <a:lnTo>
                      <a:pt x="148" y="117"/>
                    </a:lnTo>
                    <a:lnTo>
                      <a:pt x="145" y="125"/>
                    </a:lnTo>
                    <a:lnTo>
                      <a:pt x="142" y="132"/>
                    </a:lnTo>
                    <a:lnTo>
                      <a:pt x="138" y="139"/>
                    </a:lnTo>
                    <a:lnTo>
                      <a:pt x="133" y="145"/>
                    </a:lnTo>
                    <a:lnTo>
                      <a:pt x="128" y="151"/>
                    </a:lnTo>
                    <a:lnTo>
                      <a:pt x="122" y="156"/>
                    </a:lnTo>
                    <a:lnTo>
                      <a:pt x="116" y="159"/>
                    </a:lnTo>
                    <a:lnTo>
                      <a:pt x="110" y="163"/>
                    </a:lnTo>
                    <a:lnTo>
                      <a:pt x="103" y="166"/>
                    </a:lnTo>
                    <a:lnTo>
                      <a:pt x="97" y="169"/>
                    </a:lnTo>
                    <a:lnTo>
                      <a:pt x="89" y="170"/>
                    </a:lnTo>
                    <a:lnTo>
                      <a:pt x="82" y="170"/>
                    </a:lnTo>
                    <a:lnTo>
                      <a:pt x="75" y="170"/>
                    </a:lnTo>
                    <a:lnTo>
                      <a:pt x="68" y="169"/>
                    </a:lnTo>
                    <a:lnTo>
                      <a:pt x="61" y="166"/>
                    </a:lnTo>
                    <a:lnTo>
                      <a:pt x="54" y="163"/>
                    </a:lnTo>
                    <a:lnTo>
                      <a:pt x="47" y="159"/>
                    </a:lnTo>
                    <a:lnTo>
                      <a:pt x="41" y="156"/>
                    </a:lnTo>
                    <a:lnTo>
                      <a:pt x="35" y="151"/>
                    </a:lnTo>
                    <a:lnTo>
                      <a:pt x="30" y="145"/>
                    </a:lnTo>
                    <a:lnTo>
                      <a:pt x="26" y="139"/>
                    </a:lnTo>
                    <a:lnTo>
                      <a:pt x="21" y="132"/>
                    </a:lnTo>
                    <a:lnTo>
                      <a:pt x="18" y="125"/>
                    </a:lnTo>
                    <a:lnTo>
                      <a:pt x="15" y="117"/>
                    </a:lnTo>
                    <a:lnTo>
                      <a:pt x="12" y="109"/>
                    </a:lnTo>
                    <a:lnTo>
                      <a:pt x="11" y="101"/>
                    </a:lnTo>
                    <a:lnTo>
                      <a:pt x="10" y="92"/>
                    </a:lnTo>
                    <a:lnTo>
                      <a:pt x="9" y="84"/>
                    </a:lnTo>
                    <a:lnTo>
                      <a:pt x="9" y="77"/>
                    </a:lnTo>
                    <a:lnTo>
                      <a:pt x="10" y="68"/>
                    </a:lnTo>
                    <a:lnTo>
                      <a:pt x="12" y="61"/>
                    </a:lnTo>
                    <a:lnTo>
                      <a:pt x="13" y="55"/>
                    </a:lnTo>
                    <a:lnTo>
                      <a:pt x="18" y="42"/>
                    </a:lnTo>
                    <a:lnTo>
                      <a:pt x="25" y="30"/>
                    </a:lnTo>
                    <a:lnTo>
                      <a:pt x="33" y="19"/>
                    </a:lnTo>
                    <a:lnTo>
                      <a:pt x="43" y="11"/>
                    </a:lnTo>
                    <a:lnTo>
                      <a:pt x="48" y="7"/>
                    </a:lnTo>
                    <a:lnTo>
                      <a:pt x="54" y="5"/>
                    </a:lnTo>
                    <a:lnTo>
                      <a:pt x="60" y="1"/>
                    </a:lnTo>
                    <a:lnTo>
                      <a:pt x="66" y="0"/>
                    </a:lnTo>
                    <a:lnTo>
                      <a:pt x="62" y="0"/>
                    </a:lnTo>
                    <a:lnTo>
                      <a:pt x="57" y="1"/>
                    </a:lnTo>
                    <a:lnTo>
                      <a:pt x="52" y="1"/>
                    </a:lnTo>
                    <a:lnTo>
                      <a:pt x="48" y="2"/>
                    </a:lnTo>
                    <a:lnTo>
                      <a:pt x="44" y="4"/>
                    </a:lnTo>
                    <a:lnTo>
                      <a:pt x="39" y="5"/>
                    </a:lnTo>
                    <a:lnTo>
                      <a:pt x="35" y="6"/>
                    </a:lnTo>
                    <a:lnTo>
                      <a:pt x="31" y="7"/>
                    </a:lnTo>
                    <a:lnTo>
                      <a:pt x="24" y="14"/>
                    </a:lnTo>
                    <a:lnTo>
                      <a:pt x="18" y="23"/>
                    </a:lnTo>
                    <a:lnTo>
                      <a:pt x="13" y="31"/>
                    </a:lnTo>
                    <a:lnTo>
                      <a:pt x="9" y="41"/>
                    </a:lnTo>
                    <a:lnTo>
                      <a:pt x="5" y="50"/>
                    </a:lnTo>
                    <a:lnTo>
                      <a:pt x="2" y="61"/>
                    </a:lnTo>
                    <a:lnTo>
                      <a:pt x="1" y="72"/>
                    </a:lnTo>
                    <a:lnTo>
                      <a:pt x="0" y="84"/>
                    </a:lnTo>
                    <a:lnTo>
                      <a:pt x="1" y="93"/>
                    </a:lnTo>
                    <a:lnTo>
                      <a:pt x="2" y="103"/>
                    </a:lnTo>
                    <a:lnTo>
                      <a:pt x="4" y="113"/>
                    </a:lnTo>
                    <a:lnTo>
                      <a:pt x="7" y="121"/>
                    </a:lnTo>
                    <a:lnTo>
                      <a:pt x="10" y="131"/>
                    </a:lnTo>
                    <a:lnTo>
                      <a:pt x="14" y="138"/>
                    </a:lnTo>
                    <a:lnTo>
                      <a:pt x="19" y="146"/>
                    </a:lnTo>
                    <a:lnTo>
                      <a:pt x="24" y="152"/>
                    </a:lnTo>
                    <a:lnTo>
                      <a:pt x="30" y="158"/>
                    </a:lnTo>
                    <a:lnTo>
                      <a:pt x="36" y="164"/>
                    </a:lnTo>
                    <a:lnTo>
                      <a:pt x="43" y="169"/>
                    </a:lnTo>
                    <a:lnTo>
                      <a:pt x="50" y="174"/>
                    </a:lnTo>
                    <a:lnTo>
                      <a:pt x="58" y="176"/>
                    </a:lnTo>
                    <a:lnTo>
                      <a:pt x="66" y="178"/>
                    </a:lnTo>
                    <a:lnTo>
                      <a:pt x="74" y="181"/>
                    </a:lnTo>
                    <a:lnTo>
                      <a:pt x="82" y="181"/>
                    </a:lnTo>
                    <a:lnTo>
                      <a:pt x="90" y="181"/>
                    </a:lnTo>
                    <a:lnTo>
                      <a:pt x="98" y="178"/>
                    </a:lnTo>
                    <a:lnTo>
                      <a:pt x="106" y="176"/>
                    </a:lnTo>
                    <a:lnTo>
                      <a:pt x="114" y="174"/>
                    </a:lnTo>
                    <a:lnTo>
                      <a:pt x="121" y="169"/>
                    </a:lnTo>
                    <a:lnTo>
                      <a:pt x="127" y="164"/>
                    </a:lnTo>
                    <a:lnTo>
                      <a:pt x="134" y="158"/>
                    </a:lnTo>
                    <a:lnTo>
                      <a:pt x="139" y="152"/>
                    </a:lnTo>
                    <a:lnTo>
                      <a:pt x="145" y="146"/>
                    </a:lnTo>
                    <a:lnTo>
                      <a:pt x="149" y="138"/>
                    </a:lnTo>
                    <a:lnTo>
                      <a:pt x="153" y="131"/>
                    </a:lnTo>
                    <a:lnTo>
                      <a:pt x="157" y="121"/>
                    </a:lnTo>
                    <a:lnTo>
                      <a:pt x="159" y="113"/>
                    </a:lnTo>
                    <a:lnTo>
                      <a:pt x="161" y="103"/>
                    </a:lnTo>
                    <a:lnTo>
                      <a:pt x="163" y="93"/>
                    </a:lnTo>
                    <a:lnTo>
                      <a:pt x="163" y="84"/>
                    </a:lnTo>
                    <a:close/>
                  </a:path>
                </a:pathLst>
              </a:custGeom>
              <a:solidFill>
                <a:srgbClr val="F8D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 name="Freeform 88"/>
              <p:cNvSpPr>
                <a:spLocks noEditPoints="1"/>
              </p:cNvSpPr>
              <p:nvPr/>
            </p:nvSpPr>
            <p:spPr bwMode="auto">
              <a:xfrm>
                <a:off x="1146" y="2645"/>
                <a:ext cx="31" cy="29"/>
              </a:xfrm>
              <a:custGeom>
                <a:avLst/>
                <a:gdLst>
                  <a:gd name="T0" fmla="*/ 1 w 154"/>
                  <a:gd name="T1" fmla="*/ 0 h 175"/>
                  <a:gd name="T2" fmla="*/ 1 w 154"/>
                  <a:gd name="T3" fmla="*/ 0 h 175"/>
                  <a:gd name="T4" fmla="*/ 1 w 154"/>
                  <a:gd name="T5" fmla="*/ 0 h 175"/>
                  <a:gd name="T6" fmla="*/ 1 w 154"/>
                  <a:gd name="T7" fmla="*/ 0 h 175"/>
                  <a:gd name="T8" fmla="*/ 1 w 154"/>
                  <a:gd name="T9" fmla="*/ 0 h 175"/>
                  <a:gd name="T10" fmla="*/ 1 w 154"/>
                  <a:gd name="T11" fmla="*/ 0 h 175"/>
                  <a:gd name="T12" fmla="*/ 1 w 154"/>
                  <a:gd name="T13" fmla="*/ 0 h 175"/>
                  <a:gd name="T14" fmla="*/ 0 w 154"/>
                  <a:gd name="T15" fmla="*/ 0 h 175"/>
                  <a:gd name="T16" fmla="*/ 0 w 154"/>
                  <a:gd name="T17" fmla="*/ 0 h 175"/>
                  <a:gd name="T18" fmla="*/ 0 w 154"/>
                  <a:gd name="T19" fmla="*/ 0 h 175"/>
                  <a:gd name="T20" fmla="*/ 0 w 154"/>
                  <a:gd name="T21" fmla="*/ 0 h 175"/>
                  <a:gd name="T22" fmla="*/ 0 w 154"/>
                  <a:gd name="T23" fmla="*/ 0 h 175"/>
                  <a:gd name="T24" fmla="*/ 0 w 154"/>
                  <a:gd name="T25" fmla="*/ 1 h 175"/>
                  <a:gd name="T26" fmla="*/ 0 w 154"/>
                  <a:gd name="T27" fmla="*/ 1 h 175"/>
                  <a:gd name="T28" fmla="*/ 0 w 154"/>
                  <a:gd name="T29" fmla="*/ 1 h 175"/>
                  <a:gd name="T30" fmla="*/ 1 w 154"/>
                  <a:gd name="T31" fmla="*/ 1 h 175"/>
                  <a:gd name="T32" fmla="*/ 1 w 154"/>
                  <a:gd name="T33" fmla="*/ 1 h 175"/>
                  <a:gd name="T34" fmla="*/ 1 w 154"/>
                  <a:gd name="T35" fmla="*/ 1 h 175"/>
                  <a:gd name="T36" fmla="*/ 1 w 154"/>
                  <a:gd name="T37" fmla="*/ 1 h 175"/>
                  <a:gd name="T38" fmla="*/ 1 w 154"/>
                  <a:gd name="T39" fmla="*/ 0 h 175"/>
                  <a:gd name="T40" fmla="*/ 1 w 154"/>
                  <a:gd name="T41" fmla="*/ 0 h 175"/>
                  <a:gd name="T42" fmla="*/ 1 w 154"/>
                  <a:gd name="T43" fmla="*/ 0 h 175"/>
                  <a:gd name="T44" fmla="*/ 1 w 154"/>
                  <a:gd name="T45" fmla="*/ 0 h 175"/>
                  <a:gd name="T46" fmla="*/ 1 w 154"/>
                  <a:gd name="T47" fmla="*/ 0 h 175"/>
                  <a:gd name="T48" fmla="*/ 1 w 154"/>
                  <a:gd name="T49" fmla="*/ 1 h 175"/>
                  <a:gd name="T50" fmla="*/ 1 w 154"/>
                  <a:gd name="T51" fmla="*/ 1 h 175"/>
                  <a:gd name="T52" fmla="*/ 1 w 154"/>
                  <a:gd name="T53" fmla="*/ 1 h 175"/>
                  <a:gd name="T54" fmla="*/ 1 w 154"/>
                  <a:gd name="T55" fmla="*/ 1 h 175"/>
                  <a:gd name="T56" fmla="*/ 0 w 154"/>
                  <a:gd name="T57" fmla="*/ 1 h 175"/>
                  <a:gd name="T58" fmla="*/ 0 w 154"/>
                  <a:gd name="T59" fmla="*/ 1 h 175"/>
                  <a:gd name="T60" fmla="*/ 0 w 154"/>
                  <a:gd name="T61" fmla="*/ 0 h 175"/>
                  <a:gd name="T62" fmla="*/ 0 w 154"/>
                  <a:gd name="T63" fmla="*/ 0 h 175"/>
                  <a:gd name="T64" fmla="*/ 0 w 154"/>
                  <a:gd name="T65" fmla="*/ 0 h 175"/>
                  <a:gd name="T66" fmla="*/ 0 w 154"/>
                  <a:gd name="T67" fmla="*/ 0 h 175"/>
                  <a:gd name="T68" fmla="*/ 0 w 154"/>
                  <a:gd name="T69" fmla="*/ 0 h 175"/>
                  <a:gd name="T70" fmla="*/ 0 w 154"/>
                  <a:gd name="T71" fmla="*/ 0 h 175"/>
                  <a:gd name="T72" fmla="*/ 0 w 154"/>
                  <a:gd name="T73" fmla="*/ 0 h 175"/>
                  <a:gd name="T74" fmla="*/ 1 w 154"/>
                  <a:gd name="T75" fmla="*/ 0 h 175"/>
                  <a:gd name="T76" fmla="*/ 1 w 154"/>
                  <a:gd name="T77" fmla="*/ 0 h 175"/>
                  <a:gd name="T78" fmla="*/ 1 w 154"/>
                  <a:gd name="T79" fmla="*/ 0 h 175"/>
                  <a:gd name="T80" fmla="*/ 1 w 154"/>
                  <a:gd name="T81" fmla="*/ 0 h 175"/>
                  <a:gd name="T82" fmla="*/ 1 w 154"/>
                  <a:gd name="T83" fmla="*/ 0 h 175"/>
                  <a:gd name="T84" fmla="*/ 1 w 154"/>
                  <a:gd name="T85" fmla="*/ 0 h 1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4"/>
                  <a:gd name="T130" fmla="*/ 0 h 175"/>
                  <a:gd name="T131" fmla="*/ 154 w 154"/>
                  <a:gd name="T132" fmla="*/ 175 h 17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4" h="175">
                    <a:moveTo>
                      <a:pt x="154" y="84"/>
                    </a:moveTo>
                    <a:lnTo>
                      <a:pt x="153" y="75"/>
                    </a:lnTo>
                    <a:lnTo>
                      <a:pt x="152" y="67"/>
                    </a:lnTo>
                    <a:lnTo>
                      <a:pt x="151" y="59"/>
                    </a:lnTo>
                    <a:lnTo>
                      <a:pt x="148" y="50"/>
                    </a:lnTo>
                    <a:lnTo>
                      <a:pt x="146" y="43"/>
                    </a:lnTo>
                    <a:lnTo>
                      <a:pt x="142" y="36"/>
                    </a:lnTo>
                    <a:lnTo>
                      <a:pt x="138" y="29"/>
                    </a:lnTo>
                    <a:lnTo>
                      <a:pt x="134" y="23"/>
                    </a:lnTo>
                    <a:lnTo>
                      <a:pt x="133" y="21"/>
                    </a:lnTo>
                    <a:lnTo>
                      <a:pt x="132" y="21"/>
                    </a:lnTo>
                    <a:lnTo>
                      <a:pt x="131" y="20"/>
                    </a:lnTo>
                    <a:lnTo>
                      <a:pt x="130" y="20"/>
                    </a:lnTo>
                    <a:lnTo>
                      <a:pt x="130" y="19"/>
                    </a:lnTo>
                    <a:lnTo>
                      <a:pt x="119" y="13"/>
                    </a:lnTo>
                    <a:lnTo>
                      <a:pt x="108" y="8"/>
                    </a:lnTo>
                    <a:lnTo>
                      <a:pt x="97" y="4"/>
                    </a:lnTo>
                    <a:lnTo>
                      <a:pt x="86" y="1"/>
                    </a:lnTo>
                    <a:lnTo>
                      <a:pt x="75" y="0"/>
                    </a:lnTo>
                    <a:lnTo>
                      <a:pt x="64" y="0"/>
                    </a:lnTo>
                    <a:lnTo>
                      <a:pt x="52" y="1"/>
                    </a:lnTo>
                    <a:lnTo>
                      <a:pt x="40" y="2"/>
                    </a:lnTo>
                    <a:lnTo>
                      <a:pt x="32" y="9"/>
                    </a:lnTo>
                    <a:lnTo>
                      <a:pt x="24" y="17"/>
                    </a:lnTo>
                    <a:lnTo>
                      <a:pt x="17" y="26"/>
                    </a:lnTo>
                    <a:lnTo>
                      <a:pt x="11" y="36"/>
                    </a:lnTo>
                    <a:lnTo>
                      <a:pt x="6" y="47"/>
                    </a:lnTo>
                    <a:lnTo>
                      <a:pt x="3" y="59"/>
                    </a:lnTo>
                    <a:lnTo>
                      <a:pt x="0" y="71"/>
                    </a:lnTo>
                    <a:lnTo>
                      <a:pt x="0" y="84"/>
                    </a:lnTo>
                    <a:lnTo>
                      <a:pt x="0" y="93"/>
                    </a:lnTo>
                    <a:lnTo>
                      <a:pt x="1" y="102"/>
                    </a:lnTo>
                    <a:lnTo>
                      <a:pt x="3" y="111"/>
                    </a:lnTo>
                    <a:lnTo>
                      <a:pt x="6" y="120"/>
                    </a:lnTo>
                    <a:lnTo>
                      <a:pt x="9" y="127"/>
                    </a:lnTo>
                    <a:lnTo>
                      <a:pt x="13" y="135"/>
                    </a:lnTo>
                    <a:lnTo>
                      <a:pt x="17" y="143"/>
                    </a:lnTo>
                    <a:lnTo>
                      <a:pt x="22" y="149"/>
                    </a:lnTo>
                    <a:lnTo>
                      <a:pt x="27" y="155"/>
                    </a:lnTo>
                    <a:lnTo>
                      <a:pt x="33" y="159"/>
                    </a:lnTo>
                    <a:lnTo>
                      <a:pt x="40" y="164"/>
                    </a:lnTo>
                    <a:lnTo>
                      <a:pt x="46" y="168"/>
                    </a:lnTo>
                    <a:lnTo>
                      <a:pt x="54" y="171"/>
                    </a:lnTo>
                    <a:lnTo>
                      <a:pt x="62" y="174"/>
                    </a:lnTo>
                    <a:lnTo>
                      <a:pt x="69" y="175"/>
                    </a:lnTo>
                    <a:lnTo>
                      <a:pt x="77" y="175"/>
                    </a:lnTo>
                    <a:lnTo>
                      <a:pt x="85" y="175"/>
                    </a:lnTo>
                    <a:lnTo>
                      <a:pt x="93" y="174"/>
                    </a:lnTo>
                    <a:lnTo>
                      <a:pt x="100" y="171"/>
                    </a:lnTo>
                    <a:lnTo>
                      <a:pt x="107" y="168"/>
                    </a:lnTo>
                    <a:lnTo>
                      <a:pt x="114" y="164"/>
                    </a:lnTo>
                    <a:lnTo>
                      <a:pt x="120" y="159"/>
                    </a:lnTo>
                    <a:lnTo>
                      <a:pt x="126" y="155"/>
                    </a:lnTo>
                    <a:lnTo>
                      <a:pt x="131" y="149"/>
                    </a:lnTo>
                    <a:lnTo>
                      <a:pt x="136" y="143"/>
                    </a:lnTo>
                    <a:lnTo>
                      <a:pt x="140" y="135"/>
                    </a:lnTo>
                    <a:lnTo>
                      <a:pt x="144" y="127"/>
                    </a:lnTo>
                    <a:lnTo>
                      <a:pt x="148" y="120"/>
                    </a:lnTo>
                    <a:lnTo>
                      <a:pt x="150" y="111"/>
                    </a:lnTo>
                    <a:lnTo>
                      <a:pt x="152" y="102"/>
                    </a:lnTo>
                    <a:lnTo>
                      <a:pt x="153" y="93"/>
                    </a:lnTo>
                    <a:lnTo>
                      <a:pt x="154" y="84"/>
                    </a:lnTo>
                    <a:close/>
                    <a:moveTo>
                      <a:pt x="145" y="84"/>
                    </a:moveTo>
                    <a:lnTo>
                      <a:pt x="144" y="92"/>
                    </a:lnTo>
                    <a:lnTo>
                      <a:pt x="143" y="101"/>
                    </a:lnTo>
                    <a:lnTo>
                      <a:pt x="142" y="108"/>
                    </a:lnTo>
                    <a:lnTo>
                      <a:pt x="139" y="115"/>
                    </a:lnTo>
                    <a:lnTo>
                      <a:pt x="136" y="122"/>
                    </a:lnTo>
                    <a:lnTo>
                      <a:pt x="133" y="129"/>
                    </a:lnTo>
                    <a:lnTo>
                      <a:pt x="129" y="135"/>
                    </a:lnTo>
                    <a:lnTo>
                      <a:pt x="125" y="141"/>
                    </a:lnTo>
                    <a:lnTo>
                      <a:pt x="120" y="146"/>
                    </a:lnTo>
                    <a:lnTo>
                      <a:pt x="115" y="151"/>
                    </a:lnTo>
                    <a:lnTo>
                      <a:pt x="109" y="155"/>
                    </a:lnTo>
                    <a:lnTo>
                      <a:pt x="103" y="158"/>
                    </a:lnTo>
                    <a:lnTo>
                      <a:pt x="97" y="161"/>
                    </a:lnTo>
                    <a:lnTo>
                      <a:pt x="91" y="163"/>
                    </a:lnTo>
                    <a:lnTo>
                      <a:pt x="84" y="164"/>
                    </a:lnTo>
                    <a:lnTo>
                      <a:pt x="77" y="164"/>
                    </a:lnTo>
                    <a:lnTo>
                      <a:pt x="70" y="164"/>
                    </a:lnTo>
                    <a:lnTo>
                      <a:pt x="64" y="163"/>
                    </a:lnTo>
                    <a:lnTo>
                      <a:pt x="57" y="161"/>
                    </a:lnTo>
                    <a:lnTo>
                      <a:pt x="51" y="158"/>
                    </a:lnTo>
                    <a:lnTo>
                      <a:pt x="44" y="155"/>
                    </a:lnTo>
                    <a:lnTo>
                      <a:pt x="38" y="151"/>
                    </a:lnTo>
                    <a:lnTo>
                      <a:pt x="33" y="146"/>
                    </a:lnTo>
                    <a:lnTo>
                      <a:pt x="28" y="141"/>
                    </a:lnTo>
                    <a:lnTo>
                      <a:pt x="24" y="135"/>
                    </a:lnTo>
                    <a:lnTo>
                      <a:pt x="20" y="129"/>
                    </a:lnTo>
                    <a:lnTo>
                      <a:pt x="17" y="122"/>
                    </a:lnTo>
                    <a:lnTo>
                      <a:pt x="14" y="115"/>
                    </a:lnTo>
                    <a:lnTo>
                      <a:pt x="12" y="108"/>
                    </a:lnTo>
                    <a:lnTo>
                      <a:pt x="10" y="101"/>
                    </a:lnTo>
                    <a:lnTo>
                      <a:pt x="9" y="92"/>
                    </a:lnTo>
                    <a:lnTo>
                      <a:pt x="9" y="84"/>
                    </a:lnTo>
                    <a:lnTo>
                      <a:pt x="9" y="75"/>
                    </a:lnTo>
                    <a:lnTo>
                      <a:pt x="10" y="67"/>
                    </a:lnTo>
                    <a:lnTo>
                      <a:pt x="12" y="60"/>
                    </a:lnTo>
                    <a:lnTo>
                      <a:pt x="14" y="53"/>
                    </a:lnTo>
                    <a:lnTo>
                      <a:pt x="17" y="45"/>
                    </a:lnTo>
                    <a:lnTo>
                      <a:pt x="20" y="38"/>
                    </a:lnTo>
                    <a:lnTo>
                      <a:pt x="24" y="32"/>
                    </a:lnTo>
                    <a:lnTo>
                      <a:pt x="28" y="26"/>
                    </a:lnTo>
                    <a:lnTo>
                      <a:pt x="33" y="21"/>
                    </a:lnTo>
                    <a:lnTo>
                      <a:pt x="38" y="17"/>
                    </a:lnTo>
                    <a:lnTo>
                      <a:pt x="44" y="13"/>
                    </a:lnTo>
                    <a:lnTo>
                      <a:pt x="51" y="9"/>
                    </a:lnTo>
                    <a:lnTo>
                      <a:pt x="57" y="7"/>
                    </a:lnTo>
                    <a:lnTo>
                      <a:pt x="64" y="5"/>
                    </a:lnTo>
                    <a:lnTo>
                      <a:pt x="70" y="4"/>
                    </a:lnTo>
                    <a:lnTo>
                      <a:pt x="77" y="2"/>
                    </a:lnTo>
                    <a:lnTo>
                      <a:pt x="84" y="4"/>
                    </a:lnTo>
                    <a:lnTo>
                      <a:pt x="91" y="5"/>
                    </a:lnTo>
                    <a:lnTo>
                      <a:pt x="97" y="7"/>
                    </a:lnTo>
                    <a:lnTo>
                      <a:pt x="103" y="9"/>
                    </a:lnTo>
                    <a:lnTo>
                      <a:pt x="109" y="13"/>
                    </a:lnTo>
                    <a:lnTo>
                      <a:pt x="115" y="17"/>
                    </a:lnTo>
                    <a:lnTo>
                      <a:pt x="120" y="21"/>
                    </a:lnTo>
                    <a:lnTo>
                      <a:pt x="125" y="26"/>
                    </a:lnTo>
                    <a:lnTo>
                      <a:pt x="129" y="32"/>
                    </a:lnTo>
                    <a:lnTo>
                      <a:pt x="133" y="38"/>
                    </a:lnTo>
                    <a:lnTo>
                      <a:pt x="136" y="45"/>
                    </a:lnTo>
                    <a:lnTo>
                      <a:pt x="139" y="53"/>
                    </a:lnTo>
                    <a:lnTo>
                      <a:pt x="142" y="60"/>
                    </a:lnTo>
                    <a:lnTo>
                      <a:pt x="143" y="67"/>
                    </a:lnTo>
                    <a:lnTo>
                      <a:pt x="144" y="75"/>
                    </a:lnTo>
                    <a:lnTo>
                      <a:pt x="145" y="84"/>
                    </a:lnTo>
                    <a:close/>
                  </a:path>
                </a:pathLst>
              </a:custGeom>
              <a:solidFill>
                <a:srgbClr val="F8D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3" name="Freeform 89"/>
              <p:cNvSpPr>
                <a:spLocks noEditPoints="1"/>
              </p:cNvSpPr>
              <p:nvPr/>
            </p:nvSpPr>
            <p:spPr bwMode="auto">
              <a:xfrm>
                <a:off x="1147" y="2645"/>
                <a:ext cx="29" cy="29"/>
              </a:xfrm>
              <a:custGeom>
                <a:avLst/>
                <a:gdLst>
                  <a:gd name="T0" fmla="*/ 1 w 145"/>
                  <a:gd name="T1" fmla="*/ 0 h 170"/>
                  <a:gd name="T2" fmla="*/ 1 w 145"/>
                  <a:gd name="T3" fmla="*/ 0 h 170"/>
                  <a:gd name="T4" fmla="*/ 1 w 145"/>
                  <a:gd name="T5" fmla="*/ 0 h 170"/>
                  <a:gd name="T6" fmla="*/ 1 w 145"/>
                  <a:gd name="T7" fmla="*/ 0 h 170"/>
                  <a:gd name="T8" fmla="*/ 1 w 145"/>
                  <a:gd name="T9" fmla="*/ 0 h 170"/>
                  <a:gd name="T10" fmla="*/ 0 w 145"/>
                  <a:gd name="T11" fmla="*/ 0 h 170"/>
                  <a:gd name="T12" fmla="*/ 0 w 145"/>
                  <a:gd name="T13" fmla="*/ 0 h 170"/>
                  <a:gd name="T14" fmla="*/ 0 w 145"/>
                  <a:gd name="T15" fmla="*/ 0 h 170"/>
                  <a:gd name="T16" fmla="*/ 0 w 145"/>
                  <a:gd name="T17" fmla="*/ 0 h 170"/>
                  <a:gd name="T18" fmla="*/ 0 w 145"/>
                  <a:gd name="T19" fmla="*/ 0 h 170"/>
                  <a:gd name="T20" fmla="*/ 0 w 145"/>
                  <a:gd name="T21" fmla="*/ 1 h 170"/>
                  <a:gd name="T22" fmla="*/ 0 w 145"/>
                  <a:gd name="T23" fmla="*/ 1 h 170"/>
                  <a:gd name="T24" fmla="*/ 0 w 145"/>
                  <a:gd name="T25" fmla="*/ 1 h 170"/>
                  <a:gd name="T26" fmla="*/ 0 w 145"/>
                  <a:gd name="T27" fmla="*/ 1 h 170"/>
                  <a:gd name="T28" fmla="*/ 0 w 145"/>
                  <a:gd name="T29" fmla="*/ 1 h 170"/>
                  <a:gd name="T30" fmla="*/ 1 w 145"/>
                  <a:gd name="T31" fmla="*/ 1 h 170"/>
                  <a:gd name="T32" fmla="*/ 1 w 145"/>
                  <a:gd name="T33" fmla="*/ 1 h 170"/>
                  <a:gd name="T34" fmla="*/ 1 w 145"/>
                  <a:gd name="T35" fmla="*/ 1 h 170"/>
                  <a:gd name="T36" fmla="*/ 1 w 145"/>
                  <a:gd name="T37" fmla="*/ 1 h 170"/>
                  <a:gd name="T38" fmla="*/ 1 w 145"/>
                  <a:gd name="T39" fmla="*/ 1 h 170"/>
                  <a:gd name="T40" fmla="*/ 1 w 145"/>
                  <a:gd name="T41" fmla="*/ 0 h 170"/>
                  <a:gd name="T42" fmla="*/ 1 w 145"/>
                  <a:gd name="T43" fmla="*/ 1 h 170"/>
                  <a:gd name="T44" fmla="*/ 1 w 145"/>
                  <a:gd name="T45" fmla="*/ 1 h 170"/>
                  <a:gd name="T46" fmla="*/ 1 w 145"/>
                  <a:gd name="T47" fmla="*/ 1 h 170"/>
                  <a:gd name="T48" fmla="*/ 1 w 145"/>
                  <a:gd name="T49" fmla="*/ 1 h 170"/>
                  <a:gd name="T50" fmla="*/ 1 w 145"/>
                  <a:gd name="T51" fmla="*/ 1 h 170"/>
                  <a:gd name="T52" fmla="*/ 1 w 145"/>
                  <a:gd name="T53" fmla="*/ 1 h 170"/>
                  <a:gd name="T54" fmla="*/ 0 w 145"/>
                  <a:gd name="T55" fmla="*/ 1 h 170"/>
                  <a:gd name="T56" fmla="*/ 0 w 145"/>
                  <a:gd name="T57" fmla="*/ 1 h 170"/>
                  <a:gd name="T58" fmla="*/ 0 w 145"/>
                  <a:gd name="T59" fmla="*/ 1 h 170"/>
                  <a:gd name="T60" fmla="*/ 0 w 145"/>
                  <a:gd name="T61" fmla="*/ 1 h 170"/>
                  <a:gd name="T62" fmla="*/ 0 w 145"/>
                  <a:gd name="T63" fmla="*/ 0 h 170"/>
                  <a:gd name="T64" fmla="*/ 0 w 145"/>
                  <a:gd name="T65" fmla="*/ 0 h 170"/>
                  <a:gd name="T66" fmla="*/ 0 w 145"/>
                  <a:gd name="T67" fmla="*/ 0 h 170"/>
                  <a:gd name="T68" fmla="*/ 0 w 145"/>
                  <a:gd name="T69" fmla="*/ 0 h 170"/>
                  <a:gd name="T70" fmla="*/ 0 w 145"/>
                  <a:gd name="T71" fmla="*/ 0 h 170"/>
                  <a:gd name="T72" fmla="*/ 1 w 145"/>
                  <a:gd name="T73" fmla="*/ 0 h 170"/>
                  <a:gd name="T74" fmla="*/ 1 w 145"/>
                  <a:gd name="T75" fmla="*/ 0 h 170"/>
                  <a:gd name="T76" fmla="*/ 1 w 145"/>
                  <a:gd name="T77" fmla="*/ 0 h 170"/>
                  <a:gd name="T78" fmla="*/ 1 w 145"/>
                  <a:gd name="T79" fmla="*/ 0 h 170"/>
                  <a:gd name="T80" fmla="*/ 1 w 145"/>
                  <a:gd name="T81" fmla="*/ 0 h 170"/>
                  <a:gd name="T82" fmla="*/ 1 w 145"/>
                  <a:gd name="T83" fmla="*/ 0 h 1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5"/>
                  <a:gd name="T127" fmla="*/ 0 h 170"/>
                  <a:gd name="T128" fmla="*/ 145 w 145"/>
                  <a:gd name="T129" fmla="*/ 170 h 1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5" h="170">
                    <a:moveTo>
                      <a:pt x="145" y="84"/>
                    </a:moveTo>
                    <a:lnTo>
                      <a:pt x="144" y="73"/>
                    </a:lnTo>
                    <a:lnTo>
                      <a:pt x="143" y="62"/>
                    </a:lnTo>
                    <a:lnTo>
                      <a:pt x="140" y="51"/>
                    </a:lnTo>
                    <a:lnTo>
                      <a:pt x="136" y="42"/>
                    </a:lnTo>
                    <a:lnTo>
                      <a:pt x="131" y="33"/>
                    </a:lnTo>
                    <a:lnTo>
                      <a:pt x="126" y="25"/>
                    </a:lnTo>
                    <a:lnTo>
                      <a:pt x="120" y="18"/>
                    </a:lnTo>
                    <a:lnTo>
                      <a:pt x="113" y="12"/>
                    </a:lnTo>
                    <a:lnTo>
                      <a:pt x="106" y="8"/>
                    </a:lnTo>
                    <a:lnTo>
                      <a:pt x="99" y="6"/>
                    </a:lnTo>
                    <a:lnTo>
                      <a:pt x="92" y="4"/>
                    </a:lnTo>
                    <a:lnTo>
                      <a:pt x="85" y="2"/>
                    </a:lnTo>
                    <a:lnTo>
                      <a:pt x="78" y="1"/>
                    </a:lnTo>
                    <a:lnTo>
                      <a:pt x="71" y="0"/>
                    </a:lnTo>
                    <a:lnTo>
                      <a:pt x="64" y="0"/>
                    </a:lnTo>
                    <a:lnTo>
                      <a:pt x="57" y="0"/>
                    </a:lnTo>
                    <a:lnTo>
                      <a:pt x="51" y="1"/>
                    </a:lnTo>
                    <a:lnTo>
                      <a:pt x="45" y="5"/>
                    </a:lnTo>
                    <a:lnTo>
                      <a:pt x="39" y="7"/>
                    </a:lnTo>
                    <a:lnTo>
                      <a:pt x="34" y="11"/>
                    </a:lnTo>
                    <a:lnTo>
                      <a:pt x="24" y="19"/>
                    </a:lnTo>
                    <a:lnTo>
                      <a:pt x="16" y="30"/>
                    </a:lnTo>
                    <a:lnTo>
                      <a:pt x="12" y="36"/>
                    </a:lnTo>
                    <a:lnTo>
                      <a:pt x="9" y="42"/>
                    </a:lnTo>
                    <a:lnTo>
                      <a:pt x="7" y="48"/>
                    </a:lnTo>
                    <a:lnTo>
                      <a:pt x="4" y="55"/>
                    </a:lnTo>
                    <a:lnTo>
                      <a:pt x="3" y="61"/>
                    </a:lnTo>
                    <a:lnTo>
                      <a:pt x="1" y="68"/>
                    </a:lnTo>
                    <a:lnTo>
                      <a:pt x="0" y="77"/>
                    </a:lnTo>
                    <a:lnTo>
                      <a:pt x="0" y="84"/>
                    </a:lnTo>
                    <a:lnTo>
                      <a:pt x="1" y="92"/>
                    </a:lnTo>
                    <a:lnTo>
                      <a:pt x="2" y="101"/>
                    </a:lnTo>
                    <a:lnTo>
                      <a:pt x="3" y="109"/>
                    </a:lnTo>
                    <a:lnTo>
                      <a:pt x="6" y="117"/>
                    </a:lnTo>
                    <a:lnTo>
                      <a:pt x="9" y="125"/>
                    </a:lnTo>
                    <a:lnTo>
                      <a:pt x="12" y="132"/>
                    </a:lnTo>
                    <a:lnTo>
                      <a:pt x="17" y="139"/>
                    </a:lnTo>
                    <a:lnTo>
                      <a:pt x="21" y="145"/>
                    </a:lnTo>
                    <a:lnTo>
                      <a:pt x="26" y="151"/>
                    </a:lnTo>
                    <a:lnTo>
                      <a:pt x="32" y="156"/>
                    </a:lnTo>
                    <a:lnTo>
                      <a:pt x="38" y="159"/>
                    </a:lnTo>
                    <a:lnTo>
                      <a:pt x="45" y="163"/>
                    </a:lnTo>
                    <a:lnTo>
                      <a:pt x="52" y="166"/>
                    </a:lnTo>
                    <a:lnTo>
                      <a:pt x="59" y="169"/>
                    </a:lnTo>
                    <a:lnTo>
                      <a:pt x="66" y="170"/>
                    </a:lnTo>
                    <a:lnTo>
                      <a:pt x="73" y="170"/>
                    </a:lnTo>
                    <a:lnTo>
                      <a:pt x="80" y="170"/>
                    </a:lnTo>
                    <a:lnTo>
                      <a:pt x="88" y="169"/>
                    </a:lnTo>
                    <a:lnTo>
                      <a:pt x="94" y="166"/>
                    </a:lnTo>
                    <a:lnTo>
                      <a:pt x="101" y="163"/>
                    </a:lnTo>
                    <a:lnTo>
                      <a:pt x="107" y="159"/>
                    </a:lnTo>
                    <a:lnTo>
                      <a:pt x="113" y="156"/>
                    </a:lnTo>
                    <a:lnTo>
                      <a:pt x="119" y="151"/>
                    </a:lnTo>
                    <a:lnTo>
                      <a:pt x="124" y="145"/>
                    </a:lnTo>
                    <a:lnTo>
                      <a:pt x="129" y="139"/>
                    </a:lnTo>
                    <a:lnTo>
                      <a:pt x="133" y="132"/>
                    </a:lnTo>
                    <a:lnTo>
                      <a:pt x="136" y="125"/>
                    </a:lnTo>
                    <a:lnTo>
                      <a:pt x="139" y="117"/>
                    </a:lnTo>
                    <a:lnTo>
                      <a:pt x="142" y="109"/>
                    </a:lnTo>
                    <a:lnTo>
                      <a:pt x="144" y="101"/>
                    </a:lnTo>
                    <a:lnTo>
                      <a:pt x="145" y="92"/>
                    </a:lnTo>
                    <a:lnTo>
                      <a:pt x="145" y="84"/>
                    </a:lnTo>
                    <a:close/>
                    <a:moveTo>
                      <a:pt x="136" y="84"/>
                    </a:moveTo>
                    <a:lnTo>
                      <a:pt x="136" y="91"/>
                    </a:lnTo>
                    <a:lnTo>
                      <a:pt x="135" y="99"/>
                    </a:lnTo>
                    <a:lnTo>
                      <a:pt x="133" y="107"/>
                    </a:lnTo>
                    <a:lnTo>
                      <a:pt x="131" y="113"/>
                    </a:lnTo>
                    <a:lnTo>
                      <a:pt x="128" y="120"/>
                    </a:lnTo>
                    <a:lnTo>
                      <a:pt x="125" y="126"/>
                    </a:lnTo>
                    <a:lnTo>
                      <a:pt x="122" y="132"/>
                    </a:lnTo>
                    <a:lnTo>
                      <a:pt x="118" y="138"/>
                    </a:lnTo>
                    <a:lnTo>
                      <a:pt x="113" y="143"/>
                    </a:lnTo>
                    <a:lnTo>
                      <a:pt x="108" y="146"/>
                    </a:lnTo>
                    <a:lnTo>
                      <a:pt x="103" y="150"/>
                    </a:lnTo>
                    <a:lnTo>
                      <a:pt x="98" y="153"/>
                    </a:lnTo>
                    <a:lnTo>
                      <a:pt x="92" y="156"/>
                    </a:lnTo>
                    <a:lnTo>
                      <a:pt x="86" y="158"/>
                    </a:lnTo>
                    <a:lnTo>
                      <a:pt x="80" y="159"/>
                    </a:lnTo>
                    <a:lnTo>
                      <a:pt x="73" y="159"/>
                    </a:lnTo>
                    <a:lnTo>
                      <a:pt x="67" y="159"/>
                    </a:lnTo>
                    <a:lnTo>
                      <a:pt x="60" y="158"/>
                    </a:lnTo>
                    <a:lnTo>
                      <a:pt x="54" y="156"/>
                    </a:lnTo>
                    <a:lnTo>
                      <a:pt x="49" y="153"/>
                    </a:lnTo>
                    <a:lnTo>
                      <a:pt x="42" y="150"/>
                    </a:lnTo>
                    <a:lnTo>
                      <a:pt x="37" y="146"/>
                    </a:lnTo>
                    <a:lnTo>
                      <a:pt x="32" y="143"/>
                    </a:lnTo>
                    <a:lnTo>
                      <a:pt x="28" y="138"/>
                    </a:lnTo>
                    <a:lnTo>
                      <a:pt x="24" y="132"/>
                    </a:lnTo>
                    <a:lnTo>
                      <a:pt x="20" y="126"/>
                    </a:lnTo>
                    <a:lnTo>
                      <a:pt x="17" y="120"/>
                    </a:lnTo>
                    <a:lnTo>
                      <a:pt x="14" y="113"/>
                    </a:lnTo>
                    <a:lnTo>
                      <a:pt x="12" y="107"/>
                    </a:lnTo>
                    <a:lnTo>
                      <a:pt x="10" y="99"/>
                    </a:lnTo>
                    <a:lnTo>
                      <a:pt x="9" y="91"/>
                    </a:lnTo>
                    <a:lnTo>
                      <a:pt x="9" y="84"/>
                    </a:lnTo>
                    <a:lnTo>
                      <a:pt x="9" y="77"/>
                    </a:lnTo>
                    <a:lnTo>
                      <a:pt x="10" y="68"/>
                    </a:lnTo>
                    <a:lnTo>
                      <a:pt x="12" y="61"/>
                    </a:lnTo>
                    <a:lnTo>
                      <a:pt x="14" y="54"/>
                    </a:lnTo>
                    <a:lnTo>
                      <a:pt x="17" y="48"/>
                    </a:lnTo>
                    <a:lnTo>
                      <a:pt x="20" y="42"/>
                    </a:lnTo>
                    <a:lnTo>
                      <a:pt x="24" y="36"/>
                    </a:lnTo>
                    <a:lnTo>
                      <a:pt x="28" y="30"/>
                    </a:lnTo>
                    <a:lnTo>
                      <a:pt x="32" y="25"/>
                    </a:lnTo>
                    <a:lnTo>
                      <a:pt x="37" y="21"/>
                    </a:lnTo>
                    <a:lnTo>
                      <a:pt x="42" y="18"/>
                    </a:lnTo>
                    <a:lnTo>
                      <a:pt x="49" y="14"/>
                    </a:lnTo>
                    <a:lnTo>
                      <a:pt x="54" y="12"/>
                    </a:lnTo>
                    <a:lnTo>
                      <a:pt x="60" y="9"/>
                    </a:lnTo>
                    <a:lnTo>
                      <a:pt x="67" y="8"/>
                    </a:lnTo>
                    <a:lnTo>
                      <a:pt x="73" y="8"/>
                    </a:lnTo>
                    <a:lnTo>
                      <a:pt x="80" y="8"/>
                    </a:lnTo>
                    <a:lnTo>
                      <a:pt x="86" y="9"/>
                    </a:lnTo>
                    <a:lnTo>
                      <a:pt x="92" y="12"/>
                    </a:lnTo>
                    <a:lnTo>
                      <a:pt x="98" y="14"/>
                    </a:lnTo>
                    <a:lnTo>
                      <a:pt x="103" y="18"/>
                    </a:lnTo>
                    <a:lnTo>
                      <a:pt x="108" y="21"/>
                    </a:lnTo>
                    <a:lnTo>
                      <a:pt x="113" y="25"/>
                    </a:lnTo>
                    <a:lnTo>
                      <a:pt x="118" y="30"/>
                    </a:lnTo>
                    <a:lnTo>
                      <a:pt x="122" y="36"/>
                    </a:lnTo>
                    <a:lnTo>
                      <a:pt x="125" y="42"/>
                    </a:lnTo>
                    <a:lnTo>
                      <a:pt x="128" y="48"/>
                    </a:lnTo>
                    <a:lnTo>
                      <a:pt x="131" y="54"/>
                    </a:lnTo>
                    <a:lnTo>
                      <a:pt x="133" y="61"/>
                    </a:lnTo>
                    <a:lnTo>
                      <a:pt x="135" y="68"/>
                    </a:lnTo>
                    <a:lnTo>
                      <a:pt x="136" y="77"/>
                    </a:lnTo>
                    <a:lnTo>
                      <a:pt x="136" y="84"/>
                    </a:lnTo>
                    <a:close/>
                  </a:path>
                </a:pathLst>
              </a:custGeom>
              <a:solidFill>
                <a:srgbClr val="F8D7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4" name="Freeform 90"/>
              <p:cNvSpPr>
                <a:spLocks noEditPoints="1"/>
              </p:cNvSpPr>
              <p:nvPr/>
            </p:nvSpPr>
            <p:spPr bwMode="auto">
              <a:xfrm>
                <a:off x="1148" y="2646"/>
                <a:ext cx="27" cy="27"/>
              </a:xfrm>
              <a:custGeom>
                <a:avLst/>
                <a:gdLst>
                  <a:gd name="T0" fmla="*/ 1 w 136"/>
                  <a:gd name="T1" fmla="*/ 0 h 162"/>
                  <a:gd name="T2" fmla="*/ 1 w 136"/>
                  <a:gd name="T3" fmla="*/ 0 h 162"/>
                  <a:gd name="T4" fmla="*/ 1 w 136"/>
                  <a:gd name="T5" fmla="*/ 0 h 162"/>
                  <a:gd name="T6" fmla="*/ 1 w 136"/>
                  <a:gd name="T7" fmla="*/ 0 h 162"/>
                  <a:gd name="T8" fmla="*/ 1 w 136"/>
                  <a:gd name="T9" fmla="*/ 0 h 162"/>
                  <a:gd name="T10" fmla="*/ 0 w 136"/>
                  <a:gd name="T11" fmla="*/ 0 h 162"/>
                  <a:gd name="T12" fmla="*/ 0 w 136"/>
                  <a:gd name="T13" fmla="*/ 0 h 162"/>
                  <a:gd name="T14" fmla="*/ 0 w 136"/>
                  <a:gd name="T15" fmla="*/ 0 h 162"/>
                  <a:gd name="T16" fmla="*/ 0 w 136"/>
                  <a:gd name="T17" fmla="*/ 0 h 162"/>
                  <a:gd name="T18" fmla="*/ 0 w 136"/>
                  <a:gd name="T19" fmla="*/ 0 h 162"/>
                  <a:gd name="T20" fmla="*/ 0 w 136"/>
                  <a:gd name="T21" fmla="*/ 0 h 162"/>
                  <a:gd name="T22" fmla="*/ 0 w 136"/>
                  <a:gd name="T23" fmla="*/ 1 h 162"/>
                  <a:gd name="T24" fmla="*/ 0 w 136"/>
                  <a:gd name="T25" fmla="*/ 1 h 162"/>
                  <a:gd name="T26" fmla="*/ 0 w 136"/>
                  <a:gd name="T27" fmla="*/ 1 h 162"/>
                  <a:gd name="T28" fmla="*/ 0 w 136"/>
                  <a:gd name="T29" fmla="*/ 1 h 162"/>
                  <a:gd name="T30" fmla="*/ 0 w 136"/>
                  <a:gd name="T31" fmla="*/ 1 h 162"/>
                  <a:gd name="T32" fmla="*/ 1 w 136"/>
                  <a:gd name="T33" fmla="*/ 1 h 162"/>
                  <a:gd name="T34" fmla="*/ 1 w 136"/>
                  <a:gd name="T35" fmla="*/ 1 h 162"/>
                  <a:gd name="T36" fmla="*/ 1 w 136"/>
                  <a:gd name="T37" fmla="*/ 1 h 162"/>
                  <a:gd name="T38" fmla="*/ 1 w 136"/>
                  <a:gd name="T39" fmla="*/ 1 h 162"/>
                  <a:gd name="T40" fmla="*/ 1 w 136"/>
                  <a:gd name="T41" fmla="*/ 1 h 162"/>
                  <a:gd name="T42" fmla="*/ 1 w 136"/>
                  <a:gd name="T43" fmla="*/ 0 h 162"/>
                  <a:gd name="T44" fmla="*/ 1 w 136"/>
                  <a:gd name="T45" fmla="*/ 1 h 162"/>
                  <a:gd name="T46" fmla="*/ 1 w 136"/>
                  <a:gd name="T47" fmla="*/ 1 h 162"/>
                  <a:gd name="T48" fmla="*/ 1 w 136"/>
                  <a:gd name="T49" fmla="*/ 1 h 162"/>
                  <a:gd name="T50" fmla="*/ 1 w 136"/>
                  <a:gd name="T51" fmla="*/ 1 h 162"/>
                  <a:gd name="T52" fmla="*/ 1 w 136"/>
                  <a:gd name="T53" fmla="*/ 1 h 162"/>
                  <a:gd name="T54" fmla="*/ 0 w 136"/>
                  <a:gd name="T55" fmla="*/ 1 h 162"/>
                  <a:gd name="T56" fmla="*/ 0 w 136"/>
                  <a:gd name="T57" fmla="*/ 1 h 162"/>
                  <a:gd name="T58" fmla="*/ 0 w 136"/>
                  <a:gd name="T59" fmla="*/ 1 h 162"/>
                  <a:gd name="T60" fmla="*/ 0 w 136"/>
                  <a:gd name="T61" fmla="*/ 1 h 162"/>
                  <a:gd name="T62" fmla="*/ 0 w 136"/>
                  <a:gd name="T63" fmla="*/ 1 h 162"/>
                  <a:gd name="T64" fmla="*/ 0 w 136"/>
                  <a:gd name="T65" fmla="*/ 0 h 162"/>
                  <a:gd name="T66" fmla="*/ 0 w 136"/>
                  <a:gd name="T67" fmla="*/ 0 h 162"/>
                  <a:gd name="T68" fmla="*/ 0 w 136"/>
                  <a:gd name="T69" fmla="*/ 0 h 162"/>
                  <a:gd name="T70" fmla="*/ 0 w 136"/>
                  <a:gd name="T71" fmla="*/ 0 h 162"/>
                  <a:gd name="T72" fmla="*/ 0 w 136"/>
                  <a:gd name="T73" fmla="*/ 0 h 162"/>
                  <a:gd name="T74" fmla="*/ 1 w 136"/>
                  <a:gd name="T75" fmla="*/ 0 h 162"/>
                  <a:gd name="T76" fmla="*/ 1 w 136"/>
                  <a:gd name="T77" fmla="*/ 0 h 162"/>
                  <a:gd name="T78" fmla="*/ 1 w 136"/>
                  <a:gd name="T79" fmla="*/ 0 h 162"/>
                  <a:gd name="T80" fmla="*/ 1 w 136"/>
                  <a:gd name="T81" fmla="*/ 0 h 162"/>
                  <a:gd name="T82" fmla="*/ 1 w 136"/>
                  <a:gd name="T83" fmla="*/ 0 h 162"/>
                  <a:gd name="T84" fmla="*/ 1 w 136"/>
                  <a:gd name="T85" fmla="*/ 0 h 16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6"/>
                  <a:gd name="T130" fmla="*/ 0 h 162"/>
                  <a:gd name="T131" fmla="*/ 136 w 136"/>
                  <a:gd name="T132" fmla="*/ 162 h 16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6" h="162">
                    <a:moveTo>
                      <a:pt x="136" y="82"/>
                    </a:moveTo>
                    <a:lnTo>
                      <a:pt x="135" y="73"/>
                    </a:lnTo>
                    <a:lnTo>
                      <a:pt x="134" y="65"/>
                    </a:lnTo>
                    <a:lnTo>
                      <a:pt x="133" y="58"/>
                    </a:lnTo>
                    <a:lnTo>
                      <a:pt x="130" y="51"/>
                    </a:lnTo>
                    <a:lnTo>
                      <a:pt x="127" y="43"/>
                    </a:lnTo>
                    <a:lnTo>
                      <a:pt x="124" y="36"/>
                    </a:lnTo>
                    <a:lnTo>
                      <a:pt x="120" y="30"/>
                    </a:lnTo>
                    <a:lnTo>
                      <a:pt x="116" y="24"/>
                    </a:lnTo>
                    <a:lnTo>
                      <a:pt x="111" y="19"/>
                    </a:lnTo>
                    <a:lnTo>
                      <a:pt x="106" y="15"/>
                    </a:lnTo>
                    <a:lnTo>
                      <a:pt x="100" y="11"/>
                    </a:lnTo>
                    <a:lnTo>
                      <a:pt x="94" y="7"/>
                    </a:lnTo>
                    <a:lnTo>
                      <a:pt x="88" y="5"/>
                    </a:lnTo>
                    <a:lnTo>
                      <a:pt x="82" y="3"/>
                    </a:lnTo>
                    <a:lnTo>
                      <a:pt x="75" y="2"/>
                    </a:lnTo>
                    <a:lnTo>
                      <a:pt x="68" y="0"/>
                    </a:lnTo>
                    <a:lnTo>
                      <a:pt x="61" y="2"/>
                    </a:lnTo>
                    <a:lnTo>
                      <a:pt x="55" y="3"/>
                    </a:lnTo>
                    <a:lnTo>
                      <a:pt x="48" y="5"/>
                    </a:lnTo>
                    <a:lnTo>
                      <a:pt x="42" y="7"/>
                    </a:lnTo>
                    <a:lnTo>
                      <a:pt x="35" y="11"/>
                    </a:lnTo>
                    <a:lnTo>
                      <a:pt x="29" y="15"/>
                    </a:lnTo>
                    <a:lnTo>
                      <a:pt x="24" y="19"/>
                    </a:lnTo>
                    <a:lnTo>
                      <a:pt x="19" y="24"/>
                    </a:lnTo>
                    <a:lnTo>
                      <a:pt x="15" y="30"/>
                    </a:lnTo>
                    <a:lnTo>
                      <a:pt x="11" y="36"/>
                    </a:lnTo>
                    <a:lnTo>
                      <a:pt x="8" y="43"/>
                    </a:lnTo>
                    <a:lnTo>
                      <a:pt x="5" y="51"/>
                    </a:lnTo>
                    <a:lnTo>
                      <a:pt x="3" y="58"/>
                    </a:lnTo>
                    <a:lnTo>
                      <a:pt x="1" y="65"/>
                    </a:lnTo>
                    <a:lnTo>
                      <a:pt x="0" y="73"/>
                    </a:lnTo>
                    <a:lnTo>
                      <a:pt x="0" y="82"/>
                    </a:lnTo>
                    <a:lnTo>
                      <a:pt x="0" y="90"/>
                    </a:lnTo>
                    <a:lnTo>
                      <a:pt x="1" y="99"/>
                    </a:lnTo>
                    <a:lnTo>
                      <a:pt x="3" y="106"/>
                    </a:lnTo>
                    <a:lnTo>
                      <a:pt x="5" y="113"/>
                    </a:lnTo>
                    <a:lnTo>
                      <a:pt x="8" y="120"/>
                    </a:lnTo>
                    <a:lnTo>
                      <a:pt x="11" y="127"/>
                    </a:lnTo>
                    <a:lnTo>
                      <a:pt x="15" y="133"/>
                    </a:lnTo>
                    <a:lnTo>
                      <a:pt x="19" y="139"/>
                    </a:lnTo>
                    <a:lnTo>
                      <a:pt x="24" y="144"/>
                    </a:lnTo>
                    <a:lnTo>
                      <a:pt x="29" y="149"/>
                    </a:lnTo>
                    <a:lnTo>
                      <a:pt x="35" y="153"/>
                    </a:lnTo>
                    <a:lnTo>
                      <a:pt x="42" y="156"/>
                    </a:lnTo>
                    <a:lnTo>
                      <a:pt x="48" y="159"/>
                    </a:lnTo>
                    <a:lnTo>
                      <a:pt x="55" y="161"/>
                    </a:lnTo>
                    <a:lnTo>
                      <a:pt x="61" y="162"/>
                    </a:lnTo>
                    <a:lnTo>
                      <a:pt x="68" y="162"/>
                    </a:lnTo>
                    <a:lnTo>
                      <a:pt x="75" y="162"/>
                    </a:lnTo>
                    <a:lnTo>
                      <a:pt x="82" y="161"/>
                    </a:lnTo>
                    <a:lnTo>
                      <a:pt x="88" y="159"/>
                    </a:lnTo>
                    <a:lnTo>
                      <a:pt x="94" y="156"/>
                    </a:lnTo>
                    <a:lnTo>
                      <a:pt x="100" y="153"/>
                    </a:lnTo>
                    <a:lnTo>
                      <a:pt x="106" y="149"/>
                    </a:lnTo>
                    <a:lnTo>
                      <a:pt x="111" y="144"/>
                    </a:lnTo>
                    <a:lnTo>
                      <a:pt x="116" y="139"/>
                    </a:lnTo>
                    <a:lnTo>
                      <a:pt x="120" y="133"/>
                    </a:lnTo>
                    <a:lnTo>
                      <a:pt x="124" y="127"/>
                    </a:lnTo>
                    <a:lnTo>
                      <a:pt x="127" y="120"/>
                    </a:lnTo>
                    <a:lnTo>
                      <a:pt x="130" y="113"/>
                    </a:lnTo>
                    <a:lnTo>
                      <a:pt x="133" y="106"/>
                    </a:lnTo>
                    <a:lnTo>
                      <a:pt x="134" y="99"/>
                    </a:lnTo>
                    <a:lnTo>
                      <a:pt x="135" y="90"/>
                    </a:lnTo>
                    <a:lnTo>
                      <a:pt x="136" y="82"/>
                    </a:lnTo>
                    <a:close/>
                    <a:moveTo>
                      <a:pt x="127" y="82"/>
                    </a:moveTo>
                    <a:lnTo>
                      <a:pt x="126" y="89"/>
                    </a:lnTo>
                    <a:lnTo>
                      <a:pt x="125" y="96"/>
                    </a:lnTo>
                    <a:lnTo>
                      <a:pt x="124" y="102"/>
                    </a:lnTo>
                    <a:lnTo>
                      <a:pt x="122" y="109"/>
                    </a:lnTo>
                    <a:lnTo>
                      <a:pt x="120" y="115"/>
                    </a:lnTo>
                    <a:lnTo>
                      <a:pt x="117" y="121"/>
                    </a:lnTo>
                    <a:lnTo>
                      <a:pt x="113" y="126"/>
                    </a:lnTo>
                    <a:lnTo>
                      <a:pt x="109" y="131"/>
                    </a:lnTo>
                    <a:lnTo>
                      <a:pt x="105" y="136"/>
                    </a:lnTo>
                    <a:lnTo>
                      <a:pt x="101" y="141"/>
                    </a:lnTo>
                    <a:lnTo>
                      <a:pt x="96" y="143"/>
                    </a:lnTo>
                    <a:lnTo>
                      <a:pt x="91" y="147"/>
                    </a:lnTo>
                    <a:lnTo>
                      <a:pt x="85" y="149"/>
                    </a:lnTo>
                    <a:lnTo>
                      <a:pt x="80" y="150"/>
                    </a:lnTo>
                    <a:lnTo>
                      <a:pt x="74" y="151"/>
                    </a:lnTo>
                    <a:lnTo>
                      <a:pt x="68" y="151"/>
                    </a:lnTo>
                    <a:lnTo>
                      <a:pt x="62" y="151"/>
                    </a:lnTo>
                    <a:lnTo>
                      <a:pt x="56" y="150"/>
                    </a:lnTo>
                    <a:lnTo>
                      <a:pt x="51" y="149"/>
                    </a:lnTo>
                    <a:lnTo>
                      <a:pt x="45" y="147"/>
                    </a:lnTo>
                    <a:lnTo>
                      <a:pt x="40" y="143"/>
                    </a:lnTo>
                    <a:lnTo>
                      <a:pt x="34" y="141"/>
                    </a:lnTo>
                    <a:lnTo>
                      <a:pt x="30" y="136"/>
                    </a:lnTo>
                    <a:lnTo>
                      <a:pt x="26" y="131"/>
                    </a:lnTo>
                    <a:lnTo>
                      <a:pt x="22" y="126"/>
                    </a:lnTo>
                    <a:lnTo>
                      <a:pt x="19" y="121"/>
                    </a:lnTo>
                    <a:lnTo>
                      <a:pt x="16" y="115"/>
                    </a:lnTo>
                    <a:lnTo>
                      <a:pt x="13" y="109"/>
                    </a:lnTo>
                    <a:lnTo>
                      <a:pt x="11" y="102"/>
                    </a:lnTo>
                    <a:lnTo>
                      <a:pt x="10" y="96"/>
                    </a:lnTo>
                    <a:lnTo>
                      <a:pt x="9" y="89"/>
                    </a:lnTo>
                    <a:lnTo>
                      <a:pt x="9" y="82"/>
                    </a:lnTo>
                    <a:lnTo>
                      <a:pt x="9" y="75"/>
                    </a:lnTo>
                    <a:lnTo>
                      <a:pt x="10" y="67"/>
                    </a:lnTo>
                    <a:lnTo>
                      <a:pt x="11" y="61"/>
                    </a:lnTo>
                    <a:lnTo>
                      <a:pt x="13" y="54"/>
                    </a:lnTo>
                    <a:lnTo>
                      <a:pt x="16" y="48"/>
                    </a:lnTo>
                    <a:lnTo>
                      <a:pt x="19" y="42"/>
                    </a:lnTo>
                    <a:lnTo>
                      <a:pt x="22" y="37"/>
                    </a:lnTo>
                    <a:lnTo>
                      <a:pt x="26" y="33"/>
                    </a:lnTo>
                    <a:lnTo>
                      <a:pt x="30" y="28"/>
                    </a:lnTo>
                    <a:lnTo>
                      <a:pt x="34" y="23"/>
                    </a:lnTo>
                    <a:lnTo>
                      <a:pt x="40" y="21"/>
                    </a:lnTo>
                    <a:lnTo>
                      <a:pt x="45" y="17"/>
                    </a:lnTo>
                    <a:lnTo>
                      <a:pt x="51" y="15"/>
                    </a:lnTo>
                    <a:lnTo>
                      <a:pt x="56" y="13"/>
                    </a:lnTo>
                    <a:lnTo>
                      <a:pt x="62" y="12"/>
                    </a:lnTo>
                    <a:lnTo>
                      <a:pt x="68" y="11"/>
                    </a:lnTo>
                    <a:lnTo>
                      <a:pt x="74" y="12"/>
                    </a:lnTo>
                    <a:lnTo>
                      <a:pt x="80" y="13"/>
                    </a:lnTo>
                    <a:lnTo>
                      <a:pt x="85" y="15"/>
                    </a:lnTo>
                    <a:lnTo>
                      <a:pt x="91" y="17"/>
                    </a:lnTo>
                    <a:lnTo>
                      <a:pt x="96" y="21"/>
                    </a:lnTo>
                    <a:lnTo>
                      <a:pt x="101" y="23"/>
                    </a:lnTo>
                    <a:lnTo>
                      <a:pt x="105" y="28"/>
                    </a:lnTo>
                    <a:lnTo>
                      <a:pt x="109" y="33"/>
                    </a:lnTo>
                    <a:lnTo>
                      <a:pt x="113" y="37"/>
                    </a:lnTo>
                    <a:lnTo>
                      <a:pt x="117" y="42"/>
                    </a:lnTo>
                    <a:lnTo>
                      <a:pt x="120" y="48"/>
                    </a:lnTo>
                    <a:lnTo>
                      <a:pt x="122" y="54"/>
                    </a:lnTo>
                    <a:lnTo>
                      <a:pt x="124" y="61"/>
                    </a:lnTo>
                    <a:lnTo>
                      <a:pt x="125" y="67"/>
                    </a:lnTo>
                    <a:lnTo>
                      <a:pt x="126" y="75"/>
                    </a:lnTo>
                    <a:lnTo>
                      <a:pt x="127" y="82"/>
                    </a:lnTo>
                    <a:close/>
                  </a:path>
                </a:pathLst>
              </a:custGeom>
              <a:solidFill>
                <a:srgbClr val="F9DA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5" name="Freeform 91"/>
              <p:cNvSpPr>
                <a:spLocks noEditPoints="1"/>
              </p:cNvSpPr>
              <p:nvPr/>
            </p:nvSpPr>
            <p:spPr bwMode="auto">
              <a:xfrm>
                <a:off x="1149" y="2647"/>
                <a:ext cx="25" cy="25"/>
              </a:xfrm>
              <a:custGeom>
                <a:avLst/>
                <a:gdLst>
                  <a:gd name="T0" fmla="*/ 1 w 127"/>
                  <a:gd name="T1" fmla="*/ 0 h 151"/>
                  <a:gd name="T2" fmla="*/ 1 w 127"/>
                  <a:gd name="T3" fmla="*/ 0 h 151"/>
                  <a:gd name="T4" fmla="*/ 1 w 127"/>
                  <a:gd name="T5" fmla="*/ 0 h 151"/>
                  <a:gd name="T6" fmla="*/ 1 w 127"/>
                  <a:gd name="T7" fmla="*/ 0 h 151"/>
                  <a:gd name="T8" fmla="*/ 1 w 127"/>
                  <a:gd name="T9" fmla="*/ 0 h 151"/>
                  <a:gd name="T10" fmla="*/ 1 w 127"/>
                  <a:gd name="T11" fmla="*/ 0 h 151"/>
                  <a:gd name="T12" fmla="*/ 1 w 127"/>
                  <a:gd name="T13" fmla="*/ 0 h 151"/>
                  <a:gd name="T14" fmla="*/ 1 w 127"/>
                  <a:gd name="T15" fmla="*/ 0 h 151"/>
                  <a:gd name="T16" fmla="*/ 0 w 127"/>
                  <a:gd name="T17" fmla="*/ 0 h 151"/>
                  <a:gd name="T18" fmla="*/ 0 w 127"/>
                  <a:gd name="T19" fmla="*/ 0 h 151"/>
                  <a:gd name="T20" fmla="*/ 0 w 127"/>
                  <a:gd name="T21" fmla="*/ 0 h 151"/>
                  <a:gd name="T22" fmla="*/ 0 w 127"/>
                  <a:gd name="T23" fmla="*/ 0 h 151"/>
                  <a:gd name="T24" fmla="*/ 0 w 127"/>
                  <a:gd name="T25" fmla="*/ 0 h 151"/>
                  <a:gd name="T26" fmla="*/ 0 w 127"/>
                  <a:gd name="T27" fmla="*/ 0 h 151"/>
                  <a:gd name="T28" fmla="*/ 0 w 127"/>
                  <a:gd name="T29" fmla="*/ 0 h 151"/>
                  <a:gd name="T30" fmla="*/ 0 w 127"/>
                  <a:gd name="T31" fmla="*/ 0 h 151"/>
                  <a:gd name="T32" fmla="*/ 0 w 127"/>
                  <a:gd name="T33" fmla="*/ 0 h 151"/>
                  <a:gd name="T34" fmla="*/ 0 w 127"/>
                  <a:gd name="T35" fmla="*/ 0 h 151"/>
                  <a:gd name="T36" fmla="*/ 0 w 127"/>
                  <a:gd name="T37" fmla="*/ 0 h 151"/>
                  <a:gd name="T38" fmla="*/ 0 w 127"/>
                  <a:gd name="T39" fmla="*/ 0 h 151"/>
                  <a:gd name="T40" fmla="*/ 0 w 127"/>
                  <a:gd name="T41" fmla="*/ 1 h 151"/>
                  <a:gd name="T42" fmla="*/ 0 w 127"/>
                  <a:gd name="T43" fmla="*/ 1 h 151"/>
                  <a:gd name="T44" fmla="*/ 0 w 127"/>
                  <a:gd name="T45" fmla="*/ 1 h 151"/>
                  <a:gd name="T46" fmla="*/ 0 w 127"/>
                  <a:gd name="T47" fmla="*/ 1 h 151"/>
                  <a:gd name="T48" fmla="*/ 1 w 127"/>
                  <a:gd name="T49" fmla="*/ 1 h 151"/>
                  <a:gd name="T50" fmla="*/ 1 w 127"/>
                  <a:gd name="T51" fmla="*/ 1 h 151"/>
                  <a:gd name="T52" fmla="*/ 1 w 127"/>
                  <a:gd name="T53" fmla="*/ 1 h 151"/>
                  <a:gd name="T54" fmla="*/ 1 w 127"/>
                  <a:gd name="T55" fmla="*/ 1 h 151"/>
                  <a:gd name="T56" fmla="*/ 1 w 127"/>
                  <a:gd name="T57" fmla="*/ 0 h 151"/>
                  <a:gd name="T58" fmla="*/ 1 w 127"/>
                  <a:gd name="T59" fmla="*/ 0 h 151"/>
                  <a:gd name="T60" fmla="*/ 1 w 127"/>
                  <a:gd name="T61" fmla="*/ 0 h 151"/>
                  <a:gd name="T62" fmla="*/ 1 w 127"/>
                  <a:gd name="T63" fmla="*/ 0 h 151"/>
                  <a:gd name="T64" fmla="*/ 1 w 127"/>
                  <a:gd name="T65" fmla="*/ 0 h 151"/>
                  <a:gd name="T66" fmla="*/ 1 w 127"/>
                  <a:gd name="T67" fmla="*/ 0 h 151"/>
                  <a:gd name="T68" fmla="*/ 1 w 127"/>
                  <a:gd name="T69" fmla="*/ 0 h 151"/>
                  <a:gd name="T70" fmla="*/ 1 w 127"/>
                  <a:gd name="T71" fmla="*/ 0 h 151"/>
                  <a:gd name="T72" fmla="*/ 1 w 127"/>
                  <a:gd name="T73" fmla="*/ 1 h 151"/>
                  <a:gd name="T74" fmla="*/ 1 w 127"/>
                  <a:gd name="T75" fmla="*/ 1 h 151"/>
                  <a:gd name="T76" fmla="*/ 1 w 127"/>
                  <a:gd name="T77" fmla="*/ 1 h 151"/>
                  <a:gd name="T78" fmla="*/ 0 w 127"/>
                  <a:gd name="T79" fmla="*/ 1 h 151"/>
                  <a:gd name="T80" fmla="*/ 0 w 127"/>
                  <a:gd name="T81" fmla="*/ 1 h 151"/>
                  <a:gd name="T82" fmla="*/ 0 w 127"/>
                  <a:gd name="T83" fmla="*/ 1 h 151"/>
                  <a:gd name="T84" fmla="*/ 0 w 127"/>
                  <a:gd name="T85" fmla="*/ 0 h 151"/>
                  <a:gd name="T86" fmla="*/ 0 w 127"/>
                  <a:gd name="T87" fmla="*/ 0 h 151"/>
                  <a:gd name="T88" fmla="*/ 0 w 127"/>
                  <a:gd name="T89" fmla="*/ 0 h 151"/>
                  <a:gd name="T90" fmla="*/ 0 w 127"/>
                  <a:gd name="T91" fmla="*/ 0 h 151"/>
                  <a:gd name="T92" fmla="*/ 0 w 127"/>
                  <a:gd name="T93" fmla="*/ 0 h 151"/>
                  <a:gd name="T94" fmla="*/ 0 w 127"/>
                  <a:gd name="T95" fmla="*/ 0 h 151"/>
                  <a:gd name="T96" fmla="*/ 0 w 127"/>
                  <a:gd name="T97" fmla="*/ 0 h 151"/>
                  <a:gd name="T98" fmla="*/ 0 w 127"/>
                  <a:gd name="T99" fmla="*/ 0 h 151"/>
                  <a:gd name="T100" fmla="*/ 0 w 127"/>
                  <a:gd name="T101" fmla="*/ 0 h 151"/>
                  <a:gd name="T102" fmla="*/ 0 w 127"/>
                  <a:gd name="T103" fmla="*/ 0 h 151"/>
                  <a:gd name="T104" fmla="*/ 1 w 127"/>
                  <a:gd name="T105" fmla="*/ 0 h 151"/>
                  <a:gd name="T106" fmla="*/ 1 w 127"/>
                  <a:gd name="T107" fmla="*/ 0 h 151"/>
                  <a:gd name="T108" fmla="*/ 1 w 127"/>
                  <a:gd name="T109" fmla="*/ 0 h 151"/>
                  <a:gd name="T110" fmla="*/ 1 w 127"/>
                  <a:gd name="T111" fmla="*/ 0 h 151"/>
                  <a:gd name="T112" fmla="*/ 1 w 127"/>
                  <a:gd name="T113" fmla="*/ 0 h 151"/>
                  <a:gd name="T114" fmla="*/ 1 w 127"/>
                  <a:gd name="T115" fmla="*/ 0 h 151"/>
                  <a:gd name="T116" fmla="*/ 1 w 127"/>
                  <a:gd name="T117" fmla="*/ 0 h 15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7"/>
                  <a:gd name="T178" fmla="*/ 0 h 151"/>
                  <a:gd name="T179" fmla="*/ 127 w 127"/>
                  <a:gd name="T180" fmla="*/ 151 h 15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7" h="151">
                    <a:moveTo>
                      <a:pt x="127" y="76"/>
                    </a:moveTo>
                    <a:lnTo>
                      <a:pt x="127" y="69"/>
                    </a:lnTo>
                    <a:lnTo>
                      <a:pt x="126" y="60"/>
                    </a:lnTo>
                    <a:lnTo>
                      <a:pt x="124" y="53"/>
                    </a:lnTo>
                    <a:lnTo>
                      <a:pt x="122" y="46"/>
                    </a:lnTo>
                    <a:lnTo>
                      <a:pt x="119" y="40"/>
                    </a:lnTo>
                    <a:lnTo>
                      <a:pt x="116" y="34"/>
                    </a:lnTo>
                    <a:lnTo>
                      <a:pt x="113" y="28"/>
                    </a:lnTo>
                    <a:lnTo>
                      <a:pt x="109" y="22"/>
                    </a:lnTo>
                    <a:lnTo>
                      <a:pt x="104" y="17"/>
                    </a:lnTo>
                    <a:lnTo>
                      <a:pt x="99" y="13"/>
                    </a:lnTo>
                    <a:lnTo>
                      <a:pt x="94" y="10"/>
                    </a:lnTo>
                    <a:lnTo>
                      <a:pt x="89" y="6"/>
                    </a:lnTo>
                    <a:lnTo>
                      <a:pt x="83" y="4"/>
                    </a:lnTo>
                    <a:lnTo>
                      <a:pt x="77" y="1"/>
                    </a:lnTo>
                    <a:lnTo>
                      <a:pt x="71" y="0"/>
                    </a:lnTo>
                    <a:lnTo>
                      <a:pt x="64" y="0"/>
                    </a:lnTo>
                    <a:lnTo>
                      <a:pt x="58" y="0"/>
                    </a:lnTo>
                    <a:lnTo>
                      <a:pt x="51" y="1"/>
                    </a:lnTo>
                    <a:lnTo>
                      <a:pt x="45" y="4"/>
                    </a:lnTo>
                    <a:lnTo>
                      <a:pt x="40" y="6"/>
                    </a:lnTo>
                    <a:lnTo>
                      <a:pt x="33" y="10"/>
                    </a:lnTo>
                    <a:lnTo>
                      <a:pt x="28" y="13"/>
                    </a:lnTo>
                    <a:lnTo>
                      <a:pt x="23" y="17"/>
                    </a:lnTo>
                    <a:lnTo>
                      <a:pt x="19" y="22"/>
                    </a:lnTo>
                    <a:lnTo>
                      <a:pt x="15" y="28"/>
                    </a:lnTo>
                    <a:lnTo>
                      <a:pt x="11" y="34"/>
                    </a:lnTo>
                    <a:lnTo>
                      <a:pt x="8" y="40"/>
                    </a:lnTo>
                    <a:lnTo>
                      <a:pt x="5" y="46"/>
                    </a:lnTo>
                    <a:lnTo>
                      <a:pt x="3" y="53"/>
                    </a:lnTo>
                    <a:lnTo>
                      <a:pt x="1" y="60"/>
                    </a:lnTo>
                    <a:lnTo>
                      <a:pt x="0" y="69"/>
                    </a:lnTo>
                    <a:lnTo>
                      <a:pt x="0" y="76"/>
                    </a:lnTo>
                    <a:lnTo>
                      <a:pt x="0" y="83"/>
                    </a:lnTo>
                    <a:lnTo>
                      <a:pt x="1" y="91"/>
                    </a:lnTo>
                    <a:lnTo>
                      <a:pt x="3" y="99"/>
                    </a:lnTo>
                    <a:lnTo>
                      <a:pt x="5" y="105"/>
                    </a:lnTo>
                    <a:lnTo>
                      <a:pt x="8" y="112"/>
                    </a:lnTo>
                    <a:lnTo>
                      <a:pt x="11" y="118"/>
                    </a:lnTo>
                    <a:lnTo>
                      <a:pt x="15" y="124"/>
                    </a:lnTo>
                    <a:lnTo>
                      <a:pt x="19" y="130"/>
                    </a:lnTo>
                    <a:lnTo>
                      <a:pt x="23" y="135"/>
                    </a:lnTo>
                    <a:lnTo>
                      <a:pt x="28" y="138"/>
                    </a:lnTo>
                    <a:lnTo>
                      <a:pt x="33" y="142"/>
                    </a:lnTo>
                    <a:lnTo>
                      <a:pt x="40" y="145"/>
                    </a:lnTo>
                    <a:lnTo>
                      <a:pt x="45" y="148"/>
                    </a:lnTo>
                    <a:lnTo>
                      <a:pt x="51" y="150"/>
                    </a:lnTo>
                    <a:lnTo>
                      <a:pt x="58" y="151"/>
                    </a:lnTo>
                    <a:lnTo>
                      <a:pt x="64" y="151"/>
                    </a:lnTo>
                    <a:lnTo>
                      <a:pt x="71" y="151"/>
                    </a:lnTo>
                    <a:lnTo>
                      <a:pt x="77" y="150"/>
                    </a:lnTo>
                    <a:lnTo>
                      <a:pt x="83" y="148"/>
                    </a:lnTo>
                    <a:lnTo>
                      <a:pt x="89" y="145"/>
                    </a:lnTo>
                    <a:lnTo>
                      <a:pt x="94" y="142"/>
                    </a:lnTo>
                    <a:lnTo>
                      <a:pt x="99" y="138"/>
                    </a:lnTo>
                    <a:lnTo>
                      <a:pt x="104" y="135"/>
                    </a:lnTo>
                    <a:lnTo>
                      <a:pt x="109" y="130"/>
                    </a:lnTo>
                    <a:lnTo>
                      <a:pt x="113" y="124"/>
                    </a:lnTo>
                    <a:lnTo>
                      <a:pt x="116" y="118"/>
                    </a:lnTo>
                    <a:lnTo>
                      <a:pt x="119" y="112"/>
                    </a:lnTo>
                    <a:lnTo>
                      <a:pt x="122" y="105"/>
                    </a:lnTo>
                    <a:lnTo>
                      <a:pt x="124" y="99"/>
                    </a:lnTo>
                    <a:lnTo>
                      <a:pt x="126" y="91"/>
                    </a:lnTo>
                    <a:lnTo>
                      <a:pt x="127" y="83"/>
                    </a:lnTo>
                    <a:lnTo>
                      <a:pt x="127" y="76"/>
                    </a:lnTo>
                    <a:close/>
                    <a:moveTo>
                      <a:pt x="118" y="76"/>
                    </a:moveTo>
                    <a:lnTo>
                      <a:pt x="118" y="82"/>
                    </a:lnTo>
                    <a:lnTo>
                      <a:pt x="117" y="89"/>
                    </a:lnTo>
                    <a:lnTo>
                      <a:pt x="116" y="95"/>
                    </a:lnTo>
                    <a:lnTo>
                      <a:pt x="114" y="101"/>
                    </a:lnTo>
                    <a:lnTo>
                      <a:pt x="109" y="112"/>
                    </a:lnTo>
                    <a:lnTo>
                      <a:pt x="102" y="121"/>
                    </a:lnTo>
                    <a:lnTo>
                      <a:pt x="94" y="130"/>
                    </a:lnTo>
                    <a:lnTo>
                      <a:pt x="85" y="136"/>
                    </a:lnTo>
                    <a:lnTo>
                      <a:pt x="80" y="138"/>
                    </a:lnTo>
                    <a:lnTo>
                      <a:pt x="75" y="139"/>
                    </a:lnTo>
                    <a:lnTo>
                      <a:pt x="70" y="141"/>
                    </a:lnTo>
                    <a:lnTo>
                      <a:pt x="64" y="141"/>
                    </a:lnTo>
                    <a:lnTo>
                      <a:pt x="59" y="141"/>
                    </a:lnTo>
                    <a:lnTo>
                      <a:pt x="53" y="139"/>
                    </a:lnTo>
                    <a:lnTo>
                      <a:pt x="48" y="138"/>
                    </a:lnTo>
                    <a:lnTo>
                      <a:pt x="43" y="136"/>
                    </a:lnTo>
                    <a:lnTo>
                      <a:pt x="38" y="132"/>
                    </a:lnTo>
                    <a:lnTo>
                      <a:pt x="33" y="130"/>
                    </a:lnTo>
                    <a:lnTo>
                      <a:pt x="29" y="126"/>
                    </a:lnTo>
                    <a:lnTo>
                      <a:pt x="25" y="121"/>
                    </a:lnTo>
                    <a:lnTo>
                      <a:pt x="21" y="117"/>
                    </a:lnTo>
                    <a:lnTo>
                      <a:pt x="18" y="112"/>
                    </a:lnTo>
                    <a:lnTo>
                      <a:pt x="16" y="107"/>
                    </a:lnTo>
                    <a:lnTo>
                      <a:pt x="13" y="101"/>
                    </a:lnTo>
                    <a:lnTo>
                      <a:pt x="12" y="95"/>
                    </a:lnTo>
                    <a:lnTo>
                      <a:pt x="10" y="89"/>
                    </a:lnTo>
                    <a:lnTo>
                      <a:pt x="9" y="82"/>
                    </a:lnTo>
                    <a:lnTo>
                      <a:pt x="9" y="76"/>
                    </a:lnTo>
                    <a:lnTo>
                      <a:pt x="9" y="69"/>
                    </a:lnTo>
                    <a:lnTo>
                      <a:pt x="10" y="63"/>
                    </a:lnTo>
                    <a:lnTo>
                      <a:pt x="12" y="57"/>
                    </a:lnTo>
                    <a:lnTo>
                      <a:pt x="13" y="51"/>
                    </a:lnTo>
                    <a:lnTo>
                      <a:pt x="18" y="40"/>
                    </a:lnTo>
                    <a:lnTo>
                      <a:pt x="25" y="30"/>
                    </a:lnTo>
                    <a:lnTo>
                      <a:pt x="33" y="22"/>
                    </a:lnTo>
                    <a:lnTo>
                      <a:pt x="43" y="16"/>
                    </a:lnTo>
                    <a:lnTo>
                      <a:pt x="48" y="13"/>
                    </a:lnTo>
                    <a:lnTo>
                      <a:pt x="53" y="12"/>
                    </a:lnTo>
                    <a:lnTo>
                      <a:pt x="59" y="11"/>
                    </a:lnTo>
                    <a:lnTo>
                      <a:pt x="64" y="11"/>
                    </a:lnTo>
                    <a:lnTo>
                      <a:pt x="70" y="11"/>
                    </a:lnTo>
                    <a:lnTo>
                      <a:pt x="75" y="12"/>
                    </a:lnTo>
                    <a:lnTo>
                      <a:pt x="80" y="13"/>
                    </a:lnTo>
                    <a:lnTo>
                      <a:pt x="85" y="16"/>
                    </a:lnTo>
                    <a:lnTo>
                      <a:pt x="94" y="22"/>
                    </a:lnTo>
                    <a:lnTo>
                      <a:pt x="102" y="30"/>
                    </a:lnTo>
                    <a:lnTo>
                      <a:pt x="109" y="40"/>
                    </a:lnTo>
                    <a:lnTo>
                      <a:pt x="114" y="51"/>
                    </a:lnTo>
                    <a:lnTo>
                      <a:pt x="116" y="57"/>
                    </a:lnTo>
                    <a:lnTo>
                      <a:pt x="117" y="63"/>
                    </a:lnTo>
                    <a:lnTo>
                      <a:pt x="118" y="69"/>
                    </a:lnTo>
                    <a:lnTo>
                      <a:pt x="118" y="76"/>
                    </a:lnTo>
                    <a:close/>
                  </a:path>
                </a:pathLst>
              </a:custGeom>
              <a:solidFill>
                <a:srgbClr val="F9DD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6" name="Freeform 92"/>
              <p:cNvSpPr>
                <a:spLocks noEditPoints="1"/>
              </p:cNvSpPr>
              <p:nvPr/>
            </p:nvSpPr>
            <p:spPr bwMode="auto">
              <a:xfrm>
                <a:off x="1150" y="2648"/>
                <a:ext cx="23" cy="23"/>
              </a:xfrm>
              <a:custGeom>
                <a:avLst/>
                <a:gdLst>
                  <a:gd name="T0" fmla="*/ 1 w 118"/>
                  <a:gd name="T1" fmla="*/ 0 h 140"/>
                  <a:gd name="T2" fmla="*/ 1 w 118"/>
                  <a:gd name="T3" fmla="*/ 0 h 140"/>
                  <a:gd name="T4" fmla="*/ 1 w 118"/>
                  <a:gd name="T5" fmla="*/ 0 h 140"/>
                  <a:gd name="T6" fmla="*/ 1 w 118"/>
                  <a:gd name="T7" fmla="*/ 0 h 140"/>
                  <a:gd name="T8" fmla="*/ 1 w 118"/>
                  <a:gd name="T9" fmla="*/ 0 h 140"/>
                  <a:gd name="T10" fmla="*/ 1 w 118"/>
                  <a:gd name="T11" fmla="*/ 0 h 140"/>
                  <a:gd name="T12" fmla="*/ 1 w 118"/>
                  <a:gd name="T13" fmla="*/ 0 h 140"/>
                  <a:gd name="T14" fmla="*/ 1 w 118"/>
                  <a:gd name="T15" fmla="*/ 0 h 140"/>
                  <a:gd name="T16" fmla="*/ 0 w 118"/>
                  <a:gd name="T17" fmla="*/ 0 h 140"/>
                  <a:gd name="T18" fmla="*/ 0 w 118"/>
                  <a:gd name="T19" fmla="*/ 0 h 140"/>
                  <a:gd name="T20" fmla="*/ 0 w 118"/>
                  <a:gd name="T21" fmla="*/ 0 h 140"/>
                  <a:gd name="T22" fmla="*/ 0 w 118"/>
                  <a:gd name="T23" fmla="*/ 0 h 140"/>
                  <a:gd name="T24" fmla="*/ 0 w 118"/>
                  <a:gd name="T25" fmla="*/ 0 h 140"/>
                  <a:gd name="T26" fmla="*/ 0 w 118"/>
                  <a:gd name="T27" fmla="*/ 0 h 140"/>
                  <a:gd name="T28" fmla="*/ 0 w 118"/>
                  <a:gd name="T29" fmla="*/ 0 h 140"/>
                  <a:gd name="T30" fmla="*/ 0 w 118"/>
                  <a:gd name="T31" fmla="*/ 0 h 140"/>
                  <a:gd name="T32" fmla="*/ 0 w 118"/>
                  <a:gd name="T33" fmla="*/ 0 h 140"/>
                  <a:gd name="T34" fmla="*/ 0 w 118"/>
                  <a:gd name="T35" fmla="*/ 0 h 140"/>
                  <a:gd name="T36" fmla="*/ 0 w 118"/>
                  <a:gd name="T37" fmla="*/ 0 h 140"/>
                  <a:gd name="T38" fmla="*/ 0 w 118"/>
                  <a:gd name="T39" fmla="*/ 0 h 140"/>
                  <a:gd name="T40" fmla="*/ 0 w 118"/>
                  <a:gd name="T41" fmla="*/ 0 h 140"/>
                  <a:gd name="T42" fmla="*/ 0 w 118"/>
                  <a:gd name="T43" fmla="*/ 1 h 140"/>
                  <a:gd name="T44" fmla="*/ 0 w 118"/>
                  <a:gd name="T45" fmla="*/ 1 h 140"/>
                  <a:gd name="T46" fmla="*/ 0 w 118"/>
                  <a:gd name="T47" fmla="*/ 1 h 140"/>
                  <a:gd name="T48" fmla="*/ 1 w 118"/>
                  <a:gd name="T49" fmla="*/ 1 h 140"/>
                  <a:gd name="T50" fmla="*/ 1 w 118"/>
                  <a:gd name="T51" fmla="*/ 1 h 140"/>
                  <a:gd name="T52" fmla="*/ 1 w 118"/>
                  <a:gd name="T53" fmla="*/ 1 h 140"/>
                  <a:gd name="T54" fmla="*/ 1 w 118"/>
                  <a:gd name="T55" fmla="*/ 0 h 140"/>
                  <a:gd name="T56" fmla="*/ 1 w 118"/>
                  <a:gd name="T57" fmla="*/ 0 h 140"/>
                  <a:gd name="T58" fmla="*/ 1 w 118"/>
                  <a:gd name="T59" fmla="*/ 0 h 140"/>
                  <a:gd name="T60" fmla="*/ 1 w 118"/>
                  <a:gd name="T61" fmla="*/ 0 h 140"/>
                  <a:gd name="T62" fmla="*/ 1 w 118"/>
                  <a:gd name="T63" fmla="*/ 0 h 140"/>
                  <a:gd name="T64" fmla="*/ 1 w 118"/>
                  <a:gd name="T65" fmla="*/ 0 h 140"/>
                  <a:gd name="T66" fmla="*/ 1 w 118"/>
                  <a:gd name="T67" fmla="*/ 0 h 140"/>
                  <a:gd name="T68" fmla="*/ 1 w 118"/>
                  <a:gd name="T69" fmla="*/ 0 h 140"/>
                  <a:gd name="T70" fmla="*/ 1 w 118"/>
                  <a:gd name="T71" fmla="*/ 0 h 140"/>
                  <a:gd name="T72" fmla="*/ 0 w 118"/>
                  <a:gd name="T73" fmla="*/ 0 h 140"/>
                  <a:gd name="T74" fmla="*/ 0 w 118"/>
                  <a:gd name="T75" fmla="*/ 0 h 140"/>
                  <a:gd name="T76" fmla="*/ 0 w 118"/>
                  <a:gd name="T77" fmla="*/ 0 h 140"/>
                  <a:gd name="T78" fmla="*/ 0 w 118"/>
                  <a:gd name="T79" fmla="*/ 0 h 140"/>
                  <a:gd name="T80" fmla="*/ 0 w 118"/>
                  <a:gd name="T81" fmla="*/ 0 h 140"/>
                  <a:gd name="T82" fmla="*/ 0 w 118"/>
                  <a:gd name="T83" fmla="*/ 0 h 140"/>
                  <a:gd name="T84" fmla="*/ 0 w 118"/>
                  <a:gd name="T85" fmla="*/ 0 h 140"/>
                  <a:gd name="T86" fmla="*/ 0 w 118"/>
                  <a:gd name="T87" fmla="*/ 0 h 140"/>
                  <a:gd name="T88" fmla="*/ 0 w 118"/>
                  <a:gd name="T89" fmla="*/ 0 h 140"/>
                  <a:gd name="T90" fmla="*/ 1 w 118"/>
                  <a:gd name="T91" fmla="*/ 0 h 140"/>
                  <a:gd name="T92" fmla="*/ 1 w 118"/>
                  <a:gd name="T93" fmla="*/ 0 h 140"/>
                  <a:gd name="T94" fmla="*/ 1 w 118"/>
                  <a:gd name="T95" fmla="*/ 0 h 140"/>
                  <a:gd name="T96" fmla="*/ 1 w 118"/>
                  <a:gd name="T97" fmla="*/ 0 h 1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8"/>
                  <a:gd name="T148" fmla="*/ 0 h 140"/>
                  <a:gd name="T149" fmla="*/ 118 w 118"/>
                  <a:gd name="T150" fmla="*/ 140 h 1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8" h="140">
                    <a:moveTo>
                      <a:pt x="118" y="71"/>
                    </a:moveTo>
                    <a:lnTo>
                      <a:pt x="117" y="64"/>
                    </a:lnTo>
                    <a:lnTo>
                      <a:pt x="116" y="56"/>
                    </a:lnTo>
                    <a:lnTo>
                      <a:pt x="115" y="50"/>
                    </a:lnTo>
                    <a:lnTo>
                      <a:pt x="113" y="43"/>
                    </a:lnTo>
                    <a:lnTo>
                      <a:pt x="110" y="37"/>
                    </a:lnTo>
                    <a:lnTo>
                      <a:pt x="108" y="31"/>
                    </a:lnTo>
                    <a:lnTo>
                      <a:pt x="104" y="26"/>
                    </a:lnTo>
                    <a:lnTo>
                      <a:pt x="100" y="22"/>
                    </a:lnTo>
                    <a:lnTo>
                      <a:pt x="96" y="17"/>
                    </a:lnTo>
                    <a:lnTo>
                      <a:pt x="92" y="12"/>
                    </a:lnTo>
                    <a:lnTo>
                      <a:pt x="87" y="10"/>
                    </a:lnTo>
                    <a:lnTo>
                      <a:pt x="82" y="6"/>
                    </a:lnTo>
                    <a:lnTo>
                      <a:pt x="76" y="4"/>
                    </a:lnTo>
                    <a:lnTo>
                      <a:pt x="71" y="2"/>
                    </a:lnTo>
                    <a:lnTo>
                      <a:pt x="65" y="1"/>
                    </a:lnTo>
                    <a:lnTo>
                      <a:pt x="59" y="0"/>
                    </a:lnTo>
                    <a:lnTo>
                      <a:pt x="53" y="1"/>
                    </a:lnTo>
                    <a:lnTo>
                      <a:pt x="47" y="2"/>
                    </a:lnTo>
                    <a:lnTo>
                      <a:pt x="42" y="4"/>
                    </a:lnTo>
                    <a:lnTo>
                      <a:pt x="36" y="6"/>
                    </a:lnTo>
                    <a:lnTo>
                      <a:pt x="31" y="10"/>
                    </a:lnTo>
                    <a:lnTo>
                      <a:pt x="25" y="12"/>
                    </a:lnTo>
                    <a:lnTo>
                      <a:pt x="21" y="17"/>
                    </a:lnTo>
                    <a:lnTo>
                      <a:pt x="17" y="22"/>
                    </a:lnTo>
                    <a:lnTo>
                      <a:pt x="13" y="26"/>
                    </a:lnTo>
                    <a:lnTo>
                      <a:pt x="10" y="31"/>
                    </a:lnTo>
                    <a:lnTo>
                      <a:pt x="7" y="37"/>
                    </a:lnTo>
                    <a:lnTo>
                      <a:pt x="4" y="43"/>
                    </a:lnTo>
                    <a:lnTo>
                      <a:pt x="2" y="50"/>
                    </a:lnTo>
                    <a:lnTo>
                      <a:pt x="1" y="56"/>
                    </a:lnTo>
                    <a:lnTo>
                      <a:pt x="0" y="64"/>
                    </a:lnTo>
                    <a:lnTo>
                      <a:pt x="0" y="71"/>
                    </a:lnTo>
                    <a:lnTo>
                      <a:pt x="0" y="78"/>
                    </a:lnTo>
                    <a:lnTo>
                      <a:pt x="1" y="85"/>
                    </a:lnTo>
                    <a:lnTo>
                      <a:pt x="2" y="91"/>
                    </a:lnTo>
                    <a:lnTo>
                      <a:pt x="4" y="98"/>
                    </a:lnTo>
                    <a:lnTo>
                      <a:pt x="7" y="104"/>
                    </a:lnTo>
                    <a:lnTo>
                      <a:pt x="10" y="110"/>
                    </a:lnTo>
                    <a:lnTo>
                      <a:pt x="13" y="115"/>
                    </a:lnTo>
                    <a:lnTo>
                      <a:pt x="17" y="120"/>
                    </a:lnTo>
                    <a:lnTo>
                      <a:pt x="21" y="125"/>
                    </a:lnTo>
                    <a:lnTo>
                      <a:pt x="25" y="128"/>
                    </a:lnTo>
                    <a:lnTo>
                      <a:pt x="31" y="132"/>
                    </a:lnTo>
                    <a:lnTo>
                      <a:pt x="36" y="136"/>
                    </a:lnTo>
                    <a:lnTo>
                      <a:pt x="42" y="138"/>
                    </a:lnTo>
                    <a:lnTo>
                      <a:pt x="47" y="139"/>
                    </a:lnTo>
                    <a:lnTo>
                      <a:pt x="53" y="140"/>
                    </a:lnTo>
                    <a:lnTo>
                      <a:pt x="59" y="140"/>
                    </a:lnTo>
                    <a:lnTo>
                      <a:pt x="65" y="140"/>
                    </a:lnTo>
                    <a:lnTo>
                      <a:pt x="71" y="139"/>
                    </a:lnTo>
                    <a:lnTo>
                      <a:pt x="76" y="138"/>
                    </a:lnTo>
                    <a:lnTo>
                      <a:pt x="82" y="136"/>
                    </a:lnTo>
                    <a:lnTo>
                      <a:pt x="87" y="132"/>
                    </a:lnTo>
                    <a:lnTo>
                      <a:pt x="92" y="128"/>
                    </a:lnTo>
                    <a:lnTo>
                      <a:pt x="96" y="125"/>
                    </a:lnTo>
                    <a:lnTo>
                      <a:pt x="100" y="120"/>
                    </a:lnTo>
                    <a:lnTo>
                      <a:pt x="104" y="115"/>
                    </a:lnTo>
                    <a:lnTo>
                      <a:pt x="108" y="110"/>
                    </a:lnTo>
                    <a:lnTo>
                      <a:pt x="110" y="104"/>
                    </a:lnTo>
                    <a:lnTo>
                      <a:pt x="113" y="98"/>
                    </a:lnTo>
                    <a:lnTo>
                      <a:pt x="115" y="91"/>
                    </a:lnTo>
                    <a:lnTo>
                      <a:pt x="116" y="85"/>
                    </a:lnTo>
                    <a:lnTo>
                      <a:pt x="117" y="78"/>
                    </a:lnTo>
                    <a:lnTo>
                      <a:pt x="118" y="71"/>
                    </a:lnTo>
                    <a:close/>
                    <a:moveTo>
                      <a:pt x="109" y="71"/>
                    </a:moveTo>
                    <a:lnTo>
                      <a:pt x="108" y="83"/>
                    </a:lnTo>
                    <a:lnTo>
                      <a:pt x="105" y="94"/>
                    </a:lnTo>
                    <a:lnTo>
                      <a:pt x="100" y="104"/>
                    </a:lnTo>
                    <a:lnTo>
                      <a:pt x="94" y="113"/>
                    </a:lnTo>
                    <a:lnTo>
                      <a:pt x="87" y="120"/>
                    </a:lnTo>
                    <a:lnTo>
                      <a:pt x="78" y="126"/>
                    </a:lnTo>
                    <a:lnTo>
                      <a:pt x="69" y="128"/>
                    </a:lnTo>
                    <a:lnTo>
                      <a:pt x="59" y="130"/>
                    </a:lnTo>
                    <a:lnTo>
                      <a:pt x="49" y="128"/>
                    </a:lnTo>
                    <a:lnTo>
                      <a:pt x="40" y="126"/>
                    </a:lnTo>
                    <a:lnTo>
                      <a:pt x="31" y="120"/>
                    </a:lnTo>
                    <a:lnTo>
                      <a:pt x="23" y="113"/>
                    </a:lnTo>
                    <a:lnTo>
                      <a:pt x="17" y="104"/>
                    </a:lnTo>
                    <a:lnTo>
                      <a:pt x="13" y="94"/>
                    </a:lnTo>
                    <a:lnTo>
                      <a:pt x="10" y="83"/>
                    </a:lnTo>
                    <a:lnTo>
                      <a:pt x="9" y="71"/>
                    </a:lnTo>
                    <a:lnTo>
                      <a:pt x="10" y="59"/>
                    </a:lnTo>
                    <a:lnTo>
                      <a:pt x="13" y="48"/>
                    </a:lnTo>
                    <a:lnTo>
                      <a:pt x="17" y="37"/>
                    </a:lnTo>
                    <a:lnTo>
                      <a:pt x="23" y="29"/>
                    </a:lnTo>
                    <a:lnTo>
                      <a:pt x="31" y="22"/>
                    </a:lnTo>
                    <a:lnTo>
                      <a:pt x="40" y="16"/>
                    </a:lnTo>
                    <a:lnTo>
                      <a:pt x="49" y="12"/>
                    </a:lnTo>
                    <a:lnTo>
                      <a:pt x="59" y="11"/>
                    </a:lnTo>
                    <a:lnTo>
                      <a:pt x="69" y="12"/>
                    </a:lnTo>
                    <a:lnTo>
                      <a:pt x="78" y="16"/>
                    </a:lnTo>
                    <a:lnTo>
                      <a:pt x="87" y="22"/>
                    </a:lnTo>
                    <a:lnTo>
                      <a:pt x="94" y="29"/>
                    </a:lnTo>
                    <a:lnTo>
                      <a:pt x="100" y="37"/>
                    </a:lnTo>
                    <a:lnTo>
                      <a:pt x="105" y="48"/>
                    </a:lnTo>
                    <a:lnTo>
                      <a:pt x="108" y="59"/>
                    </a:lnTo>
                    <a:lnTo>
                      <a:pt x="109" y="71"/>
                    </a:lnTo>
                    <a:close/>
                  </a:path>
                </a:pathLst>
              </a:custGeom>
              <a:solidFill>
                <a:srgbClr val="F9E0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7" name="Freeform 93"/>
              <p:cNvSpPr>
                <a:spLocks noEditPoints="1"/>
              </p:cNvSpPr>
              <p:nvPr/>
            </p:nvSpPr>
            <p:spPr bwMode="auto">
              <a:xfrm>
                <a:off x="1151" y="2649"/>
                <a:ext cx="21" cy="21"/>
              </a:xfrm>
              <a:custGeom>
                <a:avLst/>
                <a:gdLst>
                  <a:gd name="T0" fmla="*/ 1 w 109"/>
                  <a:gd name="T1" fmla="*/ 0 h 130"/>
                  <a:gd name="T2" fmla="*/ 1 w 109"/>
                  <a:gd name="T3" fmla="*/ 0 h 130"/>
                  <a:gd name="T4" fmla="*/ 1 w 109"/>
                  <a:gd name="T5" fmla="*/ 0 h 130"/>
                  <a:gd name="T6" fmla="*/ 1 w 109"/>
                  <a:gd name="T7" fmla="*/ 0 h 130"/>
                  <a:gd name="T8" fmla="*/ 1 w 109"/>
                  <a:gd name="T9" fmla="*/ 0 h 130"/>
                  <a:gd name="T10" fmla="*/ 0 w 109"/>
                  <a:gd name="T11" fmla="*/ 0 h 130"/>
                  <a:gd name="T12" fmla="*/ 0 w 109"/>
                  <a:gd name="T13" fmla="*/ 0 h 130"/>
                  <a:gd name="T14" fmla="*/ 0 w 109"/>
                  <a:gd name="T15" fmla="*/ 0 h 130"/>
                  <a:gd name="T16" fmla="*/ 0 w 109"/>
                  <a:gd name="T17" fmla="*/ 0 h 130"/>
                  <a:gd name="T18" fmla="*/ 0 w 109"/>
                  <a:gd name="T19" fmla="*/ 0 h 130"/>
                  <a:gd name="T20" fmla="*/ 0 w 109"/>
                  <a:gd name="T21" fmla="*/ 0 h 130"/>
                  <a:gd name="T22" fmla="*/ 0 w 109"/>
                  <a:gd name="T23" fmla="*/ 0 h 130"/>
                  <a:gd name="T24" fmla="*/ 0 w 109"/>
                  <a:gd name="T25" fmla="*/ 0 h 130"/>
                  <a:gd name="T26" fmla="*/ 0 w 109"/>
                  <a:gd name="T27" fmla="*/ 0 h 130"/>
                  <a:gd name="T28" fmla="*/ 0 w 109"/>
                  <a:gd name="T29" fmla="*/ 0 h 130"/>
                  <a:gd name="T30" fmla="*/ 0 w 109"/>
                  <a:gd name="T31" fmla="*/ 0 h 130"/>
                  <a:gd name="T32" fmla="*/ 0 w 109"/>
                  <a:gd name="T33" fmla="*/ 0 h 130"/>
                  <a:gd name="T34" fmla="*/ 0 w 109"/>
                  <a:gd name="T35" fmla="*/ 0 h 130"/>
                  <a:gd name="T36" fmla="*/ 0 w 109"/>
                  <a:gd name="T37" fmla="*/ 0 h 130"/>
                  <a:gd name="T38" fmla="*/ 0 w 109"/>
                  <a:gd name="T39" fmla="*/ 0 h 130"/>
                  <a:gd name="T40" fmla="*/ 0 w 109"/>
                  <a:gd name="T41" fmla="*/ 0 h 130"/>
                  <a:gd name="T42" fmla="*/ 1 w 109"/>
                  <a:gd name="T43" fmla="*/ 0 h 130"/>
                  <a:gd name="T44" fmla="*/ 1 w 109"/>
                  <a:gd name="T45" fmla="*/ 0 h 130"/>
                  <a:gd name="T46" fmla="*/ 1 w 109"/>
                  <a:gd name="T47" fmla="*/ 0 h 130"/>
                  <a:gd name="T48" fmla="*/ 1 w 109"/>
                  <a:gd name="T49" fmla="*/ 0 h 130"/>
                  <a:gd name="T50" fmla="*/ 1 w 109"/>
                  <a:gd name="T51" fmla="*/ 0 h 130"/>
                  <a:gd name="T52" fmla="*/ 1 w 109"/>
                  <a:gd name="T53" fmla="*/ 0 h 130"/>
                  <a:gd name="T54" fmla="*/ 1 w 109"/>
                  <a:gd name="T55" fmla="*/ 0 h 130"/>
                  <a:gd name="T56" fmla="*/ 1 w 109"/>
                  <a:gd name="T57" fmla="*/ 0 h 130"/>
                  <a:gd name="T58" fmla="*/ 1 w 109"/>
                  <a:gd name="T59" fmla="*/ 0 h 130"/>
                  <a:gd name="T60" fmla="*/ 0 w 109"/>
                  <a:gd name="T61" fmla="*/ 0 h 130"/>
                  <a:gd name="T62" fmla="*/ 0 w 109"/>
                  <a:gd name="T63" fmla="*/ 0 h 130"/>
                  <a:gd name="T64" fmla="*/ 0 w 109"/>
                  <a:gd name="T65" fmla="*/ 0 h 130"/>
                  <a:gd name="T66" fmla="*/ 0 w 109"/>
                  <a:gd name="T67" fmla="*/ 0 h 130"/>
                  <a:gd name="T68" fmla="*/ 0 w 109"/>
                  <a:gd name="T69" fmla="*/ 0 h 130"/>
                  <a:gd name="T70" fmla="*/ 0 w 109"/>
                  <a:gd name="T71" fmla="*/ 0 h 130"/>
                  <a:gd name="T72" fmla="*/ 0 w 109"/>
                  <a:gd name="T73" fmla="*/ 0 h 130"/>
                  <a:gd name="T74" fmla="*/ 0 w 109"/>
                  <a:gd name="T75" fmla="*/ 0 h 130"/>
                  <a:gd name="T76" fmla="*/ 0 w 109"/>
                  <a:gd name="T77" fmla="*/ 0 h 130"/>
                  <a:gd name="T78" fmla="*/ 1 w 109"/>
                  <a:gd name="T79" fmla="*/ 0 h 130"/>
                  <a:gd name="T80" fmla="*/ 1 w 109"/>
                  <a:gd name="T81" fmla="*/ 0 h 130"/>
                  <a:gd name="T82" fmla="*/ 1 w 109"/>
                  <a:gd name="T83" fmla="*/ 0 h 130"/>
                  <a:gd name="T84" fmla="*/ 1 w 109"/>
                  <a:gd name="T85" fmla="*/ 0 h 13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9"/>
                  <a:gd name="T130" fmla="*/ 0 h 130"/>
                  <a:gd name="T131" fmla="*/ 109 w 109"/>
                  <a:gd name="T132" fmla="*/ 130 h 13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9" h="130">
                    <a:moveTo>
                      <a:pt x="109" y="65"/>
                    </a:moveTo>
                    <a:lnTo>
                      <a:pt x="109" y="58"/>
                    </a:lnTo>
                    <a:lnTo>
                      <a:pt x="108" y="52"/>
                    </a:lnTo>
                    <a:lnTo>
                      <a:pt x="107" y="46"/>
                    </a:lnTo>
                    <a:lnTo>
                      <a:pt x="105" y="40"/>
                    </a:lnTo>
                    <a:lnTo>
                      <a:pt x="100" y="29"/>
                    </a:lnTo>
                    <a:lnTo>
                      <a:pt x="93" y="19"/>
                    </a:lnTo>
                    <a:lnTo>
                      <a:pt x="85" y="11"/>
                    </a:lnTo>
                    <a:lnTo>
                      <a:pt x="76" y="5"/>
                    </a:lnTo>
                    <a:lnTo>
                      <a:pt x="71" y="2"/>
                    </a:lnTo>
                    <a:lnTo>
                      <a:pt x="66" y="1"/>
                    </a:lnTo>
                    <a:lnTo>
                      <a:pt x="61" y="0"/>
                    </a:lnTo>
                    <a:lnTo>
                      <a:pt x="55" y="0"/>
                    </a:lnTo>
                    <a:lnTo>
                      <a:pt x="50" y="0"/>
                    </a:lnTo>
                    <a:lnTo>
                      <a:pt x="44" y="1"/>
                    </a:lnTo>
                    <a:lnTo>
                      <a:pt x="39" y="2"/>
                    </a:lnTo>
                    <a:lnTo>
                      <a:pt x="34" y="5"/>
                    </a:lnTo>
                    <a:lnTo>
                      <a:pt x="24" y="11"/>
                    </a:lnTo>
                    <a:lnTo>
                      <a:pt x="16" y="19"/>
                    </a:lnTo>
                    <a:lnTo>
                      <a:pt x="9" y="29"/>
                    </a:lnTo>
                    <a:lnTo>
                      <a:pt x="4" y="40"/>
                    </a:lnTo>
                    <a:lnTo>
                      <a:pt x="3" y="46"/>
                    </a:lnTo>
                    <a:lnTo>
                      <a:pt x="1" y="52"/>
                    </a:lnTo>
                    <a:lnTo>
                      <a:pt x="0" y="58"/>
                    </a:lnTo>
                    <a:lnTo>
                      <a:pt x="0" y="65"/>
                    </a:lnTo>
                    <a:lnTo>
                      <a:pt x="0" y="71"/>
                    </a:lnTo>
                    <a:lnTo>
                      <a:pt x="1" y="78"/>
                    </a:lnTo>
                    <a:lnTo>
                      <a:pt x="3" y="84"/>
                    </a:lnTo>
                    <a:lnTo>
                      <a:pt x="4" y="90"/>
                    </a:lnTo>
                    <a:lnTo>
                      <a:pt x="7" y="96"/>
                    </a:lnTo>
                    <a:lnTo>
                      <a:pt x="9" y="101"/>
                    </a:lnTo>
                    <a:lnTo>
                      <a:pt x="12" y="106"/>
                    </a:lnTo>
                    <a:lnTo>
                      <a:pt x="16" y="110"/>
                    </a:lnTo>
                    <a:lnTo>
                      <a:pt x="20" y="115"/>
                    </a:lnTo>
                    <a:lnTo>
                      <a:pt x="24" y="119"/>
                    </a:lnTo>
                    <a:lnTo>
                      <a:pt x="29" y="121"/>
                    </a:lnTo>
                    <a:lnTo>
                      <a:pt x="34" y="125"/>
                    </a:lnTo>
                    <a:lnTo>
                      <a:pt x="39" y="127"/>
                    </a:lnTo>
                    <a:lnTo>
                      <a:pt x="44" y="128"/>
                    </a:lnTo>
                    <a:lnTo>
                      <a:pt x="50" y="130"/>
                    </a:lnTo>
                    <a:lnTo>
                      <a:pt x="55" y="130"/>
                    </a:lnTo>
                    <a:lnTo>
                      <a:pt x="61" y="130"/>
                    </a:lnTo>
                    <a:lnTo>
                      <a:pt x="66" y="128"/>
                    </a:lnTo>
                    <a:lnTo>
                      <a:pt x="71" y="127"/>
                    </a:lnTo>
                    <a:lnTo>
                      <a:pt x="76" y="125"/>
                    </a:lnTo>
                    <a:lnTo>
                      <a:pt x="85" y="119"/>
                    </a:lnTo>
                    <a:lnTo>
                      <a:pt x="93" y="110"/>
                    </a:lnTo>
                    <a:lnTo>
                      <a:pt x="100" y="101"/>
                    </a:lnTo>
                    <a:lnTo>
                      <a:pt x="105" y="90"/>
                    </a:lnTo>
                    <a:lnTo>
                      <a:pt x="107" y="84"/>
                    </a:lnTo>
                    <a:lnTo>
                      <a:pt x="108" y="78"/>
                    </a:lnTo>
                    <a:lnTo>
                      <a:pt x="109" y="71"/>
                    </a:lnTo>
                    <a:lnTo>
                      <a:pt x="109" y="65"/>
                    </a:lnTo>
                    <a:close/>
                    <a:moveTo>
                      <a:pt x="100" y="65"/>
                    </a:moveTo>
                    <a:lnTo>
                      <a:pt x="99" y="76"/>
                    </a:lnTo>
                    <a:lnTo>
                      <a:pt x="97" y="85"/>
                    </a:lnTo>
                    <a:lnTo>
                      <a:pt x="92" y="95"/>
                    </a:lnTo>
                    <a:lnTo>
                      <a:pt x="87" y="103"/>
                    </a:lnTo>
                    <a:lnTo>
                      <a:pt x="80" y="109"/>
                    </a:lnTo>
                    <a:lnTo>
                      <a:pt x="73" y="114"/>
                    </a:lnTo>
                    <a:lnTo>
                      <a:pt x="64" y="118"/>
                    </a:lnTo>
                    <a:lnTo>
                      <a:pt x="55" y="119"/>
                    </a:lnTo>
                    <a:lnTo>
                      <a:pt x="46" y="118"/>
                    </a:lnTo>
                    <a:lnTo>
                      <a:pt x="38" y="114"/>
                    </a:lnTo>
                    <a:lnTo>
                      <a:pt x="30" y="109"/>
                    </a:lnTo>
                    <a:lnTo>
                      <a:pt x="22" y="103"/>
                    </a:lnTo>
                    <a:lnTo>
                      <a:pt x="17" y="95"/>
                    </a:lnTo>
                    <a:lnTo>
                      <a:pt x="13" y="85"/>
                    </a:lnTo>
                    <a:lnTo>
                      <a:pt x="10" y="76"/>
                    </a:lnTo>
                    <a:lnTo>
                      <a:pt x="9" y="65"/>
                    </a:lnTo>
                    <a:lnTo>
                      <a:pt x="10" y="54"/>
                    </a:lnTo>
                    <a:lnTo>
                      <a:pt x="13" y="43"/>
                    </a:lnTo>
                    <a:lnTo>
                      <a:pt x="17" y="35"/>
                    </a:lnTo>
                    <a:lnTo>
                      <a:pt x="22" y="26"/>
                    </a:lnTo>
                    <a:lnTo>
                      <a:pt x="30" y="20"/>
                    </a:lnTo>
                    <a:lnTo>
                      <a:pt x="38" y="16"/>
                    </a:lnTo>
                    <a:lnTo>
                      <a:pt x="46" y="12"/>
                    </a:lnTo>
                    <a:lnTo>
                      <a:pt x="55" y="11"/>
                    </a:lnTo>
                    <a:lnTo>
                      <a:pt x="64" y="12"/>
                    </a:lnTo>
                    <a:lnTo>
                      <a:pt x="73" y="16"/>
                    </a:lnTo>
                    <a:lnTo>
                      <a:pt x="80" y="20"/>
                    </a:lnTo>
                    <a:lnTo>
                      <a:pt x="87" y="26"/>
                    </a:lnTo>
                    <a:lnTo>
                      <a:pt x="92" y="35"/>
                    </a:lnTo>
                    <a:lnTo>
                      <a:pt x="97" y="43"/>
                    </a:lnTo>
                    <a:lnTo>
                      <a:pt x="99" y="54"/>
                    </a:lnTo>
                    <a:lnTo>
                      <a:pt x="100" y="65"/>
                    </a:lnTo>
                    <a:close/>
                  </a:path>
                </a:pathLst>
              </a:custGeom>
              <a:solidFill>
                <a:srgbClr val="FAE3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8" name="Freeform 94"/>
              <p:cNvSpPr>
                <a:spLocks noEditPoints="1"/>
              </p:cNvSpPr>
              <p:nvPr/>
            </p:nvSpPr>
            <p:spPr bwMode="auto">
              <a:xfrm>
                <a:off x="1152" y="2649"/>
                <a:ext cx="20" cy="20"/>
              </a:xfrm>
              <a:custGeom>
                <a:avLst/>
                <a:gdLst>
                  <a:gd name="T0" fmla="*/ 1 w 100"/>
                  <a:gd name="T1" fmla="*/ 0 h 119"/>
                  <a:gd name="T2" fmla="*/ 1 w 100"/>
                  <a:gd name="T3" fmla="*/ 0 h 119"/>
                  <a:gd name="T4" fmla="*/ 1 w 100"/>
                  <a:gd name="T5" fmla="*/ 0 h 119"/>
                  <a:gd name="T6" fmla="*/ 0 w 100"/>
                  <a:gd name="T7" fmla="*/ 0 h 119"/>
                  <a:gd name="T8" fmla="*/ 0 w 100"/>
                  <a:gd name="T9" fmla="*/ 0 h 119"/>
                  <a:gd name="T10" fmla="*/ 0 w 100"/>
                  <a:gd name="T11" fmla="*/ 0 h 119"/>
                  <a:gd name="T12" fmla="*/ 0 w 100"/>
                  <a:gd name="T13" fmla="*/ 0 h 119"/>
                  <a:gd name="T14" fmla="*/ 0 w 100"/>
                  <a:gd name="T15" fmla="*/ 0 h 119"/>
                  <a:gd name="T16" fmla="*/ 0 w 100"/>
                  <a:gd name="T17" fmla="*/ 0 h 119"/>
                  <a:gd name="T18" fmla="*/ 0 w 100"/>
                  <a:gd name="T19" fmla="*/ 1 h 119"/>
                  <a:gd name="T20" fmla="*/ 0 w 100"/>
                  <a:gd name="T21" fmla="*/ 1 h 119"/>
                  <a:gd name="T22" fmla="*/ 0 w 100"/>
                  <a:gd name="T23" fmla="*/ 1 h 119"/>
                  <a:gd name="T24" fmla="*/ 0 w 100"/>
                  <a:gd name="T25" fmla="*/ 1 h 119"/>
                  <a:gd name="T26" fmla="*/ 1 w 100"/>
                  <a:gd name="T27" fmla="*/ 1 h 119"/>
                  <a:gd name="T28" fmla="*/ 1 w 100"/>
                  <a:gd name="T29" fmla="*/ 1 h 119"/>
                  <a:gd name="T30" fmla="*/ 1 w 100"/>
                  <a:gd name="T31" fmla="*/ 0 h 119"/>
                  <a:gd name="T32" fmla="*/ 1 w 100"/>
                  <a:gd name="T33" fmla="*/ 0 h 119"/>
                  <a:gd name="T34" fmla="*/ 1 w 100"/>
                  <a:gd name="T35" fmla="*/ 0 h 119"/>
                  <a:gd name="T36" fmla="*/ 1 w 100"/>
                  <a:gd name="T37" fmla="*/ 1 h 119"/>
                  <a:gd name="T38" fmla="*/ 1 w 100"/>
                  <a:gd name="T39" fmla="*/ 1 h 119"/>
                  <a:gd name="T40" fmla="*/ 0 w 100"/>
                  <a:gd name="T41" fmla="*/ 1 h 119"/>
                  <a:gd name="T42" fmla="*/ 0 w 100"/>
                  <a:gd name="T43" fmla="*/ 1 h 119"/>
                  <a:gd name="T44" fmla="*/ 0 w 100"/>
                  <a:gd name="T45" fmla="*/ 1 h 119"/>
                  <a:gd name="T46" fmla="*/ 0 w 100"/>
                  <a:gd name="T47" fmla="*/ 0 h 119"/>
                  <a:gd name="T48" fmla="*/ 0 w 100"/>
                  <a:gd name="T49" fmla="*/ 0 h 119"/>
                  <a:gd name="T50" fmla="*/ 0 w 100"/>
                  <a:gd name="T51" fmla="*/ 0 h 119"/>
                  <a:gd name="T52" fmla="*/ 0 w 100"/>
                  <a:gd name="T53" fmla="*/ 0 h 119"/>
                  <a:gd name="T54" fmla="*/ 0 w 100"/>
                  <a:gd name="T55" fmla="*/ 0 h 119"/>
                  <a:gd name="T56" fmla="*/ 0 w 100"/>
                  <a:gd name="T57" fmla="*/ 0 h 119"/>
                  <a:gd name="T58" fmla="*/ 1 w 100"/>
                  <a:gd name="T59" fmla="*/ 0 h 119"/>
                  <a:gd name="T60" fmla="*/ 1 w 100"/>
                  <a:gd name="T61" fmla="*/ 0 h 119"/>
                  <a:gd name="T62" fmla="*/ 1 w 100"/>
                  <a:gd name="T63" fmla="*/ 0 h 119"/>
                  <a:gd name="T64" fmla="*/ 1 w 100"/>
                  <a:gd name="T65" fmla="*/ 0 h 1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0"/>
                  <a:gd name="T100" fmla="*/ 0 h 119"/>
                  <a:gd name="T101" fmla="*/ 100 w 100"/>
                  <a:gd name="T102" fmla="*/ 119 h 11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0" h="119">
                    <a:moveTo>
                      <a:pt x="100" y="60"/>
                    </a:moveTo>
                    <a:lnTo>
                      <a:pt x="99" y="48"/>
                    </a:lnTo>
                    <a:lnTo>
                      <a:pt x="96" y="37"/>
                    </a:lnTo>
                    <a:lnTo>
                      <a:pt x="91" y="26"/>
                    </a:lnTo>
                    <a:lnTo>
                      <a:pt x="85" y="18"/>
                    </a:lnTo>
                    <a:lnTo>
                      <a:pt x="78" y="11"/>
                    </a:lnTo>
                    <a:lnTo>
                      <a:pt x="69" y="5"/>
                    </a:lnTo>
                    <a:lnTo>
                      <a:pt x="60" y="1"/>
                    </a:lnTo>
                    <a:lnTo>
                      <a:pt x="50" y="0"/>
                    </a:lnTo>
                    <a:lnTo>
                      <a:pt x="40" y="1"/>
                    </a:lnTo>
                    <a:lnTo>
                      <a:pt x="31" y="5"/>
                    </a:lnTo>
                    <a:lnTo>
                      <a:pt x="22" y="11"/>
                    </a:lnTo>
                    <a:lnTo>
                      <a:pt x="14" y="18"/>
                    </a:lnTo>
                    <a:lnTo>
                      <a:pt x="8" y="26"/>
                    </a:lnTo>
                    <a:lnTo>
                      <a:pt x="4" y="37"/>
                    </a:lnTo>
                    <a:lnTo>
                      <a:pt x="1" y="48"/>
                    </a:lnTo>
                    <a:lnTo>
                      <a:pt x="0" y="60"/>
                    </a:lnTo>
                    <a:lnTo>
                      <a:pt x="1" y="72"/>
                    </a:lnTo>
                    <a:lnTo>
                      <a:pt x="4" y="83"/>
                    </a:lnTo>
                    <a:lnTo>
                      <a:pt x="8" y="93"/>
                    </a:lnTo>
                    <a:lnTo>
                      <a:pt x="14" y="102"/>
                    </a:lnTo>
                    <a:lnTo>
                      <a:pt x="22" y="109"/>
                    </a:lnTo>
                    <a:lnTo>
                      <a:pt x="31" y="115"/>
                    </a:lnTo>
                    <a:lnTo>
                      <a:pt x="40" y="117"/>
                    </a:lnTo>
                    <a:lnTo>
                      <a:pt x="50" y="119"/>
                    </a:lnTo>
                    <a:lnTo>
                      <a:pt x="60" y="117"/>
                    </a:lnTo>
                    <a:lnTo>
                      <a:pt x="69" y="115"/>
                    </a:lnTo>
                    <a:lnTo>
                      <a:pt x="78" y="109"/>
                    </a:lnTo>
                    <a:lnTo>
                      <a:pt x="85" y="102"/>
                    </a:lnTo>
                    <a:lnTo>
                      <a:pt x="91" y="93"/>
                    </a:lnTo>
                    <a:lnTo>
                      <a:pt x="96" y="83"/>
                    </a:lnTo>
                    <a:lnTo>
                      <a:pt x="99" y="72"/>
                    </a:lnTo>
                    <a:lnTo>
                      <a:pt x="100" y="60"/>
                    </a:lnTo>
                    <a:close/>
                    <a:moveTo>
                      <a:pt x="91" y="60"/>
                    </a:moveTo>
                    <a:lnTo>
                      <a:pt x="90" y="69"/>
                    </a:lnTo>
                    <a:lnTo>
                      <a:pt x="87" y="79"/>
                    </a:lnTo>
                    <a:lnTo>
                      <a:pt x="84" y="87"/>
                    </a:lnTo>
                    <a:lnTo>
                      <a:pt x="79" y="95"/>
                    </a:lnTo>
                    <a:lnTo>
                      <a:pt x="73" y="101"/>
                    </a:lnTo>
                    <a:lnTo>
                      <a:pt x="66" y="104"/>
                    </a:lnTo>
                    <a:lnTo>
                      <a:pt x="58" y="108"/>
                    </a:lnTo>
                    <a:lnTo>
                      <a:pt x="50" y="108"/>
                    </a:lnTo>
                    <a:lnTo>
                      <a:pt x="42" y="108"/>
                    </a:lnTo>
                    <a:lnTo>
                      <a:pt x="34" y="104"/>
                    </a:lnTo>
                    <a:lnTo>
                      <a:pt x="27" y="101"/>
                    </a:lnTo>
                    <a:lnTo>
                      <a:pt x="20" y="95"/>
                    </a:lnTo>
                    <a:lnTo>
                      <a:pt x="16" y="87"/>
                    </a:lnTo>
                    <a:lnTo>
                      <a:pt x="12" y="79"/>
                    </a:lnTo>
                    <a:lnTo>
                      <a:pt x="9" y="69"/>
                    </a:lnTo>
                    <a:lnTo>
                      <a:pt x="9" y="60"/>
                    </a:lnTo>
                    <a:lnTo>
                      <a:pt x="9" y="50"/>
                    </a:lnTo>
                    <a:lnTo>
                      <a:pt x="12" y="41"/>
                    </a:lnTo>
                    <a:lnTo>
                      <a:pt x="16" y="32"/>
                    </a:lnTo>
                    <a:lnTo>
                      <a:pt x="20" y="25"/>
                    </a:lnTo>
                    <a:lnTo>
                      <a:pt x="27" y="19"/>
                    </a:lnTo>
                    <a:lnTo>
                      <a:pt x="34" y="15"/>
                    </a:lnTo>
                    <a:lnTo>
                      <a:pt x="42" y="12"/>
                    </a:lnTo>
                    <a:lnTo>
                      <a:pt x="50" y="11"/>
                    </a:lnTo>
                    <a:lnTo>
                      <a:pt x="58" y="12"/>
                    </a:lnTo>
                    <a:lnTo>
                      <a:pt x="66" y="15"/>
                    </a:lnTo>
                    <a:lnTo>
                      <a:pt x="73" y="19"/>
                    </a:lnTo>
                    <a:lnTo>
                      <a:pt x="79" y="25"/>
                    </a:lnTo>
                    <a:lnTo>
                      <a:pt x="84" y="32"/>
                    </a:lnTo>
                    <a:lnTo>
                      <a:pt x="87" y="41"/>
                    </a:lnTo>
                    <a:lnTo>
                      <a:pt x="90" y="50"/>
                    </a:lnTo>
                    <a:lnTo>
                      <a:pt x="91" y="60"/>
                    </a:lnTo>
                    <a:close/>
                  </a:path>
                </a:pathLst>
              </a:custGeom>
              <a:solidFill>
                <a:srgbClr val="FAE3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9" name="Freeform 95"/>
              <p:cNvSpPr>
                <a:spLocks noEditPoints="1"/>
              </p:cNvSpPr>
              <p:nvPr/>
            </p:nvSpPr>
            <p:spPr bwMode="auto">
              <a:xfrm>
                <a:off x="1152" y="2650"/>
                <a:ext cx="19" cy="18"/>
              </a:xfrm>
              <a:custGeom>
                <a:avLst/>
                <a:gdLst>
                  <a:gd name="T0" fmla="*/ 1 w 91"/>
                  <a:gd name="T1" fmla="*/ 0 h 108"/>
                  <a:gd name="T2" fmla="*/ 1 w 91"/>
                  <a:gd name="T3" fmla="*/ 0 h 108"/>
                  <a:gd name="T4" fmla="*/ 1 w 91"/>
                  <a:gd name="T5" fmla="*/ 0 h 108"/>
                  <a:gd name="T6" fmla="*/ 0 w 91"/>
                  <a:gd name="T7" fmla="*/ 0 h 108"/>
                  <a:gd name="T8" fmla="*/ 0 w 91"/>
                  <a:gd name="T9" fmla="*/ 0 h 108"/>
                  <a:gd name="T10" fmla="*/ 0 w 91"/>
                  <a:gd name="T11" fmla="*/ 0 h 108"/>
                  <a:gd name="T12" fmla="*/ 0 w 91"/>
                  <a:gd name="T13" fmla="*/ 0 h 108"/>
                  <a:gd name="T14" fmla="*/ 0 w 91"/>
                  <a:gd name="T15" fmla="*/ 0 h 108"/>
                  <a:gd name="T16" fmla="*/ 0 w 91"/>
                  <a:gd name="T17" fmla="*/ 0 h 108"/>
                  <a:gd name="T18" fmla="*/ 0 w 91"/>
                  <a:gd name="T19" fmla="*/ 0 h 108"/>
                  <a:gd name="T20" fmla="*/ 0 w 91"/>
                  <a:gd name="T21" fmla="*/ 1 h 108"/>
                  <a:gd name="T22" fmla="*/ 0 w 91"/>
                  <a:gd name="T23" fmla="*/ 1 h 108"/>
                  <a:gd name="T24" fmla="*/ 0 w 91"/>
                  <a:gd name="T25" fmla="*/ 1 h 108"/>
                  <a:gd name="T26" fmla="*/ 1 w 91"/>
                  <a:gd name="T27" fmla="*/ 1 h 108"/>
                  <a:gd name="T28" fmla="*/ 1 w 91"/>
                  <a:gd name="T29" fmla="*/ 0 h 108"/>
                  <a:gd name="T30" fmla="*/ 1 w 91"/>
                  <a:gd name="T31" fmla="*/ 0 h 108"/>
                  <a:gd name="T32" fmla="*/ 1 w 91"/>
                  <a:gd name="T33" fmla="*/ 0 h 108"/>
                  <a:gd name="T34" fmla="*/ 1 w 91"/>
                  <a:gd name="T35" fmla="*/ 0 h 108"/>
                  <a:gd name="T36" fmla="*/ 1 w 91"/>
                  <a:gd name="T37" fmla="*/ 0 h 108"/>
                  <a:gd name="T38" fmla="*/ 1 w 91"/>
                  <a:gd name="T39" fmla="*/ 1 h 108"/>
                  <a:gd name="T40" fmla="*/ 0 w 91"/>
                  <a:gd name="T41" fmla="*/ 1 h 108"/>
                  <a:gd name="T42" fmla="*/ 0 w 91"/>
                  <a:gd name="T43" fmla="*/ 1 h 108"/>
                  <a:gd name="T44" fmla="*/ 0 w 91"/>
                  <a:gd name="T45" fmla="*/ 0 h 108"/>
                  <a:gd name="T46" fmla="*/ 0 w 91"/>
                  <a:gd name="T47" fmla="*/ 0 h 108"/>
                  <a:gd name="T48" fmla="*/ 0 w 91"/>
                  <a:gd name="T49" fmla="*/ 0 h 108"/>
                  <a:gd name="T50" fmla="*/ 0 w 91"/>
                  <a:gd name="T51" fmla="*/ 0 h 108"/>
                  <a:gd name="T52" fmla="*/ 0 w 91"/>
                  <a:gd name="T53" fmla="*/ 0 h 108"/>
                  <a:gd name="T54" fmla="*/ 0 w 91"/>
                  <a:gd name="T55" fmla="*/ 0 h 108"/>
                  <a:gd name="T56" fmla="*/ 0 w 91"/>
                  <a:gd name="T57" fmla="*/ 0 h 108"/>
                  <a:gd name="T58" fmla="*/ 1 w 91"/>
                  <a:gd name="T59" fmla="*/ 0 h 108"/>
                  <a:gd name="T60" fmla="*/ 1 w 91"/>
                  <a:gd name="T61" fmla="*/ 0 h 108"/>
                  <a:gd name="T62" fmla="*/ 1 w 91"/>
                  <a:gd name="T63" fmla="*/ 0 h 108"/>
                  <a:gd name="T64" fmla="*/ 1 w 91"/>
                  <a:gd name="T65" fmla="*/ 0 h 1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1"/>
                  <a:gd name="T100" fmla="*/ 0 h 108"/>
                  <a:gd name="T101" fmla="*/ 91 w 91"/>
                  <a:gd name="T102" fmla="*/ 108 h 1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1" h="108">
                    <a:moveTo>
                      <a:pt x="91" y="54"/>
                    </a:moveTo>
                    <a:lnTo>
                      <a:pt x="90" y="43"/>
                    </a:lnTo>
                    <a:lnTo>
                      <a:pt x="88" y="32"/>
                    </a:lnTo>
                    <a:lnTo>
                      <a:pt x="83" y="24"/>
                    </a:lnTo>
                    <a:lnTo>
                      <a:pt x="78" y="15"/>
                    </a:lnTo>
                    <a:lnTo>
                      <a:pt x="71" y="9"/>
                    </a:lnTo>
                    <a:lnTo>
                      <a:pt x="64" y="3"/>
                    </a:lnTo>
                    <a:lnTo>
                      <a:pt x="55" y="1"/>
                    </a:lnTo>
                    <a:lnTo>
                      <a:pt x="46" y="0"/>
                    </a:lnTo>
                    <a:lnTo>
                      <a:pt x="37" y="1"/>
                    </a:lnTo>
                    <a:lnTo>
                      <a:pt x="29" y="3"/>
                    </a:lnTo>
                    <a:lnTo>
                      <a:pt x="21" y="9"/>
                    </a:lnTo>
                    <a:lnTo>
                      <a:pt x="13" y="15"/>
                    </a:lnTo>
                    <a:lnTo>
                      <a:pt x="8" y="24"/>
                    </a:lnTo>
                    <a:lnTo>
                      <a:pt x="4" y="32"/>
                    </a:lnTo>
                    <a:lnTo>
                      <a:pt x="1" y="43"/>
                    </a:lnTo>
                    <a:lnTo>
                      <a:pt x="0" y="54"/>
                    </a:lnTo>
                    <a:lnTo>
                      <a:pt x="1" y="65"/>
                    </a:lnTo>
                    <a:lnTo>
                      <a:pt x="4" y="74"/>
                    </a:lnTo>
                    <a:lnTo>
                      <a:pt x="8" y="84"/>
                    </a:lnTo>
                    <a:lnTo>
                      <a:pt x="13" y="92"/>
                    </a:lnTo>
                    <a:lnTo>
                      <a:pt x="21" y="98"/>
                    </a:lnTo>
                    <a:lnTo>
                      <a:pt x="29" y="103"/>
                    </a:lnTo>
                    <a:lnTo>
                      <a:pt x="37" y="107"/>
                    </a:lnTo>
                    <a:lnTo>
                      <a:pt x="46" y="108"/>
                    </a:lnTo>
                    <a:lnTo>
                      <a:pt x="55" y="107"/>
                    </a:lnTo>
                    <a:lnTo>
                      <a:pt x="64" y="103"/>
                    </a:lnTo>
                    <a:lnTo>
                      <a:pt x="71" y="98"/>
                    </a:lnTo>
                    <a:lnTo>
                      <a:pt x="78" y="92"/>
                    </a:lnTo>
                    <a:lnTo>
                      <a:pt x="83" y="84"/>
                    </a:lnTo>
                    <a:lnTo>
                      <a:pt x="88" y="74"/>
                    </a:lnTo>
                    <a:lnTo>
                      <a:pt x="90" y="65"/>
                    </a:lnTo>
                    <a:lnTo>
                      <a:pt x="91" y="54"/>
                    </a:lnTo>
                    <a:close/>
                    <a:moveTo>
                      <a:pt x="82" y="54"/>
                    </a:moveTo>
                    <a:lnTo>
                      <a:pt x="81" y="62"/>
                    </a:lnTo>
                    <a:lnTo>
                      <a:pt x="79" y="71"/>
                    </a:lnTo>
                    <a:lnTo>
                      <a:pt x="76" y="78"/>
                    </a:lnTo>
                    <a:lnTo>
                      <a:pt x="72" y="84"/>
                    </a:lnTo>
                    <a:lnTo>
                      <a:pt x="66" y="90"/>
                    </a:lnTo>
                    <a:lnTo>
                      <a:pt x="60" y="93"/>
                    </a:lnTo>
                    <a:lnTo>
                      <a:pt x="53" y="96"/>
                    </a:lnTo>
                    <a:lnTo>
                      <a:pt x="46" y="97"/>
                    </a:lnTo>
                    <a:lnTo>
                      <a:pt x="39" y="96"/>
                    </a:lnTo>
                    <a:lnTo>
                      <a:pt x="32" y="93"/>
                    </a:lnTo>
                    <a:lnTo>
                      <a:pt x="26" y="90"/>
                    </a:lnTo>
                    <a:lnTo>
                      <a:pt x="21" y="84"/>
                    </a:lnTo>
                    <a:lnTo>
                      <a:pt x="15" y="78"/>
                    </a:lnTo>
                    <a:lnTo>
                      <a:pt x="12" y="71"/>
                    </a:lnTo>
                    <a:lnTo>
                      <a:pt x="10" y="62"/>
                    </a:lnTo>
                    <a:lnTo>
                      <a:pt x="9" y="54"/>
                    </a:lnTo>
                    <a:lnTo>
                      <a:pt x="10" y="45"/>
                    </a:lnTo>
                    <a:lnTo>
                      <a:pt x="12" y="37"/>
                    </a:lnTo>
                    <a:lnTo>
                      <a:pt x="15" y="30"/>
                    </a:lnTo>
                    <a:lnTo>
                      <a:pt x="21" y="24"/>
                    </a:lnTo>
                    <a:lnTo>
                      <a:pt x="26" y="18"/>
                    </a:lnTo>
                    <a:lnTo>
                      <a:pt x="32" y="14"/>
                    </a:lnTo>
                    <a:lnTo>
                      <a:pt x="39" y="12"/>
                    </a:lnTo>
                    <a:lnTo>
                      <a:pt x="46" y="11"/>
                    </a:lnTo>
                    <a:lnTo>
                      <a:pt x="53" y="12"/>
                    </a:lnTo>
                    <a:lnTo>
                      <a:pt x="60" y="14"/>
                    </a:lnTo>
                    <a:lnTo>
                      <a:pt x="66" y="18"/>
                    </a:lnTo>
                    <a:lnTo>
                      <a:pt x="72" y="24"/>
                    </a:lnTo>
                    <a:lnTo>
                      <a:pt x="76" y="30"/>
                    </a:lnTo>
                    <a:lnTo>
                      <a:pt x="79" y="37"/>
                    </a:lnTo>
                    <a:lnTo>
                      <a:pt x="81" y="45"/>
                    </a:lnTo>
                    <a:lnTo>
                      <a:pt x="82" y="54"/>
                    </a:lnTo>
                    <a:close/>
                  </a:path>
                </a:pathLst>
              </a:custGeom>
              <a:solidFill>
                <a:srgbClr val="FAE6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0" name="Freeform 96"/>
              <p:cNvSpPr>
                <a:spLocks noEditPoints="1"/>
              </p:cNvSpPr>
              <p:nvPr/>
            </p:nvSpPr>
            <p:spPr bwMode="auto">
              <a:xfrm>
                <a:off x="1153" y="2651"/>
                <a:ext cx="17" cy="16"/>
              </a:xfrm>
              <a:custGeom>
                <a:avLst/>
                <a:gdLst>
                  <a:gd name="T0" fmla="*/ 1 w 82"/>
                  <a:gd name="T1" fmla="*/ 0 h 97"/>
                  <a:gd name="T2" fmla="*/ 1 w 82"/>
                  <a:gd name="T3" fmla="*/ 0 h 97"/>
                  <a:gd name="T4" fmla="*/ 1 w 82"/>
                  <a:gd name="T5" fmla="*/ 0 h 97"/>
                  <a:gd name="T6" fmla="*/ 0 w 82"/>
                  <a:gd name="T7" fmla="*/ 0 h 97"/>
                  <a:gd name="T8" fmla="*/ 0 w 82"/>
                  <a:gd name="T9" fmla="*/ 0 h 97"/>
                  <a:gd name="T10" fmla="*/ 0 w 82"/>
                  <a:gd name="T11" fmla="*/ 0 h 97"/>
                  <a:gd name="T12" fmla="*/ 0 w 82"/>
                  <a:gd name="T13" fmla="*/ 0 h 97"/>
                  <a:gd name="T14" fmla="*/ 0 w 82"/>
                  <a:gd name="T15" fmla="*/ 0 h 97"/>
                  <a:gd name="T16" fmla="*/ 0 w 82"/>
                  <a:gd name="T17" fmla="*/ 0 h 97"/>
                  <a:gd name="T18" fmla="*/ 0 w 82"/>
                  <a:gd name="T19" fmla="*/ 0 h 97"/>
                  <a:gd name="T20" fmla="*/ 0 w 82"/>
                  <a:gd name="T21" fmla="*/ 0 h 97"/>
                  <a:gd name="T22" fmla="*/ 0 w 82"/>
                  <a:gd name="T23" fmla="*/ 0 h 97"/>
                  <a:gd name="T24" fmla="*/ 0 w 82"/>
                  <a:gd name="T25" fmla="*/ 0 h 97"/>
                  <a:gd name="T26" fmla="*/ 1 w 82"/>
                  <a:gd name="T27" fmla="*/ 0 h 97"/>
                  <a:gd name="T28" fmla="*/ 1 w 82"/>
                  <a:gd name="T29" fmla="*/ 0 h 97"/>
                  <a:gd name="T30" fmla="*/ 1 w 82"/>
                  <a:gd name="T31" fmla="*/ 0 h 97"/>
                  <a:gd name="T32" fmla="*/ 1 w 82"/>
                  <a:gd name="T33" fmla="*/ 0 h 97"/>
                  <a:gd name="T34" fmla="*/ 1 w 82"/>
                  <a:gd name="T35" fmla="*/ 0 h 97"/>
                  <a:gd name="T36" fmla="*/ 1 w 82"/>
                  <a:gd name="T37" fmla="*/ 0 h 97"/>
                  <a:gd name="T38" fmla="*/ 0 w 82"/>
                  <a:gd name="T39" fmla="*/ 0 h 97"/>
                  <a:gd name="T40" fmla="*/ 0 w 82"/>
                  <a:gd name="T41" fmla="*/ 0 h 97"/>
                  <a:gd name="T42" fmla="*/ 0 w 82"/>
                  <a:gd name="T43" fmla="*/ 0 h 97"/>
                  <a:gd name="T44" fmla="*/ 0 w 82"/>
                  <a:gd name="T45" fmla="*/ 0 h 97"/>
                  <a:gd name="T46" fmla="*/ 0 w 82"/>
                  <a:gd name="T47" fmla="*/ 0 h 97"/>
                  <a:gd name="T48" fmla="*/ 0 w 82"/>
                  <a:gd name="T49" fmla="*/ 0 h 97"/>
                  <a:gd name="T50" fmla="*/ 0 w 82"/>
                  <a:gd name="T51" fmla="*/ 0 h 97"/>
                  <a:gd name="T52" fmla="*/ 0 w 82"/>
                  <a:gd name="T53" fmla="*/ 0 h 97"/>
                  <a:gd name="T54" fmla="*/ 0 w 82"/>
                  <a:gd name="T55" fmla="*/ 0 h 97"/>
                  <a:gd name="T56" fmla="*/ 0 w 82"/>
                  <a:gd name="T57" fmla="*/ 0 h 97"/>
                  <a:gd name="T58" fmla="*/ 0 w 82"/>
                  <a:gd name="T59" fmla="*/ 0 h 97"/>
                  <a:gd name="T60" fmla="*/ 1 w 82"/>
                  <a:gd name="T61" fmla="*/ 0 h 97"/>
                  <a:gd name="T62" fmla="*/ 1 w 82"/>
                  <a:gd name="T63" fmla="*/ 0 h 97"/>
                  <a:gd name="T64" fmla="*/ 1 w 82"/>
                  <a:gd name="T65" fmla="*/ 0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2"/>
                  <a:gd name="T100" fmla="*/ 0 h 97"/>
                  <a:gd name="T101" fmla="*/ 82 w 82"/>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2" h="97">
                    <a:moveTo>
                      <a:pt x="82" y="49"/>
                    </a:moveTo>
                    <a:lnTo>
                      <a:pt x="81" y="39"/>
                    </a:lnTo>
                    <a:lnTo>
                      <a:pt x="78" y="30"/>
                    </a:lnTo>
                    <a:lnTo>
                      <a:pt x="75" y="21"/>
                    </a:lnTo>
                    <a:lnTo>
                      <a:pt x="70" y="14"/>
                    </a:lnTo>
                    <a:lnTo>
                      <a:pt x="64" y="8"/>
                    </a:lnTo>
                    <a:lnTo>
                      <a:pt x="57" y="4"/>
                    </a:lnTo>
                    <a:lnTo>
                      <a:pt x="49" y="1"/>
                    </a:lnTo>
                    <a:lnTo>
                      <a:pt x="41" y="0"/>
                    </a:lnTo>
                    <a:lnTo>
                      <a:pt x="33" y="1"/>
                    </a:lnTo>
                    <a:lnTo>
                      <a:pt x="25" y="4"/>
                    </a:lnTo>
                    <a:lnTo>
                      <a:pt x="18" y="8"/>
                    </a:lnTo>
                    <a:lnTo>
                      <a:pt x="11" y="14"/>
                    </a:lnTo>
                    <a:lnTo>
                      <a:pt x="7" y="21"/>
                    </a:lnTo>
                    <a:lnTo>
                      <a:pt x="3" y="30"/>
                    </a:lnTo>
                    <a:lnTo>
                      <a:pt x="0" y="39"/>
                    </a:lnTo>
                    <a:lnTo>
                      <a:pt x="0" y="49"/>
                    </a:lnTo>
                    <a:lnTo>
                      <a:pt x="0" y="58"/>
                    </a:lnTo>
                    <a:lnTo>
                      <a:pt x="3" y="68"/>
                    </a:lnTo>
                    <a:lnTo>
                      <a:pt x="7" y="76"/>
                    </a:lnTo>
                    <a:lnTo>
                      <a:pt x="11" y="84"/>
                    </a:lnTo>
                    <a:lnTo>
                      <a:pt x="18" y="90"/>
                    </a:lnTo>
                    <a:lnTo>
                      <a:pt x="25" y="93"/>
                    </a:lnTo>
                    <a:lnTo>
                      <a:pt x="33" y="97"/>
                    </a:lnTo>
                    <a:lnTo>
                      <a:pt x="41" y="97"/>
                    </a:lnTo>
                    <a:lnTo>
                      <a:pt x="49" y="97"/>
                    </a:lnTo>
                    <a:lnTo>
                      <a:pt x="57" y="93"/>
                    </a:lnTo>
                    <a:lnTo>
                      <a:pt x="64" y="90"/>
                    </a:lnTo>
                    <a:lnTo>
                      <a:pt x="70" y="84"/>
                    </a:lnTo>
                    <a:lnTo>
                      <a:pt x="75" y="76"/>
                    </a:lnTo>
                    <a:lnTo>
                      <a:pt x="78" y="68"/>
                    </a:lnTo>
                    <a:lnTo>
                      <a:pt x="81" y="58"/>
                    </a:lnTo>
                    <a:lnTo>
                      <a:pt x="82" y="49"/>
                    </a:lnTo>
                    <a:close/>
                    <a:moveTo>
                      <a:pt x="73" y="49"/>
                    </a:moveTo>
                    <a:lnTo>
                      <a:pt x="72" y="56"/>
                    </a:lnTo>
                    <a:lnTo>
                      <a:pt x="70" y="63"/>
                    </a:lnTo>
                    <a:lnTo>
                      <a:pt x="67" y="70"/>
                    </a:lnTo>
                    <a:lnTo>
                      <a:pt x="63" y="75"/>
                    </a:lnTo>
                    <a:lnTo>
                      <a:pt x="59" y="80"/>
                    </a:lnTo>
                    <a:lnTo>
                      <a:pt x="53" y="84"/>
                    </a:lnTo>
                    <a:lnTo>
                      <a:pt x="47" y="86"/>
                    </a:lnTo>
                    <a:lnTo>
                      <a:pt x="41" y="86"/>
                    </a:lnTo>
                    <a:lnTo>
                      <a:pt x="35" y="86"/>
                    </a:lnTo>
                    <a:lnTo>
                      <a:pt x="29" y="84"/>
                    </a:lnTo>
                    <a:lnTo>
                      <a:pt x="24" y="80"/>
                    </a:lnTo>
                    <a:lnTo>
                      <a:pt x="19" y="75"/>
                    </a:lnTo>
                    <a:lnTo>
                      <a:pt x="15" y="70"/>
                    </a:lnTo>
                    <a:lnTo>
                      <a:pt x="11" y="63"/>
                    </a:lnTo>
                    <a:lnTo>
                      <a:pt x="9" y="56"/>
                    </a:lnTo>
                    <a:lnTo>
                      <a:pt x="9" y="49"/>
                    </a:lnTo>
                    <a:lnTo>
                      <a:pt x="9" y="42"/>
                    </a:lnTo>
                    <a:lnTo>
                      <a:pt x="11" y="34"/>
                    </a:lnTo>
                    <a:lnTo>
                      <a:pt x="15" y="27"/>
                    </a:lnTo>
                    <a:lnTo>
                      <a:pt x="19" y="22"/>
                    </a:lnTo>
                    <a:lnTo>
                      <a:pt x="24" y="18"/>
                    </a:lnTo>
                    <a:lnTo>
                      <a:pt x="29" y="14"/>
                    </a:lnTo>
                    <a:lnTo>
                      <a:pt x="35" y="12"/>
                    </a:lnTo>
                    <a:lnTo>
                      <a:pt x="41" y="10"/>
                    </a:lnTo>
                    <a:lnTo>
                      <a:pt x="47" y="12"/>
                    </a:lnTo>
                    <a:lnTo>
                      <a:pt x="53" y="14"/>
                    </a:lnTo>
                    <a:lnTo>
                      <a:pt x="59" y="18"/>
                    </a:lnTo>
                    <a:lnTo>
                      <a:pt x="63" y="22"/>
                    </a:lnTo>
                    <a:lnTo>
                      <a:pt x="67" y="27"/>
                    </a:lnTo>
                    <a:lnTo>
                      <a:pt x="70" y="34"/>
                    </a:lnTo>
                    <a:lnTo>
                      <a:pt x="72" y="42"/>
                    </a:lnTo>
                    <a:lnTo>
                      <a:pt x="73" y="49"/>
                    </a:lnTo>
                    <a:close/>
                  </a:path>
                </a:pathLst>
              </a:custGeom>
              <a:solidFill>
                <a:srgbClr val="FBE9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1" name="Freeform 97"/>
              <p:cNvSpPr>
                <a:spLocks noEditPoints="1"/>
              </p:cNvSpPr>
              <p:nvPr/>
            </p:nvSpPr>
            <p:spPr bwMode="auto">
              <a:xfrm>
                <a:off x="1154" y="2652"/>
                <a:ext cx="15" cy="14"/>
              </a:xfrm>
              <a:custGeom>
                <a:avLst/>
                <a:gdLst>
                  <a:gd name="T0" fmla="*/ 1 w 73"/>
                  <a:gd name="T1" fmla="*/ 0 h 86"/>
                  <a:gd name="T2" fmla="*/ 1 w 73"/>
                  <a:gd name="T3" fmla="*/ 0 h 86"/>
                  <a:gd name="T4" fmla="*/ 0 w 73"/>
                  <a:gd name="T5" fmla="*/ 0 h 86"/>
                  <a:gd name="T6" fmla="*/ 0 w 73"/>
                  <a:gd name="T7" fmla="*/ 0 h 86"/>
                  <a:gd name="T8" fmla="*/ 0 w 73"/>
                  <a:gd name="T9" fmla="*/ 0 h 86"/>
                  <a:gd name="T10" fmla="*/ 0 w 73"/>
                  <a:gd name="T11" fmla="*/ 0 h 86"/>
                  <a:gd name="T12" fmla="*/ 0 w 73"/>
                  <a:gd name="T13" fmla="*/ 0 h 86"/>
                  <a:gd name="T14" fmla="*/ 0 w 73"/>
                  <a:gd name="T15" fmla="*/ 0 h 86"/>
                  <a:gd name="T16" fmla="*/ 0 w 73"/>
                  <a:gd name="T17" fmla="*/ 0 h 86"/>
                  <a:gd name="T18" fmla="*/ 0 w 73"/>
                  <a:gd name="T19" fmla="*/ 0 h 86"/>
                  <a:gd name="T20" fmla="*/ 0 w 73"/>
                  <a:gd name="T21" fmla="*/ 0 h 86"/>
                  <a:gd name="T22" fmla="*/ 0 w 73"/>
                  <a:gd name="T23" fmla="*/ 0 h 86"/>
                  <a:gd name="T24" fmla="*/ 0 w 73"/>
                  <a:gd name="T25" fmla="*/ 0 h 86"/>
                  <a:gd name="T26" fmla="*/ 0 w 73"/>
                  <a:gd name="T27" fmla="*/ 0 h 86"/>
                  <a:gd name="T28" fmla="*/ 1 w 73"/>
                  <a:gd name="T29" fmla="*/ 0 h 86"/>
                  <a:gd name="T30" fmla="*/ 1 w 73"/>
                  <a:gd name="T31" fmla="*/ 0 h 86"/>
                  <a:gd name="T32" fmla="*/ 1 w 73"/>
                  <a:gd name="T33" fmla="*/ 0 h 86"/>
                  <a:gd name="T34" fmla="*/ 1 w 73"/>
                  <a:gd name="T35" fmla="*/ 0 h 86"/>
                  <a:gd name="T36" fmla="*/ 0 w 73"/>
                  <a:gd name="T37" fmla="*/ 0 h 86"/>
                  <a:gd name="T38" fmla="*/ 0 w 73"/>
                  <a:gd name="T39" fmla="*/ 0 h 86"/>
                  <a:gd name="T40" fmla="*/ 0 w 73"/>
                  <a:gd name="T41" fmla="*/ 0 h 86"/>
                  <a:gd name="T42" fmla="*/ 0 w 73"/>
                  <a:gd name="T43" fmla="*/ 0 h 86"/>
                  <a:gd name="T44" fmla="*/ 0 w 73"/>
                  <a:gd name="T45" fmla="*/ 0 h 86"/>
                  <a:gd name="T46" fmla="*/ 0 w 73"/>
                  <a:gd name="T47" fmla="*/ 0 h 86"/>
                  <a:gd name="T48" fmla="*/ 0 w 73"/>
                  <a:gd name="T49" fmla="*/ 0 h 86"/>
                  <a:gd name="T50" fmla="*/ 0 w 73"/>
                  <a:gd name="T51" fmla="*/ 0 h 86"/>
                  <a:gd name="T52" fmla="*/ 0 w 73"/>
                  <a:gd name="T53" fmla="*/ 0 h 86"/>
                  <a:gd name="T54" fmla="*/ 0 w 73"/>
                  <a:gd name="T55" fmla="*/ 0 h 86"/>
                  <a:gd name="T56" fmla="*/ 0 w 73"/>
                  <a:gd name="T57" fmla="*/ 0 h 86"/>
                  <a:gd name="T58" fmla="*/ 0 w 73"/>
                  <a:gd name="T59" fmla="*/ 0 h 86"/>
                  <a:gd name="T60" fmla="*/ 0 w 73"/>
                  <a:gd name="T61" fmla="*/ 0 h 86"/>
                  <a:gd name="T62" fmla="*/ 1 w 73"/>
                  <a:gd name="T63" fmla="*/ 0 h 86"/>
                  <a:gd name="T64" fmla="*/ 1 w 73"/>
                  <a:gd name="T65" fmla="*/ 0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86"/>
                  <a:gd name="T101" fmla="*/ 73 w 73"/>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86">
                    <a:moveTo>
                      <a:pt x="73" y="43"/>
                    </a:moveTo>
                    <a:lnTo>
                      <a:pt x="72" y="34"/>
                    </a:lnTo>
                    <a:lnTo>
                      <a:pt x="70" y="26"/>
                    </a:lnTo>
                    <a:lnTo>
                      <a:pt x="67" y="19"/>
                    </a:lnTo>
                    <a:lnTo>
                      <a:pt x="63" y="13"/>
                    </a:lnTo>
                    <a:lnTo>
                      <a:pt x="57" y="7"/>
                    </a:lnTo>
                    <a:lnTo>
                      <a:pt x="51" y="3"/>
                    </a:lnTo>
                    <a:lnTo>
                      <a:pt x="44" y="1"/>
                    </a:lnTo>
                    <a:lnTo>
                      <a:pt x="37" y="0"/>
                    </a:lnTo>
                    <a:lnTo>
                      <a:pt x="30" y="1"/>
                    </a:lnTo>
                    <a:lnTo>
                      <a:pt x="23" y="3"/>
                    </a:lnTo>
                    <a:lnTo>
                      <a:pt x="17" y="7"/>
                    </a:lnTo>
                    <a:lnTo>
                      <a:pt x="12" y="13"/>
                    </a:lnTo>
                    <a:lnTo>
                      <a:pt x="6" y="19"/>
                    </a:lnTo>
                    <a:lnTo>
                      <a:pt x="3" y="26"/>
                    </a:lnTo>
                    <a:lnTo>
                      <a:pt x="1" y="34"/>
                    </a:lnTo>
                    <a:lnTo>
                      <a:pt x="0" y="43"/>
                    </a:lnTo>
                    <a:lnTo>
                      <a:pt x="1" y="51"/>
                    </a:lnTo>
                    <a:lnTo>
                      <a:pt x="3" y="60"/>
                    </a:lnTo>
                    <a:lnTo>
                      <a:pt x="6" y="67"/>
                    </a:lnTo>
                    <a:lnTo>
                      <a:pt x="12" y="73"/>
                    </a:lnTo>
                    <a:lnTo>
                      <a:pt x="17" y="79"/>
                    </a:lnTo>
                    <a:lnTo>
                      <a:pt x="23" y="82"/>
                    </a:lnTo>
                    <a:lnTo>
                      <a:pt x="30" y="85"/>
                    </a:lnTo>
                    <a:lnTo>
                      <a:pt x="37" y="86"/>
                    </a:lnTo>
                    <a:lnTo>
                      <a:pt x="44" y="85"/>
                    </a:lnTo>
                    <a:lnTo>
                      <a:pt x="51" y="82"/>
                    </a:lnTo>
                    <a:lnTo>
                      <a:pt x="57" y="79"/>
                    </a:lnTo>
                    <a:lnTo>
                      <a:pt x="63" y="73"/>
                    </a:lnTo>
                    <a:lnTo>
                      <a:pt x="67" y="67"/>
                    </a:lnTo>
                    <a:lnTo>
                      <a:pt x="70" y="60"/>
                    </a:lnTo>
                    <a:lnTo>
                      <a:pt x="72" y="51"/>
                    </a:lnTo>
                    <a:lnTo>
                      <a:pt x="73" y="43"/>
                    </a:lnTo>
                    <a:close/>
                    <a:moveTo>
                      <a:pt x="64" y="43"/>
                    </a:moveTo>
                    <a:lnTo>
                      <a:pt x="64" y="49"/>
                    </a:lnTo>
                    <a:lnTo>
                      <a:pt x="62" y="55"/>
                    </a:lnTo>
                    <a:lnTo>
                      <a:pt x="59" y="61"/>
                    </a:lnTo>
                    <a:lnTo>
                      <a:pt x="56" y="66"/>
                    </a:lnTo>
                    <a:lnTo>
                      <a:pt x="52" y="69"/>
                    </a:lnTo>
                    <a:lnTo>
                      <a:pt x="48" y="73"/>
                    </a:lnTo>
                    <a:lnTo>
                      <a:pt x="43" y="74"/>
                    </a:lnTo>
                    <a:lnTo>
                      <a:pt x="37" y="75"/>
                    </a:lnTo>
                    <a:lnTo>
                      <a:pt x="32" y="74"/>
                    </a:lnTo>
                    <a:lnTo>
                      <a:pt x="27" y="73"/>
                    </a:lnTo>
                    <a:lnTo>
                      <a:pt x="22" y="69"/>
                    </a:lnTo>
                    <a:lnTo>
                      <a:pt x="18" y="66"/>
                    </a:lnTo>
                    <a:lnTo>
                      <a:pt x="15" y="61"/>
                    </a:lnTo>
                    <a:lnTo>
                      <a:pt x="12" y="55"/>
                    </a:lnTo>
                    <a:lnTo>
                      <a:pt x="11" y="49"/>
                    </a:lnTo>
                    <a:lnTo>
                      <a:pt x="10" y="43"/>
                    </a:lnTo>
                    <a:lnTo>
                      <a:pt x="11" y="37"/>
                    </a:lnTo>
                    <a:lnTo>
                      <a:pt x="12" y="30"/>
                    </a:lnTo>
                    <a:lnTo>
                      <a:pt x="15" y="25"/>
                    </a:lnTo>
                    <a:lnTo>
                      <a:pt x="18" y="20"/>
                    </a:lnTo>
                    <a:lnTo>
                      <a:pt x="22" y="16"/>
                    </a:lnTo>
                    <a:lnTo>
                      <a:pt x="27" y="13"/>
                    </a:lnTo>
                    <a:lnTo>
                      <a:pt x="32" y="12"/>
                    </a:lnTo>
                    <a:lnTo>
                      <a:pt x="37" y="10"/>
                    </a:lnTo>
                    <a:lnTo>
                      <a:pt x="43" y="12"/>
                    </a:lnTo>
                    <a:lnTo>
                      <a:pt x="48" y="13"/>
                    </a:lnTo>
                    <a:lnTo>
                      <a:pt x="52" y="16"/>
                    </a:lnTo>
                    <a:lnTo>
                      <a:pt x="56" y="20"/>
                    </a:lnTo>
                    <a:lnTo>
                      <a:pt x="59" y="25"/>
                    </a:lnTo>
                    <a:lnTo>
                      <a:pt x="62" y="30"/>
                    </a:lnTo>
                    <a:lnTo>
                      <a:pt x="64" y="37"/>
                    </a:lnTo>
                    <a:lnTo>
                      <a:pt x="64" y="43"/>
                    </a:lnTo>
                    <a:close/>
                  </a:path>
                </a:pathLst>
              </a:custGeom>
              <a:solidFill>
                <a:srgbClr val="FBEC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 name="Freeform 98"/>
              <p:cNvSpPr>
                <a:spLocks noEditPoints="1"/>
              </p:cNvSpPr>
              <p:nvPr/>
            </p:nvSpPr>
            <p:spPr bwMode="auto">
              <a:xfrm>
                <a:off x="1155" y="2653"/>
                <a:ext cx="13" cy="12"/>
              </a:xfrm>
              <a:custGeom>
                <a:avLst/>
                <a:gdLst>
                  <a:gd name="T0" fmla="*/ 1 w 64"/>
                  <a:gd name="T1" fmla="*/ 0 h 76"/>
                  <a:gd name="T2" fmla="*/ 0 w 64"/>
                  <a:gd name="T3" fmla="*/ 0 h 76"/>
                  <a:gd name="T4" fmla="*/ 0 w 64"/>
                  <a:gd name="T5" fmla="*/ 0 h 76"/>
                  <a:gd name="T6" fmla="*/ 0 w 64"/>
                  <a:gd name="T7" fmla="*/ 0 h 76"/>
                  <a:gd name="T8" fmla="*/ 0 w 64"/>
                  <a:gd name="T9" fmla="*/ 0 h 76"/>
                  <a:gd name="T10" fmla="*/ 0 w 64"/>
                  <a:gd name="T11" fmla="*/ 0 h 76"/>
                  <a:gd name="T12" fmla="*/ 0 w 64"/>
                  <a:gd name="T13" fmla="*/ 0 h 76"/>
                  <a:gd name="T14" fmla="*/ 0 w 64"/>
                  <a:gd name="T15" fmla="*/ 0 h 76"/>
                  <a:gd name="T16" fmla="*/ 0 w 64"/>
                  <a:gd name="T17" fmla="*/ 0 h 76"/>
                  <a:gd name="T18" fmla="*/ 0 w 64"/>
                  <a:gd name="T19" fmla="*/ 0 h 76"/>
                  <a:gd name="T20" fmla="*/ 0 w 64"/>
                  <a:gd name="T21" fmla="*/ 0 h 76"/>
                  <a:gd name="T22" fmla="*/ 0 w 64"/>
                  <a:gd name="T23" fmla="*/ 0 h 76"/>
                  <a:gd name="T24" fmla="*/ 0 w 64"/>
                  <a:gd name="T25" fmla="*/ 0 h 76"/>
                  <a:gd name="T26" fmla="*/ 0 w 64"/>
                  <a:gd name="T27" fmla="*/ 0 h 76"/>
                  <a:gd name="T28" fmla="*/ 0 w 64"/>
                  <a:gd name="T29" fmla="*/ 0 h 76"/>
                  <a:gd name="T30" fmla="*/ 1 w 64"/>
                  <a:gd name="T31" fmla="*/ 0 h 76"/>
                  <a:gd name="T32" fmla="*/ 0 w 64"/>
                  <a:gd name="T33" fmla="*/ 0 h 76"/>
                  <a:gd name="T34" fmla="*/ 0 w 64"/>
                  <a:gd name="T35" fmla="*/ 0 h 76"/>
                  <a:gd name="T36" fmla="*/ 0 w 64"/>
                  <a:gd name="T37" fmla="*/ 0 h 76"/>
                  <a:gd name="T38" fmla="*/ 0 w 64"/>
                  <a:gd name="T39" fmla="*/ 0 h 76"/>
                  <a:gd name="T40" fmla="*/ 0 w 64"/>
                  <a:gd name="T41" fmla="*/ 0 h 76"/>
                  <a:gd name="T42" fmla="*/ 0 w 64"/>
                  <a:gd name="T43" fmla="*/ 0 h 76"/>
                  <a:gd name="T44" fmla="*/ 0 w 64"/>
                  <a:gd name="T45" fmla="*/ 0 h 76"/>
                  <a:gd name="T46" fmla="*/ 0 w 64"/>
                  <a:gd name="T47" fmla="*/ 0 h 76"/>
                  <a:gd name="T48" fmla="*/ 0 w 64"/>
                  <a:gd name="T49" fmla="*/ 0 h 76"/>
                  <a:gd name="T50" fmla="*/ 0 w 64"/>
                  <a:gd name="T51" fmla="*/ 0 h 76"/>
                  <a:gd name="T52" fmla="*/ 0 w 64"/>
                  <a:gd name="T53" fmla="*/ 0 h 76"/>
                  <a:gd name="T54" fmla="*/ 0 w 64"/>
                  <a:gd name="T55" fmla="*/ 0 h 76"/>
                  <a:gd name="T56" fmla="*/ 0 w 64"/>
                  <a:gd name="T57" fmla="*/ 0 h 76"/>
                  <a:gd name="T58" fmla="*/ 0 w 64"/>
                  <a:gd name="T59" fmla="*/ 0 h 76"/>
                  <a:gd name="T60" fmla="*/ 0 w 64"/>
                  <a:gd name="T61" fmla="*/ 0 h 76"/>
                  <a:gd name="T62" fmla="*/ 0 w 64"/>
                  <a:gd name="T63" fmla="*/ 0 h 76"/>
                  <a:gd name="T64" fmla="*/ 0 w 64"/>
                  <a:gd name="T65" fmla="*/ 0 h 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76"/>
                  <a:gd name="T101" fmla="*/ 64 w 64"/>
                  <a:gd name="T102" fmla="*/ 76 h 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76">
                    <a:moveTo>
                      <a:pt x="64" y="39"/>
                    </a:moveTo>
                    <a:lnTo>
                      <a:pt x="63" y="32"/>
                    </a:lnTo>
                    <a:lnTo>
                      <a:pt x="61" y="24"/>
                    </a:lnTo>
                    <a:lnTo>
                      <a:pt x="58" y="17"/>
                    </a:lnTo>
                    <a:lnTo>
                      <a:pt x="54" y="12"/>
                    </a:lnTo>
                    <a:lnTo>
                      <a:pt x="50" y="8"/>
                    </a:lnTo>
                    <a:lnTo>
                      <a:pt x="44" y="4"/>
                    </a:lnTo>
                    <a:lnTo>
                      <a:pt x="38" y="2"/>
                    </a:lnTo>
                    <a:lnTo>
                      <a:pt x="32" y="0"/>
                    </a:lnTo>
                    <a:lnTo>
                      <a:pt x="26" y="2"/>
                    </a:lnTo>
                    <a:lnTo>
                      <a:pt x="20" y="4"/>
                    </a:lnTo>
                    <a:lnTo>
                      <a:pt x="15" y="8"/>
                    </a:lnTo>
                    <a:lnTo>
                      <a:pt x="10" y="12"/>
                    </a:lnTo>
                    <a:lnTo>
                      <a:pt x="6" y="17"/>
                    </a:lnTo>
                    <a:lnTo>
                      <a:pt x="2" y="24"/>
                    </a:lnTo>
                    <a:lnTo>
                      <a:pt x="0" y="32"/>
                    </a:lnTo>
                    <a:lnTo>
                      <a:pt x="0" y="39"/>
                    </a:lnTo>
                    <a:lnTo>
                      <a:pt x="0" y="46"/>
                    </a:lnTo>
                    <a:lnTo>
                      <a:pt x="2" y="53"/>
                    </a:lnTo>
                    <a:lnTo>
                      <a:pt x="6" y="60"/>
                    </a:lnTo>
                    <a:lnTo>
                      <a:pt x="10" y="65"/>
                    </a:lnTo>
                    <a:lnTo>
                      <a:pt x="15" y="70"/>
                    </a:lnTo>
                    <a:lnTo>
                      <a:pt x="20" y="74"/>
                    </a:lnTo>
                    <a:lnTo>
                      <a:pt x="26" y="76"/>
                    </a:lnTo>
                    <a:lnTo>
                      <a:pt x="32" y="76"/>
                    </a:lnTo>
                    <a:lnTo>
                      <a:pt x="38" y="76"/>
                    </a:lnTo>
                    <a:lnTo>
                      <a:pt x="44" y="74"/>
                    </a:lnTo>
                    <a:lnTo>
                      <a:pt x="50" y="70"/>
                    </a:lnTo>
                    <a:lnTo>
                      <a:pt x="54" y="65"/>
                    </a:lnTo>
                    <a:lnTo>
                      <a:pt x="58" y="60"/>
                    </a:lnTo>
                    <a:lnTo>
                      <a:pt x="61" y="53"/>
                    </a:lnTo>
                    <a:lnTo>
                      <a:pt x="63" y="46"/>
                    </a:lnTo>
                    <a:lnTo>
                      <a:pt x="64" y="39"/>
                    </a:lnTo>
                    <a:close/>
                    <a:moveTo>
                      <a:pt x="55" y="39"/>
                    </a:moveTo>
                    <a:lnTo>
                      <a:pt x="54" y="45"/>
                    </a:lnTo>
                    <a:lnTo>
                      <a:pt x="53" y="50"/>
                    </a:lnTo>
                    <a:lnTo>
                      <a:pt x="51" y="54"/>
                    </a:lnTo>
                    <a:lnTo>
                      <a:pt x="48" y="58"/>
                    </a:lnTo>
                    <a:lnTo>
                      <a:pt x="45" y="62"/>
                    </a:lnTo>
                    <a:lnTo>
                      <a:pt x="41" y="64"/>
                    </a:lnTo>
                    <a:lnTo>
                      <a:pt x="37" y="65"/>
                    </a:lnTo>
                    <a:lnTo>
                      <a:pt x="32" y="65"/>
                    </a:lnTo>
                    <a:lnTo>
                      <a:pt x="28" y="65"/>
                    </a:lnTo>
                    <a:lnTo>
                      <a:pt x="23" y="64"/>
                    </a:lnTo>
                    <a:lnTo>
                      <a:pt x="20" y="62"/>
                    </a:lnTo>
                    <a:lnTo>
                      <a:pt x="16" y="58"/>
                    </a:lnTo>
                    <a:lnTo>
                      <a:pt x="13" y="54"/>
                    </a:lnTo>
                    <a:lnTo>
                      <a:pt x="11" y="50"/>
                    </a:lnTo>
                    <a:lnTo>
                      <a:pt x="10" y="45"/>
                    </a:lnTo>
                    <a:lnTo>
                      <a:pt x="10" y="39"/>
                    </a:lnTo>
                    <a:lnTo>
                      <a:pt x="10" y="33"/>
                    </a:lnTo>
                    <a:lnTo>
                      <a:pt x="11" y="28"/>
                    </a:lnTo>
                    <a:lnTo>
                      <a:pt x="13" y="23"/>
                    </a:lnTo>
                    <a:lnTo>
                      <a:pt x="16" y="20"/>
                    </a:lnTo>
                    <a:lnTo>
                      <a:pt x="20" y="16"/>
                    </a:lnTo>
                    <a:lnTo>
                      <a:pt x="23" y="14"/>
                    </a:lnTo>
                    <a:lnTo>
                      <a:pt x="28" y="12"/>
                    </a:lnTo>
                    <a:lnTo>
                      <a:pt x="32" y="11"/>
                    </a:lnTo>
                    <a:lnTo>
                      <a:pt x="37" y="12"/>
                    </a:lnTo>
                    <a:lnTo>
                      <a:pt x="41" y="14"/>
                    </a:lnTo>
                    <a:lnTo>
                      <a:pt x="45" y="16"/>
                    </a:lnTo>
                    <a:lnTo>
                      <a:pt x="48" y="20"/>
                    </a:lnTo>
                    <a:lnTo>
                      <a:pt x="51" y="23"/>
                    </a:lnTo>
                    <a:lnTo>
                      <a:pt x="53" y="28"/>
                    </a:lnTo>
                    <a:lnTo>
                      <a:pt x="54" y="33"/>
                    </a:lnTo>
                    <a:lnTo>
                      <a:pt x="55" y="39"/>
                    </a:lnTo>
                    <a:close/>
                  </a:path>
                </a:pathLst>
              </a:custGeom>
              <a:solidFill>
                <a:srgbClr val="FCEF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 name="Freeform 99"/>
              <p:cNvSpPr>
                <a:spLocks noEditPoints="1"/>
              </p:cNvSpPr>
              <p:nvPr/>
            </p:nvSpPr>
            <p:spPr bwMode="auto">
              <a:xfrm>
                <a:off x="1156" y="2654"/>
                <a:ext cx="11" cy="11"/>
              </a:xfrm>
              <a:custGeom>
                <a:avLst/>
                <a:gdLst>
                  <a:gd name="T0" fmla="*/ 0 w 54"/>
                  <a:gd name="T1" fmla="*/ 0 h 65"/>
                  <a:gd name="T2" fmla="*/ 0 w 54"/>
                  <a:gd name="T3" fmla="*/ 0 h 65"/>
                  <a:gd name="T4" fmla="*/ 0 w 54"/>
                  <a:gd name="T5" fmla="*/ 0 h 65"/>
                  <a:gd name="T6" fmla="*/ 0 w 54"/>
                  <a:gd name="T7" fmla="*/ 0 h 65"/>
                  <a:gd name="T8" fmla="*/ 0 w 54"/>
                  <a:gd name="T9" fmla="*/ 0 h 65"/>
                  <a:gd name="T10" fmla="*/ 0 w 54"/>
                  <a:gd name="T11" fmla="*/ 0 h 65"/>
                  <a:gd name="T12" fmla="*/ 0 w 54"/>
                  <a:gd name="T13" fmla="*/ 0 h 65"/>
                  <a:gd name="T14" fmla="*/ 0 w 54"/>
                  <a:gd name="T15" fmla="*/ 0 h 65"/>
                  <a:gd name="T16" fmla="*/ 0 w 54"/>
                  <a:gd name="T17" fmla="*/ 0 h 65"/>
                  <a:gd name="T18" fmla="*/ 0 w 54"/>
                  <a:gd name="T19" fmla="*/ 0 h 65"/>
                  <a:gd name="T20" fmla="*/ 0 w 54"/>
                  <a:gd name="T21" fmla="*/ 0 h 65"/>
                  <a:gd name="T22" fmla="*/ 0 w 54"/>
                  <a:gd name="T23" fmla="*/ 0 h 65"/>
                  <a:gd name="T24" fmla="*/ 0 w 54"/>
                  <a:gd name="T25" fmla="*/ 0 h 65"/>
                  <a:gd name="T26" fmla="*/ 0 w 54"/>
                  <a:gd name="T27" fmla="*/ 0 h 65"/>
                  <a:gd name="T28" fmla="*/ 0 w 54"/>
                  <a:gd name="T29" fmla="*/ 0 h 65"/>
                  <a:gd name="T30" fmla="*/ 0 w 54"/>
                  <a:gd name="T31" fmla="*/ 0 h 65"/>
                  <a:gd name="T32" fmla="*/ 0 w 54"/>
                  <a:gd name="T33" fmla="*/ 0 h 65"/>
                  <a:gd name="T34" fmla="*/ 0 w 54"/>
                  <a:gd name="T35" fmla="*/ 0 h 65"/>
                  <a:gd name="T36" fmla="*/ 0 w 54"/>
                  <a:gd name="T37" fmla="*/ 0 h 65"/>
                  <a:gd name="T38" fmla="*/ 0 w 54"/>
                  <a:gd name="T39" fmla="*/ 0 h 65"/>
                  <a:gd name="T40" fmla="*/ 0 w 54"/>
                  <a:gd name="T41" fmla="*/ 0 h 65"/>
                  <a:gd name="T42" fmla="*/ 0 w 54"/>
                  <a:gd name="T43" fmla="*/ 0 h 65"/>
                  <a:gd name="T44" fmla="*/ 0 w 54"/>
                  <a:gd name="T45" fmla="*/ 0 h 65"/>
                  <a:gd name="T46" fmla="*/ 0 w 54"/>
                  <a:gd name="T47" fmla="*/ 0 h 65"/>
                  <a:gd name="T48" fmla="*/ 0 w 54"/>
                  <a:gd name="T49" fmla="*/ 0 h 65"/>
                  <a:gd name="T50" fmla="*/ 0 w 54"/>
                  <a:gd name="T51" fmla="*/ 0 h 65"/>
                  <a:gd name="T52" fmla="*/ 0 w 54"/>
                  <a:gd name="T53" fmla="*/ 0 h 65"/>
                  <a:gd name="T54" fmla="*/ 0 w 54"/>
                  <a:gd name="T55" fmla="*/ 0 h 65"/>
                  <a:gd name="T56" fmla="*/ 0 w 54"/>
                  <a:gd name="T57" fmla="*/ 0 h 65"/>
                  <a:gd name="T58" fmla="*/ 0 w 54"/>
                  <a:gd name="T59" fmla="*/ 0 h 65"/>
                  <a:gd name="T60" fmla="*/ 0 w 54"/>
                  <a:gd name="T61" fmla="*/ 0 h 65"/>
                  <a:gd name="T62" fmla="*/ 0 w 54"/>
                  <a:gd name="T63" fmla="*/ 0 h 65"/>
                  <a:gd name="T64" fmla="*/ 0 w 54"/>
                  <a:gd name="T65" fmla="*/ 0 h 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4"/>
                  <a:gd name="T100" fmla="*/ 0 h 65"/>
                  <a:gd name="T101" fmla="*/ 54 w 54"/>
                  <a:gd name="T102" fmla="*/ 65 h 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4" h="65">
                    <a:moveTo>
                      <a:pt x="54" y="33"/>
                    </a:moveTo>
                    <a:lnTo>
                      <a:pt x="54" y="27"/>
                    </a:lnTo>
                    <a:lnTo>
                      <a:pt x="52" y="20"/>
                    </a:lnTo>
                    <a:lnTo>
                      <a:pt x="49" y="15"/>
                    </a:lnTo>
                    <a:lnTo>
                      <a:pt x="46" y="10"/>
                    </a:lnTo>
                    <a:lnTo>
                      <a:pt x="42" y="6"/>
                    </a:lnTo>
                    <a:lnTo>
                      <a:pt x="38" y="3"/>
                    </a:lnTo>
                    <a:lnTo>
                      <a:pt x="33" y="2"/>
                    </a:lnTo>
                    <a:lnTo>
                      <a:pt x="27" y="0"/>
                    </a:lnTo>
                    <a:lnTo>
                      <a:pt x="22" y="2"/>
                    </a:lnTo>
                    <a:lnTo>
                      <a:pt x="17" y="3"/>
                    </a:lnTo>
                    <a:lnTo>
                      <a:pt x="12" y="6"/>
                    </a:lnTo>
                    <a:lnTo>
                      <a:pt x="8" y="10"/>
                    </a:lnTo>
                    <a:lnTo>
                      <a:pt x="5" y="15"/>
                    </a:lnTo>
                    <a:lnTo>
                      <a:pt x="2" y="20"/>
                    </a:lnTo>
                    <a:lnTo>
                      <a:pt x="1" y="27"/>
                    </a:lnTo>
                    <a:lnTo>
                      <a:pt x="0" y="33"/>
                    </a:lnTo>
                    <a:lnTo>
                      <a:pt x="1" y="39"/>
                    </a:lnTo>
                    <a:lnTo>
                      <a:pt x="2" y="45"/>
                    </a:lnTo>
                    <a:lnTo>
                      <a:pt x="5" y="51"/>
                    </a:lnTo>
                    <a:lnTo>
                      <a:pt x="8" y="56"/>
                    </a:lnTo>
                    <a:lnTo>
                      <a:pt x="12" y="59"/>
                    </a:lnTo>
                    <a:lnTo>
                      <a:pt x="17" y="63"/>
                    </a:lnTo>
                    <a:lnTo>
                      <a:pt x="22" y="64"/>
                    </a:lnTo>
                    <a:lnTo>
                      <a:pt x="27" y="65"/>
                    </a:lnTo>
                    <a:lnTo>
                      <a:pt x="33" y="64"/>
                    </a:lnTo>
                    <a:lnTo>
                      <a:pt x="38" y="63"/>
                    </a:lnTo>
                    <a:lnTo>
                      <a:pt x="42" y="59"/>
                    </a:lnTo>
                    <a:lnTo>
                      <a:pt x="46" y="56"/>
                    </a:lnTo>
                    <a:lnTo>
                      <a:pt x="49" y="51"/>
                    </a:lnTo>
                    <a:lnTo>
                      <a:pt x="52" y="45"/>
                    </a:lnTo>
                    <a:lnTo>
                      <a:pt x="54" y="39"/>
                    </a:lnTo>
                    <a:lnTo>
                      <a:pt x="54" y="33"/>
                    </a:lnTo>
                    <a:close/>
                    <a:moveTo>
                      <a:pt x="45" y="33"/>
                    </a:moveTo>
                    <a:lnTo>
                      <a:pt x="45" y="38"/>
                    </a:lnTo>
                    <a:lnTo>
                      <a:pt x="44" y="41"/>
                    </a:lnTo>
                    <a:lnTo>
                      <a:pt x="42" y="45"/>
                    </a:lnTo>
                    <a:lnTo>
                      <a:pt x="40" y="48"/>
                    </a:lnTo>
                    <a:lnTo>
                      <a:pt x="37" y="51"/>
                    </a:lnTo>
                    <a:lnTo>
                      <a:pt x="34" y="53"/>
                    </a:lnTo>
                    <a:lnTo>
                      <a:pt x="31" y="54"/>
                    </a:lnTo>
                    <a:lnTo>
                      <a:pt x="27" y="54"/>
                    </a:lnTo>
                    <a:lnTo>
                      <a:pt x="23" y="54"/>
                    </a:lnTo>
                    <a:lnTo>
                      <a:pt x="20" y="53"/>
                    </a:lnTo>
                    <a:lnTo>
                      <a:pt x="17" y="51"/>
                    </a:lnTo>
                    <a:lnTo>
                      <a:pt x="14" y="48"/>
                    </a:lnTo>
                    <a:lnTo>
                      <a:pt x="12" y="45"/>
                    </a:lnTo>
                    <a:lnTo>
                      <a:pt x="11" y="41"/>
                    </a:lnTo>
                    <a:lnTo>
                      <a:pt x="9" y="38"/>
                    </a:lnTo>
                    <a:lnTo>
                      <a:pt x="9" y="33"/>
                    </a:lnTo>
                    <a:lnTo>
                      <a:pt x="9" y="28"/>
                    </a:lnTo>
                    <a:lnTo>
                      <a:pt x="11" y="24"/>
                    </a:lnTo>
                    <a:lnTo>
                      <a:pt x="12" y="21"/>
                    </a:lnTo>
                    <a:lnTo>
                      <a:pt x="14" y="17"/>
                    </a:lnTo>
                    <a:lnTo>
                      <a:pt x="17" y="15"/>
                    </a:lnTo>
                    <a:lnTo>
                      <a:pt x="20" y="12"/>
                    </a:lnTo>
                    <a:lnTo>
                      <a:pt x="23" y="11"/>
                    </a:lnTo>
                    <a:lnTo>
                      <a:pt x="27" y="11"/>
                    </a:lnTo>
                    <a:lnTo>
                      <a:pt x="31" y="11"/>
                    </a:lnTo>
                    <a:lnTo>
                      <a:pt x="34" y="12"/>
                    </a:lnTo>
                    <a:lnTo>
                      <a:pt x="37" y="15"/>
                    </a:lnTo>
                    <a:lnTo>
                      <a:pt x="40" y="17"/>
                    </a:lnTo>
                    <a:lnTo>
                      <a:pt x="42" y="21"/>
                    </a:lnTo>
                    <a:lnTo>
                      <a:pt x="44" y="24"/>
                    </a:lnTo>
                    <a:lnTo>
                      <a:pt x="45" y="28"/>
                    </a:lnTo>
                    <a:lnTo>
                      <a:pt x="45" y="33"/>
                    </a:lnTo>
                    <a:close/>
                  </a:path>
                </a:pathLst>
              </a:custGeom>
              <a:solidFill>
                <a:srgbClr val="FCEF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 name="Freeform 100"/>
              <p:cNvSpPr>
                <a:spLocks noEditPoints="1"/>
              </p:cNvSpPr>
              <p:nvPr/>
            </p:nvSpPr>
            <p:spPr bwMode="auto">
              <a:xfrm>
                <a:off x="1157" y="2655"/>
                <a:ext cx="9" cy="9"/>
              </a:xfrm>
              <a:custGeom>
                <a:avLst/>
                <a:gdLst>
                  <a:gd name="T0" fmla="*/ 0 w 45"/>
                  <a:gd name="T1" fmla="*/ 0 h 54"/>
                  <a:gd name="T2" fmla="*/ 0 w 45"/>
                  <a:gd name="T3" fmla="*/ 0 h 54"/>
                  <a:gd name="T4" fmla="*/ 0 w 45"/>
                  <a:gd name="T5" fmla="*/ 0 h 54"/>
                  <a:gd name="T6" fmla="*/ 0 w 45"/>
                  <a:gd name="T7" fmla="*/ 0 h 54"/>
                  <a:gd name="T8" fmla="*/ 0 w 45"/>
                  <a:gd name="T9" fmla="*/ 0 h 54"/>
                  <a:gd name="T10" fmla="*/ 0 w 45"/>
                  <a:gd name="T11" fmla="*/ 0 h 54"/>
                  <a:gd name="T12" fmla="*/ 0 w 45"/>
                  <a:gd name="T13" fmla="*/ 0 h 54"/>
                  <a:gd name="T14" fmla="*/ 0 w 45"/>
                  <a:gd name="T15" fmla="*/ 0 h 54"/>
                  <a:gd name="T16" fmla="*/ 0 w 45"/>
                  <a:gd name="T17" fmla="*/ 0 h 54"/>
                  <a:gd name="T18" fmla="*/ 0 w 45"/>
                  <a:gd name="T19" fmla="*/ 0 h 54"/>
                  <a:gd name="T20" fmla="*/ 0 w 45"/>
                  <a:gd name="T21" fmla="*/ 0 h 54"/>
                  <a:gd name="T22" fmla="*/ 0 w 45"/>
                  <a:gd name="T23" fmla="*/ 0 h 54"/>
                  <a:gd name="T24" fmla="*/ 0 w 45"/>
                  <a:gd name="T25" fmla="*/ 0 h 54"/>
                  <a:gd name="T26" fmla="*/ 0 w 45"/>
                  <a:gd name="T27" fmla="*/ 0 h 54"/>
                  <a:gd name="T28" fmla="*/ 0 w 45"/>
                  <a:gd name="T29" fmla="*/ 0 h 54"/>
                  <a:gd name="T30" fmla="*/ 0 w 45"/>
                  <a:gd name="T31" fmla="*/ 0 h 54"/>
                  <a:gd name="T32" fmla="*/ 0 w 45"/>
                  <a:gd name="T33" fmla="*/ 0 h 54"/>
                  <a:gd name="T34" fmla="*/ 0 w 45"/>
                  <a:gd name="T35" fmla="*/ 0 h 54"/>
                  <a:gd name="T36" fmla="*/ 0 w 45"/>
                  <a:gd name="T37" fmla="*/ 0 h 54"/>
                  <a:gd name="T38" fmla="*/ 0 w 45"/>
                  <a:gd name="T39" fmla="*/ 0 h 54"/>
                  <a:gd name="T40" fmla="*/ 0 w 45"/>
                  <a:gd name="T41" fmla="*/ 0 h 54"/>
                  <a:gd name="T42" fmla="*/ 0 w 45"/>
                  <a:gd name="T43" fmla="*/ 0 h 54"/>
                  <a:gd name="T44" fmla="*/ 0 w 45"/>
                  <a:gd name="T45" fmla="*/ 0 h 54"/>
                  <a:gd name="T46" fmla="*/ 0 w 45"/>
                  <a:gd name="T47" fmla="*/ 0 h 54"/>
                  <a:gd name="T48" fmla="*/ 0 w 45"/>
                  <a:gd name="T49" fmla="*/ 0 h 54"/>
                  <a:gd name="T50" fmla="*/ 0 w 45"/>
                  <a:gd name="T51" fmla="*/ 0 h 54"/>
                  <a:gd name="T52" fmla="*/ 0 w 45"/>
                  <a:gd name="T53" fmla="*/ 0 h 54"/>
                  <a:gd name="T54" fmla="*/ 0 w 45"/>
                  <a:gd name="T55" fmla="*/ 0 h 54"/>
                  <a:gd name="T56" fmla="*/ 0 w 45"/>
                  <a:gd name="T57" fmla="*/ 0 h 54"/>
                  <a:gd name="T58" fmla="*/ 0 w 45"/>
                  <a:gd name="T59" fmla="*/ 0 h 54"/>
                  <a:gd name="T60" fmla="*/ 0 w 45"/>
                  <a:gd name="T61" fmla="*/ 0 h 54"/>
                  <a:gd name="T62" fmla="*/ 0 w 45"/>
                  <a:gd name="T63" fmla="*/ 0 h 54"/>
                  <a:gd name="T64" fmla="*/ 0 w 45"/>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54"/>
                  <a:gd name="T101" fmla="*/ 45 w 45"/>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54">
                    <a:moveTo>
                      <a:pt x="45" y="28"/>
                    </a:moveTo>
                    <a:lnTo>
                      <a:pt x="44" y="22"/>
                    </a:lnTo>
                    <a:lnTo>
                      <a:pt x="43" y="17"/>
                    </a:lnTo>
                    <a:lnTo>
                      <a:pt x="41" y="12"/>
                    </a:lnTo>
                    <a:lnTo>
                      <a:pt x="38" y="9"/>
                    </a:lnTo>
                    <a:lnTo>
                      <a:pt x="35" y="5"/>
                    </a:lnTo>
                    <a:lnTo>
                      <a:pt x="31" y="3"/>
                    </a:lnTo>
                    <a:lnTo>
                      <a:pt x="27" y="1"/>
                    </a:lnTo>
                    <a:lnTo>
                      <a:pt x="22" y="0"/>
                    </a:lnTo>
                    <a:lnTo>
                      <a:pt x="18" y="1"/>
                    </a:lnTo>
                    <a:lnTo>
                      <a:pt x="13" y="3"/>
                    </a:lnTo>
                    <a:lnTo>
                      <a:pt x="10" y="5"/>
                    </a:lnTo>
                    <a:lnTo>
                      <a:pt x="6" y="9"/>
                    </a:lnTo>
                    <a:lnTo>
                      <a:pt x="3" y="12"/>
                    </a:lnTo>
                    <a:lnTo>
                      <a:pt x="1" y="17"/>
                    </a:lnTo>
                    <a:lnTo>
                      <a:pt x="0" y="22"/>
                    </a:lnTo>
                    <a:lnTo>
                      <a:pt x="0" y="28"/>
                    </a:lnTo>
                    <a:lnTo>
                      <a:pt x="0" y="34"/>
                    </a:lnTo>
                    <a:lnTo>
                      <a:pt x="1" y="39"/>
                    </a:lnTo>
                    <a:lnTo>
                      <a:pt x="3" y="43"/>
                    </a:lnTo>
                    <a:lnTo>
                      <a:pt x="6" y="47"/>
                    </a:lnTo>
                    <a:lnTo>
                      <a:pt x="10" y="51"/>
                    </a:lnTo>
                    <a:lnTo>
                      <a:pt x="13" y="53"/>
                    </a:lnTo>
                    <a:lnTo>
                      <a:pt x="18" y="54"/>
                    </a:lnTo>
                    <a:lnTo>
                      <a:pt x="22" y="54"/>
                    </a:lnTo>
                    <a:lnTo>
                      <a:pt x="27" y="54"/>
                    </a:lnTo>
                    <a:lnTo>
                      <a:pt x="31" y="53"/>
                    </a:lnTo>
                    <a:lnTo>
                      <a:pt x="35" y="51"/>
                    </a:lnTo>
                    <a:lnTo>
                      <a:pt x="38" y="47"/>
                    </a:lnTo>
                    <a:lnTo>
                      <a:pt x="41" y="43"/>
                    </a:lnTo>
                    <a:lnTo>
                      <a:pt x="43" y="39"/>
                    </a:lnTo>
                    <a:lnTo>
                      <a:pt x="44" y="34"/>
                    </a:lnTo>
                    <a:lnTo>
                      <a:pt x="45" y="28"/>
                    </a:lnTo>
                    <a:close/>
                    <a:moveTo>
                      <a:pt x="36" y="28"/>
                    </a:moveTo>
                    <a:lnTo>
                      <a:pt x="35" y="31"/>
                    </a:lnTo>
                    <a:lnTo>
                      <a:pt x="35" y="34"/>
                    </a:lnTo>
                    <a:lnTo>
                      <a:pt x="33" y="37"/>
                    </a:lnTo>
                    <a:lnTo>
                      <a:pt x="32" y="40"/>
                    </a:lnTo>
                    <a:lnTo>
                      <a:pt x="30" y="41"/>
                    </a:lnTo>
                    <a:lnTo>
                      <a:pt x="27" y="42"/>
                    </a:lnTo>
                    <a:lnTo>
                      <a:pt x="25" y="43"/>
                    </a:lnTo>
                    <a:lnTo>
                      <a:pt x="22" y="43"/>
                    </a:lnTo>
                    <a:lnTo>
                      <a:pt x="19" y="43"/>
                    </a:lnTo>
                    <a:lnTo>
                      <a:pt x="17" y="42"/>
                    </a:lnTo>
                    <a:lnTo>
                      <a:pt x="15" y="41"/>
                    </a:lnTo>
                    <a:lnTo>
                      <a:pt x="13" y="40"/>
                    </a:lnTo>
                    <a:lnTo>
                      <a:pt x="11" y="37"/>
                    </a:lnTo>
                    <a:lnTo>
                      <a:pt x="10" y="34"/>
                    </a:lnTo>
                    <a:lnTo>
                      <a:pt x="9" y="31"/>
                    </a:lnTo>
                    <a:lnTo>
                      <a:pt x="9" y="28"/>
                    </a:lnTo>
                    <a:lnTo>
                      <a:pt x="9" y="24"/>
                    </a:lnTo>
                    <a:lnTo>
                      <a:pt x="10" y="22"/>
                    </a:lnTo>
                    <a:lnTo>
                      <a:pt x="11" y="18"/>
                    </a:lnTo>
                    <a:lnTo>
                      <a:pt x="13" y="16"/>
                    </a:lnTo>
                    <a:lnTo>
                      <a:pt x="15" y="15"/>
                    </a:lnTo>
                    <a:lnTo>
                      <a:pt x="17" y="13"/>
                    </a:lnTo>
                    <a:lnTo>
                      <a:pt x="19" y="12"/>
                    </a:lnTo>
                    <a:lnTo>
                      <a:pt x="22" y="11"/>
                    </a:lnTo>
                    <a:lnTo>
                      <a:pt x="25" y="12"/>
                    </a:lnTo>
                    <a:lnTo>
                      <a:pt x="27" y="13"/>
                    </a:lnTo>
                    <a:lnTo>
                      <a:pt x="30" y="15"/>
                    </a:lnTo>
                    <a:lnTo>
                      <a:pt x="32" y="16"/>
                    </a:lnTo>
                    <a:lnTo>
                      <a:pt x="33" y="18"/>
                    </a:lnTo>
                    <a:lnTo>
                      <a:pt x="35" y="22"/>
                    </a:lnTo>
                    <a:lnTo>
                      <a:pt x="35" y="24"/>
                    </a:lnTo>
                    <a:lnTo>
                      <a:pt x="36" y="28"/>
                    </a:lnTo>
                    <a:close/>
                  </a:path>
                </a:pathLst>
              </a:custGeom>
              <a:solidFill>
                <a:srgbClr val="FCF2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5" name="Freeform 101"/>
              <p:cNvSpPr>
                <a:spLocks noEditPoints="1"/>
              </p:cNvSpPr>
              <p:nvPr/>
            </p:nvSpPr>
            <p:spPr bwMode="auto">
              <a:xfrm>
                <a:off x="1158" y="2656"/>
                <a:ext cx="7" cy="7"/>
              </a:xfrm>
              <a:custGeom>
                <a:avLst/>
                <a:gdLst>
                  <a:gd name="T0" fmla="*/ 0 w 36"/>
                  <a:gd name="T1" fmla="*/ 0 h 43"/>
                  <a:gd name="T2" fmla="*/ 0 w 36"/>
                  <a:gd name="T3" fmla="*/ 0 h 43"/>
                  <a:gd name="T4" fmla="*/ 0 w 36"/>
                  <a:gd name="T5" fmla="*/ 0 h 43"/>
                  <a:gd name="T6" fmla="*/ 0 w 36"/>
                  <a:gd name="T7" fmla="*/ 0 h 43"/>
                  <a:gd name="T8" fmla="*/ 0 w 36"/>
                  <a:gd name="T9" fmla="*/ 0 h 43"/>
                  <a:gd name="T10" fmla="*/ 0 w 36"/>
                  <a:gd name="T11" fmla="*/ 0 h 43"/>
                  <a:gd name="T12" fmla="*/ 0 w 36"/>
                  <a:gd name="T13" fmla="*/ 0 h 43"/>
                  <a:gd name="T14" fmla="*/ 0 w 36"/>
                  <a:gd name="T15" fmla="*/ 0 h 43"/>
                  <a:gd name="T16" fmla="*/ 0 w 36"/>
                  <a:gd name="T17" fmla="*/ 0 h 43"/>
                  <a:gd name="T18" fmla="*/ 0 w 36"/>
                  <a:gd name="T19" fmla="*/ 0 h 43"/>
                  <a:gd name="T20" fmla="*/ 0 w 36"/>
                  <a:gd name="T21" fmla="*/ 0 h 43"/>
                  <a:gd name="T22" fmla="*/ 0 w 36"/>
                  <a:gd name="T23" fmla="*/ 0 h 43"/>
                  <a:gd name="T24" fmla="*/ 0 w 36"/>
                  <a:gd name="T25" fmla="*/ 0 h 43"/>
                  <a:gd name="T26" fmla="*/ 0 w 36"/>
                  <a:gd name="T27" fmla="*/ 0 h 43"/>
                  <a:gd name="T28" fmla="*/ 0 w 36"/>
                  <a:gd name="T29" fmla="*/ 0 h 43"/>
                  <a:gd name="T30" fmla="*/ 0 w 36"/>
                  <a:gd name="T31" fmla="*/ 0 h 43"/>
                  <a:gd name="T32" fmla="*/ 0 w 36"/>
                  <a:gd name="T33" fmla="*/ 0 h 43"/>
                  <a:gd name="T34" fmla="*/ 0 w 36"/>
                  <a:gd name="T35" fmla="*/ 0 h 43"/>
                  <a:gd name="T36" fmla="*/ 0 w 36"/>
                  <a:gd name="T37" fmla="*/ 0 h 43"/>
                  <a:gd name="T38" fmla="*/ 0 w 36"/>
                  <a:gd name="T39" fmla="*/ 0 h 43"/>
                  <a:gd name="T40" fmla="*/ 0 w 36"/>
                  <a:gd name="T41" fmla="*/ 0 h 43"/>
                  <a:gd name="T42" fmla="*/ 0 w 36"/>
                  <a:gd name="T43" fmla="*/ 0 h 43"/>
                  <a:gd name="T44" fmla="*/ 0 w 36"/>
                  <a:gd name="T45" fmla="*/ 0 h 43"/>
                  <a:gd name="T46" fmla="*/ 0 w 36"/>
                  <a:gd name="T47" fmla="*/ 0 h 43"/>
                  <a:gd name="T48" fmla="*/ 0 w 36"/>
                  <a:gd name="T49" fmla="*/ 0 h 43"/>
                  <a:gd name="T50" fmla="*/ 0 w 36"/>
                  <a:gd name="T51" fmla="*/ 0 h 43"/>
                  <a:gd name="T52" fmla="*/ 0 w 36"/>
                  <a:gd name="T53" fmla="*/ 0 h 43"/>
                  <a:gd name="T54" fmla="*/ 0 w 36"/>
                  <a:gd name="T55" fmla="*/ 0 h 43"/>
                  <a:gd name="T56" fmla="*/ 0 w 36"/>
                  <a:gd name="T57" fmla="*/ 0 h 43"/>
                  <a:gd name="T58" fmla="*/ 0 w 36"/>
                  <a:gd name="T59" fmla="*/ 0 h 43"/>
                  <a:gd name="T60" fmla="*/ 0 w 36"/>
                  <a:gd name="T61" fmla="*/ 0 h 43"/>
                  <a:gd name="T62" fmla="*/ 0 w 36"/>
                  <a:gd name="T63" fmla="*/ 0 h 43"/>
                  <a:gd name="T64" fmla="*/ 0 w 36"/>
                  <a:gd name="T65" fmla="*/ 0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
                  <a:gd name="T100" fmla="*/ 0 h 43"/>
                  <a:gd name="T101" fmla="*/ 36 w 36"/>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 h="43">
                    <a:moveTo>
                      <a:pt x="36" y="22"/>
                    </a:moveTo>
                    <a:lnTo>
                      <a:pt x="36" y="17"/>
                    </a:lnTo>
                    <a:lnTo>
                      <a:pt x="35" y="13"/>
                    </a:lnTo>
                    <a:lnTo>
                      <a:pt x="33" y="10"/>
                    </a:lnTo>
                    <a:lnTo>
                      <a:pt x="31" y="6"/>
                    </a:lnTo>
                    <a:lnTo>
                      <a:pt x="28" y="4"/>
                    </a:lnTo>
                    <a:lnTo>
                      <a:pt x="25" y="1"/>
                    </a:lnTo>
                    <a:lnTo>
                      <a:pt x="22" y="0"/>
                    </a:lnTo>
                    <a:lnTo>
                      <a:pt x="18" y="0"/>
                    </a:lnTo>
                    <a:lnTo>
                      <a:pt x="14" y="0"/>
                    </a:lnTo>
                    <a:lnTo>
                      <a:pt x="11" y="1"/>
                    </a:lnTo>
                    <a:lnTo>
                      <a:pt x="8" y="4"/>
                    </a:lnTo>
                    <a:lnTo>
                      <a:pt x="5" y="6"/>
                    </a:lnTo>
                    <a:lnTo>
                      <a:pt x="3" y="10"/>
                    </a:lnTo>
                    <a:lnTo>
                      <a:pt x="2" y="13"/>
                    </a:lnTo>
                    <a:lnTo>
                      <a:pt x="0" y="17"/>
                    </a:lnTo>
                    <a:lnTo>
                      <a:pt x="0" y="22"/>
                    </a:lnTo>
                    <a:lnTo>
                      <a:pt x="0" y="27"/>
                    </a:lnTo>
                    <a:lnTo>
                      <a:pt x="2" y="30"/>
                    </a:lnTo>
                    <a:lnTo>
                      <a:pt x="3" y="34"/>
                    </a:lnTo>
                    <a:lnTo>
                      <a:pt x="5" y="37"/>
                    </a:lnTo>
                    <a:lnTo>
                      <a:pt x="8" y="40"/>
                    </a:lnTo>
                    <a:lnTo>
                      <a:pt x="11" y="42"/>
                    </a:lnTo>
                    <a:lnTo>
                      <a:pt x="14" y="43"/>
                    </a:lnTo>
                    <a:lnTo>
                      <a:pt x="18" y="43"/>
                    </a:lnTo>
                    <a:lnTo>
                      <a:pt x="22" y="43"/>
                    </a:lnTo>
                    <a:lnTo>
                      <a:pt x="25" y="42"/>
                    </a:lnTo>
                    <a:lnTo>
                      <a:pt x="28" y="40"/>
                    </a:lnTo>
                    <a:lnTo>
                      <a:pt x="31" y="37"/>
                    </a:lnTo>
                    <a:lnTo>
                      <a:pt x="33" y="34"/>
                    </a:lnTo>
                    <a:lnTo>
                      <a:pt x="35" y="30"/>
                    </a:lnTo>
                    <a:lnTo>
                      <a:pt x="36" y="27"/>
                    </a:lnTo>
                    <a:lnTo>
                      <a:pt x="36" y="22"/>
                    </a:lnTo>
                    <a:close/>
                    <a:moveTo>
                      <a:pt x="27" y="22"/>
                    </a:moveTo>
                    <a:lnTo>
                      <a:pt x="27" y="24"/>
                    </a:lnTo>
                    <a:lnTo>
                      <a:pt x="26" y="25"/>
                    </a:lnTo>
                    <a:lnTo>
                      <a:pt x="26" y="28"/>
                    </a:lnTo>
                    <a:lnTo>
                      <a:pt x="24" y="29"/>
                    </a:lnTo>
                    <a:lnTo>
                      <a:pt x="23" y="30"/>
                    </a:lnTo>
                    <a:lnTo>
                      <a:pt x="22" y="31"/>
                    </a:lnTo>
                    <a:lnTo>
                      <a:pt x="20" y="33"/>
                    </a:lnTo>
                    <a:lnTo>
                      <a:pt x="18" y="33"/>
                    </a:lnTo>
                    <a:lnTo>
                      <a:pt x="16" y="33"/>
                    </a:lnTo>
                    <a:lnTo>
                      <a:pt x="15" y="31"/>
                    </a:lnTo>
                    <a:lnTo>
                      <a:pt x="13" y="30"/>
                    </a:lnTo>
                    <a:lnTo>
                      <a:pt x="12" y="29"/>
                    </a:lnTo>
                    <a:lnTo>
                      <a:pt x="11" y="28"/>
                    </a:lnTo>
                    <a:lnTo>
                      <a:pt x="10" y="25"/>
                    </a:lnTo>
                    <a:lnTo>
                      <a:pt x="9" y="24"/>
                    </a:lnTo>
                    <a:lnTo>
                      <a:pt x="9" y="22"/>
                    </a:lnTo>
                    <a:lnTo>
                      <a:pt x="9" y="19"/>
                    </a:lnTo>
                    <a:lnTo>
                      <a:pt x="10" y="17"/>
                    </a:lnTo>
                    <a:lnTo>
                      <a:pt x="11" y="16"/>
                    </a:lnTo>
                    <a:lnTo>
                      <a:pt x="12" y="15"/>
                    </a:lnTo>
                    <a:lnTo>
                      <a:pt x="13" y="13"/>
                    </a:lnTo>
                    <a:lnTo>
                      <a:pt x="15" y="12"/>
                    </a:lnTo>
                    <a:lnTo>
                      <a:pt x="16" y="11"/>
                    </a:lnTo>
                    <a:lnTo>
                      <a:pt x="18" y="11"/>
                    </a:lnTo>
                    <a:lnTo>
                      <a:pt x="20" y="11"/>
                    </a:lnTo>
                    <a:lnTo>
                      <a:pt x="22" y="12"/>
                    </a:lnTo>
                    <a:lnTo>
                      <a:pt x="23" y="13"/>
                    </a:lnTo>
                    <a:lnTo>
                      <a:pt x="24" y="15"/>
                    </a:lnTo>
                    <a:lnTo>
                      <a:pt x="26" y="16"/>
                    </a:lnTo>
                    <a:lnTo>
                      <a:pt x="26" y="17"/>
                    </a:lnTo>
                    <a:lnTo>
                      <a:pt x="27" y="19"/>
                    </a:lnTo>
                    <a:lnTo>
                      <a:pt x="27" y="22"/>
                    </a:lnTo>
                    <a:close/>
                  </a:path>
                </a:pathLst>
              </a:custGeom>
              <a:solidFill>
                <a:srgbClr val="FDF4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6" name="Freeform 102"/>
              <p:cNvSpPr>
                <a:spLocks/>
              </p:cNvSpPr>
              <p:nvPr/>
            </p:nvSpPr>
            <p:spPr bwMode="auto">
              <a:xfrm>
                <a:off x="1159" y="2657"/>
                <a:ext cx="5" cy="5"/>
              </a:xfrm>
              <a:custGeom>
                <a:avLst/>
                <a:gdLst>
                  <a:gd name="T0" fmla="*/ 0 w 27"/>
                  <a:gd name="T1" fmla="*/ 0 h 32"/>
                  <a:gd name="T2" fmla="*/ 0 w 27"/>
                  <a:gd name="T3" fmla="*/ 0 h 32"/>
                  <a:gd name="T4" fmla="*/ 0 w 27"/>
                  <a:gd name="T5" fmla="*/ 0 h 32"/>
                  <a:gd name="T6" fmla="*/ 0 w 27"/>
                  <a:gd name="T7" fmla="*/ 0 h 32"/>
                  <a:gd name="T8" fmla="*/ 0 w 27"/>
                  <a:gd name="T9" fmla="*/ 0 h 32"/>
                  <a:gd name="T10" fmla="*/ 0 w 27"/>
                  <a:gd name="T11" fmla="*/ 0 h 32"/>
                  <a:gd name="T12" fmla="*/ 0 w 27"/>
                  <a:gd name="T13" fmla="*/ 0 h 32"/>
                  <a:gd name="T14" fmla="*/ 0 w 27"/>
                  <a:gd name="T15" fmla="*/ 0 h 32"/>
                  <a:gd name="T16" fmla="*/ 0 w 27"/>
                  <a:gd name="T17" fmla="*/ 0 h 32"/>
                  <a:gd name="T18" fmla="*/ 0 w 27"/>
                  <a:gd name="T19" fmla="*/ 0 h 32"/>
                  <a:gd name="T20" fmla="*/ 0 w 27"/>
                  <a:gd name="T21" fmla="*/ 0 h 32"/>
                  <a:gd name="T22" fmla="*/ 0 w 27"/>
                  <a:gd name="T23" fmla="*/ 0 h 32"/>
                  <a:gd name="T24" fmla="*/ 0 w 27"/>
                  <a:gd name="T25" fmla="*/ 0 h 32"/>
                  <a:gd name="T26" fmla="*/ 0 w 27"/>
                  <a:gd name="T27" fmla="*/ 0 h 32"/>
                  <a:gd name="T28" fmla="*/ 0 w 27"/>
                  <a:gd name="T29" fmla="*/ 0 h 32"/>
                  <a:gd name="T30" fmla="*/ 0 w 27"/>
                  <a:gd name="T31" fmla="*/ 0 h 32"/>
                  <a:gd name="T32" fmla="*/ 0 w 27"/>
                  <a:gd name="T33" fmla="*/ 0 h 32"/>
                  <a:gd name="T34" fmla="*/ 0 w 27"/>
                  <a:gd name="T35" fmla="*/ 0 h 32"/>
                  <a:gd name="T36" fmla="*/ 0 w 27"/>
                  <a:gd name="T37" fmla="*/ 0 h 32"/>
                  <a:gd name="T38" fmla="*/ 0 w 27"/>
                  <a:gd name="T39" fmla="*/ 0 h 32"/>
                  <a:gd name="T40" fmla="*/ 0 w 27"/>
                  <a:gd name="T41" fmla="*/ 0 h 32"/>
                  <a:gd name="T42" fmla="*/ 0 w 27"/>
                  <a:gd name="T43" fmla="*/ 0 h 32"/>
                  <a:gd name="T44" fmla="*/ 0 w 27"/>
                  <a:gd name="T45" fmla="*/ 0 h 32"/>
                  <a:gd name="T46" fmla="*/ 0 w 27"/>
                  <a:gd name="T47" fmla="*/ 0 h 32"/>
                  <a:gd name="T48" fmla="*/ 0 w 27"/>
                  <a:gd name="T49" fmla="*/ 0 h 32"/>
                  <a:gd name="T50" fmla="*/ 0 w 27"/>
                  <a:gd name="T51" fmla="*/ 0 h 32"/>
                  <a:gd name="T52" fmla="*/ 0 w 27"/>
                  <a:gd name="T53" fmla="*/ 0 h 32"/>
                  <a:gd name="T54" fmla="*/ 0 w 27"/>
                  <a:gd name="T55" fmla="*/ 0 h 32"/>
                  <a:gd name="T56" fmla="*/ 0 w 27"/>
                  <a:gd name="T57" fmla="*/ 0 h 32"/>
                  <a:gd name="T58" fmla="*/ 0 w 27"/>
                  <a:gd name="T59" fmla="*/ 0 h 32"/>
                  <a:gd name="T60" fmla="*/ 0 w 27"/>
                  <a:gd name="T61" fmla="*/ 0 h 32"/>
                  <a:gd name="T62" fmla="*/ 0 w 27"/>
                  <a:gd name="T63" fmla="*/ 0 h 32"/>
                  <a:gd name="T64" fmla="*/ 0 w 27"/>
                  <a:gd name="T65" fmla="*/ 0 h 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
                  <a:gd name="T100" fmla="*/ 0 h 32"/>
                  <a:gd name="T101" fmla="*/ 27 w 27"/>
                  <a:gd name="T102" fmla="*/ 32 h 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 h="32">
                    <a:moveTo>
                      <a:pt x="27" y="17"/>
                    </a:moveTo>
                    <a:lnTo>
                      <a:pt x="26" y="13"/>
                    </a:lnTo>
                    <a:lnTo>
                      <a:pt x="26" y="11"/>
                    </a:lnTo>
                    <a:lnTo>
                      <a:pt x="24" y="7"/>
                    </a:lnTo>
                    <a:lnTo>
                      <a:pt x="23" y="5"/>
                    </a:lnTo>
                    <a:lnTo>
                      <a:pt x="21" y="4"/>
                    </a:lnTo>
                    <a:lnTo>
                      <a:pt x="18" y="2"/>
                    </a:lnTo>
                    <a:lnTo>
                      <a:pt x="16" y="1"/>
                    </a:lnTo>
                    <a:lnTo>
                      <a:pt x="13" y="0"/>
                    </a:lnTo>
                    <a:lnTo>
                      <a:pt x="10" y="1"/>
                    </a:lnTo>
                    <a:lnTo>
                      <a:pt x="8" y="2"/>
                    </a:lnTo>
                    <a:lnTo>
                      <a:pt x="6" y="4"/>
                    </a:lnTo>
                    <a:lnTo>
                      <a:pt x="4" y="5"/>
                    </a:lnTo>
                    <a:lnTo>
                      <a:pt x="2" y="7"/>
                    </a:lnTo>
                    <a:lnTo>
                      <a:pt x="1" y="11"/>
                    </a:lnTo>
                    <a:lnTo>
                      <a:pt x="0" y="13"/>
                    </a:lnTo>
                    <a:lnTo>
                      <a:pt x="0" y="17"/>
                    </a:lnTo>
                    <a:lnTo>
                      <a:pt x="0" y="20"/>
                    </a:lnTo>
                    <a:lnTo>
                      <a:pt x="1" y="23"/>
                    </a:lnTo>
                    <a:lnTo>
                      <a:pt x="2" y="26"/>
                    </a:lnTo>
                    <a:lnTo>
                      <a:pt x="4" y="29"/>
                    </a:lnTo>
                    <a:lnTo>
                      <a:pt x="6" y="30"/>
                    </a:lnTo>
                    <a:lnTo>
                      <a:pt x="8" y="31"/>
                    </a:lnTo>
                    <a:lnTo>
                      <a:pt x="10" y="32"/>
                    </a:lnTo>
                    <a:lnTo>
                      <a:pt x="13" y="32"/>
                    </a:lnTo>
                    <a:lnTo>
                      <a:pt x="16" y="32"/>
                    </a:lnTo>
                    <a:lnTo>
                      <a:pt x="18" y="31"/>
                    </a:lnTo>
                    <a:lnTo>
                      <a:pt x="21" y="30"/>
                    </a:lnTo>
                    <a:lnTo>
                      <a:pt x="23" y="29"/>
                    </a:lnTo>
                    <a:lnTo>
                      <a:pt x="24" y="26"/>
                    </a:lnTo>
                    <a:lnTo>
                      <a:pt x="26" y="23"/>
                    </a:lnTo>
                    <a:lnTo>
                      <a:pt x="26" y="20"/>
                    </a:lnTo>
                    <a:lnTo>
                      <a:pt x="27" y="17"/>
                    </a:lnTo>
                    <a:close/>
                  </a:path>
                </a:pathLst>
              </a:custGeom>
              <a:solidFill>
                <a:srgbClr val="FDF8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7" name="Freeform 103"/>
              <p:cNvSpPr>
                <a:spLocks/>
              </p:cNvSpPr>
              <p:nvPr/>
            </p:nvSpPr>
            <p:spPr bwMode="auto">
              <a:xfrm>
                <a:off x="1160" y="2658"/>
                <a:ext cx="3" cy="3"/>
              </a:xfrm>
              <a:custGeom>
                <a:avLst/>
                <a:gdLst>
                  <a:gd name="T0" fmla="*/ 0 w 18"/>
                  <a:gd name="T1" fmla="*/ 0 h 22"/>
                  <a:gd name="T2" fmla="*/ 0 w 18"/>
                  <a:gd name="T3" fmla="*/ 0 h 22"/>
                  <a:gd name="T4" fmla="*/ 0 w 18"/>
                  <a:gd name="T5" fmla="*/ 0 h 22"/>
                  <a:gd name="T6" fmla="*/ 0 w 18"/>
                  <a:gd name="T7" fmla="*/ 0 h 22"/>
                  <a:gd name="T8" fmla="*/ 0 w 18"/>
                  <a:gd name="T9" fmla="*/ 0 h 22"/>
                  <a:gd name="T10" fmla="*/ 0 w 18"/>
                  <a:gd name="T11" fmla="*/ 0 h 22"/>
                  <a:gd name="T12" fmla="*/ 0 w 18"/>
                  <a:gd name="T13" fmla="*/ 0 h 22"/>
                  <a:gd name="T14" fmla="*/ 0 w 18"/>
                  <a:gd name="T15" fmla="*/ 0 h 22"/>
                  <a:gd name="T16" fmla="*/ 0 w 18"/>
                  <a:gd name="T17" fmla="*/ 0 h 22"/>
                  <a:gd name="T18" fmla="*/ 0 w 18"/>
                  <a:gd name="T19" fmla="*/ 0 h 22"/>
                  <a:gd name="T20" fmla="*/ 0 w 18"/>
                  <a:gd name="T21" fmla="*/ 0 h 22"/>
                  <a:gd name="T22" fmla="*/ 0 w 18"/>
                  <a:gd name="T23" fmla="*/ 0 h 22"/>
                  <a:gd name="T24" fmla="*/ 0 w 18"/>
                  <a:gd name="T25" fmla="*/ 0 h 22"/>
                  <a:gd name="T26" fmla="*/ 0 w 18"/>
                  <a:gd name="T27" fmla="*/ 0 h 22"/>
                  <a:gd name="T28" fmla="*/ 0 w 18"/>
                  <a:gd name="T29" fmla="*/ 0 h 22"/>
                  <a:gd name="T30" fmla="*/ 0 w 18"/>
                  <a:gd name="T31" fmla="*/ 0 h 22"/>
                  <a:gd name="T32" fmla="*/ 0 w 18"/>
                  <a:gd name="T33" fmla="*/ 0 h 22"/>
                  <a:gd name="T34" fmla="*/ 0 w 18"/>
                  <a:gd name="T35" fmla="*/ 0 h 22"/>
                  <a:gd name="T36" fmla="*/ 0 w 18"/>
                  <a:gd name="T37" fmla="*/ 0 h 22"/>
                  <a:gd name="T38" fmla="*/ 0 w 18"/>
                  <a:gd name="T39" fmla="*/ 0 h 22"/>
                  <a:gd name="T40" fmla="*/ 0 w 18"/>
                  <a:gd name="T41" fmla="*/ 0 h 22"/>
                  <a:gd name="T42" fmla="*/ 0 w 18"/>
                  <a:gd name="T43" fmla="*/ 0 h 22"/>
                  <a:gd name="T44" fmla="*/ 0 w 18"/>
                  <a:gd name="T45" fmla="*/ 0 h 22"/>
                  <a:gd name="T46" fmla="*/ 0 w 18"/>
                  <a:gd name="T47" fmla="*/ 0 h 22"/>
                  <a:gd name="T48" fmla="*/ 0 w 18"/>
                  <a:gd name="T49" fmla="*/ 0 h 22"/>
                  <a:gd name="T50" fmla="*/ 0 w 18"/>
                  <a:gd name="T51" fmla="*/ 0 h 22"/>
                  <a:gd name="T52" fmla="*/ 0 w 18"/>
                  <a:gd name="T53" fmla="*/ 0 h 22"/>
                  <a:gd name="T54" fmla="*/ 0 w 18"/>
                  <a:gd name="T55" fmla="*/ 0 h 22"/>
                  <a:gd name="T56" fmla="*/ 0 w 18"/>
                  <a:gd name="T57" fmla="*/ 0 h 22"/>
                  <a:gd name="T58" fmla="*/ 0 w 18"/>
                  <a:gd name="T59" fmla="*/ 0 h 22"/>
                  <a:gd name="T60" fmla="*/ 0 w 18"/>
                  <a:gd name="T61" fmla="*/ 0 h 22"/>
                  <a:gd name="T62" fmla="*/ 0 w 18"/>
                  <a:gd name="T63" fmla="*/ 0 h 22"/>
                  <a:gd name="T64" fmla="*/ 0 w 18"/>
                  <a:gd name="T65" fmla="*/ 0 h 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
                  <a:gd name="T100" fmla="*/ 0 h 22"/>
                  <a:gd name="T101" fmla="*/ 18 w 18"/>
                  <a:gd name="T102" fmla="*/ 22 h 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 h="22">
                    <a:moveTo>
                      <a:pt x="18" y="11"/>
                    </a:moveTo>
                    <a:lnTo>
                      <a:pt x="18" y="8"/>
                    </a:lnTo>
                    <a:lnTo>
                      <a:pt x="17" y="6"/>
                    </a:lnTo>
                    <a:lnTo>
                      <a:pt x="17" y="5"/>
                    </a:lnTo>
                    <a:lnTo>
                      <a:pt x="15" y="4"/>
                    </a:lnTo>
                    <a:lnTo>
                      <a:pt x="14" y="2"/>
                    </a:lnTo>
                    <a:lnTo>
                      <a:pt x="13" y="1"/>
                    </a:lnTo>
                    <a:lnTo>
                      <a:pt x="11" y="0"/>
                    </a:lnTo>
                    <a:lnTo>
                      <a:pt x="9" y="0"/>
                    </a:lnTo>
                    <a:lnTo>
                      <a:pt x="7" y="0"/>
                    </a:lnTo>
                    <a:lnTo>
                      <a:pt x="6" y="1"/>
                    </a:lnTo>
                    <a:lnTo>
                      <a:pt x="4" y="2"/>
                    </a:lnTo>
                    <a:lnTo>
                      <a:pt x="3" y="4"/>
                    </a:lnTo>
                    <a:lnTo>
                      <a:pt x="2" y="5"/>
                    </a:lnTo>
                    <a:lnTo>
                      <a:pt x="1" y="6"/>
                    </a:lnTo>
                    <a:lnTo>
                      <a:pt x="0" y="8"/>
                    </a:lnTo>
                    <a:lnTo>
                      <a:pt x="0" y="11"/>
                    </a:lnTo>
                    <a:lnTo>
                      <a:pt x="0" y="13"/>
                    </a:lnTo>
                    <a:lnTo>
                      <a:pt x="1" y="14"/>
                    </a:lnTo>
                    <a:lnTo>
                      <a:pt x="2" y="17"/>
                    </a:lnTo>
                    <a:lnTo>
                      <a:pt x="3" y="18"/>
                    </a:lnTo>
                    <a:lnTo>
                      <a:pt x="4" y="19"/>
                    </a:lnTo>
                    <a:lnTo>
                      <a:pt x="6" y="20"/>
                    </a:lnTo>
                    <a:lnTo>
                      <a:pt x="7" y="22"/>
                    </a:lnTo>
                    <a:lnTo>
                      <a:pt x="9" y="22"/>
                    </a:lnTo>
                    <a:lnTo>
                      <a:pt x="11" y="22"/>
                    </a:lnTo>
                    <a:lnTo>
                      <a:pt x="13" y="20"/>
                    </a:lnTo>
                    <a:lnTo>
                      <a:pt x="14" y="19"/>
                    </a:lnTo>
                    <a:lnTo>
                      <a:pt x="15" y="18"/>
                    </a:lnTo>
                    <a:lnTo>
                      <a:pt x="17" y="17"/>
                    </a:lnTo>
                    <a:lnTo>
                      <a:pt x="17" y="14"/>
                    </a:lnTo>
                    <a:lnTo>
                      <a:pt x="18" y="13"/>
                    </a:lnTo>
                    <a:lnTo>
                      <a:pt x="18" y="11"/>
                    </a:lnTo>
                    <a:close/>
                  </a:path>
                </a:pathLst>
              </a:custGeom>
              <a:solidFill>
                <a:srgbClr val="FDFA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8" name="Freeform 104"/>
              <p:cNvSpPr>
                <a:spLocks/>
              </p:cNvSpPr>
              <p:nvPr/>
            </p:nvSpPr>
            <p:spPr bwMode="auto">
              <a:xfrm>
                <a:off x="1161" y="2658"/>
                <a:ext cx="2" cy="2"/>
              </a:xfrm>
              <a:custGeom>
                <a:avLst/>
                <a:gdLst>
                  <a:gd name="T0" fmla="*/ 0 w 9"/>
                  <a:gd name="T1" fmla="*/ 0 h 11"/>
                  <a:gd name="T2" fmla="*/ 0 w 9"/>
                  <a:gd name="T3" fmla="*/ 0 h 11"/>
                  <a:gd name="T4" fmla="*/ 0 w 9"/>
                  <a:gd name="T5" fmla="*/ 0 h 11"/>
                  <a:gd name="T6" fmla="*/ 0 w 9"/>
                  <a:gd name="T7" fmla="*/ 0 h 11"/>
                  <a:gd name="T8" fmla="*/ 0 w 9"/>
                  <a:gd name="T9" fmla="*/ 0 h 11"/>
                  <a:gd name="T10" fmla="*/ 0 w 9"/>
                  <a:gd name="T11" fmla="*/ 0 h 11"/>
                  <a:gd name="T12" fmla="*/ 0 w 9"/>
                  <a:gd name="T13" fmla="*/ 0 h 11"/>
                  <a:gd name="T14" fmla="*/ 0 w 9"/>
                  <a:gd name="T15" fmla="*/ 0 h 11"/>
                  <a:gd name="T16" fmla="*/ 0 w 9"/>
                  <a:gd name="T17" fmla="*/ 0 h 11"/>
                  <a:gd name="T18" fmla="*/ 0 w 9"/>
                  <a:gd name="T19" fmla="*/ 0 h 11"/>
                  <a:gd name="T20" fmla="*/ 0 w 9"/>
                  <a:gd name="T21" fmla="*/ 0 h 11"/>
                  <a:gd name="T22" fmla="*/ 0 w 9"/>
                  <a:gd name="T23" fmla="*/ 0 h 11"/>
                  <a:gd name="T24" fmla="*/ 0 w 9"/>
                  <a:gd name="T25" fmla="*/ 0 h 11"/>
                  <a:gd name="T26" fmla="*/ 0 w 9"/>
                  <a:gd name="T27" fmla="*/ 0 h 11"/>
                  <a:gd name="T28" fmla="*/ 0 w 9"/>
                  <a:gd name="T29" fmla="*/ 0 h 11"/>
                  <a:gd name="T30" fmla="*/ 0 w 9"/>
                  <a:gd name="T31" fmla="*/ 0 h 11"/>
                  <a:gd name="T32" fmla="*/ 0 w 9"/>
                  <a:gd name="T33" fmla="*/ 0 h 11"/>
                  <a:gd name="T34" fmla="*/ 0 w 9"/>
                  <a:gd name="T35" fmla="*/ 0 h 11"/>
                  <a:gd name="T36" fmla="*/ 0 w 9"/>
                  <a:gd name="T37" fmla="*/ 0 h 11"/>
                  <a:gd name="T38" fmla="*/ 0 w 9"/>
                  <a:gd name="T39" fmla="*/ 0 h 11"/>
                  <a:gd name="T40" fmla="*/ 0 w 9"/>
                  <a:gd name="T41" fmla="*/ 0 h 11"/>
                  <a:gd name="T42" fmla="*/ 0 w 9"/>
                  <a:gd name="T43" fmla="*/ 0 h 11"/>
                  <a:gd name="T44" fmla="*/ 0 w 9"/>
                  <a:gd name="T45" fmla="*/ 0 h 11"/>
                  <a:gd name="T46" fmla="*/ 0 w 9"/>
                  <a:gd name="T47" fmla="*/ 0 h 11"/>
                  <a:gd name="T48" fmla="*/ 0 w 9"/>
                  <a:gd name="T49" fmla="*/ 0 h 11"/>
                  <a:gd name="T50" fmla="*/ 0 w 9"/>
                  <a:gd name="T51" fmla="*/ 0 h 11"/>
                  <a:gd name="T52" fmla="*/ 0 w 9"/>
                  <a:gd name="T53" fmla="*/ 0 h 11"/>
                  <a:gd name="T54" fmla="*/ 0 w 9"/>
                  <a:gd name="T55" fmla="*/ 0 h 11"/>
                  <a:gd name="T56" fmla="*/ 0 w 9"/>
                  <a:gd name="T57" fmla="*/ 0 h 11"/>
                  <a:gd name="T58" fmla="*/ 0 w 9"/>
                  <a:gd name="T59" fmla="*/ 0 h 11"/>
                  <a:gd name="T60" fmla="*/ 0 w 9"/>
                  <a:gd name="T61" fmla="*/ 0 h 11"/>
                  <a:gd name="T62" fmla="*/ 0 w 9"/>
                  <a:gd name="T63" fmla="*/ 0 h 11"/>
                  <a:gd name="T64" fmla="*/ 0 w 9"/>
                  <a:gd name="T65" fmla="*/ 0 h 1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
                  <a:gd name="T100" fmla="*/ 0 h 11"/>
                  <a:gd name="T101" fmla="*/ 9 w 9"/>
                  <a:gd name="T102" fmla="*/ 11 h 1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 h="11">
                    <a:moveTo>
                      <a:pt x="9" y="6"/>
                    </a:moveTo>
                    <a:lnTo>
                      <a:pt x="9" y="5"/>
                    </a:lnTo>
                    <a:lnTo>
                      <a:pt x="8" y="3"/>
                    </a:lnTo>
                    <a:lnTo>
                      <a:pt x="8" y="2"/>
                    </a:lnTo>
                    <a:lnTo>
                      <a:pt x="7" y="2"/>
                    </a:lnTo>
                    <a:lnTo>
                      <a:pt x="7" y="1"/>
                    </a:lnTo>
                    <a:lnTo>
                      <a:pt x="6" y="1"/>
                    </a:lnTo>
                    <a:lnTo>
                      <a:pt x="5" y="1"/>
                    </a:lnTo>
                    <a:lnTo>
                      <a:pt x="4" y="0"/>
                    </a:lnTo>
                    <a:lnTo>
                      <a:pt x="3" y="1"/>
                    </a:lnTo>
                    <a:lnTo>
                      <a:pt x="2" y="1"/>
                    </a:lnTo>
                    <a:lnTo>
                      <a:pt x="1" y="2"/>
                    </a:lnTo>
                    <a:lnTo>
                      <a:pt x="0" y="2"/>
                    </a:lnTo>
                    <a:lnTo>
                      <a:pt x="0" y="3"/>
                    </a:lnTo>
                    <a:lnTo>
                      <a:pt x="0" y="5"/>
                    </a:lnTo>
                    <a:lnTo>
                      <a:pt x="0" y="6"/>
                    </a:lnTo>
                    <a:lnTo>
                      <a:pt x="0" y="7"/>
                    </a:lnTo>
                    <a:lnTo>
                      <a:pt x="0" y="8"/>
                    </a:lnTo>
                    <a:lnTo>
                      <a:pt x="1" y="9"/>
                    </a:lnTo>
                    <a:lnTo>
                      <a:pt x="2" y="11"/>
                    </a:lnTo>
                    <a:lnTo>
                      <a:pt x="3" y="11"/>
                    </a:lnTo>
                    <a:lnTo>
                      <a:pt x="4" y="11"/>
                    </a:lnTo>
                    <a:lnTo>
                      <a:pt x="5" y="11"/>
                    </a:lnTo>
                    <a:lnTo>
                      <a:pt x="6" y="11"/>
                    </a:lnTo>
                    <a:lnTo>
                      <a:pt x="7" y="11"/>
                    </a:lnTo>
                    <a:lnTo>
                      <a:pt x="7" y="9"/>
                    </a:lnTo>
                    <a:lnTo>
                      <a:pt x="8" y="8"/>
                    </a:lnTo>
                    <a:lnTo>
                      <a:pt x="9" y="7"/>
                    </a:lnTo>
                    <a:lnTo>
                      <a:pt x="9" y="6"/>
                    </a:lnTo>
                    <a:close/>
                  </a:path>
                </a:pathLst>
              </a:custGeom>
              <a:solidFill>
                <a:srgbClr val="FEFE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9" name="Freeform 105"/>
              <p:cNvSpPr>
                <a:spLocks/>
              </p:cNvSpPr>
              <p:nvPr/>
            </p:nvSpPr>
            <p:spPr bwMode="auto">
              <a:xfrm>
                <a:off x="1043" y="2596"/>
                <a:ext cx="44" cy="47"/>
              </a:xfrm>
              <a:custGeom>
                <a:avLst/>
                <a:gdLst>
                  <a:gd name="T0" fmla="*/ 1 w 220"/>
                  <a:gd name="T1" fmla="*/ 0 h 284"/>
                  <a:gd name="T2" fmla="*/ 0 w 220"/>
                  <a:gd name="T3" fmla="*/ 0 h 284"/>
                  <a:gd name="T4" fmla="*/ 0 w 220"/>
                  <a:gd name="T5" fmla="*/ 1 h 284"/>
                  <a:gd name="T6" fmla="*/ 1 w 220"/>
                  <a:gd name="T7" fmla="*/ 1 h 284"/>
                  <a:gd name="T8" fmla="*/ 2 w 220"/>
                  <a:gd name="T9" fmla="*/ 0 h 284"/>
                  <a:gd name="T10" fmla="*/ 1 w 220"/>
                  <a:gd name="T11" fmla="*/ 0 h 284"/>
                  <a:gd name="T12" fmla="*/ 0 60000 65536"/>
                  <a:gd name="T13" fmla="*/ 0 60000 65536"/>
                  <a:gd name="T14" fmla="*/ 0 60000 65536"/>
                  <a:gd name="T15" fmla="*/ 0 60000 65536"/>
                  <a:gd name="T16" fmla="*/ 0 60000 65536"/>
                  <a:gd name="T17" fmla="*/ 0 60000 65536"/>
                  <a:gd name="T18" fmla="*/ 0 w 220"/>
                  <a:gd name="T19" fmla="*/ 0 h 284"/>
                  <a:gd name="T20" fmla="*/ 220 w 220"/>
                  <a:gd name="T21" fmla="*/ 284 h 284"/>
                </a:gdLst>
                <a:ahLst/>
                <a:cxnLst>
                  <a:cxn ang="T12">
                    <a:pos x="T0" y="T1"/>
                  </a:cxn>
                  <a:cxn ang="T13">
                    <a:pos x="T2" y="T3"/>
                  </a:cxn>
                  <a:cxn ang="T14">
                    <a:pos x="T4" y="T5"/>
                  </a:cxn>
                  <a:cxn ang="T15">
                    <a:pos x="T6" y="T7"/>
                  </a:cxn>
                  <a:cxn ang="T16">
                    <a:pos x="T8" y="T9"/>
                  </a:cxn>
                  <a:cxn ang="T17">
                    <a:pos x="T10" y="T11"/>
                  </a:cxn>
                </a:cxnLst>
                <a:rect l="T18" t="T19" r="T20" b="T21"/>
                <a:pathLst>
                  <a:path w="220" h="284">
                    <a:moveTo>
                      <a:pt x="185" y="0"/>
                    </a:moveTo>
                    <a:lnTo>
                      <a:pt x="0" y="48"/>
                    </a:lnTo>
                    <a:lnTo>
                      <a:pt x="58" y="260"/>
                    </a:lnTo>
                    <a:lnTo>
                      <a:pt x="94" y="284"/>
                    </a:lnTo>
                    <a:lnTo>
                      <a:pt x="220" y="23"/>
                    </a:lnTo>
                    <a:lnTo>
                      <a:pt x="185" y="0"/>
                    </a:lnTo>
                    <a:close/>
                  </a:path>
                </a:pathLst>
              </a:custGeom>
              <a:solidFill>
                <a:srgbClr val="C2C2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0" name="Freeform 106"/>
              <p:cNvSpPr>
                <a:spLocks/>
              </p:cNvSpPr>
              <p:nvPr/>
            </p:nvSpPr>
            <p:spPr bwMode="auto">
              <a:xfrm>
                <a:off x="1043" y="2596"/>
                <a:ext cx="44" cy="26"/>
              </a:xfrm>
              <a:custGeom>
                <a:avLst/>
                <a:gdLst>
                  <a:gd name="T0" fmla="*/ 1 w 222"/>
                  <a:gd name="T1" fmla="*/ 0 h 157"/>
                  <a:gd name="T2" fmla="*/ 0 w 222"/>
                  <a:gd name="T3" fmla="*/ 0 h 157"/>
                  <a:gd name="T4" fmla="*/ 1 w 222"/>
                  <a:gd name="T5" fmla="*/ 1 h 157"/>
                  <a:gd name="T6" fmla="*/ 2 w 222"/>
                  <a:gd name="T7" fmla="*/ 0 h 157"/>
                  <a:gd name="T8" fmla="*/ 1 w 222"/>
                  <a:gd name="T9" fmla="*/ 0 h 157"/>
                  <a:gd name="T10" fmla="*/ 0 60000 65536"/>
                  <a:gd name="T11" fmla="*/ 0 60000 65536"/>
                  <a:gd name="T12" fmla="*/ 0 60000 65536"/>
                  <a:gd name="T13" fmla="*/ 0 60000 65536"/>
                  <a:gd name="T14" fmla="*/ 0 60000 65536"/>
                  <a:gd name="T15" fmla="*/ 0 w 222"/>
                  <a:gd name="T16" fmla="*/ 0 h 157"/>
                  <a:gd name="T17" fmla="*/ 222 w 222"/>
                  <a:gd name="T18" fmla="*/ 157 h 157"/>
                </a:gdLst>
                <a:ahLst/>
                <a:cxnLst>
                  <a:cxn ang="T10">
                    <a:pos x="T0" y="T1"/>
                  </a:cxn>
                  <a:cxn ang="T11">
                    <a:pos x="T2" y="T3"/>
                  </a:cxn>
                  <a:cxn ang="T12">
                    <a:pos x="T4" y="T5"/>
                  </a:cxn>
                  <a:cxn ang="T13">
                    <a:pos x="T6" y="T7"/>
                  </a:cxn>
                  <a:cxn ang="T14">
                    <a:pos x="T8" y="T9"/>
                  </a:cxn>
                </a:cxnLst>
                <a:rect l="T15" t="T16" r="T17" b="T18"/>
                <a:pathLst>
                  <a:path w="222" h="157">
                    <a:moveTo>
                      <a:pt x="186" y="0"/>
                    </a:moveTo>
                    <a:lnTo>
                      <a:pt x="0" y="48"/>
                    </a:lnTo>
                    <a:lnTo>
                      <a:pt x="157" y="157"/>
                    </a:lnTo>
                    <a:lnTo>
                      <a:pt x="222" y="24"/>
                    </a:lnTo>
                    <a:lnTo>
                      <a:pt x="186" y="0"/>
                    </a:lnTo>
                    <a:close/>
                  </a:path>
                </a:pathLst>
              </a:custGeom>
              <a:solidFill>
                <a:srgbClr val="EBECE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1" name="Freeform 107"/>
              <p:cNvSpPr>
                <a:spLocks/>
              </p:cNvSpPr>
              <p:nvPr/>
            </p:nvSpPr>
            <p:spPr bwMode="auto">
              <a:xfrm>
                <a:off x="1043" y="2601"/>
                <a:ext cx="13" cy="15"/>
              </a:xfrm>
              <a:custGeom>
                <a:avLst/>
                <a:gdLst>
                  <a:gd name="T0" fmla="*/ 1 w 63"/>
                  <a:gd name="T1" fmla="*/ 0 h 89"/>
                  <a:gd name="T2" fmla="*/ 0 w 63"/>
                  <a:gd name="T3" fmla="*/ 0 h 89"/>
                  <a:gd name="T4" fmla="*/ 0 w 63"/>
                  <a:gd name="T5" fmla="*/ 1 h 89"/>
                  <a:gd name="T6" fmla="*/ 1 w 63"/>
                  <a:gd name="T7" fmla="*/ 0 h 89"/>
                  <a:gd name="T8" fmla="*/ 0 60000 65536"/>
                  <a:gd name="T9" fmla="*/ 0 60000 65536"/>
                  <a:gd name="T10" fmla="*/ 0 60000 65536"/>
                  <a:gd name="T11" fmla="*/ 0 60000 65536"/>
                  <a:gd name="T12" fmla="*/ 0 w 63"/>
                  <a:gd name="T13" fmla="*/ 0 h 89"/>
                  <a:gd name="T14" fmla="*/ 63 w 63"/>
                  <a:gd name="T15" fmla="*/ 89 h 89"/>
                </a:gdLst>
                <a:ahLst/>
                <a:cxnLst>
                  <a:cxn ang="T8">
                    <a:pos x="T0" y="T1"/>
                  </a:cxn>
                  <a:cxn ang="T9">
                    <a:pos x="T2" y="T3"/>
                  </a:cxn>
                  <a:cxn ang="T10">
                    <a:pos x="T4" y="T5"/>
                  </a:cxn>
                  <a:cxn ang="T11">
                    <a:pos x="T6" y="T7"/>
                  </a:cxn>
                </a:cxnLst>
                <a:rect l="T12" t="T13" r="T14" b="T15"/>
                <a:pathLst>
                  <a:path w="63" h="89">
                    <a:moveTo>
                      <a:pt x="63" y="0"/>
                    </a:moveTo>
                    <a:lnTo>
                      <a:pt x="0" y="16"/>
                    </a:lnTo>
                    <a:lnTo>
                      <a:pt x="20" y="89"/>
                    </a:lnTo>
                    <a:lnTo>
                      <a:pt x="63" y="0"/>
                    </a:lnTo>
                    <a:close/>
                  </a:path>
                </a:pathLst>
              </a:custGeom>
              <a:solidFill>
                <a:srgbClr val="A9A9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 name="Freeform 108"/>
              <p:cNvSpPr>
                <a:spLocks/>
              </p:cNvSpPr>
              <p:nvPr/>
            </p:nvSpPr>
            <p:spPr bwMode="auto">
              <a:xfrm>
                <a:off x="1043" y="2601"/>
                <a:ext cx="13" cy="8"/>
              </a:xfrm>
              <a:custGeom>
                <a:avLst/>
                <a:gdLst>
                  <a:gd name="T0" fmla="*/ 1 w 63"/>
                  <a:gd name="T1" fmla="*/ 0 h 46"/>
                  <a:gd name="T2" fmla="*/ 0 w 63"/>
                  <a:gd name="T3" fmla="*/ 0 h 46"/>
                  <a:gd name="T4" fmla="*/ 0 w 63"/>
                  <a:gd name="T5" fmla="*/ 0 h 46"/>
                  <a:gd name="T6" fmla="*/ 1 w 63"/>
                  <a:gd name="T7" fmla="*/ 0 h 46"/>
                  <a:gd name="T8" fmla="*/ 0 60000 65536"/>
                  <a:gd name="T9" fmla="*/ 0 60000 65536"/>
                  <a:gd name="T10" fmla="*/ 0 60000 65536"/>
                  <a:gd name="T11" fmla="*/ 0 60000 65536"/>
                  <a:gd name="T12" fmla="*/ 0 w 63"/>
                  <a:gd name="T13" fmla="*/ 0 h 46"/>
                  <a:gd name="T14" fmla="*/ 63 w 63"/>
                  <a:gd name="T15" fmla="*/ 46 h 46"/>
                </a:gdLst>
                <a:ahLst/>
                <a:cxnLst>
                  <a:cxn ang="T8">
                    <a:pos x="T0" y="T1"/>
                  </a:cxn>
                  <a:cxn ang="T9">
                    <a:pos x="T2" y="T3"/>
                  </a:cxn>
                  <a:cxn ang="T10">
                    <a:pos x="T4" y="T5"/>
                  </a:cxn>
                  <a:cxn ang="T11">
                    <a:pos x="T6" y="T7"/>
                  </a:cxn>
                </a:cxnLst>
                <a:rect l="T12" t="T13" r="T14" b="T15"/>
                <a:pathLst>
                  <a:path w="63" h="46">
                    <a:moveTo>
                      <a:pt x="63" y="0"/>
                    </a:moveTo>
                    <a:lnTo>
                      <a:pt x="0" y="16"/>
                    </a:lnTo>
                    <a:lnTo>
                      <a:pt x="41" y="46"/>
                    </a:lnTo>
                    <a:lnTo>
                      <a:pt x="63" y="0"/>
                    </a:lnTo>
                    <a:close/>
                  </a:path>
                </a:pathLst>
              </a:custGeom>
              <a:solidFill>
                <a:srgbClr val="DE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3" name="Freeform 109"/>
              <p:cNvSpPr>
                <a:spLocks/>
              </p:cNvSpPr>
              <p:nvPr/>
            </p:nvSpPr>
            <p:spPr bwMode="auto">
              <a:xfrm>
                <a:off x="1078" y="2596"/>
                <a:ext cx="93" cy="63"/>
              </a:xfrm>
              <a:custGeom>
                <a:avLst/>
                <a:gdLst>
                  <a:gd name="T0" fmla="*/ 0 w 463"/>
                  <a:gd name="T1" fmla="*/ 0 h 376"/>
                  <a:gd name="T2" fmla="*/ 0 w 463"/>
                  <a:gd name="T3" fmla="*/ 0 h 376"/>
                  <a:gd name="T4" fmla="*/ 3 w 463"/>
                  <a:gd name="T5" fmla="*/ 2 h 376"/>
                  <a:gd name="T6" fmla="*/ 4 w 463"/>
                  <a:gd name="T7" fmla="*/ 2 h 376"/>
                  <a:gd name="T8" fmla="*/ 0 w 463"/>
                  <a:gd name="T9" fmla="*/ 0 h 376"/>
                  <a:gd name="T10" fmla="*/ 0 60000 65536"/>
                  <a:gd name="T11" fmla="*/ 0 60000 65536"/>
                  <a:gd name="T12" fmla="*/ 0 60000 65536"/>
                  <a:gd name="T13" fmla="*/ 0 60000 65536"/>
                  <a:gd name="T14" fmla="*/ 0 60000 65536"/>
                  <a:gd name="T15" fmla="*/ 0 w 463"/>
                  <a:gd name="T16" fmla="*/ 0 h 376"/>
                  <a:gd name="T17" fmla="*/ 463 w 463"/>
                  <a:gd name="T18" fmla="*/ 376 h 376"/>
                </a:gdLst>
                <a:ahLst/>
                <a:cxnLst>
                  <a:cxn ang="T10">
                    <a:pos x="T0" y="T1"/>
                  </a:cxn>
                  <a:cxn ang="T11">
                    <a:pos x="T2" y="T3"/>
                  </a:cxn>
                  <a:cxn ang="T12">
                    <a:pos x="T4" y="T5"/>
                  </a:cxn>
                  <a:cxn ang="T13">
                    <a:pos x="T6" y="T7"/>
                  </a:cxn>
                  <a:cxn ang="T14">
                    <a:pos x="T8" y="T9"/>
                  </a:cxn>
                </a:cxnLst>
                <a:rect l="T15" t="T16" r="T17" b="T18"/>
                <a:pathLst>
                  <a:path w="463" h="376">
                    <a:moveTo>
                      <a:pt x="8" y="0"/>
                    </a:moveTo>
                    <a:lnTo>
                      <a:pt x="0" y="79"/>
                    </a:lnTo>
                    <a:lnTo>
                      <a:pt x="432" y="376"/>
                    </a:lnTo>
                    <a:lnTo>
                      <a:pt x="463" y="311"/>
                    </a:lnTo>
                    <a:lnTo>
                      <a:pt x="8" y="0"/>
                    </a:lnTo>
                    <a:close/>
                  </a:path>
                </a:pathLst>
              </a:custGeom>
              <a:solidFill>
                <a:srgbClr val="B5DC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4" name="Freeform 110"/>
              <p:cNvSpPr>
                <a:spLocks/>
              </p:cNvSpPr>
              <p:nvPr/>
            </p:nvSpPr>
            <p:spPr bwMode="auto">
              <a:xfrm>
                <a:off x="1065" y="2609"/>
                <a:ext cx="100" cy="72"/>
              </a:xfrm>
              <a:custGeom>
                <a:avLst/>
                <a:gdLst>
                  <a:gd name="T0" fmla="*/ 1 w 501"/>
                  <a:gd name="T1" fmla="*/ 0 h 430"/>
                  <a:gd name="T2" fmla="*/ 0 w 501"/>
                  <a:gd name="T3" fmla="*/ 0 h 430"/>
                  <a:gd name="T4" fmla="*/ 0 w 501"/>
                  <a:gd name="T5" fmla="*/ 1 h 430"/>
                  <a:gd name="T6" fmla="*/ 3 w 501"/>
                  <a:gd name="T7" fmla="*/ 2 h 430"/>
                  <a:gd name="T8" fmla="*/ 4 w 501"/>
                  <a:gd name="T9" fmla="*/ 1 h 430"/>
                  <a:gd name="T10" fmla="*/ 1 w 501"/>
                  <a:gd name="T11" fmla="*/ 0 h 430"/>
                  <a:gd name="T12" fmla="*/ 0 60000 65536"/>
                  <a:gd name="T13" fmla="*/ 0 60000 65536"/>
                  <a:gd name="T14" fmla="*/ 0 60000 65536"/>
                  <a:gd name="T15" fmla="*/ 0 60000 65536"/>
                  <a:gd name="T16" fmla="*/ 0 60000 65536"/>
                  <a:gd name="T17" fmla="*/ 0 60000 65536"/>
                  <a:gd name="T18" fmla="*/ 0 w 501"/>
                  <a:gd name="T19" fmla="*/ 0 h 430"/>
                  <a:gd name="T20" fmla="*/ 501 w 501"/>
                  <a:gd name="T21" fmla="*/ 430 h 430"/>
                </a:gdLst>
                <a:ahLst/>
                <a:cxnLst>
                  <a:cxn ang="T12">
                    <a:pos x="T0" y="T1"/>
                  </a:cxn>
                  <a:cxn ang="T13">
                    <a:pos x="T2" y="T3"/>
                  </a:cxn>
                  <a:cxn ang="T14">
                    <a:pos x="T4" y="T5"/>
                  </a:cxn>
                  <a:cxn ang="T15">
                    <a:pos x="T6" y="T7"/>
                  </a:cxn>
                  <a:cxn ang="T16">
                    <a:pos x="T8" y="T9"/>
                  </a:cxn>
                  <a:cxn ang="T17">
                    <a:pos x="T10" y="T11"/>
                  </a:cxn>
                </a:cxnLst>
                <a:rect l="T18" t="T19" r="T20" b="T21"/>
                <a:pathLst>
                  <a:path w="501" h="430">
                    <a:moveTo>
                      <a:pt x="69" y="0"/>
                    </a:moveTo>
                    <a:lnTo>
                      <a:pt x="14" y="52"/>
                    </a:lnTo>
                    <a:lnTo>
                      <a:pt x="0" y="131"/>
                    </a:lnTo>
                    <a:lnTo>
                      <a:pt x="436" y="430"/>
                    </a:lnTo>
                    <a:lnTo>
                      <a:pt x="501" y="297"/>
                    </a:lnTo>
                    <a:lnTo>
                      <a:pt x="69" y="0"/>
                    </a:lnTo>
                    <a:close/>
                  </a:path>
                </a:pathLst>
              </a:custGeom>
              <a:solidFill>
                <a:srgbClr val="8DC6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5" name="Freeform 111"/>
              <p:cNvSpPr>
                <a:spLocks/>
              </p:cNvSpPr>
              <p:nvPr/>
            </p:nvSpPr>
            <p:spPr bwMode="auto">
              <a:xfrm>
                <a:off x="1055" y="2630"/>
                <a:ext cx="97" cy="61"/>
              </a:xfrm>
              <a:custGeom>
                <a:avLst/>
                <a:gdLst>
                  <a:gd name="T0" fmla="*/ 0 w 487"/>
                  <a:gd name="T1" fmla="*/ 0 h 367"/>
                  <a:gd name="T2" fmla="*/ 0 w 487"/>
                  <a:gd name="T3" fmla="*/ 0 h 367"/>
                  <a:gd name="T4" fmla="*/ 4 w 487"/>
                  <a:gd name="T5" fmla="*/ 2 h 367"/>
                  <a:gd name="T6" fmla="*/ 4 w 487"/>
                  <a:gd name="T7" fmla="*/ 1 h 367"/>
                  <a:gd name="T8" fmla="*/ 0 w 487"/>
                  <a:gd name="T9" fmla="*/ 0 h 367"/>
                  <a:gd name="T10" fmla="*/ 0 60000 65536"/>
                  <a:gd name="T11" fmla="*/ 0 60000 65536"/>
                  <a:gd name="T12" fmla="*/ 0 60000 65536"/>
                  <a:gd name="T13" fmla="*/ 0 60000 65536"/>
                  <a:gd name="T14" fmla="*/ 0 60000 65536"/>
                  <a:gd name="T15" fmla="*/ 0 w 487"/>
                  <a:gd name="T16" fmla="*/ 0 h 367"/>
                  <a:gd name="T17" fmla="*/ 487 w 487"/>
                  <a:gd name="T18" fmla="*/ 367 h 367"/>
                </a:gdLst>
                <a:ahLst/>
                <a:cxnLst>
                  <a:cxn ang="T10">
                    <a:pos x="T0" y="T1"/>
                  </a:cxn>
                  <a:cxn ang="T11">
                    <a:pos x="T2" y="T3"/>
                  </a:cxn>
                  <a:cxn ang="T12">
                    <a:pos x="T4" y="T5"/>
                  </a:cxn>
                  <a:cxn ang="T13">
                    <a:pos x="T6" y="T7"/>
                  </a:cxn>
                  <a:cxn ang="T14">
                    <a:pos x="T8" y="T9"/>
                  </a:cxn>
                </a:cxnLst>
                <a:rect l="T15" t="T16" r="T17" b="T18"/>
                <a:pathLst>
                  <a:path w="487" h="367">
                    <a:moveTo>
                      <a:pt x="51" y="0"/>
                    </a:moveTo>
                    <a:lnTo>
                      <a:pt x="0" y="55"/>
                    </a:lnTo>
                    <a:lnTo>
                      <a:pt x="455" y="367"/>
                    </a:lnTo>
                    <a:lnTo>
                      <a:pt x="487" y="301"/>
                    </a:lnTo>
                    <a:lnTo>
                      <a:pt x="51" y="0"/>
                    </a:lnTo>
                    <a:close/>
                  </a:path>
                </a:pathLst>
              </a:custGeom>
              <a:solidFill>
                <a:srgbClr val="6EAE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6" name="Freeform 112"/>
              <p:cNvSpPr>
                <a:spLocks/>
              </p:cNvSpPr>
              <p:nvPr/>
            </p:nvSpPr>
            <p:spPr bwMode="auto">
              <a:xfrm>
                <a:off x="1143" y="2647"/>
                <a:ext cx="30" cy="45"/>
              </a:xfrm>
              <a:custGeom>
                <a:avLst/>
                <a:gdLst>
                  <a:gd name="T0" fmla="*/ 1 w 147"/>
                  <a:gd name="T1" fmla="*/ 0 h 276"/>
                  <a:gd name="T2" fmla="*/ 1 w 147"/>
                  <a:gd name="T3" fmla="*/ 0 h 276"/>
                  <a:gd name="T4" fmla="*/ 0 w 147"/>
                  <a:gd name="T5" fmla="*/ 1 h 276"/>
                  <a:gd name="T6" fmla="*/ 0 w 147"/>
                  <a:gd name="T7" fmla="*/ 1 h 276"/>
                  <a:gd name="T8" fmla="*/ 1 w 147"/>
                  <a:gd name="T9" fmla="*/ 0 h 276"/>
                  <a:gd name="T10" fmla="*/ 0 60000 65536"/>
                  <a:gd name="T11" fmla="*/ 0 60000 65536"/>
                  <a:gd name="T12" fmla="*/ 0 60000 65536"/>
                  <a:gd name="T13" fmla="*/ 0 60000 65536"/>
                  <a:gd name="T14" fmla="*/ 0 60000 65536"/>
                  <a:gd name="T15" fmla="*/ 0 w 147"/>
                  <a:gd name="T16" fmla="*/ 0 h 276"/>
                  <a:gd name="T17" fmla="*/ 147 w 147"/>
                  <a:gd name="T18" fmla="*/ 276 h 276"/>
                </a:gdLst>
                <a:ahLst/>
                <a:cxnLst>
                  <a:cxn ang="T10">
                    <a:pos x="T0" y="T1"/>
                  </a:cxn>
                  <a:cxn ang="T11">
                    <a:pos x="T2" y="T3"/>
                  </a:cxn>
                  <a:cxn ang="T12">
                    <a:pos x="T4" y="T5"/>
                  </a:cxn>
                  <a:cxn ang="T13">
                    <a:pos x="T6" y="T7"/>
                  </a:cxn>
                  <a:cxn ang="T14">
                    <a:pos x="T8" y="T9"/>
                  </a:cxn>
                </a:cxnLst>
                <a:rect l="T15" t="T16" r="T17" b="T18"/>
                <a:pathLst>
                  <a:path w="147" h="276">
                    <a:moveTo>
                      <a:pt x="127" y="0"/>
                    </a:moveTo>
                    <a:lnTo>
                      <a:pt x="147" y="14"/>
                    </a:lnTo>
                    <a:lnTo>
                      <a:pt x="20" y="276"/>
                    </a:lnTo>
                    <a:lnTo>
                      <a:pt x="0" y="263"/>
                    </a:lnTo>
                    <a:lnTo>
                      <a:pt x="127" y="0"/>
                    </a:lnTo>
                    <a:close/>
                  </a:path>
                </a:pathLst>
              </a:custGeom>
              <a:solidFill>
                <a:srgbClr val="C2C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7" name="Freeform 113"/>
              <p:cNvSpPr>
                <a:spLocks/>
              </p:cNvSpPr>
              <p:nvPr/>
            </p:nvSpPr>
            <p:spPr bwMode="auto">
              <a:xfrm>
                <a:off x="1150" y="2647"/>
                <a:ext cx="23" cy="34"/>
              </a:xfrm>
              <a:custGeom>
                <a:avLst/>
                <a:gdLst>
                  <a:gd name="T0" fmla="*/ 1 w 114"/>
                  <a:gd name="T1" fmla="*/ 0 h 209"/>
                  <a:gd name="T2" fmla="*/ 1 w 114"/>
                  <a:gd name="T3" fmla="*/ 0 h 209"/>
                  <a:gd name="T4" fmla="*/ 0 w 114"/>
                  <a:gd name="T5" fmla="*/ 1 h 209"/>
                  <a:gd name="T6" fmla="*/ 0 w 114"/>
                  <a:gd name="T7" fmla="*/ 1 h 209"/>
                  <a:gd name="T8" fmla="*/ 1 w 114"/>
                  <a:gd name="T9" fmla="*/ 0 h 209"/>
                  <a:gd name="T10" fmla="*/ 0 60000 65536"/>
                  <a:gd name="T11" fmla="*/ 0 60000 65536"/>
                  <a:gd name="T12" fmla="*/ 0 60000 65536"/>
                  <a:gd name="T13" fmla="*/ 0 60000 65536"/>
                  <a:gd name="T14" fmla="*/ 0 60000 65536"/>
                  <a:gd name="T15" fmla="*/ 0 w 114"/>
                  <a:gd name="T16" fmla="*/ 0 h 209"/>
                  <a:gd name="T17" fmla="*/ 114 w 114"/>
                  <a:gd name="T18" fmla="*/ 209 h 209"/>
                </a:gdLst>
                <a:ahLst/>
                <a:cxnLst>
                  <a:cxn ang="T10">
                    <a:pos x="T0" y="T1"/>
                  </a:cxn>
                  <a:cxn ang="T11">
                    <a:pos x="T2" y="T3"/>
                  </a:cxn>
                  <a:cxn ang="T12">
                    <a:pos x="T4" y="T5"/>
                  </a:cxn>
                  <a:cxn ang="T13">
                    <a:pos x="T6" y="T7"/>
                  </a:cxn>
                  <a:cxn ang="T14">
                    <a:pos x="T8" y="T9"/>
                  </a:cxn>
                </a:cxnLst>
                <a:rect l="T15" t="T16" r="T17" b="T18"/>
                <a:pathLst>
                  <a:path w="114" h="209">
                    <a:moveTo>
                      <a:pt x="94" y="0"/>
                    </a:moveTo>
                    <a:lnTo>
                      <a:pt x="114" y="14"/>
                    </a:lnTo>
                    <a:lnTo>
                      <a:pt x="20" y="209"/>
                    </a:lnTo>
                    <a:lnTo>
                      <a:pt x="0" y="195"/>
                    </a:lnTo>
                    <a:lnTo>
                      <a:pt x="94" y="0"/>
                    </a:lnTo>
                    <a:close/>
                  </a:path>
                </a:pathLst>
              </a:custGeom>
              <a:solidFill>
                <a:srgbClr val="FDFC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8" name="Freeform 114"/>
              <p:cNvSpPr>
                <a:spLocks/>
              </p:cNvSpPr>
              <p:nvPr/>
            </p:nvSpPr>
            <p:spPr bwMode="auto">
              <a:xfrm>
                <a:off x="1162" y="2647"/>
                <a:ext cx="11" cy="13"/>
              </a:xfrm>
              <a:custGeom>
                <a:avLst/>
                <a:gdLst>
                  <a:gd name="T0" fmla="*/ 0 w 51"/>
                  <a:gd name="T1" fmla="*/ 0 h 78"/>
                  <a:gd name="T2" fmla="*/ 0 w 51"/>
                  <a:gd name="T3" fmla="*/ 0 h 78"/>
                  <a:gd name="T4" fmla="*/ 0 w 51"/>
                  <a:gd name="T5" fmla="*/ 0 h 78"/>
                  <a:gd name="T6" fmla="*/ 0 w 51"/>
                  <a:gd name="T7" fmla="*/ 0 h 78"/>
                  <a:gd name="T8" fmla="*/ 0 w 51"/>
                  <a:gd name="T9" fmla="*/ 0 h 78"/>
                  <a:gd name="T10" fmla="*/ 0 60000 65536"/>
                  <a:gd name="T11" fmla="*/ 0 60000 65536"/>
                  <a:gd name="T12" fmla="*/ 0 60000 65536"/>
                  <a:gd name="T13" fmla="*/ 0 60000 65536"/>
                  <a:gd name="T14" fmla="*/ 0 60000 65536"/>
                  <a:gd name="T15" fmla="*/ 0 w 51"/>
                  <a:gd name="T16" fmla="*/ 0 h 78"/>
                  <a:gd name="T17" fmla="*/ 51 w 51"/>
                  <a:gd name="T18" fmla="*/ 78 h 78"/>
                </a:gdLst>
                <a:ahLst/>
                <a:cxnLst>
                  <a:cxn ang="T10">
                    <a:pos x="T0" y="T1"/>
                  </a:cxn>
                  <a:cxn ang="T11">
                    <a:pos x="T2" y="T3"/>
                  </a:cxn>
                  <a:cxn ang="T12">
                    <a:pos x="T4" y="T5"/>
                  </a:cxn>
                  <a:cxn ang="T13">
                    <a:pos x="T6" y="T7"/>
                  </a:cxn>
                  <a:cxn ang="T14">
                    <a:pos x="T8" y="T9"/>
                  </a:cxn>
                </a:cxnLst>
                <a:rect l="T15" t="T16" r="T17" b="T18"/>
                <a:pathLst>
                  <a:path w="51" h="78">
                    <a:moveTo>
                      <a:pt x="31" y="0"/>
                    </a:moveTo>
                    <a:lnTo>
                      <a:pt x="51" y="14"/>
                    </a:lnTo>
                    <a:lnTo>
                      <a:pt x="21" y="78"/>
                    </a:lnTo>
                    <a:lnTo>
                      <a:pt x="0" y="65"/>
                    </a:lnTo>
                    <a:lnTo>
                      <a:pt x="31" y="0"/>
                    </a:lnTo>
                    <a:close/>
                  </a:path>
                </a:pathLst>
              </a:custGeom>
              <a:solidFill>
                <a:srgbClr val="FEFE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529" name="Group 115"/>
          <p:cNvGrpSpPr>
            <a:grpSpLocks/>
          </p:cNvGrpSpPr>
          <p:nvPr/>
        </p:nvGrpSpPr>
        <p:grpSpPr bwMode="auto">
          <a:xfrm>
            <a:off x="608809" y="2827266"/>
            <a:ext cx="4800600" cy="635000"/>
            <a:chOff x="1728" y="2624"/>
            <a:chExt cx="3024" cy="400"/>
          </a:xfrm>
        </p:grpSpPr>
        <p:sp>
          <p:nvSpPr>
            <p:cNvPr id="530" name="Line 116"/>
            <p:cNvSpPr>
              <a:spLocks noChangeShapeType="1"/>
            </p:cNvSpPr>
            <p:nvPr/>
          </p:nvSpPr>
          <p:spPr bwMode="auto">
            <a:xfrm>
              <a:off x="1728" y="2962"/>
              <a:ext cx="3024" cy="0"/>
            </a:xfrm>
            <a:prstGeom prst="line">
              <a:avLst/>
            </a:prstGeom>
            <a:noFill/>
            <a:ln w="25400">
              <a:solidFill>
                <a:srgbClr val="C0C0C0"/>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532" name="Group 118"/>
            <p:cNvGrpSpPr>
              <a:grpSpLocks/>
            </p:cNvGrpSpPr>
            <p:nvPr/>
          </p:nvGrpSpPr>
          <p:grpSpPr bwMode="auto">
            <a:xfrm rot="-4423226">
              <a:off x="1676" y="2684"/>
              <a:ext cx="400" cy="280"/>
              <a:chOff x="1043" y="2596"/>
              <a:chExt cx="142" cy="99"/>
            </a:xfrm>
          </p:grpSpPr>
          <p:sp>
            <p:nvSpPr>
              <p:cNvPr id="533" name="Freeform 119"/>
              <p:cNvSpPr>
                <a:spLocks/>
              </p:cNvSpPr>
              <p:nvPr/>
            </p:nvSpPr>
            <p:spPr bwMode="auto">
              <a:xfrm>
                <a:off x="1149" y="2693"/>
                <a:ext cx="12" cy="2"/>
              </a:xfrm>
              <a:custGeom>
                <a:avLst/>
                <a:gdLst>
                  <a:gd name="T0" fmla="*/ 0 w 63"/>
                  <a:gd name="T1" fmla="*/ 0 h 14"/>
                  <a:gd name="T2" fmla="*/ 0 w 63"/>
                  <a:gd name="T3" fmla="*/ 0 h 14"/>
                  <a:gd name="T4" fmla="*/ 0 w 63"/>
                  <a:gd name="T5" fmla="*/ 0 h 14"/>
                  <a:gd name="T6" fmla="*/ 0 w 63"/>
                  <a:gd name="T7" fmla="*/ 0 h 14"/>
                  <a:gd name="T8" fmla="*/ 0 w 63"/>
                  <a:gd name="T9" fmla="*/ 0 h 14"/>
                  <a:gd name="T10" fmla="*/ 0 w 63"/>
                  <a:gd name="T11" fmla="*/ 0 h 14"/>
                  <a:gd name="T12" fmla="*/ 0 w 63"/>
                  <a:gd name="T13" fmla="*/ 0 h 14"/>
                  <a:gd name="T14" fmla="*/ 0 w 63"/>
                  <a:gd name="T15" fmla="*/ 0 h 14"/>
                  <a:gd name="T16" fmla="*/ 0 w 63"/>
                  <a:gd name="T17" fmla="*/ 0 h 14"/>
                  <a:gd name="T18" fmla="*/ 0 w 63"/>
                  <a:gd name="T19" fmla="*/ 0 h 14"/>
                  <a:gd name="T20" fmla="*/ 0 w 63"/>
                  <a:gd name="T21" fmla="*/ 0 h 14"/>
                  <a:gd name="T22" fmla="*/ 0 w 63"/>
                  <a:gd name="T23" fmla="*/ 0 h 14"/>
                  <a:gd name="T24" fmla="*/ 0 w 63"/>
                  <a:gd name="T25" fmla="*/ 0 h 14"/>
                  <a:gd name="T26" fmla="*/ 0 w 63"/>
                  <a:gd name="T27" fmla="*/ 0 h 14"/>
                  <a:gd name="T28" fmla="*/ 0 w 63"/>
                  <a:gd name="T29" fmla="*/ 0 h 14"/>
                  <a:gd name="T30" fmla="*/ 0 w 63"/>
                  <a:gd name="T31" fmla="*/ 0 h 14"/>
                  <a:gd name="T32" fmla="*/ 0 w 63"/>
                  <a:gd name="T33" fmla="*/ 0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3"/>
                  <a:gd name="T52" fmla="*/ 0 h 14"/>
                  <a:gd name="T53" fmla="*/ 63 w 63"/>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3" h="14">
                    <a:moveTo>
                      <a:pt x="63" y="14"/>
                    </a:moveTo>
                    <a:lnTo>
                      <a:pt x="55" y="14"/>
                    </a:lnTo>
                    <a:lnTo>
                      <a:pt x="48" y="14"/>
                    </a:lnTo>
                    <a:lnTo>
                      <a:pt x="40" y="14"/>
                    </a:lnTo>
                    <a:lnTo>
                      <a:pt x="31" y="11"/>
                    </a:lnTo>
                    <a:lnTo>
                      <a:pt x="23" y="10"/>
                    </a:lnTo>
                    <a:lnTo>
                      <a:pt x="16" y="8"/>
                    </a:lnTo>
                    <a:lnTo>
                      <a:pt x="8" y="4"/>
                    </a:lnTo>
                    <a:lnTo>
                      <a:pt x="0" y="0"/>
                    </a:lnTo>
                    <a:lnTo>
                      <a:pt x="8" y="3"/>
                    </a:lnTo>
                    <a:lnTo>
                      <a:pt x="15" y="6"/>
                    </a:lnTo>
                    <a:lnTo>
                      <a:pt x="23" y="8"/>
                    </a:lnTo>
                    <a:lnTo>
                      <a:pt x="30" y="10"/>
                    </a:lnTo>
                    <a:lnTo>
                      <a:pt x="39" y="11"/>
                    </a:lnTo>
                    <a:lnTo>
                      <a:pt x="47" y="12"/>
                    </a:lnTo>
                    <a:lnTo>
                      <a:pt x="55" y="14"/>
                    </a:lnTo>
                    <a:lnTo>
                      <a:pt x="63" y="14"/>
                    </a:lnTo>
                    <a:close/>
                  </a:path>
                </a:pathLst>
              </a:custGeom>
              <a:solidFill>
                <a:srgbClr val="F0A7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 name="Freeform 120"/>
              <p:cNvSpPr>
                <a:spLocks/>
              </p:cNvSpPr>
              <p:nvPr/>
            </p:nvSpPr>
            <p:spPr bwMode="auto">
              <a:xfrm>
                <a:off x="1143" y="2689"/>
                <a:ext cx="26" cy="6"/>
              </a:xfrm>
              <a:custGeom>
                <a:avLst/>
                <a:gdLst>
                  <a:gd name="T0" fmla="*/ 1 w 129"/>
                  <a:gd name="T1" fmla="*/ 0 h 38"/>
                  <a:gd name="T2" fmla="*/ 1 w 129"/>
                  <a:gd name="T3" fmla="*/ 0 h 38"/>
                  <a:gd name="T4" fmla="*/ 1 w 129"/>
                  <a:gd name="T5" fmla="*/ 0 h 38"/>
                  <a:gd name="T6" fmla="*/ 1 w 129"/>
                  <a:gd name="T7" fmla="*/ 0 h 38"/>
                  <a:gd name="T8" fmla="*/ 1 w 129"/>
                  <a:gd name="T9" fmla="*/ 0 h 38"/>
                  <a:gd name="T10" fmla="*/ 0 w 129"/>
                  <a:gd name="T11" fmla="*/ 0 h 38"/>
                  <a:gd name="T12" fmla="*/ 0 w 129"/>
                  <a:gd name="T13" fmla="*/ 0 h 38"/>
                  <a:gd name="T14" fmla="*/ 0 w 129"/>
                  <a:gd name="T15" fmla="*/ 0 h 38"/>
                  <a:gd name="T16" fmla="*/ 0 w 129"/>
                  <a:gd name="T17" fmla="*/ 0 h 38"/>
                  <a:gd name="T18" fmla="*/ 0 w 129"/>
                  <a:gd name="T19" fmla="*/ 0 h 38"/>
                  <a:gd name="T20" fmla="*/ 0 w 129"/>
                  <a:gd name="T21" fmla="*/ 0 h 38"/>
                  <a:gd name="T22" fmla="*/ 0 w 129"/>
                  <a:gd name="T23" fmla="*/ 0 h 38"/>
                  <a:gd name="T24" fmla="*/ 0 w 129"/>
                  <a:gd name="T25" fmla="*/ 0 h 38"/>
                  <a:gd name="T26" fmla="*/ 0 w 129"/>
                  <a:gd name="T27" fmla="*/ 0 h 38"/>
                  <a:gd name="T28" fmla="*/ 0 w 129"/>
                  <a:gd name="T29" fmla="*/ 0 h 38"/>
                  <a:gd name="T30" fmla="*/ 0 w 129"/>
                  <a:gd name="T31" fmla="*/ 0 h 38"/>
                  <a:gd name="T32" fmla="*/ 0 w 129"/>
                  <a:gd name="T33" fmla="*/ 0 h 38"/>
                  <a:gd name="T34" fmla="*/ 0 w 129"/>
                  <a:gd name="T35" fmla="*/ 0 h 38"/>
                  <a:gd name="T36" fmla="*/ 0 w 129"/>
                  <a:gd name="T37" fmla="*/ 0 h 38"/>
                  <a:gd name="T38" fmla="*/ 0 w 129"/>
                  <a:gd name="T39" fmla="*/ 0 h 38"/>
                  <a:gd name="T40" fmla="*/ 0 w 129"/>
                  <a:gd name="T41" fmla="*/ 0 h 38"/>
                  <a:gd name="T42" fmla="*/ 0 w 129"/>
                  <a:gd name="T43" fmla="*/ 0 h 38"/>
                  <a:gd name="T44" fmla="*/ 1 w 129"/>
                  <a:gd name="T45" fmla="*/ 0 h 38"/>
                  <a:gd name="T46" fmla="*/ 1 w 129"/>
                  <a:gd name="T47" fmla="*/ 0 h 38"/>
                  <a:gd name="T48" fmla="*/ 1 w 129"/>
                  <a:gd name="T49" fmla="*/ 0 h 38"/>
                  <a:gd name="T50" fmla="*/ 1 w 129"/>
                  <a:gd name="T51" fmla="*/ 0 h 38"/>
                  <a:gd name="T52" fmla="*/ 1 w 129"/>
                  <a:gd name="T53" fmla="*/ 0 h 38"/>
                  <a:gd name="T54" fmla="*/ 1 w 129"/>
                  <a:gd name="T55" fmla="*/ 0 h 38"/>
                  <a:gd name="T56" fmla="*/ 1 w 129"/>
                  <a:gd name="T57" fmla="*/ 0 h 38"/>
                  <a:gd name="T58" fmla="*/ 1 w 129"/>
                  <a:gd name="T59" fmla="*/ 0 h 38"/>
                  <a:gd name="T60" fmla="*/ 1 w 129"/>
                  <a:gd name="T61" fmla="*/ 0 h 38"/>
                  <a:gd name="T62" fmla="*/ 1 w 129"/>
                  <a:gd name="T63" fmla="*/ 0 h 38"/>
                  <a:gd name="T64" fmla="*/ 1 w 129"/>
                  <a:gd name="T65" fmla="*/ 0 h 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9"/>
                  <a:gd name="T100" fmla="*/ 0 h 38"/>
                  <a:gd name="T101" fmla="*/ 129 w 129"/>
                  <a:gd name="T102" fmla="*/ 38 h 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9" h="38">
                    <a:moveTo>
                      <a:pt x="129" y="28"/>
                    </a:moveTo>
                    <a:lnTo>
                      <a:pt x="116" y="33"/>
                    </a:lnTo>
                    <a:lnTo>
                      <a:pt x="102" y="36"/>
                    </a:lnTo>
                    <a:lnTo>
                      <a:pt x="89" y="38"/>
                    </a:lnTo>
                    <a:lnTo>
                      <a:pt x="75" y="38"/>
                    </a:lnTo>
                    <a:lnTo>
                      <a:pt x="60" y="35"/>
                    </a:lnTo>
                    <a:lnTo>
                      <a:pt x="47" y="32"/>
                    </a:lnTo>
                    <a:lnTo>
                      <a:pt x="33" y="26"/>
                    </a:lnTo>
                    <a:lnTo>
                      <a:pt x="20" y="18"/>
                    </a:lnTo>
                    <a:lnTo>
                      <a:pt x="18" y="16"/>
                    </a:lnTo>
                    <a:lnTo>
                      <a:pt x="15" y="14"/>
                    </a:lnTo>
                    <a:lnTo>
                      <a:pt x="12" y="11"/>
                    </a:lnTo>
                    <a:lnTo>
                      <a:pt x="10" y="10"/>
                    </a:lnTo>
                    <a:lnTo>
                      <a:pt x="7" y="8"/>
                    </a:lnTo>
                    <a:lnTo>
                      <a:pt x="5" y="5"/>
                    </a:lnTo>
                    <a:lnTo>
                      <a:pt x="2" y="3"/>
                    </a:lnTo>
                    <a:lnTo>
                      <a:pt x="0" y="0"/>
                    </a:lnTo>
                    <a:lnTo>
                      <a:pt x="10" y="8"/>
                    </a:lnTo>
                    <a:lnTo>
                      <a:pt x="21" y="14"/>
                    </a:lnTo>
                    <a:lnTo>
                      <a:pt x="32" y="20"/>
                    </a:lnTo>
                    <a:lnTo>
                      <a:pt x="44" y="23"/>
                    </a:lnTo>
                    <a:lnTo>
                      <a:pt x="56" y="27"/>
                    </a:lnTo>
                    <a:lnTo>
                      <a:pt x="69" y="30"/>
                    </a:lnTo>
                    <a:lnTo>
                      <a:pt x="81" y="32"/>
                    </a:lnTo>
                    <a:lnTo>
                      <a:pt x="94" y="33"/>
                    </a:lnTo>
                    <a:lnTo>
                      <a:pt x="99" y="32"/>
                    </a:lnTo>
                    <a:lnTo>
                      <a:pt x="103" y="32"/>
                    </a:lnTo>
                    <a:lnTo>
                      <a:pt x="107" y="32"/>
                    </a:lnTo>
                    <a:lnTo>
                      <a:pt x="112" y="32"/>
                    </a:lnTo>
                    <a:lnTo>
                      <a:pt x="116" y="30"/>
                    </a:lnTo>
                    <a:lnTo>
                      <a:pt x="120" y="30"/>
                    </a:lnTo>
                    <a:lnTo>
                      <a:pt x="124" y="29"/>
                    </a:lnTo>
                    <a:lnTo>
                      <a:pt x="129" y="28"/>
                    </a:lnTo>
                    <a:close/>
                  </a:path>
                </a:pathLst>
              </a:custGeom>
              <a:solidFill>
                <a:srgbClr val="F1AA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5" name="Freeform 121"/>
              <p:cNvSpPr>
                <a:spLocks/>
              </p:cNvSpPr>
              <p:nvPr/>
            </p:nvSpPr>
            <p:spPr bwMode="auto">
              <a:xfrm>
                <a:off x="1140" y="2685"/>
                <a:ext cx="33" cy="10"/>
              </a:xfrm>
              <a:custGeom>
                <a:avLst/>
                <a:gdLst>
                  <a:gd name="T0" fmla="*/ 0 w 166"/>
                  <a:gd name="T1" fmla="*/ 0 h 59"/>
                  <a:gd name="T2" fmla="*/ 0 w 166"/>
                  <a:gd name="T3" fmla="*/ 0 h 59"/>
                  <a:gd name="T4" fmla="*/ 0 w 166"/>
                  <a:gd name="T5" fmla="*/ 0 h 59"/>
                  <a:gd name="T6" fmla="*/ 1 w 166"/>
                  <a:gd name="T7" fmla="*/ 0 h 59"/>
                  <a:gd name="T8" fmla="*/ 1 w 166"/>
                  <a:gd name="T9" fmla="*/ 0 h 59"/>
                  <a:gd name="T10" fmla="*/ 1 w 166"/>
                  <a:gd name="T11" fmla="*/ 0 h 59"/>
                  <a:gd name="T12" fmla="*/ 1 w 166"/>
                  <a:gd name="T13" fmla="*/ 0 h 59"/>
                  <a:gd name="T14" fmla="*/ 1 w 166"/>
                  <a:gd name="T15" fmla="*/ 0 h 59"/>
                  <a:gd name="T16" fmla="*/ 1 w 166"/>
                  <a:gd name="T17" fmla="*/ 0 h 59"/>
                  <a:gd name="T18" fmla="*/ 1 w 166"/>
                  <a:gd name="T19" fmla="*/ 0 h 59"/>
                  <a:gd name="T20" fmla="*/ 1 w 166"/>
                  <a:gd name="T21" fmla="*/ 0 h 59"/>
                  <a:gd name="T22" fmla="*/ 1 w 166"/>
                  <a:gd name="T23" fmla="*/ 0 h 59"/>
                  <a:gd name="T24" fmla="*/ 1 w 166"/>
                  <a:gd name="T25" fmla="*/ 0 h 59"/>
                  <a:gd name="T26" fmla="*/ 1 w 166"/>
                  <a:gd name="T27" fmla="*/ 0 h 59"/>
                  <a:gd name="T28" fmla="*/ 1 w 166"/>
                  <a:gd name="T29" fmla="*/ 0 h 59"/>
                  <a:gd name="T30" fmla="*/ 1 w 166"/>
                  <a:gd name="T31" fmla="*/ 0 h 59"/>
                  <a:gd name="T32" fmla="*/ 1 w 166"/>
                  <a:gd name="T33" fmla="*/ 0 h 59"/>
                  <a:gd name="T34" fmla="*/ 1 w 166"/>
                  <a:gd name="T35" fmla="*/ 0 h 59"/>
                  <a:gd name="T36" fmla="*/ 1 w 166"/>
                  <a:gd name="T37" fmla="*/ 0 h 59"/>
                  <a:gd name="T38" fmla="*/ 1 w 166"/>
                  <a:gd name="T39" fmla="*/ 0 h 59"/>
                  <a:gd name="T40" fmla="*/ 1 w 166"/>
                  <a:gd name="T41" fmla="*/ 0 h 59"/>
                  <a:gd name="T42" fmla="*/ 1 w 166"/>
                  <a:gd name="T43" fmla="*/ 0 h 59"/>
                  <a:gd name="T44" fmla="*/ 1 w 166"/>
                  <a:gd name="T45" fmla="*/ 0 h 59"/>
                  <a:gd name="T46" fmla="*/ 1 w 166"/>
                  <a:gd name="T47" fmla="*/ 0 h 59"/>
                  <a:gd name="T48" fmla="*/ 1 w 166"/>
                  <a:gd name="T49" fmla="*/ 0 h 59"/>
                  <a:gd name="T50" fmla="*/ 1 w 166"/>
                  <a:gd name="T51" fmla="*/ 0 h 59"/>
                  <a:gd name="T52" fmla="*/ 1 w 166"/>
                  <a:gd name="T53" fmla="*/ 0 h 59"/>
                  <a:gd name="T54" fmla="*/ 1 w 166"/>
                  <a:gd name="T55" fmla="*/ 0 h 59"/>
                  <a:gd name="T56" fmla="*/ 0 w 166"/>
                  <a:gd name="T57" fmla="*/ 0 h 59"/>
                  <a:gd name="T58" fmla="*/ 0 w 166"/>
                  <a:gd name="T59" fmla="*/ 0 h 59"/>
                  <a:gd name="T60" fmla="*/ 0 w 166"/>
                  <a:gd name="T61" fmla="*/ 0 h 59"/>
                  <a:gd name="T62" fmla="*/ 0 w 166"/>
                  <a:gd name="T63" fmla="*/ 0 h 59"/>
                  <a:gd name="T64" fmla="*/ 0 w 166"/>
                  <a:gd name="T65" fmla="*/ 0 h 59"/>
                  <a:gd name="T66" fmla="*/ 0 w 166"/>
                  <a:gd name="T67" fmla="*/ 0 h 59"/>
                  <a:gd name="T68" fmla="*/ 0 w 166"/>
                  <a:gd name="T69" fmla="*/ 0 h 59"/>
                  <a:gd name="T70" fmla="*/ 0 w 166"/>
                  <a:gd name="T71" fmla="*/ 0 h 59"/>
                  <a:gd name="T72" fmla="*/ 0 w 166"/>
                  <a:gd name="T73" fmla="*/ 0 h 59"/>
                  <a:gd name="T74" fmla="*/ 0 w 166"/>
                  <a:gd name="T75" fmla="*/ 0 h 59"/>
                  <a:gd name="T76" fmla="*/ 0 w 166"/>
                  <a:gd name="T77" fmla="*/ 0 h 59"/>
                  <a:gd name="T78" fmla="*/ 0 w 166"/>
                  <a:gd name="T79" fmla="*/ 0 h 59"/>
                  <a:gd name="T80" fmla="*/ 0 w 166"/>
                  <a:gd name="T81" fmla="*/ 0 h 59"/>
                  <a:gd name="T82" fmla="*/ 0 w 166"/>
                  <a:gd name="T83" fmla="*/ 0 h 59"/>
                  <a:gd name="T84" fmla="*/ 0 w 166"/>
                  <a:gd name="T85" fmla="*/ 0 h 59"/>
                  <a:gd name="T86" fmla="*/ 0 w 166"/>
                  <a:gd name="T87" fmla="*/ 0 h 59"/>
                  <a:gd name="T88" fmla="*/ 0 w 166"/>
                  <a:gd name="T89" fmla="*/ 0 h 59"/>
                  <a:gd name="T90" fmla="*/ 0 w 166"/>
                  <a:gd name="T91" fmla="*/ 0 h 59"/>
                  <a:gd name="T92" fmla="*/ 0 w 166"/>
                  <a:gd name="T93" fmla="*/ 0 h 59"/>
                  <a:gd name="T94" fmla="*/ 0 w 166"/>
                  <a:gd name="T95" fmla="*/ 0 h 59"/>
                  <a:gd name="T96" fmla="*/ 0 w 166"/>
                  <a:gd name="T97" fmla="*/ 0 h 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6"/>
                  <a:gd name="T148" fmla="*/ 0 h 59"/>
                  <a:gd name="T149" fmla="*/ 166 w 166"/>
                  <a:gd name="T150" fmla="*/ 59 h 5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6" h="59">
                    <a:moveTo>
                      <a:pt x="47" y="45"/>
                    </a:moveTo>
                    <a:lnTo>
                      <a:pt x="54" y="48"/>
                    </a:lnTo>
                    <a:lnTo>
                      <a:pt x="61" y="51"/>
                    </a:lnTo>
                    <a:lnTo>
                      <a:pt x="69" y="53"/>
                    </a:lnTo>
                    <a:lnTo>
                      <a:pt x="76" y="55"/>
                    </a:lnTo>
                    <a:lnTo>
                      <a:pt x="85" y="56"/>
                    </a:lnTo>
                    <a:lnTo>
                      <a:pt x="93" y="57"/>
                    </a:lnTo>
                    <a:lnTo>
                      <a:pt x="101" y="59"/>
                    </a:lnTo>
                    <a:lnTo>
                      <a:pt x="109" y="59"/>
                    </a:lnTo>
                    <a:lnTo>
                      <a:pt x="117" y="57"/>
                    </a:lnTo>
                    <a:lnTo>
                      <a:pt x="124" y="56"/>
                    </a:lnTo>
                    <a:lnTo>
                      <a:pt x="131" y="54"/>
                    </a:lnTo>
                    <a:lnTo>
                      <a:pt x="139" y="51"/>
                    </a:lnTo>
                    <a:lnTo>
                      <a:pt x="146" y="49"/>
                    </a:lnTo>
                    <a:lnTo>
                      <a:pt x="153" y="45"/>
                    </a:lnTo>
                    <a:lnTo>
                      <a:pt x="159" y="41"/>
                    </a:lnTo>
                    <a:lnTo>
                      <a:pt x="166" y="37"/>
                    </a:lnTo>
                    <a:lnTo>
                      <a:pt x="159" y="39"/>
                    </a:lnTo>
                    <a:lnTo>
                      <a:pt x="152" y="42"/>
                    </a:lnTo>
                    <a:lnTo>
                      <a:pt x="146" y="43"/>
                    </a:lnTo>
                    <a:lnTo>
                      <a:pt x="139" y="45"/>
                    </a:lnTo>
                    <a:lnTo>
                      <a:pt x="132" y="47"/>
                    </a:lnTo>
                    <a:lnTo>
                      <a:pt x="125" y="47"/>
                    </a:lnTo>
                    <a:lnTo>
                      <a:pt x="117" y="48"/>
                    </a:lnTo>
                    <a:lnTo>
                      <a:pt x="110" y="48"/>
                    </a:lnTo>
                    <a:lnTo>
                      <a:pt x="95" y="47"/>
                    </a:lnTo>
                    <a:lnTo>
                      <a:pt x="79" y="44"/>
                    </a:lnTo>
                    <a:lnTo>
                      <a:pt x="64" y="41"/>
                    </a:lnTo>
                    <a:lnTo>
                      <a:pt x="50" y="36"/>
                    </a:lnTo>
                    <a:lnTo>
                      <a:pt x="36" y="29"/>
                    </a:lnTo>
                    <a:lnTo>
                      <a:pt x="24" y="20"/>
                    </a:lnTo>
                    <a:lnTo>
                      <a:pt x="11" y="11"/>
                    </a:lnTo>
                    <a:lnTo>
                      <a:pt x="0" y="0"/>
                    </a:lnTo>
                    <a:lnTo>
                      <a:pt x="4" y="6"/>
                    </a:lnTo>
                    <a:lnTo>
                      <a:pt x="8" y="12"/>
                    </a:lnTo>
                    <a:lnTo>
                      <a:pt x="12" y="17"/>
                    </a:lnTo>
                    <a:lnTo>
                      <a:pt x="16" y="21"/>
                    </a:lnTo>
                    <a:lnTo>
                      <a:pt x="21" y="26"/>
                    </a:lnTo>
                    <a:lnTo>
                      <a:pt x="26" y="31"/>
                    </a:lnTo>
                    <a:lnTo>
                      <a:pt x="31" y="35"/>
                    </a:lnTo>
                    <a:lnTo>
                      <a:pt x="36" y="39"/>
                    </a:lnTo>
                    <a:lnTo>
                      <a:pt x="38" y="39"/>
                    </a:lnTo>
                    <a:lnTo>
                      <a:pt x="39" y="41"/>
                    </a:lnTo>
                    <a:lnTo>
                      <a:pt x="40" y="42"/>
                    </a:lnTo>
                    <a:lnTo>
                      <a:pt x="41" y="42"/>
                    </a:lnTo>
                    <a:lnTo>
                      <a:pt x="43" y="43"/>
                    </a:lnTo>
                    <a:lnTo>
                      <a:pt x="44" y="44"/>
                    </a:lnTo>
                    <a:lnTo>
                      <a:pt x="45" y="44"/>
                    </a:lnTo>
                    <a:lnTo>
                      <a:pt x="47" y="45"/>
                    </a:lnTo>
                    <a:close/>
                  </a:path>
                </a:pathLst>
              </a:custGeom>
              <a:solidFill>
                <a:srgbClr val="F1AB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6" name="Freeform 122"/>
              <p:cNvSpPr>
                <a:spLocks/>
              </p:cNvSpPr>
              <p:nvPr/>
            </p:nvSpPr>
            <p:spPr bwMode="auto">
              <a:xfrm>
                <a:off x="1138" y="2682"/>
                <a:ext cx="38" cy="12"/>
              </a:xfrm>
              <a:custGeom>
                <a:avLst/>
                <a:gdLst>
                  <a:gd name="T0" fmla="*/ 0 w 191"/>
                  <a:gd name="T1" fmla="*/ 0 h 72"/>
                  <a:gd name="T2" fmla="*/ 0 w 191"/>
                  <a:gd name="T3" fmla="*/ 0 h 72"/>
                  <a:gd name="T4" fmla="*/ 0 w 191"/>
                  <a:gd name="T5" fmla="*/ 0 h 72"/>
                  <a:gd name="T6" fmla="*/ 0 w 191"/>
                  <a:gd name="T7" fmla="*/ 0 h 72"/>
                  <a:gd name="T8" fmla="*/ 1 w 191"/>
                  <a:gd name="T9" fmla="*/ 0 h 72"/>
                  <a:gd name="T10" fmla="*/ 1 w 191"/>
                  <a:gd name="T11" fmla="*/ 0 h 72"/>
                  <a:gd name="T12" fmla="*/ 1 w 191"/>
                  <a:gd name="T13" fmla="*/ 0 h 72"/>
                  <a:gd name="T14" fmla="*/ 1 w 191"/>
                  <a:gd name="T15" fmla="*/ 0 h 72"/>
                  <a:gd name="T16" fmla="*/ 1 w 191"/>
                  <a:gd name="T17" fmla="*/ 0 h 72"/>
                  <a:gd name="T18" fmla="*/ 1 w 191"/>
                  <a:gd name="T19" fmla="*/ 0 h 72"/>
                  <a:gd name="T20" fmla="*/ 1 w 191"/>
                  <a:gd name="T21" fmla="*/ 0 h 72"/>
                  <a:gd name="T22" fmla="*/ 1 w 191"/>
                  <a:gd name="T23" fmla="*/ 0 h 72"/>
                  <a:gd name="T24" fmla="*/ 1 w 191"/>
                  <a:gd name="T25" fmla="*/ 0 h 72"/>
                  <a:gd name="T26" fmla="*/ 1 w 191"/>
                  <a:gd name="T27" fmla="*/ 0 h 72"/>
                  <a:gd name="T28" fmla="*/ 1 w 191"/>
                  <a:gd name="T29" fmla="*/ 0 h 72"/>
                  <a:gd name="T30" fmla="*/ 1 w 191"/>
                  <a:gd name="T31" fmla="*/ 0 h 72"/>
                  <a:gd name="T32" fmla="*/ 1 w 191"/>
                  <a:gd name="T33" fmla="*/ 0 h 72"/>
                  <a:gd name="T34" fmla="*/ 1 w 191"/>
                  <a:gd name="T35" fmla="*/ 0 h 72"/>
                  <a:gd name="T36" fmla="*/ 1 w 191"/>
                  <a:gd name="T37" fmla="*/ 0 h 72"/>
                  <a:gd name="T38" fmla="*/ 1 w 191"/>
                  <a:gd name="T39" fmla="*/ 0 h 72"/>
                  <a:gd name="T40" fmla="*/ 1 w 191"/>
                  <a:gd name="T41" fmla="*/ 0 h 72"/>
                  <a:gd name="T42" fmla="*/ 1 w 191"/>
                  <a:gd name="T43" fmla="*/ 0 h 72"/>
                  <a:gd name="T44" fmla="*/ 1 w 191"/>
                  <a:gd name="T45" fmla="*/ 0 h 72"/>
                  <a:gd name="T46" fmla="*/ 1 w 191"/>
                  <a:gd name="T47" fmla="*/ 0 h 72"/>
                  <a:gd name="T48" fmla="*/ 2 w 191"/>
                  <a:gd name="T49" fmla="*/ 0 h 72"/>
                  <a:gd name="T50" fmla="*/ 1 w 191"/>
                  <a:gd name="T51" fmla="*/ 0 h 72"/>
                  <a:gd name="T52" fmla="*/ 1 w 191"/>
                  <a:gd name="T53" fmla="*/ 0 h 72"/>
                  <a:gd name="T54" fmla="*/ 1 w 191"/>
                  <a:gd name="T55" fmla="*/ 0 h 72"/>
                  <a:gd name="T56" fmla="*/ 1 w 191"/>
                  <a:gd name="T57" fmla="*/ 0 h 72"/>
                  <a:gd name="T58" fmla="*/ 1 w 191"/>
                  <a:gd name="T59" fmla="*/ 0 h 72"/>
                  <a:gd name="T60" fmla="*/ 1 w 191"/>
                  <a:gd name="T61" fmla="*/ 0 h 72"/>
                  <a:gd name="T62" fmla="*/ 1 w 191"/>
                  <a:gd name="T63" fmla="*/ 0 h 72"/>
                  <a:gd name="T64" fmla="*/ 1 w 191"/>
                  <a:gd name="T65" fmla="*/ 0 h 72"/>
                  <a:gd name="T66" fmla="*/ 1 w 191"/>
                  <a:gd name="T67" fmla="*/ 0 h 72"/>
                  <a:gd name="T68" fmla="*/ 1 w 191"/>
                  <a:gd name="T69" fmla="*/ 0 h 72"/>
                  <a:gd name="T70" fmla="*/ 1 w 191"/>
                  <a:gd name="T71" fmla="*/ 0 h 72"/>
                  <a:gd name="T72" fmla="*/ 0 w 191"/>
                  <a:gd name="T73" fmla="*/ 0 h 72"/>
                  <a:gd name="T74" fmla="*/ 0 w 191"/>
                  <a:gd name="T75" fmla="*/ 0 h 72"/>
                  <a:gd name="T76" fmla="*/ 0 w 191"/>
                  <a:gd name="T77" fmla="*/ 0 h 72"/>
                  <a:gd name="T78" fmla="*/ 0 w 191"/>
                  <a:gd name="T79" fmla="*/ 0 h 72"/>
                  <a:gd name="T80" fmla="*/ 0 w 191"/>
                  <a:gd name="T81" fmla="*/ 0 h 72"/>
                  <a:gd name="T82" fmla="*/ 0 w 191"/>
                  <a:gd name="T83" fmla="*/ 0 h 72"/>
                  <a:gd name="T84" fmla="*/ 0 w 191"/>
                  <a:gd name="T85" fmla="*/ 0 h 72"/>
                  <a:gd name="T86" fmla="*/ 0 w 191"/>
                  <a:gd name="T87" fmla="*/ 0 h 72"/>
                  <a:gd name="T88" fmla="*/ 0 w 191"/>
                  <a:gd name="T89" fmla="*/ 0 h 72"/>
                  <a:gd name="T90" fmla="*/ 0 w 191"/>
                  <a:gd name="T91" fmla="*/ 0 h 72"/>
                  <a:gd name="T92" fmla="*/ 0 w 191"/>
                  <a:gd name="T93" fmla="*/ 0 h 72"/>
                  <a:gd name="T94" fmla="*/ 0 w 191"/>
                  <a:gd name="T95" fmla="*/ 0 h 72"/>
                  <a:gd name="T96" fmla="*/ 0 w 191"/>
                  <a:gd name="T97" fmla="*/ 0 h 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1"/>
                  <a:gd name="T148" fmla="*/ 0 h 72"/>
                  <a:gd name="T149" fmla="*/ 191 w 191"/>
                  <a:gd name="T150" fmla="*/ 72 h 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1" h="72">
                    <a:moveTo>
                      <a:pt x="26" y="39"/>
                    </a:moveTo>
                    <a:lnTo>
                      <a:pt x="36" y="47"/>
                    </a:lnTo>
                    <a:lnTo>
                      <a:pt x="47" y="53"/>
                    </a:lnTo>
                    <a:lnTo>
                      <a:pt x="58" y="59"/>
                    </a:lnTo>
                    <a:lnTo>
                      <a:pt x="70" y="62"/>
                    </a:lnTo>
                    <a:lnTo>
                      <a:pt x="82" y="66"/>
                    </a:lnTo>
                    <a:lnTo>
                      <a:pt x="95" y="69"/>
                    </a:lnTo>
                    <a:lnTo>
                      <a:pt x="107" y="71"/>
                    </a:lnTo>
                    <a:lnTo>
                      <a:pt x="120" y="72"/>
                    </a:lnTo>
                    <a:lnTo>
                      <a:pt x="125" y="71"/>
                    </a:lnTo>
                    <a:lnTo>
                      <a:pt x="129" y="71"/>
                    </a:lnTo>
                    <a:lnTo>
                      <a:pt x="133" y="71"/>
                    </a:lnTo>
                    <a:lnTo>
                      <a:pt x="138" y="71"/>
                    </a:lnTo>
                    <a:lnTo>
                      <a:pt x="142" y="69"/>
                    </a:lnTo>
                    <a:lnTo>
                      <a:pt x="146" y="69"/>
                    </a:lnTo>
                    <a:lnTo>
                      <a:pt x="150" y="68"/>
                    </a:lnTo>
                    <a:lnTo>
                      <a:pt x="155" y="67"/>
                    </a:lnTo>
                    <a:lnTo>
                      <a:pt x="160" y="65"/>
                    </a:lnTo>
                    <a:lnTo>
                      <a:pt x="164" y="62"/>
                    </a:lnTo>
                    <a:lnTo>
                      <a:pt x="169" y="60"/>
                    </a:lnTo>
                    <a:lnTo>
                      <a:pt x="174" y="56"/>
                    </a:lnTo>
                    <a:lnTo>
                      <a:pt x="178" y="53"/>
                    </a:lnTo>
                    <a:lnTo>
                      <a:pt x="183" y="49"/>
                    </a:lnTo>
                    <a:lnTo>
                      <a:pt x="187" y="45"/>
                    </a:lnTo>
                    <a:lnTo>
                      <a:pt x="191" y="42"/>
                    </a:lnTo>
                    <a:lnTo>
                      <a:pt x="183" y="45"/>
                    </a:lnTo>
                    <a:lnTo>
                      <a:pt x="175" y="49"/>
                    </a:lnTo>
                    <a:lnTo>
                      <a:pt x="166" y="53"/>
                    </a:lnTo>
                    <a:lnTo>
                      <a:pt x="157" y="55"/>
                    </a:lnTo>
                    <a:lnTo>
                      <a:pt x="148" y="57"/>
                    </a:lnTo>
                    <a:lnTo>
                      <a:pt x="139" y="59"/>
                    </a:lnTo>
                    <a:lnTo>
                      <a:pt x="130" y="60"/>
                    </a:lnTo>
                    <a:lnTo>
                      <a:pt x="120" y="60"/>
                    </a:lnTo>
                    <a:lnTo>
                      <a:pt x="103" y="60"/>
                    </a:lnTo>
                    <a:lnTo>
                      <a:pt x="85" y="56"/>
                    </a:lnTo>
                    <a:lnTo>
                      <a:pt x="69" y="51"/>
                    </a:lnTo>
                    <a:lnTo>
                      <a:pt x="53" y="44"/>
                    </a:lnTo>
                    <a:lnTo>
                      <a:pt x="38" y="36"/>
                    </a:lnTo>
                    <a:lnTo>
                      <a:pt x="24" y="25"/>
                    </a:lnTo>
                    <a:lnTo>
                      <a:pt x="12" y="13"/>
                    </a:lnTo>
                    <a:lnTo>
                      <a:pt x="0" y="0"/>
                    </a:lnTo>
                    <a:lnTo>
                      <a:pt x="2" y="5"/>
                    </a:lnTo>
                    <a:lnTo>
                      <a:pt x="5" y="11"/>
                    </a:lnTo>
                    <a:lnTo>
                      <a:pt x="8" y="15"/>
                    </a:lnTo>
                    <a:lnTo>
                      <a:pt x="11" y="20"/>
                    </a:lnTo>
                    <a:lnTo>
                      <a:pt x="15" y="25"/>
                    </a:lnTo>
                    <a:lnTo>
                      <a:pt x="18" y="30"/>
                    </a:lnTo>
                    <a:lnTo>
                      <a:pt x="22" y="35"/>
                    </a:lnTo>
                    <a:lnTo>
                      <a:pt x="26" y="39"/>
                    </a:lnTo>
                    <a:close/>
                  </a:path>
                </a:pathLst>
              </a:custGeom>
              <a:solidFill>
                <a:srgbClr val="F1AB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7" name="Freeform 123"/>
              <p:cNvSpPr>
                <a:spLocks/>
              </p:cNvSpPr>
              <p:nvPr/>
            </p:nvSpPr>
            <p:spPr bwMode="auto">
              <a:xfrm>
                <a:off x="1136" y="2679"/>
                <a:ext cx="42" cy="14"/>
              </a:xfrm>
              <a:custGeom>
                <a:avLst/>
                <a:gdLst>
                  <a:gd name="T0" fmla="*/ 0 w 210"/>
                  <a:gd name="T1" fmla="*/ 0 h 84"/>
                  <a:gd name="T2" fmla="*/ 0 w 210"/>
                  <a:gd name="T3" fmla="*/ 0 h 84"/>
                  <a:gd name="T4" fmla="*/ 0 w 210"/>
                  <a:gd name="T5" fmla="*/ 0 h 84"/>
                  <a:gd name="T6" fmla="*/ 0 w 210"/>
                  <a:gd name="T7" fmla="*/ 0 h 84"/>
                  <a:gd name="T8" fmla="*/ 1 w 210"/>
                  <a:gd name="T9" fmla="*/ 0 h 84"/>
                  <a:gd name="T10" fmla="*/ 1 w 210"/>
                  <a:gd name="T11" fmla="*/ 0 h 84"/>
                  <a:gd name="T12" fmla="*/ 1 w 210"/>
                  <a:gd name="T13" fmla="*/ 0 h 84"/>
                  <a:gd name="T14" fmla="*/ 1 w 210"/>
                  <a:gd name="T15" fmla="*/ 0 h 84"/>
                  <a:gd name="T16" fmla="*/ 1 w 210"/>
                  <a:gd name="T17" fmla="*/ 0 h 84"/>
                  <a:gd name="T18" fmla="*/ 1 w 210"/>
                  <a:gd name="T19" fmla="*/ 0 h 84"/>
                  <a:gd name="T20" fmla="*/ 1 w 210"/>
                  <a:gd name="T21" fmla="*/ 0 h 84"/>
                  <a:gd name="T22" fmla="*/ 1 w 210"/>
                  <a:gd name="T23" fmla="*/ 0 h 84"/>
                  <a:gd name="T24" fmla="*/ 1 w 210"/>
                  <a:gd name="T25" fmla="*/ 0 h 84"/>
                  <a:gd name="T26" fmla="*/ 1 w 210"/>
                  <a:gd name="T27" fmla="*/ 0 h 84"/>
                  <a:gd name="T28" fmla="*/ 1 w 210"/>
                  <a:gd name="T29" fmla="*/ 0 h 84"/>
                  <a:gd name="T30" fmla="*/ 1 w 210"/>
                  <a:gd name="T31" fmla="*/ 0 h 84"/>
                  <a:gd name="T32" fmla="*/ 1 w 210"/>
                  <a:gd name="T33" fmla="*/ 0 h 84"/>
                  <a:gd name="T34" fmla="*/ 1 w 210"/>
                  <a:gd name="T35" fmla="*/ 0 h 84"/>
                  <a:gd name="T36" fmla="*/ 2 w 210"/>
                  <a:gd name="T37" fmla="*/ 0 h 84"/>
                  <a:gd name="T38" fmla="*/ 2 w 210"/>
                  <a:gd name="T39" fmla="*/ 0 h 84"/>
                  <a:gd name="T40" fmla="*/ 2 w 210"/>
                  <a:gd name="T41" fmla="*/ 0 h 84"/>
                  <a:gd name="T42" fmla="*/ 2 w 210"/>
                  <a:gd name="T43" fmla="*/ 0 h 84"/>
                  <a:gd name="T44" fmla="*/ 2 w 210"/>
                  <a:gd name="T45" fmla="*/ 0 h 84"/>
                  <a:gd name="T46" fmla="*/ 2 w 210"/>
                  <a:gd name="T47" fmla="*/ 0 h 84"/>
                  <a:gd name="T48" fmla="*/ 2 w 210"/>
                  <a:gd name="T49" fmla="*/ 0 h 84"/>
                  <a:gd name="T50" fmla="*/ 2 w 210"/>
                  <a:gd name="T51" fmla="*/ 0 h 84"/>
                  <a:gd name="T52" fmla="*/ 2 w 210"/>
                  <a:gd name="T53" fmla="*/ 0 h 84"/>
                  <a:gd name="T54" fmla="*/ 1 w 210"/>
                  <a:gd name="T55" fmla="*/ 0 h 84"/>
                  <a:gd name="T56" fmla="*/ 1 w 210"/>
                  <a:gd name="T57" fmla="*/ 0 h 84"/>
                  <a:gd name="T58" fmla="*/ 1 w 210"/>
                  <a:gd name="T59" fmla="*/ 0 h 84"/>
                  <a:gd name="T60" fmla="*/ 1 w 210"/>
                  <a:gd name="T61" fmla="*/ 0 h 84"/>
                  <a:gd name="T62" fmla="*/ 1 w 210"/>
                  <a:gd name="T63" fmla="*/ 0 h 84"/>
                  <a:gd name="T64" fmla="*/ 1 w 210"/>
                  <a:gd name="T65" fmla="*/ 0 h 84"/>
                  <a:gd name="T66" fmla="*/ 1 w 210"/>
                  <a:gd name="T67" fmla="*/ 0 h 84"/>
                  <a:gd name="T68" fmla="*/ 1 w 210"/>
                  <a:gd name="T69" fmla="*/ 0 h 84"/>
                  <a:gd name="T70" fmla="*/ 1 w 210"/>
                  <a:gd name="T71" fmla="*/ 0 h 84"/>
                  <a:gd name="T72" fmla="*/ 1 w 210"/>
                  <a:gd name="T73" fmla="*/ 0 h 84"/>
                  <a:gd name="T74" fmla="*/ 1 w 210"/>
                  <a:gd name="T75" fmla="*/ 0 h 84"/>
                  <a:gd name="T76" fmla="*/ 1 w 210"/>
                  <a:gd name="T77" fmla="*/ 0 h 84"/>
                  <a:gd name="T78" fmla="*/ 1 w 210"/>
                  <a:gd name="T79" fmla="*/ 0 h 84"/>
                  <a:gd name="T80" fmla="*/ 0 w 210"/>
                  <a:gd name="T81" fmla="*/ 0 h 84"/>
                  <a:gd name="T82" fmla="*/ 0 w 210"/>
                  <a:gd name="T83" fmla="*/ 0 h 84"/>
                  <a:gd name="T84" fmla="*/ 0 w 210"/>
                  <a:gd name="T85" fmla="*/ 0 h 84"/>
                  <a:gd name="T86" fmla="*/ 0 w 210"/>
                  <a:gd name="T87" fmla="*/ 0 h 84"/>
                  <a:gd name="T88" fmla="*/ 0 w 210"/>
                  <a:gd name="T89" fmla="*/ 0 h 84"/>
                  <a:gd name="T90" fmla="*/ 0 w 210"/>
                  <a:gd name="T91" fmla="*/ 0 h 84"/>
                  <a:gd name="T92" fmla="*/ 0 w 210"/>
                  <a:gd name="T93" fmla="*/ 0 h 84"/>
                  <a:gd name="T94" fmla="*/ 0 w 210"/>
                  <a:gd name="T95" fmla="*/ 0 h 84"/>
                  <a:gd name="T96" fmla="*/ 0 w 210"/>
                  <a:gd name="T97" fmla="*/ 0 h 84"/>
                  <a:gd name="T98" fmla="*/ 0 w 210"/>
                  <a:gd name="T99" fmla="*/ 0 h 84"/>
                  <a:gd name="T100" fmla="*/ 0 w 210"/>
                  <a:gd name="T101" fmla="*/ 0 h 84"/>
                  <a:gd name="T102" fmla="*/ 0 w 210"/>
                  <a:gd name="T103" fmla="*/ 0 h 84"/>
                  <a:gd name="T104" fmla="*/ 0 w 210"/>
                  <a:gd name="T105" fmla="*/ 0 h 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0"/>
                  <a:gd name="T160" fmla="*/ 0 h 84"/>
                  <a:gd name="T161" fmla="*/ 210 w 210"/>
                  <a:gd name="T162" fmla="*/ 84 h 8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0" h="84">
                    <a:moveTo>
                      <a:pt x="17" y="36"/>
                    </a:moveTo>
                    <a:lnTo>
                      <a:pt x="28" y="47"/>
                    </a:lnTo>
                    <a:lnTo>
                      <a:pt x="41" y="56"/>
                    </a:lnTo>
                    <a:lnTo>
                      <a:pt x="53" y="65"/>
                    </a:lnTo>
                    <a:lnTo>
                      <a:pt x="67" y="71"/>
                    </a:lnTo>
                    <a:lnTo>
                      <a:pt x="81" y="77"/>
                    </a:lnTo>
                    <a:lnTo>
                      <a:pt x="96" y="80"/>
                    </a:lnTo>
                    <a:lnTo>
                      <a:pt x="112" y="83"/>
                    </a:lnTo>
                    <a:lnTo>
                      <a:pt x="127" y="84"/>
                    </a:lnTo>
                    <a:lnTo>
                      <a:pt x="134" y="84"/>
                    </a:lnTo>
                    <a:lnTo>
                      <a:pt x="142" y="83"/>
                    </a:lnTo>
                    <a:lnTo>
                      <a:pt x="149" y="83"/>
                    </a:lnTo>
                    <a:lnTo>
                      <a:pt x="156" y="81"/>
                    </a:lnTo>
                    <a:lnTo>
                      <a:pt x="163" y="79"/>
                    </a:lnTo>
                    <a:lnTo>
                      <a:pt x="170" y="78"/>
                    </a:lnTo>
                    <a:lnTo>
                      <a:pt x="176" y="75"/>
                    </a:lnTo>
                    <a:lnTo>
                      <a:pt x="183" y="73"/>
                    </a:lnTo>
                    <a:lnTo>
                      <a:pt x="187" y="69"/>
                    </a:lnTo>
                    <a:lnTo>
                      <a:pt x="190" y="67"/>
                    </a:lnTo>
                    <a:lnTo>
                      <a:pt x="194" y="63"/>
                    </a:lnTo>
                    <a:lnTo>
                      <a:pt x="197" y="61"/>
                    </a:lnTo>
                    <a:lnTo>
                      <a:pt x="200" y="57"/>
                    </a:lnTo>
                    <a:lnTo>
                      <a:pt x="204" y="54"/>
                    </a:lnTo>
                    <a:lnTo>
                      <a:pt x="207" y="50"/>
                    </a:lnTo>
                    <a:lnTo>
                      <a:pt x="210" y="45"/>
                    </a:lnTo>
                    <a:lnTo>
                      <a:pt x="201" y="51"/>
                    </a:lnTo>
                    <a:lnTo>
                      <a:pt x="191" y="57"/>
                    </a:lnTo>
                    <a:lnTo>
                      <a:pt x="181" y="62"/>
                    </a:lnTo>
                    <a:lnTo>
                      <a:pt x="171" y="66"/>
                    </a:lnTo>
                    <a:lnTo>
                      <a:pt x="160" y="69"/>
                    </a:lnTo>
                    <a:lnTo>
                      <a:pt x="149" y="71"/>
                    </a:lnTo>
                    <a:lnTo>
                      <a:pt x="138" y="73"/>
                    </a:lnTo>
                    <a:lnTo>
                      <a:pt x="127" y="73"/>
                    </a:lnTo>
                    <a:lnTo>
                      <a:pt x="118" y="73"/>
                    </a:lnTo>
                    <a:lnTo>
                      <a:pt x="108" y="72"/>
                    </a:lnTo>
                    <a:lnTo>
                      <a:pt x="99" y="71"/>
                    </a:lnTo>
                    <a:lnTo>
                      <a:pt x="89" y="68"/>
                    </a:lnTo>
                    <a:lnTo>
                      <a:pt x="80" y="65"/>
                    </a:lnTo>
                    <a:lnTo>
                      <a:pt x="71" y="62"/>
                    </a:lnTo>
                    <a:lnTo>
                      <a:pt x="63" y="57"/>
                    </a:lnTo>
                    <a:lnTo>
                      <a:pt x="55" y="54"/>
                    </a:lnTo>
                    <a:lnTo>
                      <a:pt x="39" y="43"/>
                    </a:lnTo>
                    <a:lnTo>
                      <a:pt x="25" y="30"/>
                    </a:lnTo>
                    <a:lnTo>
                      <a:pt x="12" y="17"/>
                    </a:lnTo>
                    <a:lnTo>
                      <a:pt x="0" y="0"/>
                    </a:lnTo>
                    <a:lnTo>
                      <a:pt x="1" y="5"/>
                    </a:lnTo>
                    <a:lnTo>
                      <a:pt x="3" y="9"/>
                    </a:lnTo>
                    <a:lnTo>
                      <a:pt x="5" y="14"/>
                    </a:lnTo>
                    <a:lnTo>
                      <a:pt x="7" y="19"/>
                    </a:lnTo>
                    <a:lnTo>
                      <a:pt x="9" y="24"/>
                    </a:lnTo>
                    <a:lnTo>
                      <a:pt x="12" y="27"/>
                    </a:lnTo>
                    <a:lnTo>
                      <a:pt x="14" y="32"/>
                    </a:lnTo>
                    <a:lnTo>
                      <a:pt x="17" y="36"/>
                    </a:lnTo>
                    <a:close/>
                  </a:path>
                </a:pathLst>
              </a:custGeom>
              <a:solidFill>
                <a:srgbClr val="F1AD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8" name="Freeform 124"/>
              <p:cNvSpPr>
                <a:spLocks/>
              </p:cNvSpPr>
              <p:nvPr/>
            </p:nvSpPr>
            <p:spPr bwMode="auto">
              <a:xfrm>
                <a:off x="1135" y="2677"/>
                <a:ext cx="45" cy="15"/>
              </a:xfrm>
              <a:custGeom>
                <a:avLst/>
                <a:gdLst>
                  <a:gd name="T0" fmla="*/ 0 w 224"/>
                  <a:gd name="T1" fmla="*/ 0 h 95"/>
                  <a:gd name="T2" fmla="*/ 0 w 224"/>
                  <a:gd name="T3" fmla="*/ 0 h 95"/>
                  <a:gd name="T4" fmla="*/ 0 w 224"/>
                  <a:gd name="T5" fmla="*/ 0 h 95"/>
                  <a:gd name="T6" fmla="*/ 0 w 224"/>
                  <a:gd name="T7" fmla="*/ 0 h 95"/>
                  <a:gd name="T8" fmla="*/ 1 w 224"/>
                  <a:gd name="T9" fmla="*/ 0 h 95"/>
                  <a:gd name="T10" fmla="*/ 1 w 224"/>
                  <a:gd name="T11" fmla="*/ 0 h 95"/>
                  <a:gd name="T12" fmla="*/ 1 w 224"/>
                  <a:gd name="T13" fmla="*/ 0 h 95"/>
                  <a:gd name="T14" fmla="*/ 1 w 224"/>
                  <a:gd name="T15" fmla="*/ 0 h 95"/>
                  <a:gd name="T16" fmla="*/ 1 w 224"/>
                  <a:gd name="T17" fmla="*/ 0 h 95"/>
                  <a:gd name="T18" fmla="*/ 1 w 224"/>
                  <a:gd name="T19" fmla="*/ 0 h 95"/>
                  <a:gd name="T20" fmla="*/ 1 w 224"/>
                  <a:gd name="T21" fmla="*/ 0 h 95"/>
                  <a:gd name="T22" fmla="*/ 1 w 224"/>
                  <a:gd name="T23" fmla="*/ 0 h 95"/>
                  <a:gd name="T24" fmla="*/ 1 w 224"/>
                  <a:gd name="T25" fmla="*/ 0 h 95"/>
                  <a:gd name="T26" fmla="*/ 1 w 224"/>
                  <a:gd name="T27" fmla="*/ 0 h 95"/>
                  <a:gd name="T28" fmla="*/ 2 w 224"/>
                  <a:gd name="T29" fmla="*/ 0 h 95"/>
                  <a:gd name="T30" fmla="*/ 2 w 224"/>
                  <a:gd name="T31" fmla="*/ 0 h 95"/>
                  <a:gd name="T32" fmla="*/ 2 w 224"/>
                  <a:gd name="T33" fmla="*/ 0 h 95"/>
                  <a:gd name="T34" fmla="*/ 2 w 224"/>
                  <a:gd name="T35" fmla="*/ 0 h 95"/>
                  <a:gd name="T36" fmla="*/ 2 w 224"/>
                  <a:gd name="T37" fmla="*/ 0 h 95"/>
                  <a:gd name="T38" fmla="*/ 2 w 224"/>
                  <a:gd name="T39" fmla="*/ 0 h 95"/>
                  <a:gd name="T40" fmla="*/ 2 w 224"/>
                  <a:gd name="T41" fmla="*/ 0 h 95"/>
                  <a:gd name="T42" fmla="*/ 2 w 224"/>
                  <a:gd name="T43" fmla="*/ 0 h 95"/>
                  <a:gd name="T44" fmla="*/ 2 w 224"/>
                  <a:gd name="T45" fmla="*/ 0 h 95"/>
                  <a:gd name="T46" fmla="*/ 2 w 224"/>
                  <a:gd name="T47" fmla="*/ 0 h 95"/>
                  <a:gd name="T48" fmla="*/ 2 w 224"/>
                  <a:gd name="T49" fmla="*/ 0 h 95"/>
                  <a:gd name="T50" fmla="*/ 2 w 224"/>
                  <a:gd name="T51" fmla="*/ 0 h 95"/>
                  <a:gd name="T52" fmla="*/ 2 w 224"/>
                  <a:gd name="T53" fmla="*/ 0 h 95"/>
                  <a:gd name="T54" fmla="*/ 2 w 224"/>
                  <a:gd name="T55" fmla="*/ 0 h 95"/>
                  <a:gd name="T56" fmla="*/ 1 w 224"/>
                  <a:gd name="T57" fmla="*/ 0 h 95"/>
                  <a:gd name="T58" fmla="*/ 1 w 224"/>
                  <a:gd name="T59" fmla="*/ 0 h 95"/>
                  <a:gd name="T60" fmla="*/ 1 w 224"/>
                  <a:gd name="T61" fmla="*/ 0 h 95"/>
                  <a:gd name="T62" fmla="*/ 1 w 224"/>
                  <a:gd name="T63" fmla="*/ 0 h 95"/>
                  <a:gd name="T64" fmla="*/ 1 w 224"/>
                  <a:gd name="T65" fmla="*/ 0 h 95"/>
                  <a:gd name="T66" fmla="*/ 1 w 224"/>
                  <a:gd name="T67" fmla="*/ 0 h 95"/>
                  <a:gd name="T68" fmla="*/ 1 w 224"/>
                  <a:gd name="T69" fmla="*/ 0 h 95"/>
                  <a:gd name="T70" fmla="*/ 1 w 224"/>
                  <a:gd name="T71" fmla="*/ 0 h 95"/>
                  <a:gd name="T72" fmla="*/ 1 w 224"/>
                  <a:gd name="T73" fmla="*/ 0 h 95"/>
                  <a:gd name="T74" fmla="*/ 1 w 224"/>
                  <a:gd name="T75" fmla="*/ 0 h 95"/>
                  <a:gd name="T76" fmla="*/ 1 w 224"/>
                  <a:gd name="T77" fmla="*/ 0 h 95"/>
                  <a:gd name="T78" fmla="*/ 1 w 224"/>
                  <a:gd name="T79" fmla="*/ 0 h 95"/>
                  <a:gd name="T80" fmla="*/ 0 w 224"/>
                  <a:gd name="T81" fmla="*/ 0 h 95"/>
                  <a:gd name="T82" fmla="*/ 0 w 224"/>
                  <a:gd name="T83" fmla="*/ 0 h 95"/>
                  <a:gd name="T84" fmla="*/ 0 w 224"/>
                  <a:gd name="T85" fmla="*/ 0 h 95"/>
                  <a:gd name="T86" fmla="*/ 0 w 224"/>
                  <a:gd name="T87" fmla="*/ 0 h 95"/>
                  <a:gd name="T88" fmla="*/ 0 w 224"/>
                  <a:gd name="T89" fmla="*/ 0 h 95"/>
                  <a:gd name="T90" fmla="*/ 0 w 224"/>
                  <a:gd name="T91" fmla="*/ 0 h 95"/>
                  <a:gd name="T92" fmla="*/ 0 w 224"/>
                  <a:gd name="T93" fmla="*/ 0 h 95"/>
                  <a:gd name="T94" fmla="*/ 0 w 224"/>
                  <a:gd name="T95" fmla="*/ 0 h 95"/>
                  <a:gd name="T96" fmla="*/ 0 w 224"/>
                  <a:gd name="T97" fmla="*/ 0 h 95"/>
                  <a:gd name="T98" fmla="*/ 0 w 224"/>
                  <a:gd name="T99" fmla="*/ 0 h 95"/>
                  <a:gd name="T100" fmla="*/ 0 w 224"/>
                  <a:gd name="T101" fmla="*/ 0 h 95"/>
                  <a:gd name="T102" fmla="*/ 0 w 224"/>
                  <a:gd name="T103" fmla="*/ 0 h 95"/>
                  <a:gd name="T104" fmla="*/ 0 w 224"/>
                  <a:gd name="T105" fmla="*/ 0 h 95"/>
                  <a:gd name="T106" fmla="*/ 0 w 224"/>
                  <a:gd name="T107" fmla="*/ 0 h 95"/>
                  <a:gd name="T108" fmla="*/ 0 w 224"/>
                  <a:gd name="T109" fmla="*/ 0 h 95"/>
                  <a:gd name="T110" fmla="*/ 0 w 224"/>
                  <a:gd name="T111" fmla="*/ 0 h 95"/>
                  <a:gd name="T112" fmla="*/ 0 w 224"/>
                  <a:gd name="T113" fmla="*/ 0 h 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4"/>
                  <a:gd name="T172" fmla="*/ 0 h 95"/>
                  <a:gd name="T173" fmla="*/ 224 w 224"/>
                  <a:gd name="T174" fmla="*/ 95 h 9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4" h="95">
                    <a:moveTo>
                      <a:pt x="12" y="35"/>
                    </a:moveTo>
                    <a:lnTo>
                      <a:pt x="24" y="48"/>
                    </a:lnTo>
                    <a:lnTo>
                      <a:pt x="37" y="60"/>
                    </a:lnTo>
                    <a:lnTo>
                      <a:pt x="50" y="71"/>
                    </a:lnTo>
                    <a:lnTo>
                      <a:pt x="65" y="79"/>
                    </a:lnTo>
                    <a:lnTo>
                      <a:pt x="81" y="86"/>
                    </a:lnTo>
                    <a:lnTo>
                      <a:pt x="97" y="91"/>
                    </a:lnTo>
                    <a:lnTo>
                      <a:pt x="115" y="95"/>
                    </a:lnTo>
                    <a:lnTo>
                      <a:pt x="132" y="95"/>
                    </a:lnTo>
                    <a:lnTo>
                      <a:pt x="142" y="95"/>
                    </a:lnTo>
                    <a:lnTo>
                      <a:pt x="151" y="94"/>
                    </a:lnTo>
                    <a:lnTo>
                      <a:pt x="160" y="92"/>
                    </a:lnTo>
                    <a:lnTo>
                      <a:pt x="169" y="90"/>
                    </a:lnTo>
                    <a:lnTo>
                      <a:pt x="178" y="88"/>
                    </a:lnTo>
                    <a:lnTo>
                      <a:pt x="187" y="84"/>
                    </a:lnTo>
                    <a:lnTo>
                      <a:pt x="195" y="80"/>
                    </a:lnTo>
                    <a:lnTo>
                      <a:pt x="203" y="77"/>
                    </a:lnTo>
                    <a:lnTo>
                      <a:pt x="206" y="73"/>
                    </a:lnTo>
                    <a:lnTo>
                      <a:pt x="209" y="70"/>
                    </a:lnTo>
                    <a:lnTo>
                      <a:pt x="212" y="67"/>
                    </a:lnTo>
                    <a:lnTo>
                      <a:pt x="214" y="64"/>
                    </a:lnTo>
                    <a:lnTo>
                      <a:pt x="217" y="60"/>
                    </a:lnTo>
                    <a:lnTo>
                      <a:pt x="219" y="56"/>
                    </a:lnTo>
                    <a:lnTo>
                      <a:pt x="222" y="53"/>
                    </a:lnTo>
                    <a:lnTo>
                      <a:pt x="224" y="49"/>
                    </a:lnTo>
                    <a:lnTo>
                      <a:pt x="214" y="56"/>
                    </a:lnTo>
                    <a:lnTo>
                      <a:pt x="204" y="64"/>
                    </a:lnTo>
                    <a:lnTo>
                      <a:pt x="193" y="70"/>
                    </a:lnTo>
                    <a:lnTo>
                      <a:pt x="181" y="76"/>
                    </a:lnTo>
                    <a:lnTo>
                      <a:pt x="170" y="79"/>
                    </a:lnTo>
                    <a:lnTo>
                      <a:pt x="157" y="82"/>
                    </a:lnTo>
                    <a:lnTo>
                      <a:pt x="145" y="84"/>
                    </a:lnTo>
                    <a:lnTo>
                      <a:pt x="132" y="84"/>
                    </a:lnTo>
                    <a:lnTo>
                      <a:pt x="122" y="84"/>
                    </a:lnTo>
                    <a:lnTo>
                      <a:pt x="112" y="83"/>
                    </a:lnTo>
                    <a:lnTo>
                      <a:pt x="101" y="82"/>
                    </a:lnTo>
                    <a:lnTo>
                      <a:pt x="92" y="78"/>
                    </a:lnTo>
                    <a:lnTo>
                      <a:pt x="82" y="76"/>
                    </a:lnTo>
                    <a:lnTo>
                      <a:pt x="73" y="71"/>
                    </a:lnTo>
                    <a:lnTo>
                      <a:pt x="64" y="67"/>
                    </a:lnTo>
                    <a:lnTo>
                      <a:pt x="56" y="61"/>
                    </a:lnTo>
                    <a:lnTo>
                      <a:pt x="47" y="55"/>
                    </a:lnTo>
                    <a:lnTo>
                      <a:pt x="40" y="49"/>
                    </a:lnTo>
                    <a:lnTo>
                      <a:pt x="32" y="42"/>
                    </a:lnTo>
                    <a:lnTo>
                      <a:pt x="25" y="35"/>
                    </a:lnTo>
                    <a:lnTo>
                      <a:pt x="18" y="28"/>
                    </a:lnTo>
                    <a:lnTo>
                      <a:pt x="12" y="19"/>
                    </a:lnTo>
                    <a:lnTo>
                      <a:pt x="6" y="10"/>
                    </a:lnTo>
                    <a:lnTo>
                      <a:pt x="0" y="0"/>
                    </a:lnTo>
                    <a:lnTo>
                      <a:pt x="1" y="5"/>
                    </a:lnTo>
                    <a:lnTo>
                      <a:pt x="2" y="10"/>
                    </a:lnTo>
                    <a:lnTo>
                      <a:pt x="4" y="13"/>
                    </a:lnTo>
                    <a:lnTo>
                      <a:pt x="5" y="18"/>
                    </a:lnTo>
                    <a:lnTo>
                      <a:pt x="7" y="23"/>
                    </a:lnTo>
                    <a:lnTo>
                      <a:pt x="8" y="26"/>
                    </a:lnTo>
                    <a:lnTo>
                      <a:pt x="10" y="30"/>
                    </a:lnTo>
                    <a:lnTo>
                      <a:pt x="12" y="35"/>
                    </a:lnTo>
                    <a:close/>
                  </a:path>
                </a:pathLst>
              </a:custGeom>
              <a:solidFill>
                <a:srgbClr val="F2AF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9" name="Freeform 125"/>
              <p:cNvSpPr>
                <a:spLocks/>
              </p:cNvSpPr>
              <p:nvPr/>
            </p:nvSpPr>
            <p:spPr bwMode="auto">
              <a:xfrm>
                <a:off x="1135" y="2674"/>
                <a:ext cx="47" cy="18"/>
              </a:xfrm>
              <a:custGeom>
                <a:avLst/>
                <a:gdLst>
                  <a:gd name="T0" fmla="*/ 0 w 235"/>
                  <a:gd name="T1" fmla="*/ 0 h 106"/>
                  <a:gd name="T2" fmla="*/ 0 w 235"/>
                  <a:gd name="T3" fmla="*/ 0 h 106"/>
                  <a:gd name="T4" fmla="*/ 1 w 235"/>
                  <a:gd name="T5" fmla="*/ 1 h 106"/>
                  <a:gd name="T6" fmla="*/ 1 w 235"/>
                  <a:gd name="T7" fmla="*/ 1 h 106"/>
                  <a:gd name="T8" fmla="*/ 1 w 235"/>
                  <a:gd name="T9" fmla="*/ 1 h 106"/>
                  <a:gd name="T10" fmla="*/ 1 w 235"/>
                  <a:gd name="T11" fmla="*/ 1 h 106"/>
                  <a:gd name="T12" fmla="*/ 1 w 235"/>
                  <a:gd name="T13" fmla="*/ 1 h 106"/>
                  <a:gd name="T14" fmla="*/ 1 w 235"/>
                  <a:gd name="T15" fmla="*/ 1 h 106"/>
                  <a:gd name="T16" fmla="*/ 2 w 235"/>
                  <a:gd name="T17" fmla="*/ 1 h 106"/>
                  <a:gd name="T18" fmla="*/ 2 w 235"/>
                  <a:gd name="T19" fmla="*/ 0 h 106"/>
                  <a:gd name="T20" fmla="*/ 2 w 235"/>
                  <a:gd name="T21" fmla="*/ 0 h 106"/>
                  <a:gd name="T22" fmla="*/ 2 w 235"/>
                  <a:gd name="T23" fmla="*/ 0 h 106"/>
                  <a:gd name="T24" fmla="*/ 2 w 235"/>
                  <a:gd name="T25" fmla="*/ 0 h 106"/>
                  <a:gd name="T26" fmla="*/ 2 w 235"/>
                  <a:gd name="T27" fmla="*/ 0 h 106"/>
                  <a:gd name="T28" fmla="*/ 2 w 235"/>
                  <a:gd name="T29" fmla="*/ 0 h 106"/>
                  <a:gd name="T30" fmla="*/ 2 w 235"/>
                  <a:gd name="T31" fmla="*/ 0 h 106"/>
                  <a:gd name="T32" fmla="*/ 2 w 235"/>
                  <a:gd name="T33" fmla="*/ 0 h 106"/>
                  <a:gd name="T34" fmla="*/ 2 w 235"/>
                  <a:gd name="T35" fmla="*/ 0 h 106"/>
                  <a:gd name="T36" fmla="*/ 2 w 235"/>
                  <a:gd name="T37" fmla="*/ 0 h 106"/>
                  <a:gd name="T38" fmla="*/ 2 w 235"/>
                  <a:gd name="T39" fmla="*/ 0 h 106"/>
                  <a:gd name="T40" fmla="*/ 1 w 235"/>
                  <a:gd name="T41" fmla="*/ 1 h 106"/>
                  <a:gd name="T42" fmla="*/ 1 w 235"/>
                  <a:gd name="T43" fmla="*/ 1 h 106"/>
                  <a:gd name="T44" fmla="*/ 1 w 235"/>
                  <a:gd name="T45" fmla="*/ 1 h 106"/>
                  <a:gd name="T46" fmla="*/ 1 w 235"/>
                  <a:gd name="T47" fmla="*/ 1 h 106"/>
                  <a:gd name="T48" fmla="*/ 1 w 235"/>
                  <a:gd name="T49" fmla="*/ 0 h 106"/>
                  <a:gd name="T50" fmla="*/ 1 w 235"/>
                  <a:gd name="T51" fmla="*/ 0 h 106"/>
                  <a:gd name="T52" fmla="*/ 0 w 235"/>
                  <a:gd name="T53" fmla="*/ 0 h 106"/>
                  <a:gd name="T54" fmla="*/ 0 w 235"/>
                  <a:gd name="T55" fmla="*/ 0 h 106"/>
                  <a:gd name="T56" fmla="*/ 0 w 235"/>
                  <a:gd name="T57" fmla="*/ 0 h 106"/>
                  <a:gd name="T58" fmla="*/ 0 w 235"/>
                  <a:gd name="T59" fmla="*/ 0 h 106"/>
                  <a:gd name="T60" fmla="*/ 0 w 235"/>
                  <a:gd name="T61" fmla="*/ 0 h 106"/>
                  <a:gd name="T62" fmla="*/ 0 w 235"/>
                  <a:gd name="T63" fmla="*/ 0 h 106"/>
                  <a:gd name="T64" fmla="*/ 0 w 235"/>
                  <a:gd name="T65" fmla="*/ 0 h 106"/>
                  <a:gd name="T66" fmla="*/ 0 w 235"/>
                  <a:gd name="T67" fmla="*/ 0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5"/>
                  <a:gd name="T103" fmla="*/ 0 h 106"/>
                  <a:gd name="T104" fmla="*/ 235 w 235"/>
                  <a:gd name="T105" fmla="*/ 106 h 1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5" h="106">
                    <a:moveTo>
                      <a:pt x="8" y="33"/>
                    </a:moveTo>
                    <a:lnTo>
                      <a:pt x="20" y="50"/>
                    </a:lnTo>
                    <a:lnTo>
                      <a:pt x="33" y="63"/>
                    </a:lnTo>
                    <a:lnTo>
                      <a:pt x="47" y="76"/>
                    </a:lnTo>
                    <a:lnTo>
                      <a:pt x="63" y="87"/>
                    </a:lnTo>
                    <a:lnTo>
                      <a:pt x="71" y="90"/>
                    </a:lnTo>
                    <a:lnTo>
                      <a:pt x="79" y="95"/>
                    </a:lnTo>
                    <a:lnTo>
                      <a:pt x="88" y="98"/>
                    </a:lnTo>
                    <a:lnTo>
                      <a:pt x="97" y="101"/>
                    </a:lnTo>
                    <a:lnTo>
                      <a:pt x="107" y="104"/>
                    </a:lnTo>
                    <a:lnTo>
                      <a:pt x="116" y="105"/>
                    </a:lnTo>
                    <a:lnTo>
                      <a:pt x="126" y="106"/>
                    </a:lnTo>
                    <a:lnTo>
                      <a:pt x="135" y="106"/>
                    </a:lnTo>
                    <a:lnTo>
                      <a:pt x="146" y="106"/>
                    </a:lnTo>
                    <a:lnTo>
                      <a:pt x="157" y="104"/>
                    </a:lnTo>
                    <a:lnTo>
                      <a:pt x="168" y="102"/>
                    </a:lnTo>
                    <a:lnTo>
                      <a:pt x="179" y="99"/>
                    </a:lnTo>
                    <a:lnTo>
                      <a:pt x="189" y="95"/>
                    </a:lnTo>
                    <a:lnTo>
                      <a:pt x="199" y="90"/>
                    </a:lnTo>
                    <a:lnTo>
                      <a:pt x="209" y="84"/>
                    </a:lnTo>
                    <a:lnTo>
                      <a:pt x="218" y="78"/>
                    </a:lnTo>
                    <a:lnTo>
                      <a:pt x="220" y="76"/>
                    </a:lnTo>
                    <a:lnTo>
                      <a:pt x="222" y="72"/>
                    </a:lnTo>
                    <a:lnTo>
                      <a:pt x="224" y="70"/>
                    </a:lnTo>
                    <a:lnTo>
                      <a:pt x="226" y="66"/>
                    </a:lnTo>
                    <a:lnTo>
                      <a:pt x="228" y="63"/>
                    </a:lnTo>
                    <a:lnTo>
                      <a:pt x="231" y="59"/>
                    </a:lnTo>
                    <a:lnTo>
                      <a:pt x="233" y="57"/>
                    </a:lnTo>
                    <a:lnTo>
                      <a:pt x="235" y="53"/>
                    </a:lnTo>
                    <a:lnTo>
                      <a:pt x="235" y="52"/>
                    </a:lnTo>
                    <a:lnTo>
                      <a:pt x="235" y="51"/>
                    </a:lnTo>
                    <a:lnTo>
                      <a:pt x="224" y="62"/>
                    </a:lnTo>
                    <a:lnTo>
                      <a:pt x="213" y="70"/>
                    </a:lnTo>
                    <a:lnTo>
                      <a:pt x="201" y="77"/>
                    </a:lnTo>
                    <a:lnTo>
                      <a:pt x="189" y="83"/>
                    </a:lnTo>
                    <a:lnTo>
                      <a:pt x="176" y="88"/>
                    </a:lnTo>
                    <a:lnTo>
                      <a:pt x="163" y="92"/>
                    </a:lnTo>
                    <a:lnTo>
                      <a:pt x="149" y="94"/>
                    </a:lnTo>
                    <a:lnTo>
                      <a:pt x="135" y="95"/>
                    </a:lnTo>
                    <a:lnTo>
                      <a:pt x="124" y="95"/>
                    </a:lnTo>
                    <a:lnTo>
                      <a:pt x="114" y="94"/>
                    </a:lnTo>
                    <a:lnTo>
                      <a:pt x="103" y="92"/>
                    </a:lnTo>
                    <a:lnTo>
                      <a:pt x="93" y="88"/>
                    </a:lnTo>
                    <a:lnTo>
                      <a:pt x="83" y="84"/>
                    </a:lnTo>
                    <a:lnTo>
                      <a:pt x="73" y="80"/>
                    </a:lnTo>
                    <a:lnTo>
                      <a:pt x="64" y="75"/>
                    </a:lnTo>
                    <a:lnTo>
                      <a:pt x="55" y="69"/>
                    </a:lnTo>
                    <a:lnTo>
                      <a:pt x="47" y="63"/>
                    </a:lnTo>
                    <a:lnTo>
                      <a:pt x="39" y="56"/>
                    </a:lnTo>
                    <a:lnTo>
                      <a:pt x="31" y="47"/>
                    </a:lnTo>
                    <a:lnTo>
                      <a:pt x="24" y="39"/>
                    </a:lnTo>
                    <a:lnTo>
                      <a:pt x="17" y="30"/>
                    </a:lnTo>
                    <a:lnTo>
                      <a:pt x="11" y="21"/>
                    </a:lnTo>
                    <a:lnTo>
                      <a:pt x="6" y="11"/>
                    </a:lnTo>
                    <a:lnTo>
                      <a:pt x="0" y="0"/>
                    </a:lnTo>
                    <a:lnTo>
                      <a:pt x="1" y="5"/>
                    </a:lnTo>
                    <a:lnTo>
                      <a:pt x="2" y="9"/>
                    </a:lnTo>
                    <a:lnTo>
                      <a:pt x="2" y="14"/>
                    </a:lnTo>
                    <a:lnTo>
                      <a:pt x="3" y="17"/>
                    </a:lnTo>
                    <a:lnTo>
                      <a:pt x="4" y="21"/>
                    </a:lnTo>
                    <a:lnTo>
                      <a:pt x="5" y="26"/>
                    </a:lnTo>
                    <a:lnTo>
                      <a:pt x="7" y="29"/>
                    </a:lnTo>
                    <a:lnTo>
                      <a:pt x="8" y="33"/>
                    </a:lnTo>
                    <a:close/>
                  </a:path>
                </a:pathLst>
              </a:custGeom>
              <a:solidFill>
                <a:srgbClr val="F2B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0" name="Freeform 126"/>
              <p:cNvSpPr>
                <a:spLocks/>
              </p:cNvSpPr>
              <p:nvPr/>
            </p:nvSpPr>
            <p:spPr bwMode="auto">
              <a:xfrm>
                <a:off x="1134" y="2672"/>
                <a:ext cx="49" cy="19"/>
              </a:xfrm>
              <a:custGeom>
                <a:avLst/>
                <a:gdLst>
                  <a:gd name="T0" fmla="*/ 0 w 242"/>
                  <a:gd name="T1" fmla="*/ 0 h 114"/>
                  <a:gd name="T2" fmla="*/ 0 w 242"/>
                  <a:gd name="T3" fmla="*/ 0 h 114"/>
                  <a:gd name="T4" fmla="*/ 0 w 242"/>
                  <a:gd name="T5" fmla="*/ 0 h 114"/>
                  <a:gd name="T6" fmla="*/ 0 w 242"/>
                  <a:gd name="T7" fmla="*/ 0 h 114"/>
                  <a:gd name="T8" fmla="*/ 1 w 242"/>
                  <a:gd name="T9" fmla="*/ 1 h 114"/>
                  <a:gd name="T10" fmla="*/ 1 w 242"/>
                  <a:gd name="T11" fmla="*/ 1 h 114"/>
                  <a:gd name="T12" fmla="*/ 1 w 242"/>
                  <a:gd name="T13" fmla="*/ 1 h 114"/>
                  <a:gd name="T14" fmla="*/ 1 w 242"/>
                  <a:gd name="T15" fmla="*/ 1 h 114"/>
                  <a:gd name="T16" fmla="*/ 1 w 242"/>
                  <a:gd name="T17" fmla="*/ 1 h 114"/>
                  <a:gd name="T18" fmla="*/ 1 w 242"/>
                  <a:gd name="T19" fmla="*/ 1 h 114"/>
                  <a:gd name="T20" fmla="*/ 2 w 242"/>
                  <a:gd name="T21" fmla="*/ 1 h 114"/>
                  <a:gd name="T22" fmla="*/ 2 w 242"/>
                  <a:gd name="T23" fmla="*/ 0 h 114"/>
                  <a:gd name="T24" fmla="*/ 2 w 242"/>
                  <a:gd name="T25" fmla="*/ 0 h 114"/>
                  <a:gd name="T26" fmla="*/ 2 w 242"/>
                  <a:gd name="T27" fmla="*/ 0 h 114"/>
                  <a:gd name="T28" fmla="*/ 2 w 242"/>
                  <a:gd name="T29" fmla="*/ 0 h 114"/>
                  <a:gd name="T30" fmla="*/ 2 w 242"/>
                  <a:gd name="T31" fmla="*/ 0 h 114"/>
                  <a:gd name="T32" fmla="*/ 2 w 242"/>
                  <a:gd name="T33" fmla="*/ 0 h 114"/>
                  <a:gd name="T34" fmla="*/ 2 w 242"/>
                  <a:gd name="T35" fmla="*/ 0 h 114"/>
                  <a:gd name="T36" fmla="*/ 2 w 242"/>
                  <a:gd name="T37" fmla="*/ 0 h 114"/>
                  <a:gd name="T38" fmla="*/ 2 w 242"/>
                  <a:gd name="T39" fmla="*/ 0 h 114"/>
                  <a:gd name="T40" fmla="*/ 2 w 242"/>
                  <a:gd name="T41" fmla="*/ 0 h 114"/>
                  <a:gd name="T42" fmla="*/ 2 w 242"/>
                  <a:gd name="T43" fmla="*/ 0 h 114"/>
                  <a:gd name="T44" fmla="*/ 1 w 242"/>
                  <a:gd name="T45" fmla="*/ 1 h 114"/>
                  <a:gd name="T46" fmla="*/ 1 w 242"/>
                  <a:gd name="T47" fmla="*/ 1 h 114"/>
                  <a:gd name="T48" fmla="*/ 1 w 242"/>
                  <a:gd name="T49" fmla="*/ 1 h 114"/>
                  <a:gd name="T50" fmla="*/ 1 w 242"/>
                  <a:gd name="T51" fmla="*/ 1 h 114"/>
                  <a:gd name="T52" fmla="*/ 1 w 242"/>
                  <a:gd name="T53" fmla="*/ 0 h 114"/>
                  <a:gd name="T54" fmla="*/ 1 w 242"/>
                  <a:gd name="T55" fmla="*/ 0 h 114"/>
                  <a:gd name="T56" fmla="*/ 0 w 242"/>
                  <a:gd name="T57" fmla="*/ 0 h 114"/>
                  <a:gd name="T58" fmla="*/ 0 w 242"/>
                  <a:gd name="T59" fmla="*/ 0 h 114"/>
                  <a:gd name="T60" fmla="*/ 0 w 242"/>
                  <a:gd name="T61" fmla="*/ 0 h 114"/>
                  <a:gd name="T62" fmla="*/ 0 w 242"/>
                  <a:gd name="T63" fmla="*/ 0 h 114"/>
                  <a:gd name="T64" fmla="*/ 0 w 242"/>
                  <a:gd name="T65" fmla="*/ 0 h 114"/>
                  <a:gd name="T66" fmla="*/ 0 w 242"/>
                  <a:gd name="T67" fmla="*/ 0 h 114"/>
                  <a:gd name="T68" fmla="*/ 0 w 242"/>
                  <a:gd name="T69" fmla="*/ 0 h 114"/>
                  <a:gd name="T70" fmla="*/ 0 w 242"/>
                  <a:gd name="T71" fmla="*/ 0 h 11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2"/>
                  <a:gd name="T109" fmla="*/ 0 h 114"/>
                  <a:gd name="T110" fmla="*/ 242 w 242"/>
                  <a:gd name="T111" fmla="*/ 114 h 11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2" h="114">
                    <a:moveTo>
                      <a:pt x="4" y="30"/>
                    </a:moveTo>
                    <a:lnTo>
                      <a:pt x="10" y="40"/>
                    </a:lnTo>
                    <a:lnTo>
                      <a:pt x="16" y="49"/>
                    </a:lnTo>
                    <a:lnTo>
                      <a:pt x="22" y="58"/>
                    </a:lnTo>
                    <a:lnTo>
                      <a:pt x="29" y="65"/>
                    </a:lnTo>
                    <a:lnTo>
                      <a:pt x="36" y="72"/>
                    </a:lnTo>
                    <a:lnTo>
                      <a:pt x="44" y="79"/>
                    </a:lnTo>
                    <a:lnTo>
                      <a:pt x="51" y="85"/>
                    </a:lnTo>
                    <a:lnTo>
                      <a:pt x="60" y="91"/>
                    </a:lnTo>
                    <a:lnTo>
                      <a:pt x="68" y="97"/>
                    </a:lnTo>
                    <a:lnTo>
                      <a:pt x="77" y="101"/>
                    </a:lnTo>
                    <a:lnTo>
                      <a:pt x="86" y="106"/>
                    </a:lnTo>
                    <a:lnTo>
                      <a:pt x="96" y="108"/>
                    </a:lnTo>
                    <a:lnTo>
                      <a:pt x="105" y="112"/>
                    </a:lnTo>
                    <a:lnTo>
                      <a:pt x="116" y="113"/>
                    </a:lnTo>
                    <a:lnTo>
                      <a:pt x="126" y="114"/>
                    </a:lnTo>
                    <a:lnTo>
                      <a:pt x="136" y="114"/>
                    </a:lnTo>
                    <a:lnTo>
                      <a:pt x="149" y="114"/>
                    </a:lnTo>
                    <a:lnTo>
                      <a:pt x="161" y="112"/>
                    </a:lnTo>
                    <a:lnTo>
                      <a:pt x="174" y="109"/>
                    </a:lnTo>
                    <a:lnTo>
                      <a:pt x="185" y="106"/>
                    </a:lnTo>
                    <a:lnTo>
                      <a:pt x="197" y="100"/>
                    </a:lnTo>
                    <a:lnTo>
                      <a:pt x="208" y="94"/>
                    </a:lnTo>
                    <a:lnTo>
                      <a:pt x="218" y="86"/>
                    </a:lnTo>
                    <a:lnTo>
                      <a:pt x="228" y="79"/>
                    </a:lnTo>
                    <a:lnTo>
                      <a:pt x="229" y="78"/>
                    </a:lnTo>
                    <a:lnTo>
                      <a:pt x="230" y="76"/>
                    </a:lnTo>
                    <a:lnTo>
                      <a:pt x="232" y="74"/>
                    </a:lnTo>
                    <a:lnTo>
                      <a:pt x="232" y="73"/>
                    </a:lnTo>
                    <a:lnTo>
                      <a:pt x="233" y="72"/>
                    </a:lnTo>
                    <a:lnTo>
                      <a:pt x="234" y="70"/>
                    </a:lnTo>
                    <a:lnTo>
                      <a:pt x="235" y="68"/>
                    </a:lnTo>
                    <a:lnTo>
                      <a:pt x="236" y="67"/>
                    </a:lnTo>
                    <a:lnTo>
                      <a:pt x="237" y="65"/>
                    </a:lnTo>
                    <a:lnTo>
                      <a:pt x="237" y="64"/>
                    </a:lnTo>
                    <a:lnTo>
                      <a:pt x="238" y="61"/>
                    </a:lnTo>
                    <a:lnTo>
                      <a:pt x="239" y="59"/>
                    </a:lnTo>
                    <a:lnTo>
                      <a:pt x="240" y="58"/>
                    </a:lnTo>
                    <a:lnTo>
                      <a:pt x="241" y="55"/>
                    </a:lnTo>
                    <a:lnTo>
                      <a:pt x="241" y="54"/>
                    </a:lnTo>
                    <a:lnTo>
                      <a:pt x="242" y="52"/>
                    </a:lnTo>
                    <a:lnTo>
                      <a:pt x="230" y="64"/>
                    </a:lnTo>
                    <a:lnTo>
                      <a:pt x="219" y="73"/>
                    </a:lnTo>
                    <a:lnTo>
                      <a:pt x="207" y="83"/>
                    </a:lnTo>
                    <a:lnTo>
                      <a:pt x="194" y="90"/>
                    </a:lnTo>
                    <a:lnTo>
                      <a:pt x="180" y="96"/>
                    </a:lnTo>
                    <a:lnTo>
                      <a:pt x="166" y="100"/>
                    </a:lnTo>
                    <a:lnTo>
                      <a:pt x="151" y="103"/>
                    </a:lnTo>
                    <a:lnTo>
                      <a:pt x="136" y="103"/>
                    </a:lnTo>
                    <a:lnTo>
                      <a:pt x="125" y="103"/>
                    </a:lnTo>
                    <a:lnTo>
                      <a:pt x="114" y="102"/>
                    </a:lnTo>
                    <a:lnTo>
                      <a:pt x="102" y="100"/>
                    </a:lnTo>
                    <a:lnTo>
                      <a:pt x="92" y="96"/>
                    </a:lnTo>
                    <a:lnTo>
                      <a:pt x="82" y="92"/>
                    </a:lnTo>
                    <a:lnTo>
                      <a:pt x="72" y="88"/>
                    </a:lnTo>
                    <a:lnTo>
                      <a:pt x="63" y="82"/>
                    </a:lnTo>
                    <a:lnTo>
                      <a:pt x="54" y="74"/>
                    </a:lnTo>
                    <a:lnTo>
                      <a:pt x="45" y="67"/>
                    </a:lnTo>
                    <a:lnTo>
                      <a:pt x="37" y="60"/>
                    </a:lnTo>
                    <a:lnTo>
                      <a:pt x="30" y="52"/>
                    </a:lnTo>
                    <a:lnTo>
                      <a:pt x="23" y="42"/>
                    </a:lnTo>
                    <a:lnTo>
                      <a:pt x="16" y="32"/>
                    </a:lnTo>
                    <a:lnTo>
                      <a:pt x="10" y="22"/>
                    </a:lnTo>
                    <a:lnTo>
                      <a:pt x="5" y="11"/>
                    </a:lnTo>
                    <a:lnTo>
                      <a:pt x="0" y="0"/>
                    </a:lnTo>
                    <a:lnTo>
                      <a:pt x="0" y="4"/>
                    </a:lnTo>
                    <a:lnTo>
                      <a:pt x="1" y="7"/>
                    </a:lnTo>
                    <a:lnTo>
                      <a:pt x="1" y="11"/>
                    </a:lnTo>
                    <a:lnTo>
                      <a:pt x="1" y="16"/>
                    </a:lnTo>
                    <a:lnTo>
                      <a:pt x="2" y="19"/>
                    </a:lnTo>
                    <a:lnTo>
                      <a:pt x="3" y="23"/>
                    </a:lnTo>
                    <a:lnTo>
                      <a:pt x="3" y="26"/>
                    </a:lnTo>
                    <a:lnTo>
                      <a:pt x="4" y="30"/>
                    </a:lnTo>
                    <a:close/>
                  </a:path>
                </a:pathLst>
              </a:custGeom>
              <a:solidFill>
                <a:srgbClr val="F2B4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1" name="Freeform 127"/>
              <p:cNvSpPr>
                <a:spLocks/>
              </p:cNvSpPr>
              <p:nvPr/>
            </p:nvSpPr>
            <p:spPr bwMode="auto">
              <a:xfrm>
                <a:off x="1134" y="2669"/>
                <a:ext cx="50" cy="21"/>
              </a:xfrm>
              <a:custGeom>
                <a:avLst/>
                <a:gdLst>
                  <a:gd name="T0" fmla="*/ 0 w 246"/>
                  <a:gd name="T1" fmla="*/ 0 h 123"/>
                  <a:gd name="T2" fmla="*/ 0 w 246"/>
                  <a:gd name="T3" fmla="*/ 0 h 123"/>
                  <a:gd name="T4" fmla="*/ 0 w 246"/>
                  <a:gd name="T5" fmla="*/ 0 h 123"/>
                  <a:gd name="T6" fmla="*/ 0 w 246"/>
                  <a:gd name="T7" fmla="*/ 1 h 123"/>
                  <a:gd name="T8" fmla="*/ 1 w 246"/>
                  <a:gd name="T9" fmla="*/ 1 h 123"/>
                  <a:gd name="T10" fmla="*/ 1 w 246"/>
                  <a:gd name="T11" fmla="*/ 1 h 123"/>
                  <a:gd name="T12" fmla="*/ 1 w 246"/>
                  <a:gd name="T13" fmla="*/ 1 h 123"/>
                  <a:gd name="T14" fmla="*/ 1 w 246"/>
                  <a:gd name="T15" fmla="*/ 1 h 123"/>
                  <a:gd name="T16" fmla="*/ 1 w 246"/>
                  <a:gd name="T17" fmla="*/ 1 h 123"/>
                  <a:gd name="T18" fmla="*/ 1 w 246"/>
                  <a:gd name="T19" fmla="*/ 1 h 123"/>
                  <a:gd name="T20" fmla="*/ 2 w 246"/>
                  <a:gd name="T21" fmla="*/ 1 h 123"/>
                  <a:gd name="T22" fmla="*/ 2 w 246"/>
                  <a:gd name="T23" fmla="*/ 1 h 123"/>
                  <a:gd name="T24" fmla="*/ 2 w 246"/>
                  <a:gd name="T25" fmla="*/ 0 h 123"/>
                  <a:gd name="T26" fmla="*/ 2 w 246"/>
                  <a:gd name="T27" fmla="*/ 0 h 123"/>
                  <a:gd name="T28" fmla="*/ 2 w 246"/>
                  <a:gd name="T29" fmla="*/ 0 h 123"/>
                  <a:gd name="T30" fmla="*/ 2 w 246"/>
                  <a:gd name="T31" fmla="*/ 0 h 123"/>
                  <a:gd name="T32" fmla="*/ 2 w 246"/>
                  <a:gd name="T33" fmla="*/ 0 h 123"/>
                  <a:gd name="T34" fmla="*/ 2 w 246"/>
                  <a:gd name="T35" fmla="*/ 1 h 123"/>
                  <a:gd name="T36" fmla="*/ 2 w 246"/>
                  <a:gd name="T37" fmla="*/ 1 h 123"/>
                  <a:gd name="T38" fmla="*/ 1 w 246"/>
                  <a:gd name="T39" fmla="*/ 1 h 123"/>
                  <a:gd name="T40" fmla="*/ 1 w 246"/>
                  <a:gd name="T41" fmla="*/ 1 h 123"/>
                  <a:gd name="T42" fmla="*/ 1 w 246"/>
                  <a:gd name="T43" fmla="*/ 1 h 123"/>
                  <a:gd name="T44" fmla="*/ 1 w 246"/>
                  <a:gd name="T45" fmla="*/ 1 h 123"/>
                  <a:gd name="T46" fmla="*/ 0 w 246"/>
                  <a:gd name="T47" fmla="*/ 1 h 123"/>
                  <a:gd name="T48" fmla="*/ 0 w 246"/>
                  <a:gd name="T49" fmla="*/ 0 h 123"/>
                  <a:gd name="T50" fmla="*/ 0 w 246"/>
                  <a:gd name="T51" fmla="*/ 0 h 123"/>
                  <a:gd name="T52" fmla="*/ 0 w 246"/>
                  <a:gd name="T53" fmla="*/ 0 h 123"/>
                  <a:gd name="T54" fmla="*/ 0 w 246"/>
                  <a:gd name="T55" fmla="*/ 0 h 123"/>
                  <a:gd name="T56" fmla="*/ 0 w 246"/>
                  <a:gd name="T57" fmla="*/ 0 h 123"/>
                  <a:gd name="T58" fmla="*/ 0 w 246"/>
                  <a:gd name="T59" fmla="*/ 0 h 123"/>
                  <a:gd name="T60" fmla="*/ 0 w 246"/>
                  <a:gd name="T61" fmla="*/ 0 h 123"/>
                  <a:gd name="T62" fmla="*/ 0 w 246"/>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6"/>
                  <a:gd name="T97" fmla="*/ 0 h 123"/>
                  <a:gd name="T98" fmla="*/ 246 w 246"/>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6" h="123">
                    <a:moveTo>
                      <a:pt x="1" y="28"/>
                    </a:moveTo>
                    <a:lnTo>
                      <a:pt x="7" y="39"/>
                    </a:lnTo>
                    <a:lnTo>
                      <a:pt x="12" y="49"/>
                    </a:lnTo>
                    <a:lnTo>
                      <a:pt x="18" y="58"/>
                    </a:lnTo>
                    <a:lnTo>
                      <a:pt x="25" y="67"/>
                    </a:lnTo>
                    <a:lnTo>
                      <a:pt x="32" y="75"/>
                    </a:lnTo>
                    <a:lnTo>
                      <a:pt x="40" y="84"/>
                    </a:lnTo>
                    <a:lnTo>
                      <a:pt x="48" y="91"/>
                    </a:lnTo>
                    <a:lnTo>
                      <a:pt x="56" y="97"/>
                    </a:lnTo>
                    <a:lnTo>
                      <a:pt x="65" y="103"/>
                    </a:lnTo>
                    <a:lnTo>
                      <a:pt x="74" y="108"/>
                    </a:lnTo>
                    <a:lnTo>
                      <a:pt x="84" y="112"/>
                    </a:lnTo>
                    <a:lnTo>
                      <a:pt x="94" y="116"/>
                    </a:lnTo>
                    <a:lnTo>
                      <a:pt x="104" y="120"/>
                    </a:lnTo>
                    <a:lnTo>
                      <a:pt x="115" y="122"/>
                    </a:lnTo>
                    <a:lnTo>
                      <a:pt x="125" y="123"/>
                    </a:lnTo>
                    <a:lnTo>
                      <a:pt x="136" y="123"/>
                    </a:lnTo>
                    <a:lnTo>
                      <a:pt x="150" y="122"/>
                    </a:lnTo>
                    <a:lnTo>
                      <a:pt x="164" y="120"/>
                    </a:lnTo>
                    <a:lnTo>
                      <a:pt x="177" y="116"/>
                    </a:lnTo>
                    <a:lnTo>
                      <a:pt x="190" y="111"/>
                    </a:lnTo>
                    <a:lnTo>
                      <a:pt x="202" y="105"/>
                    </a:lnTo>
                    <a:lnTo>
                      <a:pt x="214" y="98"/>
                    </a:lnTo>
                    <a:lnTo>
                      <a:pt x="225" y="90"/>
                    </a:lnTo>
                    <a:lnTo>
                      <a:pt x="236" y="79"/>
                    </a:lnTo>
                    <a:lnTo>
                      <a:pt x="238" y="76"/>
                    </a:lnTo>
                    <a:lnTo>
                      <a:pt x="239" y="73"/>
                    </a:lnTo>
                    <a:lnTo>
                      <a:pt x="241" y="69"/>
                    </a:lnTo>
                    <a:lnTo>
                      <a:pt x="242" y="66"/>
                    </a:lnTo>
                    <a:lnTo>
                      <a:pt x="243" y="62"/>
                    </a:lnTo>
                    <a:lnTo>
                      <a:pt x="244" y="60"/>
                    </a:lnTo>
                    <a:lnTo>
                      <a:pt x="245" y="56"/>
                    </a:lnTo>
                    <a:lnTo>
                      <a:pt x="246" y="52"/>
                    </a:lnTo>
                    <a:lnTo>
                      <a:pt x="236" y="66"/>
                    </a:lnTo>
                    <a:lnTo>
                      <a:pt x="223" y="78"/>
                    </a:lnTo>
                    <a:lnTo>
                      <a:pt x="211" y="87"/>
                    </a:lnTo>
                    <a:lnTo>
                      <a:pt x="197" y="96"/>
                    </a:lnTo>
                    <a:lnTo>
                      <a:pt x="183" y="103"/>
                    </a:lnTo>
                    <a:lnTo>
                      <a:pt x="168" y="108"/>
                    </a:lnTo>
                    <a:lnTo>
                      <a:pt x="152" y="111"/>
                    </a:lnTo>
                    <a:lnTo>
                      <a:pt x="136" y="112"/>
                    </a:lnTo>
                    <a:lnTo>
                      <a:pt x="125" y="112"/>
                    </a:lnTo>
                    <a:lnTo>
                      <a:pt x="113" y="110"/>
                    </a:lnTo>
                    <a:lnTo>
                      <a:pt x="101" y="108"/>
                    </a:lnTo>
                    <a:lnTo>
                      <a:pt x="91" y="104"/>
                    </a:lnTo>
                    <a:lnTo>
                      <a:pt x="80" y="99"/>
                    </a:lnTo>
                    <a:lnTo>
                      <a:pt x="70" y="94"/>
                    </a:lnTo>
                    <a:lnTo>
                      <a:pt x="61" y="87"/>
                    </a:lnTo>
                    <a:lnTo>
                      <a:pt x="52" y="80"/>
                    </a:lnTo>
                    <a:lnTo>
                      <a:pt x="43" y="73"/>
                    </a:lnTo>
                    <a:lnTo>
                      <a:pt x="35" y="64"/>
                    </a:lnTo>
                    <a:lnTo>
                      <a:pt x="28" y="55"/>
                    </a:lnTo>
                    <a:lnTo>
                      <a:pt x="21" y="45"/>
                    </a:lnTo>
                    <a:lnTo>
                      <a:pt x="15" y="34"/>
                    </a:lnTo>
                    <a:lnTo>
                      <a:pt x="9" y="22"/>
                    </a:lnTo>
                    <a:lnTo>
                      <a:pt x="4" y="12"/>
                    </a:lnTo>
                    <a:lnTo>
                      <a:pt x="0" y="0"/>
                    </a:lnTo>
                    <a:lnTo>
                      <a:pt x="0" y="3"/>
                    </a:lnTo>
                    <a:lnTo>
                      <a:pt x="0" y="7"/>
                    </a:lnTo>
                    <a:lnTo>
                      <a:pt x="0" y="11"/>
                    </a:lnTo>
                    <a:lnTo>
                      <a:pt x="0" y="14"/>
                    </a:lnTo>
                    <a:lnTo>
                      <a:pt x="0" y="18"/>
                    </a:lnTo>
                    <a:lnTo>
                      <a:pt x="1" y="21"/>
                    </a:lnTo>
                    <a:lnTo>
                      <a:pt x="1" y="25"/>
                    </a:lnTo>
                    <a:lnTo>
                      <a:pt x="1" y="28"/>
                    </a:lnTo>
                    <a:close/>
                  </a:path>
                </a:pathLst>
              </a:custGeom>
              <a:solidFill>
                <a:srgbClr val="F3B6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2" name="Freeform 128"/>
              <p:cNvSpPr>
                <a:spLocks/>
              </p:cNvSpPr>
              <p:nvPr/>
            </p:nvSpPr>
            <p:spPr bwMode="auto">
              <a:xfrm>
                <a:off x="1134" y="2667"/>
                <a:ext cx="50" cy="22"/>
              </a:xfrm>
              <a:custGeom>
                <a:avLst/>
                <a:gdLst>
                  <a:gd name="T0" fmla="*/ 0 w 249"/>
                  <a:gd name="T1" fmla="*/ 0 h 132"/>
                  <a:gd name="T2" fmla="*/ 0 w 249"/>
                  <a:gd name="T3" fmla="*/ 0 h 132"/>
                  <a:gd name="T4" fmla="*/ 0 w 249"/>
                  <a:gd name="T5" fmla="*/ 0 h 132"/>
                  <a:gd name="T6" fmla="*/ 0 w 249"/>
                  <a:gd name="T7" fmla="*/ 1 h 132"/>
                  <a:gd name="T8" fmla="*/ 1 w 249"/>
                  <a:gd name="T9" fmla="*/ 1 h 132"/>
                  <a:gd name="T10" fmla="*/ 1 w 249"/>
                  <a:gd name="T11" fmla="*/ 1 h 132"/>
                  <a:gd name="T12" fmla="*/ 1 w 249"/>
                  <a:gd name="T13" fmla="*/ 1 h 132"/>
                  <a:gd name="T14" fmla="*/ 1 w 249"/>
                  <a:gd name="T15" fmla="*/ 1 h 132"/>
                  <a:gd name="T16" fmla="*/ 1 w 249"/>
                  <a:gd name="T17" fmla="*/ 1 h 132"/>
                  <a:gd name="T18" fmla="*/ 1 w 249"/>
                  <a:gd name="T19" fmla="*/ 1 h 132"/>
                  <a:gd name="T20" fmla="*/ 2 w 249"/>
                  <a:gd name="T21" fmla="*/ 1 h 132"/>
                  <a:gd name="T22" fmla="*/ 2 w 249"/>
                  <a:gd name="T23" fmla="*/ 0 h 132"/>
                  <a:gd name="T24" fmla="*/ 2 w 249"/>
                  <a:gd name="T25" fmla="*/ 0 h 132"/>
                  <a:gd name="T26" fmla="*/ 2 w 249"/>
                  <a:gd name="T27" fmla="*/ 0 h 132"/>
                  <a:gd name="T28" fmla="*/ 2 w 249"/>
                  <a:gd name="T29" fmla="*/ 0 h 132"/>
                  <a:gd name="T30" fmla="*/ 2 w 249"/>
                  <a:gd name="T31" fmla="*/ 0 h 132"/>
                  <a:gd name="T32" fmla="*/ 2 w 249"/>
                  <a:gd name="T33" fmla="*/ 0 h 132"/>
                  <a:gd name="T34" fmla="*/ 2 w 249"/>
                  <a:gd name="T35" fmla="*/ 1 h 132"/>
                  <a:gd name="T36" fmla="*/ 1 w 249"/>
                  <a:gd name="T37" fmla="*/ 1 h 132"/>
                  <a:gd name="T38" fmla="*/ 1 w 249"/>
                  <a:gd name="T39" fmla="*/ 1 h 132"/>
                  <a:gd name="T40" fmla="*/ 1 w 249"/>
                  <a:gd name="T41" fmla="*/ 1 h 132"/>
                  <a:gd name="T42" fmla="*/ 1 w 249"/>
                  <a:gd name="T43" fmla="*/ 1 h 132"/>
                  <a:gd name="T44" fmla="*/ 1 w 249"/>
                  <a:gd name="T45" fmla="*/ 1 h 132"/>
                  <a:gd name="T46" fmla="*/ 1 w 249"/>
                  <a:gd name="T47" fmla="*/ 1 h 132"/>
                  <a:gd name="T48" fmla="*/ 0 w 249"/>
                  <a:gd name="T49" fmla="*/ 1 h 132"/>
                  <a:gd name="T50" fmla="*/ 0 w 249"/>
                  <a:gd name="T51" fmla="*/ 0 h 132"/>
                  <a:gd name="T52" fmla="*/ 0 w 249"/>
                  <a:gd name="T53" fmla="*/ 0 h 132"/>
                  <a:gd name="T54" fmla="*/ 0 w 249"/>
                  <a:gd name="T55" fmla="*/ 0 h 132"/>
                  <a:gd name="T56" fmla="*/ 0 w 249"/>
                  <a:gd name="T57" fmla="*/ 0 h 132"/>
                  <a:gd name="T58" fmla="*/ 0 w 249"/>
                  <a:gd name="T59" fmla="*/ 0 h 132"/>
                  <a:gd name="T60" fmla="*/ 0 w 249"/>
                  <a:gd name="T61" fmla="*/ 0 h 132"/>
                  <a:gd name="T62" fmla="*/ 0 w 249"/>
                  <a:gd name="T63" fmla="*/ 0 h 132"/>
                  <a:gd name="T64" fmla="*/ 0 w 249"/>
                  <a:gd name="T65" fmla="*/ 0 h 1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9"/>
                  <a:gd name="T100" fmla="*/ 0 h 132"/>
                  <a:gd name="T101" fmla="*/ 249 w 249"/>
                  <a:gd name="T102" fmla="*/ 132 h 1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9" h="132">
                    <a:moveTo>
                      <a:pt x="0" y="29"/>
                    </a:moveTo>
                    <a:lnTo>
                      <a:pt x="5" y="40"/>
                    </a:lnTo>
                    <a:lnTo>
                      <a:pt x="10" y="51"/>
                    </a:lnTo>
                    <a:lnTo>
                      <a:pt x="16" y="61"/>
                    </a:lnTo>
                    <a:lnTo>
                      <a:pt x="23" y="71"/>
                    </a:lnTo>
                    <a:lnTo>
                      <a:pt x="30" y="79"/>
                    </a:lnTo>
                    <a:lnTo>
                      <a:pt x="37" y="89"/>
                    </a:lnTo>
                    <a:lnTo>
                      <a:pt x="45" y="96"/>
                    </a:lnTo>
                    <a:lnTo>
                      <a:pt x="54" y="103"/>
                    </a:lnTo>
                    <a:lnTo>
                      <a:pt x="63" y="111"/>
                    </a:lnTo>
                    <a:lnTo>
                      <a:pt x="72" y="117"/>
                    </a:lnTo>
                    <a:lnTo>
                      <a:pt x="82" y="121"/>
                    </a:lnTo>
                    <a:lnTo>
                      <a:pt x="92" y="125"/>
                    </a:lnTo>
                    <a:lnTo>
                      <a:pt x="102" y="129"/>
                    </a:lnTo>
                    <a:lnTo>
                      <a:pt x="114" y="131"/>
                    </a:lnTo>
                    <a:lnTo>
                      <a:pt x="125" y="132"/>
                    </a:lnTo>
                    <a:lnTo>
                      <a:pt x="136" y="132"/>
                    </a:lnTo>
                    <a:lnTo>
                      <a:pt x="151" y="132"/>
                    </a:lnTo>
                    <a:lnTo>
                      <a:pt x="166" y="129"/>
                    </a:lnTo>
                    <a:lnTo>
                      <a:pt x="180" y="125"/>
                    </a:lnTo>
                    <a:lnTo>
                      <a:pt x="194" y="119"/>
                    </a:lnTo>
                    <a:lnTo>
                      <a:pt x="207" y="112"/>
                    </a:lnTo>
                    <a:lnTo>
                      <a:pt x="219" y="102"/>
                    </a:lnTo>
                    <a:lnTo>
                      <a:pt x="230" y="93"/>
                    </a:lnTo>
                    <a:lnTo>
                      <a:pt x="242" y="81"/>
                    </a:lnTo>
                    <a:lnTo>
                      <a:pt x="243" y="77"/>
                    </a:lnTo>
                    <a:lnTo>
                      <a:pt x="244" y="75"/>
                    </a:lnTo>
                    <a:lnTo>
                      <a:pt x="245" y="71"/>
                    </a:lnTo>
                    <a:lnTo>
                      <a:pt x="246" y="67"/>
                    </a:lnTo>
                    <a:lnTo>
                      <a:pt x="247" y="64"/>
                    </a:lnTo>
                    <a:lnTo>
                      <a:pt x="248" y="60"/>
                    </a:lnTo>
                    <a:lnTo>
                      <a:pt x="249" y="58"/>
                    </a:lnTo>
                    <a:lnTo>
                      <a:pt x="249" y="54"/>
                    </a:lnTo>
                    <a:lnTo>
                      <a:pt x="239" y="69"/>
                    </a:lnTo>
                    <a:lnTo>
                      <a:pt x="227" y="82"/>
                    </a:lnTo>
                    <a:lnTo>
                      <a:pt x="214" y="94"/>
                    </a:lnTo>
                    <a:lnTo>
                      <a:pt x="200" y="103"/>
                    </a:lnTo>
                    <a:lnTo>
                      <a:pt x="185" y="112"/>
                    </a:lnTo>
                    <a:lnTo>
                      <a:pt x="169" y="117"/>
                    </a:lnTo>
                    <a:lnTo>
                      <a:pt x="161" y="119"/>
                    </a:lnTo>
                    <a:lnTo>
                      <a:pt x="153" y="120"/>
                    </a:lnTo>
                    <a:lnTo>
                      <a:pt x="145" y="121"/>
                    </a:lnTo>
                    <a:lnTo>
                      <a:pt x="136" y="121"/>
                    </a:lnTo>
                    <a:lnTo>
                      <a:pt x="124" y="121"/>
                    </a:lnTo>
                    <a:lnTo>
                      <a:pt x="113" y="120"/>
                    </a:lnTo>
                    <a:lnTo>
                      <a:pt x="100" y="117"/>
                    </a:lnTo>
                    <a:lnTo>
                      <a:pt x="90" y="113"/>
                    </a:lnTo>
                    <a:lnTo>
                      <a:pt x="79" y="108"/>
                    </a:lnTo>
                    <a:lnTo>
                      <a:pt x="69" y="102"/>
                    </a:lnTo>
                    <a:lnTo>
                      <a:pt x="59" y="95"/>
                    </a:lnTo>
                    <a:lnTo>
                      <a:pt x="50" y="88"/>
                    </a:lnTo>
                    <a:lnTo>
                      <a:pt x="42" y="79"/>
                    </a:lnTo>
                    <a:lnTo>
                      <a:pt x="34" y="70"/>
                    </a:lnTo>
                    <a:lnTo>
                      <a:pt x="27" y="60"/>
                    </a:lnTo>
                    <a:lnTo>
                      <a:pt x="20" y="49"/>
                    </a:lnTo>
                    <a:lnTo>
                      <a:pt x="14" y="37"/>
                    </a:lnTo>
                    <a:lnTo>
                      <a:pt x="9" y="26"/>
                    </a:lnTo>
                    <a:lnTo>
                      <a:pt x="5" y="14"/>
                    </a:lnTo>
                    <a:lnTo>
                      <a:pt x="1" y="0"/>
                    </a:lnTo>
                    <a:lnTo>
                      <a:pt x="1" y="4"/>
                    </a:lnTo>
                    <a:lnTo>
                      <a:pt x="0" y="8"/>
                    </a:lnTo>
                    <a:lnTo>
                      <a:pt x="0" y="11"/>
                    </a:lnTo>
                    <a:lnTo>
                      <a:pt x="0" y="15"/>
                    </a:lnTo>
                    <a:lnTo>
                      <a:pt x="0" y="18"/>
                    </a:lnTo>
                    <a:lnTo>
                      <a:pt x="0" y="22"/>
                    </a:lnTo>
                    <a:lnTo>
                      <a:pt x="0" y="26"/>
                    </a:lnTo>
                    <a:lnTo>
                      <a:pt x="0" y="29"/>
                    </a:lnTo>
                    <a:close/>
                  </a:path>
                </a:pathLst>
              </a:custGeom>
              <a:solidFill>
                <a:srgbClr val="F3B6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3" name="Freeform 129"/>
              <p:cNvSpPr>
                <a:spLocks/>
              </p:cNvSpPr>
              <p:nvPr/>
            </p:nvSpPr>
            <p:spPr bwMode="auto">
              <a:xfrm>
                <a:off x="1134" y="2665"/>
                <a:ext cx="51" cy="23"/>
              </a:xfrm>
              <a:custGeom>
                <a:avLst/>
                <a:gdLst>
                  <a:gd name="T0" fmla="*/ 0 w 251"/>
                  <a:gd name="T1" fmla="*/ 0 h 140"/>
                  <a:gd name="T2" fmla="*/ 0 w 251"/>
                  <a:gd name="T3" fmla="*/ 0 h 140"/>
                  <a:gd name="T4" fmla="*/ 0 w 251"/>
                  <a:gd name="T5" fmla="*/ 0 h 140"/>
                  <a:gd name="T6" fmla="*/ 0 w 251"/>
                  <a:gd name="T7" fmla="*/ 0 h 140"/>
                  <a:gd name="T8" fmla="*/ 0 w 251"/>
                  <a:gd name="T9" fmla="*/ 0 h 140"/>
                  <a:gd name="T10" fmla="*/ 1 w 251"/>
                  <a:gd name="T11" fmla="*/ 0 h 140"/>
                  <a:gd name="T12" fmla="*/ 1 w 251"/>
                  <a:gd name="T13" fmla="*/ 1 h 140"/>
                  <a:gd name="T14" fmla="*/ 1 w 251"/>
                  <a:gd name="T15" fmla="*/ 1 h 140"/>
                  <a:gd name="T16" fmla="*/ 1 w 251"/>
                  <a:gd name="T17" fmla="*/ 1 h 140"/>
                  <a:gd name="T18" fmla="*/ 2 w 251"/>
                  <a:gd name="T19" fmla="*/ 1 h 140"/>
                  <a:gd name="T20" fmla="*/ 2 w 251"/>
                  <a:gd name="T21" fmla="*/ 0 h 140"/>
                  <a:gd name="T22" fmla="*/ 2 w 251"/>
                  <a:gd name="T23" fmla="*/ 0 h 140"/>
                  <a:gd name="T24" fmla="*/ 2 w 251"/>
                  <a:gd name="T25" fmla="*/ 0 h 140"/>
                  <a:gd name="T26" fmla="*/ 2 w 251"/>
                  <a:gd name="T27" fmla="*/ 0 h 140"/>
                  <a:gd name="T28" fmla="*/ 2 w 251"/>
                  <a:gd name="T29" fmla="*/ 0 h 140"/>
                  <a:gd name="T30" fmla="*/ 2 w 251"/>
                  <a:gd name="T31" fmla="*/ 0 h 140"/>
                  <a:gd name="T32" fmla="*/ 2 w 251"/>
                  <a:gd name="T33" fmla="*/ 0 h 140"/>
                  <a:gd name="T34" fmla="*/ 2 w 251"/>
                  <a:gd name="T35" fmla="*/ 0 h 140"/>
                  <a:gd name="T36" fmla="*/ 2 w 251"/>
                  <a:gd name="T37" fmla="*/ 0 h 140"/>
                  <a:gd name="T38" fmla="*/ 2 w 251"/>
                  <a:gd name="T39" fmla="*/ 0 h 140"/>
                  <a:gd name="T40" fmla="*/ 2 w 251"/>
                  <a:gd name="T41" fmla="*/ 0 h 140"/>
                  <a:gd name="T42" fmla="*/ 1 w 251"/>
                  <a:gd name="T43" fmla="*/ 0 h 140"/>
                  <a:gd name="T44" fmla="*/ 1 w 251"/>
                  <a:gd name="T45" fmla="*/ 0 h 140"/>
                  <a:gd name="T46" fmla="*/ 1 w 251"/>
                  <a:gd name="T47" fmla="*/ 0 h 140"/>
                  <a:gd name="T48" fmla="*/ 1 w 251"/>
                  <a:gd name="T49" fmla="*/ 0 h 140"/>
                  <a:gd name="T50" fmla="*/ 1 w 251"/>
                  <a:gd name="T51" fmla="*/ 0 h 140"/>
                  <a:gd name="T52" fmla="*/ 1 w 251"/>
                  <a:gd name="T53" fmla="*/ 0 h 140"/>
                  <a:gd name="T54" fmla="*/ 0 w 251"/>
                  <a:gd name="T55" fmla="*/ 0 h 140"/>
                  <a:gd name="T56" fmla="*/ 0 w 251"/>
                  <a:gd name="T57" fmla="*/ 0 h 140"/>
                  <a:gd name="T58" fmla="*/ 0 w 251"/>
                  <a:gd name="T59" fmla="*/ 0 h 140"/>
                  <a:gd name="T60" fmla="*/ 0 w 251"/>
                  <a:gd name="T61" fmla="*/ 0 h 140"/>
                  <a:gd name="T62" fmla="*/ 0 w 251"/>
                  <a:gd name="T63" fmla="*/ 0 h 140"/>
                  <a:gd name="T64" fmla="*/ 0 w 251"/>
                  <a:gd name="T65" fmla="*/ 0 h 140"/>
                  <a:gd name="T66" fmla="*/ 0 w 251"/>
                  <a:gd name="T67" fmla="*/ 0 h 140"/>
                  <a:gd name="T68" fmla="*/ 0 w 251"/>
                  <a:gd name="T69" fmla="*/ 0 h 140"/>
                  <a:gd name="T70" fmla="*/ 0 w 251"/>
                  <a:gd name="T71" fmla="*/ 0 h 14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51"/>
                  <a:gd name="T109" fmla="*/ 0 h 140"/>
                  <a:gd name="T110" fmla="*/ 251 w 251"/>
                  <a:gd name="T111" fmla="*/ 140 h 14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51" h="140">
                    <a:moveTo>
                      <a:pt x="0" y="28"/>
                    </a:moveTo>
                    <a:lnTo>
                      <a:pt x="4" y="40"/>
                    </a:lnTo>
                    <a:lnTo>
                      <a:pt x="9" y="50"/>
                    </a:lnTo>
                    <a:lnTo>
                      <a:pt x="15" y="62"/>
                    </a:lnTo>
                    <a:lnTo>
                      <a:pt x="21" y="73"/>
                    </a:lnTo>
                    <a:lnTo>
                      <a:pt x="28" y="83"/>
                    </a:lnTo>
                    <a:lnTo>
                      <a:pt x="35" y="92"/>
                    </a:lnTo>
                    <a:lnTo>
                      <a:pt x="43" y="101"/>
                    </a:lnTo>
                    <a:lnTo>
                      <a:pt x="52" y="108"/>
                    </a:lnTo>
                    <a:lnTo>
                      <a:pt x="61" y="115"/>
                    </a:lnTo>
                    <a:lnTo>
                      <a:pt x="70" y="122"/>
                    </a:lnTo>
                    <a:lnTo>
                      <a:pt x="80" y="127"/>
                    </a:lnTo>
                    <a:lnTo>
                      <a:pt x="91" y="132"/>
                    </a:lnTo>
                    <a:lnTo>
                      <a:pt x="101" y="136"/>
                    </a:lnTo>
                    <a:lnTo>
                      <a:pt x="113" y="138"/>
                    </a:lnTo>
                    <a:lnTo>
                      <a:pt x="125" y="140"/>
                    </a:lnTo>
                    <a:lnTo>
                      <a:pt x="136" y="140"/>
                    </a:lnTo>
                    <a:lnTo>
                      <a:pt x="152" y="139"/>
                    </a:lnTo>
                    <a:lnTo>
                      <a:pt x="168" y="136"/>
                    </a:lnTo>
                    <a:lnTo>
                      <a:pt x="183" y="131"/>
                    </a:lnTo>
                    <a:lnTo>
                      <a:pt x="197" y="124"/>
                    </a:lnTo>
                    <a:lnTo>
                      <a:pt x="211" y="115"/>
                    </a:lnTo>
                    <a:lnTo>
                      <a:pt x="223" y="106"/>
                    </a:lnTo>
                    <a:lnTo>
                      <a:pt x="236" y="94"/>
                    </a:lnTo>
                    <a:lnTo>
                      <a:pt x="246" y="80"/>
                    </a:lnTo>
                    <a:lnTo>
                      <a:pt x="247" y="77"/>
                    </a:lnTo>
                    <a:lnTo>
                      <a:pt x="248" y="73"/>
                    </a:lnTo>
                    <a:lnTo>
                      <a:pt x="249" y="71"/>
                    </a:lnTo>
                    <a:lnTo>
                      <a:pt x="249" y="67"/>
                    </a:lnTo>
                    <a:lnTo>
                      <a:pt x="250" y="64"/>
                    </a:lnTo>
                    <a:lnTo>
                      <a:pt x="250" y="61"/>
                    </a:lnTo>
                    <a:lnTo>
                      <a:pt x="251" y="58"/>
                    </a:lnTo>
                    <a:lnTo>
                      <a:pt x="251" y="54"/>
                    </a:lnTo>
                    <a:lnTo>
                      <a:pt x="247" y="62"/>
                    </a:lnTo>
                    <a:lnTo>
                      <a:pt x="241" y="71"/>
                    </a:lnTo>
                    <a:lnTo>
                      <a:pt x="236" y="78"/>
                    </a:lnTo>
                    <a:lnTo>
                      <a:pt x="229" y="85"/>
                    </a:lnTo>
                    <a:lnTo>
                      <a:pt x="223" y="91"/>
                    </a:lnTo>
                    <a:lnTo>
                      <a:pt x="216" y="98"/>
                    </a:lnTo>
                    <a:lnTo>
                      <a:pt x="209" y="103"/>
                    </a:lnTo>
                    <a:lnTo>
                      <a:pt x="202" y="109"/>
                    </a:lnTo>
                    <a:lnTo>
                      <a:pt x="195" y="114"/>
                    </a:lnTo>
                    <a:lnTo>
                      <a:pt x="187" y="118"/>
                    </a:lnTo>
                    <a:lnTo>
                      <a:pt x="179" y="121"/>
                    </a:lnTo>
                    <a:lnTo>
                      <a:pt x="171" y="124"/>
                    </a:lnTo>
                    <a:lnTo>
                      <a:pt x="162" y="126"/>
                    </a:lnTo>
                    <a:lnTo>
                      <a:pt x="154" y="128"/>
                    </a:lnTo>
                    <a:lnTo>
                      <a:pt x="145" y="130"/>
                    </a:lnTo>
                    <a:lnTo>
                      <a:pt x="136" y="130"/>
                    </a:lnTo>
                    <a:lnTo>
                      <a:pt x="124" y="128"/>
                    </a:lnTo>
                    <a:lnTo>
                      <a:pt x="112" y="127"/>
                    </a:lnTo>
                    <a:lnTo>
                      <a:pt x="100" y="124"/>
                    </a:lnTo>
                    <a:lnTo>
                      <a:pt x="89" y="120"/>
                    </a:lnTo>
                    <a:lnTo>
                      <a:pt x="78" y="114"/>
                    </a:lnTo>
                    <a:lnTo>
                      <a:pt x="68" y="108"/>
                    </a:lnTo>
                    <a:lnTo>
                      <a:pt x="58" y="101"/>
                    </a:lnTo>
                    <a:lnTo>
                      <a:pt x="49" y="92"/>
                    </a:lnTo>
                    <a:lnTo>
                      <a:pt x="41" y="84"/>
                    </a:lnTo>
                    <a:lnTo>
                      <a:pt x="33" y="73"/>
                    </a:lnTo>
                    <a:lnTo>
                      <a:pt x="26" y="62"/>
                    </a:lnTo>
                    <a:lnTo>
                      <a:pt x="20" y="52"/>
                    </a:lnTo>
                    <a:lnTo>
                      <a:pt x="14" y="40"/>
                    </a:lnTo>
                    <a:lnTo>
                      <a:pt x="10" y="27"/>
                    </a:lnTo>
                    <a:lnTo>
                      <a:pt x="6" y="15"/>
                    </a:lnTo>
                    <a:lnTo>
                      <a:pt x="3" y="0"/>
                    </a:lnTo>
                    <a:lnTo>
                      <a:pt x="2" y="4"/>
                    </a:lnTo>
                    <a:lnTo>
                      <a:pt x="2" y="7"/>
                    </a:lnTo>
                    <a:lnTo>
                      <a:pt x="1" y="11"/>
                    </a:lnTo>
                    <a:lnTo>
                      <a:pt x="1" y="13"/>
                    </a:lnTo>
                    <a:lnTo>
                      <a:pt x="1" y="17"/>
                    </a:lnTo>
                    <a:lnTo>
                      <a:pt x="0" y="21"/>
                    </a:lnTo>
                    <a:lnTo>
                      <a:pt x="0" y="24"/>
                    </a:lnTo>
                    <a:lnTo>
                      <a:pt x="0" y="28"/>
                    </a:lnTo>
                    <a:close/>
                  </a:path>
                </a:pathLst>
              </a:custGeom>
              <a:solidFill>
                <a:srgbClr val="F3B8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4" name="Freeform 130"/>
              <p:cNvSpPr>
                <a:spLocks/>
              </p:cNvSpPr>
              <p:nvPr/>
            </p:nvSpPr>
            <p:spPr bwMode="auto">
              <a:xfrm>
                <a:off x="1135" y="2663"/>
                <a:ext cx="50" cy="24"/>
              </a:xfrm>
              <a:custGeom>
                <a:avLst/>
                <a:gdLst>
                  <a:gd name="T0" fmla="*/ 0 w 251"/>
                  <a:gd name="T1" fmla="*/ 0 h 146"/>
                  <a:gd name="T2" fmla="*/ 0 w 251"/>
                  <a:gd name="T3" fmla="*/ 0 h 146"/>
                  <a:gd name="T4" fmla="*/ 0 w 251"/>
                  <a:gd name="T5" fmla="*/ 0 h 146"/>
                  <a:gd name="T6" fmla="*/ 0 w 251"/>
                  <a:gd name="T7" fmla="*/ 0 h 146"/>
                  <a:gd name="T8" fmla="*/ 0 w 251"/>
                  <a:gd name="T9" fmla="*/ 0 h 146"/>
                  <a:gd name="T10" fmla="*/ 1 w 251"/>
                  <a:gd name="T11" fmla="*/ 1 h 146"/>
                  <a:gd name="T12" fmla="*/ 1 w 251"/>
                  <a:gd name="T13" fmla="*/ 1 h 146"/>
                  <a:gd name="T14" fmla="*/ 1 w 251"/>
                  <a:gd name="T15" fmla="*/ 1 h 146"/>
                  <a:gd name="T16" fmla="*/ 1 w 251"/>
                  <a:gd name="T17" fmla="*/ 1 h 146"/>
                  <a:gd name="T18" fmla="*/ 1 w 251"/>
                  <a:gd name="T19" fmla="*/ 1 h 146"/>
                  <a:gd name="T20" fmla="*/ 1 w 251"/>
                  <a:gd name="T21" fmla="*/ 1 h 146"/>
                  <a:gd name="T22" fmla="*/ 2 w 251"/>
                  <a:gd name="T23" fmla="*/ 0 h 146"/>
                  <a:gd name="T24" fmla="*/ 2 w 251"/>
                  <a:gd name="T25" fmla="*/ 0 h 146"/>
                  <a:gd name="T26" fmla="*/ 2 w 251"/>
                  <a:gd name="T27" fmla="*/ 0 h 146"/>
                  <a:gd name="T28" fmla="*/ 2 w 251"/>
                  <a:gd name="T29" fmla="*/ 0 h 146"/>
                  <a:gd name="T30" fmla="*/ 2 w 251"/>
                  <a:gd name="T31" fmla="*/ 0 h 146"/>
                  <a:gd name="T32" fmla="*/ 2 w 251"/>
                  <a:gd name="T33" fmla="*/ 0 h 146"/>
                  <a:gd name="T34" fmla="*/ 2 w 251"/>
                  <a:gd name="T35" fmla="*/ 0 h 146"/>
                  <a:gd name="T36" fmla="*/ 2 w 251"/>
                  <a:gd name="T37" fmla="*/ 0 h 146"/>
                  <a:gd name="T38" fmla="*/ 2 w 251"/>
                  <a:gd name="T39" fmla="*/ 0 h 146"/>
                  <a:gd name="T40" fmla="*/ 2 w 251"/>
                  <a:gd name="T41" fmla="*/ 0 h 146"/>
                  <a:gd name="T42" fmla="*/ 2 w 251"/>
                  <a:gd name="T43" fmla="*/ 0 h 146"/>
                  <a:gd name="T44" fmla="*/ 1 w 251"/>
                  <a:gd name="T45" fmla="*/ 0 h 146"/>
                  <a:gd name="T46" fmla="*/ 1 w 251"/>
                  <a:gd name="T47" fmla="*/ 1 h 146"/>
                  <a:gd name="T48" fmla="*/ 1 w 251"/>
                  <a:gd name="T49" fmla="*/ 1 h 146"/>
                  <a:gd name="T50" fmla="*/ 1 w 251"/>
                  <a:gd name="T51" fmla="*/ 1 h 146"/>
                  <a:gd name="T52" fmla="*/ 1 w 251"/>
                  <a:gd name="T53" fmla="*/ 0 h 146"/>
                  <a:gd name="T54" fmla="*/ 1 w 251"/>
                  <a:gd name="T55" fmla="*/ 0 h 146"/>
                  <a:gd name="T56" fmla="*/ 0 w 251"/>
                  <a:gd name="T57" fmla="*/ 0 h 146"/>
                  <a:gd name="T58" fmla="*/ 0 w 251"/>
                  <a:gd name="T59" fmla="*/ 0 h 146"/>
                  <a:gd name="T60" fmla="*/ 0 w 251"/>
                  <a:gd name="T61" fmla="*/ 0 h 146"/>
                  <a:gd name="T62" fmla="*/ 0 w 251"/>
                  <a:gd name="T63" fmla="*/ 0 h 146"/>
                  <a:gd name="T64" fmla="*/ 0 w 251"/>
                  <a:gd name="T65" fmla="*/ 0 h 146"/>
                  <a:gd name="T66" fmla="*/ 0 w 251"/>
                  <a:gd name="T67" fmla="*/ 0 h 146"/>
                  <a:gd name="T68" fmla="*/ 0 w 251"/>
                  <a:gd name="T69" fmla="*/ 0 h 146"/>
                  <a:gd name="T70" fmla="*/ 0 w 251"/>
                  <a:gd name="T71" fmla="*/ 0 h 146"/>
                  <a:gd name="T72" fmla="*/ 0 w 251"/>
                  <a:gd name="T73" fmla="*/ 0 h 14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51"/>
                  <a:gd name="T112" fmla="*/ 0 h 146"/>
                  <a:gd name="T113" fmla="*/ 251 w 251"/>
                  <a:gd name="T114" fmla="*/ 146 h 14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51" h="146">
                    <a:moveTo>
                      <a:pt x="0" y="25"/>
                    </a:moveTo>
                    <a:lnTo>
                      <a:pt x="4" y="39"/>
                    </a:lnTo>
                    <a:lnTo>
                      <a:pt x="8" y="51"/>
                    </a:lnTo>
                    <a:lnTo>
                      <a:pt x="13" y="62"/>
                    </a:lnTo>
                    <a:lnTo>
                      <a:pt x="19" y="74"/>
                    </a:lnTo>
                    <a:lnTo>
                      <a:pt x="26" y="85"/>
                    </a:lnTo>
                    <a:lnTo>
                      <a:pt x="33" y="95"/>
                    </a:lnTo>
                    <a:lnTo>
                      <a:pt x="41" y="104"/>
                    </a:lnTo>
                    <a:lnTo>
                      <a:pt x="49" y="113"/>
                    </a:lnTo>
                    <a:lnTo>
                      <a:pt x="58" y="120"/>
                    </a:lnTo>
                    <a:lnTo>
                      <a:pt x="68" y="127"/>
                    </a:lnTo>
                    <a:lnTo>
                      <a:pt x="78" y="133"/>
                    </a:lnTo>
                    <a:lnTo>
                      <a:pt x="89" y="138"/>
                    </a:lnTo>
                    <a:lnTo>
                      <a:pt x="99" y="142"/>
                    </a:lnTo>
                    <a:lnTo>
                      <a:pt x="112" y="145"/>
                    </a:lnTo>
                    <a:lnTo>
                      <a:pt x="123" y="146"/>
                    </a:lnTo>
                    <a:lnTo>
                      <a:pt x="135" y="146"/>
                    </a:lnTo>
                    <a:lnTo>
                      <a:pt x="144" y="146"/>
                    </a:lnTo>
                    <a:lnTo>
                      <a:pt x="152" y="145"/>
                    </a:lnTo>
                    <a:lnTo>
                      <a:pt x="160" y="144"/>
                    </a:lnTo>
                    <a:lnTo>
                      <a:pt x="168" y="142"/>
                    </a:lnTo>
                    <a:lnTo>
                      <a:pt x="184" y="137"/>
                    </a:lnTo>
                    <a:lnTo>
                      <a:pt x="199" y="128"/>
                    </a:lnTo>
                    <a:lnTo>
                      <a:pt x="213" y="119"/>
                    </a:lnTo>
                    <a:lnTo>
                      <a:pt x="226" y="107"/>
                    </a:lnTo>
                    <a:lnTo>
                      <a:pt x="238" y="94"/>
                    </a:lnTo>
                    <a:lnTo>
                      <a:pt x="248" y="79"/>
                    </a:lnTo>
                    <a:lnTo>
                      <a:pt x="249" y="76"/>
                    </a:lnTo>
                    <a:lnTo>
                      <a:pt x="249" y="72"/>
                    </a:lnTo>
                    <a:lnTo>
                      <a:pt x="250" y="70"/>
                    </a:lnTo>
                    <a:lnTo>
                      <a:pt x="250" y="66"/>
                    </a:lnTo>
                    <a:lnTo>
                      <a:pt x="251" y="62"/>
                    </a:lnTo>
                    <a:lnTo>
                      <a:pt x="251" y="60"/>
                    </a:lnTo>
                    <a:lnTo>
                      <a:pt x="251" y="57"/>
                    </a:lnTo>
                    <a:lnTo>
                      <a:pt x="251" y="53"/>
                    </a:lnTo>
                    <a:lnTo>
                      <a:pt x="247" y="62"/>
                    </a:lnTo>
                    <a:lnTo>
                      <a:pt x="242" y="71"/>
                    </a:lnTo>
                    <a:lnTo>
                      <a:pt x="237" y="79"/>
                    </a:lnTo>
                    <a:lnTo>
                      <a:pt x="231" y="86"/>
                    </a:lnTo>
                    <a:lnTo>
                      <a:pt x="224" y="95"/>
                    </a:lnTo>
                    <a:lnTo>
                      <a:pt x="217" y="101"/>
                    </a:lnTo>
                    <a:lnTo>
                      <a:pt x="210" y="108"/>
                    </a:lnTo>
                    <a:lnTo>
                      <a:pt x="203" y="113"/>
                    </a:lnTo>
                    <a:lnTo>
                      <a:pt x="196" y="119"/>
                    </a:lnTo>
                    <a:lnTo>
                      <a:pt x="188" y="122"/>
                    </a:lnTo>
                    <a:lnTo>
                      <a:pt x="179" y="127"/>
                    </a:lnTo>
                    <a:lnTo>
                      <a:pt x="171" y="130"/>
                    </a:lnTo>
                    <a:lnTo>
                      <a:pt x="162" y="133"/>
                    </a:lnTo>
                    <a:lnTo>
                      <a:pt x="153" y="134"/>
                    </a:lnTo>
                    <a:lnTo>
                      <a:pt x="144" y="136"/>
                    </a:lnTo>
                    <a:lnTo>
                      <a:pt x="135" y="136"/>
                    </a:lnTo>
                    <a:lnTo>
                      <a:pt x="123" y="136"/>
                    </a:lnTo>
                    <a:lnTo>
                      <a:pt x="111" y="133"/>
                    </a:lnTo>
                    <a:lnTo>
                      <a:pt x="98" y="130"/>
                    </a:lnTo>
                    <a:lnTo>
                      <a:pt x="87" y="126"/>
                    </a:lnTo>
                    <a:lnTo>
                      <a:pt x="76" y="120"/>
                    </a:lnTo>
                    <a:lnTo>
                      <a:pt x="66" y="113"/>
                    </a:lnTo>
                    <a:lnTo>
                      <a:pt x="57" y="106"/>
                    </a:lnTo>
                    <a:lnTo>
                      <a:pt x="48" y="97"/>
                    </a:lnTo>
                    <a:lnTo>
                      <a:pt x="39" y="88"/>
                    </a:lnTo>
                    <a:lnTo>
                      <a:pt x="32" y="77"/>
                    </a:lnTo>
                    <a:lnTo>
                      <a:pt x="25" y="66"/>
                    </a:lnTo>
                    <a:lnTo>
                      <a:pt x="19" y="54"/>
                    </a:lnTo>
                    <a:lnTo>
                      <a:pt x="14" y="41"/>
                    </a:lnTo>
                    <a:lnTo>
                      <a:pt x="10" y="28"/>
                    </a:lnTo>
                    <a:lnTo>
                      <a:pt x="7" y="15"/>
                    </a:lnTo>
                    <a:lnTo>
                      <a:pt x="5" y="0"/>
                    </a:lnTo>
                    <a:lnTo>
                      <a:pt x="4" y="3"/>
                    </a:lnTo>
                    <a:lnTo>
                      <a:pt x="3" y="6"/>
                    </a:lnTo>
                    <a:lnTo>
                      <a:pt x="3" y="10"/>
                    </a:lnTo>
                    <a:lnTo>
                      <a:pt x="2" y="12"/>
                    </a:lnTo>
                    <a:lnTo>
                      <a:pt x="1" y="16"/>
                    </a:lnTo>
                    <a:lnTo>
                      <a:pt x="1" y="19"/>
                    </a:lnTo>
                    <a:lnTo>
                      <a:pt x="0" y="22"/>
                    </a:lnTo>
                    <a:lnTo>
                      <a:pt x="0" y="25"/>
                    </a:lnTo>
                    <a:close/>
                  </a:path>
                </a:pathLst>
              </a:custGeom>
              <a:solidFill>
                <a:srgbClr val="F3B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5" name="Freeform 131"/>
              <p:cNvSpPr>
                <a:spLocks/>
              </p:cNvSpPr>
              <p:nvPr/>
            </p:nvSpPr>
            <p:spPr bwMode="auto">
              <a:xfrm>
                <a:off x="1135" y="2661"/>
                <a:ext cx="50" cy="25"/>
              </a:xfrm>
              <a:custGeom>
                <a:avLst/>
                <a:gdLst>
                  <a:gd name="T0" fmla="*/ 0 w 249"/>
                  <a:gd name="T1" fmla="*/ 0 h 154"/>
                  <a:gd name="T2" fmla="*/ 0 w 249"/>
                  <a:gd name="T3" fmla="*/ 0 h 154"/>
                  <a:gd name="T4" fmla="*/ 0 w 249"/>
                  <a:gd name="T5" fmla="*/ 0 h 154"/>
                  <a:gd name="T6" fmla="*/ 0 w 249"/>
                  <a:gd name="T7" fmla="*/ 0 h 154"/>
                  <a:gd name="T8" fmla="*/ 0 w 249"/>
                  <a:gd name="T9" fmla="*/ 0 h 154"/>
                  <a:gd name="T10" fmla="*/ 1 w 249"/>
                  <a:gd name="T11" fmla="*/ 1 h 154"/>
                  <a:gd name="T12" fmla="*/ 1 w 249"/>
                  <a:gd name="T13" fmla="*/ 1 h 154"/>
                  <a:gd name="T14" fmla="*/ 1 w 249"/>
                  <a:gd name="T15" fmla="*/ 1 h 154"/>
                  <a:gd name="T16" fmla="*/ 1 w 249"/>
                  <a:gd name="T17" fmla="*/ 1 h 154"/>
                  <a:gd name="T18" fmla="*/ 1 w 249"/>
                  <a:gd name="T19" fmla="*/ 1 h 154"/>
                  <a:gd name="T20" fmla="*/ 1 w 249"/>
                  <a:gd name="T21" fmla="*/ 1 h 154"/>
                  <a:gd name="T22" fmla="*/ 2 w 249"/>
                  <a:gd name="T23" fmla="*/ 1 h 154"/>
                  <a:gd name="T24" fmla="*/ 2 w 249"/>
                  <a:gd name="T25" fmla="*/ 0 h 154"/>
                  <a:gd name="T26" fmla="*/ 2 w 249"/>
                  <a:gd name="T27" fmla="*/ 0 h 154"/>
                  <a:gd name="T28" fmla="*/ 2 w 249"/>
                  <a:gd name="T29" fmla="*/ 0 h 154"/>
                  <a:gd name="T30" fmla="*/ 2 w 249"/>
                  <a:gd name="T31" fmla="*/ 0 h 154"/>
                  <a:gd name="T32" fmla="*/ 2 w 249"/>
                  <a:gd name="T33" fmla="*/ 0 h 154"/>
                  <a:gd name="T34" fmla="*/ 2 w 249"/>
                  <a:gd name="T35" fmla="*/ 0 h 154"/>
                  <a:gd name="T36" fmla="*/ 2 w 249"/>
                  <a:gd name="T37" fmla="*/ 0 h 154"/>
                  <a:gd name="T38" fmla="*/ 2 w 249"/>
                  <a:gd name="T39" fmla="*/ 0 h 154"/>
                  <a:gd name="T40" fmla="*/ 2 w 249"/>
                  <a:gd name="T41" fmla="*/ 0 h 154"/>
                  <a:gd name="T42" fmla="*/ 2 w 249"/>
                  <a:gd name="T43" fmla="*/ 0 h 154"/>
                  <a:gd name="T44" fmla="*/ 2 w 249"/>
                  <a:gd name="T45" fmla="*/ 0 h 154"/>
                  <a:gd name="T46" fmla="*/ 2 w 249"/>
                  <a:gd name="T47" fmla="*/ 0 h 154"/>
                  <a:gd name="T48" fmla="*/ 2 w 249"/>
                  <a:gd name="T49" fmla="*/ 0 h 154"/>
                  <a:gd name="T50" fmla="*/ 1 w 249"/>
                  <a:gd name="T51" fmla="*/ 1 h 154"/>
                  <a:gd name="T52" fmla="*/ 1 w 249"/>
                  <a:gd name="T53" fmla="*/ 1 h 154"/>
                  <a:gd name="T54" fmla="*/ 1 w 249"/>
                  <a:gd name="T55" fmla="*/ 1 h 154"/>
                  <a:gd name="T56" fmla="*/ 1 w 249"/>
                  <a:gd name="T57" fmla="*/ 1 h 154"/>
                  <a:gd name="T58" fmla="*/ 1 w 249"/>
                  <a:gd name="T59" fmla="*/ 1 h 154"/>
                  <a:gd name="T60" fmla="*/ 1 w 249"/>
                  <a:gd name="T61" fmla="*/ 0 h 154"/>
                  <a:gd name="T62" fmla="*/ 0 w 249"/>
                  <a:gd name="T63" fmla="*/ 0 h 154"/>
                  <a:gd name="T64" fmla="*/ 0 w 249"/>
                  <a:gd name="T65" fmla="*/ 0 h 154"/>
                  <a:gd name="T66" fmla="*/ 0 w 249"/>
                  <a:gd name="T67" fmla="*/ 0 h 154"/>
                  <a:gd name="T68" fmla="*/ 0 w 249"/>
                  <a:gd name="T69" fmla="*/ 0 h 154"/>
                  <a:gd name="T70" fmla="*/ 0 w 249"/>
                  <a:gd name="T71" fmla="*/ 0 h 154"/>
                  <a:gd name="T72" fmla="*/ 0 w 249"/>
                  <a:gd name="T73" fmla="*/ 0 h 154"/>
                  <a:gd name="T74" fmla="*/ 0 w 249"/>
                  <a:gd name="T75" fmla="*/ 0 h 154"/>
                  <a:gd name="T76" fmla="*/ 0 w 249"/>
                  <a:gd name="T77" fmla="*/ 0 h 154"/>
                  <a:gd name="T78" fmla="*/ 0 w 249"/>
                  <a:gd name="T79" fmla="*/ 0 h 15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49"/>
                  <a:gd name="T121" fmla="*/ 0 h 154"/>
                  <a:gd name="T122" fmla="*/ 249 w 249"/>
                  <a:gd name="T123" fmla="*/ 154 h 15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49" h="154">
                    <a:moveTo>
                      <a:pt x="0" y="24"/>
                    </a:moveTo>
                    <a:lnTo>
                      <a:pt x="3" y="39"/>
                    </a:lnTo>
                    <a:lnTo>
                      <a:pt x="7" y="51"/>
                    </a:lnTo>
                    <a:lnTo>
                      <a:pt x="11" y="64"/>
                    </a:lnTo>
                    <a:lnTo>
                      <a:pt x="17" y="76"/>
                    </a:lnTo>
                    <a:lnTo>
                      <a:pt x="23" y="86"/>
                    </a:lnTo>
                    <a:lnTo>
                      <a:pt x="30" y="97"/>
                    </a:lnTo>
                    <a:lnTo>
                      <a:pt x="38" y="108"/>
                    </a:lnTo>
                    <a:lnTo>
                      <a:pt x="46" y="116"/>
                    </a:lnTo>
                    <a:lnTo>
                      <a:pt x="55" y="125"/>
                    </a:lnTo>
                    <a:lnTo>
                      <a:pt x="65" y="132"/>
                    </a:lnTo>
                    <a:lnTo>
                      <a:pt x="75" y="138"/>
                    </a:lnTo>
                    <a:lnTo>
                      <a:pt x="86" y="144"/>
                    </a:lnTo>
                    <a:lnTo>
                      <a:pt x="97" y="148"/>
                    </a:lnTo>
                    <a:lnTo>
                      <a:pt x="109" y="151"/>
                    </a:lnTo>
                    <a:lnTo>
                      <a:pt x="121" y="152"/>
                    </a:lnTo>
                    <a:lnTo>
                      <a:pt x="133" y="154"/>
                    </a:lnTo>
                    <a:lnTo>
                      <a:pt x="142" y="154"/>
                    </a:lnTo>
                    <a:lnTo>
                      <a:pt x="151" y="152"/>
                    </a:lnTo>
                    <a:lnTo>
                      <a:pt x="159" y="150"/>
                    </a:lnTo>
                    <a:lnTo>
                      <a:pt x="168" y="148"/>
                    </a:lnTo>
                    <a:lnTo>
                      <a:pt x="176" y="145"/>
                    </a:lnTo>
                    <a:lnTo>
                      <a:pt x="184" y="142"/>
                    </a:lnTo>
                    <a:lnTo>
                      <a:pt x="192" y="138"/>
                    </a:lnTo>
                    <a:lnTo>
                      <a:pt x="199" y="133"/>
                    </a:lnTo>
                    <a:lnTo>
                      <a:pt x="206" y="127"/>
                    </a:lnTo>
                    <a:lnTo>
                      <a:pt x="213" y="122"/>
                    </a:lnTo>
                    <a:lnTo>
                      <a:pt x="220" y="115"/>
                    </a:lnTo>
                    <a:lnTo>
                      <a:pt x="226" y="109"/>
                    </a:lnTo>
                    <a:lnTo>
                      <a:pt x="233" y="102"/>
                    </a:lnTo>
                    <a:lnTo>
                      <a:pt x="238" y="95"/>
                    </a:lnTo>
                    <a:lnTo>
                      <a:pt x="244" y="86"/>
                    </a:lnTo>
                    <a:lnTo>
                      <a:pt x="248" y="78"/>
                    </a:lnTo>
                    <a:lnTo>
                      <a:pt x="249" y="74"/>
                    </a:lnTo>
                    <a:lnTo>
                      <a:pt x="249" y="72"/>
                    </a:lnTo>
                    <a:lnTo>
                      <a:pt x="249" y="69"/>
                    </a:lnTo>
                    <a:lnTo>
                      <a:pt x="249" y="65"/>
                    </a:lnTo>
                    <a:lnTo>
                      <a:pt x="249" y="63"/>
                    </a:lnTo>
                    <a:lnTo>
                      <a:pt x="249" y="59"/>
                    </a:lnTo>
                    <a:lnTo>
                      <a:pt x="249" y="57"/>
                    </a:lnTo>
                    <a:lnTo>
                      <a:pt x="249" y="53"/>
                    </a:lnTo>
                    <a:lnTo>
                      <a:pt x="245" y="63"/>
                    </a:lnTo>
                    <a:lnTo>
                      <a:pt x="241" y="72"/>
                    </a:lnTo>
                    <a:lnTo>
                      <a:pt x="236" y="80"/>
                    </a:lnTo>
                    <a:lnTo>
                      <a:pt x="230" y="89"/>
                    </a:lnTo>
                    <a:lnTo>
                      <a:pt x="223" y="97"/>
                    </a:lnTo>
                    <a:lnTo>
                      <a:pt x="217" y="104"/>
                    </a:lnTo>
                    <a:lnTo>
                      <a:pt x="210" y="112"/>
                    </a:lnTo>
                    <a:lnTo>
                      <a:pt x="203" y="118"/>
                    </a:lnTo>
                    <a:lnTo>
                      <a:pt x="195" y="124"/>
                    </a:lnTo>
                    <a:lnTo>
                      <a:pt x="187" y="128"/>
                    </a:lnTo>
                    <a:lnTo>
                      <a:pt x="179" y="133"/>
                    </a:lnTo>
                    <a:lnTo>
                      <a:pt x="170" y="136"/>
                    </a:lnTo>
                    <a:lnTo>
                      <a:pt x="161" y="139"/>
                    </a:lnTo>
                    <a:lnTo>
                      <a:pt x="152" y="142"/>
                    </a:lnTo>
                    <a:lnTo>
                      <a:pt x="143" y="143"/>
                    </a:lnTo>
                    <a:lnTo>
                      <a:pt x="133" y="143"/>
                    </a:lnTo>
                    <a:lnTo>
                      <a:pt x="121" y="142"/>
                    </a:lnTo>
                    <a:lnTo>
                      <a:pt x="109" y="140"/>
                    </a:lnTo>
                    <a:lnTo>
                      <a:pt x="96" y="137"/>
                    </a:lnTo>
                    <a:lnTo>
                      <a:pt x="85" y="132"/>
                    </a:lnTo>
                    <a:lnTo>
                      <a:pt x="74" y="126"/>
                    </a:lnTo>
                    <a:lnTo>
                      <a:pt x="64" y="119"/>
                    </a:lnTo>
                    <a:lnTo>
                      <a:pt x="54" y="110"/>
                    </a:lnTo>
                    <a:lnTo>
                      <a:pt x="45" y="101"/>
                    </a:lnTo>
                    <a:lnTo>
                      <a:pt x="37" y="91"/>
                    </a:lnTo>
                    <a:lnTo>
                      <a:pt x="30" y="80"/>
                    </a:lnTo>
                    <a:lnTo>
                      <a:pt x="24" y="69"/>
                    </a:lnTo>
                    <a:lnTo>
                      <a:pt x="18" y="57"/>
                    </a:lnTo>
                    <a:lnTo>
                      <a:pt x="14" y="43"/>
                    </a:lnTo>
                    <a:lnTo>
                      <a:pt x="10" y="29"/>
                    </a:lnTo>
                    <a:lnTo>
                      <a:pt x="8" y="15"/>
                    </a:lnTo>
                    <a:lnTo>
                      <a:pt x="6" y="0"/>
                    </a:lnTo>
                    <a:lnTo>
                      <a:pt x="5" y="3"/>
                    </a:lnTo>
                    <a:lnTo>
                      <a:pt x="4" y="6"/>
                    </a:lnTo>
                    <a:lnTo>
                      <a:pt x="4" y="9"/>
                    </a:lnTo>
                    <a:lnTo>
                      <a:pt x="3" y="12"/>
                    </a:lnTo>
                    <a:lnTo>
                      <a:pt x="2" y="16"/>
                    </a:lnTo>
                    <a:lnTo>
                      <a:pt x="1" y="18"/>
                    </a:lnTo>
                    <a:lnTo>
                      <a:pt x="1" y="22"/>
                    </a:lnTo>
                    <a:lnTo>
                      <a:pt x="0" y="24"/>
                    </a:lnTo>
                    <a:close/>
                  </a:path>
                </a:pathLst>
              </a:custGeom>
              <a:solidFill>
                <a:srgbClr val="F4BD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6" name="Freeform 132"/>
              <p:cNvSpPr>
                <a:spLocks/>
              </p:cNvSpPr>
              <p:nvPr/>
            </p:nvSpPr>
            <p:spPr bwMode="auto">
              <a:xfrm>
                <a:off x="1136" y="2659"/>
                <a:ext cx="49" cy="26"/>
              </a:xfrm>
              <a:custGeom>
                <a:avLst/>
                <a:gdLst>
                  <a:gd name="T0" fmla="*/ 0 w 246"/>
                  <a:gd name="T1" fmla="*/ 0 h 159"/>
                  <a:gd name="T2" fmla="*/ 0 w 246"/>
                  <a:gd name="T3" fmla="*/ 0 h 159"/>
                  <a:gd name="T4" fmla="*/ 0 w 246"/>
                  <a:gd name="T5" fmla="*/ 0 h 159"/>
                  <a:gd name="T6" fmla="*/ 0 w 246"/>
                  <a:gd name="T7" fmla="*/ 0 h 159"/>
                  <a:gd name="T8" fmla="*/ 0 w 246"/>
                  <a:gd name="T9" fmla="*/ 0 h 159"/>
                  <a:gd name="T10" fmla="*/ 1 w 246"/>
                  <a:gd name="T11" fmla="*/ 1 h 159"/>
                  <a:gd name="T12" fmla="*/ 1 w 246"/>
                  <a:gd name="T13" fmla="*/ 1 h 159"/>
                  <a:gd name="T14" fmla="*/ 1 w 246"/>
                  <a:gd name="T15" fmla="*/ 1 h 159"/>
                  <a:gd name="T16" fmla="*/ 1 w 246"/>
                  <a:gd name="T17" fmla="*/ 1 h 159"/>
                  <a:gd name="T18" fmla="*/ 1 w 246"/>
                  <a:gd name="T19" fmla="*/ 1 h 159"/>
                  <a:gd name="T20" fmla="*/ 1 w 246"/>
                  <a:gd name="T21" fmla="*/ 1 h 159"/>
                  <a:gd name="T22" fmla="*/ 2 w 246"/>
                  <a:gd name="T23" fmla="*/ 1 h 159"/>
                  <a:gd name="T24" fmla="*/ 2 w 246"/>
                  <a:gd name="T25" fmla="*/ 0 h 159"/>
                  <a:gd name="T26" fmla="*/ 2 w 246"/>
                  <a:gd name="T27" fmla="*/ 0 h 159"/>
                  <a:gd name="T28" fmla="*/ 2 w 246"/>
                  <a:gd name="T29" fmla="*/ 0 h 159"/>
                  <a:gd name="T30" fmla="*/ 2 w 246"/>
                  <a:gd name="T31" fmla="*/ 0 h 159"/>
                  <a:gd name="T32" fmla="*/ 2 w 246"/>
                  <a:gd name="T33" fmla="*/ 0 h 159"/>
                  <a:gd name="T34" fmla="*/ 2 w 246"/>
                  <a:gd name="T35" fmla="*/ 0 h 159"/>
                  <a:gd name="T36" fmla="*/ 2 w 246"/>
                  <a:gd name="T37" fmla="*/ 0 h 159"/>
                  <a:gd name="T38" fmla="*/ 2 w 246"/>
                  <a:gd name="T39" fmla="*/ 0 h 159"/>
                  <a:gd name="T40" fmla="*/ 2 w 246"/>
                  <a:gd name="T41" fmla="*/ 0 h 159"/>
                  <a:gd name="T42" fmla="*/ 2 w 246"/>
                  <a:gd name="T43" fmla="*/ 0 h 159"/>
                  <a:gd name="T44" fmla="*/ 2 w 246"/>
                  <a:gd name="T45" fmla="*/ 0 h 159"/>
                  <a:gd name="T46" fmla="*/ 2 w 246"/>
                  <a:gd name="T47" fmla="*/ 0 h 159"/>
                  <a:gd name="T48" fmla="*/ 2 w 246"/>
                  <a:gd name="T49" fmla="*/ 0 h 159"/>
                  <a:gd name="T50" fmla="*/ 1 w 246"/>
                  <a:gd name="T51" fmla="*/ 1 h 159"/>
                  <a:gd name="T52" fmla="*/ 1 w 246"/>
                  <a:gd name="T53" fmla="*/ 1 h 159"/>
                  <a:gd name="T54" fmla="*/ 1 w 246"/>
                  <a:gd name="T55" fmla="*/ 1 h 159"/>
                  <a:gd name="T56" fmla="*/ 1 w 246"/>
                  <a:gd name="T57" fmla="*/ 1 h 159"/>
                  <a:gd name="T58" fmla="*/ 1 w 246"/>
                  <a:gd name="T59" fmla="*/ 1 h 159"/>
                  <a:gd name="T60" fmla="*/ 1 w 246"/>
                  <a:gd name="T61" fmla="*/ 0 h 159"/>
                  <a:gd name="T62" fmla="*/ 0 w 246"/>
                  <a:gd name="T63" fmla="*/ 0 h 159"/>
                  <a:gd name="T64" fmla="*/ 0 w 246"/>
                  <a:gd name="T65" fmla="*/ 0 h 159"/>
                  <a:gd name="T66" fmla="*/ 0 w 246"/>
                  <a:gd name="T67" fmla="*/ 0 h 159"/>
                  <a:gd name="T68" fmla="*/ 0 w 246"/>
                  <a:gd name="T69" fmla="*/ 0 h 159"/>
                  <a:gd name="T70" fmla="*/ 0 w 246"/>
                  <a:gd name="T71" fmla="*/ 0 h 159"/>
                  <a:gd name="T72" fmla="*/ 0 w 246"/>
                  <a:gd name="T73" fmla="*/ 0 h 159"/>
                  <a:gd name="T74" fmla="*/ 0 w 246"/>
                  <a:gd name="T75" fmla="*/ 0 h 159"/>
                  <a:gd name="T76" fmla="*/ 0 w 246"/>
                  <a:gd name="T77" fmla="*/ 0 h 159"/>
                  <a:gd name="T78" fmla="*/ 0 w 246"/>
                  <a:gd name="T79" fmla="*/ 0 h 159"/>
                  <a:gd name="T80" fmla="*/ 0 w 246"/>
                  <a:gd name="T81" fmla="*/ 0 h 159"/>
                  <a:gd name="T82" fmla="*/ 0 w 246"/>
                  <a:gd name="T83" fmla="*/ 0 h 159"/>
                  <a:gd name="T84" fmla="*/ 0 w 246"/>
                  <a:gd name="T85" fmla="*/ 0 h 159"/>
                  <a:gd name="T86" fmla="*/ 0 w 246"/>
                  <a:gd name="T87" fmla="*/ 0 h 15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46"/>
                  <a:gd name="T133" fmla="*/ 0 h 159"/>
                  <a:gd name="T134" fmla="*/ 246 w 246"/>
                  <a:gd name="T135" fmla="*/ 159 h 15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46" h="159">
                    <a:moveTo>
                      <a:pt x="0" y="23"/>
                    </a:moveTo>
                    <a:lnTo>
                      <a:pt x="2" y="38"/>
                    </a:lnTo>
                    <a:lnTo>
                      <a:pt x="5" y="51"/>
                    </a:lnTo>
                    <a:lnTo>
                      <a:pt x="9" y="64"/>
                    </a:lnTo>
                    <a:lnTo>
                      <a:pt x="14" y="77"/>
                    </a:lnTo>
                    <a:lnTo>
                      <a:pt x="20" y="89"/>
                    </a:lnTo>
                    <a:lnTo>
                      <a:pt x="27" y="100"/>
                    </a:lnTo>
                    <a:lnTo>
                      <a:pt x="34" y="111"/>
                    </a:lnTo>
                    <a:lnTo>
                      <a:pt x="43" y="120"/>
                    </a:lnTo>
                    <a:lnTo>
                      <a:pt x="52" y="129"/>
                    </a:lnTo>
                    <a:lnTo>
                      <a:pt x="61" y="136"/>
                    </a:lnTo>
                    <a:lnTo>
                      <a:pt x="71" y="143"/>
                    </a:lnTo>
                    <a:lnTo>
                      <a:pt x="82" y="149"/>
                    </a:lnTo>
                    <a:lnTo>
                      <a:pt x="93" y="153"/>
                    </a:lnTo>
                    <a:lnTo>
                      <a:pt x="106" y="156"/>
                    </a:lnTo>
                    <a:lnTo>
                      <a:pt x="118" y="159"/>
                    </a:lnTo>
                    <a:lnTo>
                      <a:pt x="130" y="159"/>
                    </a:lnTo>
                    <a:lnTo>
                      <a:pt x="139" y="159"/>
                    </a:lnTo>
                    <a:lnTo>
                      <a:pt x="148" y="157"/>
                    </a:lnTo>
                    <a:lnTo>
                      <a:pt x="157" y="156"/>
                    </a:lnTo>
                    <a:lnTo>
                      <a:pt x="166" y="153"/>
                    </a:lnTo>
                    <a:lnTo>
                      <a:pt x="174" y="150"/>
                    </a:lnTo>
                    <a:lnTo>
                      <a:pt x="183" y="145"/>
                    </a:lnTo>
                    <a:lnTo>
                      <a:pt x="191" y="142"/>
                    </a:lnTo>
                    <a:lnTo>
                      <a:pt x="198" y="136"/>
                    </a:lnTo>
                    <a:lnTo>
                      <a:pt x="205" y="131"/>
                    </a:lnTo>
                    <a:lnTo>
                      <a:pt x="212" y="124"/>
                    </a:lnTo>
                    <a:lnTo>
                      <a:pt x="219" y="118"/>
                    </a:lnTo>
                    <a:lnTo>
                      <a:pt x="226" y="111"/>
                    </a:lnTo>
                    <a:lnTo>
                      <a:pt x="232" y="102"/>
                    </a:lnTo>
                    <a:lnTo>
                      <a:pt x="237" y="94"/>
                    </a:lnTo>
                    <a:lnTo>
                      <a:pt x="242" y="85"/>
                    </a:lnTo>
                    <a:lnTo>
                      <a:pt x="246" y="76"/>
                    </a:lnTo>
                    <a:lnTo>
                      <a:pt x="246" y="74"/>
                    </a:lnTo>
                    <a:lnTo>
                      <a:pt x="246" y="70"/>
                    </a:lnTo>
                    <a:lnTo>
                      <a:pt x="246" y="68"/>
                    </a:lnTo>
                    <a:lnTo>
                      <a:pt x="246" y="64"/>
                    </a:lnTo>
                    <a:lnTo>
                      <a:pt x="246" y="60"/>
                    </a:lnTo>
                    <a:lnTo>
                      <a:pt x="246" y="58"/>
                    </a:lnTo>
                    <a:lnTo>
                      <a:pt x="246" y="54"/>
                    </a:lnTo>
                    <a:lnTo>
                      <a:pt x="246" y="52"/>
                    </a:lnTo>
                    <a:lnTo>
                      <a:pt x="242" y="62"/>
                    </a:lnTo>
                    <a:lnTo>
                      <a:pt x="238" y="72"/>
                    </a:lnTo>
                    <a:lnTo>
                      <a:pt x="233" y="82"/>
                    </a:lnTo>
                    <a:lnTo>
                      <a:pt x="228" y="90"/>
                    </a:lnTo>
                    <a:lnTo>
                      <a:pt x="221" y="99"/>
                    </a:lnTo>
                    <a:lnTo>
                      <a:pt x="215" y="107"/>
                    </a:lnTo>
                    <a:lnTo>
                      <a:pt x="208" y="114"/>
                    </a:lnTo>
                    <a:lnTo>
                      <a:pt x="201" y="121"/>
                    </a:lnTo>
                    <a:lnTo>
                      <a:pt x="193" y="127"/>
                    </a:lnTo>
                    <a:lnTo>
                      <a:pt x="185" y="132"/>
                    </a:lnTo>
                    <a:lnTo>
                      <a:pt x="177" y="137"/>
                    </a:lnTo>
                    <a:lnTo>
                      <a:pt x="168" y="142"/>
                    </a:lnTo>
                    <a:lnTo>
                      <a:pt x="159" y="144"/>
                    </a:lnTo>
                    <a:lnTo>
                      <a:pt x="149" y="147"/>
                    </a:lnTo>
                    <a:lnTo>
                      <a:pt x="140" y="148"/>
                    </a:lnTo>
                    <a:lnTo>
                      <a:pt x="130" y="148"/>
                    </a:lnTo>
                    <a:lnTo>
                      <a:pt x="118" y="148"/>
                    </a:lnTo>
                    <a:lnTo>
                      <a:pt x="106" y="145"/>
                    </a:lnTo>
                    <a:lnTo>
                      <a:pt x="93" y="142"/>
                    </a:lnTo>
                    <a:lnTo>
                      <a:pt x="82" y="137"/>
                    </a:lnTo>
                    <a:lnTo>
                      <a:pt x="71" y="131"/>
                    </a:lnTo>
                    <a:lnTo>
                      <a:pt x="61" y="124"/>
                    </a:lnTo>
                    <a:lnTo>
                      <a:pt x="52" y="115"/>
                    </a:lnTo>
                    <a:lnTo>
                      <a:pt x="43" y="106"/>
                    </a:lnTo>
                    <a:lnTo>
                      <a:pt x="35" y="95"/>
                    </a:lnTo>
                    <a:lnTo>
                      <a:pt x="28" y="84"/>
                    </a:lnTo>
                    <a:lnTo>
                      <a:pt x="22" y="72"/>
                    </a:lnTo>
                    <a:lnTo>
                      <a:pt x="17" y="59"/>
                    </a:lnTo>
                    <a:lnTo>
                      <a:pt x="13" y="46"/>
                    </a:lnTo>
                    <a:lnTo>
                      <a:pt x="10" y="32"/>
                    </a:lnTo>
                    <a:lnTo>
                      <a:pt x="8" y="17"/>
                    </a:lnTo>
                    <a:lnTo>
                      <a:pt x="8" y="3"/>
                    </a:lnTo>
                    <a:lnTo>
                      <a:pt x="8" y="2"/>
                    </a:lnTo>
                    <a:lnTo>
                      <a:pt x="8" y="0"/>
                    </a:lnTo>
                    <a:lnTo>
                      <a:pt x="7" y="3"/>
                    </a:lnTo>
                    <a:lnTo>
                      <a:pt x="5" y="5"/>
                    </a:lnTo>
                    <a:lnTo>
                      <a:pt x="4" y="9"/>
                    </a:lnTo>
                    <a:lnTo>
                      <a:pt x="3" y="11"/>
                    </a:lnTo>
                    <a:lnTo>
                      <a:pt x="2" y="14"/>
                    </a:lnTo>
                    <a:lnTo>
                      <a:pt x="1" y="17"/>
                    </a:lnTo>
                    <a:lnTo>
                      <a:pt x="1" y="20"/>
                    </a:lnTo>
                    <a:lnTo>
                      <a:pt x="0" y="23"/>
                    </a:lnTo>
                    <a:close/>
                  </a:path>
                </a:pathLst>
              </a:custGeom>
              <a:solidFill>
                <a:srgbClr val="F4BF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7" name="Freeform 133"/>
              <p:cNvSpPr>
                <a:spLocks/>
              </p:cNvSpPr>
              <p:nvPr/>
            </p:nvSpPr>
            <p:spPr bwMode="auto">
              <a:xfrm>
                <a:off x="1136" y="2657"/>
                <a:ext cx="49" cy="27"/>
              </a:xfrm>
              <a:custGeom>
                <a:avLst/>
                <a:gdLst>
                  <a:gd name="T0" fmla="*/ 0 w 243"/>
                  <a:gd name="T1" fmla="*/ 0 h 164"/>
                  <a:gd name="T2" fmla="*/ 0 w 243"/>
                  <a:gd name="T3" fmla="*/ 0 h 164"/>
                  <a:gd name="T4" fmla="*/ 0 w 243"/>
                  <a:gd name="T5" fmla="*/ 0 h 164"/>
                  <a:gd name="T6" fmla="*/ 0 w 243"/>
                  <a:gd name="T7" fmla="*/ 0 h 164"/>
                  <a:gd name="T8" fmla="*/ 0 w 243"/>
                  <a:gd name="T9" fmla="*/ 1 h 164"/>
                  <a:gd name="T10" fmla="*/ 1 w 243"/>
                  <a:gd name="T11" fmla="*/ 1 h 164"/>
                  <a:gd name="T12" fmla="*/ 1 w 243"/>
                  <a:gd name="T13" fmla="*/ 1 h 164"/>
                  <a:gd name="T14" fmla="*/ 1 w 243"/>
                  <a:gd name="T15" fmla="*/ 1 h 164"/>
                  <a:gd name="T16" fmla="*/ 1 w 243"/>
                  <a:gd name="T17" fmla="*/ 1 h 164"/>
                  <a:gd name="T18" fmla="*/ 1 w 243"/>
                  <a:gd name="T19" fmla="*/ 1 h 164"/>
                  <a:gd name="T20" fmla="*/ 1 w 243"/>
                  <a:gd name="T21" fmla="*/ 1 h 164"/>
                  <a:gd name="T22" fmla="*/ 2 w 243"/>
                  <a:gd name="T23" fmla="*/ 1 h 164"/>
                  <a:gd name="T24" fmla="*/ 2 w 243"/>
                  <a:gd name="T25" fmla="*/ 1 h 164"/>
                  <a:gd name="T26" fmla="*/ 2 w 243"/>
                  <a:gd name="T27" fmla="*/ 0 h 164"/>
                  <a:gd name="T28" fmla="*/ 2 w 243"/>
                  <a:gd name="T29" fmla="*/ 0 h 164"/>
                  <a:gd name="T30" fmla="*/ 2 w 243"/>
                  <a:gd name="T31" fmla="*/ 0 h 164"/>
                  <a:gd name="T32" fmla="*/ 2 w 243"/>
                  <a:gd name="T33" fmla="*/ 0 h 164"/>
                  <a:gd name="T34" fmla="*/ 2 w 243"/>
                  <a:gd name="T35" fmla="*/ 0 h 164"/>
                  <a:gd name="T36" fmla="*/ 2 w 243"/>
                  <a:gd name="T37" fmla="*/ 0 h 164"/>
                  <a:gd name="T38" fmla="*/ 2 w 243"/>
                  <a:gd name="T39" fmla="*/ 0 h 164"/>
                  <a:gd name="T40" fmla="*/ 2 w 243"/>
                  <a:gd name="T41" fmla="*/ 0 h 164"/>
                  <a:gd name="T42" fmla="*/ 2 w 243"/>
                  <a:gd name="T43" fmla="*/ 0 h 164"/>
                  <a:gd name="T44" fmla="*/ 2 w 243"/>
                  <a:gd name="T45" fmla="*/ 0 h 164"/>
                  <a:gd name="T46" fmla="*/ 2 w 243"/>
                  <a:gd name="T47" fmla="*/ 0 h 164"/>
                  <a:gd name="T48" fmla="*/ 2 w 243"/>
                  <a:gd name="T49" fmla="*/ 0 h 164"/>
                  <a:gd name="T50" fmla="*/ 1 w 243"/>
                  <a:gd name="T51" fmla="*/ 1 h 164"/>
                  <a:gd name="T52" fmla="*/ 1 w 243"/>
                  <a:gd name="T53" fmla="*/ 1 h 164"/>
                  <a:gd name="T54" fmla="*/ 1 w 243"/>
                  <a:gd name="T55" fmla="*/ 1 h 164"/>
                  <a:gd name="T56" fmla="*/ 1 w 243"/>
                  <a:gd name="T57" fmla="*/ 1 h 164"/>
                  <a:gd name="T58" fmla="*/ 1 w 243"/>
                  <a:gd name="T59" fmla="*/ 1 h 164"/>
                  <a:gd name="T60" fmla="*/ 1 w 243"/>
                  <a:gd name="T61" fmla="*/ 1 h 164"/>
                  <a:gd name="T62" fmla="*/ 0 w 243"/>
                  <a:gd name="T63" fmla="*/ 0 h 164"/>
                  <a:gd name="T64" fmla="*/ 0 w 243"/>
                  <a:gd name="T65" fmla="*/ 0 h 164"/>
                  <a:gd name="T66" fmla="*/ 0 w 243"/>
                  <a:gd name="T67" fmla="*/ 0 h 164"/>
                  <a:gd name="T68" fmla="*/ 0 w 243"/>
                  <a:gd name="T69" fmla="*/ 0 h 164"/>
                  <a:gd name="T70" fmla="*/ 0 w 243"/>
                  <a:gd name="T71" fmla="*/ 0 h 164"/>
                  <a:gd name="T72" fmla="*/ 0 w 243"/>
                  <a:gd name="T73" fmla="*/ 0 h 164"/>
                  <a:gd name="T74" fmla="*/ 0 w 243"/>
                  <a:gd name="T75" fmla="*/ 0 h 164"/>
                  <a:gd name="T76" fmla="*/ 0 w 243"/>
                  <a:gd name="T77" fmla="*/ 0 h 164"/>
                  <a:gd name="T78" fmla="*/ 0 w 243"/>
                  <a:gd name="T79" fmla="*/ 0 h 164"/>
                  <a:gd name="T80" fmla="*/ 0 w 243"/>
                  <a:gd name="T81" fmla="*/ 0 h 164"/>
                  <a:gd name="T82" fmla="*/ 0 w 243"/>
                  <a:gd name="T83" fmla="*/ 0 h 164"/>
                  <a:gd name="T84" fmla="*/ 0 w 243"/>
                  <a:gd name="T85" fmla="*/ 0 h 164"/>
                  <a:gd name="T86" fmla="*/ 0 w 243"/>
                  <a:gd name="T87" fmla="*/ 0 h 164"/>
                  <a:gd name="T88" fmla="*/ 0 w 243"/>
                  <a:gd name="T89" fmla="*/ 0 h 164"/>
                  <a:gd name="T90" fmla="*/ 0 w 243"/>
                  <a:gd name="T91" fmla="*/ 0 h 164"/>
                  <a:gd name="T92" fmla="*/ 0 w 243"/>
                  <a:gd name="T93" fmla="*/ 0 h 164"/>
                  <a:gd name="T94" fmla="*/ 0 w 243"/>
                  <a:gd name="T95" fmla="*/ 0 h 1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3"/>
                  <a:gd name="T145" fmla="*/ 0 h 164"/>
                  <a:gd name="T146" fmla="*/ 243 w 243"/>
                  <a:gd name="T147" fmla="*/ 164 h 16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3" h="164">
                    <a:moveTo>
                      <a:pt x="0" y="21"/>
                    </a:moveTo>
                    <a:lnTo>
                      <a:pt x="2" y="36"/>
                    </a:lnTo>
                    <a:lnTo>
                      <a:pt x="4" y="50"/>
                    </a:lnTo>
                    <a:lnTo>
                      <a:pt x="8" y="64"/>
                    </a:lnTo>
                    <a:lnTo>
                      <a:pt x="12" y="78"/>
                    </a:lnTo>
                    <a:lnTo>
                      <a:pt x="18" y="90"/>
                    </a:lnTo>
                    <a:lnTo>
                      <a:pt x="24" y="101"/>
                    </a:lnTo>
                    <a:lnTo>
                      <a:pt x="31" y="112"/>
                    </a:lnTo>
                    <a:lnTo>
                      <a:pt x="39" y="122"/>
                    </a:lnTo>
                    <a:lnTo>
                      <a:pt x="48" y="131"/>
                    </a:lnTo>
                    <a:lnTo>
                      <a:pt x="58" y="140"/>
                    </a:lnTo>
                    <a:lnTo>
                      <a:pt x="68" y="147"/>
                    </a:lnTo>
                    <a:lnTo>
                      <a:pt x="79" y="153"/>
                    </a:lnTo>
                    <a:lnTo>
                      <a:pt x="90" y="158"/>
                    </a:lnTo>
                    <a:lnTo>
                      <a:pt x="103" y="161"/>
                    </a:lnTo>
                    <a:lnTo>
                      <a:pt x="115" y="163"/>
                    </a:lnTo>
                    <a:lnTo>
                      <a:pt x="127" y="164"/>
                    </a:lnTo>
                    <a:lnTo>
                      <a:pt x="137" y="164"/>
                    </a:lnTo>
                    <a:lnTo>
                      <a:pt x="146" y="163"/>
                    </a:lnTo>
                    <a:lnTo>
                      <a:pt x="155" y="160"/>
                    </a:lnTo>
                    <a:lnTo>
                      <a:pt x="164" y="157"/>
                    </a:lnTo>
                    <a:lnTo>
                      <a:pt x="173" y="154"/>
                    </a:lnTo>
                    <a:lnTo>
                      <a:pt x="181" y="149"/>
                    </a:lnTo>
                    <a:lnTo>
                      <a:pt x="189" y="145"/>
                    </a:lnTo>
                    <a:lnTo>
                      <a:pt x="197" y="139"/>
                    </a:lnTo>
                    <a:lnTo>
                      <a:pt x="204" y="133"/>
                    </a:lnTo>
                    <a:lnTo>
                      <a:pt x="211" y="125"/>
                    </a:lnTo>
                    <a:lnTo>
                      <a:pt x="217" y="118"/>
                    </a:lnTo>
                    <a:lnTo>
                      <a:pt x="224" y="110"/>
                    </a:lnTo>
                    <a:lnTo>
                      <a:pt x="230" y="101"/>
                    </a:lnTo>
                    <a:lnTo>
                      <a:pt x="235" y="93"/>
                    </a:lnTo>
                    <a:lnTo>
                      <a:pt x="239" y="84"/>
                    </a:lnTo>
                    <a:lnTo>
                      <a:pt x="243" y="74"/>
                    </a:lnTo>
                    <a:lnTo>
                      <a:pt x="243" y="70"/>
                    </a:lnTo>
                    <a:lnTo>
                      <a:pt x="243" y="68"/>
                    </a:lnTo>
                    <a:lnTo>
                      <a:pt x="243" y="64"/>
                    </a:lnTo>
                    <a:lnTo>
                      <a:pt x="243" y="62"/>
                    </a:lnTo>
                    <a:lnTo>
                      <a:pt x="242" y="58"/>
                    </a:lnTo>
                    <a:lnTo>
                      <a:pt x="242" y="56"/>
                    </a:lnTo>
                    <a:lnTo>
                      <a:pt x="241" y="52"/>
                    </a:lnTo>
                    <a:lnTo>
                      <a:pt x="241" y="50"/>
                    </a:lnTo>
                    <a:lnTo>
                      <a:pt x="238" y="61"/>
                    </a:lnTo>
                    <a:lnTo>
                      <a:pt x="234" y="72"/>
                    </a:lnTo>
                    <a:lnTo>
                      <a:pt x="230" y="81"/>
                    </a:lnTo>
                    <a:lnTo>
                      <a:pt x="225" y="91"/>
                    </a:lnTo>
                    <a:lnTo>
                      <a:pt x="219" y="100"/>
                    </a:lnTo>
                    <a:lnTo>
                      <a:pt x="213" y="109"/>
                    </a:lnTo>
                    <a:lnTo>
                      <a:pt x="206" y="116"/>
                    </a:lnTo>
                    <a:lnTo>
                      <a:pt x="199" y="123"/>
                    </a:lnTo>
                    <a:lnTo>
                      <a:pt x="191" y="130"/>
                    </a:lnTo>
                    <a:lnTo>
                      <a:pt x="183" y="136"/>
                    </a:lnTo>
                    <a:lnTo>
                      <a:pt x="174" y="141"/>
                    </a:lnTo>
                    <a:lnTo>
                      <a:pt x="166" y="146"/>
                    </a:lnTo>
                    <a:lnTo>
                      <a:pt x="156" y="148"/>
                    </a:lnTo>
                    <a:lnTo>
                      <a:pt x="147" y="151"/>
                    </a:lnTo>
                    <a:lnTo>
                      <a:pt x="137" y="153"/>
                    </a:lnTo>
                    <a:lnTo>
                      <a:pt x="127" y="153"/>
                    </a:lnTo>
                    <a:lnTo>
                      <a:pt x="115" y="152"/>
                    </a:lnTo>
                    <a:lnTo>
                      <a:pt x="104" y="151"/>
                    </a:lnTo>
                    <a:lnTo>
                      <a:pt x="91" y="147"/>
                    </a:lnTo>
                    <a:lnTo>
                      <a:pt x="81" y="142"/>
                    </a:lnTo>
                    <a:lnTo>
                      <a:pt x="70" y="136"/>
                    </a:lnTo>
                    <a:lnTo>
                      <a:pt x="61" y="129"/>
                    </a:lnTo>
                    <a:lnTo>
                      <a:pt x="52" y="121"/>
                    </a:lnTo>
                    <a:lnTo>
                      <a:pt x="43" y="112"/>
                    </a:lnTo>
                    <a:lnTo>
                      <a:pt x="36" y="101"/>
                    </a:lnTo>
                    <a:lnTo>
                      <a:pt x="29" y="91"/>
                    </a:lnTo>
                    <a:lnTo>
                      <a:pt x="23" y="80"/>
                    </a:lnTo>
                    <a:lnTo>
                      <a:pt x="18" y="68"/>
                    </a:lnTo>
                    <a:lnTo>
                      <a:pt x="14" y="55"/>
                    </a:lnTo>
                    <a:lnTo>
                      <a:pt x="12" y="42"/>
                    </a:lnTo>
                    <a:lnTo>
                      <a:pt x="10" y="27"/>
                    </a:lnTo>
                    <a:lnTo>
                      <a:pt x="9" y="13"/>
                    </a:lnTo>
                    <a:lnTo>
                      <a:pt x="9" y="12"/>
                    </a:lnTo>
                    <a:lnTo>
                      <a:pt x="9" y="9"/>
                    </a:lnTo>
                    <a:lnTo>
                      <a:pt x="9" y="8"/>
                    </a:lnTo>
                    <a:lnTo>
                      <a:pt x="9" y="6"/>
                    </a:lnTo>
                    <a:lnTo>
                      <a:pt x="9" y="4"/>
                    </a:lnTo>
                    <a:lnTo>
                      <a:pt x="9" y="3"/>
                    </a:lnTo>
                    <a:lnTo>
                      <a:pt x="10" y="1"/>
                    </a:lnTo>
                    <a:lnTo>
                      <a:pt x="10" y="0"/>
                    </a:lnTo>
                    <a:lnTo>
                      <a:pt x="9" y="0"/>
                    </a:lnTo>
                    <a:lnTo>
                      <a:pt x="9" y="1"/>
                    </a:lnTo>
                    <a:lnTo>
                      <a:pt x="8" y="2"/>
                    </a:lnTo>
                    <a:lnTo>
                      <a:pt x="8" y="3"/>
                    </a:lnTo>
                    <a:lnTo>
                      <a:pt x="7" y="6"/>
                    </a:lnTo>
                    <a:lnTo>
                      <a:pt x="6" y="8"/>
                    </a:lnTo>
                    <a:lnTo>
                      <a:pt x="5" y="10"/>
                    </a:lnTo>
                    <a:lnTo>
                      <a:pt x="4" y="13"/>
                    </a:lnTo>
                    <a:lnTo>
                      <a:pt x="3" y="14"/>
                    </a:lnTo>
                    <a:lnTo>
                      <a:pt x="2" y="16"/>
                    </a:lnTo>
                    <a:lnTo>
                      <a:pt x="1" y="19"/>
                    </a:lnTo>
                    <a:lnTo>
                      <a:pt x="0" y="21"/>
                    </a:lnTo>
                    <a:close/>
                  </a:path>
                </a:pathLst>
              </a:custGeom>
              <a:solidFill>
                <a:srgbClr val="F4BF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8" name="Freeform 134"/>
              <p:cNvSpPr>
                <a:spLocks/>
              </p:cNvSpPr>
              <p:nvPr/>
            </p:nvSpPr>
            <p:spPr bwMode="auto">
              <a:xfrm>
                <a:off x="1137" y="2655"/>
                <a:ext cx="48" cy="28"/>
              </a:xfrm>
              <a:custGeom>
                <a:avLst/>
                <a:gdLst>
                  <a:gd name="T0" fmla="*/ 0 w 238"/>
                  <a:gd name="T1" fmla="*/ 0 h 169"/>
                  <a:gd name="T2" fmla="*/ 0 w 238"/>
                  <a:gd name="T3" fmla="*/ 0 h 169"/>
                  <a:gd name="T4" fmla="*/ 0 w 238"/>
                  <a:gd name="T5" fmla="*/ 0 h 169"/>
                  <a:gd name="T6" fmla="*/ 0 w 238"/>
                  <a:gd name="T7" fmla="*/ 0 h 169"/>
                  <a:gd name="T8" fmla="*/ 0 w 238"/>
                  <a:gd name="T9" fmla="*/ 0 h 169"/>
                  <a:gd name="T10" fmla="*/ 0 w 238"/>
                  <a:gd name="T11" fmla="*/ 0 h 169"/>
                  <a:gd name="T12" fmla="*/ 0 w 238"/>
                  <a:gd name="T13" fmla="*/ 0 h 169"/>
                  <a:gd name="T14" fmla="*/ 0 w 238"/>
                  <a:gd name="T15" fmla="*/ 0 h 169"/>
                  <a:gd name="T16" fmla="*/ 0 w 238"/>
                  <a:gd name="T17" fmla="*/ 1 h 169"/>
                  <a:gd name="T18" fmla="*/ 1 w 238"/>
                  <a:gd name="T19" fmla="*/ 1 h 169"/>
                  <a:gd name="T20" fmla="*/ 1 w 238"/>
                  <a:gd name="T21" fmla="*/ 1 h 169"/>
                  <a:gd name="T22" fmla="*/ 1 w 238"/>
                  <a:gd name="T23" fmla="*/ 1 h 169"/>
                  <a:gd name="T24" fmla="*/ 1 w 238"/>
                  <a:gd name="T25" fmla="*/ 1 h 169"/>
                  <a:gd name="T26" fmla="*/ 1 w 238"/>
                  <a:gd name="T27" fmla="*/ 1 h 169"/>
                  <a:gd name="T28" fmla="*/ 1 w 238"/>
                  <a:gd name="T29" fmla="*/ 1 h 169"/>
                  <a:gd name="T30" fmla="*/ 1 w 238"/>
                  <a:gd name="T31" fmla="*/ 1 h 169"/>
                  <a:gd name="T32" fmla="*/ 2 w 238"/>
                  <a:gd name="T33" fmla="*/ 1 h 169"/>
                  <a:gd name="T34" fmla="*/ 2 w 238"/>
                  <a:gd name="T35" fmla="*/ 0 h 169"/>
                  <a:gd name="T36" fmla="*/ 2 w 238"/>
                  <a:gd name="T37" fmla="*/ 0 h 169"/>
                  <a:gd name="T38" fmla="*/ 2 w 238"/>
                  <a:gd name="T39" fmla="*/ 0 h 169"/>
                  <a:gd name="T40" fmla="*/ 2 w 238"/>
                  <a:gd name="T41" fmla="*/ 0 h 169"/>
                  <a:gd name="T42" fmla="*/ 2 w 238"/>
                  <a:gd name="T43" fmla="*/ 0 h 169"/>
                  <a:gd name="T44" fmla="*/ 2 w 238"/>
                  <a:gd name="T45" fmla="*/ 0 h 169"/>
                  <a:gd name="T46" fmla="*/ 2 w 238"/>
                  <a:gd name="T47" fmla="*/ 0 h 169"/>
                  <a:gd name="T48" fmla="*/ 2 w 238"/>
                  <a:gd name="T49" fmla="*/ 0 h 169"/>
                  <a:gd name="T50" fmla="*/ 2 w 238"/>
                  <a:gd name="T51" fmla="*/ 0 h 169"/>
                  <a:gd name="T52" fmla="*/ 2 w 238"/>
                  <a:gd name="T53" fmla="*/ 0 h 169"/>
                  <a:gd name="T54" fmla="*/ 2 w 238"/>
                  <a:gd name="T55" fmla="*/ 0 h 169"/>
                  <a:gd name="T56" fmla="*/ 2 w 238"/>
                  <a:gd name="T57" fmla="*/ 1 h 169"/>
                  <a:gd name="T58" fmla="*/ 1 w 238"/>
                  <a:gd name="T59" fmla="*/ 1 h 169"/>
                  <a:gd name="T60" fmla="*/ 1 w 238"/>
                  <a:gd name="T61" fmla="*/ 1 h 169"/>
                  <a:gd name="T62" fmla="*/ 1 w 238"/>
                  <a:gd name="T63" fmla="*/ 1 h 169"/>
                  <a:gd name="T64" fmla="*/ 1 w 238"/>
                  <a:gd name="T65" fmla="*/ 1 h 169"/>
                  <a:gd name="T66" fmla="*/ 1 w 238"/>
                  <a:gd name="T67" fmla="*/ 1 h 169"/>
                  <a:gd name="T68" fmla="*/ 1 w 238"/>
                  <a:gd name="T69" fmla="*/ 1 h 169"/>
                  <a:gd name="T70" fmla="*/ 0 w 238"/>
                  <a:gd name="T71" fmla="*/ 0 h 169"/>
                  <a:gd name="T72" fmla="*/ 0 w 238"/>
                  <a:gd name="T73" fmla="*/ 0 h 169"/>
                  <a:gd name="T74" fmla="*/ 0 w 238"/>
                  <a:gd name="T75" fmla="*/ 0 h 169"/>
                  <a:gd name="T76" fmla="*/ 0 w 238"/>
                  <a:gd name="T77" fmla="*/ 0 h 169"/>
                  <a:gd name="T78" fmla="*/ 0 w 238"/>
                  <a:gd name="T79" fmla="*/ 0 h 169"/>
                  <a:gd name="T80" fmla="*/ 0 w 238"/>
                  <a:gd name="T81" fmla="*/ 0 h 169"/>
                  <a:gd name="T82" fmla="*/ 0 w 238"/>
                  <a:gd name="T83" fmla="*/ 0 h 169"/>
                  <a:gd name="T84" fmla="*/ 0 w 238"/>
                  <a:gd name="T85" fmla="*/ 0 h 169"/>
                  <a:gd name="T86" fmla="*/ 0 w 238"/>
                  <a:gd name="T87" fmla="*/ 0 h 169"/>
                  <a:gd name="T88" fmla="*/ 0 w 238"/>
                  <a:gd name="T89" fmla="*/ 0 h 169"/>
                  <a:gd name="T90" fmla="*/ 0 w 238"/>
                  <a:gd name="T91" fmla="*/ 0 h 169"/>
                  <a:gd name="T92" fmla="*/ 0 w 238"/>
                  <a:gd name="T93" fmla="*/ 0 h 169"/>
                  <a:gd name="T94" fmla="*/ 0 w 238"/>
                  <a:gd name="T95" fmla="*/ 0 h 169"/>
                  <a:gd name="T96" fmla="*/ 0 w 238"/>
                  <a:gd name="T97" fmla="*/ 0 h 169"/>
                  <a:gd name="T98" fmla="*/ 0 w 238"/>
                  <a:gd name="T99" fmla="*/ 0 h 169"/>
                  <a:gd name="T100" fmla="*/ 0 w 238"/>
                  <a:gd name="T101" fmla="*/ 0 h 169"/>
                  <a:gd name="T102" fmla="*/ 0 w 238"/>
                  <a:gd name="T103" fmla="*/ 0 h 16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38"/>
                  <a:gd name="T157" fmla="*/ 0 h 169"/>
                  <a:gd name="T158" fmla="*/ 238 w 238"/>
                  <a:gd name="T159" fmla="*/ 169 h 16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38" h="169">
                    <a:moveTo>
                      <a:pt x="0" y="21"/>
                    </a:moveTo>
                    <a:lnTo>
                      <a:pt x="0" y="21"/>
                    </a:lnTo>
                    <a:lnTo>
                      <a:pt x="0" y="23"/>
                    </a:lnTo>
                    <a:lnTo>
                      <a:pt x="0" y="24"/>
                    </a:lnTo>
                    <a:lnTo>
                      <a:pt x="0" y="38"/>
                    </a:lnTo>
                    <a:lnTo>
                      <a:pt x="2" y="53"/>
                    </a:lnTo>
                    <a:lnTo>
                      <a:pt x="5" y="67"/>
                    </a:lnTo>
                    <a:lnTo>
                      <a:pt x="9" y="80"/>
                    </a:lnTo>
                    <a:lnTo>
                      <a:pt x="14" y="93"/>
                    </a:lnTo>
                    <a:lnTo>
                      <a:pt x="20" y="105"/>
                    </a:lnTo>
                    <a:lnTo>
                      <a:pt x="27" y="116"/>
                    </a:lnTo>
                    <a:lnTo>
                      <a:pt x="35" y="127"/>
                    </a:lnTo>
                    <a:lnTo>
                      <a:pt x="44" y="136"/>
                    </a:lnTo>
                    <a:lnTo>
                      <a:pt x="53" y="145"/>
                    </a:lnTo>
                    <a:lnTo>
                      <a:pt x="63" y="152"/>
                    </a:lnTo>
                    <a:lnTo>
                      <a:pt x="74" y="158"/>
                    </a:lnTo>
                    <a:lnTo>
                      <a:pt x="85" y="163"/>
                    </a:lnTo>
                    <a:lnTo>
                      <a:pt x="98" y="166"/>
                    </a:lnTo>
                    <a:lnTo>
                      <a:pt x="110" y="169"/>
                    </a:lnTo>
                    <a:lnTo>
                      <a:pt x="122" y="169"/>
                    </a:lnTo>
                    <a:lnTo>
                      <a:pt x="132" y="169"/>
                    </a:lnTo>
                    <a:lnTo>
                      <a:pt x="141" y="168"/>
                    </a:lnTo>
                    <a:lnTo>
                      <a:pt x="151" y="165"/>
                    </a:lnTo>
                    <a:lnTo>
                      <a:pt x="160" y="162"/>
                    </a:lnTo>
                    <a:lnTo>
                      <a:pt x="169" y="158"/>
                    </a:lnTo>
                    <a:lnTo>
                      <a:pt x="177" y="153"/>
                    </a:lnTo>
                    <a:lnTo>
                      <a:pt x="185" y="148"/>
                    </a:lnTo>
                    <a:lnTo>
                      <a:pt x="193" y="142"/>
                    </a:lnTo>
                    <a:lnTo>
                      <a:pt x="200" y="135"/>
                    </a:lnTo>
                    <a:lnTo>
                      <a:pt x="207" y="128"/>
                    </a:lnTo>
                    <a:lnTo>
                      <a:pt x="213" y="120"/>
                    </a:lnTo>
                    <a:lnTo>
                      <a:pt x="220" y="111"/>
                    </a:lnTo>
                    <a:lnTo>
                      <a:pt x="225" y="103"/>
                    </a:lnTo>
                    <a:lnTo>
                      <a:pt x="230" y="93"/>
                    </a:lnTo>
                    <a:lnTo>
                      <a:pt x="234" y="83"/>
                    </a:lnTo>
                    <a:lnTo>
                      <a:pt x="238" y="73"/>
                    </a:lnTo>
                    <a:lnTo>
                      <a:pt x="237" y="69"/>
                    </a:lnTo>
                    <a:lnTo>
                      <a:pt x="237" y="67"/>
                    </a:lnTo>
                    <a:lnTo>
                      <a:pt x="236" y="63"/>
                    </a:lnTo>
                    <a:lnTo>
                      <a:pt x="236" y="61"/>
                    </a:lnTo>
                    <a:lnTo>
                      <a:pt x="235" y="57"/>
                    </a:lnTo>
                    <a:lnTo>
                      <a:pt x="235" y="55"/>
                    </a:lnTo>
                    <a:lnTo>
                      <a:pt x="234" y="51"/>
                    </a:lnTo>
                    <a:lnTo>
                      <a:pt x="234" y="49"/>
                    </a:lnTo>
                    <a:lnTo>
                      <a:pt x="231" y="61"/>
                    </a:lnTo>
                    <a:lnTo>
                      <a:pt x="228" y="72"/>
                    </a:lnTo>
                    <a:lnTo>
                      <a:pt x="224" y="83"/>
                    </a:lnTo>
                    <a:lnTo>
                      <a:pt x="220" y="92"/>
                    </a:lnTo>
                    <a:lnTo>
                      <a:pt x="214" y="102"/>
                    </a:lnTo>
                    <a:lnTo>
                      <a:pt x="208" y="111"/>
                    </a:lnTo>
                    <a:lnTo>
                      <a:pt x="201" y="120"/>
                    </a:lnTo>
                    <a:lnTo>
                      <a:pt x="194" y="127"/>
                    </a:lnTo>
                    <a:lnTo>
                      <a:pt x="187" y="134"/>
                    </a:lnTo>
                    <a:lnTo>
                      <a:pt x="179" y="140"/>
                    </a:lnTo>
                    <a:lnTo>
                      <a:pt x="170" y="146"/>
                    </a:lnTo>
                    <a:lnTo>
                      <a:pt x="161" y="151"/>
                    </a:lnTo>
                    <a:lnTo>
                      <a:pt x="152" y="154"/>
                    </a:lnTo>
                    <a:lnTo>
                      <a:pt x="142" y="157"/>
                    </a:lnTo>
                    <a:lnTo>
                      <a:pt x="132" y="158"/>
                    </a:lnTo>
                    <a:lnTo>
                      <a:pt x="122" y="158"/>
                    </a:lnTo>
                    <a:lnTo>
                      <a:pt x="111" y="158"/>
                    </a:lnTo>
                    <a:lnTo>
                      <a:pt x="99" y="156"/>
                    </a:lnTo>
                    <a:lnTo>
                      <a:pt x="88" y="152"/>
                    </a:lnTo>
                    <a:lnTo>
                      <a:pt x="77" y="148"/>
                    </a:lnTo>
                    <a:lnTo>
                      <a:pt x="67" y="142"/>
                    </a:lnTo>
                    <a:lnTo>
                      <a:pt x="58" y="135"/>
                    </a:lnTo>
                    <a:lnTo>
                      <a:pt x="50" y="128"/>
                    </a:lnTo>
                    <a:lnTo>
                      <a:pt x="42" y="120"/>
                    </a:lnTo>
                    <a:lnTo>
                      <a:pt x="34" y="110"/>
                    </a:lnTo>
                    <a:lnTo>
                      <a:pt x="28" y="99"/>
                    </a:lnTo>
                    <a:lnTo>
                      <a:pt x="22" y="89"/>
                    </a:lnTo>
                    <a:lnTo>
                      <a:pt x="18" y="77"/>
                    </a:lnTo>
                    <a:lnTo>
                      <a:pt x="14" y="63"/>
                    </a:lnTo>
                    <a:lnTo>
                      <a:pt x="11" y="51"/>
                    </a:lnTo>
                    <a:lnTo>
                      <a:pt x="9" y="37"/>
                    </a:lnTo>
                    <a:lnTo>
                      <a:pt x="9" y="24"/>
                    </a:lnTo>
                    <a:lnTo>
                      <a:pt x="9" y="20"/>
                    </a:lnTo>
                    <a:lnTo>
                      <a:pt x="9" y="18"/>
                    </a:lnTo>
                    <a:lnTo>
                      <a:pt x="9" y="15"/>
                    </a:lnTo>
                    <a:lnTo>
                      <a:pt x="9" y="12"/>
                    </a:lnTo>
                    <a:lnTo>
                      <a:pt x="9" y="9"/>
                    </a:lnTo>
                    <a:lnTo>
                      <a:pt x="10" y="6"/>
                    </a:lnTo>
                    <a:lnTo>
                      <a:pt x="10" y="3"/>
                    </a:lnTo>
                    <a:lnTo>
                      <a:pt x="10" y="0"/>
                    </a:lnTo>
                    <a:lnTo>
                      <a:pt x="9" y="2"/>
                    </a:lnTo>
                    <a:lnTo>
                      <a:pt x="8" y="3"/>
                    </a:lnTo>
                    <a:lnTo>
                      <a:pt x="7" y="6"/>
                    </a:lnTo>
                    <a:lnTo>
                      <a:pt x="6" y="7"/>
                    </a:lnTo>
                    <a:lnTo>
                      <a:pt x="5" y="9"/>
                    </a:lnTo>
                    <a:lnTo>
                      <a:pt x="4" y="11"/>
                    </a:lnTo>
                    <a:lnTo>
                      <a:pt x="3" y="13"/>
                    </a:lnTo>
                    <a:lnTo>
                      <a:pt x="3" y="14"/>
                    </a:lnTo>
                    <a:lnTo>
                      <a:pt x="2" y="15"/>
                    </a:lnTo>
                    <a:lnTo>
                      <a:pt x="2" y="17"/>
                    </a:lnTo>
                    <a:lnTo>
                      <a:pt x="1" y="17"/>
                    </a:lnTo>
                    <a:lnTo>
                      <a:pt x="1" y="18"/>
                    </a:lnTo>
                    <a:lnTo>
                      <a:pt x="1" y="19"/>
                    </a:lnTo>
                    <a:lnTo>
                      <a:pt x="0" y="19"/>
                    </a:lnTo>
                    <a:lnTo>
                      <a:pt x="0" y="20"/>
                    </a:lnTo>
                    <a:lnTo>
                      <a:pt x="0" y="21"/>
                    </a:lnTo>
                    <a:close/>
                  </a:path>
                </a:pathLst>
              </a:custGeom>
              <a:solidFill>
                <a:srgbClr val="F5C1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9" name="Freeform 135"/>
              <p:cNvSpPr>
                <a:spLocks/>
              </p:cNvSpPr>
              <p:nvPr/>
            </p:nvSpPr>
            <p:spPr bwMode="auto">
              <a:xfrm>
                <a:off x="1138" y="2654"/>
                <a:ext cx="46" cy="29"/>
              </a:xfrm>
              <a:custGeom>
                <a:avLst/>
                <a:gdLst>
                  <a:gd name="T0" fmla="*/ 0 w 232"/>
                  <a:gd name="T1" fmla="*/ 0 h 174"/>
                  <a:gd name="T2" fmla="*/ 0 w 232"/>
                  <a:gd name="T3" fmla="*/ 0 h 174"/>
                  <a:gd name="T4" fmla="*/ 0 w 232"/>
                  <a:gd name="T5" fmla="*/ 0 h 174"/>
                  <a:gd name="T6" fmla="*/ 0 w 232"/>
                  <a:gd name="T7" fmla="*/ 0 h 174"/>
                  <a:gd name="T8" fmla="*/ 0 w 232"/>
                  <a:gd name="T9" fmla="*/ 0 h 174"/>
                  <a:gd name="T10" fmla="*/ 0 w 232"/>
                  <a:gd name="T11" fmla="*/ 0 h 174"/>
                  <a:gd name="T12" fmla="*/ 0 w 232"/>
                  <a:gd name="T13" fmla="*/ 1 h 174"/>
                  <a:gd name="T14" fmla="*/ 0 w 232"/>
                  <a:gd name="T15" fmla="*/ 1 h 174"/>
                  <a:gd name="T16" fmla="*/ 0 w 232"/>
                  <a:gd name="T17" fmla="*/ 1 h 174"/>
                  <a:gd name="T18" fmla="*/ 0 w 232"/>
                  <a:gd name="T19" fmla="*/ 1 h 174"/>
                  <a:gd name="T20" fmla="*/ 1 w 232"/>
                  <a:gd name="T21" fmla="*/ 1 h 174"/>
                  <a:gd name="T22" fmla="*/ 1 w 232"/>
                  <a:gd name="T23" fmla="*/ 1 h 174"/>
                  <a:gd name="T24" fmla="*/ 1 w 232"/>
                  <a:gd name="T25" fmla="*/ 1 h 174"/>
                  <a:gd name="T26" fmla="*/ 1 w 232"/>
                  <a:gd name="T27" fmla="*/ 1 h 174"/>
                  <a:gd name="T28" fmla="*/ 1 w 232"/>
                  <a:gd name="T29" fmla="*/ 1 h 174"/>
                  <a:gd name="T30" fmla="*/ 1 w 232"/>
                  <a:gd name="T31" fmla="*/ 1 h 174"/>
                  <a:gd name="T32" fmla="*/ 2 w 232"/>
                  <a:gd name="T33" fmla="*/ 1 h 174"/>
                  <a:gd name="T34" fmla="*/ 2 w 232"/>
                  <a:gd name="T35" fmla="*/ 1 h 174"/>
                  <a:gd name="T36" fmla="*/ 2 w 232"/>
                  <a:gd name="T37" fmla="*/ 1 h 174"/>
                  <a:gd name="T38" fmla="*/ 2 w 232"/>
                  <a:gd name="T39" fmla="*/ 0 h 174"/>
                  <a:gd name="T40" fmla="*/ 2 w 232"/>
                  <a:gd name="T41" fmla="*/ 0 h 174"/>
                  <a:gd name="T42" fmla="*/ 2 w 232"/>
                  <a:gd name="T43" fmla="*/ 0 h 174"/>
                  <a:gd name="T44" fmla="*/ 2 w 232"/>
                  <a:gd name="T45" fmla="*/ 0 h 174"/>
                  <a:gd name="T46" fmla="*/ 2 w 232"/>
                  <a:gd name="T47" fmla="*/ 0 h 174"/>
                  <a:gd name="T48" fmla="*/ 2 w 232"/>
                  <a:gd name="T49" fmla="*/ 0 h 174"/>
                  <a:gd name="T50" fmla="*/ 2 w 232"/>
                  <a:gd name="T51" fmla="*/ 0 h 174"/>
                  <a:gd name="T52" fmla="*/ 2 w 232"/>
                  <a:gd name="T53" fmla="*/ 1 h 174"/>
                  <a:gd name="T54" fmla="*/ 2 w 232"/>
                  <a:gd name="T55" fmla="*/ 1 h 174"/>
                  <a:gd name="T56" fmla="*/ 1 w 232"/>
                  <a:gd name="T57" fmla="*/ 1 h 174"/>
                  <a:gd name="T58" fmla="*/ 1 w 232"/>
                  <a:gd name="T59" fmla="*/ 1 h 174"/>
                  <a:gd name="T60" fmla="*/ 1 w 232"/>
                  <a:gd name="T61" fmla="*/ 1 h 174"/>
                  <a:gd name="T62" fmla="*/ 1 w 232"/>
                  <a:gd name="T63" fmla="*/ 1 h 174"/>
                  <a:gd name="T64" fmla="*/ 1 w 232"/>
                  <a:gd name="T65" fmla="*/ 1 h 174"/>
                  <a:gd name="T66" fmla="*/ 1 w 232"/>
                  <a:gd name="T67" fmla="*/ 1 h 174"/>
                  <a:gd name="T68" fmla="*/ 1 w 232"/>
                  <a:gd name="T69" fmla="*/ 1 h 174"/>
                  <a:gd name="T70" fmla="*/ 0 w 232"/>
                  <a:gd name="T71" fmla="*/ 1 h 174"/>
                  <a:gd name="T72" fmla="*/ 0 w 232"/>
                  <a:gd name="T73" fmla="*/ 1 h 174"/>
                  <a:gd name="T74" fmla="*/ 0 w 232"/>
                  <a:gd name="T75" fmla="*/ 1 h 174"/>
                  <a:gd name="T76" fmla="*/ 0 w 232"/>
                  <a:gd name="T77" fmla="*/ 0 h 174"/>
                  <a:gd name="T78" fmla="*/ 0 w 232"/>
                  <a:gd name="T79" fmla="*/ 0 h 174"/>
                  <a:gd name="T80" fmla="*/ 0 w 232"/>
                  <a:gd name="T81" fmla="*/ 0 h 174"/>
                  <a:gd name="T82" fmla="*/ 0 w 232"/>
                  <a:gd name="T83" fmla="*/ 0 h 174"/>
                  <a:gd name="T84" fmla="*/ 0 w 232"/>
                  <a:gd name="T85" fmla="*/ 0 h 174"/>
                  <a:gd name="T86" fmla="*/ 0 w 232"/>
                  <a:gd name="T87" fmla="*/ 0 h 174"/>
                  <a:gd name="T88" fmla="*/ 0 w 232"/>
                  <a:gd name="T89" fmla="*/ 0 h 174"/>
                  <a:gd name="T90" fmla="*/ 0 w 232"/>
                  <a:gd name="T91" fmla="*/ 0 h 174"/>
                  <a:gd name="T92" fmla="*/ 0 w 232"/>
                  <a:gd name="T93" fmla="*/ 0 h 174"/>
                  <a:gd name="T94" fmla="*/ 0 w 232"/>
                  <a:gd name="T95" fmla="*/ 0 h 1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2"/>
                  <a:gd name="T145" fmla="*/ 0 h 174"/>
                  <a:gd name="T146" fmla="*/ 232 w 232"/>
                  <a:gd name="T147" fmla="*/ 174 h 17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2" h="174">
                    <a:moveTo>
                      <a:pt x="1" y="21"/>
                    </a:moveTo>
                    <a:lnTo>
                      <a:pt x="1" y="22"/>
                    </a:lnTo>
                    <a:lnTo>
                      <a:pt x="0" y="24"/>
                    </a:lnTo>
                    <a:lnTo>
                      <a:pt x="0" y="25"/>
                    </a:lnTo>
                    <a:lnTo>
                      <a:pt x="0" y="27"/>
                    </a:lnTo>
                    <a:lnTo>
                      <a:pt x="0" y="29"/>
                    </a:lnTo>
                    <a:lnTo>
                      <a:pt x="0" y="30"/>
                    </a:lnTo>
                    <a:lnTo>
                      <a:pt x="0" y="33"/>
                    </a:lnTo>
                    <a:lnTo>
                      <a:pt x="0" y="34"/>
                    </a:lnTo>
                    <a:lnTo>
                      <a:pt x="1" y="48"/>
                    </a:lnTo>
                    <a:lnTo>
                      <a:pt x="3" y="63"/>
                    </a:lnTo>
                    <a:lnTo>
                      <a:pt x="5" y="76"/>
                    </a:lnTo>
                    <a:lnTo>
                      <a:pt x="9" y="89"/>
                    </a:lnTo>
                    <a:lnTo>
                      <a:pt x="14" y="101"/>
                    </a:lnTo>
                    <a:lnTo>
                      <a:pt x="20" y="112"/>
                    </a:lnTo>
                    <a:lnTo>
                      <a:pt x="27" y="122"/>
                    </a:lnTo>
                    <a:lnTo>
                      <a:pt x="34" y="133"/>
                    </a:lnTo>
                    <a:lnTo>
                      <a:pt x="43" y="142"/>
                    </a:lnTo>
                    <a:lnTo>
                      <a:pt x="52" y="150"/>
                    </a:lnTo>
                    <a:lnTo>
                      <a:pt x="61" y="157"/>
                    </a:lnTo>
                    <a:lnTo>
                      <a:pt x="72" y="163"/>
                    </a:lnTo>
                    <a:lnTo>
                      <a:pt x="82" y="168"/>
                    </a:lnTo>
                    <a:lnTo>
                      <a:pt x="95" y="172"/>
                    </a:lnTo>
                    <a:lnTo>
                      <a:pt x="106" y="173"/>
                    </a:lnTo>
                    <a:lnTo>
                      <a:pt x="118" y="174"/>
                    </a:lnTo>
                    <a:lnTo>
                      <a:pt x="128" y="174"/>
                    </a:lnTo>
                    <a:lnTo>
                      <a:pt x="138" y="172"/>
                    </a:lnTo>
                    <a:lnTo>
                      <a:pt x="147" y="169"/>
                    </a:lnTo>
                    <a:lnTo>
                      <a:pt x="157" y="167"/>
                    </a:lnTo>
                    <a:lnTo>
                      <a:pt x="165" y="162"/>
                    </a:lnTo>
                    <a:lnTo>
                      <a:pt x="174" y="157"/>
                    </a:lnTo>
                    <a:lnTo>
                      <a:pt x="182" y="151"/>
                    </a:lnTo>
                    <a:lnTo>
                      <a:pt x="190" y="145"/>
                    </a:lnTo>
                    <a:lnTo>
                      <a:pt x="197" y="137"/>
                    </a:lnTo>
                    <a:lnTo>
                      <a:pt x="204" y="130"/>
                    </a:lnTo>
                    <a:lnTo>
                      <a:pt x="210" y="121"/>
                    </a:lnTo>
                    <a:lnTo>
                      <a:pt x="216" y="112"/>
                    </a:lnTo>
                    <a:lnTo>
                      <a:pt x="221" y="102"/>
                    </a:lnTo>
                    <a:lnTo>
                      <a:pt x="225" y="93"/>
                    </a:lnTo>
                    <a:lnTo>
                      <a:pt x="229" y="82"/>
                    </a:lnTo>
                    <a:lnTo>
                      <a:pt x="232" y="71"/>
                    </a:lnTo>
                    <a:lnTo>
                      <a:pt x="231" y="67"/>
                    </a:lnTo>
                    <a:lnTo>
                      <a:pt x="231" y="65"/>
                    </a:lnTo>
                    <a:lnTo>
                      <a:pt x="230" y="61"/>
                    </a:lnTo>
                    <a:lnTo>
                      <a:pt x="230" y="59"/>
                    </a:lnTo>
                    <a:lnTo>
                      <a:pt x="229" y="55"/>
                    </a:lnTo>
                    <a:lnTo>
                      <a:pt x="228" y="53"/>
                    </a:lnTo>
                    <a:lnTo>
                      <a:pt x="227" y="51"/>
                    </a:lnTo>
                    <a:lnTo>
                      <a:pt x="226" y="47"/>
                    </a:lnTo>
                    <a:lnTo>
                      <a:pt x="225" y="59"/>
                    </a:lnTo>
                    <a:lnTo>
                      <a:pt x="223" y="71"/>
                    </a:lnTo>
                    <a:lnTo>
                      <a:pt x="219" y="82"/>
                    </a:lnTo>
                    <a:lnTo>
                      <a:pt x="215" y="93"/>
                    </a:lnTo>
                    <a:lnTo>
                      <a:pt x="209" y="103"/>
                    </a:lnTo>
                    <a:lnTo>
                      <a:pt x="204" y="113"/>
                    </a:lnTo>
                    <a:lnTo>
                      <a:pt x="197" y="121"/>
                    </a:lnTo>
                    <a:lnTo>
                      <a:pt x="191" y="130"/>
                    </a:lnTo>
                    <a:lnTo>
                      <a:pt x="183" y="137"/>
                    </a:lnTo>
                    <a:lnTo>
                      <a:pt x="175" y="144"/>
                    </a:lnTo>
                    <a:lnTo>
                      <a:pt x="167" y="149"/>
                    </a:lnTo>
                    <a:lnTo>
                      <a:pt x="158" y="155"/>
                    </a:lnTo>
                    <a:lnTo>
                      <a:pt x="148" y="158"/>
                    </a:lnTo>
                    <a:lnTo>
                      <a:pt x="139" y="161"/>
                    </a:lnTo>
                    <a:lnTo>
                      <a:pt x="128" y="162"/>
                    </a:lnTo>
                    <a:lnTo>
                      <a:pt x="118" y="163"/>
                    </a:lnTo>
                    <a:lnTo>
                      <a:pt x="107" y="162"/>
                    </a:lnTo>
                    <a:lnTo>
                      <a:pt x="96" y="161"/>
                    </a:lnTo>
                    <a:lnTo>
                      <a:pt x="85" y="157"/>
                    </a:lnTo>
                    <a:lnTo>
                      <a:pt x="75" y="152"/>
                    </a:lnTo>
                    <a:lnTo>
                      <a:pt x="66" y="148"/>
                    </a:lnTo>
                    <a:lnTo>
                      <a:pt x="57" y="142"/>
                    </a:lnTo>
                    <a:lnTo>
                      <a:pt x="48" y="133"/>
                    </a:lnTo>
                    <a:lnTo>
                      <a:pt x="41" y="125"/>
                    </a:lnTo>
                    <a:lnTo>
                      <a:pt x="34" y="116"/>
                    </a:lnTo>
                    <a:lnTo>
                      <a:pt x="28" y="106"/>
                    </a:lnTo>
                    <a:lnTo>
                      <a:pt x="22" y="95"/>
                    </a:lnTo>
                    <a:lnTo>
                      <a:pt x="18" y="84"/>
                    </a:lnTo>
                    <a:lnTo>
                      <a:pt x="14" y="72"/>
                    </a:lnTo>
                    <a:lnTo>
                      <a:pt x="11" y="60"/>
                    </a:lnTo>
                    <a:lnTo>
                      <a:pt x="10" y="47"/>
                    </a:lnTo>
                    <a:lnTo>
                      <a:pt x="9" y="34"/>
                    </a:lnTo>
                    <a:lnTo>
                      <a:pt x="9" y="29"/>
                    </a:lnTo>
                    <a:lnTo>
                      <a:pt x="9" y="25"/>
                    </a:lnTo>
                    <a:lnTo>
                      <a:pt x="10" y="21"/>
                    </a:lnTo>
                    <a:lnTo>
                      <a:pt x="10" y="17"/>
                    </a:lnTo>
                    <a:lnTo>
                      <a:pt x="11" y="13"/>
                    </a:lnTo>
                    <a:lnTo>
                      <a:pt x="11" y="9"/>
                    </a:lnTo>
                    <a:lnTo>
                      <a:pt x="12" y="5"/>
                    </a:lnTo>
                    <a:lnTo>
                      <a:pt x="13" y="0"/>
                    </a:lnTo>
                    <a:lnTo>
                      <a:pt x="11" y="3"/>
                    </a:lnTo>
                    <a:lnTo>
                      <a:pt x="10" y="5"/>
                    </a:lnTo>
                    <a:lnTo>
                      <a:pt x="8" y="7"/>
                    </a:lnTo>
                    <a:lnTo>
                      <a:pt x="6" y="10"/>
                    </a:lnTo>
                    <a:lnTo>
                      <a:pt x="5" y="12"/>
                    </a:lnTo>
                    <a:lnTo>
                      <a:pt x="4" y="15"/>
                    </a:lnTo>
                    <a:lnTo>
                      <a:pt x="2" y="18"/>
                    </a:lnTo>
                    <a:lnTo>
                      <a:pt x="1" y="21"/>
                    </a:lnTo>
                    <a:close/>
                  </a:path>
                </a:pathLst>
              </a:custGeom>
              <a:solidFill>
                <a:srgbClr val="F5C3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0" name="Freeform 136"/>
              <p:cNvSpPr>
                <a:spLocks/>
              </p:cNvSpPr>
              <p:nvPr/>
            </p:nvSpPr>
            <p:spPr bwMode="auto">
              <a:xfrm>
                <a:off x="1139" y="2652"/>
                <a:ext cx="45" cy="30"/>
              </a:xfrm>
              <a:custGeom>
                <a:avLst/>
                <a:gdLst>
                  <a:gd name="T0" fmla="*/ 0 w 225"/>
                  <a:gd name="T1" fmla="*/ 0 h 176"/>
                  <a:gd name="T2" fmla="*/ 0 w 225"/>
                  <a:gd name="T3" fmla="*/ 0 h 176"/>
                  <a:gd name="T4" fmla="*/ 0 w 225"/>
                  <a:gd name="T5" fmla="*/ 0 h 176"/>
                  <a:gd name="T6" fmla="*/ 0 w 225"/>
                  <a:gd name="T7" fmla="*/ 0 h 176"/>
                  <a:gd name="T8" fmla="*/ 0 w 225"/>
                  <a:gd name="T9" fmla="*/ 0 h 176"/>
                  <a:gd name="T10" fmla="*/ 0 w 225"/>
                  <a:gd name="T11" fmla="*/ 0 h 176"/>
                  <a:gd name="T12" fmla="*/ 0 w 225"/>
                  <a:gd name="T13" fmla="*/ 1 h 176"/>
                  <a:gd name="T14" fmla="*/ 0 w 225"/>
                  <a:gd name="T15" fmla="*/ 1 h 176"/>
                  <a:gd name="T16" fmla="*/ 0 w 225"/>
                  <a:gd name="T17" fmla="*/ 1 h 176"/>
                  <a:gd name="T18" fmla="*/ 0 w 225"/>
                  <a:gd name="T19" fmla="*/ 1 h 176"/>
                  <a:gd name="T20" fmla="*/ 1 w 225"/>
                  <a:gd name="T21" fmla="*/ 1 h 176"/>
                  <a:gd name="T22" fmla="*/ 1 w 225"/>
                  <a:gd name="T23" fmla="*/ 1 h 176"/>
                  <a:gd name="T24" fmla="*/ 1 w 225"/>
                  <a:gd name="T25" fmla="*/ 1 h 176"/>
                  <a:gd name="T26" fmla="*/ 1 w 225"/>
                  <a:gd name="T27" fmla="*/ 1 h 176"/>
                  <a:gd name="T28" fmla="*/ 1 w 225"/>
                  <a:gd name="T29" fmla="*/ 1 h 176"/>
                  <a:gd name="T30" fmla="*/ 1 w 225"/>
                  <a:gd name="T31" fmla="*/ 1 h 176"/>
                  <a:gd name="T32" fmla="*/ 2 w 225"/>
                  <a:gd name="T33" fmla="*/ 1 h 176"/>
                  <a:gd name="T34" fmla="*/ 2 w 225"/>
                  <a:gd name="T35" fmla="*/ 1 h 176"/>
                  <a:gd name="T36" fmla="*/ 2 w 225"/>
                  <a:gd name="T37" fmla="*/ 1 h 176"/>
                  <a:gd name="T38" fmla="*/ 2 w 225"/>
                  <a:gd name="T39" fmla="*/ 0 h 176"/>
                  <a:gd name="T40" fmla="*/ 2 w 225"/>
                  <a:gd name="T41" fmla="*/ 0 h 176"/>
                  <a:gd name="T42" fmla="*/ 2 w 225"/>
                  <a:gd name="T43" fmla="*/ 0 h 176"/>
                  <a:gd name="T44" fmla="*/ 2 w 225"/>
                  <a:gd name="T45" fmla="*/ 0 h 176"/>
                  <a:gd name="T46" fmla="*/ 2 w 225"/>
                  <a:gd name="T47" fmla="*/ 0 h 176"/>
                  <a:gd name="T48" fmla="*/ 2 w 225"/>
                  <a:gd name="T49" fmla="*/ 0 h 176"/>
                  <a:gd name="T50" fmla="*/ 2 w 225"/>
                  <a:gd name="T51" fmla="*/ 0 h 176"/>
                  <a:gd name="T52" fmla="*/ 2 w 225"/>
                  <a:gd name="T53" fmla="*/ 1 h 176"/>
                  <a:gd name="T54" fmla="*/ 2 w 225"/>
                  <a:gd name="T55" fmla="*/ 1 h 176"/>
                  <a:gd name="T56" fmla="*/ 1 w 225"/>
                  <a:gd name="T57" fmla="*/ 1 h 176"/>
                  <a:gd name="T58" fmla="*/ 1 w 225"/>
                  <a:gd name="T59" fmla="*/ 1 h 176"/>
                  <a:gd name="T60" fmla="*/ 1 w 225"/>
                  <a:gd name="T61" fmla="*/ 1 h 176"/>
                  <a:gd name="T62" fmla="*/ 1 w 225"/>
                  <a:gd name="T63" fmla="*/ 1 h 176"/>
                  <a:gd name="T64" fmla="*/ 1 w 225"/>
                  <a:gd name="T65" fmla="*/ 1 h 176"/>
                  <a:gd name="T66" fmla="*/ 1 w 225"/>
                  <a:gd name="T67" fmla="*/ 1 h 176"/>
                  <a:gd name="T68" fmla="*/ 1 w 225"/>
                  <a:gd name="T69" fmla="*/ 1 h 176"/>
                  <a:gd name="T70" fmla="*/ 0 w 225"/>
                  <a:gd name="T71" fmla="*/ 1 h 176"/>
                  <a:gd name="T72" fmla="*/ 0 w 225"/>
                  <a:gd name="T73" fmla="*/ 1 h 176"/>
                  <a:gd name="T74" fmla="*/ 0 w 225"/>
                  <a:gd name="T75" fmla="*/ 1 h 176"/>
                  <a:gd name="T76" fmla="*/ 0 w 225"/>
                  <a:gd name="T77" fmla="*/ 0 h 176"/>
                  <a:gd name="T78" fmla="*/ 0 w 225"/>
                  <a:gd name="T79" fmla="*/ 0 h 176"/>
                  <a:gd name="T80" fmla="*/ 0 w 225"/>
                  <a:gd name="T81" fmla="*/ 0 h 176"/>
                  <a:gd name="T82" fmla="*/ 0 w 225"/>
                  <a:gd name="T83" fmla="*/ 0 h 176"/>
                  <a:gd name="T84" fmla="*/ 0 w 225"/>
                  <a:gd name="T85" fmla="*/ 0 h 176"/>
                  <a:gd name="T86" fmla="*/ 0 w 225"/>
                  <a:gd name="T87" fmla="*/ 0 h 176"/>
                  <a:gd name="T88" fmla="*/ 0 w 225"/>
                  <a:gd name="T89" fmla="*/ 0 h 176"/>
                  <a:gd name="T90" fmla="*/ 0 w 225"/>
                  <a:gd name="T91" fmla="*/ 0 h 176"/>
                  <a:gd name="T92" fmla="*/ 0 w 225"/>
                  <a:gd name="T93" fmla="*/ 0 h 176"/>
                  <a:gd name="T94" fmla="*/ 0 w 225"/>
                  <a:gd name="T95" fmla="*/ 0 h 17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5"/>
                  <a:gd name="T145" fmla="*/ 0 h 176"/>
                  <a:gd name="T146" fmla="*/ 225 w 225"/>
                  <a:gd name="T147" fmla="*/ 176 h 17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5" h="176">
                    <a:moveTo>
                      <a:pt x="1" y="18"/>
                    </a:moveTo>
                    <a:lnTo>
                      <a:pt x="1" y="21"/>
                    </a:lnTo>
                    <a:lnTo>
                      <a:pt x="1" y="24"/>
                    </a:lnTo>
                    <a:lnTo>
                      <a:pt x="0" y="27"/>
                    </a:lnTo>
                    <a:lnTo>
                      <a:pt x="0" y="30"/>
                    </a:lnTo>
                    <a:lnTo>
                      <a:pt x="0" y="33"/>
                    </a:lnTo>
                    <a:lnTo>
                      <a:pt x="0" y="36"/>
                    </a:lnTo>
                    <a:lnTo>
                      <a:pt x="0" y="38"/>
                    </a:lnTo>
                    <a:lnTo>
                      <a:pt x="0" y="42"/>
                    </a:lnTo>
                    <a:lnTo>
                      <a:pt x="0" y="55"/>
                    </a:lnTo>
                    <a:lnTo>
                      <a:pt x="2" y="69"/>
                    </a:lnTo>
                    <a:lnTo>
                      <a:pt x="5" y="81"/>
                    </a:lnTo>
                    <a:lnTo>
                      <a:pt x="9" y="95"/>
                    </a:lnTo>
                    <a:lnTo>
                      <a:pt x="13" y="107"/>
                    </a:lnTo>
                    <a:lnTo>
                      <a:pt x="19" y="117"/>
                    </a:lnTo>
                    <a:lnTo>
                      <a:pt x="25" y="128"/>
                    </a:lnTo>
                    <a:lnTo>
                      <a:pt x="33" y="138"/>
                    </a:lnTo>
                    <a:lnTo>
                      <a:pt x="41" y="146"/>
                    </a:lnTo>
                    <a:lnTo>
                      <a:pt x="49" y="153"/>
                    </a:lnTo>
                    <a:lnTo>
                      <a:pt x="59" y="160"/>
                    </a:lnTo>
                    <a:lnTo>
                      <a:pt x="68" y="166"/>
                    </a:lnTo>
                    <a:lnTo>
                      <a:pt x="79" y="170"/>
                    </a:lnTo>
                    <a:lnTo>
                      <a:pt x="90" y="174"/>
                    </a:lnTo>
                    <a:lnTo>
                      <a:pt x="102" y="176"/>
                    </a:lnTo>
                    <a:lnTo>
                      <a:pt x="113" y="176"/>
                    </a:lnTo>
                    <a:lnTo>
                      <a:pt x="123" y="176"/>
                    </a:lnTo>
                    <a:lnTo>
                      <a:pt x="133" y="175"/>
                    </a:lnTo>
                    <a:lnTo>
                      <a:pt x="143" y="172"/>
                    </a:lnTo>
                    <a:lnTo>
                      <a:pt x="152" y="169"/>
                    </a:lnTo>
                    <a:lnTo>
                      <a:pt x="161" y="164"/>
                    </a:lnTo>
                    <a:lnTo>
                      <a:pt x="170" y="158"/>
                    </a:lnTo>
                    <a:lnTo>
                      <a:pt x="178" y="152"/>
                    </a:lnTo>
                    <a:lnTo>
                      <a:pt x="185" y="145"/>
                    </a:lnTo>
                    <a:lnTo>
                      <a:pt x="192" y="138"/>
                    </a:lnTo>
                    <a:lnTo>
                      <a:pt x="199" y="129"/>
                    </a:lnTo>
                    <a:lnTo>
                      <a:pt x="205" y="120"/>
                    </a:lnTo>
                    <a:lnTo>
                      <a:pt x="211" y="110"/>
                    </a:lnTo>
                    <a:lnTo>
                      <a:pt x="215" y="101"/>
                    </a:lnTo>
                    <a:lnTo>
                      <a:pt x="219" y="90"/>
                    </a:lnTo>
                    <a:lnTo>
                      <a:pt x="222" y="79"/>
                    </a:lnTo>
                    <a:lnTo>
                      <a:pt x="225" y="67"/>
                    </a:lnTo>
                    <a:lnTo>
                      <a:pt x="224" y="63"/>
                    </a:lnTo>
                    <a:lnTo>
                      <a:pt x="223" y="61"/>
                    </a:lnTo>
                    <a:lnTo>
                      <a:pt x="222" y="59"/>
                    </a:lnTo>
                    <a:lnTo>
                      <a:pt x="221" y="55"/>
                    </a:lnTo>
                    <a:lnTo>
                      <a:pt x="221" y="53"/>
                    </a:lnTo>
                    <a:lnTo>
                      <a:pt x="220" y="49"/>
                    </a:lnTo>
                    <a:lnTo>
                      <a:pt x="219" y="47"/>
                    </a:lnTo>
                    <a:lnTo>
                      <a:pt x="218" y="44"/>
                    </a:lnTo>
                    <a:lnTo>
                      <a:pt x="217" y="56"/>
                    </a:lnTo>
                    <a:lnTo>
                      <a:pt x="215" y="68"/>
                    </a:lnTo>
                    <a:lnTo>
                      <a:pt x="212" y="80"/>
                    </a:lnTo>
                    <a:lnTo>
                      <a:pt x="209" y="91"/>
                    </a:lnTo>
                    <a:lnTo>
                      <a:pt x="203" y="102"/>
                    </a:lnTo>
                    <a:lnTo>
                      <a:pt x="198" y="113"/>
                    </a:lnTo>
                    <a:lnTo>
                      <a:pt x="192" y="122"/>
                    </a:lnTo>
                    <a:lnTo>
                      <a:pt x="186" y="130"/>
                    </a:lnTo>
                    <a:lnTo>
                      <a:pt x="178" y="138"/>
                    </a:lnTo>
                    <a:lnTo>
                      <a:pt x="170" y="145"/>
                    </a:lnTo>
                    <a:lnTo>
                      <a:pt x="162" y="151"/>
                    </a:lnTo>
                    <a:lnTo>
                      <a:pt x="153" y="157"/>
                    </a:lnTo>
                    <a:lnTo>
                      <a:pt x="144" y="160"/>
                    </a:lnTo>
                    <a:lnTo>
                      <a:pt x="134" y="163"/>
                    </a:lnTo>
                    <a:lnTo>
                      <a:pt x="124" y="165"/>
                    </a:lnTo>
                    <a:lnTo>
                      <a:pt x="113" y="165"/>
                    </a:lnTo>
                    <a:lnTo>
                      <a:pt x="103" y="165"/>
                    </a:lnTo>
                    <a:lnTo>
                      <a:pt x="92" y="163"/>
                    </a:lnTo>
                    <a:lnTo>
                      <a:pt x="81" y="160"/>
                    </a:lnTo>
                    <a:lnTo>
                      <a:pt x="72" y="156"/>
                    </a:lnTo>
                    <a:lnTo>
                      <a:pt x="63" y="151"/>
                    </a:lnTo>
                    <a:lnTo>
                      <a:pt x="54" y="145"/>
                    </a:lnTo>
                    <a:lnTo>
                      <a:pt x="46" y="138"/>
                    </a:lnTo>
                    <a:lnTo>
                      <a:pt x="39" y="129"/>
                    </a:lnTo>
                    <a:lnTo>
                      <a:pt x="32" y="121"/>
                    </a:lnTo>
                    <a:lnTo>
                      <a:pt x="26" y="111"/>
                    </a:lnTo>
                    <a:lnTo>
                      <a:pt x="21" y="101"/>
                    </a:lnTo>
                    <a:lnTo>
                      <a:pt x="17" y="90"/>
                    </a:lnTo>
                    <a:lnTo>
                      <a:pt x="13" y="79"/>
                    </a:lnTo>
                    <a:lnTo>
                      <a:pt x="11" y="67"/>
                    </a:lnTo>
                    <a:lnTo>
                      <a:pt x="9" y="55"/>
                    </a:lnTo>
                    <a:lnTo>
                      <a:pt x="9" y="42"/>
                    </a:lnTo>
                    <a:lnTo>
                      <a:pt x="9" y="36"/>
                    </a:lnTo>
                    <a:lnTo>
                      <a:pt x="9" y="31"/>
                    </a:lnTo>
                    <a:lnTo>
                      <a:pt x="10" y="25"/>
                    </a:lnTo>
                    <a:lnTo>
                      <a:pt x="10" y="20"/>
                    </a:lnTo>
                    <a:lnTo>
                      <a:pt x="11" y="15"/>
                    </a:lnTo>
                    <a:lnTo>
                      <a:pt x="12" y="9"/>
                    </a:lnTo>
                    <a:lnTo>
                      <a:pt x="13" y="5"/>
                    </a:lnTo>
                    <a:lnTo>
                      <a:pt x="15" y="0"/>
                    </a:lnTo>
                    <a:lnTo>
                      <a:pt x="13" y="2"/>
                    </a:lnTo>
                    <a:lnTo>
                      <a:pt x="11" y="5"/>
                    </a:lnTo>
                    <a:lnTo>
                      <a:pt x="9" y="7"/>
                    </a:lnTo>
                    <a:lnTo>
                      <a:pt x="8" y="8"/>
                    </a:lnTo>
                    <a:lnTo>
                      <a:pt x="6" y="11"/>
                    </a:lnTo>
                    <a:lnTo>
                      <a:pt x="5" y="13"/>
                    </a:lnTo>
                    <a:lnTo>
                      <a:pt x="3" y="15"/>
                    </a:lnTo>
                    <a:lnTo>
                      <a:pt x="1" y="18"/>
                    </a:lnTo>
                    <a:close/>
                  </a:path>
                </a:pathLst>
              </a:custGeom>
              <a:solidFill>
                <a:srgbClr val="F5C6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1" name="Freeform 137"/>
              <p:cNvSpPr>
                <a:spLocks/>
              </p:cNvSpPr>
              <p:nvPr/>
            </p:nvSpPr>
            <p:spPr bwMode="auto">
              <a:xfrm>
                <a:off x="1140" y="2651"/>
                <a:ext cx="43" cy="30"/>
              </a:xfrm>
              <a:custGeom>
                <a:avLst/>
                <a:gdLst>
                  <a:gd name="T0" fmla="*/ 0 w 217"/>
                  <a:gd name="T1" fmla="*/ 0 h 180"/>
                  <a:gd name="T2" fmla="*/ 0 w 217"/>
                  <a:gd name="T3" fmla="*/ 0 h 180"/>
                  <a:gd name="T4" fmla="*/ 0 w 217"/>
                  <a:gd name="T5" fmla="*/ 0 h 180"/>
                  <a:gd name="T6" fmla="*/ 0 w 217"/>
                  <a:gd name="T7" fmla="*/ 0 h 180"/>
                  <a:gd name="T8" fmla="*/ 0 w 217"/>
                  <a:gd name="T9" fmla="*/ 0 h 180"/>
                  <a:gd name="T10" fmla="*/ 0 w 217"/>
                  <a:gd name="T11" fmla="*/ 0 h 180"/>
                  <a:gd name="T12" fmla="*/ 0 w 217"/>
                  <a:gd name="T13" fmla="*/ 1 h 180"/>
                  <a:gd name="T14" fmla="*/ 0 w 217"/>
                  <a:gd name="T15" fmla="*/ 1 h 180"/>
                  <a:gd name="T16" fmla="*/ 0 w 217"/>
                  <a:gd name="T17" fmla="*/ 1 h 180"/>
                  <a:gd name="T18" fmla="*/ 0 w 217"/>
                  <a:gd name="T19" fmla="*/ 1 h 180"/>
                  <a:gd name="T20" fmla="*/ 1 w 217"/>
                  <a:gd name="T21" fmla="*/ 1 h 180"/>
                  <a:gd name="T22" fmla="*/ 1 w 217"/>
                  <a:gd name="T23" fmla="*/ 1 h 180"/>
                  <a:gd name="T24" fmla="*/ 1 w 217"/>
                  <a:gd name="T25" fmla="*/ 1 h 180"/>
                  <a:gd name="T26" fmla="*/ 1 w 217"/>
                  <a:gd name="T27" fmla="*/ 1 h 180"/>
                  <a:gd name="T28" fmla="*/ 1 w 217"/>
                  <a:gd name="T29" fmla="*/ 1 h 180"/>
                  <a:gd name="T30" fmla="*/ 1 w 217"/>
                  <a:gd name="T31" fmla="*/ 1 h 180"/>
                  <a:gd name="T32" fmla="*/ 1 w 217"/>
                  <a:gd name="T33" fmla="*/ 1 h 180"/>
                  <a:gd name="T34" fmla="*/ 2 w 217"/>
                  <a:gd name="T35" fmla="*/ 1 h 180"/>
                  <a:gd name="T36" fmla="*/ 2 w 217"/>
                  <a:gd name="T37" fmla="*/ 1 h 180"/>
                  <a:gd name="T38" fmla="*/ 2 w 217"/>
                  <a:gd name="T39" fmla="*/ 0 h 180"/>
                  <a:gd name="T40" fmla="*/ 2 w 217"/>
                  <a:gd name="T41" fmla="*/ 0 h 180"/>
                  <a:gd name="T42" fmla="*/ 2 w 217"/>
                  <a:gd name="T43" fmla="*/ 0 h 180"/>
                  <a:gd name="T44" fmla="*/ 2 w 217"/>
                  <a:gd name="T45" fmla="*/ 0 h 180"/>
                  <a:gd name="T46" fmla="*/ 2 w 217"/>
                  <a:gd name="T47" fmla="*/ 0 h 180"/>
                  <a:gd name="T48" fmla="*/ 2 w 217"/>
                  <a:gd name="T49" fmla="*/ 0 h 180"/>
                  <a:gd name="T50" fmla="*/ 2 w 217"/>
                  <a:gd name="T51" fmla="*/ 0 h 180"/>
                  <a:gd name="T52" fmla="*/ 2 w 217"/>
                  <a:gd name="T53" fmla="*/ 0 h 180"/>
                  <a:gd name="T54" fmla="*/ 2 w 217"/>
                  <a:gd name="T55" fmla="*/ 0 h 180"/>
                  <a:gd name="T56" fmla="*/ 2 w 217"/>
                  <a:gd name="T57" fmla="*/ 0 h 180"/>
                  <a:gd name="T58" fmla="*/ 2 w 217"/>
                  <a:gd name="T59" fmla="*/ 0 h 180"/>
                  <a:gd name="T60" fmla="*/ 2 w 217"/>
                  <a:gd name="T61" fmla="*/ 1 h 180"/>
                  <a:gd name="T62" fmla="*/ 1 w 217"/>
                  <a:gd name="T63" fmla="*/ 1 h 180"/>
                  <a:gd name="T64" fmla="*/ 1 w 217"/>
                  <a:gd name="T65" fmla="*/ 1 h 180"/>
                  <a:gd name="T66" fmla="*/ 1 w 217"/>
                  <a:gd name="T67" fmla="*/ 1 h 180"/>
                  <a:gd name="T68" fmla="*/ 1 w 217"/>
                  <a:gd name="T69" fmla="*/ 1 h 180"/>
                  <a:gd name="T70" fmla="*/ 1 w 217"/>
                  <a:gd name="T71" fmla="*/ 1 h 180"/>
                  <a:gd name="T72" fmla="*/ 1 w 217"/>
                  <a:gd name="T73" fmla="*/ 1 h 180"/>
                  <a:gd name="T74" fmla="*/ 1 w 217"/>
                  <a:gd name="T75" fmla="*/ 1 h 180"/>
                  <a:gd name="T76" fmla="*/ 0 w 217"/>
                  <a:gd name="T77" fmla="*/ 1 h 180"/>
                  <a:gd name="T78" fmla="*/ 0 w 217"/>
                  <a:gd name="T79" fmla="*/ 1 h 180"/>
                  <a:gd name="T80" fmla="*/ 0 w 217"/>
                  <a:gd name="T81" fmla="*/ 1 h 180"/>
                  <a:gd name="T82" fmla="*/ 0 w 217"/>
                  <a:gd name="T83" fmla="*/ 1 h 180"/>
                  <a:gd name="T84" fmla="*/ 0 w 217"/>
                  <a:gd name="T85" fmla="*/ 0 h 180"/>
                  <a:gd name="T86" fmla="*/ 0 w 217"/>
                  <a:gd name="T87" fmla="*/ 0 h 180"/>
                  <a:gd name="T88" fmla="*/ 0 w 217"/>
                  <a:gd name="T89" fmla="*/ 0 h 180"/>
                  <a:gd name="T90" fmla="*/ 0 w 217"/>
                  <a:gd name="T91" fmla="*/ 0 h 180"/>
                  <a:gd name="T92" fmla="*/ 0 w 217"/>
                  <a:gd name="T93" fmla="*/ 0 h 180"/>
                  <a:gd name="T94" fmla="*/ 0 w 217"/>
                  <a:gd name="T95" fmla="*/ 0 h 180"/>
                  <a:gd name="T96" fmla="*/ 0 w 217"/>
                  <a:gd name="T97" fmla="*/ 0 h 180"/>
                  <a:gd name="T98" fmla="*/ 0 w 217"/>
                  <a:gd name="T99" fmla="*/ 0 h 180"/>
                  <a:gd name="T100" fmla="*/ 0 w 217"/>
                  <a:gd name="T101" fmla="*/ 0 h 180"/>
                  <a:gd name="T102" fmla="*/ 0 w 217"/>
                  <a:gd name="T103" fmla="*/ 0 h 1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7"/>
                  <a:gd name="T157" fmla="*/ 0 h 180"/>
                  <a:gd name="T158" fmla="*/ 217 w 217"/>
                  <a:gd name="T159" fmla="*/ 180 h 18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7" h="180">
                    <a:moveTo>
                      <a:pt x="4" y="18"/>
                    </a:moveTo>
                    <a:lnTo>
                      <a:pt x="3" y="22"/>
                    </a:lnTo>
                    <a:lnTo>
                      <a:pt x="2" y="26"/>
                    </a:lnTo>
                    <a:lnTo>
                      <a:pt x="2" y="30"/>
                    </a:lnTo>
                    <a:lnTo>
                      <a:pt x="1" y="34"/>
                    </a:lnTo>
                    <a:lnTo>
                      <a:pt x="1" y="38"/>
                    </a:lnTo>
                    <a:lnTo>
                      <a:pt x="0" y="42"/>
                    </a:lnTo>
                    <a:lnTo>
                      <a:pt x="0" y="46"/>
                    </a:lnTo>
                    <a:lnTo>
                      <a:pt x="0" y="51"/>
                    </a:lnTo>
                    <a:lnTo>
                      <a:pt x="1" y="64"/>
                    </a:lnTo>
                    <a:lnTo>
                      <a:pt x="2" y="77"/>
                    </a:lnTo>
                    <a:lnTo>
                      <a:pt x="5" y="89"/>
                    </a:lnTo>
                    <a:lnTo>
                      <a:pt x="9" y="101"/>
                    </a:lnTo>
                    <a:lnTo>
                      <a:pt x="13" y="112"/>
                    </a:lnTo>
                    <a:lnTo>
                      <a:pt x="19" y="123"/>
                    </a:lnTo>
                    <a:lnTo>
                      <a:pt x="25" y="133"/>
                    </a:lnTo>
                    <a:lnTo>
                      <a:pt x="32" y="142"/>
                    </a:lnTo>
                    <a:lnTo>
                      <a:pt x="39" y="150"/>
                    </a:lnTo>
                    <a:lnTo>
                      <a:pt x="48" y="159"/>
                    </a:lnTo>
                    <a:lnTo>
                      <a:pt x="57" y="165"/>
                    </a:lnTo>
                    <a:lnTo>
                      <a:pt x="66" y="171"/>
                    </a:lnTo>
                    <a:lnTo>
                      <a:pt x="76" y="174"/>
                    </a:lnTo>
                    <a:lnTo>
                      <a:pt x="87" y="178"/>
                    </a:lnTo>
                    <a:lnTo>
                      <a:pt x="98" y="179"/>
                    </a:lnTo>
                    <a:lnTo>
                      <a:pt x="109" y="180"/>
                    </a:lnTo>
                    <a:lnTo>
                      <a:pt x="119" y="179"/>
                    </a:lnTo>
                    <a:lnTo>
                      <a:pt x="130" y="178"/>
                    </a:lnTo>
                    <a:lnTo>
                      <a:pt x="139" y="175"/>
                    </a:lnTo>
                    <a:lnTo>
                      <a:pt x="149" y="172"/>
                    </a:lnTo>
                    <a:lnTo>
                      <a:pt x="158" y="167"/>
                    </a:lnTo>
                    <a:lnTo>
                      <a:pt x="166" y="161"/>
                    </a:lnTo>
                    <a:lnTo>
                      <a:pt x="174" y="154"/>
                    </a:lnTo>
                    <a:lnTo>
                      <a:pt x="182" y="147"/>
                    </a:lnTo>
                    <a:lnTo>
                      <a:pt x="188" y="138"/>
                    </a:lnTo>
                    <a:lnTo>
                      <a:pt x="195" y="130"/>
                    </a:lnTo>
                    <a:lnTo>
                      <a:pt x="200" y="120"/>
                    </a:lnTo>
                    <a:lnTo>
                      <a:pt x="206" y="110"/>
                    </a:lnTo>
                    <a:lnTo>
                      <a:pt x="210" y="99"/>
                    </a:lnTo>
                    <a:lnTo>
                      <a:pt x="214" y="88"/>
                    </a:lnTo>
                    <a:lnTo>
                      <a:pt x="216" y="76"/>
                    </a:lnTo>
                    <a:lnTo>
                      <a:pt x="217" y="64"/>
                    </a:lnTo>
                    <a:lnTo>
                      <a:pt x="217" y="62"/>
                    </a:lnTo>
                    <a:lnTo>
                      <a:pt x="216" y="58"/>
                    </a:lnTo>
                    <a:lnTo>
                      <a:pt x="215" y="56"/>
                    </a:lnTo>
                    <a:lnTo>
                      <a:pt x="214" y="53"/>
                    </a:lnTo>
                    <a:lnTo>
                      <a:pt x="212" y="50"/>
                    </a:lnTo>
                    <a:lnTo>
                      <a:pt x="211" y="47"/>
                    </a:lnTo>
                    <a:lnTo>
                      <a:pt x="210" y="45"/>
                    </a:lnTo>
                    <a:lnTo>
                      <a:pt x="209" y="42"/>
                    </a:lnTo>
                    <a:lnTo>
                      <a:pt x="209" y="44"/>
                    </a:lnTo>
                    <a:lnTo>
                      <a:pt x="209" y="45"/>
                    </a:lnTo>
                    <a:lnTo>
                      <a:pt x="209" y="46"/>
                    </a:lnTo>
                    <a:lnTo>
                      <a:pt x="209" y="47"/>
                    </a:lnTo>
                    <a:lnTo>
                      <a:pt x="209" y="48"/>
                    </a:lnTo>
                    <a:lnTo>
                      <a:pt x="209" y="50"/>
                    </a:lnTo>
                    <a:lnTo>
                      <a:pt x="209" y="51"/>
                    </a:lnTo>
                    <a:lnTo>
                      <a:pt x="209" y="63"/>
                    </a:lnTo>
                    <a:lnTo>
                      <a:pt x="207" y="75"/>
                    </a:lnTo>
                    <a:lnTo>
                      <a:pt x="205" y="86"/>
                    </a:lnTo>
                    <a:lnTo>
                      <a:pt x="200" y="98"/>
                    </a:lnTo>
                    <a:lnTo>
                      <a:pt x="196" y="107"/>
                    </a:lnTo>
                    <a:lnTo>
                      <a:pt x="191" y="117"/>
                    </a:lnTo>
                    <a:lnTo>
                      <a:pt x="185" y="126"/>
                    </a:lnTo>
                    <a:lnTo>
                      <a:pt x="179" y="135"/>
                    </a:lnTo>
                    <a:lnTo>
                      <a:pt x="172" y="142"/>
                    </a:lnTo>
                    <a:lnTo>
                      <a:pt x="164" y="149"/>
                    </a:lnTo>
                    <a:lnTo>
                      <a:pt x="156" y="155"/>
                    </a:lnTo>
                    <a:lnTo>
                      <a:pt x="148" y="160"/>
                    </a:lnTo>
                    <a:lnTo>
                      <a:pt x="139" y="165"/>
                    </a:lnTo>
                    <a:lnTo>
                      <a:pt x="129" y="167"/>
                    </a:lnTo>
                    <a:lnTo>
                      <a:pt x="119" y="168"/>
                    </a:lnTo>
                    <a:lnTo>
                      <a:pt x="109" y="169"/>
                    </a:lnTo>
                    <a:lnTo>
                      <a:pt x="99" y="168"/>
                    </a:lnTo>
                    <a:lnTo>
                      <a:pt x="89" y="167"/>
                    </a:lnTo>
                    <a:lnTo>
                      <a:pt x="79" y="165"/>
                    </a:lnTo>
                    <a:lnTo>
                      <a:pt x="70" y="160"/>
                    </a:lnTo>
                    <a:lnTo>
                      <a:pt x="61" y="155"/>
                    </a:lnTo>
                    <a:lnTo>
                      <a:pt x="53" y="149"/>
                    </a:lnTo>
                    <a:lnTo>
                      <a:pt x="45" y="142"/>
                    </a:lnTo>
                    <a:lnTo>
                      <a:pt x="38" y="135"/>
                    </a:lnTo>
                    <a:lnTo>
                      <a:pt x="32" y="126"/>
                    </a:lnTo>
                    <a:lnTo>
                      <a:pt x="26" y="117"/>
                    </a:lnTo>
                    <a:lnTo>
                      <a:pt x="21" y="107"/>
                    </a:lnTo>
                    <a:lnTo>
                      <a:pt x="17" y="98"/>
                    </a:lnTo>
                    <a:lnTo>
                      <a:pt x="14" y="86"/>
                    </a:lnTo>
                    <a:lnTo>
                      <a:pt x="11" y="75"/>
                    </a:lnTo>
                    <a:lnTo>
                      <a:pt x="10" y="63"/>
                    </a:lnTo>
                    <a:lnTo>
                      <a:pt x="9" y="51"/>
                    </a:lnTo>
                    <a:lnTo>
                      <a:pt x="9" y="44"/>
                    </a:lnTo>
                    <a:lnTo>
                      <a:pt x="10" y="38"/>
                    </a:lnTo>
                    <a:lnTo>
                      <a:pt x="11" y="32"/>
                    </a:lnTo>
                    <a:lnTo>
                      <a:pt x="12" y="24"/>
                    </a:lnTo>
                    <a:lnTo>
                      <a:pt x="13" y="18"/>
                    </a:lnTo>
                    <a:lnTo>
                      <a:pt x="14" y="12"/>
                    </a:lnTo>
                    <a:lnTo>
                      <a:pt x="16" y="6"/>
                    </a:lnTo>
                    <a:lnTo>
                      <a:pt x="18" y="0"/>
                    </a:lnTo>
                    <a:lnTo>
                      <a:pt x="16" y="3"/>
                    </a:lnTo>
                    <a:lnTo>
                      <a:pt x="15" y="5"/>
                    </a:lnTo>
                    <a:lnTo>
                      <a:pt x="13" y="6"/>
                    </a:lnTo>
                    <a:lnTo>
                      <a:pt x="11" y="9"/>
                    </a:lnTo>
                    <a:lnTo>
                      <a:pt x="9" y="11"/>
                    </a:lnTo>
                    <a:lnTo>
                      <a:pt x="7" y="14"/>
                    </a:lnTo>
                    <a:lnTo>
                      <a:pt x="5" y="16"/>
                    </a:lnTo>
                    <a:lnTo>
                      <a:pt x="4" y="18"/>
                    </a:lnTo>
                    <a:close/>
                  </a:path>
                </a:pathLst>
              </a:custGeom>
              <a:solidFill>
                <a:srgbClr val="F6C9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2" name="Freeform 138"/>
              <p:cNvSpPr>
                <a:spLocks/>
              </p:cNvSpPr>
              <p:nvPr/>
            </p:nvSpPr>
            <p:spPr bwMode="auto">
              <a:xfrm>
                <a:off x="1141" y="2650"/>
                <a:ext cx="42" cy="30"/>
              </a:xfrm>
              <a:custGeom>
                <a:avLst/>
                <a:gdLst>
                  <a:gd name="T0" fmla="*/ 0 w 209"/>
                  <a:gd name="T1" fmla="*/ 0 h 181"/>
                  <a:gd name="T2" fmla="*/ 0 w 209"/>
                  <a:gd name="T3" fmla="*/ 0 h 181"/>
                  <a:gd name="T4" fmla="*/ 0 w 209"/>
                  <a:gd name="T5" fmla="*/ 0 h 181"/>
                  <a:gd name="T6" fmla="*/ 0 w 209"/>
                  <a:gd name="T7" fmla="*/ 0 h 181"/>
                  <a:gd name="T8" fmla="*/ 0 w 209"/>
                  <a:gd name="T9" fmla="*/ 0 h 181"/>
                  <a:gd name="T10" fmla="*/ 0 w 209"/>
                  <a:gd name="T11" fmla="*/ 0 h 181"/>
                  <a:gd name="T12" fmla="*/ 0 w 209"/>
                  <a:gd name="T13" fmla="*/ 0 h 181"/>
                  <a:gd name="T14" fmla="*/ 0 w 209"/>
                  <a:gd name="T15" fmla="*/ 1 h 181"/>
                  <a:gd name="T16" fmla="*/ 0 w 209"/>
                  <a:gd name="T17" fmla="*/ 1 h 181"/>
                  <a:gd name="T18" fmla="*/ 0 w 209"/>
                  <a:gd name="T19" fmla="*/ 1 h 181"/>
                  <a:gd name="T20" fmla="*/ 1 w 209"/>
                  <a:gd name="T21" fmla="*/ 1 h 181"/>
                  <a:gd name="T22" fmla="*/ 1 w 209"/>
                  <a:gd name="T23" fmla="*/ 1 h 181"/>
                  <a:gd name="T24" fmla="*/ 1 w 209"/>
                  <a:gd name="T25" fmla="*/ 1 h 181"/>
                  <a:gd name="T26" fmla="*/ 1 w 209"/>
                  <a:gd name="T27" fmla="*/ 1 h 181"/>
                  <a:gd name="T28" fmla="*/ 1 w 209"/>
                  <a:gd name="T29" fmla="*/ 1 h 181"/>
                  <a:gd name="T30" fmla="*/ 1 w 209"/>
                  <a:gd name="T31" fmla="*/ 1 h 181"/>
                  <a:gd name="T32" fmla="*/ 1 w 209"/>
                  <a:gd name="T33" fmla="*/ 1 h 181"/>
                  <a:gd name="T34" fmla="*/ 2 w 209"/>
                  <a:gd name="T35" fmla="*/ 0 h 181"/>
                  <a:gd name="T36" fmla="*/ 2 w 209"/>
                  <a:gd name="T37" fmla="*/ 0 h 181"/>
                  <a:gd name="T38" fmla="*/ 2 w 209"/>
                  <a:gd name="T39" fmla="*/ 0 h 181"/>
                  <a:gd name="T40" fmla="*/ 2 w 209"/>
                  <a:gd name="T41" fmla="*/ 0 h 181"/>
                  <a:gd name="T42" fmla="*/ 2 w 209"/>
                  <a:gd name="T43" fmla="*/ 0 h 181"/>
                  <a:gd name="T44" fmla="*/ 2 w 209"/>
                  <a:gd name="T45" fmla="*/ 0 h 181"/>
                  <a:gd name="T46" fmla="*/ 2 w 209"/>
                  <a:gd name="T47" fmla="*/ 0 h 181"/>
                  <a:gd name="T48" fmla="*/ 2 w 209"/>
                  <a:gd name="T49" fmla="*/ 0 h 181"/>
                  <a:gd name="T50" fmla="*/ 2 w 209"/>
                  <a:gd name="T51" fmla="*/ 0 h 181"/>
                  <a:gd name="T52" fmla="*/ 2 w 209"/>
                  <a:gd name="T53" fmla="*/ 0 h 181"/>
                  <a:gd name="T54" fmla="*/ 2 w 209"/>
                  <a:gd name="T55" fmla="*/ 0 h 181"/>
                  <a:gd name="T56" fmla="*/ 2 w 209"/>
                  <a:gd name="T57" fmla="*/ 0 h 181"/>
                  <a:gd name="T58" fmla="*/ 2 w 209"/>
                  <a:gd name="T59" fmla="*/ 0 h 181"/>
                  <a:gd name="T60" fmla="*/ 2 w 209"/>
                  <a:gd name="T61" fmla="*/ 0 h 181"/>
                  <a:gd name="T62" fmla="*/ 1 w 209"/>
                  <a:gd name="T63" fmla="*/ 1 h 181"/>
                  <a:gd name="T64" fmla="*/ 1 w 209"/>
                  <a:gd name="T65" fmla="*/ 1 h 181"/>
                  <a:gd name="T66" fmla="*/ 1 w 209"/>
                  <a:gd name="T67" fmla="*/ 1 h 181"/>
                  <a:gd name="T68" fmla="*/ 1 w 209"/>
                  <a:gd name="T69" fmla="*/ 1 h 181"/>
                  <a:gd name="T70" fmla="*/ 1 w 209"/>
                  <a:gd name="T71" fmla="*/ 1 h 181"/>
                  <a:gd name="T72" fmla="*/ 1 w 209"/>
                  <a:gd name="T73" fmla="*/ 1 h 181"/>
                  <a:gd name="T74" fmla="*/ 1 w 209"/>
                  <a:gd name="T75" fmla="*/ 1 h 181"/>
                  <a:gd name="T76" fmla="*/ 0 w 209"/>
                  <a:gd name="T77" fmla="*/ 1 h 181"/>
                  <a:gd name="T78" fmla="*/ 0 w 209"/>
                  <a:gd name="T79" fmla="*/ 1 h 181"/>
                  <a:gd name="T80" fmla="*/ 0 w 209"/>
                  <a:gd name="T81" fmla="*/ 1 h 181"/>
                  <a:gd name="T82" fmla="*/ 0 w 209"/>
                  <a:gd name="T83" fmla="*/ 0 h 181"/>
                  <a:gd name="T84" fmla="*/ 0 w 209"/>
                  <a:gd name="T85" fmla="*/ 0 h 181"/>
                  <a:gd name="T86" fmla="*/ 0 w 209"/>
                  <a:gd name="T87" fmla="*/ 0 h 181"/>
                  <a:gd name="T88" fmla="*/ 0 w 209"/>
                  <a:gd name="T89" fmla="*/ 0 h 181"/>
                  <a:gd name="T90" fmla="*/ 0 w 209"/>
                  <a:gd name="T91" fmla="*/ 0 h 181"/>
                  <a:gd name="T92" fmla="*/ 0 w 209"/>
                  <a:gd name="T93" fmla="*/ 0 h 181"/>
                  <a:gd name="T94" fmla="*/ 0 w 209"/>
                  <a:gd name="T95" fmla="*/ 0 h 181"/>
                  <a:gd name="T96" fmla="*/ 0 w 209"/>
                  <a:gd name="T97" fmla="*/ 0 h 181"/>
                  <a:gd name="T98" fmla="*/ 0 w 209"/>
                  <a:gd name="T99" fmla="*/ 0 h 181"/>
                  <a:gd name="T100" fmla="*/ 0 w 209"/>
                  <a:gd name="T101" fmla="*/ 0 h 181"/>
                  <a:gd name="T102" fmla="*/ 0 w 209"/>
                  <a:gd name="T103" fmla="*/ 0 h 18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9"/>
                  <a:gd name="T157" fmla="*/ 0 h 181"/>
                  <a:gd name="T158" fmla="*/ 209 w 209"/>
                  <a:gd name="T159" fmla="*/ 181 h 18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9" h="181">
                    <a:moveTo>
                      <a:pt x="6" y="16"/>
                    </a:moveTo>
                    <a:lnTo>
                      <a:pt x="4" y="21"/>
                    </a:lnTo>
                    <a:lnTo>
                      <a:pt x="3" y="25"/>
                    </a:lnTo>
                    <a:lnTo>
                      <a:pt x="2" y="31"/>
                    </a:lnTo>
                    <a:lnTo>
                      <a:pt x="1" y="36"/>
                    </a:lnTo>
                    <a:lnTo>
                      <a:pt x="1" y="41"/>
                    </a:lnTo>
                    <a:lnTo>
                      <a:pt x="0" y="47"/>
                    </a:lnTo>
                    <a:lnTo>
                      <a:pt x="0" y="52"/>
                    </a:lnTo>
                    <a:lnTo>
                      <a:pt x="0" y="58"/>
                    </a:lnTo>
                    <a:lnTo>
                      <a:pt x="0" y="71"/>
                    </a:lnTo>
                    <a:lnTo>
                      <a:pt x="2" y="83"/>
                    </a:lnTo>
                    <a:lnTo>
                      <a:pt x="4" y="95"/>
                    </a:lnTo>
                    <a:lnTo>
                      <a:pt x="8" y="106"/>
                    </a:lnTo>
                    <a:lnTo>
                      <a:pt x="12" y="117"/>
                    </a:lnTo>
                    <a:lnTo>
                      <a:pt x="17" y="127"/>
                    </a:lnTo>
                    <a:lnTo>
                      <a:pt x="23" y="137"/>
                    </a:lnTo>
                    <a:lnTo>
                      <a:pt x="30" y="145"/>
                    </a:lnTo>
                    <a:lnTo>
                      <a:pt x="37" y="154"/>
                    </a:lnTo>
                    <a:lnTo>
                      <a:pt x="45" y="161"/>
                    </a:lnTo>
                    <a:lnTo>
                      <a:pt x="54" y="167"/>
                    </a:lnTo>
                    <a:lnTo>
                      <a:pt x="63" y="172"/>
                    </a:lnTo>
                    <a:lnTo>
                      <a:pt x="72" y="176"/>
                    </a:lnTo>
                    <a:lnTo>
                      <a:pt x="83" y="179"/>
                    </a:lnTo>
                    <a:lnTo>
                      <a:pt x="94" y="181"/>
                    </a:lnTo>
                    <a:lnTo>
                      <a:pt x="104" y="181"/>
                    </a:lnTo>
                    <a:lnTo>
                      <a:pt x="115" y="181"/>
                    </a:lnTo>
                    <a:lnTo>
                      <a:pt x="125" y="179"/>
                    </a:lnTo>
                    <a:lnTo>
                      <a:pt x="135" y="176"/>
                    </a:lnTo>
                    <a:lnTo>
                      <a:pt x="144" y="173"/>
                    </a:lnTo>
                    <a:lnTo>
                      <a:pt x="153" y="167"/>
                    </a:lnTo>
                    <a:lnTo>
                      <a:pt x="161" y="161"/>
                    </a:lnTo>
                    <a:lnTo>
                      <a:pt x="169" y="154"/>
                    </a:lnTo>
                    <a:lnTo>
                      <a:pt x="177" y="146"/>
                    </a:lnTo>
                    <a:lnTo>
                      <a:pt x="183" y="138"/>
                    </a:lnTo>
                    <a:lnTo>
                      <a:pt x="189" y="129"/>
                    </a:lnTo>
                    <a:lnTo>
                      <a:pt x="194" y="118"/>
                    </a:lnTo>
                    <a:lnTo>
                      <a:pt x="200" y="107"/>
                    </a:lnTo>
                    <a:lnTo>
                      <a:pt x="203" y="96"/>
                    </a:lnTo>
                    <a:lnTo>
                      <a:pt x="206" y="84"/>
                    </a:lnTo>
                    <a:lnTo>
                      <a:pt x="208" y="72"/>
                    </a:lnTo>
                    <a:lnTo>
                      <a:pt x="209" y="60"/>
                    </a:lnTo>
                    <a:lnTo>
                      <a:pt x="207" y="57"/>
                    </a:lnTo>
                    <a:lnTo>
                      <a:pt x="206" y="54"/>
                    </a:lnTo>
                    <a:lnTo>
                      <a:pt x="205" y="52"/>
                    </a:lnTo>
                    <a:lnTo>
                      <a:pt x="204" y="49"/>
                    </a:lnTo>
                    <a:lnTo>
                      <a:pt x="202" y="46"/>
                    </a:lnTo>
                    <a:lnTo>
                      <a:pt x="201" y="43"/>
                    </a:lnTo>
                    <a:lnTo>
                      <a:pt x="200" y="41"/>
                    </a:lnTo>
                    <a:lnTo>
                      <a:pt x="197" y="39"/>
                    </a:lnTo>
                    <a:lnTo>
                      <a:pt x="197" y="41"/>
                    </a:lnTo>
                    <a:lnTo>
                      <a:pt x="198" y="43"/>
                    </a:lnTo>
                    <a:lnTo>
                      <a:pt x="198" y="46"/>
                    </a:lnTo>
                    <a:lnTo>
                      <a:pt x="198" y="48"/>
                    </a:lnTo>
                    <a:lnTo>
                      <a:pt x="198" y="51"/>
                    </a:lnTo>
                    <a:lnTo>
                      <a:pt x="198" y="53"/>
                    </a:lnTo>
                    <a:lnTo>
                      <a:pt x="200" y="55"/>
                    </a:lnTo>
                    <a:lnTo>
                      <a:pt x="200" y="58"/>
                    </a:lnTo>
                    <a:lnTo>
                      <a:pt x="198" y="70"/>
                    </a:lnTo>
                    <a:lnTo>
                      <a:pt x="197" y="81"/>
                    </a:lnTo>
                    <a:lnTo>
                      <a:pt x="194" y="91"/>
                    </a:lnTo>
                    <a:lnTo>
                      <a:pt x="191" y="102"/>
                    </a:lnTo>
                    <a:lnTo>
                      <a:pt x="187" y="112"/>
                    </a:lnTo>
                    <a:lnTo>
                      <a:pt x="182" y="121"/>
                    </a:lnTo>
                    <a:lnTo>
                      <a:pt x="177" y="130"/>
                    </a:lnTo>
                    <a:lnTo>
                      <a:pt x="171" y="138"/>
                    </a:lnTo>
                    <a:lnTo>
                      <a:pt x="164" y="145"/>
                    </a:lnTo>
                    <a:lnTo>
                      <a:pt x="157" y="151"/>
                    </a:lnTo>
                    <a:lnTo>
                      <a:pt x="149" y="157"/>
                    </a:lnTo>
                    <a:lnTo>
                      <a:pt x="141" y="162"/>
                    </a:lnTo>
                    <a:lnTo>
                      <a:pt x="132" y="166"/>
                    </a:lnTo>
                    <a:lnTo>
                      <a:pt x="123" y="169"/>
                    </a:lnTo>
                    <a:lnTo>
                      <a:pt x="114" y="170"/>
                    </a:lnTo>
                    <a:lnTo>
                      <a:pt x="104" y="170"/>
                    </a:lnTo>
                    <a:lnTo>
                      <a:pt x="94" y="170"/>
                    </a:lnTo>
                    <a:lnTo>
                      <a:pt x="85" y="169"/>
                    </a:lnTo>
                    <a:lnTo>
                      <a:pt x="76" y="166"/>
                    </a:lnTo>
                    <a:lnTo>
                      <a:pt x="66" y="162"/>
                    </a:lnTo>
                    <a:lnTo>
                      <a:pt x="58" y="157"/>
                    </a:lnTo>
                    <a:lnTo>
                      <a:pt x="50" y="151"/>
                    </a:lnTo>
                    <a:lnTo>
                      <a:pt x="43" y="145"/>
                    </a:lnTo>
                    <a:lnTo>
                      <a:pt x="36" y="138"/>
                    </a:lnTo>
                    <a:lnTo>
                      <a:pt x="30" y="130"/>
                    </a:lnTo>
                    <a:lnTo>
                      <a:pt x="25" y="121"/>
                    </a:lnTo>
                    <a:lnTo>
                      <a:pt x="20" y="112"/>
                    </a:lnTo>
                    <a:lnTo>
                      <a:pt x="16" y="102"/>
                    </a:lnTo>
                    <a:lnTo>
                      <a:pt x="13" y="91"/>
                    </a:lnTo>
                    <a:lnTo>
                      <a:pt x="11" y="81"/>
                    </a:lnTo>
                    <a:lnTo>
                      <a:pt x="9" y="70"/>
                    </a:lnTo>
                    <a:lnTo>
                      <a:pt x="9" y="58"/>
                    </a:lnTo>
                    <a:lnTo>
                      <a:pt x="9" y="49"/>
                    </a:lnTo>
                    <a:lnTo>
                      <a:pt x="10" y="42"/>
                    </a:lnTo>
                    <a:lnTo>
                      <a:pt x="11" y="35"/>
                    </a:lnTo>
                    <a:lnTo>
                      <a:pt x="12" y="28"/>
                    </a:lnTo>
                    <a:lnTo>
                      <a:pt x="14" y="21"/>
                    </a:lnTo>
                    <a:lnTo>
                      <a:pt x="16" y="13"/>
                    </a:lnTo>
                    <a:lnTo>
                      <a:pt x="19" y="6"/>
                    </a:lnTo>
                    <a:lnTo>
                      <a:pt x="22" y="0"/>
                    </a:lnTo>
                    <a:lnTo>
                      <a:pt x="20" y="1"/>
                    </a:lnTo>
                    <a:lnTo>
                      <a:pt x="18" y="4"/>
                    </a:lnTo>
                    <a:lnTo>
                      <a:pt x="16" y="6"/>
                    </a:lnTo>
                    <a:lnTo>
                      <a:pt x="14" y="7"/>
                    </a:lnTo>
                    <a:lnTo>
                      <a:pt x="12" y="10"/>
                    </a:lnTo>
                    <a:lnTo>
                      <a:pt x="10" y="12"/>
                    </a:lnTo>
                    <a:lnTo>
                      <a:pt x="8" y="13"/>
                    </a:lnTo>
                    <a:lnTo>
                      <a:pt x="6" y="16"/>
                    </a:lnTo>
                    <a:close/>
                  </a:path>
                </a:pathLst>
              </a:custGeom>
              <a:solidFill>
                <a:srgbClr val="F6CB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3" name="Freeform 139"/>
              <p:cNvSpPr>
                <a:spLocks/>
              </p:cNvSpPr>
              <p:nvPr/>
            </p:nvSpPr>
            <p:spPr bwMode="auto">
              <a:xfrm>
                <a:off x="1142" y="2649"/>
                <a:ext cx="40" cy="30"/>
              </a:xfrm>
              <a:custGeom>
                <a:avLst/>
                <a:gdLst>
                  <a:gd name="T0" fmla="*/ 2 w 200"/>
                  <a:gd name="T1" fmla="*/ 0 h 183"/>
                  <a:gd name="T2" fmla="*/ 2 w 200"/>
                  <a:gd name="T3" fmla="*/ 0 h 183"/>
                  <a:gd name="T4" fmla="*/ 2 w 200"/>
                  <a:gd name="T5" fmla="*/ 0 h 183"/>
                  <a:gd name="T6" fmla="*/ 2 w 200"/>
                  <a:gd name="T7" fmla="*/ 0 h 183"/>
                  <a:gd name="T8" fmla="*/ 2 w 200"/>
                  <a:gd name="T9" fmla="*/ 0 h 183"/>
                  <a:gd name="T10" fmla="*/ 2 w 200"/>
                  <a:gd name="T11" fmla="*/ 0 h 183"/>
                  <a:gd name="T12" fmla="*/ 2 w 200"/>
                  <a:gd name="T13" fmla="*/ 0 h 183"/>
                  <a:gd name="T14" fmla="*/ 2 w 200"/>
                  <a:gd name="T15" fmla="*/ 0 h 183"/>
                  <a:gd name="T16" fmla="*/ 1 w 200"/>
                  <a:gd name="T17" fmla="*/ 0 h 183"/>
                  <a:gd name="T18" fmla="*/ 2 w 200"/>
                  <a:gd name="T19" fmla="*/ 0 h 183"/>
                  <a:gd name="T20" fmla="*/ 2 w 200"/>
                  <a:gd name="T21" fmla="*/ 0 h 183"/>
                  <a:gd name="T22" fmla="*/ 2 w 200"/>
                  <a:gd name="T23" fmla="*/ 0 h 183"/>
                  <a:gd name="T24" fmla="*/ 2 w 200"/>
                  <a:gd name="T25" fmla="*/ 0 h 183"/>
                  <a:gd name="T26" fmla="*/ 1 w 200"/>
                  <a:gd name="T27" fmla="*/ 0 h 183"/>
                  <a:gd name="T28" fmla="*/ 1 w 200"/>
                  <a:gd name="T29" fmla="*/ 0 h 183"/>
                  <a:gd name="T30" fmla="*/ 1 w 200"/>
                  <a:gd name="T31" fmla="*/ 1 h 183"/>
                  <a:gd name="T32" fmla="*/ 1 w 200"/>
                  <a:gd name="T33" fmla="*/ 1 h 183"/>
                  <a:gd name="T34" fmla="*/ 1 w 200"/>
                  <a:gd name="T35" fmla="*/ 1 h 183"/>
                  <a:gd name="T36" fmla="*/ 1 w 200"/>
                  <a:gd name="T37" fmla="*/ 1 h 183"/>
                  <a:gd name="T38" fmla="*/ 1 w 200"/>
                  <a:gd name="T39" fmla="*/ 1 h 183"/>
                  <a:gd name="T40" fmla="*/ 1 w 200"/>
                  <a:gd name="T41" fmla="*/ 1 h 183"/>
                  <a:gd name="T42" fmla="*/ 1 w 200"/>
                  <a:gd name="T43" fmla="*/ 1 h 183"/>
                  <a:gd name="T44" fmla="*/ 0 w 200"/>
                  <a:gd name="T45" fmla="*/ 1 h 183"/>
                  <a:gd name="T46" fmla="*/ 0 w 200"/>
                  <a:gd name="T47" fmla="*/ 1 h 183"/>
                  <a:gd name="T48" fmla="*/ 0 w 200"/>
                  <a:gd name="T49" fmla="*/ 1 h 183"/>
                  <a:gd name="T50" fmla="*/ 0 w 200"/>
                  <a:gd name="T51" fmla="*/ 0 h 183"/>
                  <a:gd name="T52" fmla="*/ 0 w 200"/>
                  <a:gd name="T53" fmla="*/ 0 h 183"/>
                  <a:gd name="T54" fmla="*/ 0 w 200"/>
                  <a:gd name="T55" fmla="*/ 0 h 183"/>
                  <a:gd name="T56" fmla="*/ 0 w 200"/>
                  <a:gd name="T57" fmla="*/ 0 h 183"/>
                  <a:gd name="T58" fmla="*/ 0 w 200"/>
                  <a:gd name="T59" fmla="*/ 0 h 183"/>
                  <a:gd name="T60" fmla="*/ 0 w 200"/>
                  <a:gd name="T61" fmla="*/ 0 h 183"/>
                  <a:gd name="T62" fmla="*/ 0 w 200"/>
                  <a:gd name="T63" fmla="*/ 0 h 183"/>
                  <a:gd name="T64" fmla="*/ 0 w 200"/>
                  <a:gd name="T65" fmla="*/ 0 h 183"/>
                  <a:gd name="T66" fmla="*/ 0 w 200"/>
                  <a:gd name="T67" fmla="*/ 0 h 183"/>
                  <a:gd name="T68" fmla="*/ 0 w 200"/>
                  <a:gd name="T69" fmla="*/ 0 h 183"/>
                  <a:gd name="T70" fmla="*/ 0 w 200"/>
                  <a:gd name="T71" fmla="*/ 0 h 183"/>
                  <a:gd name="T72" fmla="*/ 0 w 200"/>
                  <a:gd name="T73" fmla="*/ 0 h 183"/>
                  <a:gd name="T74" fmla="*/ 0 w 200"/>
                  <a:gd name="T75" fmla="*/ 0 h 183"/>
                  <a:gd name="T76" fmla="*/ 0 w 200"/>
                  <a:gd name="T77" fmla="*/ 0 h 183"/>
                  <a:gd name="T78" fmla="*/ 0 w 200"/>
                  <a:gd name="T79" fmla="*/ 0 h 183"/>
                  <a:gd name="T80" fmla="*/ 0 w 200"/>
                  <a:gd name="T81" fmla="*/ 0 h 183"/>
                  <a:gd name="T82" fmla="*/ 0 w 200"/>
                  <a:gd name="T83" fmla="*/ 0 h 183"/>
                  <a:gd name="T84" fmla="*/ 0 w 200"/>
                  <a:gd name="T85" fmla="*/ 0 h 183"/>
                  <a:gd name="T86" fmla="*/ 0 w 200"/>
                  <a:gd name="T87" fmla="*/ 1 h 183"/>
                  <a:gd name="T88" fmla="*/ 0 w 200"/>
                  <a:gd name="T89" fmla="*/ 1 h 183"/>
                  <a:gd name="T90" fmla="*/ 0 w 200"/>
                  <a:gd name="T91" fmla="*/ 1 h 183"/>
                  <a:gd name="T92" fmla="*/ 1 w 200"/>
                  <a:gd name="T93" fmla="*/ 1 h 183"/>
                  <a:gd name="T94" fmla="*/ 1 w 200"/>
                  <a:gd name="T95" fmla="*/ 1 h 183"/>
                  <a:gd name="T96" fmla="*/ 1 w 200"/>
                  <a:gd name="T97" fmla="*/ 1 h 183"/>
                  <a:gd name="T98" fmla="*/ 1 w 200"/>
                  <a:gd name="T99" fmla="*/ 1 h 183"/>
                  <a:gd name="T100" fmla="*/ 1 w 200"/>
                  <a:gd name="T101" fmla="*/ 1 h 183"/>
                  <a:gd name="T102" fmla="*/ 1 w 200"/>
                  <a:gd name="T103" fmla="*/ 1 h 183"/>
                  <a:gd name="T104" fmla="*/ 1 w 200"/>
                  <a:gd name="T105" fmla="*/ 1 h 183"/>
                  <a:gd name="T106" fmla="*/ 1 w 200"/>
                  <a:gd name="T107" fmla="*/ 0 h 183"/>
                  <a:gd name="T108" fmla="*/ 2 w 200"/>
                  <a:gd name="T109" fmla="*/ 0 h 183"/>
                  <a:gd name="T110" fmla="*/ 2 w 200"/>
                  <a:gd name="T111" fmla="*/ 0 h 18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0"/>
                  <a:gd name="T169" fmla="*/ 0 h 183"/>
                  <a:gd name="T170" fmla="*/ 200 w 200"/>
                  <a:gd name="T171" fmla="*/ 183 h 18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0" h="183">
                    <a:moveTo>
                      <a:pt x="200" y="65"/>
                    </a:moveTo>
                    <a:lnTo>
                      <a:pt x="200" y="64"/>
                    </a:lnTo>
                    <a:lnTo>
                      <a:pt x="200" y="62"/>
                    </a:lnTo>
                    <a:lnTo>
                      <a:pt x="200" y="61"/>
                    </a:lnTo>
                    <a:lnTo>
                      <a:pt x="200" y="60"/>
                    </a:lnTo>
                    <a:lnTo>
                      <a:pt x="200" y="59"/>
                    </a:lnTo>
                    <a:lnTo>
                      <a:pt x="200" y="58"/>
                    </a:lnTo>
                    <a:lnTo>
                      <a:pt x="200" y="56"/>
                    </a:lnTo>
                    <a:lnTo>
                      <a:pt x="198" y="53"/>
                    </a:lnTo>
                    <a:lnTo>
                      <a:pt x="197" y="50"/>
                    </a:lnTo>
                    <a:lnTo>
                      <a:pt x="196" y="48"/>
                    </a:lnTo>
                    <a:lnTo>
                      <a:pt x="193" y="46"/>
                    </a:lnTo>
                    <a:lnTo>
                      <a:pt x="192" y="42"/>
                    </a:lnTo>
                    <a:lnTo>
                      <a:pt x="190" y="40"/>
                    </a:lnTo>
                    <a:lnTo>
                      <a:pt x="188" y="37"/>
                    </a:lnTo>
                    <a:lnTo>
                      <a:pt x="187" y="35"/>
                    </a:lnTo>
                    <a:lnTo>
                      <a:pt x="187" y="38"/>
                    </a:lnTo>
                    <a:lnTo>
                      <a:pt x="188" y="42"/>
                    </a:lnTo>
                    <a:lnTo>
                      <a:pt x="189" y="46"/>
                    </a:lnTo>
                    <a:lnTo>
                      <a:pt x="189" y="49"/>
                    </a:lnTo>
                    <a:lnTo>
                      <a:pt x="190" y="53"/>
                    </a:lnTo>
                    <a:lnTo>
                      <a:pt x="190" y="58"/>
                    </a:lnTo>
                    <a:lnTo>
                      <a:pt x="190" y="61"/>
                    </a:lnTo>
                    <a:lnTo>
                      <a:pt x="190" y="65"/>
                    </a:lnTo>
                    <a:lnTo>
                      <a:pt x="190" y="76"/>
                    </a:lnTo>
                    <a:lnTo>
                      <a:pt x="188" y="86"/>
                    </a:lnTo>
                    <a:lnTo>
                      <a:pt x="186" y="97"/>
                    </a:lnTo>
                    <a:lnTo>
                      <a:pt x="183" y="107"/>
                    </a:lnTo>
                    <a:lnTo>
                      <a:pt x="179" y="116"/>
                    </a:lnTo>
                    <a:lnTo>
                      <a:pt x="175" y="125"/>
                    </a:lnTo>
                    <a:lnTo>
                      <a:pt x="169" y="133"/>
                    </a:lnTo>
                    <a:lnTo>
                      <a:pt x="164" y="142"/>
                    </a:lnTo>
                    <a:lnTo>
                      <a:pt x="157" y="147"/>
                    </a:lnTo>
                    <a:lnTo>
                      <a:pt x="150" y="155"/>
                    </a:lnTo>
                    <a:lnTo>
                      <a:pt x="143" y="159"/>
                    </a:lnTo>
                    <a:lnTo>
                      <a:pt x="135" y="164"/>
                    </a:lnTo>
                    <a:lnTo>
                      <a:pt x="127" y="168"/>
                    </a:lnTo>
                    <a:lnTo>
                      <a:pt x="118" y="170"/>
                    </a:lnTo>
                    <a:lnTo>
                      <a:pt x="109" y="173"/>
                    </a:lnTo>
                    <a:lnTo>
                      <a:pt x="100" y="173"/>
                    </a:lnTo>
                    <a:lnTo>
                      <a:pt x="91" y="173"/>
                    </a:lnTo>
                    <a:lnTo>
                      <a:pt x="82" y="170"/>
                    </a:lnTo>
                    <a:lnTo>
                      <a:pt x="73" y="168"/>
                    </a:lnTo>
                    <a:lnTo>
                      <a:pt x="64" y="164"/>
                    </a:lnTo>
                    <a:lnTo>
                      <a:pt x="56" y="159"/>
                    </a:lnTo>
                    <a:lnTo>
                      <a:pt x="49" y="155"/>
                    </a:lnTo>
                    <a:lnTo>
                      <a:pt x="42" y="147"/>
                    </a:lnTo>
                    <a:lnTo>
                      <a:pt x="36" y="142"/>
                    </a:lnTo>
                    <a:lnTo>
                      <a:pt x="30" y="133"/>
                    </a:lnTo>
                    <a:lnTo>
                      <a:pt x="25" y="125"/>
                    </a:lnTo>
                    <a:lnTo>
                      <a:pt x="20" y="116"/>
                    </a:lnTo>
                    <a:lnTo>
                      <a:pt x="16" y="107"/>
                    </a:lnTo>
                    <a:lnTo>
                      <a:pt x="13" y="97"/>
                    </a:lnTo>
                    <a:lnTo>
                      <a:pt x="11" y="86"/>
                    </a:lnTo>
                    <a:lnTo>
                      <a:pt x="10" y="76"/>
                    </a:lnTo>
                    <a:lnTo>
                      <a:pt x="9" y="65"/>
                    </a:lnTo>
                    <a:lnTo>
                      <a:pt x="9" y="55"/>
                    </a:lnTo>
                    <a:lnTo>
                      <a:pt x="10" y="47"/>
                    </a:lnTo>
                    <a:lnTo>
                      <a:pt x="12" y="38"/>
                    </a:lnTo>
                    <a:lnTo>
                      <a:pt x="14" y="30"/>
                    </a:lnTo>
                    <a:lnTo>
                      <a:pt x="16" y="22"/>
                    </a:lnTo>
                    <a:lnTo>
                      <a:pt x="20" y="14"/>
                    </a:lnTo>
                    <a:lnTo>
                      <a:pt x="23" y="7"/>
                    </a:lnTo>
                    <a:lnTo>
                      <a:pt x="27" y="0"/>
                    </a:lnTo>
                    <a:lnTo>
                      <a:pt x="25" y="1"/>
                    </a:lnTo>
                    <a:lnTo>
                      <a:pt x="22" y="4"/>
                    </a:lnTo>
                    <a:lnTo>
                      <a:pt x="20" y="5"/>
                    </a:lnTo>
                    <a:lnTo>
                      <a:pt x="18" y="7"/>
                    </a:lnTo>
                    <a:lnTo>
                      <a:pt x="16" y="8"/>
                    </a:lnTo>
                    <a:lnTo>
                      <a:pt x="14" y="11"/>
                    </a:lnTo>
                    <a:lnTo>
                      <a:pt x="11" y="13"/>
                    </a:lnTo>
                    <a:lnTo>
                      <a:pt x="9" y="14"/>
                    </a:lnTo>
                    <a:lnTo>
                      <a:pt x="7" y="20"/>
                    </a:lnTo>
                    <a:lnTo>
                      <a:pt x="5" y="26"/>
                    </a:lnTo>
                    <a:lnTo>
                      <a:pt x="4" y="32"/>
                    </a:lnTo>
                    <a:lnTo>
                      <a:pt x="3" y="38"/>
                    </a:lnTo>
                    <a:lnTo>
                      <a:pt x="2" y="46"/>
                    </a:lnTo>
                    <a:lnTo>
                      <a:pt x="1" y="52"/>
                    </a:lnTo>
                    <a:lnTo>
                      <a:pt x="0" y="58"/>
                    </a:lnTo>
                    <a:lnTo>
                      <a:pt x="0" y="65"/>
                    </a:lnTo>
                    <a:lnTo>
                      <a:pt x="1" y="77"/>
                    </a:lnTo>
                    <a:lnTo>
                      <a:pt x="2" y="89"/>
                    </a:lnTo>
                    <a:lnTo>
                      <a:pt x="5" y="100"/>
                    </a:lnTo>
                    <a:lnTo>
                      <a:pt x="8" y="112"/>
                    </a:lnTo>
                    <a:lnTo>
                      <a:pt x="12" y="121"/>
                    </a:lnTo>
                    <a:lnTo>
                      <a:pt x="17" y="131"/>
                    </a:lnTo>
                    <a:lnTo>
                      <a:pt x="23" y="140"/>
                    </a:lnTo>
                    <a:lnTo>
                      <a:pt x="29" y="149"/>
                    </a:lnTo>
                    <a:lnTo>
                      <a:pt x="36" y="156"/>
                    </a:lnTo>
                    <a:lnTo>
                      <a:pt x="44" y="163"/>
                    </a:lnTo>
                    <a:lnTo>
                      <a:pt x="52" y="169"/>
                    </a:lnTo>
                    <a:lnTo>
                      <a:pt x="61" y="174"/>
                    </a:lnTo>
                    <a:lnTo>
                      <a:pt x="70" y="179"/>
                    </a:lnTo>
                    <a:lnTo>
                      <a:pt x="80" y="181"/>
                    </a:lnTo>
                    <a:lnTo>
                      <a:pt x="90" y="182"/>
                    </a:lnTo>
                    <a:lnTo>
                      <a:pt x="100" y="183"/>
                    </a:lnTo>
                    <a:lnTo>
                      <a:pt x="110" y="182"/>
                    </a:lnTo>
                    <a:lnTo>
                      <a:pt x="120" y="181"/>
                    </a:lnTo>
                    <a:lnTo>
                      <a:pt x="130" y="179"/>
                    </a:lnTo>
                    <a:lnTo>
                      <a:pt x="139" y="174"/>
                    </a:lnTo>
                    <a:lnTo>
                      <a:pt x="147" y="169"/>
                    </a:lnTo>
                    <a:lnTo>
                      <a:pt x="155" y="163"/>
                    </a:lnTo>
                    <a:lnTo>
                      <a:pt x="163" y="156"/>
                    </a:lnTo>
                    <a:lnTo>
                      <a:pt x="170" y="149"/>
                    </a:lnTo>
                    <a:lnTo>
                      <a:pt x="176" y="140"/>
                    </a:lnTo>
                    <a:lnTo>
                      <a:pt x="182" y="131"/>
                    </a:lnTo>
                    <a:lnTo>
                      <a:pt x="187" y="121"/>
                    </a:lnTo>
                    <a:lnTo>
                      <a:pt x="191" y="112"/>
                    </a:lnTo>
                    <a:lnTo>
                      <a:pt x="196" y="100"/>
                    </a:lnTo>
                    <a:lnTo>
                      <a:pt x="198" y="89"/>
                    </a:lnTo>
                    <a:lnTo>
                      <a:pt x="200" y="77"/>
                    </a:lnTo>
                    <a:lnTo>
                      <a:pt x="200" y="65"/>
                    </a:lnTo>
                    <a:close/>
                  </a:path>
                </a:pathLst>
              </a:custGeom>
              <a:solidFill>
                <a:srgbClr val="F6CB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4" name="Freeform 140"/>
              <p:cNvSpPr>
                <a:spLocks/>
              </p:cNvSpPr>
              <p:nvPr/>
            </p:nvSpPr>
            <p:spPr bwMode="auto">
              <a:xfrm>
                <a:off x="1143" y="2648"/>
                <a:ext cx="38" cy="30"/>
              </a:xfrm>
              <a:custGeom>
                <a:avLst/>
                <a:gdLst>
                  <a:gd name="T0" fmla="*/ 2 w 191"/>
                  <a:gd name="T1" fmla="*/ 0 h 183"/>
                  <a:gd name="T2" fmla="*/ 2 w 191"/>
                  <a:gd name="T3" fmla="*/ 0 h 183"/>
                  <a:gd name="T4" fmla="*/ 2 w 191"/>
                  <a:gd name="T5" fmla="*/ 0 h 183"/>
                  <a:gd name="T6" fmla="*/ 1 w 191"/>
                  <a:gd name="T7" fmla="*/ 0 h 183"/>
                  <a:gd name="T8" fmla="*/ 1 w 191"/>
                  <a:gd name="T9" fmla="*/ 0 h 183"/>
                  <a:gd name="T10" fmla="*/ 1 w 191"/>
                  <a:gd name="T11" fmla="*/ 0 h 183"/>
                  <a:gd name="T12" fmla="*/ 1 w 191"/>
                  <a:gd name="T13" fmla="*/ 0 h 183"/>
                  <a:gd name="T14" fmla="*/ 1 w 191"/>
                  <a:gd name="T15" fmla="*/ 0 h 183"/>
                  <a:gd name="T16" fmla="*/ 1 w 191"/>
                  <a:gd name="T17" fmla="*/ 0 h 183"/>
                  <a:gd name="T18" fmla="*/ 1 w 191"/>
                  <a:gd name="T19" fmla="*/ 0 h 183"/>
                  <a:gd name="T20" fmla="*/ 1 w 191"/>
                  <a:gd name="T21" fmla="*/ 0 h 183"/>
                  <a:gd name="T22" fmla="*/ 1 w 191"/>
                  <a:gd name="T23" fmla="*/ 0 h 183"/>
                  <a:gd name="T24" fmla="*/ 1 w 191"/>
                  <a:gd name="T25" fmla="*/ 0 h 183"/>
                  <a:gd name="T26" fmla="*/ 1 w 191"/>
                  <a:gd name="T27" fmla="*/ 0 h 183"/>
                  <a:gd name="T28" fmla="*/ 1 w 191"/>
                  <a:gd name="T29" fmla="*/ 0 h 183"/>
                  <a:gd name="T30" fmla="*/ 1 w 191"/>
                  <a:gd name="T31" fmla="*/ 1 h 183"/>
                  <a:gd name="T32" fmla="*/ 1 w 191"/>
                  <a:gd name="T33" fmla="*/ 1 h 183"/>
                  <a:gd name="T34" fmla="*/ 1 w 191"/>
                  <a:gd name="T35" fmla="*/ 1 h 183"/>
                  <a:gd name="T36" fmla="*/ 1 w 191"/>
                  <a:gd name="T37" fmla="*/ 1 h 183"/>
                  <a:gd name="T38" fmla="*/ 1 w 191"/>
                  <a:gd name="T39" fmla="*/ 1 h 183"/>
                  <a:gd name="T40" fmla="*/ 1 w 191"/>
                  <a:gd name="T41" fmla="*/ 1 h 183"/>
                  <a:gd name="T42" fmla="*/ 1 w 191"/>
                  <a:gd name="T43" fmla="*/ 1 h 183"/>
                  <a:gd name="T44" fmla="*/ 0 w 191"/>
                  <a:gd name="T45" fmla="*/ 1 h 183"/>
                  <a:gd name="T46" fmla="*/ 0 w 191"/>
                  <a:gd name="T47" fmla="*/ 1 h 183"/>
                  <a:gd name="T48" fmla="*/ 0 w 191"/>
                  <a:gd name="T49" fmla="*/ 1 h 183"/>
                  <a:gd name="T50" fmla="*/ 0 w 191"/>
                  <a:gd name="T51" fmla="*/ 0 h 183"/>
                  <a:gd name="T52" fmla="*/ 0 w 191"/>
                  <a:gd name="T53" fmla="*/ 0 h 183"/>
                  <a:gd name="T54" fmla="*/ 0 w 191"/>
                  <a:gd name="T55" fmla="*/ 0 h 183"/>
                  <a:gd name="T56" fmla="*/ 0 w 191"/>
                  <a:gd name="T57" fmla="*/ 0 h 183"/>
                  <a:gd name="T58" fmla="*/ 0 w 191"/>
                  <a:gd name="T59" fmla="*/ 0 h 183"/>
                  <a:gd name="T60" fmla="*/ 0 w 191"/>
                  <a:gd name="T61" fmla="*/ 0 h 183"/>
                  <a:gd name="T62" fmla="*/ 0 w 191"/>
                  <a:gd name="T63" fmla="*/ 0 h 183"/>
                  <a:gd name="T64" fmla="*/ 0 w 191"/>
                  <a:gd name="T65" fmla="*/ 0 h 183"/>
                  <a:gd name="T66" fmla="*/ 0 w 191"/>
                  <a:gd name="T67" fmla="*/ 0 h 183"/>
                  <a:gd name="T68" fmla="*/ 0 w 191"/>
                  <a:gd name="T69" fmla="*/ 0 h 183"/>
                  <a:gd name="T70" fmla="*/ 0 w 191"/>
                  <a:gd name="T71" fmla="*/ 0 h 183"/>
                  <a:gd name="T72" fmla="*/ 0 w 191"/>
                  <a:gd name="T73" fmla="*/ 0 h 183"/>
                  <a:gd name="T74" fmla="*/ 0 w 191"/>
                  <a:gd name="T75" fmla="*/ 0 h 183"/>
                  <a:gd name="T76" fmla="*/ 0 w 191"/>
                  <a:gd name="T77" fmla="*/ 0 h 183"/>
                  <a:gd name="T78" fmla="*/ 0 w 191"/>
                  <a:gd name="T79" fmla="*/ 0 h 183"/>
                  <a:gd name="T80" fmla="*/ 0 w 191"/>
                  <a:gd name="T81" fmla="*/ 0 h 183"/>
                  <a:gd name="T82" fmla="*/ 0 w 191"/>
                  <a:gd name="T83" fmla="*/ 0 h 183"/>
                  <a:gd name="T84" fmla="*/ 0 w 191"/>
                  <a:gd name="T85" fmla="*/ 0 h 183"/>
                  <a:gd name="T86" fmla="*/ 0 w 191"/>
                  <a:gd name="T87" fmla="*/ 1 h 183"/>
                  <a:gd name="T88" fmla="*/ 0 w 191"/>
                  <a:gd name="T89" fmla="*/ 1 h 183"/>
                  <a:gd name="T90" fmla="*/ 0 w 191"/>
                  <a:gd name="T91" fmla="*/ 1 h 183"/>
                  <a:gd name="T92" fmla="*/ 1 w 191"/>
                  <a:gd name="T93" fmla="*/ 1 h 183"/>
                  <a:gd name="T94" fmla="*/ 1 w 191"/>
                  <a:gd name="T95" fmla="*/ 1 h 183"/>
                  <a:gd name="T96" fmla="*/ 1 w 191"/>
                  <a:gd name="T97" fmla="*/ 1 h 183"/>
                  <a:gd name="T98" fmla="*/ 1 w 191"/>
                  <a:gd name="T99" fmla="*/ 1 h 183"/>
                  <a:gd name="T100" fmla="*/ 1 w 191"/>
                  <a:gd name="T101" fmla="*/ 1 h 183"/>
                  <a:gd name="T102" fmla="*/ 1 w 191"/>
                  <a:gd name="T103" fmla="*/ 1 h 183"/>
                  <a:gd name="T104" fmla="*/ 1 w 191"/>
                  <a:gd name="T105" fmla="*/ 1 h 183"/>
                  <a:gd name="T106" fmla="*/ 1 w 191"/>
                  <a:gd name="T107" fmla="*/ 0 h 183"/>
                  <a:gd name="T108" fmla="*/ 1 w 191"/>
                  <a:gd name="T109" fmla="*/ 0 h 183"/>
                  <a:gd name="T110" fmla="*/ 2 w 191"/>
                  <a:gd name="T111" fmla="*/ 0 h 18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1"/>
                  <a:gd name="T169" fmla="*/ 0 h 183"/>
                  <a:gd name="T170" fmla="*/ 191 w 191"/>
                  <a:gd name="T171" fmla="*/ 183 h 18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1" h="183">
                    <a:moveTo>
                      <a:pt x="191" y="71"/>
                    </a:moveTo>
                    <a:lnTo>
                      <a:pt x="191" y="68"/>
                    </a:lnTo>
                    <a:lnTo>
                      <a:pt x="189" y="66"/>
                    </a:lnTo>
                    <a:lnTo>
                      <a:pt x="189" y="64"/>
                    </a:lnTo>
                    <a:lnTo>
                      <a:pt x="189" y="61"/>
                    </a:lnTo>
                    <a:lnTo>
                      <a:pt x="189" y="59"/>
                    </a:lnTo>
                    <a:lnTo>
                      <a:pt x="189" y="56"/>
                    </a:lnTo>
                    <a:lnTo>
                      <a:pt x="188" y="54"/>
                    </a:lnTo>
                    <a:lnTo>
                      <a:pt x="188" y="52"/>
                    </a:lnTo>
                    <a:lnTo>
                      <a:pt x="187" y="48"/>
                    </a:lnTo>
                    <a:lnTo>
                      <a:pt x="185" y="46"/>
                    </a:lnTo>
                    <a:lnTo>
                      <a:pt x="183" y="43"/>
                    </a:lnTo>
                    <a:lnTo>
                      <a:pt x="181" y="41"/>
                    </a:lnTo>
                    <a:lnTo>
                      <a:pt x="179" y="38"/>
                    </a:lnTo>
                    <a:lnTo>
                      <a:pt x="178" y="35"/>
                    </a:lnTo>
                    <a:lnTo>
                      <a:pt x="176" y="32"/>
                    </a:lnTo>
                    <a:lnTo>
                      <a:pt x="174" y="30"/>
                    </a:lnTo>
                    <a:lnTo>
                      <a:pt x="175" y="35"/>
                    </a:lnTo>
                    <a:lnTo>
                      <a:pt x="177" y="40"/>
                    </a:lnTo>
                    <a:lnTo>
                      <a:pt x="178" y="44"/>
                    </a:lnTo>
                    <a:lnTo>
                      <a:pt x="179" y="49"/>
                    </a:lnTo>
                    <a:lnTo>
                      <a:pt x="180" y="55"/>
                    </a:lnTo>
                    <a:lnTo>
                      <a:pt x="180" y="60"/>
                    </a:lnTo>
                    <a:lnTo>
                      <a:pt x="180" y="66"/>
                    </a:lnTo>
                    <a:lnTo>
                      <a:pt x="181" y="71"/>
                    </a:lnTo>
                    <a:lnTo>
                      <a:pt x="180" y="82"/>
                    </a:lnTo>
                    <a:lnTo>
                      <a:pt x="179" y="91"/>
                    </a:lnTo>
                    <a:lnTo>
                      <a:pt x="177" y="101"/>
                    </a:lnTo>
                    <a:lnTo>
                      <a:pt x="174" y="110"/>
                    </a:lnTo>
                    <a:lnTo>
                      <a:pt x="170" y="120"/>
                    </a:lnTo>
                    <a:lnTo>
                      <a:pt x="166" y="128"/>
                    </a:lnTo>
                    <a:lnTo>
                      <a:pt x="161" y="136"/>
                    </a:lnTo>
                    <a:lnTo>
                      <a:pt x="156" y="143"/>
                    </a:lnTo>
                    <a:lnTo>
                      <a:pt x="149" y="150"/>
                    </a:lnTo>
                    <a:lnTo>
                      <a:pt x="143" y="156"/>
                    </a:lnTo>
                    <a:lnTo>
                      <a:pt x="136" y="161"/>
                    </a:lnTo>
                    <a:lnTo>
                      <a:pt x="128" y="165"/>
                    </a:lnTo>
                    <a:lnTo>
                      <a:pt x="121" y="169"/>
                    </a:lnTo>
                    <a:lnTo>
                      <a:pt x="112" y="171"/>
                    </a:lnTo>
                    <a:lnTo>
                      <a:pt x="104" y="173"/>
                    </a:lnTo>
                    <a:lnTo>
                      <a:pt x="95" y="173"/>
                    </a:lnTo>
                    <a:lnTo>
                      <a:pt x="86" y="173"/>
                    </a:lnTo>
                    <a:lnTo>
                      <a:pt x="78" y="171"/>
                    </a:lnTo>
                    <a:lnTo>
                      <a:pt x="70" y="169"/>
                    </a:lnTo>
                    <a:lnTo>
                      <a:pt x="61" y="165"/>
                    </a:lnTo>
                    <a:lnTo>
                      <a:pt x="53" y="161"/>
                    </a:lnTo>
                    <a:lnTo>
                      <a:pt x="46" y="156"/>
                    </a:lnTo>
                    <a:lnTo>
                      <a:pt x="40" y="150"/>
                    </a:lnTo>
                    <a:lnTo>
                      <a:pt x="34" y="143"/>
                    </a:lnTo>
                    <a:lnTo>
                      <a:pt x="28" y="136"/>
                    </a:lnTo>
                    <a:lnTo>
                      <a:pt x="23" y="128"/>
                    </a:lnTo>
                    <a:lnTo>
                      <a:pt x="19" y="120"/>
                    </a:lnTo>
                    <a:lnTo>
                      <a:pt x="15" y="110"/>
                    </a:lnTo>
                    <a:lnTo>
                      <a:pt x="12" y="101"/>
                    </a:lnTo>
                    <a:lnTo>
                      <a:pt x="10" y="91"/>
                    </a:lnTo>
                    <a:lnTo>
                      <a:pt x="9" y="82"/>
                    </a:lnTo>
                    <a:lnTo>
                      <a:pt x="9" y="71"/>
                    </a:lnTo>
                    <a:lnTo>
                      <a:pt x="9" y="60"/>
                    </a:lnTo>
                    <a:lnTo>
                      <a:pt x="10" y="50"/>
                    </a:lnTo>
                    <a:lnTo>
                      <a:pt x="12" y="41"/>
                    </a:lnTo>
                    <a:lnTo>
                      <a:pt x="15" y="32"/>
                    </a:lnTo>
                    <a:lnTo>
                      <a:pt x="18" y="23"/>
                    </a:lnTo>
                    <a:lnTo>
                      <a:pt x="22" y="14"/>
                    </a:lnTo>
                    <a:lnTo>
                      <a:pt x="27" y="7"/>
                    </a:lnTo>
                    <a:lnTo>
                      <a:pt x="32" y="0"/>
                    </a:lnTo>
                    <a:lnTo>
                      <a:pt x="30" y="1"/>
                    </a:lnTo>
                    <a:lnTo>
                      <a:pt x="27" y="2"/>
                    </a:lnTo>
                    <a:lnTo>
                      <a:pt x="25" y="5"/>
                    </a:lnTo>
                    <a:lnTo>
                      <a:pt x="22" y="6"/>
                    </a:lnTo>
                    <a:lnTo>
                      <a:pt x="20" y="7"/>
                    </a:lnTo>
                    <a:lnTo>
                      <a:pt x="18" y="10"/>
                    </a:lnTo>
                    <a:lnTo>
                      <a:pt x="15" y="11"/>
                    </a:lnTo>
                    <a:lnTo>
                      <a:pt x="13" y="13"/>
                    </a:lnTo>
                    <a:lnTo>
                      <a:pt x="10" y="19"/>
                    </a:lnTo>
                    <a:lnTo>
                      <a:pt x="7" y="26"/>
                    </a:lnTo>
                    <a:lnTo>
                      <a:pt x="5" y="34"/>
                    </a:lnTo>
                    <a:lnTo>
                      <a:pt x="3" y="41"/>
                    </a:lnTo>
                    <a:lnTo>
                      <a:pt x="2" y="48"/>
                    </a:lnTo>
                    <a:lnTo>
                      <a:pt x="1" y="55"/>
                    </a:lnTo>
                    <a:lnTo>
                      <a:pt x="0" y="62"/>
                    </a:lnTo>
                    <a:lnTo>
                      <a:pt x="0" y="71"/>
                    </a:lnTo>
                    <a:lnTo>
                      <a:pt x="0" y="83"/>
                    </a:lnTo>
                    <a:lnTo>
                      <a:pt x="2" y="94"/>
                    </a:lnTo>
                    <a:lnTo>
                      <a:pt x="4" y="104"/>
                    </a:lnTo>
                    <a:lnTo>
                      <a:pt x="7" y="115"/>
                    </a:lnTo>
                    <a:lnTo>
                      <a:pt x="11" y="125"/>
                    </a:lnTo>
                    <a:lnTo>
                      <a:pt x="16" y="134"/>
                    </a:lnTo>
                    <a:lnTo>
                      <a:pt x="21" y="143"/>
                    </a:lnTo>
                    <a:lnTo>
                      <a:pt x="27" y="151"/>
                    </a:lnTo>
                    <a:lnTo>
                      <a:pt x="34" y="158"/>
                    </a:lnTo>
                    <a:lnTo>
                      <a:pt x="41" y="164"/>
                    </a:lnTo>
                    <a:lnTo>
                      <a:pt x="49" y="170"/>
                    </a:lnTo>
                    <a:lnTo>
                      <a:pt x="57" y="175"/>
                    </a:lnTo>
                    <a:lnTo>
                      <a:pt x="67" y="179"/>
                    </a:lnTo>
                    <a:lnTo>
                      <a:pt x="76" y="182"/>
                    </a:lnTo>
                    <a:lnTo>
                      <a:pt x="85" y="183"/>
                    </a:lnTo>
                    <a:lnTo>
                      <a:pt x="95" y="183"/>
                    </a:lnTo>
                    <a:lnTo>
                      <a:pt x="105" y="183"/>
                    </a:lnTo>
                    <a:lnTo>
                      <a:pt x="114" y="182"/>
                    </a:lnTo>
                    <a:lnTo>
                      <a:pt x="123" y="179"/>
                    </a:lnTo>
                    <a:lnTo>
                      <a:pt x="132" y="175"/>
                    </a:lnTo>
                    <a:lnTo>
                      <a:pt x="140" y="170"/>
                    </a:lnTo>
                    <a:lnTo>
                      <a:pt x="148" y="164"/>
                    </a:lnTo>
                    <a:lnTo>
                      <a:pt x="155" y="158"/>
                    </a:lnTo>
                    <a:lnTo>
                      <a:pt x="162" y="151"/>
                    </a:lnTo>
                    <a:lnTo>
                      <a:pt x="168" y="143"/>
                    </a:lnTo>
                    <a:lnTo>
                      <a:pt x="173" y="134"/>
                    </a:lnTo>
                    <a:lnTo>
                      <a:pt x="178" y="125"/>
                    </a:lnTo>
                    <a:lnTo>
                      <a:pt x="182" y="115"/>
                    </a:lnTo>
                    <a:lnTo>
                      <a:pt x="185" y="104"/>
                    </a:lnTo>
                    <a:lnTo>
                      <a:pt x="188" y="94"/>
                    </a:lnTo>
                    <a:lnTo>
                      <a:pt x="189" y="83"/>
                    </a:lnTo>
                    <a:lnTo>
                      <a:pt x="191" y="71"/>
                    </a:lnTo>
                    <a:close/>
                  </a:path>
                </a:pathLst>
              </a:custGeom>
              <a:solidFill>
                <a:srgbClr val="F7CD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5" name="Freeform 141"/>
              <p:cNvSpPr>
                <a:spLocks/>
              </p:cNvSpPr>
              <p:nvPr/>
            </p:nvSpPr>
            <p:spPr bwMode="auto">
              <a:xfrm>
                <a:off x="1143" y="2647"/>
                <a:ext cx="37" cy="30"/>
              </a:xfrm>
              <a:custGeom>
                <a:avLst/>
                <a:gdLst>
                  <a:gd name="T0" fmla="*/ 2 w 181"/>
                  <a:gd name="T1" fmla="*/ 0 h 185"/>
                  <a:gd name="T2" fmla="*/ 2 w 181"/>
                  <a:gd name="T3" fmla="*/ 0 h 185"/>
                  <a:gd name="T4" fmla="*/ 2 w 181"/>
                  <a:gd name="T5" fmla="*/ 0 h 185"/>
                  <a:gd name="T6" fmla="*/ 1 w 181"/>
                  <a:gd name="T7" fmla="*/ 0 h 185"/>
                  <a:gd name="T8" fmla="*/ 1 w 181"/>
                  <a:gd name="T9" fmla="*/ 0 h 185"/>
                  <a:gd name="T10" fmla="*/ 1 w 181"/>
                  <a:gd name="T11" fmla="*/ 0 h 185"/>
                  <a:gd name="T12" fmla="*/ 1 w 181"/>
                  <a:gd name="T13" fmla="*/ 0 h 185"/>
                  <a:gd name="T14" fmla="*/ 1 w 181"/>
                  <a:gd name="T15" fmla="*/ 0 h 185"/>
                  <a:gd name="T16" fmla="*/ 1 w 181"/>
                  <a:gd name="T17" fmla="*/ 0 h 185"/>
                  <a:gd name="T18" fmla="*/ 1 w 181"/>
                  <a:gd name="T19" fmla="*/ 0 h 185"/>
                  <a:gd name="T20" fmla="*/ 1 w 181"/>
                  <a:gd name="T21" fmla="*/ 0 h 185"/>
                  <a:gd name="T22" fmla="*/ 1 w 181"/>
                  <a:gd name="T23" fmla="*/ 0 h 185"/>
                  <a:gd name="T24" fmla="*/ 1 w 181"/>
                  <a:gd name="T25" fmla="*/ 0 h 185"/>
                  <a:gd name="T26" fmla="*/ 1 w 181"/>
                  <a:gd name="T27" fmla="*/ 0 h 185"/>
                  <a:gd name="T28" fmla="*/ 1 w 181"/>
                  <a:gd name="T29" fmla="*/ 0 h 185"/>
                  <a:gd name="T30" fmla="*/ 1 w 181"/>
                  <a:gd name="T31" fmla="*/ 1 h 185"/>
                  <a:gd name="T32" fmla="*/ 1 w 181"/>
                  <a:gd name="T33" fmla="*/ 1 h 185"/>
                  <a:gd name="T34" fmla="*/ 1 w 181"/>
                  <a:gd name="T35" fmla="*/ 1 h 185"/>
                  <a:gd name="T36" fmla="*/ 1 w 181"/>
                  <a:gd name="T37" fmla="*/ 1 h 185"/>
                  <a:gd name="T38" fmla="*/ 1 w 181"/>
                  <a:gd name="T39" fmla="*/ 1 h 185"/>
                  <a:gd name="T40" fmla="*/ 1 w 181"/>
                  <a:gd name="T41" fmla="*/ 1 h 185"/>
                  <a:gd name="T42" fmla="*/ 1 w 181"/>
                  <a:gd name="T43" fmla="*/ 1 h 185"/>
                  <a:gd name="T44" fmla="*/ 0 w 181"/>
                  <a:gd name="T45" fmla="*/ 1 h 185"/>
                  <a:gd name="T46" fmla="*/ 0 w 181"/>
                  <a:gd name="T47" fmla="*/ 1 h 185"/>
                  <a:gd name="T48" fmla="*/ 0 w 181"/>
                  <a:gd name="T49" fmla="*/ 1 h 185"/>
                  <a:gd name="T50" fmla="*/ 0 w 181"/>
                  <a:gd name="T51" fmla="*/ 0 h 185"/>
                  <a:gd name="T52" fmla="*/ 0 w 181"/>
                  <a:gd name="T53" fmla="*/ 0 h 185"/>
                  <a:gd name="T54" fmla="*/ 0 w 181"/>
                  <a:gd name="T55" fmla="*/ 0 h 185"/>
                  <a:gd name="T56" fmla="*/ 0 w 181"/>
                  <a:gd name="T57" fmla="*/ 0 h 185"/>
                  <a:gd name="T58" fmla="*/ 0 w 181"/>
                  <a:gd name="T59" fmla="*/ 0 h 185"/>
                  <a:gd name="T60" fmla="*/ 0 w 181"/>
                  <a:gd name="T61" fmla="*/ 0 h 185"/>
                  <a:gd name="T62" fmla="*/ 0 w 181"/>
                  <a:gd name="T63" fmla="*/ 0 h 185"/>
                  <a:gd name="T64" fmla="*/ 0 w 181"/>
                  <a:gd name="T65" fmla="*/ 0 h 185"/>
                  <a:gd name="T66" fmla="*/ 0 w 181"/>
                  <a:gd name="T67" fmla="*/ 0 h 185"/>
                  <a:gd name="T68" fmla="*/ 0 w 181"/>
                  <a:gd name="T69" fmla="*/ 0 h 185"/>
                  <a:gd name="T70" fmla="*/ 0 w 181"/>
                  <a:gd name="T71" fmla="*/ 0 h 185"/>
                  <a:gd name="T72" fmla="*/ 0 w 181"/>
                  <a:gd name="T73" fmla="*/ 0 h 185"/>
                  <a:gd name="T74" fmla="*/ 0 w 181"/>
                  <a:gd name="T75" fmla="*/ 0 h 185"/>
                  <a:gd name="T76" fmla="*/ 0 w 181"/>
                  <a:gd name="T77" fmla="*/ 0 h 185"/>
                  <a:gd name="T78" fmla="*/ 0 w 181"/>
                  <a:gd name="T79" fmla="*/ 0 h 185"/>
                  <a:gd name="T80" fmla="*/ 0 w 181"/>
                  <a:gd name="T81" fmla="*/ 0 h 185"/>
                  <a:gd name="T82" fmla="*/ 0 w 181"/>
                  <a:gd name="T83" fmla="*/ 0 h 185"/>
                  <a:gd name="T84" fmla="*/ 0 w 181"/>
                  <a:gd name="T85" fmla="*/ 0 h 185"/>
                  <a:gd name="T86" fmla="*/ 0 w 181"/>
                  <a:gd name="T87" fmla="*/ 1 h 185"/>
                  <a:gd name="T88" fmla="*/ 0 w 181"/>
                  <a:gd name="T89" fmla="*/ 1 h 185"/>
                  <a:gd name="T90" fmla="*/ 0 w 181"/>
                  <a:gd name="T91" fmla="*/ 1 h 185"/>
                  <a:gd name="T92" fmla="*/ 1 w 181"/>
                  <a:gd name="T93" fmla="*/ 1 h 185"/>
                  <a:gd name="T94" fmla="*/ 1 w 181"/>
                  <a:gd name="T95" fmla="*/ 1 h 185"/>
                  <a:gd name="T96" fmla="*/ 1 w 181"/>
                  <a:gd name="T97" fmla="*/ 1 h 185"/>
                  <a:gd name="T98" fmla="*/ 1 w 181"/>
                  <a:gd name="T99" fmla="*/ 1 h 185"/>
                  <a:gd name="T100" fmla="*/ 1 w 181"/>
                  <a:gd name="T101" fmla="*/ 1 h 185"/>
                  <a:gd name="T102" fmla="*/ 1 w 181"/>
                  <a:gd name="T103" fmla="*/ 1 h 185"/>
                  <a:gd name="T104" fmla="*/ 1 w 181"/>
                  <a:gd name="T105" fmla="*/ 1 h 185"/>
                  <a:gd name="T106" fmla="*/ 1 w 181"/>
                  <a:gd name="T107" fmla="*/ 0 h 185"/>
                  <a:gd name="T108" fmla="*/ 1 w 181"/>
                  <a:gd name="T109" fmla="*/ 0 h 185"/>
                  <a:gd name="T110" fmla="*/ 2 w 181"/>
                  <a:gd name="T111" fmla="*/ 0 h 1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1"/>
                  <a:gd name="T169" fmla="*/ 0 h 185"/>
                  <a:gd name="T170" fmla="*/ 181 w 181"/>
                  <a:gd name="T171" fmla="*/ 185 h 18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1" h="185">
                    <a:moveTo>
                      <a:pt x="181" y="77"/>
                    </a:moveTo>
                    <a:lnTo>
                      <a:pt x="181" y="73"/>
                    </a:lnTo>
                    <a:lnTo>
                      <a:pt x="181" y="70"/>
                    </a:lnTo>
                    <a:lnTo>
                      <a:pt x="181" y="65"/>
                    </a:lnTo>
                    <a:lnTo>
                      <a:pt x="180" y="61"/>
                    </a:lnTo>
                    <a:lnTo>
                      <a:pt x="180" y="58"/>
                    </a:lnTo>
                    <a:lnTo>
                      <a:pt x="179" y="54"/>
                    </a:lnTo>
                    <a:lnTo>
                      <a:pt x="178" y="50"/>
                    </a:lnTo>
                    <a:lnTo>
                      <a:pt x="178" y="47"/>
                    </a:lnTo>
                    <a:lnTo>
                      <a:pt x="176" y="44"/>
                    </a:lnTo>
                    <a:lnTo>
                      <a:pt x="174" y="41"/>
                    </a:lnTo>
                    <a:lnTo>
                      <a:pt x="171" y="38"/>
                    </a:lnTo>
                    <a:lnTo>
                      <a:pt x="169" y="36"/>
                    </a:lnTo>
                    <a:lnTo>
                      <a:pt x="167" y="34"/>
                    </a:lnTo>
                    <a:lnTo>
                      <a:pt x="165" y="31"/>
                    </a:lnTo>
                    <a:lnTo>
                      <a:pt x="163" y="29"/>
                    </a:lnTo>
                    <a:lnTo>
                      <a:pt x="160" y="26"/>
                    </a:lnTo>
                    <a:lnTo>
                      <a:pt x="163" y="31"/>
                    </a:lnTo>
                    <a:lnTo>
                      <a:pt x="165" y="37"/>
                    </a:lnTo>
                    <a:lnTo>
                      <a:pt x="167" y="43"/>
                    </a:lnTo>
                    <a:lnTo>
                      <a:pt x="169" y="50"/>
                    </a:lnTo>
                    <a:lnTo>
                      <a:pt x="170" y="56"/>
                    </a:lnTo>
                    <a:lnTo>
                      <a:pt x="171" y="64"/>
                    </a:lnTo>
                    <a:lnTo>
                      <a:pt x="172" y="70"/>
                    </a:lnTo>
                    <a:lnTo>
                      <a:pt x="172" y="77"/>
                    </a:lnTo>
                    <a:lnTo>
                      <a:pt x="172" y="86"/>
                    </a:lnTo>
                    <a:lnTo>
                      <a:pt x="170" y="96"/>
                    </a:lnTo>
                    <a:lnTo>
                      <a:pt x="168" y="106"/>
                    </a:lnTo>
                    <a:lnTo>
                      <a:pt x="166" y="114"/>
                    </a:lnTo>
                    <a:lnTo>
                      <a:pt x="162" y="124"/>
                    </a:lnTo>
                    <a:lnTo>
                      <a:pt x="158" y="131"/>
                    </a:lnTo>
                    <a:lnTo>
                      <a:pt x="154" y="139"/>
                    </a:lnTo>
                    <a:lnTo>
                      <a:pt x="148" y="145"/>
                    </a:lnTo>
                    <a:lnTo>
                      <a:pt x="143" y="151"/>
                    </a:lnTo>
                    <a:lnTo>
                      <a:pt x="136" y="157"/>
                    </a:lnTo>
                    <a:lnTo>
                      <a:pt x="130" y="162"/>
                    </a:lnTo>
                    <a:lnTo>
                      <a:pt x="123" y="167"/>
                    </a:lnTo>
                    <a:lnTo>
                      <a:pt x="115" y="169"/>
                    </a:lnTo>
                    <a:lnTo>
                      <a:pt x="107" y="171"/>
                    </a:lnTo>
                    <a:lnTo>
                      <a:pt x="99" y="174"/>
                    </a:lnTo>
                    <a:lnTo>
                      <a:pt x="91" y="174"/>
                    </a:lnTo>
                    <a:lnTo>
                      <a:pt x="83" y="174"/>
                    </a:lnTo>
                    <a:lnTo>
                      <a:pt x="75" y="171"/>
                    </a:lnTo>
                    <a:lnTo>
                      <a:pt x="67" y="169"/>
                    </a:lnTo>
                    <a:lnTo>
                      <a:pt x="59" y="167"/>
                    </a:lnTo>
                    <a:lnTo>
                      <a:pt x="52" y="162"/>
                    </a:lnTo>
                    <a:lnTo>
                      <a:pt x="45" y="157"/>
                    </a:lnTo>
                    <a:lnTo>
                      <a:pt x="39" y="151"/>
                    </a:lnTo>
                    <a:lnTo>
                      <a:pt x="33" y="145"/>
                    </a:lnTo>
                    <a:lnTo>
                      <a:pt x="28" y="139"/>
                    </a:lnTo>
                    <a:lnTo>
                      <a:pt x="23" y="131"/>
                    </a:lnTo>
                    <a:lnTo>
                      <a:pt x="19" y="124"/>
                    </a:lnTo>
                    <a:lnTo>
                      <a:pt x="16" y="114"/>
                    </a:lnTo>
                    <a:lnTo>
                      <a:pt x="13" y="106"/>
                    </a:lnTo>
                    <a:lnTo>
                      <a:pt x="11" y="96"/>
                    </a:lnTo>
                    <a:lnTo>
                      <a:pt x="10" y="86"/>
                    </a:lnTo>
                    <a:lnTo>
                      <a:pt x="9" y="77"/>
                    </a:lnTo>
                    <a:lnTo>
                      <a:pt x="10" y="65"/>
                    </a:lnTo>
                    <a:lnTo>
                      <a:pt x="11" y="54"/>
                    </a:lnTo>
                    <a:lnTo>
                      <a:pt x="14" y="43"/>
                    </a:lnTo>
                    <a:lnTo>
                      <a:pt x="18" y="34"/>
                    </a:lnTo>
                    <a:lnTo>
                      <a:pt x="22" y="24"/>
                    </a:lnTo>
                    <a:lnTo>
                      <a:pt x="27" y="16"/>
                    </a:lnTo>
                    <a:lnTo>
                      <a:pt x="33" y="7"/>
                    </a:lnTo>
                    <a:lnTo>
                      <a:pt x="40" y="0"/>
                    </a:lnTo>
                    <a:lnTo>
                      <a:pt x="37" y="1"/>
                    </a:lnTo>
                    <a:lnTo>
                      <a:pt x="35" y="2"/>
                    </a:lnTo>
                    <a:lnTo>
                      <a:pt x="32" y="4"/>
                    </a:lnTo>
                    <a:lnTo>
                      <a:pt x="29" y="6"/>
                    </a:lnTo>
                    <a:lnTo>
                      <a:pt x="26" y="7"/>
                    </a:lnTo>
                    <a:lnTo>
                      <a:pt x="23" y="8"/>
                    </a:lnTo>
                    <a:lnTo>
                      <a:pt x="21" y="11"/>
                    </a:lnTo>
                    <a:lnTo>
                      <a:pt x="18" y="12"/>
                    </a:lnTo>
                    <a:lnTo>
                      <a:pt x="14" y="19"/>
                    </a:lnTo>
                    <a:lnTo>
                      <a:pt x="11" y="26"/>
                    </a:lnTo>
                    <a:lnTo>
                      <a:pt x="7" y="34"/>
                    </a:lnTo>
                    <a:lnTo>
                      <a:pt x="5" y="42"/>
                    </a:lnTo>
                    <a:lnTo>
                      <a:pt x="3" y="50"/>
                    </a:lnTo>
                    <a:lnTo>
                      <a:pt x="1" y="59"/>
                    </a:lnTo>
                    <a:lnTo>
                      <a:pt x="0" y="67"/>
                    </a:lnTo>
                    <a:lnTo>
                      <a:pt x="0" y="77"/>
                    </a:lnTo>
                    <a:lnTo>
                      <a:pt x="1" y="88"/>
                    </a:lnTo>
                    <a:lnTo>
                      <a:pt x="2" y="98"/>
                    </a:lnTo>
                    <a:lnTo>
                      <a:pt x="4" y="109"/>
                    </a:lnTo>
                    <a:lnTo>
                      <a:pt x="7" y="119"/>
                    </a:lnTo>
                    <a:lnTo>
                      <a:pt x="11" y="128"/>
                    </a:lnTo>
                    <a:lnTo>
                      <a:pt x="16" y="137"/>
                    </a:lnTo>
                    <a:lnTo>
                      <a:pt x="21" y="145"/>
                    </a:lnTo>
                    <a:lnTo>
                      <a:pt x="27" y="154"/>
                    </a:lnTo>
                    <a:lnTo>
                      <a:pt x="33" y="159"/>
                    </a:lnTo>
                    <a:lnTo>
                      <a:pt x="40" y="167"/>
                    </a:lnTo>
                    <a:lnTo>
                      <a:pt x="47" y="171"/>
                    </a:lnTo>
                    <a:lnTo>
                      <a:pt x="55" y="176"/>
                    </a:lnTo>
                    <a:lnTo>
                      <a:pt x="64" y="180"/>
                    </a:lnTo>
                    <a:lnTo>
                      <a:pt x="73" y="182"/>
                    </a:lnTo>
                    <a:lnTo>
                      <a:pt x="82" y="185"/>
                    </a:lnTo>
                    <a:lnTo>
                      <a:pt x="91" y="185"/>
                    </a:lnTo>
                    <a:lnTo>
                      <a:pt x="100" y="185"/>
                    </a:lnTo>
                    <a:lnTo>
                      <a:pt x="109" y="182"/>
                    </a:lnTo>
                    <a:lnTo>
                      <a:pt x="118" y="180"/>
                    </a:lnTo>
                    <a:lnTo>
                      <a:pt x="126" y="176"/>
                    </a:lnTo>
                    <a:lnTo>
                      <a:pt x="134" y="171"/>
                    </a:lnTo>
                    <a:lnTo>
                      <a:pt x="141" y="167"/>
                    </a:lnTo>
                    <a:lnTo>
                      <a:pt x="148" y="159"/>
                    </a:lnTo>
                    <a:lnTo>
                      <a:pt x="155" y="154"/>
                    </a:lnTo>
                    <a:lnTo>
                      <a:pt x="160" y="145"/>
                    </a:lnTo>
                    <a:lnTo>
                      <a:pt x="166" y="137"/>
                    </a:lnTo>
                    <a:lnTo>
                      <a:pt x="170" y="128"/>
                    </a:lnTo>
                    <a:lnTo>
                      <a:pt x="174" y="119"/>
                    </a:lnTo>
                    <a:lnTo>
                      <a:pt x="177" y="109"/>
                    </a:lnTo>
                    <a:lnTo>
                      <a:pt x="179" y="98"/>
                    </a:lnTo>
                    <a:lnTo>
                      <a:pt x="181" y="88"/>
                    </a:lnTo>
                    <a:lnTo>
                      <a:pt x="181" y="77"/>
                    </a:lnTo>
                    <a:close/>
                  </a:path>
                </a:pathLst>
              </a:custGeom>
              <a:solidFill>
                <a:srgbClr val="F7CF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6" name="Freeform 142"/>
              <p:cNvSpPr>
                <a:spLocks/>
              </p:cNvSpPr>
              <p:nvPr/>
            </p:nvSpPr>
            <p:spPr bwMode="auto">
              <a:xfrm>
                <a:off x="1144" y="2646"/>
                <a:ext cx="35" cy="30"/>
              </a:xfrm>
              <a:custGeom>
                <a:avLst/>
                <a:gdLst>
                  <a:gd name="T0" fmla="*/ 1 w 172"/>
                  <a:gd name="T1" fmla="*/ 0 h 184"/>
                  <a:gd name="T2" fmla="*/ 1 w 172"/>
                  <a:gd name="T3" fmla="*/ 0 h 184"/>
                  <a:gd name="T4" fmla="*/ 1 w 172"/>
                  <a:gd name="T5" fmla="*/ 0 h 184"/>
                  <a:gd name="T6" fmla="*/ 1 w 172"/>
                  <a:gd name="T7" fmla="*/ 0 h 184"/>
                  <a:gd name="T8" fmla="*/ 1 w 172"/>
                  <a:gd name="T9" fmla="*/ 0 h 184"/>
                  <a:gd name="T10" fmla="*/ 1 w 172"/>
                  <a:gd name="T11" fmla="*/ 0 h 184"/>
                  <a:gd name="T12" fmla="*/ 1 w 172"/>
                  <a:gd name="T13" fmla="*/ 0 h 184"/>
                  <a:gd name="T14" fmla="*/ 1 w 172"/>
                  <a:gd name="T15" fmla="*/ 0 h 184"/>
                  <a:gd name="T16" fmla="*/ 1 w 172"/>
                  <a:gd name="T17" fmla="*/ 0 h 184"/>
                  <a:gd name="T18" fmla="*/ 1 w 172"/>
                  <a:gd name="T19" fmla="*/ 0 h 184"/>
                  <a:gd name="T20" fmla="*/ 1 w 172"/>
                  <a:gd name="T21" fmla="*/ 0 h 184"/>
                  <a:gd name="T22" fmla="*/ 1 w 172"/>
                  <a:gd name="T23" fmla="*/ 0 h 184"/>
                  <a:gd name="T24" fmla="*/ 1 w 172"/>
                  <a:gd name="T25" fmla="*/ 0 h 184"/>
                  <a:gd name="T26" fmla="*/ 1 w 172"/>
                  <a:gd name="T27" fmla="*/ 0 h 184"/>
                  <a:gd name="T28" fmla="*/ 1 w 172"/>
                  <a:gd name="T29" fmla="*/ 0 h 184"/>
                  <a:gd name="T30" fmla="*/ 1 w 172"/>
                  <a:gd name="T31" fmla="*/ 1 h 184"/>
                  <a:gd name="T32" fmla="*/ 1 w 172"/>
                  <a:gd name="T33" fmla="*/ 1 h 184"/>
                  <a:gd name="T34" fmla="*/ 1 w 172"/>
                  <a:gd name="T35" fmla="*/ 1 h 184"/>
                  <a:gd name="T36" fmla="*/ 1 w 172"/>
                  <a:gd name="T37" fmla="*/ 1 h 184"/>
                  <a:gd name="T38" fmla="*/ 1 w 172"/>
                  <a:gd name="T39" fmla="*/ 1 h 184"/>
                  <a:gd name="T40" fmla="*/ 1 w 172"/>
                  <a:gd name="T41" fmla="*/ 1 h 184"/>
                  <a:gd name="T42" fmla="*/ 1 w 172"/>
                  <a:gd name="T43" fmla="*/ 1 h 184"/>
                  <a:gd name="T44" fmla="*/ 0 w 172"/>
                  <a:gd name="T45" fmla="*/ 1 h 184"/>
                  <a:gd name="T46" fmla="*/ 0 w 172"/>
                  <a:gd name="T47" fmla="*/ 1 h 184"/>
                  <a:gd name="T48" fmla="*/ 0 w 172"/>
                  <a:gd name="T49" fmla="*/ 1 h 184"/>
                  <a:gd name="T50" fmla="*/ 0 w 172"/>
                  <a:gd name="T51" fmla="*/ 0 h 184"/>
                  <a:gd name="T52" fmla="*/ 0 w 172"/>
                  <a:gd name="T53" fmla="*/ 0 h 184"/>
                  <a:gd name="T54" fmla="*/ 0 w 172"/>
                  <a:gd name="T55" fmla="*/ 0 h 184"/>
                  <a:gd name="T56" fmla="*/ 0 w 172"/>
                  <a:gd name="T57" fmla="*/ 0 h 184"/>
                  <a:gd name="T58" fmla="*/ 0 w 172"/>
                  <a:gd name="T59" fmla="*/ 0 h 184"/>
                  <a:gd name="T60" fmla="*/ 0 w 172"/>
                  <a:gd name="T61" fmla="*/ 0 h 184"/>
                  <a:gd name="T62" fmla="*/ 0 w 172"/>
                  <a:gd name="T63" fmla="*/ 0 h 184"/>
                  <a:gd name="T64" fmla="*/ 0 w 172"/>
                  <a:gd name="T65" fmla="*/ 0 h 184"/>
                  <a:gd name="T66" fmla="*/ 0 w 172"/>
                  <a:gd name="T67" fmla="*/ 0 h 184"/>
                  <a:gd name="T68" fmla="*/ 0 w 172"/>
                  <a:gd name="T69" fmla="*/ 0 h 184"/>
                  <a:gd name="T70" fmla="*/ 0 w 172"/>
                  <a:gd name="T71" fmla="*/ 0 h 184"/>
                  <a:gd name="T72" fmla="*/ 0 w 172"/>
                  <a:gd name="T73" fmla="*/ 0 h 184"/>
                  <a:gd name="T74" fmla="*/ 0 w 172"/>
                  <a:gd name="T75" fmla="*/ 0 h 184"/>
                  <a:gd name="T76" fmla="*/ 0 w 172"/>
                  <a:gd name="T77" fmla="*/ 0 h 184"/>
                  <a:gd name="T78" fmla="*/ 0 w 172"/>
                  <a:gd name="T79" fmla="*/ 0 h 184"/>
                  <a:gd name="T80" fmla="*/ 0 w 172"/>
                  <a:gd name="T81" fmla="*/ 0 h 184"/>
                  <a:gd name="T82" fmla="*/ 0 w 172"/>
                  <a:gd name="T83" fmla="*/ 0 h 184"/>
                  <a:gd name="T84" fmla="*/ 0 w 172"/>
                  <a:gd name="T85" fmla="*/ 0 h 184"/>
                  <a:gd name="T86" fmla="*/ 0 w 172"/>
                  <a:gd name="T87" fmla="*/ 1 h 184"/>
                  <a:gd name="T88" fmla="*/ 0 w 172"/>
                  <a:gd name="T89" fmla="*/ 1 h 184"/>
                  <a:gd name="T90" fmla="*/ 0 w 172"/>
                  <a:gd name="T91" fmla="*/ 1 h 184"/>
                  <a:gd name="T92" fmla="*/ 0 w 172"/>
                  <a:gd name="T93" fmla="*/ 1 h 184"/>
                  <a:gd name="T94" fmla="*/ 1 w 172"/>
                  <a:gd name="T95" fmla="*/ 1 h 184"/>
                  <a:gd name="T96" fmla="*/ 1 w 172"/>
                  <a:gd name="T97" fmla="*/ 1 h 184"/>
                  <a:gd name="T98" fmla="*/ 1 w 172"/>
                  <a:gd name="T99" fmla="*/ 1 h 184"/>
                  <a:gd name="T100" fmla="*/ 1 w 172"/>
                  <a:gd name="T101" fmla="*/ 1 h 184"/>
                  <a:gd name="T102" fmla="*/ 1 w 172"/>
                  <a:gd name="T103" fmla="*/ 1 h 184"/>
                  <a:gd name="T104" fmla="*/ 1 w 172"/>
                  <a:gd name="T105" fmla="*/ 1 h 184"/>
                  <a:gd name="T106" fmla="*/ 1 w 172"/>
                  <a:gd name="T107" fmla="*/ 0 h 184"/>
                  <a:gd name="T108" fmla="*/ 1 w 172"/>
                  <a:gd name="T109" fmla="*/ 0 h 184"/>
                  <a:gd name="T110" fmla="*/ 1 w 172"/>
                  <a:gd name="T111" fmla="*/ 0 h 18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2"/>
                  <a:gd name="T169" fmla="*/ 0 h 184"/>
                  <a:gd name="T170" fmla="*/ 172 w 172"/>
                  <a:gd name="T171" fmla="*/ 184 h 18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2" h="184">
                    <a:moveTo>
                      <a:pt x="172" y="82"/>
                    </a:moveTo>
                    <a:lnTo>
                      <a:pt x="171" y="77"/>
                    </a:lnTo>
                    <a:lnTo>
                      <a:pt x="171" y="71"/>
                    </a:lnTo>
                    <a:lnTo>
                      <a:pt x="171" y="66"/>
                    </a:lnTo>
                    <a:lnTo>
                      <a:pt x="170" y="60"/>
                    </a:lnTo>
                    <a:lnTo>
                      <a:pt x="169" y="55"/>
                    </a:lnTo>
                    <a:lnTo>
                      <a:pt x="168" y="51"/>
                    </a:lnTo>
                    <a:lnTo>
                      <a:pt x="166" y="46"/>
                    </a:lnTo>
                    <a:lnTo>
                      <a:pt x="165" y="41"/>
                    </a:lnTo>
                    <a:lnTo>
                      <a:pt x="162" y="39"/>
                    </a:lnTo>
                    <a:lnTo>
                      <a:pt x="160" y="36"/>
                    </a:lnTo>
                    <a:lnTo>
                      <a:pt x="157" y="33"/>
                    </a:lnTo>
                    <a:lnTo>
                      <a:pt x="154" y="30"/>
                    </a:lnTo>
                    <a:lnTo>
                      <a:pt x="152" y="28"/>
                    </a:lnTo>
                    <a:lnTo>
                      <a:pt x="149" y="25"/>
                    </a:lnTo>
                    <a:lnTo>
                      <a:pt x="146" y="23"/>
                    </a:lnTo>
                    <a:lnTo>
                      <a:pt x="143" y="21"/>
                    </a:lnTo>
                    <a:lnTo>
                      <a:pt x="147" y="27"/>
                    </a:lnTo>
                    <a:lnTo>
                      <a:pt x="151" y="34"/>
                    </a:lnTo>
                    <a:lnTo>
                      <a:pt x="155" y="41"/>
                    </a:lnTo>
                    <a:lnTo>
                      <a:pt x="157" y="48"/>
                    </a:lnTo>
                    <a:lnTo>
                      <a:pt x="160" y="57"/>
                    </a:lnTo>
                    <a:lnTo>
                      <a:pt x="161" y="65"/>
                    </a:lnTo>
                    <a:lnTo>
                      <a:pt x="162" y="73"/>
                    </a:lnTo>
                    <a:lnTo>
                      <a:pt x="163" y="82"/>
                    </a:lnTo>
                    <a:lnTo>
                      <a:pt x="162" y="91"/>
                    </a:lnTo>
                    <a:lnTo>
                      <a:pt x="161" y="100"/>
                    </a:lnTo>
                    <a:lnTo>
                      <a:pt x="159" y="109"/>
                    </a:lnTo>
                    <a:lnTo>
                      <a:pt x="157" y="118"/>
                    </a:lnTo>
                    <a:lnTo>
                      <a:pt x="153" y="125"/>
                    </a:lnTo>
                    <a:lnTo>
                      <a:pt x="149" y="133"/>
                    </a:lnTo>
                    <a:lnTo>
                      <a:pt x="145" y="141"/>
                    </a:lnTo>
                    <a:lnTo>
                      <a:pt x="140" y="147"/>
                    </a:lnTo>
                    <a:lnTo>
                      <a:pt x="135" y="153"/>
                    </a:lnTo>
                    <a:lnTo>
                      <a:pt x="129" y="157"/>
                    </a:lnTo>
                    <a:lnTo>
                      <a:pt x="123" y="162"/>
                    </a:lnTo>
                    <a:lnTo>
                      <a:pt x="116" y="166"/>
                    </a:lnTo>
                    <a:lnTo>
                      <a:pt x="109" y="169"/>
                    </a:lnTo>
                    <a:lnTo>
                      <a:pt x="102" y="172"/>
                    </a:lnTo>
                    <a:lnTo>
                      <a:pt x="94" y="173"/>
                    </a:lnTo>
                    <a:lnTo>
                      <a:pt x="86" y="173"/>
                    </a:lnTo>
                    <a:lnTo>
                      <a:pt x="78" y="173"/>
                    </a:lnTo>
                    <a:lnTo>
                      <a:pt x="71" y="172"/>
                    </a:lnTo>
                    <a:lnTo>
                      <a:pt x="63" y="169"/>
                    </a:lnTo>
                    <a:lnTo>
                      <a:pt x="55" y="166"/>
                    </a:lnTo>
                    <a:lnTo>
                      <a:pt x="49" y="162"/>
                    </a:lnTo>
                    <a:lnTo>
                      <a:pt x="42" y="157"/>
                    </a:lnTo>
                    <a:lnTo>
                      <a:pt x="36" y="153"/>
                    </a:lnTo>
                    <a:lnTo>
                      <a:pt x="31" y="147"/>
                    </a:lnTo>
                    <a:lnTo>
                      <a:pt x="26" y="141"/>
                    </a:lnTo>
                    <a:lnTo>
                      <a:pt x="22" y="133"/>
                    </a:lnTo>
                    <a:lnTo>
                      <a:pt x="18" y="125"/>
                    </a:lnTo>
                    <a:lnTo>
                      <a:pt x="15" y="118"/>
                    </a:lnTo>
                    <a:lnTo>
                      <a:pt x="12" y="109"/>
                    </a:lnTo>
                    <a:lnTo>
                      <a:pt x="10" y="100"/>
                    </a:lnTo>
                    <a:lnTo>
                      <a:pt x="9" y="91"/>
                    </a:lnTo>
                    <a:lnTo>
                      <a:pt x="9" y="82"/>
                    </a:lnTo>
                    <a:lnTo>
                      <a:pt x="9" y="69"/>
                    </a:lnTo>
                    <a:lnTo>
                      <a:pt x="12" y="57"/>
                    </a:lnTo>
                    <a:lnTo>
                      <a:pt x="15" y="45"/>
                    </a:lnTo>
                    <a:lnTo>
                      <a:pt x="20" y="34"/>
                    </a:lnTo>
                    <a:lnTo>
                      <a:pt x="26" y="24"/>
                    </a:lnTo>
                    <a:lnTo>
                      <a:pt x="33" y="15"/>
                    </a:lnTo>
                    <a:lnTo>
                      <a:pt x="41" y="7"/>
                    </a:lnTo>
                    <a:lnTo>
                      <a:pt x="49" y="0"/>
                    </a:lnTo>
                    <a:lnTo>
                      <a:pt x="46" y="2"/>
                    </a:lnTo>
                    <a:lnTo>
                      <a:pt x="43" y="3"/>
                    </a:lnTo>
                    <a:lnTo>
                      <a:pt x="39" y="4"/>
                    </a:lnTo>
                    <a:lnTo>
                      <a:pt x="36" y="5"/>
                    </a:lnTo>
                    <a:lnTo>
                      <a:pt x="33" y="6"/>
                    </a:lnTo>
                    <a:lnTo>
                      <a:pt x="30" y="7"/>
                    </a:lnTo>
                    <a:lnTo>
                      <a:pt x="27" y="10"/>
                    </a:lnTo>
                    <a:lnTo>
                      <a:pt x="23" y="11"/>
                    </a:lnTo>
                    <a:lnTo>
                      <a:pt x="18" y="18"/>
                    </a:lnTo>
                    <a:lnTo>
                      <a:pt x="13" y="25"/>
                    </a:lnTo>
                    <a:lnTo>
                      <a:pt x="9" y="34"/>
                    </a:lnTo>
                    <a:lnTo>
                      <a:pt x="6" y="43"/>
                    </a:lnTo>
                    <a:lnTo>
                      <a:pt x="3" y="52"/>
                    </a:lnTo>
                    <a:lnTo>
                      <a:pt x="1" y="61"/>
                    </a:lnTo>
                    <a:lnTo>
                      <a:pt x="0" y="71"/>
                    </a:lnTo>
                    <a:lnTo>
                      <a:pt x="0" y="82"/>
                    </a:lnTo>
                    <a:lnTo>
                      <a:pt x="0" y="93"/>
                    </a:lnTo>
                    <a:lnTo>
                      <a:pt x="1" y="102"/>
                    </a:lnTo>
                    <a:lnTo>
                      <a:pt x="3" y="112"/>
                    </a:lnTo>
                    <a:lnTo>
                      <a:pt x="6" y="121"/>
                    </a:lnTo>
                    <a:lnTo>
                      <a:pt x="10" y="131"/>
                    </a:lnTo>
                    <a:lnTo>
                      <a:pt x="14" y="139"/>
                    </a:lnTo>
                    <a:lnTo>
                      <a:pt x="19" y="147"/>
                    </a:lnTo>
                    <a:lnTo>
                      <a:pt x="25" y="154"/>
                    </a:lnTo>
                    <a:lnTo>
                      <a:pt x="31" y="161"/>
                    </a:lnTo>
                    <a:lnTo>
                      <a:pt x="37" y="167"/>
                    </a:lnTo>
                    <a:lnTo>
                      <a:pt x="44" y="172"/>
                    </a:lnTo>
                    <a:lnTo>
                      <a:pt x="52" y="176"/>
                    </a:lnTo>
                    <a:lnTo>
                      <a:pt x="61" y="180"/>
                    </a:lnTo>
                    <a:lnTo>
                      <a:pt x="69" y="182"/>
                    </a:lnTo>
                    <a:lnTo>
                      <a:pt x="77" y="184"/>
                    </a:lnTo>
                    <a:lnTo>
                      <a:pt x="86" y="184"/>
                    </a:lnTo>
                    <a:lnTo>
                      <a:pt x="95" y="184"/>
                    </a:lnTo>
                    <a:lnTo>
                      <a:pt x="103" y="182"/>
                    </a:lnTo>
                    <a:lnTo>
                      <a:pt x="111" y="180"/>
                    </a:lnTo>
                    <a:lnTo>
                      <a:pt x="119" y="176"/>
                    </a:lnTo>
                    <a:lnTo>
                      <a:pt x="127" y="172"/>
                    </a:lnTo>
                    <a:lnTo>
                      <a:pt x="134" y="167"/>
                    </a:lnTo>
                    <a:lnTo>
                      <a:pt x="140" y="161"/>
                    </a:lnTo>
                    <a:lnTo>
                      <a:pt x="147" y="154"/>
                    </a:lnTo>
                    <a:lnTo>
                      <a:pt x="152" y="147"/>
                    </a:lnTo>
                    <a:lnTo>
                      <a:pt x="157" y="139"/>
                    </a:lnTo>
                    <a:lnTo>
                      <a:pt x="161" y="131"/>
                    </a:lnTo>
                    <a:lnTo>
                      <a:pt x="165" y="121"/>
                    </a:lnTo>
                    <a:lnTo>
                      <a:pt x="168" y="112"/>
                    </a:lnTo>
                    <a:lnTo>
                      <a:pt x="170" y="102"/>
                    </a:lnTo>
                    <a:lnTo>
                      <a:pt x="171" y="93"/>
                    </a:lnTo>
                    <a:lnTo>
                      <a:pt x="172" y="82"/>
                    </a:lnTo>
                    <a:close/>
                  </a:path>
                </a:pathLst>
              </a:custGeom>
              <a:solidFill>
                <a:srgbClr val="F7D2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7" name="Freeform 143"/>
              <p:cNvSpPr>
                <a:spLocks/>
              </p:cNvSpPr>
              <p:nvPr/>
            </p:nvSpPr>
            <p:spPr bwMode="auto">
              <a:xfrm>
                <a:off x="1145" y="2645"/>
                <a:ext cx="33" cy="30"/>
              </a:xfrm>
              <a:custGeom>
                <a:avLst/>
                <a:gdLst>
                  <a:gd name="T0" fmla="*/ 1 w 163"/>
                  <a:gd name="T1" fmla="*/ 0 h 181"/>
                  <a:gd name="T2" fmla="*/ 1 w 163"/>
                  <a:gd name="T3" fmla="*/ 0 h 181"/>
                  <a:gd name="T4" fmla="*/ 1 w 163"/>
                  <a:gd name="T5" fmla="*/ 0 h 181"/>
                  <a:gd name="T6" fmla="*/ 1 w 163"/>
                  <a:gd name="T7" fmla="*/ 0 h 181"/>
                  <a:gd name="T8" fmla="*/ 1 w 163"/>
                  <a:gd name="T9" fmla="*/ 0 h 181"/>
                  <a:gd name="T10" fmla="*/ 1 w 163"/>
                  <a:gd name="T11" fmla="*/ 0 h 181"/>
                  <a:gd name="T12" fmla="*/ 1 w 163"/>
                  <a:gd name="T13" fmla="*/ 0 h 181"/>
                  <a:gd name="T14" fmla="*/ 1 w 163"/>
                  <a:gd name="T15" fmla="*/ 0 h 181"/>
                  <a:gd name="T16" fmla="*/ 1 w 163"/>
                  <a:gd name="T17" fmla="*/ 0 h 181"/>
                  <a:gd name="T18" fmla="*/ 1 w 163"/>
                  <a:gd name="T19" fmla="*/ 0 h 181"/>
                  <a:gd name="T20" fmla="*/ 1 w 163"/>
                  <a:gd name="T21" fmla="*/ 0 h 181"/>
                  <a:gd name="T22" fmla="*/ 1 w 163"/>
                  <a:gd name="T23" fmla="*/ 0 h 181"/>
                  <a:gd name="T24" fmla="*/ 1 w 163"/>
                  <a:gd name="T25" fmla="*/ 0 h 181"/>
                  <a:gd name="T26" fmla="*/ 1 w 163"/>
                  <a:gd name="T27" fmla="*/ 0 h 181"/>
                  <a:gd name="T28" fmla="*/ 1 w 163"/>
                  <a:gd name="T29" fmla="*/ 0 h 181"/>
                  <a:gd name="T30" fmla="*/ 1 w 163"/>
                  <a:gd name="T31" fmla="*/ 0 h 181"/>
                  <a:gd name="T32" fmla="*/ 1 w 163"/>
                  <a:gd name="T33" fmla="*/ 0 h 181"/>
                  <a:gd name="T34" fmla="*/ 1 w 163"/>
                  <a:gd name="T35" fmla="*/ 0 h 181"/>
                  <a:gd name="T36" fmla="*/ 1 w 163"/>
                  <a:gd name="T37" fmla="*/ 0 h 181"/>
                  <a:gd name="T38" fmla="*/ 1 w 163"/>
                  <a:gd name="T39" fmla="*/ 1 h 181"/>
                  <a:gd name="T40" fmla="*/ 1 w 163"/>
                  <a:gd name="T41" fmla="*/ 1 h 181"/>
                  <a:gd name="T42" fmla="*/ 1 w 163"/>
                  <a:gd name="T43" fmla="*/ 1 h 181"/>
                  <a:gd name="T44" fmla="*/ 1 w 163"/>
                  <a:gd name="T45" fmla="*/ 1 h 181"/>
                  <a:gd name="T46" fmla="*/ 1 w 163"/>
                  <a:gd name="T47" fmla="*/ 1 h 181"/>
                  <a:gd name="T48" fmla="*/ 1 w 163"/>
                  <a:gd name="T49" fmla="*/ 1 h 181"/>
                  <a:gd name="T50" fmla="*/ 0 w 163"/>
                  <a:gd name="T51" fmla="*/ 1 h 181"/>
                  <a:gd name="T52" fmla="*/ 0 w 163"/>
                  <a:gd name="T53" fmla="*/ 1 h 181"/>
                  <a:gd name="T54" fmla="*/ 0 w 163"/>
                  <a:gd name="T55" fmla="*/ 1 h 181"/>
                  <a:gd name="T56" fmla="*/ 0 w 163"/>
                  <a:gd name="T57" fmla="*/ 1 h 181"/>
                  <a:gd name="T58" fmla="*/ 0 w 163"/>
                  <a:gd name="T59" fmla="*/ 0 h 181"/>
                  <a:gd name="T60" fmla="*/ 0 w 163"/>
                  <a:gd name="T61" fmla="*/ 0 h 181"/>
                  <a:gd name="T62" fmla="*/ 0 w 163"/>
                  <a:gd name="T63" fmla="*/ 0 h 181"/>
                  <a:gd name="T64" fmla="*/ 0 w 163"/>
                  <a:gd name="T65" fmla="*/ 0 h 181"/>
                  <a:gd name="T66" fmla="*/ 0 w 163"/>
                  <a:gd name="T67" fmla="*/ 0 h 181"/>
                  <a:gd name="T68" fmla="*/ 0 w 163"/>
                  <a:gd name="T69" fmla="*/ 0 h 181"/>
                  <a:gd name="T70" fmla="*/ 0 w 163"/>
                  <a:gd name="T71" fmla="*/ 0 h 181"/>
                  <a:gd name="T72" fmla="*/ 0 w 163"/>
                  <a:gd name="T73" fmla="*/ 0 h 181"/>
                  <a:gd name="T74" fmla="*/ 0 w 163"/>
                  <a:gd name="T75" fmla="*/ 0 h 181"/>
                  <a:gd name="T76" fmla="*/ 1 w 163"/>
                  <a:gd name="T77" fmla="*/ 0 h 181"/>
                  <a:gd name="T78" fmla="*/ 0 w 163"/>
                  <a:gd name="T79" fmla="*/ 0 h 181"/>
                  <a:gd name="T80" fmla="*/ 0 w 163"/>
                  <a:gd name="T81" fmla="*/ 0 h 181"/>
                  <a:gd name="T82" fmla="*/ 0 w 163"/>
                  <a:gd name="T83" fmla="*/ 0 h 181"/>
                  <a:gd name="T84" fmla="*/ 0 w 163"/>
                  <a:gd name="T85" fmla="*/ 0 h 181"/>
                  <a:gd name="T86" fmla="*/ 0 w 163"/>
                  <a:gd name="T87" fmla="*/ 0 h 181"/>
                  <a:gd name="T88" fmla="*/ 0 w 163"/>
                  <a:gd name="T89" fmla="*/ 0 h 181"/>
                  <a:gd name="T90" fmla="*/ 0 w 163"/>
                  <a:gd name="T91" fmla="*/ 0 h 181"/>
                  <a:gd name="T92" fmla="*/ 0 w 163"/>
                  <a:gd name="T93" fmla="*/ 0 h 181"/>
                  <a:gd name="T94" fmla="*/ 0 w 163"/>
                  <a:gd name="T95" fmla="*/ 0 h 181"/>
                  <a:gd name="T96" fmla="*/ 0 w 163"/>
                  <a:gd name="T97" fmla="*/ 1 h 181"/>
                  <a:gd name="T98" fmla="*/ 0 w 163"/>
                  <a:gd name="T99" fmla="*/ 1 h 181"/>
                  <a:gd name="T100" fmla="*/ 0 w 163"/>
                  <a:gd name="T101" fmla="*/ 1 h 181"/>
                  <a:gd name="T102" fmla="*/ 0 w 163"/>
                  <a:gd name="T103" fmla="*/ 1 h 181"/>
                  <a:gd name="T104" fmla="*/ 0 w 163"/>
                  <a:gd name="T105" fmla="*/ 1 h 181"/>
                  <a:gd name="T106" fmla="*/ 1 w 163"/>
                  <a:gd name="T107" fmla="*/ 1 h 181"/>
                  <a:gd name="T108" fmla="*/ 1 w 163"/>
                  <a:gd name="T109" fmla="*/ 1 h 181"/>
                  <a:gd name="T110" fmla="*/ 1 w 163"/>
                  <a:gd name="T111" fmla="*/ 1 h 181"/>
                  <a:gd name="T112" fmla="*/ 1 w 163"/>
                  <a:gd name="T113" fmla="*/ 1 h 181"/>
                  <a:gd name="T114" fmla="*/ 1 w 163"/>
                  <a:gd name="T115" fmla="*/ 1 h 181"/>
                  <a:gd name="T116" fmla="*/ 1 w 163"/>
                  <a:gd name="T117" fmla="*/ 1 h 181"/>
                  <a:gd name="T118" fmla="*/ 1 w 163"/>
                  <a:gd name="T119" fmla="*/ 1 h 181"/>
                  <a:gd name="T120" fmla="*/ 1 w 163"/>
                  <a:gd name="T121" fmla="*/ 0 h 181"/>
                  <a:gd name="T122" fmla="*/ 1 w 163"/>
                  <a:gd name="T123" fmla="*/ 0 h 1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3"/>
                  <a:gd name="T187" fmla="*/ 0 h 181"/>
                  <a:gd name="T188" fmla="*/ 163 w 163"/>
                  <a:gd name="T189" fmla="*/ 181 h 1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3" h="181">
                    <a:moveTo>
                      <a:pt x="163" y="84"/>
                    </a:moveTo>
                    <a:lnTo>
                      <a:pt x="163" y="77"/>
                    </a:lnTo>
                    <a:lnTo>
                      <a:pt x="162" y="71"/>
                    </a:lnTo>
                    <a:lnTo>
                      <a:pt x="161" y="63"/>
                    </a:lnTo>
                    <a:lnTo>
                      <a:pt x="160" y="57"/>
                    </a:lnTo>
                    <a:lnTo>
                      <a:pt x="158" y="50"/>
                    </a:lnTo>
                    <a:lnTo>
                      <a:pt x="156" y="44"/>
                    </a:lnTo>
                    <a:lnTo>
                      <a:pt x="154" y="38"/>
                    </a:lnTo>
                    <a:lnTo>
                      <a:pt x="151" y="33"/>
                    </a:lnTo>
                    <a:lnTo>
                      <a:pt x="149" y="31"/>
                    </a:lnTo>
                    <a:lnTo>
                      <a:pt x="147" y="30"/>
                    </a:lnTo>
                    <a:lnTo>
                      <a:pt x="145" y="27"/>
                    </a:lnTo>
                    <a:lnTo>
                      <a:pt x="143" y="26"/>
                    </a:lnTo>
                    <a:lnTo>
                      <a:pt x="141" y="24"/>
                    </a:lnTo>
                    <a:lnTo>
                      <a:pt x="139" y="23"/>
                    </a:lnTo>
                    <a:lnTo>
                      <a:pt x="137" y="21"/>
                    </a:lnTo>
                    <a:lnTo>
                      <a:pt x="135" y="19"/>
                    </a:lnTo>
                    <a:lnTo>
                      <a:pt x="133" y="18"/>
                    </a:lnTo>
                    <a:lnTo>
                      <a:pt x="132" y="18"/>
                    </a:lnTo>
                    <a:lnTo>
                      <a:pt x="130" y="17"/>
                    </a:lnTo>
                    <a:lnTo>
                      <a:pt x="128" y="15"/>
                    </a:lnTo>
                    <a:lnTo>
                      <a:pt x="127" y="14"/>
                    </a:lnTo>
                    <a:lnTo>
                      <a:pt x="125" y="13"/>
                    </a:lnTo>
                    <a:lnTo>
                      <a:pt x="123" y="13"/>
                    </a:lnTo>
                    <a:lnTo>
                      <a:pt x="122" y="12"/>
                    </a:lnTo>
                    <a:lnTo>
                      <a:pt x="129" y="18"/>
                    </a:lnTo>
                    <a:lnTo>
                      <a:pt x="135" y="25"/>
                    </a:lnTo>
                    <a:lnTo>
                      <a:pt x="140" y="33"/>
                    </a:lnTo>
                    <a:lnTo>
                      <a:pt x="145" y="42"/>
                    </a:lnTo>
                    <a:lnTo>
                      <a:pt x="149" y="51"/>
                    </a:lnTo>
                    <a:lnTo>
                      <a:pt x="152" y="62"/>
                    </a:lnTo>
                    <a:lnTo>
                      <a:pt x="153" y="73"/>
                    </a:lnTo>
                    <a:lnTo>
                      <a:pt x="154" y="84"/>
                    </a:lnTo>
                    <a:lnTo>
                      <a:pt x="154" y="92"/>
                    </a:lnTo>
                    <a:lnTo>
                      <a:pt x="153" y="101"/>
                    </a:lnTo>
                    <a:lnTo>
                      <a:pt x="151" y="109"/>
                    </a:lnTo>
                    <a:lnTo>
                      <a:pt x="148" y="117"/>
                    </a:lnTo>
                    <a:lnTo>
                      <a:pt x="145" y="125"/>
                    </a:lnTo>
                    <a:lnTo>
                      <a:pt x="142" y="132"/>
                    </a:lnTo>
                    <a:lnTo>
                      <a:pt x="138" y="139"/>
                    </a:lnTo>
                    <a:lnTo>
                      <a:pt x="133" y="145"/>
                    </a:lnTo>
                    <a:lnTo>
                      <a:pt x="128" y="151"/>
                    </a:lnTo>
                    <a:lnTo>
                      <a:pt x="122" y="156"/>
                    </a:lnTo>
                    <a:lnTo>
                      <a:pt x="116" y="159"/>
                    </a:lnTo>
                    <a:lnTo>
                      <a:pt x="110" y="163"/>
                    </a:lnTo>
                    <a:lnTo>
                      <a:pt x="103" y="166"/>
                    </a:lnTo>
                    <a:lnTo>
                      <a:pt x="97" y="169"/>
                    </a:lnTo>
                    <a:lnTo>
                      <a:pt x="89" y="170"/>
                    </a:lnTo>
                    <a:lnTo>
                      <a:pt x="82" y="170"/>
                    </a:lnTo>
                    <a:lnTo>
                      <a:pt x="75" y="170"/>
                    </a:lnTo>
                    <a:lnTo>
                      <a:pt x="68" y="169"/>
                    </a:lnTo>
                    <a:lnTo>
                      <a:pt x="61" y="166"/>
                    </a:lnTo>
                    <a:lnTo>
                      <a:pt x="54" y="163"/>
                    </a:lnTo>
                    <a:lnTo>
                      <a:pt x="47" y="159"/>
                    </a:lnTo>
                    <a:lnTo>
                      <a:pt x="41" y="156"/>
                    </a:lnTo>
                    <a:lnTo>
                      <a:pt x="35" y="151"/>
                    </a:lnTo>
                    <a:lnTo>
                      <a:pt x="30" y="145"/>
                    </a:lnTo>
                    <a:lnTo>
                      <a:pt x="26" y="139"/>
                    </a:lnTo>
                    <a:lnTo>
                      <a:pt x="21" y="132"/>
                    </a:lnTo>
                    <a:lnTo>
                      <a:pt x="18" y="125"/>
                    </a:lnTo>
                    <a:lnTo>
                      <a:pt x="15" y="117"/>
                    </a:lnTo>
                    <a:lnTo>
                      <a:pt x="12" y="109"/>
                    </a:lnTo>
                    <a:lnTo>
                      <a:pt x="11" y="101"/>
                    </a:lnTo>
                    <a:lnTo>
                      <a:pt x="10" y="92"/>
                    </a:lnTo>
                    <a:lnTo>
                      <a:pt x="9" y="84"/>
                    </a:lnTo>
                    <a:lnTo>
                      <a:pt x="9" y="77"/>
                    </a:lnTo>
                    <a:lnTo>
                      <a:pt x="10" y="68"/>
                    </a:lnTo>
                    <a:lnTo>
                      <a:pt x="12" y="61"/>
                    </a:lnTo>
                    <a:lnTo>
                      <a:pt x="13" y="55"/>
                    </a:lnTo>
                    <a:lnTo>
                      <a:pt x="18" y="42"/>
                    </a:lnTo>
                    <a:lnTo>
                      <a:pt x="25" y="30"/>
                    </a:lnTo>
                    <a:lnTo>
                      <a:pt x="33" y="19"/>
                    </a:lnTo>
                    <a:lnTo>
                      <a:pt x="43" y="11"/>
                    </a:lnTo>
                    <a:lnTo>
                      <a:pt x="48" y="7"/>
                    </a:lnTo>
                    <a:lnTo>
                      <a:pt x="54" y="5"/>
                    </a:lnTo>
                    <a:lnTo>
                      <a:pt x="60" y="1"/>
                    </a:lnTo>
                    <a:lnTo>
                      <a:pt x="66" y="0"/>
                    </a:lnTo>
                    <a:lnTo>
                      <a:pt x="62" y="0"/>
                    </a:lnTo>
                    <a:lnTo>
                      <a:pt x="57" y="1"/>
                    </a:lnTo>
                    <a:lnTo>
                      <a:pt x="52" y="1"/>
                    </a:lnTo>
                    <a:lnTo>
                      <a:pt x="48" y="2"/>
                    </a:lnTo>
                    <a:lnTo>
                      <a:pt x="44" y="4"/>
                    </a:lnTo>
                    <a:lnTo>
                      <a:pt x="39" y="5"/>
                    </a:lnTo>
                    <a:lnTo>
                      <a:pt x="35" y="6"/>
                    </a:lnTo>
                    <a:lnTo>
                      <a:pt x="31" y="7"/>
                    </a:lnTo>
                    <a:lnTo>
                      <a:pt x="24" y="14"/>
                    </a:lnTo>
                    <a:lnTo>
                      <a:pt x="18" y="23"/>
                    </a:lnTo>
                    <a:lnTo>
                      <a:pt x="13" y="31"/>
                    </a:lnTo>
                    <a:lnTo>
                      <a:pt x="9" y="41"/>
                    </a:lnTo>
                    <a:lnTo>
                      <a:pt x="5" y="50"/>
                    </a:lnTo>
                    <a:lnTo>
                      <a:pt x="2" y="61"/>
                    </a:lnTo>
                    <a:lnTo>
                      <a:pt x="1" y="72"/>
                    </a:lnTo>
                    <a:lnTo>
                      <a:pt x="0" y="84"/>
                    </a:lnTo>
                    <a:lnTo>
                      <a:pt x="1" y="93"/>
                    </a:lnTo>
                    <a:lnTo>
                      <a:pt x="2" y="103"/>
                    </a:lnTo>
                    <a:lnTo>
                      <a:pt x="4" y="113"/>
                    </a:lnTo>
                    <a:lnTo>
                      <a:pt x="7" y="121"/>
                    </a:lnTo>
                    <a:lnTo>
                      <a:pt x="10" y="131"/>
                    </a:lnTo>
                    <a:lnTo>
                      <a:pt x="14" y="138"/>
                    </a:lnTo>
                    <a:lnTo>
                      <a:pt x="19" y="146"/>
                    </a:lnTo>
                    <a:lnTo>
                      <a:pt x="24" y="152"/>
                    </a:lnTo>
                    <a:lnTo>
                      <a:pt x="30" y="158"/>
                    </a:lnTo>
                    <a:lnTo>
                      <a:pt x="36" y="164"/>
                    </a:lnTo>
                    <a:lnTo>
                      <a:pt x="43" y="169"/>
                    </a:lnTo>
                    <a:lnTo>
                      <a:pt x="50" y="174"/>
                    </a:lnTo>
                    <a:lnTo>
                      <a:pt x="58" y="176"/>
                    </a:lnTo>
                    <a:lnTo>
                      <a:pt x="66" y="178"/>
                    </a:lnTo>
                    <a:lnTo>
                      <a:pt x="74" y="181"/>
                    </a:lnTo>
                    <a:lnTo>
                      <a:pt x="82" y="181"/>
                    </a:lnTo>
                    <a:lnTo>
                      <a:pt x="90" y="181"/>
                    </a:lnTo>
                    <a:lnTo>
                      <a:pt x="98" y="178"/>
                    </a:lnTo>
                    <a:lnTo>
                      <a:pt x="106" y="176"/>
                    </a:lnTo>
                    <a:lnTo>
                      <a:pt x="114" y="174"/>
                    </a:lnTo>
                    <a:lnTo>
                      <a:pt x="121" y="169"/>
                    </a:lnTo>
                    <a:lnTo>
                      <a:pt x="127" y="164"/>
                    </a:lnTo>
                    <a:lnTo>
                      <a:pt x="134" y="158"/>
                    </a:lnTo>
                    <a:lnTo>
                      <a:pt x="139" y="152"/>
                    </a:lnTo>
                    <a:lnTo>
                      <a:pt x="145" y="146"/>
                    </a:lnTo>
                    <a:lnTo>
                      <a:pt x="149" y="138"/>
                    </a:lnTo>
                    <a:lnTo>
                      <a:pt x="153" y="131"/>
                    </a:lnTo>
                    <a:lnTo>
                      <a:pt x="157" y="121"/>
                    </a:lnTo>
                    <a:lnTo>
                      <a:pt x="159" y="113"/>
                    </a:lnTo>
                    <a:lnTo>
                      <a:pt x="161" y="103"/>
                    </a:lnTo>
                    <a:lnTo>
                      <a:pt x="163" y="93"/>
                    </a:lnTo>
                    <a:lnTo>
                      <a:pt x="163" y="84"/>
                    </a:lnTo>
                    <a:close/>
                  </a:path>
                </a:pathLst>
              </a:custGeom>
              <a:solidFill>
                <a:srgbClr val="F8D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8" name="Freeform 144"/>
              <p:cNvSpPr>
                <a:spLocks noEditPoints="1"/>
              </p:cNvSpPr>
              <p:nvPr/>
            </p:nvSpPr>
            <p:spPr bwMode="auto">
              <a:xfrm>
                <a:off x="1146" y="2645"/>
                <a:ext cx="31" cy="29"/>
              </a:xfrm>
              <a:custGeom>
                <a:avLst/>
                <a:gdLst>
                  <a:gd name="T0" fmla="*/ 1 w 154"/>
                  <a:gd name="T1" fmla="*/ 0 h 175"/>
                  <a:gd name="T2" fmla="*/ 1 w 154"/>
                  <a:gd name="T3" fmla="*/ 0 h 175"/>
                  <a:gd name="T4" fmla="*/ 1 w 154"/>
                  <a:gd name="T5" fmla="*/ 0 h 175"/>
                  <a:gd name="T6" fmla="*/ 1 w 154"/>
                  <a:gd name="T7" fmla="*/ 0 h 175"/>
                  <a:gd name="T8" fmla="*/ 1 w 154"/>
                  <a:gd name="T9" fmla="*/ 0 h 175"/>
                  <a:gd name="T10" fmla="*/ 1 w 154"/>
                  <a:gd name="T11" fmla="*/ 0 h 175"/>
                  <a:gd name="T12" fmla="*/ 1 w 154"/>
                  <a:gd name="T13" fmla="*/ 0 h 175"/>
                  <a:gd name="T14" fmla="*/ 0 w 154"/>
                  <a:gd name="T15" fmla="*/ 0 h 175"/>
                  <a:gd name="T16" fmla="*/ 0 w 154"/>
                  <a:gd name="T17" fmla="*/ 0 h 175"/>
                  <a:gd name="T18" fmla="*/ 0 w 154"/>
                  <a:gd name="T19" fmla="*/ 0 h 175"/>
                  <a:gd name="T20" fmla="*/ 0 w 154"/>
                  <a:gd name="T21" fmla="*/ 0 h 175"/>
                  <a:gd name="T22" fmla="*/ 0 w 154"/>
                  <a:gd name="T23" fmla="*/ 0 h 175"/>
                  <a:gd name="T24" fmla="*/ 0 w 154"/>
                  <a:gd name="T25" fmla="*/ 1 h 175"/>
                  <a:gd name="T26" fmla="*/ 0 w 154"/>
                  <a:gd name="T27" fmla="*/ 1 h 175"/>
                  <a:gd name="T28" fmla="*/ 0 w 154"/>
                  <a:gd name="T29" fmla="*/ 1 h 175"/>
                  <a:gd name="T30" fmla="*/ 1 w 154"/>
                  <a:gd name="T31" fmla="*/ 1 h 175"/>
                  <a:gd name="T32" fmla="*/ 1 w 154"/>
                  <a:gd name="T33" fmla="*/ 1 h 175"/>
                  <a:gd name="T34" fmla="*/ 1 w 154"/>
                  <a:gd name="T35" fmla="*/ 1 h 175"/>
                  <a:gd name="T36" fmla="*/ 1 w 154"/>
                  <a:gd name="T37" fmla="*/ 1 h 175"/>
                  <a:gd name="T38" fmla="*/ 1 w 154"/>
                  <a:gd name="T39" fmla="*/ 0 h 175"/>
                  <a:gd name="T40" fmla="*/ 1 w 154"/>
                  <a:gd name="T41" fmla="*/ 0 h 175"/>
                  <a:gd name="T42" fmla="*/ 1 w 154"/>
                  <a:gd name="T43" fmla="*/ 0 h 175"/>
                  <a:gd name="T44" fmla="*/ 1 w 154"/>
                  <a:gd name="T45" fmla="*/ 0 h 175"/>
                  <a:gd name="T46" fmla="*/ 1 w 154"/>
                  <a:gd name="T47" fmla="*/ 0 h 175"/>
                  <a:gd name="T48" fmla="*/ 1 w 154"/>
                  <a:gd name="T49" fmla="*/ 1 h 175"/>
                  <a:gd name="T50" fmla="*/ 1 w 154"/>
                  <a:gd name="T51" fmla="*/ 1 h 175"/>
                  <a:gd name="T52" fmla="*/ 1 w 154"/>
                  <a:gd name="T53" fmla="*/ 1 h 175"/>
                  <a:gd name="T54" fmla="*/ 1 w 154"/>
                  <a:gd name="T55" fmla="*/ 1 h 175"/>
                  <a:gd name="T56" fmla="*/ 0 w 154"/>
                  <a:gd name="T57" fmla="*/ 1 h 175"/>
                  <a:gd name="T58" fmla="*/ 0 w 154"/>
                  <a:gd name="T59" fmla="*/ 1 h 175"/>
                  <a:gd name="T60" fmla="*/ 0 w 154"/>
                  <a:gd name="T61" fmla="*/ 0 h 175"/>
                  <a:gd name="T62" fmla="*/ 0 w 154"/>
                  <a:gd name="T63" fmla="*/ 0 h 175"/>
                  <a:gd name="T64" fmla="*/ 0 w 154"/>
                  <a:gd name="T65" fmla="*/ 0 h 175"/>
                  <a:gd name="T66" fmla="*/ 0 w 154"/>
                  <a:gd name="T67" fmla="*/ 0 h 175"/>
                  <a:gd name="T68" fmla="*/ 0 w 154"/>
                  <a:gd name="T69" fmla="*/ 0 h 175"/>
                  <a:gd name="T70" fmla="*/ 0 w 154"/>
                  <a:gd name="T71" fmla="*/ 0 h 175"/>
                  <a:gd name="T72" fmla="*/ 0 w 154"/>
                  <a:gd name="T73" fmla="*/ 0 h 175"/>
                  <a:gd name="T74" fmla="*/ 1 w 154"/>
                  <a:gd name="T75" fmla="*/ 0 h 175"/>
                  <a:gd name="T76" fmla="*/ 1 w 154"/>
                  <a:gd name="T77" fmla="*/ 0 h 175"/>
                  <a:gd name="T78" fmla="*/ 1 w 154"/>
                  <a:gd name="T79" fmla="*/ 0 h 175"/>
                  <a:gd name="T80" fmla="*/ 1 w 154"/>
                  <a:gd name="T81" fmla="*/ 0 h 175"/>
                  <a:gd name="T82" fmla="*/ 1 w 154"/>
                  <a:gd name="T83" fmla="*/ 0 h 175"/>
                  <a:gd name="T84" fmla="*/ 1 w 154"/>
                  <a:gd name="T85" fmla="*/ 0 h 1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4"/>
                  <a:gd name="T130" fmla="*/ 0 h 175"/>
                  <a:gd name="T131" fmla="*/ 154 w 154"/>
                  <a:gd name="T132" fmla="*/ 175 h 17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4" h="175">
                    <a:moveTo>
                      <a:pt x="154" y="84"/>
                    </a:moveTo>
                    <a:lnTo>
                      <a:pt x="153" y="75"/>
                    </a:lnTo>
                    <a:lnTo>
                      <a:pt x="152" y="67"/>
                    </a:lnTo>
                    <a:lnTo>
                      <a:pt x="151" y="59"/>
                    </a:lnTo>
                    <a:lnTo>
                      <a:pt x="148" y="50"/>
                    </a:lnTo>
                    <a:lnTo>
                      <a:pt x="146" y="43"/>
                    </a:lnTo>
                    <a:lnTo>
                      <a:pt x="142" y="36"/>
                    </a:lnTo>
                    <a:lnTo>
                      <a:pt x="138" y="29"/>
                    </a:lnTo>
                    <a:lnTo>
                      <a:pt x="134" y="23"/>
                    </a:lnTo>
                    <a:lnTo>
                      <a:pt x="133" y="21"/>
                    </a:lnTo>
                    <a:lnTo>
                      <a:pt x="132" y="21"/>
                    </a:lnTo>
                    <a:lnTo>
                      <a:pt x="131" y="20"/>
                    </a:lnTo>
                    <a:lnTo>
                      <a:pt x="130" y="20"/>
                    </a:lnTo>
                    <a:lnTo>
                      <a:pt x="130" y="19"/>
                    </a:lnTo>
                    <a:lnTo>
                      <a:pt x="119" y="13"/>
                    </a:lnTo>
                    <a:lnTo>
                      <a:pt x="108" y="8"/>
                    </a:lnTo>
                    <a:lnTo>
                      <a:pt x="97" y="4"/>
                    </a:lnTo>
                    <a:lnTo>
                      <a:pt x="86" y="1"/>
                    </a:lnTo>
                    <a:lnTo>
                      <a:pt x="75" y="0"/>
                    </a:lnTo>
                    <a:lnTo>
                      <a:pt x="64" y="0"/>
                    </a:lnTo>
                    <a:lnTo>
                      <a:pt x="52" y="1"/>
                    </a:lnTo>
                    <a:lnTo>
                      <a:pt x="40" y="2"/>
                    </a:lnTo>
                    <a:lnTo>
                      <a:pt x="32" y="9"/>
                    </a:lnTo>
                    <a:lnTo>
                      <a:pt x="24" y="17"/>
                    </a:lnTo>
                    <a:lnTo>
                      <a:pt x="17" y="26"/>
                    </a:lnTo>
                    <a:lnTo>
                      <a:pt x="11" y="36"/>
                    </a:lnTo>
                    <a:lnTo>
                      <a:pt x="6" y="47"/>
                    </a:lnTo>
                    <a:lnTo>
                      <a:pt x="3" y="59"/>
                    </a:lnTo>
                    <a:lnTo>
                      <a:pt x="0" y="71"/>
                    </a:lnTo>
                    <a:lnTo>
                      <a:pt x="0" y="84"/>
                    </a:lnTo>
                    <a:lnTo>
                      <a:pt x="0" y="93"/>
                    </a:lnTo>
                    <a:lnTo>
                      <a:pt x="1" y="102"/>
                    </a:lnTo>
                    <a:lnTo>
                      <a:pt x="3" y="111"/>
                    </a:lnTo>
                    <a:lnTo>
                      <a:pt x="6" y="120"/>
                    </a:lnTo>
                    <a:lnTo>
                      <a:pt x="9" y="127"/>
                    </a:lnTo>
                    <a:lnTo>
                      <a:pt x="13" y="135"/>
                    </a:lnTo>
                    <a:lnTo>
                      <a:pt x="17" y="143"/>
                    </a:lnTo>
                    <a:lnTo>
                      <a:pt x="22" y="149"/>
                    </a:lnTo>
                    <a:lnTo>
                      <a:pt x="27" y="155"/>
                    </a:lnTo>
                    <a:lnTo>
                      <a:pt x="33" y="159"/>
                    </a:lnTo>
                    <a:lnTo>
                      <a:pt x="40" y="164"/>
                    </a:lnTo>
                    <a:lnTo>
                      <a:pt x="46" y="168"/>
                    </a:lnTo>
                    <a:lnTo>
                      <a:pt x="54" y="171"/>
                    </a:lnTo>
                    <a:lnTo>
                      <a:pt x="62" y="174"/>
                    </a:lnTo>
                    <a:lnTo>
                      <a:pt x="69" y="175"/>
                    </a:lnTo>
                    <a:lnTo>
                      <a:pt x="77" y="175"/>
                    </a:lnTo>
                    <a:lnTo>
                      <a:pt x="85" y="175"/>
                    </a:lnTo>
                    <a:lnTo>
                      <a:pt x="93" y="174"/>
                    </a:lnTo>
                    <a:lnTo>
                      <a:pt x="100" y="171"/>
                    </a:lnTo>
                    <a:lnTo>
                      <a:pt x="107" y="168"/>
                    </a:lnTo>
                    <a:lnTo>
                      <a:pt x="114" y="164"/>
                    </a:lnTo>
                    <a:lnTo>
                      <a:pt x="120" y="159"/>
                    </a:lnTo>
                    <a:lnTo>
                      <a:pt x="126" y="155"/>
                    </a:lnTo>
                    <a:lnTo>
                      <a:pt x="131" y="149"/>
                    </a:lnTo>
                    <a:lnTo>
                      <a:pt x="136" y="143"/>
                    </a:lnTo>
                    <a:lnTo>
                      <a:pt x="140" y="135"/>
                    </a:lnTo>
                    <a:lnTo>
                      <a:pt x="144" y="127"/>
                    </a:lnTo>
                    <a:lnTo>
                      <a:pt x="148" y="120"/>
                    </a:lnTo>
                    <a:lnTo>
                      <a:pt x="150" y="111"/>
                    </a:lnTo>
                    <a:lnTo>
                      <a:pt x="152" y="102"/>
                    </a:lnTo>
                    <a:lnTo>
                      <a:pt x="153" y="93"/>
                    </a:lnTo>
                    <a:lnTo>
                      <a:pt x="154" y="84"/>
                    </a:lnTo>
                    <a:close/>
                    <a:moveTo>
                      <a:pt x="145" y="84"/>
                    </a:moveTo>
                    <a:lnTo>
                      <a:pt x="144" y="92"/>
                    </a:lnTo>
                    <a:lnTo>
                      <a:pt x="143" y="101"/>
                    </a:lnTo>
                    <a:lnTo>
                      <a:pt x="142" y="108"/>
                    </a:lnTo>
                    <a:lnTo>
                      <a:pt x="139" y="115"/>
                    </a:lnTo>
                    <a:lnTo>
                      <a:pt x="136" y="122"/>
                    </a:lnTo>
                    <a:lnTo>
                      <a:pt x="133" y="129"/>
                    </a:lnTo>
                    <a:lnTo>
                      <a:pt x="129" y="135"/>
                    </a:lnTo>
                    <a:lnTo>
                      <a:pt x="125" y="141"/>
                    </a:lnTo>
                    <a:lnTo>
                      <a:pt x="120" y="146"/>
                    </a:lnTo>
                    <a:lnTo>
                      <a:pt x="115" y="151"/>
                    </a:lnTo>
                    <a:lnTo>
                      <a:pt x="109" y="155"/>
                    </a:lnTo>
                    <a:lnTo>
                      <a:pt x="103" y="158"/>
                    </a:lnTo>
                    <a:lnTo>
                      <a:pt x="97" y="161"/>
                    </a:lnTo>
                    <a:lnTo>
                      <a:pt x="91" y="163"/>
                    </a:lnTo>
                    <a:lnTo>
                      <a:pt x="84" y="164"/>
                    </a:lnTo>
                    <a:lnTo>
                      <a:pt x="77" y="164"/>
                    </a:lnTo>
                    <a:lnTo>
                      <a:pt x="70" y="164"/>
                    </a:lnTo>
                    <a:lnTo>
                      <a:pt x="64" y="163"/>
                    </a:lnTo>
                    <a:lnTo>
                      <a:pt x="57" y="161"/>
                    </a:lnTo>
                    <a:lnTo>
                      <a:pt x="51" y="158"/>
                    </a:lnTo>
                    <a:lnTo>
                      <a:pt x="44" y="155"/>
                    </a:lnTo>
                    <a:lnTo>
                      <a:pt x="38" y="151"/>
                    </a:lnTo>
                    <a:lnTo>
                      <a:pt x="33" y="146"/>
                    </a:lnTo>
                    <a:lnTo>
                      <a:pt x="28" y="141"/>
                    </a:lnTo>
                    <a:lnTo>
                      <a:pt x="24" y="135"/>
                    </a:lnTo>
                    <a:lnTo>
                      <a:pt x="20" y="129"/>
                    </a:lnTo>
                    <a:lnTo>
                      <a:pt x="17" y="122"/>
                    </a:lnTo>
                    <a:lnTo>
                      <a:pt x="14" y="115"/>
                    </a:lnTo>
                    <a:lnTo>
                      <a:pt x="12" y="108"/>
                    </a:lnTo>
                    <a:lnTo>
                      <a:pt x="10" y="101"/>
                    </a:lnTo>
                    <a:lnTo>
                      <a:pt x="9" y="92"/>
                    </a:lnTo>
                    <a:lnTo>
                      <a:pt x="9" y="84"/>
                    </a:lnTo>
                    <a:lnTo>
                      <a:pt x="9" y="75"/>
                    </a:lnTo>
                    <a:lnTo>
                      <a:pt x="10" y="67"/>
                    </a:lnTo>
                    <a:lnTo>
                      <a:pt x="12" y="60"/>
                    </a:lnTo>
                    <a:lnTo>
                      <a:pt x="14" y="53"/>
                    </a:lnTo>
                    <a:lnTo>
                      <a:pt x="17" y="45"/>
                    </a:lnTo>
                    <a:lnTo>
                      <a:pt x="20" y="38"/>
                    </a:lnTo>
                    <a:lnTo>
                      <a:pt x="24" y="32"/>
                    </a:lnTo>
                    <a:lnTo>
                      <a:pt x="28" y="26"/>
                    </a:lnTo>
                    <a:lnTo>
                      <a:pt x="33" y="21"/>
                    </a:lnTo>
                    <a:lnTo>
                      <a:pt x="38" y="17"/>
                    </a:lnTo>
                    <a:lnTo>
                      <a:pt x="44" y="13"/>
                    </a:lnTo>
                    <a:lnTo>
                      <a:pt x="51" y="9"/>
                    </a:lnTo>
                    <a:lnTo>
                      <a:pt x="57" y="7"/>
                    </a:lnTo>
                    <a:lnTo>
                      <a:pt x="64" y="5"/>
                    </a:lnTo>
                    <a:lnTo>
                      <a:pt x="70" y="4"/>
                    </a:lnTo>
                    <a:lnTo>
                      <a:pt x="77" y="2"/>
                    </a:lnTo>
                    <a:lnTo>
                      <a:pt x="84" y="4"/>
                    </a:lnTo>
                    <a:lnTo>
                      <a:pt x="91" y="5"/>
                    </a:lnTo>
                    <a:lnTo>
                      <a:pt x="97" y="7"/>
                    </a:lnTo>
                    <a:lnTo>
                      <a:pt x="103" y="9"/>
                    </a:lnTo>
                    <a:lnTo>
                      <a:pt x="109" y="13"/>
                    </a:lnTo>
                    <a:lnTo>
                      <a:pt x="115" y="17"/>
                    </a:lnTo>
                    <a:lnTo>
                      <a:pt x="120" y="21"/>
                    </a:lnTo>
                    <a:lnTo>
                      <a:pt x="125" y="26"/>
                    </a:lnTo>
                    <a:lnTo>
                      <a:pt x="129" y="32"/>
                    </a:lnTo>
                    <a:lnTo>
                      <a:pt x="133" y="38"/>
                    </a:lnTo>
                    <a:lnTo>
                      <a:pt x="136" y="45"/>
                    </a:lnTo>
                    <a:lnTo>
                      <a:pt x="139" y="53"/>
                    </a:lnTo>
                    <a:lnTo>
                      <a:pt x="142" y="60"/>
                    </a:lnTo>
                    <a:lnTo>
                      <a:pt x="143" y="67"/>
                    </a:lnTo>
                    <a:lnTo>
                      <a:pt x="144" y="75"/>
                    </a:lnTo>
                    <a:lnTo>
                      <a:pt x="145" y="84"/>
                    </a:lnTo>
                    <a:close/>
                  </a:path>
                </a:pathLst>
              </a:custGeom>
              <a:solidFill>
                <a:srgbClr val="F8D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9" name="Freeform 145"/>
              <p:cNvSpPr>
                <a:spLocks noEditPoints="1"/>
              </p:cNvSpPr>
              <p:nvPr/>
            </p:nvSpPr>
            <p:spPr bwMode="auto">
              <a:xfrm>
                <a:off x="1147" y="2645"/>
                <a:ext cx="29" cy="29"/>
              </a:xfrm>
              <a:custGeom>
                <a:avLst/>
                <a:gdLst>
                  <a:gd name="T0" fmla="*/ 1 w 145"/>
                  <a:gd name="T1" fmla="*/ 0 h 170"/>
                  <a:gd name="T2" fmla="*/ 1 w 145"/>
                  <a:gd name="T3" fmla="*/ 0 h 170"/>
                  <a:gd name="T4" fmla="*/ 1 w 145"/>
                  <a:gd name="T5" fmla="*/ 0 h 170"/>
                  <a:gd name="T6" fmla="*/ 1 w 145"/>
                  <a:gd name="T7" fmla="*/ 0 h 170"/>
                  <a:gd name="T8" fmla="*/ 1 w 145"/>
                  <a:gd name="T9" fmla="*/ 0 h 170"/>
                  <a:gd name="T10" fmla="*/ 0 w 145"/>
                  <a:gd name="T11" fmla="*/ 0 h 170"/>
                  <a:gd name="T12" fmla="*/ 0 w 145"/>
                  <a:gd name="T13" fmla="*/ 0 h 170"/>
                  <a:gd name="T14" fmla="*/ 0 w 145"/>
                  <a:gd name="T15" fmla="*/ 0 h 170"/>
                  <a:gd name="T16" fmla="*/ 0 w 145"/>
                  <a:gd name="T17" fmla="*/ 0 h 170"/>
                  <a:gd name="T18" fmla="*/ 0 w 145"/>
                  <a:gd name="T19" fmla="*/ 0 h 170"/>
                  <a:gd name="T20" fmla="*/ 0 w 145"/>
                  <a:gd name="T21" fmla="*/ 1 h 170"/>
                  <a:gd name="T22" fmla="*/ 0 w 145"/>
                  <a:gd name="T23" fmla="*/ 1 h 170"/>
                  <a:gd name="T24" fmla="*/ 0 w 145"/>
                  <a:gd name="T25" fmla="*/ 1 h 170"/>
                  <a:gd name="T26" fmla="*/ 0 w 145"/>
                  <a:gd name="T27" fmla="*/ 1 h 170"/>
                  <a:gd name="T28" fmla="*/ 0 w 145"/>
                  <a:gd name="T29" fmla="*/ 1 h 170"/>
                  <a:gd name="T30" fmla="*/ 1 w 145"/>
                  <a:gd name="T31" fmla="*/ 1 h 170"/>
                  <a:gd name="T32" fmla="*/ 1 w 145"/>
                  <a:gd name="T33" fmla="*/ 1 h 170"/>
                  <a:gd name="T34" fmla="*/ 1 w 145"/>
                  <a:gd name="T35" fmla="*/ 1 h 170"/>
                  <a:gd name="T36" fmla="*/ 1 w 145"/>
                  <a:gd name="T37" fmla="*/ 1 h 170"/>
                  <a:gd name="T38" fmla="*/ 1 w 145"/>
                  <a:gd name="T39" fmla="*/ 1 h 170"/>
                  <a:gd name="T40" fmla="*/ 1 w 145"/>
                  <a:gd name="T41" fmla="*/ 0 h 170"/>
                  <a:gd name="T42" fmla="*/ 1 w 145"/>
                  <a:gd name="T43" fmla="*/ 1 h 170"/>
                  <a:gd name="T44" fmla="*/ 1 w 145"/>
                  <a:gd name="T45" fmla="*/ 1 h 170"/>
                  <a:gd name="T46" fmla="*/ 1 w 145"/>
                  <a:gd name="T47" fmla="*/ 1 h 170"/>
                  <a:gd name="T48" fmla="*/ 1 w 145"/>
                  <a:gd name="T49" fmla="*/ 1 h 170"/>
                  <a:gd name="T50" fmla="*/ 1 w 145"/>
                  <a:gd name="T51" fmla="*/ 1 h 170"/>
                  <a:gd name="T52" fmla="*/ 1 w 145"/>
                  <a:gd name="T53" fmla="*/ 1 h 170"/>
                  <a:gd name="T54" fmla="*/ 0 w 145"/>
                  <a:gd name="T55" fmla="*/ 1 h 170"/>
                  <a:gd name="T56" fmla="*/ 0 w 145"/>
                  <a:gd name="T57" fmla="*/ 1 h 170"/>
                  <a:gd name="T58" fmla="*/ 0 w 145"/>
                  <a:gd name="T59" fmla="*/ 1 h 170"/>
                  <a:gd name="T60" fmla="*/ 0 w 145"/>
                  <a:gd name="T61" fmla="*/ 1 h 170"/>
                  <a:gd name="T62" fmla="*/ 0 w 145"/>
                  <a:gd name="T63" fmla="*/ 0 h 170"/>
                  <a:gd name="T64" fmla="*/ 0 w 145"/>
                  <a:gd name="T65" fmla="*/ 0 h 170"/>
                  <a:gd name="T66" fmla="*/ 0 w 145"/>
                  <a:gd name="T67" fmla="*/ 0 h 170"/>
                  <a:gd name="T68" fmla="*/ 0 w 145"/>
                  <a:gd name="T69" fmla="*/ 0 h 170"/>
                  <a:gd name="T70" fmla="*/ 0 w 145"/>
                  <a:gd name="T71" fmla="*/ 0 h 170"/>
                  <a:gd name="T72" fmla="*/ 1 w 145"/>
                  <a:gd name="T73" fmla="*/ 0 h 170"/>
                  <a:gd name="T74" fmla="*/ 1 w 145"/>
                  <a:gd name="T75" fmla="*/ 0 h 170"/>
                  <a:gd name="T76" fmla="*/ 1 w 145"/>
                  <a:gd name="T77" fmla="*/ 0 h 170"/>
                  <a:gd name="T78" fmla="*/ 1 w 145"/>
                  <a:gd name="T79" fmla="*/ 0 h 170"/>
                  <a:gd name="T80" fmla="*/ 1 w 145"/>
                  <a:gd name="T81" fmla="*/ 0 h 170"/>
                  <a:gd name="T82" fmla="*/ 1 w 145"/>
                  <a:gd name="T83" fmla="*/ 0 h 1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5"/>
                  <a:gd name="T127" fmla="*/ 0 h 170"/>
                  <a:gd name="T128" fmla="*/ 145 w 145"/>
                  <a:gd name="T129" fmla="*/ 170 h 1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5" h="170">
                    <a:moveTo>
                      <a:pt x="145" y="84"/>
                    </a:moveTo>
                    <a:lnTo>
                      <a:pt x="144" y="73"/>
                    </a:lnTo>
                    <a:lnTo>
                      <a:pt x="143" y="62"/>
                    </a:lnTo>
                    <a:lnTo>
                      <a:pt x="140" y="51"/>
                    </a:lnTo>
                    <a:lnTo>
                      <a:pt x="136" y="42"/>
                    </a:lnTo>
                    <a:lnTo>
                      <a:pt x="131" y="33"/>
                    </a:lnTo>
                    <a:lnTo>
                      <a:pt x="126" y="25"/>
                    </a:lnTo>
                    <a:lnTo>
                      <a:pt x="120" y="18"/>
                    </a:lnTo>
                    <a:lnTo>
                      <a:pt x="113" y="12"/>
                    </a:lnTo>
                    <a:lnTo>
                      <a:pt x="106" y="8"/>
                    </a:lnTo>
                    <a:lnTo>
                      <a:pt x="99" y="6"/>
                    </a:lnTo>
                    <a:lnTo>
                      <a:pt x="92" y="4"/>
                    </a:lnTo>
                    <a:lnTo>
                      <a:pt x="85" y="2"/>
                    </a:lnTo>
                    <a:lnTo>
                      <a:pt x="78" y="1"/>
                    </a:lnTo>
                    <a:lnTo>
                      <a:pt x="71" y="0"/>
                    </a:lnTo>
                    <a:lnTo>
                      <a:pt x="64" y="0"/>
                    </a:lnTo>
                    <a:lnTo>
                      <a:pt x="57" y="0"/>
                    </a:lnTo>
                    <a:lnTo>
                      <a:pt x="51" y="1"/>
                    </a:lnTo>
                    <a:lnTo>
                      <a:pt x="45" y="5"/>
                    </a:lnTo>
                    <a:lnTo>
                      <a:pt x="39" y="7"/>
                    </a:lnTo>
                    <a:lnTo>
                      <a:pt x="34" y="11"/>
                    </a:lnTo>
                    <a:lnTo>
                      <a:pt x="24" y="19"/>
                    </a:lnTo>
                    <a:lnTo>
                      <a:pt x="16" y="30"/>
                    </a:lnTo>
                    <a:lnTo>
                      <a:pt x="12" y="36"/>
                    </a:lnTo>
                    <a:lnTo>
                      <a:pt x="9" y="42"/>
                    </a:lnTo>
                    <a:lnTo>
                      <a:pt x="7" y="48"/>
                    </a:lnTo>
                    <a:lnTo>
                      <a:pt x="4" y="55"/>
                    </a:lnTo>
                    <a:lnTo>
                      <a:pt x="3" y="61"/>
                    </a:lnTo>
                    <a:lnTo>
                      <a:pt x="1" y="68"/>
                    </a:lnTo>
                    <a:lnTo>
                      <a:pt x="0" y="77"/>
                    </a:lnTo>
                    <a:lnTo>
                      <a:pt x="0" y="84"/>
                    </a:lnTo>
                    <a:lnTo>
                      <a:pt x="1" y="92"/>
                    </a:lnTo>
                    <a:lnTo>
                      <a:pt x="2" y="101"/>
                    </a:lnTo>
                    <a:lnTo>
                      <a:pt x="3" y="109"/>
                    </a:lnTo>
                    <a:lnTo>
                      <a:pt x="6" y="117"/>
                    </a:lnTo>
                    <a:lnTo>
                      <a:pt x="9" y="125"/>
                    </a:lnTo>
                    <a:lnTo>
                      <a:pt x="12" y="132"/>
                    </a:lnTo>
                    <a:lnTo>
                      <a:pt x="17" y="139"/>
                    </a:lnTo>
                    <a:lnTo>
                      <a:pt x="21" y="145"/>
                    </a:lnTo>
                    <a:lnTo>
                      <a:pt x="26" y="151"/>
                    </a:lnTo>
                    <a:lnTo>
                      <a:pt x="32" y="156"/>
                    </a:lnTo>
                    <a:lnTo>
                      <a:pt x="38" y="159"/>
                    </a:lnTo>
                    <a:lnTo>
                      <a:pt x="45" y="163"/>
                    </a:lnTo>
                    <a:lnTo>
                      <a:pt x="52" y="166"/>
                    </a:lnTo>
                    <a:lnTo>
                      <a:pt x="59" y="169"/>
                    </a:lnTo>
                    <a:lnTo>
                      <a:pt x="66" y="170"/>
                    </a:lnTo>
                    <a:lnTo>
                      <a:pt x="73" y="170"/>
                    </a:lnTo>
                    <a:lnTo>
                      <a:pt x="80" y="170"/>
                    </a:lnTo>
                    <a:lnTo>
                      <a:pt x="88" y="169"/>
                    </a:lnTo>
                    <a:lnTo>
                      <a:pt x="94" y="166"/>
                    </a:lnTo>
                    <a:lnTo>
                      <a:pt x="101" y="163"/>
                    </a:lnTo>
                    <a:lnTo>
                      <a:pt x="107" y="159"/>
                    </a:lnTo>
                    <a:lnTo>
                      <a:pt x="113" y="156"/>
                    </a:lnTo>
                    <a:lnTo>
                      <a:pt x="119" y="151"/>
                    </a:lnTo>
                    <a:lnTo>
                      <a:pt x="124" y="145"/>
                    </a:lnTo>
                    <a:lnTo>
                      <a:pt x="129" y="139"/>
                    </a:lnTo>
                    <a:lnTo>
                      <a:pt x="133" y="132"/>
                    </a:lnTo>
                    <a:lnTo>
                      <a:pt x="136" y="125"/>
                    </a:lnTo>
                    <a:lnTo>
                      <a:pt x="139" y="117"/>
                    </a:lnTo>
                    <a:lnTo>
                      <a:pt x="142" y="109"/>
                    </a:lnTo>
                    <a:lnTo>
                      <a:pt x="144" y="101"/>
                    </a:lnTo>
                    <a:lnTo>
                      <a:pt x="145" y="92"/>
                    </a:lnTo>
                    <a:lnTo>
                      <a:pt x="145" y="84"/>
                    </a:lnTo>
                    <a:close/>
                    <a:moveTo>
                      <a:pt x="136" y="84"/>
                    </a:moveTo>
                    <a:lnTo>
                      <a:pt x="136" y="91"/>
                    </a:lnTo>
                    <a:lnTo>
                      <a:pt x="135" y="99"/>
                    </a:lnTo>
                    <a:lnTo>
                      <a:pt x="133" y="107"/>
                    </a:lnTo>
                    <a:lnTo>
                      <a:pt x="131" y="113"/>
                    </a:lnTo>
                    <a:lnTo>
                      <a:pt x="128" y="120"/>
                    </a:lnTo>
                    <a:lnTo>
                      <a:pt x="125" y="126"/>
                    </a:lnTo>
                    <a:lnTo>
                      <a:pt x="122" y="132"/>
                    </a:lnTo>
                    <a:lnTo>
                      <a:pt x="118" y="138"/>
                    </a:lnTo>
                    <a:lnTo>
                      <a:pt x="113" y="143"/>
                    </a:lnTo>
                    <a:lnTo>
                      <a:pt x="108" y="146"/>
                    </a:lnTo>
                    <a:lnTo>
                      <a:pt x="103" y="150"/>
                    </a:lnTo>
                    <a:lnTo>
                      <a:pt x="98" y="153"/>
                    </a:lnTo>
                    <a:lnTo>
                      <a:pt x="92" y="156"/>
                    </a:lnTo>
                    <a:lnTo>
                      <a:pt x="86" y="158"/>
                    </a:lnTo>
                    <a:lnTo>
                      <a:pt x="80" y="159"/>
                    </a:lnTo>
                    <a:lnTo>
                      <a:pt x="73" y="159"/>
                    </a:lnTo>
                    <a:lnTo>
                      <a:pt x="67" y="159"/>
                    </a:lnTo>
                    <a:lnTo>
                      <a:pt x="60" y="158"/>
                    </a:lnTo>
                    <a:lnTo>
                      <a:pt x="54" y="156"/>
                    </a:lnTo>
                    <a:lnTo>
                      <a:pt x="49" y="153"/>
                    </a:lnTo>
                    <a:lnTo>
                      <a:pt x="42" y="150"/>
                    </a:lnTo>
                    <a:lnTo>
                      <a:pt x="37" y="146"/>
                    </a:lnTo>
                    <a:lnTo>
                      <a:pt x="32" y="143"/>
                    </a:lnTo>
                    <a:lnTo>
                      <a:pt x="28" y="138"/>
                    </a:lnTo>
                    <a:lnTo>
                      <a:pt x="24" y="132"/>
                    </a:lnTo>
                    <a:lnTo>
                      <a:pt x="20" y="126"/>
                    </a:lnTo>
                    <a:lnTo>
                      <a:pt x="17" y="120"/>
                    </a:lnTo>
                    <a:lnTo>
                      <a:pt x="14" y="113"/>
                    </a:lnTo>
                    <a:lnTo>
                      <a:pt x="12" y="107"/>
                    </a:lnTo>
                    <a:lnTo>
                      <a:pt x="10" y="99"/>
                    </a:lnTo>
                    <a:lnTo>
                      <a:pt x="9" y="91"/>
                    </a:lnTo>
                    <a:lnTo>
                      <a:pt x="9" y="84"/>
                    </a:lnTo>
                    <a:lnTo>
                      <a:pt x="9" y="77"/>
                    </a:lnTo>
                    <a:lnTo>
                      <a:pt x="10" y="68"/>
                    </a:lnTo>
                    <a:lnTo>
                      <a:pt x="12" y="61"/>
                    </a:lnTo>
                    <a:lnTo>
                      <a:pt x="14" y="54"/>
                    </a:lnTo>
                    <a:lnTo>
                      <a:pt x="17" y="48"/>
                    </a:lnTo>
                    <a:lnTo>
                      <a:pt x="20" y="42"/>
                    </a:lnTo>
                    <a:lnTo>
                      <a:pt x="24" y="36"/>
                    </a:lnTo>
                    <a:lnTo>
                      <a:pt x="28" y="30"/>
                    </a:lnTo>
                    <a:lnTo>
                      <a:pt x="32" y="25"/>
                    </a:lnTo>
                    <a:lnTo>
                      <a:pt x="37" y="21"/>
                    </a:lnTo>
                    <a:lnTo>
                      <a:pt x="42" y="18"/>
                    </a:lnTo>
                    <a:lnTo>
                      <a:pt x="49" y="14"/>
                    </a:lnTo>
                    <a:lnTo>
                      <a:pt x="54" y="12"/>
                    </a:lnTo>
                    <a:lnTo>
                      <a:pt x="60" y="9"/>
                    </a:lnTo>
                    <a:lnTo>
                      <a:pt x="67" y="8"/>
                    </a:lnTo>
                    <a:lnTo>
                      <a:pt x="73" y="8"/>
                    </a:lnTo>
                    <a:lnTo>
                      <a:pt x="80" y="8"/>
                    </a:lnTo>
                    <a:lnTo>
                      <a:pt x="86" y="9"/>
                    </a:lnTo>
                    <a:lnTo>
                      <a:pt x="92" y="12"/>
                    </a:lnTo>
                    <a:lnTo>
                      <a:pt x="98" y="14"/>
                    </a:lnTo>
                    <a:lnTo>
                      <a:pt x="103" y="18"/>
                    </a:lnTo>
                    <a:lnTo>
                      <a:pt x="108" y="21"/>
                    </a:lnTo>
                    <a:lnTo>
                      <a:pt x="113" y="25"/>
                    </a:lnTo>
                    <a:lnTo>
                      <a:pt x="118" y="30"/>
                    </a:lnTo>
                    <a:lnTo>
                      <a:pt x="122" y="36"/>
                    </a:lnTo>
                    <a:lnTo>
                      <a:pt x="125" y="42"/>
                    </a:lnTo>
                    <a:lnTo>
                      <a:pt x="128" y="48"/>
                    </a:lnTo>
                    <a:lnTo>
                      <a:pt x="131" y="54"/>
                    </a:lnTo>
                    <a:lnTo>
                      <a:pt x="133" y="61"/>
                    </a:lnTo>
                    <a:lnTo>
                      <a:pt x="135" y="68"/>
                    </a:lnTo>
                    <a:lnTo>
                      <a:pt x="136" y="77"/>
                    </a:lnTo>
                    <a:lnTo>
                      <a:pt x="136" y="84"/>
                    </a:lnTo>
                    <a:close/>
                  </a:path>
                </a:pathLst>
              </a:custGeom>
              <a:solidFill>
                <a:srgbClr val="F8D7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0" name="Freeform 146"/>
              <p:cNvSpPr>
                <a:spLocks noEditPoints="1"/>
              </p:cNvSpPr>
              <p:nvPr/>
            </p:nvSpPr>
            <p:spPr bwMode="auto">
              <a:xfrm>
                <a:off x="1148" y="2646"/>
                <a:ext cx="27" cy="27"/>
              </a:xfrm>
              <a:custGeom>
                <a:avLst/>
                <a:gdLst>
                  <a:gd name="T0" fmla="*/ 1 w 136"/>
                  <a:gd name="T1" fmla="*/ 0 h 162"/>
                  <a:gd name="T2" fmla="*/ 1 w 136"/>
                  <a:gd name="T3" fmla="*/ 0 h 162"/>
                  <a:gd name="T4" fmla="*/ 1 w 136"/>
                  <a:gd name="T5" fmla="*/ 0 h 162"/>
                  <a:gd name="T6" fmla="*/ 1 w 136"/>
                  <a:gd name="T7" fmla="*/ 0 h 162"/>
                  <a:gd name="T8" fmla="*/ 1 w 136"/>
                  <a:gd name="T9" fmla="*/ 0 h 162"/>
                  <a:gd name="T10" fmla="*/ 0 w 136"/>
                  <a:gd name="T11" fmla="*/ 0 h 162"/>
                  <a:gd name="T12" fmla="*/ 0 w 136"/>
                  <a:gd name="T13" fmla="*/ 0 h 162"/>
                  <a:gd name="T14" fmla="*/ 0 w 136"/>
                  <a:gd name="T15" fmla="*/ 0 h 162"/>
                  <a:gd name="T16" fmla="*/ 0 w 136"/>
                  <a:gd name="T17" fmla="*/ 0 h 162"/>
                  <a:gd name="T18" fmla="*/ 0 w 136"/>
                  <a:gd name="T19" fmla="*/ 0 h 162"/>
                  <a:gd name="T20" fmla="*/ 0 w 136"/>
                  <a:gd name="T21" fmla="*/ 0 h 162"/>
                  <a:gd name="T22" fmla="*/ 0 w 136"/>
                  <a:gd name="T23" fmla="*/ 1 h 162"/>
                  <a:gd name="T24" fmla="*/ 0 w 136"/>
                  <a:gd name="T25" fmla="*/ 1 h 162"/>
                  <a:gd name="T26" fmla="*/ 0 w 136"/>
                  <a:gd name="T27" fmla="*/ 1 h 162"/>
                  <a:gd name="T28" fmla="*/ 0 w 136"/>
                  <a:gd name="T29" fmla="*/ 1 h 162"/>
                  <a:gd name="T30" fmla="*/ 0 w 136"/>
                  <a:gd name="T31" fmla="*/ 1 h 162"/>
                  <a:gd name="T32" fmla="*/ 1 w 136"/>
                  <a:gd name="T33" fmla="*/ 1 h 162"/>
                  <a:gd name="T34" fmla="*/ 1 w 136"/>
                  <a:gd name="T35" fmla="*/ 1 h 162"/>
                  <a:gd name="T36" fmla="*/ 1 w 136"/>
                  <a:gd name="T37" fmla="*/ 1 h 162"/>
                  <a:gd name="T38" fmla="*/ 1 w 136"/>
                  <a:gd name="T39" fmla="*/ 1 h 162"/>
                  <a:gd name="T40" fmla="*/ 1 w 136"/>
                  <a:gd name="T41" fmla="*/ 1 h 162"/>
                  <a:gd name="T42" fmla="*/ 1 w 136"/>
                  <a:gd name="T43" fmla="*/ 0 h 162"/>
                  <a:gd name="T44" fmla="*/ 1 w 136"/>
                  <a:gd name="T45" fmla="*/ 1 h 162"/>
                  <a:gd name="T46" fmla="*/ 1 w 136"/>
                  <a:gd name="T47" fmla="*/ 1 h 162"/>
                  <a:gd name="T48" fmla="*/ 1 w 136"/>
                  <a:gd name="T49" fmla="*/ 1 h 162"/>
                  <a:gd name="T50" fmla="*/ 1 w 136"/>
                  <a:gd name="T51" fmla="*/ 1 h 162"/>
                  <a:gd name="T52" fmla="*/ 1 w 136"/>
                  <a:gd name="T53" fmla="*/ 1 h 162"/>
                  <a:gd name="T54" fmla="*/ 0 w 136"/>
                  <a:gd name="T55" fmla="*/ 1 h 162"/>
                  <a:gd name="T56" fmla="*/ 0 w 136"/>
                  <a:gd name="T57" fmla="*/ 1 h 162"/>
                  <a:gd name="T58" fmla="*/ 0 w 136"/>
                  <a:gd name="T59" fmla="*/ 1 h 162"/>
                  <a:gd name="T60" fmla="*/ 0 w 136"/>
                  <a:gd name="T61" fmla="*/ 1 h 162"/>
                  <a:gd name="T62" fmla="*/ 0 w 136"/>
                  <a:gd name="T63" fmla="*/ 1 h 162"/>
                  <a:gd name="T64" fmla="*/ 0 w 136"/>
                  <a:gd name="T65" fmla="*/ 0 h 162"/>
                  <a:gd name="T66" fmla="*/ 0 w 136"/>
                  <a:gd name="T67" fmla="*/ 0 h 162"/>
                  <a:gd name="T68" fmla="*/ 0 w 136"/>
                  <a:gd name="T69" fmla="*/ 0 h 162"/>
                  <a:gd name="T70" fmla="*/ 0 w 136"/>
                  <a:gd name="T71" fmla="*/ 0 h 162"/>
                  <a:gd name="T72" fmla="*/ 0 w 136"/>
                  <a:gd name="T73" fmla="*/ 0 h 162"/>
                  <a:gd name="T74" fmla="*/ 1 w 136"/>
                  <a:gd name="T75" fmla="*/ 0 h 162"/>
                  <a:gd name="T76" fmla="*/ 1 w 136"/>
                  <a:gd name="T77" fmla="*/ 0 h 162"/>
                  <a:gd name="T78" fmla="*/ 1 w 136"/>
                  <a:gd name="T79" fmla="*/ 0 h 162"/>
                  <a:gd name="T80" fmla="*/ 1 w 136"/>
                  <a:gd name="T81" fmla="*/ 0 h 162"/>
                  <a:gd name="T82" fmla="*/ 1 w 136"/>
                  <a:gd name="T83" fmla="*/ 0 h 162"/>
                  <a:gd name="T84" fmla="*/ 1 w 136"/>
                  <a:gd name="T85" fmla="*/ 0 h 16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6"/>
                  <a:gd name="T130" fmla="*/ 0 h 162"/>
                  <a:gd name="T131" fmla="*/ 136 w 136"/>
                  <a:gd name="T132" fmla="*/ 162 h 16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6" h="162">
                    <a:moveTo>
                      <a:pt x="136" y="82"/>
                    </a:moveTo>
                    <a:lnTo>
                      <a:pt x="135" y="73"/>
                    </a:lnTo>
                    <a:lnTo>
                      <a:pt x="134" y="65"/>
                    </a:lnTo>
                    <a:lnTo>
                      <a:pt x="133" y="58"/>
                    </a:lnTo>
                    <a:lnTo>
                      <a:pt x="130" y="51"/>
                    </a:lnTo>
                    <a:lnTo>
                      <a:pt x="127" y="43"/>
                    </a:lnTo>
                    <a:lnTo>
                      <a:pt x="124" y="36"/>
                    </a:lnTo>
                    <a:lnTo>
                      <a:pt x="120" y="30"/>
                    </a:lnTo>
                    <a:lnTo>
                      <a:pt x="116" y="24"/>
                    </a:lnTo>
                    <a:lnTo>
                      <a:pt x="111" y="19"/>
                    </a:lnTo>
                    <a:lnTo>
                      <a:pt x="106" y="15"/>
                    </a:lnTo>
                    <a:lnTo>
                      <a:pt x="100" y="11"/>
                    </a:lnTo>
                    <a:lnTo>
                      <a:pt x="94" y="7"/>
                    </a:lnTo>
                    <a:lnTo>
                      <a:pt x="88" y="5"/>
                    </a:lnTo>
                    <a:lnTo>
                      <a:pt x="82" y="3"/>
                    </a:lnTo>
                    <a:lnTo>
                      <a:pt x="75" y="2"/>
                    </a:lnTo>
                    <a:lnTo>
                      <a:pt x="68" y="0"/>
                    </a:lnTo>
                    <a:lnTo>
                      <a:pt x="61" y="2"/>
                    </a:lnTo>
                    <a:lnTo>
                      <a:pt x="55" y="3"/>
                    </a:lnTo>
                    <a:lnTo>
                      <a:pt x="48" y="5"/>
                    </a:lnTo>
                    <a:lnTo>
                      <a:pt x="42" y="7"/>
                    </a:lnTo>
                    <a:lnTo>
                      <a:pt x="35" y="11"/>
                    </a:lnTo>
                    <a:lnTo>
                      <a:pt x="29" y="15"/>
                    </a:lnTo>
                    <a:lnTo>
                      <a:pt x="24" y="19"/>
                    </a:lnTo>
                    <a:lnTo>
                      <a:pt x="19" y="24"/>
                    </a:lnTo>
                    <a:lnTo>
                      <a:pt x="15" y="30"/>
                    </a:lnTo>
                    <a:lnTo>
                      <a:pt x="11" y="36"/>
                    </a:lnTo>
                    <a:lnTo>
                      <a:pt x="8" y="43"/>
                    </a:lnTo>
                    <a:lnTo>
                      <a:pt x="5" y="51"/>
                    </a:lnTo>
                    <a:lnTo>
                      <a:pt x="3" y="58"/>
                    </a:lnTo>
                    <a:lnTo>
                      <a:pt x="1" y="65"/>
                    </a:lnTo>
                    <a:lnTo>
                      <a:pt x="0" y="73"/>
                    </a:lnTo>
                    <a:lnTo>
                      <a:pt x="0" y="82"/>
                    </a:lnTo>
                    <a:lnTo>
                      <a:pt x="0" y="90"/>
                    </a:lnTo>
                    <a:lnTo>
                      <a:pt x="1" y="99"/>
                    </a:lnTo>
                    <a:lnTo>
                      <a:pt x="3" y="106"/>
                    </a:lnTo>
                    <a:lnTo>
                      <a:pt x="5" y="113"/>
                    </a:lnTo>
                    <a:lnTo>
                      <a:pt x="8" y="120"/>
                    </a:lnTo>
                    <a:lnTo>
                      <a:pt x="11" y="127"/>
                    </a:lnTo>
                    <a:lnTo>
                      <a:pt x="15" y="133"/>
                    </a:lnTo>
                    <a:lnTo>
                      <a:pt x="19" y="139"/>
                    </a:lnTo>
                    <a:lnTo>
                      <a:pt x="24" y="144"/>
                    </a:lnTo>
                    <a:lnTo>
                      <a:pt x="29" y="149"/>
                    </a:lnTo>
                    <a:lnTo>
                      <a:pt x="35" y="153"/>
                    </a:lnTo>
                    <a:lnTo>
                      <a:pt x="42" y="156"/>
                    </a:lnTo>
                    <a:lnTo>
                      <a:pt x="48" y="159"/>
                    </a:lnTo>
                    <a:lnTo>
                      <a:pt x="55" y="161"/>
                    </a:lnTo>
                    <a:lnTo>
                      <a:pt x="61" y="162"/>
                    </a:lnTo>
                    <a:lnTo>
                      <a:pt x="68" y="162"/>
                    </a:lnTo>
                    <a:lnTo>
                      <a:pt x="75" y="162"/>
                    </a:lnTo>
                    <a:lnTo>
                      <a:pt x="82" y="161"/>
                    </a:lnTo>
                    <a:lnTo>
                      <a:pt x="88" y="159"/>
                    </a:lnTo>
                    <a:lnTo>
                      <a:pt x="94" y="156"/>
                    </a:lnTo>
                    <a:lnTo>
                      <a:pt x="100" y="153"/>
                    </a:lnTo>
                    <a:lnTo>
                      <a:pt x="106" y="149"/>
                    </a:lnTo>
                    <a:lnTo>
                      <a:pt x="111" y="144"/>
                    </a:lnTo>
                    <a:lnTo>
                      <a:pt x="116" y="139"/>
                    </a:lnTo>
                    <a:lnTo>
                      <a:pt x="120" y="133"/>
                    </a:lnTo>
                    <a:lnTo>
                      <a:pt x="124" y="127"/>
                    </a:lnTo>
                    <a:lnTo>
                      <a:pt x="127" y="120"/>
                    </a:lnTo>
                    <a:lnTo>
                      <a:pt x="130" y="113"/>
                    </a:lnTo>
                    <a:lnTo>
                      <a:pt x="133" y="106"/>
                    </a:lnTo>
                    <a:lnTo>
                      <a:pt x="134" y="99"/>
                    </a:lnTo>
                    <a:lnTo>
                      <a:pt x="135" y="90"/>
                    </a:lnTo>
                    <a:lnTo>
                      <a:pt x="136" y="82"/>
                    </a:lnTo>
                    <a:close/>
                    <a:moveTo>
                      <a:pt x="127" y="82"/>
                    </a:moveTo>
                    <a:lnTo>
                      <a:pt x="126" y="89"/>
                    </a:lnTo>
                    <a:lnTo>
                      <a:pt x="125" y="96"/>
                    </a:lnTo>
                    <a:lnTo>
                      <a:pt x="124" y="102"/>
                    </a:lnTo>
                    <a:lnTo>
                      <a:pt x="122" y="109"/>
                    </a:lnTo>
                    <a:lnTo>
                      <a:pt x="120" y="115"/>
                    </a:lnTo>
                    <a:lnTo>
                      <a:pt x="117" y="121"/>
                    </a:lnTo>
                    <a:lnTo>
                      <a:pt x="113" y="126"/>
                    </a:lnTo>
                    <a:lnTo>
                      <a:pt x="109" y="131"/>
                    </a:lnTo>
                    <a:lnTo>
                      <a:pt x="105" y="136"/>
                    </a:lnTo>
                    <a:lnTo>
                      <a:pt x="101" y="141"/>
                    </a:lnTo>
                    <a:lnTo>
                      <a:pt x="96" y="143"/>
                    </a:lnTo>
                    <a:lnTo>
                      <a:pt x="91" y="147"/>
                    </a:lnTo>
                    <a:lnTo>
                      <a:pt x="85" y="149"/>
                    </a:lnTo>
                    <a:lnTo>
                      <a:pt x="80" y="150"/>
                    </a:lnTo>
                    <a:lnTo>
                      <a:pt x="74" y="151"/>
                    </a:lnTo>
                    <a:lnTo>
                      <a:pt x="68" y="151"/>
                    </a:lnTo>
                    <a:lnTo>
                      <a:pt x="62" y="151"/>
                    </a:lnTo>
                    <a:lnTo>
                      <a:pt x="56" y="150"/>
                    </a:lnTo>
                    <a:lnTo>
                      <a:pt x="51" y="149"/>
                    </a:lnTo>
                    <a:lnTo>
                      <a:pt x="45" y="147"/>
                    </a:lnTo>
                    <a:lnTo>
                      <a:pt x="40" y="143"/>
                    </a:lnTo>
                    <a:lnTo>
                      <a:pt x="34" y="141"/>
                    </a:lnTo>
                    <a:lnTo>
                      <a:pt x="30" y="136"/>
                    </a:lnTo>
                    <a:lnTo>
                      <a:pt x="26" y="131"/>
                    </a:lnTo>
                    <a:lnTo>
                      <a:pt x="22" y="126"/>
                    </a:lnTo>
                    <a:lnTo>
                      <a:pt x="19" y="121"/>
                    </a:lnTo>
                    <a:lnTo>
                      <a:pt x="16" y="115"/>
                    </a:lnTo>
                    <a:lnTo>
                      <a:pt x="13" y="109"/>
                    </a:lnTo>
                    <a:lnTo>
                      <a:pt x="11" y="102"/>
                    </a:lnTo>
                    <a:lnTo>
                      <a:pt x="10" y="96"/>
                    </a:lnTo>
                    <a:lnTo>
                      <a:pt x="9" y="89"/>
                    </a:lnTo>
                    <a:lnTo>
                      <a:pt x="9" y="82"/>
                    </a:lnTo>
                    <a:lnTo>
                      <a:pt x="9" y="75"/>
                    </a:lnTo>
                    <a:lnTo>
                      <a:pt x="10" y="67"/>
                    </a:lnTo>
                    <a:lnTo>
                      <a:pt x="11" y="61"/>
                    </a:lnTo>
                    <a:lnTo>
                      <a:pt x="13" y="54"/>
                    </a:lnTo>
                    <a:lnTo>
                      <a:pt x="16" y="48"/>
                    </a:lnTo>
                    <a:lnTo>
                      <a:pt x="19" y="42"/>
                    </a:lnTo>
                    <a:lnTo>
                      <a:pt x="22" y="37"/>
                    </a:lnTo>
                    <a:lnTo>
                      <a:pt x="26" y="33"/>
                    </a:lnTo>
                    <a:lnTo>
                      <a:pt x="30" y="28"/>
                    </a:lnTo>
                    <a:lnTo>
                      <a:pt x="34" y="23"/>
                    </a:lnTo>
                    <a:lnTo>
                      <a:pt x="40" y="21"/>
                    </a:lnTo>
                    <a:lnTo>
                      <a:pt x="45" y="17"/>
                    </a:lnTo>
                    <a:lnTo>
                      <a:pt x="51" y="15"/>
                    </a:lnTo>
                    <a:lnTo>
                      <a:pt x="56" y="13"/>
                    </a:lnTo>
                    <a:lnTo>
                      <a:pt x="62" y="12"/>
                    </a:lnTo>
                    <a:lnTo>
                      <a:pt x="68" y="11"/>
                    </a:lnTo>
                    <a:lnTo>
                      <a:pt x="74" y="12"/>
                    </a:lnTo>
                    <a:lnTo>
                      <a:pt x="80" y="13"/>
                    </a:lnTo>
                    <a:lnTo>
                      <a:pt x="85" y="15"/>
                    </a:lnTo>
                    <a:lnTo>
                      <a:pt x="91" y="17"/>
                    </a:lnTo>
                    <a:lnTo>
                      <a:pt x="96" y="21"/>
                    </a:lnTo>
                    <a:lnTo>
                      <a:pt x="101" y="23"/>
                    </a:lnTo>
                    <a:lnTo>
                      <a:pt x="105" y="28"/>
                    </a:lnTo>
                    <a:lnTo>
                      <a:pt x="109" y="33"/>
                    </a:lnTo>
                    <a:lnTo>
                      <a:pt x="113" y="37"/>
                    </a:lnTo>
                    <a:lnTo>
                      <a:pt x="117" y="42"/>
                    </a:lnTo>
                    <a:lnTo>
                      <a:pt x="120" y="48"/>
                    </a:lnTo>
                    <a:lnTo>
                      <a:pt x="122" y="54"/>
                    </a:lnTo>
                    <a:lnTo>
                      <a:pt x="124" y="61"/>
                    </a:lnTo>
                    <a:lnTo>
                      <a:pt x="125" y="67"/>
                    </a:lnTo>
                    <a:lnTo>
                      <a:pt x="126" y="75"/>
                    </a:lnTo>
                    <a:lnTo>
                      <a:pt x="127" y="82"/>
                    </a:lnTo>
                    <a:close/>
                  </a:path>
                </a:pathLst>
              </a:custGeom>
              <a:solidFill>
                <a:srgbClr val="F9DA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1" name="Freeform 147"/>
              <p:cNvSpPr>
                <a:spLocks noEditPoints="1"/>
              </p:cNvSpPr>
              <p:nvPr/>
            </p:nvSpPr>
            <p:spPr bwMode="auto">
              <a:xfrm>
                <a:off x="1149" y="2647"/>
                <a:ext cx="25" cy="25"/>
              </a:xfrm>
              <a:custGeom>
                <a:avLst/>
                <a:gdLst>
                  <a:gd name="T0" fmla="*/ 1 w 127"/>
                  <a:gd name="T1" fmla="*/ 0 h 151"/>
                  <a:gd name="T2" fmla="*/ 1 w 127"/>
                  <a:gd name="T3" fmla="*/ 0 h 151"/>
                  <a:gd name="T4" fmla="*/ 1 w 127"/>
                  <a:gd name="T5" fmla="*/ 0 h 151"/>
                  <a:gd name="T6" fmla="*/ 1 w 127"/>
                  <a:gd name="T7" fmla="*/ 0 h 151"/>
                  <a:gd name="T8" fmla="*/ 1 w 127"/>
                  <a:gd name="T9" fmla="*/ 0 h 151"/>
                  <a:gd name="T10" fmla="*/ 1 w 127"/>
                  <a:gd name="T11" fmla="*/ 0 h 151"/>
                  <a:gd name="T12" fmla="*/ 1 w 127"/>
                  <a:gd name="T13" fmla="*/ 0 h 151"/>
                  <a:gd name="T14" fmla="*/ 1 w 127"/>
                  <a:gd name="T15" fmla="*/ 0 h 151"/>
                  <a:gd name="T16" fmla="*/ 0 w 127"/>
                  <a:gd name="T17" fmla="*/ 0 h 151"/>
                  <a:gd name="T18" fmla="*/ 0 w 127"/>
                  <a:gd name="T19" fmla="*/ 0 h 151"/>
                  <a:gd name="T20" fmla="*/ 0 w 127"/>
                  <a:gd name="T21" fmla="*/ 0 h 151"/>
                  <a:gd name="T22" fmla="*/ 0 w 127"/>
                  <a:gd name="T23" fmla="*/ 0 h 151"/>
                  <a:gd name="T24" fmla="*/ 0 w 127"/>
                  <a:gd name="T25" fmla="*/ 0 h 151"/>
                  <a:gd name="T26" fmla="*/ 0 w 127"/>
                  <a:gd name="T27" fmla="*/ 0 h 151"/>
                  <a:gd name="T28" fmla="*/ 0 w 127"/>
                  <a:gd name="T29" fmla="*/ 0 h 151"/>
                  <a:gd name="T30" fmla="*/ 0 w 127"/>
                  <a:gd name="T31" fmla="*/ 0 h 151"/>
                  <a:gd name="T32" fmla="*/ 0 w 127"/>
                  <a:gd name="T33" fmla="*/ 0 h 151"/>
                  <a:gd name="T34" fmla="*/ 0 w 127"/>
                  <a:gd name="T35" fmla="*/ 0 h 151"/>
                  <a:gd name="T36" fmla="*/ 0 w 127"/>
                  <a:gd name="T37" fmla="*/ 0 h 151"/>
                  <a:gd name="T38" fmla="*/ 0 w 127"/>
                  <a:gd name="T39" fmla="*/ 0 h 151"/>
                  <a:gd name="T40" fmla="*/ 0 w 127"/>
                  <a:gd name="T41" fmla="*/ 1 h 151"/>
                  <a:gd name="T42" fmla="*/ 0 w 127"/>
                  <a:gd name="T43" fmla="*/ 1 h 151"/>
                  <a:gd name="T44" fmla="*/ 0 w 127"/>
                  <a:gd name="T45" fmla="*/ 1 h 151"/>
                  <a:gd name="T46" fmla="*/ 0 w 127"/>
                  <a:gd name="T47" fmla="*/ 1 h 151"/>
                  <a:gd name="T48" fmla="*/ 1 w 127"/>
                  <a:gd name="T49" fmla="*/ 1 h 151"/>
                  <a:gd name="T50" fmla="*/ 1 w 127"/>
                  <a:gd name="T51" fmla="*/ 1 h 151"/>
                  <a:gd name="T52" fmla="*/ 1 w 127"/>
                  <a:gd name="T53" fmla="*/ 1 h 151"/>
                  <a:gd name="T54" fmla="*/ 1 w 127"/>
                  <a:gd name="T55" fmla="*/ 1 h 151"/>
                  <a:gd name="T56" fmla="*/ 1 w 127"/>
                  <a:gd name="T57" fmla="*/ 0 h 151"/>
                  <a:gd name="T58" fmla="*/ 1 w 127"/>
                  <a:gd name="T59" fmla="*/ 0 h 151"/>
                  <a:gd name="T60" fmla="*/ 1 w 127"/>
                  <a:gd name="T61" fmla="*/ 0 h 151"/>
                  <a:gd name="T62" fmla="*/ 1 w 127"/>
                  <a:gd name="T63" fmla="*/ 0 h 151"/>
                  <a:gd name="T64" fmla="*/ 1 w 127"/>
                  <a:gd name="T65" fmla="*/ 0 h 151"/>
                  <a:gd name="T66" fmla="*/ 1 w 127"/>
                  <a:gd name="T67" fmla="*/ 0 h 151"/>
                  <a:gd name="T68" fmla="*/ 1 w 127"/>
                  <a:gd name="T69" fmla="*/ 0 h 151"/>
                  <a:gd name="T70" fmla="*/ 1 w 127"/>
                  <a:gd name="T71" fmla="*/ 0 h 151"/>
                  <a:gd name="T72" fmla="*/ 1 w 127"/>
                  <a:gd name="T73" fmla="*/ 1 h 151"/>
                  <a:gd name="T74" fmla="*/ 1 w 127"/>
                  <a:gd name="T75" fmla="*/ 1 h 151"/>
                  <a:gd name="T76" fmla="*/ 1 w 127"/>
                  <a:gd name="T77" fmla="*/ 1 h 151"/>
                  <a:gd name="T78" fmla="*/ 0 w 127"/>
                  <a:gd name="T79" fmla="*/ 1 h 151"/>
                  <a:gd name="T80" fmla="*/ 0 w 127"/>
                  <a:gd name="T81" fmla="*/ 1 h 151"/>
                  <a:gd name="T82" fmla="*/ 0 w 127"/>
                  <a:gd name="T83" fmla="*/ 1 h 151"/>
                  <a:gd name="T84" fmla="*/ 0 w 127"/>
                  <a:gd name="T85" fmla="*/ 0 h 151"/>
                  <a:gd name="T86" fmla="*/ 0 w 127"/>
                  <a:gd name="T87" fmla="*/ 0 h 151"/>
                  <a:gd name="T88" fmla="*/ 0 w 127"/>
                  <a:gd name="T89" fmla="*/ 0 h 151"/>
                  <a:gd name="T90" fmla="*/ 0 w 127"/>
                  <a:gd name="T91" fmla="*/ 0 h 151"/>
                  <a:gd name="T92" fmla="*/ 0 w 127"/>
                  <a:gd name="T93" fmla="*/ 0 h 151"/>
                  <a:gd name="T94" fmla="*/ 0 w 127"/>
                  <a:gd name="T95" fmla="*/ 0 h 151"/>
                  <a:gd name="T96" fmla="*/ 0 w 127"/>
                  <a:gd name="T97" fmla="*/ 0 h 151"/>
                  <a:gd name="T98" fmla="*/ 0 w 127"/>
                  <a:gd name="T99" fmla="*/ 0 h 151"/>
                  <a:gd name="T100" fmla="*/ 0 w 127"/>
                  <a:gd name="T101" fmla="*/ 0 h 151"/>
                  <a:gd name="T102" fmla="*/ 0 w 127"/>
                  <a:gd name="T103" fmla="*/ 0 h 151"/>
                  <a:gd name="T104" fmla="*/ 1 w 127"/>
                  <a:gd name="T105" fmla="*/ 0 h 151"/>
                  <a:gd name="T106" fmla="*/ 1 w 127"/>
                  <a:gd name="T107" fmla="*/ 0 h 151"/>
                  <a:gd name="T108" fmla="*/ 1 w 127"/>
                  <a:gd name="T109" fmla="*/ 0 h 151"/>
                  <a:gd name="T110" fmla="*/ 1 w 127"/>
                  <a:gd name="T111" fmla="*/ 0 h 151"/>
                  <a:gd name="T112" fmla="*/ 1 w 127"/>
                  <a:gd name="T113" fmla="*/ 0 h 151"/>
                  <a:gd name="T114" fmla="*/ 1 w 127"/>
                  <a:gd name="T115" fmla="*/ 0 h 151"/>
                  <a:gd name="T116" fmla="*/ 1 w 127"/>
                  <a:gd name="T117" fmla="*/ 0 h 15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7"/>
                  <a:gd name="T178" fmla="*/ 0 h 151"/>
                  <a:gd name="T179" fmla="*/ 127 w 127"/>
                  <a:gd name="T180" fmla="*/ 151 h 15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7" h="151">
                    <a:moveTo>
                      <a:pt x="127" y="76"/>
                    </a:moveTo>
                    <a:lnTo>
                      <a:pt x="127" y="69"/>
                    </a:lnTo>
                    <a:lnTo>
                      <a:pt x="126" y="60"/>
                    </a:lnTo>
                    <a:lnTo>
                      <a:pt x="124" y="53"/>
                    </a:lnTo>
                    <a:lnTo>
                      <a:pt x="122" y="46"/>
                    </a:lnTo>
                    <a:lnTo>
                      <a:pt x="119" y="40"/>
                    </a:lnTo>
                    <a:lnTo>
                      <a:pt x="116" y="34"/>
                    </a:lnTo>
                    <a:lnTo>
                      <a:pt x="113" y="28"/>
                    </a:lnTo>
                    <a:lnTo>
                      <a:pt x="109" y="22"/>
                    </a:lnTo>
                    <a:lnTo>
                      <a:pt x="104" y="17"/>
                    </a:lnTo>
                    <a:lnTo>
                      <a:pt x="99" y="13"/>
                    </a:lnTo>
                    <a:lnTo>
                      <a:pt x="94" y="10"/>
                    </a:lnTo>
                    <a:lnTo>
                      <a:pt x="89" y="6"/>
                    </a:lnTo>
                    <a:lnTo>
                      <a:pt x="83" y="4"/>
                    </a:lnTo>
                    <a:lnTo>
                      <a:pt x="77" y="1"/>
                    </a:lnTo>
                    <a:lnTo>
                      <a:pt x="71" y="0"/>
                    </a:lnTo>
                    <a:lnTo>
                      <a:pt x="64" y="0"/>
                    </a:lnTo>
                    <a:lnTo>
                      <a:pt x="58" y="0"/>
                    </a:lnTo>
                    <a:lnTo>
                      <a:pt x="51" y="1"/>
                    </a:lnTo>
                    <a:lnTo>
                      <a:pt x="45" y="4"/>
                    </a:lnTo>
                    <a:lnTo>
                      <a:pt x="40" y="6"/>
                    </a:lnTo>
                    <a:lnTo>
                      <a:pt x="33" y="10"/>
                    </a:lnTo>
                    <a:lnTo>
                      <a:pt x="28" y="13"/>
                    </a:lnTo>
                    <a:lnTo>
                      <a:pt x="23" y="17"/>
                    </a:lnTo>
                    <a:lnTo>
                      <a:pt x="19" y="22"/>
                    </a:lnTo>
                    <a:lnTo>
                      <a:pt x="15" y="28"/>
                    </a:lnTo>
                    <a:lnTo>
                      <a:pt x="11" y="34"/>
                    </a:lnTo>
                    <a:lnTo>
                      <a:pt x="8" y="40"/>
                    </a:lnTo>
                    <a:lnTo>
                      <a:pt x="5" y="46"/>
                    </a:lnTo>
                    <a:lnTo>
                      <a:pt x="3" y="53"/>
                    </a:lnTo>
                    <a:lnTo>
                      <a:pt x="1" y="60"/>
                    </a:lnTo>
                    <a:lnTo>
                      <a:pt x="0" y="69"/>
                    </a:lnTo>
                    <a:lnTo>
                      <a:pt x="0" y="76"/>
                    </a:lnTo>
                    <a:lnTo>
                      <a:pt x="0" y="83"/>
                    </a:lnTo>
                    <a:lnTo>
                      <a:pt x="1" y="91"/>
                    </a:lnTo>
                    <a:lnTo>
                      <a:pt x="3" y="99"/>
                    </a:lnTo>
                    <a:lnTo>
                      <a:pt x="5" y="105"/>
                    </a:lnTo>
                    <a:lnTo>
                      <a:pt x="8" y="112"/>
                    </a:lnTo>
                    <a:lnTo>
                      <a:pt x="11" y="118"/>
                    </a:lnTo>
                    <a:lnTo>
                      <a:pt x="15" y="124"/>
                    </a:lnTo>
                    <a:lnTo>
                      <a:pt x="19" y="130"/>
                    </a:lnTo>
                    <a:lnTo>
                      <a:pt x="23" y="135"/>
                    </a:lnTo>
                    <a:lnTo>
                      <a:pt x="28" y="138"/>
                    </a:lnTo>
                    <a:lnTo>
                      <a:pt x="33" y="142"/>
                    </a:lnTo>
                    <a:lnTo>
                      <a:pt x="40" y="145"/>
                    </a:lnTo>
                    <a:lnTo>
                      <a:pt x="45" y="148"/>
                    </a:lnTo>
                    <a:lnTo>
                      <a:pt x="51" y="150"/>
                    </a:lnTo>
                    <a:lnTo>
                      <a:pt x="58" y="151"/>
                    </a:lnTo>
                    <a:lnTo>
                      <a:pt x="64" y="151"/>
                    </a:lnTo>
                    <a:lnTo>
                      <a:pt x="71" y="151"/>
                    </a:lnTo>
                    <a:lnTo>
                      <a:pt x="77" y="150"/>
                    </a:lnTo>
                    <a:lnTo>
                      <a:pt x="83" y="148"/>
                    </a:lnTo>
                    <a:lnTo>
                      <a:pt x="89" y="145"/>
                    </a:lnTo>
                    <a:lnTo>
                      <a:pt x="94" y="142"/>
                    </a:lnTo>
                    <a:lnTo>
                      <a:pt x="99" y="138"/>
                    </a:lnTo>
                    <a:lnTo>
                      <a:pt x="104" y="135"/>
                    </a:lnTo>
                    <a:lnTo>
                      <a:pt x="109" y="130"/>
                    </a:lnTo>
                    <a:lnTo>
                      <a:pt x="113" y="124"/>
                    </a:lnTo>
                    <a:lnTo>
                      <a:pt x="116" y="118"/>
                    </a:lnTo>
                    <a:lnTo>
                      <a:pt x="119" y="112"/>
                    </a:lnTo>
                    <a:lnTo>
                      <a:pt x="122" y="105"/>
                    </a:lnTo>
                    <a:lnTo>
                      <a:pt x="124" y="99"/>
                    </a:lnTo>
                    <a:lnTo>
                      <a:pt x="126" y="91"/>
                    </a:lnTo>
                    <a:lnTo>
                      <a:pt x="127" y="83"/>
                    </a:lnTo>
                    <a:lnTo>
                      <a:pt x="127" y="76"/>
                    </a:lnTo>
                    <a:close/>
                    <a:moveTo>
                      <a:pt x="118" y="76"/>
                    </a:moveTo>
                    <a:lnTo>
                      <a:pt x="118" y="82"/>
                    </a:lnTo>
                    <a:lnTo>
                      <a:pt x="117" y="89"/>
                    </a:lnTo>
                    <a:lnTo>
                      <a:pt x="116" y="95"/>
                    </a:lnTo>
                    <a:lnTo>
                      <a:pt x="114" y="101"/>
                    </a:lnTo>
                    <a:lnTo>
                      <a:pt x="109" y="112"/>
                    </a:lnTo>
                    <a:lnTo>
                      <a:pt x="102" y="121"/>
                    </a:lnTo>
                    <a:lnTo>
                      <a:pt x="94" y="130"/>
                    </a:lnTo>
                    <a:lnTo>
                      <a:pt x="85" y="136"/>
                    </a:lnTo>
                    <a:lnTo>
                      <a:pt x="80" y="138"/>
                    </a:lnTo>
                    <a:lnTo>
                      <a:pt x="75" y="139"/>
                    </a:lnTo>
                    <a:lnTo>
                      <a:pt x="70" y="141"/>
                    </a:lnTo>
                    <a:lnTo>
                      <a:pt x="64" y="141"/>
                    </a:lnTo>
                    <a:lnTo>
                      <a:pt x="59" y="141"/>
                    </a:lnTo>
                    <a:lnTo>
                      <a:pt x="53" y="139"/>
                    </a:lnTo>
                    <a:lnTo>
                      <a:pt x="48" y="138"/>
                    </a:lnTo>
                    <a:lnTo>
                      <a:pt x="43" y="136"/>
                    </a:lnTo>
                    <a:lnTo>
                      <a:pt x="38" y="132"/>
                    </a:lnTo>
                    <a:lnTo>
                      <a:pt x="33" y="130"/>
                    </a:lnTo>
                    <a:lnTo>
                      <a:pt x="29" y="126"/>
                    </a:lnTo>
                    <a:lnTo>
                      <a:pt x="25" y="121"/>
                    </a:lnTo>
                    <a:lnTo>
                      <a:pt x="21" y="117"/>
                    </a:lnTo>
                    <a:lnTo>
                      <a:pt x="18" y="112"/>
                    </a:lnTo>
                    <a:lnTo>
                      <a:pt x="16" y="107"/>
                    </a:lnTo>
                    <a:lnTo>
                      <a:pt x="13" y="101"/>
                    </a:lnTo>
                    <a:lnTo>
                      <a:pt x="12" y="95"/>
                    </a:lnTo>
                    <a:lnTo>
                      <a:pt x="10" y="89"/>
                    </a:lnTo>
                    <a:lnTo>
                      <a:pt x="9" y="82"/>
                    </a:lnTo>
                    <a:lnTo>
                      <a:pt x="9" y="76"/>
                    </a:lnTo>
                    <a:lnTo>
                      <a:pt x="9" y="69"/>
                    </a:lnTo>
                    <a:lnTo>
                      <a:pt x="10" y="63"/>
                    </a:lnTo>
                    <a:lnTo>
                      <a:pt x="12" y="57"/>
                    </a:lnTo>
                    <a:lnTo>
                      <a:pt x="13" y="51"/>
                    </a:lnTo>
                    <a:lnTo>
                      <a:pt x="18" y="40"/>
                    </a:lnTo>
                    <a:lnTo>
                      <a:pt x="25" y="30"/>
                    </a:lnTo>
                    <a:lnTo>
                      <a:pt x="33" y="22"/>
                    </a:lnTo>
                    <a:lnTo>
                      <a:pt x="43" y="16"/>
                    </a:lnTo>
                    <a:lnTo>
                      <a:pt x="48" y="13"/>
                    </a:lnTo>
                    <a:lnTo>
                      <a:pt x="53" y="12"/>
                    </a:lnTo>
                    <a:lnTo>
                      <a:pt x="59" y="11"/>
                    </a:lnTo>
                    <a:lnTo>
                      <a:pt x="64" y="11"/>
                    </a:lnTo>
                    <a:lnTo>
                      <a:pt x="70" y="11"/>
                    </a:lnTo>
                    <a:lnTo>
                      <a:pt x="75" y="12"/>
                    </a:lnTo>
                    <a:lnTo>
                      <a:pt x="80" y="13"/>
                    </a:lnTo>
                    <a:lnTo>
                      <a:pt x="85" y="16"/>
                    </a:lnTo>
                    <a:lnTo>
                      <a:pt x="94" y="22"/>
                    </a:lnTo>
                    <a:lnTo>
                      <a:pt x="102" y="30"/>
                    </a:lnTo>
                    <a:lnTo>
                      <a:pt x="109" y="40"/>
                    </a:lnTo>
                    <a:lnTo>
                      <a:pt x="114" y="51"/>
                    </a:lnTo>
                    <a:lnTo>
                      <a:pt x="116" y="57"/>
                    </a:lnTo>
                    <a:lnTo>
                      <a:pt x="117" y="63"/>
                    </a:lnTo>
                    <a:lnTo>
                      <a:pt x="118" y="69"/>
                    </a:lnTo>
                    <a:lnTo>
                      <a:pt x="118" y="76"/>
                    </a:lnTo>
                    <a:close/>
                  </a:path>
                </a:pathLst>
              </a:custGeom>
              <a:solidFill>
                <a:srgbClr val="F9DD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2" name="Freeform 148"/>
              <p:cNvSpPr>
                <a:spLocks noEditPoints="1"/>
              </p:cNvSpPr>
              <p:nvPr/>
            </p:nvSpPr>
            <p:spPr bwMode="auto">
              <a:xfrm>
                <a:off x="1150" y="2648"/>
                <a:ext cx="23" cy="23"/>
              </a:xfrm>
              <a:custGeom>
                <a:avLst/>
                <a:gdLst>
                  <a:gd name="T0" fmla="*/ 1 w 118"/>
                  <a:gd name="T1" fmla="*/ 0 h 140"/>
                  <a:gd name="T2" fmla="*/ 1 w 118"/>
                  <a:gd name="T3" fmla="*/ 0 h 140"/>
                  <a:gd name="T4" fmla="*/ 1 w 118"/>
                  <a:gd name="T5" fmla="*/ 0 h 140"/>
                  <a:gd name="T6" fmla="*/ 1 w 118"/>
                  <a:gd name="T7" fmla="*/ 0 h 140"/>
                  <a:gd name="T8" fmla="*/ 1 w 118"/>
                  <a:gd name="T9" fmla="*/ 0 h 140"/>
                  <a:gd name="T10" fmla="*/ 1 w 118"/>
                  <a:gd name="T11" fmla="*/ 0 h 140"/>
                  <a:gd name="T12" fmla="*/ 1 w 118"/>
                  <a:gd name="T13" fmla="*/ 0 h 140"/>
                  <a:gd name="T14" fmla="*/ 1 w 118"/>
                  <a:gd name="T15" fmla="*/ 0 h 140"/>
                  <a:gd name="T16" fmla="*/ 0 w 118"/>
                  <a:gd name="T17" fmla="*/ 0 h 140"/>
                  <a:gd name="T18" fmla="*/ 0 w 118"/>
                  <a:gd name="T19" fmla="*/ 0 h 140"/>
                  <a:gd name="T20" fmla="*/ 0 w 118"/>
                  <a:gd name="T21" fmla="*/ 0 h 140"/>
                  <a:gd name="T22" fmla="*/ 0 w 118"/>
                  <a:gd name="T23" fmla="*/ 0 h 140"/>
                  <a:gd name="T24" fmla="*/ 0 w 118"/>
                  <a:gd name="T25" fmla="*/ 0 h 140"/>
                  <a:gd name="T26" fmla="*/ 0 w 118"/>
                  <a:gd name="T27" fmla="*/ 0 h 140"/>
                  <a:gd name="T28" fmla="*/ 0 w 118"/>
                  <a:gd name="T29" fmla="*/ 0 h 140"/>
                  <a:gd name="T30" fmla="*/ 0 w 118"/>
                  <a:gd name="T31" fmla="*/ 0 h 140"/>
                  <a:gd name="T32" fmla="*/ 0 w 118"/>
                  <a:gd name="T33" fmla="*/ 0 h 140"/>
                  <a:gd name="T34" fmla="*/ 0 w 118"/>
                  <a:gd name="T35" fmla="*/ 0 h 140"/>
                  <a:gd name="T36" fmla="*/ 0 w 118"/>
                  <a:gd name="T37" fmla="*/ 0 h 140"/>
                  <a:gd name="T38" fmla="*/ 0 w 118"/>
                  <a:gd name="T39" fmla="*/ 0 h 140"/>
                  <a:gd name="T40" fmla="*/ 0 w 118"/>
                  <a:gd name="T41" fmla="*/ 0 h 140"/>
                  <a:gd name="T42" fmla="*/ 0 w 118"/>
                  <a:gd name="T43" fmla="*/ 1 h 140"/>
                  <a:gd name="T44" fmla="*/ 0 w 118"/>
                  <a:gd name="T45" fmla="*/ 1 h 140"/>
                  <a:gd name="T46" fmla="*/ 0 w 118"/>
                  <a:gd name="T47" fmla="*/ 1 h 140"/>
                  <a:gd name="T48" fmla="*/ 1 w 118"/>
                  <a:gd name="T49" fmla="*/ 1 h 140"/>
                  <a:gd name="T50" fmla="*/ 1 w 118"/>
                  <a:gd name="T51" fmla="*/ 1 h 140"/>
                  <a:gd name="T52" fmla="*/ 1 w 118"/>
                  <a:gd name="T53" fmla="*/ 1 h 140"/>
                  <a:gd name="T54" fmla="*/ 1 w 118"/>
                  <a:gd name="T55" fmla="*/ 0 h 140"/>
                  <a:gd name="T56" fmla="*/ 1 w 118"/>
                  <a:gd name="T57" fmla="*/ 0 h 140"/>
                  <a:gd name="T58" fmla="*/ 1 w 118"/>
                  <a:gd name="T59" fmla="*/ 0 h 140"/>
                  <a:gd name="T60" fmla="*/ 1 w 118"/>
                  <a:gd name="T61" fmla="*/ 0 h 140"/>
                  <a:gd name="T62" fmla="*/ 1 w 118"/>
                  <a:gd name="T63" fmla="*/ 0 h 140"/>
                  <a:gd name="T64" fmla="*/ 1 w 118"/>
                  <a:gd name="T65" fmla="*/ 0 h 140"/>
                  <a:gd name="T66" fmla="*/ 1 w 118"/>
                  <a:gd name="T67" fmla="*/ 0 h 140"/>
                  <a:gd name="T68" fmla="*/ 1 w 118"/>
                  <a:gd name="T69" fmla="*/ 0 h 140"/>
                  <a:gd name="T70" fmla="*/ 1 w 118"/>
                  <a:gd name="T71" fmla="*/ 0 h 140"/>
                  <a:gd name="T72" fmla="*/ 0 w 118"/>
                  <a:gd name="T73" fmla="*/ 0 h 140"/>
                  <a:gd name="T74" fmla="*/ 0 w 118"/>
                  <a:gd name="T75" fmla="*/ 0 h 140"/>
                  <a:gd name="T76" fmla="*/ 0 w 118"/>
                  <a:gd name="T77" fmla="*/ 0 h 140"/>
                  <a:gd name="T78" fmla="*/ 0 w 118"/>
                  <a:gd name="T79" fmla="*/ 0 h 140"/>
                  <a:gd name="T80" fmla="*/ 0 w 118"/>
                  <a:gd name="T81" fmla="*/ 0 h 140"/>
                  <a:gd name="T82" fmla="*/ 0 w 118"/>
                  <a:gd name="T83" fmla="*/ 0 h 140"/>
                  <a:gd name="T84" fmla="*/ 0 w 118"/>
                  <a:gd name="T85" fmla="*/ 0 h 140"/>
                  <a:gd name="T86" fmla="*/ 0 w 118"/>
                  <a:gd name="T87" fmla="*/ 0 h 140"/>
                  <a:gd name="T88" fmla="*/ 0 w 118"/>
                  <a:gd name="T89" fmla="*/ 0 h 140"/>
                  <a:gd name="T90" fmla="*/ 1 w 118"/>
                  <a:gd name="T91" fmla="*/ 0 h 140"/>
                  <a:gd name="T92" fmla="*/ 1 w 118"/>
                  <a:gd name="T93" fmla="*/ 0 h 140"/>
                  <a:gd name="T94" fmla="*/ 1 w 118"/>
                  <a:gd name="T95" fmla="*/ 0 h 140"/>
                  <a:gd name="T96" fmla="*/ 1 w 118"/>
                  <a:gd name="T97" fmla="*/ 0 h 1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8"/>
                  <a:gd name="T148" fmla="*/ 0 h 140"/>
                  <a:gd name="T149" fmla="*/ 118 w 118"/>
                  <a:gd name="T150" fmla="*/ 140 h 1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8" h="140">
                    <a:moveTo>
                      <a:pt x="118" y="71"/>
                    </a:moveTo>
                    <a:lnTo>
                      <a:pt x="117" y="64"/>
                    </a:lnTo>
                    <a:lnTo>
                      <a:pt x="116" y="56"/>
                    </a:lnTo>
                    <a:lnTo>
                      <a:pt x="115" y="50"/>
                    </a:lnTo>
                    <a:lnTo>
                      <a:pt x="113" y="43"/>
                    </a:lnTo>
                    <a:lnTo>
                      <a:pt x="110" y="37"/>
                    </a:lnTo>
                    <a:lnTo>
                      <a:pt x="108" y="31"/>
                    </a:lnTo>
                    <a:lnTo>
                      <a:pt x="104" y="26"/>
                    </a:lnTo>
                    <a:lnTo>
                      <a:pt x="100" y="22"/>
                    </a:lnTo>
                    <a:lnTo>
                      <a:pt x="96" y="17"/>
                    </a:lnTo>
                    <a:lnTo>
                      <a:pt x="92" y="12"/>
                    </a:lnTo>
                    <a:lnTo>
                      <a:pt x="87" y="10"/>
                    </a:lnTo>
                    <a:lnTo>
                      <a:pt x="82" y="6"/>
                    </a:lnTo>
                    <a:lnTo>
                      <a:pt x="76" y="4"/>
                    </a:lnTo>
                    <a:lnTo>
                      <a:pt x="71" y="2"/>
                    </a:lnTo>
                    <a:lnTo>
                      <a:pt x="65" y="1"/>
                    </a:lnTo>
                    <a:lnTo>
                      <a:pt x="59" y="0"/>
                    </a:lnTo>
                    <a:lnTo>
                      <a:pt x="53" y="1"/>
                    </a:lnTo>
                    <a:lnTo>
                      <a:pt x="47" y="2"/>
                    </a:lnTo>
                    <a:lnTo>
                      <a:pt x="42" y="4"/>
                    </a:lnTo>
                    <a:lnTo>
                      <a:pt x="36" y="6"/>
                    </a:lnTo>
                    <a:lnTo>
                      <a:pt x="31" y="10"/>
                    </a:lnTo>
                    <a:lnTo>
                      <a:pt x="25" y="12"/>
                    </a:lnTo>
                    <a:lnTo>
                      <a:pt x="21" y="17"/>
                    </a:lnTo>
                    <a:lnTo>
                      <a:pt x="17" y="22"/>
                    </a:lnTo>
                    <a:lnTo>
                      <a:pt x="13" y="26"/>
                    </a:lnTo>
                    <a:lnTo>
                      <a:pt x="10" y="31"/>
                    </a:lnTo>
                    <a:lnTo>
                      <a:pt x="7" y="37"/>
                    </a:lnTo>
                    <a:lnTo>
                      <a:pt x="4" y="43"/>
                    </a:lnTo>
                    <a:lnTo>
                      <a:pt x="2" y="50"/>
                    </a:lnTo>
                    <a:lnTo>
                      <a:pt x="1" y="56"/>
                    </a:lnTo>
                    <a:lnTo>
                      <a:pt x="0" y="64"/>
                    </a:lnTo>
                    <a:lnTo>
                      <a:pt x="0" y="71"/>
                    </a:lnTo>
                    <a:lnTo>
                      <a:pt x="0" y="78"/>
                    </a:lnTo>
                    <a:lnTo>
                      <a:pt x="1" y="85"/>
                    </a:lnTo>
                    <a:lnTo>
                      <a:pt x="2" y="91"/>
                    </a:lnTo>
                    <a:lnTo>
                      <a:pt x="4" y="98"/>
                    </a:lnTo>
                    <a:lnTo>
                      <a:pt x="7" y="104"/>
                    </a:lnTo>
                    <a:lnTo>
                      <a:pt x="10" y="110"/>
                    </a:lnTo>
                    <a:lnTo>
                      <a:pt x="13" y="115"/>
                    </a:lnTo>
                    <a:lnTo>
                      <a:pt x="17" y="120"/>
                    </a:lnTo>
                    <a:lnTo>
                      <a:pt x="21" y="125"/>
                    </a:lnTo>
                    <a:lnTo>
                      <a:pt x="25" y="128"/>
                    </a:lnTo>
                    <a:lnTo>
                      <a:pt x="31" y="132"/>
                    </a:lnTo>
                    <a:lnTo>
                      <a:pt x="36" y="136"/>
                    </a:lnTo>
                    <a:lnTo>
                      <a:pt x="42" y="138"/>
                    </a:lnTo>
                    <a:lnTo>
                      <a:pt x="47" y="139"/>
                    </a:lnTo>
                    <a:lnTo>
                      <a:pt x="53" y="140"/>
                    </a:lnTo>
                    <a:lnTo>
                      <a:pt x="59" y="140"/>
                    </a:lnTo>
                    <a:lnTo>
                      <a:pt x="65" y="140"/>
                    </a:lnTo>
                    <a:lnTo>
                      <a:pt x="71" y="139"/>
                    </a:lnTo>
                    <a:lnTo>
                      <a:pt x="76" y="138"/>
                    </a:lnTo>
                    <a:lnTo>
                      <a:pt x="82" y="136"/>
                    </a:lnTo>
                    <a:lnTo>
                      <a:pt x="87" y="132"/>
                    </a:lnTo>
                    <a:lnTo>
                      <a:pt x="92" y="128"/>
                    </a:lnTo>
                    <a:lnTo>
                      <a:pt x="96" y="125"/>
                    </a:lnTo>
                    <a:lnTo>
                      <a:pt x="100" y="120"/>
                    </a:lnTo>
                    <a:lnTo>
                      <a:pt x="104" y="115"/>
                    </a:lnTo>
                    <a:lnTo>
                      <a:pt x="108" y="110"/>
                    </a:lnTo>
                    <a:lnTo>
                      <a:pt x="110" y="104"/>
                    </a:lnTo>
                    <a:lnTo>
                      <a:pt x="113" y="98"/>
                    </a:lnTo>
                    <a:lnTo>
                      <a:pt x="115" y="91"/>
                    </a:lnTo>
                    <a:lnTo>
                      <a:pt x="116" y="85"/>
                    </a:lnTo>
                    <a:lnTo>
                      <a:pt x="117" y="78"/>
                    </a:lnTo>
                    <a:lnTo>
                      <a:pt x="118" y="71"/>
                    </a:lnTo>
                    <a:close/>
                    <a:moveTo>
                      <a:pt x="109" y="71"/>
                    </a:moveTo>
                    <a:lnTo>
                      <a:pt x="108" y="83"/>
                    </a:lnTo>
                    <a:lnTo>
                      <a:pt x="105" y="94"/>
                    </a:lnTo>
                    <a:lnTo>
                      <a:pt x="100" y="104"/>
                    </a:lnTo>
                    <a:lnTo>
                      <a:pt x="94" y="113"/>
                    </a:lnTo>
                    <a:lnTo>
                      <a:pt x="87" y="120"/>
                    </a:lnTo>
                    <a:lnTo>
                      <a:pt x="78" y="126"/>
                    </a:lnTo>
                    <a:lnTo>
                      <a:pt x="69" y="128"/>
                    </a:lnTo>
                    <a:lnTo>
                      <a:pt x="59" y="130"/>
                    </a:lnTo>
                    <a:lnTo>
                      <a:pt x="49" y="128"/>
                    </a:lnTo>
                    <a:lnTo>
                      <a:pt x="40" y="126"/>
                    </a:lnTo>
                    <a:lnTo>
                      <a:pt x="31" y="120"/>
                    </a:lnTo>
                    <a:lnTo>
                      <a:pt x="23" y="113"/>
                    </a:lnTo>
                    <a:lnTo>
                      <a:pt x="17" y="104"/>
                    </a:lnTo>
                    <a:lnTo>
                      <a:pt x="13" y="94"/>
                    </a:lnTo>
                    <a:lnTo>
                      <a:pt x="10" y="83"/>
                    </a:lnTo>
                    <a:lnTo>
                      <a:pt x="9" y="71"/>
                    </a:lnTo>
                    <a:lnTo>
                      <a:pt x="10" y="59"/>
                    </a:lnTo>
                    <a:lnTo>
                      <a:pt x="13" y="48"/>
                    </a:lnTo>
                    <a:lnTo>
                      <a:pt x="17" y="37"/>
                    </a:lnTo>
                    <a:lnTo>
                      <a:pt x="23" y="29"/>
                    </a:lnTo>
                    <a:lnTo>
                      <a:pt x="31" y="22"/>
                    </a:lnTo>
                    <a:lnTo>
                      <a:pt x="40" y="16"/>
                    </a:lnTo>
                    <a:lnTo>
                      <a:pt x="49" y="12"/>
                    </a:lnTo>
                    <a:lnTo>
                      <a:pt x="59" y="11"/>
                    </a:lnTo>
                    <a:lnTo>
                      <a:pt x="69" y="12"/>
                    </a:lnTo>
                    <a:lnTo>
                      <a:pt x="78" y="16"/>
                    </a:lnTo>
                    <a:lnTo>
                      <a:pt x="87" y="22"/>
                    </a:lnTo>
                    <a:lnTo>
                      <a:pt x="94" y="29"/>
                    </a:lnTo>
                    <a:lnTo>
                      <a:pt x="100" y="37"/>
                    </a:lnTo>
                    <a:lnTo>
                      <a:pt x="105" y="48"/>
                    </a:lnTo>
                    <a:lnTo>
                      <a:pt x="108" y="59"/>
                    </a:lnTo>
                    <a:lnTo>
                      <a:pt x="109" y="71"/>
                    </a:lnTo>
                    <a:close/>
                  </a:path>
                </a:pathLst>
              </a:custGeom>
              <a:solidFill>
                <a:srgbClr val="F9E0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 name="Freeform 149"/>
              <p:cNvSpPr>
                <a:spLocks noEditPoints="1"/>
              </p:cNvSpPr>
              <p:nvPr/>
            </p:nvSpPr>
            <p:spPr bwMode="auto">
              <a:xfrm>
                <a:off x="1151" y="2649"/>
                <a:ext cx="21" cy="21"/>
              </a:xfrm>
              <a:custGeom>
                <a:avLst/>
                <a:gdLst>
                  <a:gd name="T0" fmla="*/ 1 w 109"/>
                  <a:gd name="T1" fmla="*/ 0 h 130"/>
                  <a:gd name="T2" fmla="*/ 1 w 109"/>
                  <a:gd name="T3" fmla="*/ 0 h 130"/>
                  <a:gd name="T4" fmla="*/ 1 w 109"/>
                  <a:gd name="T5" fmla="*/ 0 h 130"/>
                  <a:gd name="T6" fmla="*/ 1 w 109"/>
                  <a:gd name="T7" fmla="*/ 0 h 130"/>
                  <a:gd name="T8" fmla="*/ 1 w 109"/>
                  <a:gd name="T9" fmla="*/ 0 h 130"/>
                  <a:gd name="T10" fmla="*/ 0 w 109"/>
                  <a:gd name="T11" fmla="*/ 0 h 130"/>
                  <a:gd name="T12" fmla="*/ 0 w 109"/>
                  <a:gd name="T13" fmla="*/ 0 h 130"/>
                  <a:gd name="T14" fmla="*/ 0 w 109"/>
                  <a:gd name="T15" fmla="*/ 0 h 130"/>
                  <a:gd name="T16" fmla="*/ 0 w 109"/>
                  <a:gd name="T17" fmla="*/ 0 h 130"/>
                  <a:gd name="T18" fmla="*/ 0 w 109"/>
                  <a:gd name="T19" fmla="*/ 0 h 130"/>
                  <a:gd name="T20" fmla="*/ 0 w 109"/>
                  <a:gd name="T21" fmla="*/ 0 h 130"/>
                  <a:gd name="T22" fmla="*/ 0 w 109"/>
                  <a:gd name="T23" fmla="*/ 0 h 130"/>
                  <a:gd name="T24" fmla="*/ 0 w 109"/>
                  <a:gd name="T25" fmla="*/ 0 h 130"/>
                  <a:gd name="T26" fmla="*/ 0 w 109"/>
                  <a:gd name="T27" fmla="*/ 0 h 130"/>
                  <a:gd name="T28" fmla="*/ 0 w 109"/>
                  <a:gd name="T29" fmla="*/ 0 h 130"/>
                  <a:gd name="T30" fmla="*/ 0 w 109"/>
                  <a:gd name="T31" fmla="*/ 0 h 130"/>
                  <a:gd name="T32" fmla="*/ 0 w 109"/>
                  <a:gd name="T33" fmla="*/ 0 h 130"/>
                  <a:gd name="T34" fmla="*/ 0 w 109"/>
                  <a:gd name="T35" fmla="*/ 0 h 130"/>
                  <a:gd name="T36" fmla="*/ 0 w 109"/>
                  <a:gd name="T37" fmla="*/ 0 h 130"/>
                  <a:gd name="T38" fmla="*/ 0 w 109"/>
                  <a:gd name="T39" fmla="*/ 0 h 130"/>
                  <a:gd name="T40" fmla="*/ 0 w 109"/>
                  <a:gd name="T41" fmla="*/ 0 h 130"/>
                  <a:gd name="T42" fmla="*/ 1 w 109"/>
                  <a:gd name="T43" fmla="*/ 0 h 130"/>
                  <a:gd name="T44" fmla="*/ 1 w 109"/>
                  <a:gd name="T45" fmla="*/ 0 h 130"/>
                  <a:gd name="T46" fmla="*/ 1 w 109"/>
                  <a:gd name="T47" fmla="*/ 0 h 130"/>
                  <a:gd name="T48" fmla="*/ 1 w 109"/>
                  <a:gd name="T49" fmla="*/ 0 h 130"/>
                  <a:gd name="T50" fmla="*/ 1 w 109"/>
                  <a:gd name="T51" fmla="*/ 0 h 130"/>
                  <a:gd name="T52" fmla="*/ 1 w 109"/>
                  <a:gd name="T53" fmla="*/ 0 h 130"/>
                  <a:gd name="T54" fmla="*/ 1 w 109"/>
                  <a:gd name="T55" fmla="*/ 0 h 130"/>
                  <a:gd name="T56" fmla="*/ 1 w 109"/>
                  <a:gd name="T57" fmla="*/ 0 h 130"/>
                  <a:gd name="T58" fmla="*/ 1 w 109"/>
                  <a:gd name="T59" fmla="*/ 0 h 130"/>
                  <a:gd name="T60" fmla="*/ 0 w 109"/>
                  <a:gd name="T61" fmla="*/ 0 h 130"/>
                  <a:gd name="T62" fmla="*/ 0 w 109"/>
                  <a:gd name="T63" fmla="*/ 0 h 130"/>
                  <a:gd name="T64" fmla="*/ 0 w 109"/>
                  <a:gd name="T65" fmla="*/ 0 h 130"/>
                  <a:gd name="T66" fmla="*/ 0 w 109"/>
                  <a:gd name="T67" fmla="*/ 0 h 130"/>
                  <a:gd name="T68" fmla="*/ 0 w 109"/>
                  <a:gd name="T69" fmla="*/ 0 h 130"/>
                  <a:gd name="T70" fmla="*/ 0 w 109"/>
                  <a:gd name="T71" fmla="*/ 0 h 130"/>
                  <a:gd name="T72" fmla="*/ 0 w 109"/>
                  <a:gd name="T73" fmla="*/ 0 h 130"/>
                  <a:gd name="T74" fmla="*/ 0 w 109"/>
                  <a:gd name="T75" fmla="*/ 0 h 130"/>
                  <a:gd name="T76" fmla="*/ 0 w 109"/>
                  <a:gd name="T77" fmla="*/ 0 h 130"/>
                  <a:gd name="T78" fmla="*/ 1 w 109"/>
                  <a:gd name="T79" fmla="*/ 0 h 130"/>
                  <a:gd name="T80" fmla="*/ 1 w 109"/>
                  <a:gd name="T81" fmla="*/ 0 h 130"/>
                  <a:gd name="T82" fmla="*/ 1 w 109"/>
                  <a:gd name="T83" fmla="*/ 0 h 130"/>
                  <a:gd name="T84" fmla="*/ 1 w 109"/>
                  <a:gd name="T85" fmla="*/ 0 h 13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9"/>
                  <a:gd name="T130" fmla="*/ 0 h 130"/>
                  <a:gd name="T131" fmla="*/ 109 w 109"/>
                  <a:gd name="T132" fmla="*/ 130 h 13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9" h="130">
                    <a:moveTo>
                      <a:pt x="109" y="65"/>
                    </a:moveTo>
                    <a:lnTo>
                      <a:pt x="109" y="58"/>
                    </a:lnTo>
                    <a:lnTo>
                      <a:pt x="108" y="52"/>
                    </a:lnTo>
                    <a:lnTo>
                      <a:pt x="107" y="46"/>
                    </a:lnTo>
                    <a:lnTo>
                      <a:pt x="105" y="40"/>
                    </a:lnTo>
                    <a:lnTo>
                      <a:pt x="100" y="29"/>
                    </a:lnTo>
                    <a:lnTo>
                      <a:pt x="93" y="19"/>
                    </a:lnTo>
                    <a:lnTo>
                      <a:pt x="85" y="11"/>
                    </a:lnTo>
                    <a:lnTo>
                      <a:pt x="76" y="5"/>
                    </a:lnTo>
                    <a:lnTo>
                      <a:pt x="71" y="2"/>
                    </a:lnTo>
                    <a:lnTo>
                      <a:pt x="66" y="1"/>
                    </a:lnTo>
                    <a:lnTo>
                      <a:pt x="61" y="0"/>
                    </a:lnTo>
                    <a:lnTo>
                      <a:pt x="55" y="0"/>
                    </a:lnTo>
                    <a:lnTo>
                      <a:pt x="50" y="0"/>
                    </a:lnTo>
                    <a:lnTo>
                      <a:pt x="44" y="1"/>
                    </a:lnTo>
                    <a:lnTo>
                      <a:pt x="39" y="2"/>
                    </a:lnTo>
                    <a:lnTo>
                      <a:pt x="34" y="5"/>
                    </a:lnTo>
                    <a:lnTo>
                      <a:pt x="24" y="11"/>
                    </a:lnTo>
                    <a:lnTo>
                      <a:pt x="16" y="19"/>
                    </a:lnTo>
                    <a:lnTo>
                      <a:pt x="9" y="29"/>
                    </a:lnTo>
                    <a:lnTo>
                      <a:pt x="4" y="40"/>
                    </a:lnTo>
                    <a:lnTo>
                      <a:pt x="3" y="46"/>
                    </a:lnTo>
                    <a:lnTo>
                      <a:pt x="1" y="52"/>
                    </a:lnTo>
                    <a:lnTo>
                      <a:pt x="0" y="58"/>
                    </a:lnTo>
                    <a:lnTo>
                      <a:pt x="0" y="65"/>
                    </a:lnTo>
                    <a:lnTo>
                      <a:pt x="0" y="71"/>
                    </a:lnTo>
                    <a:lnTo>
                      <a:pt x="1" y="78"/>
                    </a:lnTo>
                    <a:lnTo>
                      <a:pt x="3" y="84"/>
                    </a:lnTo>
                    <a:lnTo>
                      <a:pt x="4" y="90"/>
                    </a:lnTo>
                    <a:lnTo>
                      <a:pt x="7" y="96"/>
                    </a:lnTo>
                    <a:lnTo>
                      <a:pt x="9" y="101"/>
                    </a:lnTo>
                    <a:lnTo>
                      <a:pt x="12" y="106"/>
                    </a:lnTo>
                    <a:lnTo>
                      <a:pt x="16" y="110"/>
                    </a:lnTo>
                    <a:lnTo>
                      <a:pt x="20" y="115"/>
                    </a:lnTo>
                    <a:lnTo>
                      <a:pt x="24" y="119"/>
                    </a:lnTo>
                    <a:lnTo>
                      <a:pt x="29" y="121"/>
                    </a:lnTo>
                    <a:lnTo>
                      <a:pt x="34" y="125"/>
                    </a:lnTo>
                    <a:lnTo>
                      <a:pt x="39" y="127"/>
                    </a:lnTo>
                    <a:lnTo>
                      <a:pt x="44" y="128"/>
                    </a:lnTo>
                    <a:lnTo>
                      <a:pt x="50" y="130"/>
                    </a:lnTo>
                    <a:lnTo>
                      <a:pt x="55" y="130"/>
                    </a:lnTo>
                    <a:lnTo>
                      <a:pt x="61" y="130"/>
                    </a:lnTo>
                    <a:lnTo>
                      <a:pt x="66" y="128"/>
                    </a:lnTo>
                    <a:lnTo>
                      <a:pt x="71" y="127"/>
                    </a:lnTo>
                    <a:lnTo>
                      <a:pt x="76" y="125"/>
                    </a:lnTo>
                    <a:lnTo>
                      <a:pt x="85" y="119"/>
                    </a:lnTo>
                    <a:lnTo>
                      <a:pt x="93" y="110"/>
                    </a:lnTo>
                    <a:lnTo>
                      <a:pt x="100" y="101"/>
                    </a:lnTo>
                    <a:lnTo>
                      <a:pt x="105" y="90"/>
                    </a:lnTo>
                    <a:lnTo>
                      <a:pt x="107" y="84"/>
                    </a:lnTo>
                    <a:lnTo>
                      <a:pt x="108" y="78"/>
                    </a:lnTo>
                    <a:lnTo>
                      <a:pt x="109" y="71"/>
                    </a:lnTo>
                    <a:lnTo>
                      <a:pt x="109" y="65"/>
                    </a:lnTo>
                    <a:close/>
                    <a:moveTo>
                      <a:pt x="100" y="65"/>
                    </a:moveTo>
                    <a:lnTo>
                      <a:pt x="99" y="76"/>
                    </a:lnTo>
                    <a:lnTo>
                      <a:pt x="97" y="85"/>
                    </a:lnTo>
                    <a:lnTo>
                      <a:pt x="92" y="95"/>
                    </a:lnTo>
                    <a:lnTo>
                      <a:pt x="87" y="103"/>
                    </a:lnTo>
                    <a:lnTo>
                      <a:pt x="80" y="109"/>
                    </a:lnTo>
                    <a:lnTo>
                      <a:pt x="73" y="114"/>
                    </a:lnTo>
                    <a:lnTo>
                      <a:pt x="64" y="118"/>
                    </a:lnTo>
                    <a:lnTo>
                      <a:pt x="55" y="119"/>
                    </a:lnTo>
                    <a:lnTo>
                      <a:pt x="46" y="118"/>
                    </a:lnTo>
                    <a:lnTo>
                      <a:pt x="38" y="114"/>
                    </a:lnTo>
                    <a:lnTo>
                      <a:pt x="30" y="109"/>
                    </a:lnTo>
                    <a:lnTo>
                      <a:pt x="22" y="103"/>
                    </a:lnTo>
                    <a:lnTo>
                      <a:pt x="17" y="95"/>
                    </a:lnTo>
                    <a:lnTo>
                      <a:pt x="13" y="85"/>
                    </a:lnTo>
                    <a:lnTo>
                      <a:pt x="10" y="76"/>
                    </a:lnTo>
                    <a:lnTo>
                      <a:pt x="9" y="65"/>
                    </a:lnTo>
                    <a:lnTo>
                      <a:pt x="10" y="54"/>
                    </a:lnTo>
                    <a:lnTo>
                      <a:pt x="13" y="43"/>
                    </a:lnTo>
                    <a:lnTo>
                      <a:pt x="17" y="35"/>
                    </a:lnTo>
                    <a:lnTo>
                      <a:pt x="22" y="26"/>
                    </a:lnTo>
                    <a:lnTo>
                      <a:pt x="30" y="20"/>
                    </a:lnTo>
                    <a:lnTo>
                      <a:pt x="38" y="16"/>
                    </a:lnTo>
                    <a:lnTo>
                      <a:pt x="46" y="12"/>
                    </a:lnTo>
                    <a:lnTo>
                      <a:pt x="55" y="11"/>
                    </a:lnTo>
                    <a:lnTo>
                      <a:pt x="64" y="12"/>
                    </a:lnTo>
                    <a:lnTo>
                      <a:pt x="73" y="16"/>
                    </a:lnTo>
                    <a:lnTo>
                      <a:pt x="80" y="20"/>
                    </a:lnTo>
                    <a:lnTo>
                      <a:pt x="87" y="26"/>
                    </a:lnTo>
                    <a:lnTo>
                      <a:pt x="92" y="35"/>
                    </a:lnTo>
                    <a:lnTo>
                      <a:pt x="97" y="43"/>
                    </a:lnTo>
                    <a:lnTo>
                      <a:pt x="99" y="54"/>
                    </a:lnTo>
                    <a:lnTo>
                      <a:pt x="100" y="65"/>
                    </a:lnTo>
                    <a:close/>
                  </a:path>
                </a:pathLst>
              </a:custGeom>
              <a:solidFill>
                <a:srgbClr val="FAE3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4" name="Freeform 150"/>
              <p:cNvSpPr>
                <a:spLocks noEditPoints="1"/>
              </p:cNvSpPr>
              <p:nvPr/>
            </p:nvSpPr>
            <p:spPr bwMode="auto">
              <a:xfrm>
                <a:off x="1152" y="2649"/>
                <a:ext cx="20" cy="20"/>
              </a:xfrm>
              <a:custGeom>
                <a:avLst/>
                <a:gdLst>
                  <a:gd name="T0" fmla="*/ 1 w 100"/>
                  <a:gd name="T1" fmla="*/ 0 h 119"/>
                  <a:gd name="T2" fmla="*/ 1 w 100"/>
                  <a:gd name="T3" fmla="*/ 0 h 119"/>
                  <a:gd name="T4" fmla="*/ 1 w 100"/>
                  <a:gd name="T5" fmla="*/ 0 h 119"/>
                  <a:gd name="T6" fmla="*/ 0 w 100"/>
                  <a:gd name="T7" fmla="*/ 0 h 119"/>
                  <a:gd name="T8" fmla="*/ 0 w 100"/>
                  <a:gd name="T9" fmla="*/ 0 h 119"/>
                  <a:gd name="T10" fmla="*/ 0 w 100"/>
                  <a:gd name="T11" fmla="*/ 0 h 119"/>
                  <a:gd name="T12" fmla="*/ 0 w 100"/>
                  <a:gd name="T13" fmla="*/ 0 h 119"/>
                  <a:gd name="T14" fmla="*/ 0 w 100"/>
                  <a:gd name="T15" fmla="*/ 0 h 119"/>
                  <a:gd name="T16" fmla="*/ 0 w 100"/>
                  <a:gd name="T17" fmla="*/ 0 h 119"/>
                  <a:gd name="T18" fmla="*/ 0 w 100"/>
                  <a:gd name="T19" fmla="*/ 1 h 119"/>
                  <a:gd name="T20" fmla="*/ 0 w 100"/>
                  <a:gd name="T21" fmla="*/ 1 h 119"/>
                  <a:gd name="T22" fmla="*/ 0 w 100"/>
                  <a:gd name="T23" fmla="*/ 1 h 119"/>
                  <a:gd name="T24" fmla="*/ 0 w 100"/>
                  <a:gd name="T25" fmla="*/ 1 h 119"/>
                  <a:gd name="T26" fmla="*/ 1 w 100"/>
                  <a:gd name="T27" fmla="*/ 1 h 119"/>
                  <a:gd name="T28" fmla="*/ 1 w 100"/>
                  <a:gd name="T29" fmla="*/ 1 h 119"/>
                  <a:gd name="T30" fmla="*/ 1 w 100"/>
                  <a:gd name="T31" fmla="*/ 0 h 119"/>
                  <a:gd name="T32" fmla="*/ 1 w 100"/>
                  <a:gd name="T33" fmla="*/ 0 h 119"/>
                  <a:gd name="T34" fmla="*/ 1 w 100"/>
                  <a:gd name="T35" fmla="*/ 0 h 119"/>
                  <a:gd name="T36" fmla="*/ 1 w 100"/>
                  <a:gd name="T37" fmla="*/ 1 h 119"/>
                  <a:gd name="T38" fmla="*/ 1 w 100"/>
                  <a:gd name="T39" fmla="*/ 1 h 119"/>
                  <a:gd name="T40" fmla="*/ 0 w 100"/>
                  <a:gd name="T41" fmla="*/ 1 h 119"/>
                  <a:gd name="T42" fmla="*/ 0 w 100"/>
                  <a:gd name="T43" fmla="*/ 1 h 119"/>
                  <a:gd name="T44" fmla="*/ 0 w 100"/>
                  <a:gd name="T45" fmla="*/ 1 h 119"/>
                  <a:gd name="T46" fmla="*/ 0 w 100"/>
                  <a:gd name="T47" fmla="*/ 0 h 119"/>
                  <a:gd name="T48" fmla="*/ 0 w 100"/>
                  <a:gd name="T49" fmla="*/ 0 h 119"/>
                  <a:gd name="T50" fmla="*/ 0 w 100"/>
                  <a:gd name="T51" fmla="*/ 0 h 119"/>
                  <a:gd name="T52" fmla="*/ 0 w 100"/>
                  <a:gd name="T53" fmla="*/ 0 h 119"/>
                  <a:gd name="T54" fmla="*/ 0 w 100"/>
                  <a:gd name="T55" fmla="*/ 0 h 119"/>
                  <a:gd name="T56" fmla="*/ 0 w 100"/>
                  <a:gd name="T57" fmla="*/ 0 h 119"/>
                  <a:gd name="T58" fmla="*/ 1 w 100"/>
                  <a:gd name="T59" fmla="*/ 0 h 119"/>
                  <a:gd name="T60" fmla="*/ 1 w 100"/>
                  <a:gd name="T61" fmla="*/ 0 h 119"/>
                  <a:gd name="T62" fmla="*/ 1 w 100"/>
                  <a:gd name="T63" fmla="*/ 0 h 119"/>
                  <a:gd name="T64" fmla="*/ 1 w 100"/>
                  <a:gd name="T65" fmla="*/ 0 h 1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0"/>
                  <a:gd name="T100" fmla="*/ 0 h 119"/>
                  <a:gd name="T101" fmla="*/ 100 w 100"/>
                  <a:gd name="T102" fmla="*/ 119 h 11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0" h="119">
                    <a:moveTo>
                      <a:pt x="100" y="60"/>
                    </a:moveTo>
                    <a:lnTo>
                      <a:pt x="99" y="48"/>
                    </a:lnTo>
                    <a:lnTo>
                      <a:pt x="96" y="37"/>
                    </a:lnTo>
                    <a:lnTo>
                      <a:pt x="91" y="26"/>
                    </a:lnTo>
                    <a:lnTo>
                      <a:pt x="85" y="18"/>
                    </a:lnTo>
                    <a:lnTo>
                      <a:pt x="78" y="11"/>
                    </a:lnTo>
                    <a:lnTo>
                      <a:pt x="69" y="5"/>
                    </a:lnTo>
                    <a:lnTo>
                      <a:pt x="60" y="1"/>
                    </a:lnTo>
                    <a:lnTo>
                      <a:pt x="50" y="0"/>
                    </a:lnTo>
                    <a:lnTo>
                      <a:pt x="40" y="1"/>
                    </a:lnTo>
                    <a:lnTo>
                      <a:pt x="31" y="5"/>
                    </a:lnTo>
                    <a:lnTo>
                      <a:pt x="22" y="11"/>
                    </a:lnTo>
                    <a:lnTo>
                      <a:pt x="14" y="18"/>
                    </a:lnTo>
                    <a:lnTo>
                      <a:pt x="8" y="26"/>
                    </a:lnTo>
                    <a:lnTo>
                      <a:pt x="4" y="37"/>
                    </a:lnTo>
                    <a:lnTo>
                      <a:pt x="1" y="48"/>
                    </a:lnTo>
                    <a:lnTo>
                      <a:pt x="0" y="60"/>
                    </a:lnTo>
                    <a:lnTo>
                      <a:pt x="1" y="72"/>
                    </a:lnTo>
                    <a:lnTo>
                      <a:pt x="4" y="83"/>
                    </a:lnTo>
                    <a:lnTo>
                      <a:pt x="8" y="93"/>
                    </a:lnTo>
                    <a:lnTo>
                      <a:pt x="14" y="102"/>
                    </a:lnTo>
                    <a:lnTo>
                      <a:pt x="22" y="109"/>
                    </a:lnTo>
                    <a:lnTo>
                      <a:pt x="31" y="115"/>
                    </a:lnTo>
                    <a:lnTo>
                      <a:pt x="40" y="117"/>
                    </a:lnTo>
                    <a:lnTo>
                      <a:pt x="50" y="119"/>
                    </a:lnTo>
                    <a:lnTo>
                      <a:pt x="60" y="117"/>
                    </a:lnTo>
                    <a:lnTo>
                      <a:pt x="69" y="115"/>
                    </a:lnTo>
                    <a:lnTo>
                      <a:pt x="78" y="109"/>
                    </a:lnTo>
                    <a:lnTo>
                      <a:pt x="85" y="102"/>
                    </a:lnTo>
                    <a:lnTo>
                      <a:pt x="91" y="93"/>
                    </a:lnTo>
                    <a:lnTo>
                      <a:pt x="96" y="83"/>
                    </a:lnTo>
                    <a:lnTo>
                      <a:pt x="99" y="72"/>
                    </a:lnTo>
                    <a:lnTo>
                      <a:pt x="100" y="60"/>
                    </a:lnTo>
                    <a:close/>
                    <a:moveTo>
                      <a:pt x="91" y="60"/>
                    </a:moveTo>
                    <a:lnTo>
                      <a:pt x="90" y="69"/>
                    </a:lnTo>
                    <a:lnTo>
                      <a:pt x="87" y="79"/>
                    </a:lnTo>
                    <a:lnTo>
                      <a:pt x="84" y="87"/>
                    </a:lnTo>
                    <a:lnTo>
                      <a:pt x="79" y="95"/>
                    </a:lnTo>
                    <a:lnTo>
                      <a:pt x="73" y="101"/>
                    </a:lnTo>
                    <a:lnTo>
                      <a:pt x="66" y="104"/>
                    </a:lnTo>
                    <a:lnTo>
                      <a:pt x="58" y="108"/>
                    </a:lnTo>
                    <a:lnTo>
                      <a:pt x="50" y="108"/>
                    </a:lnTo>
                    <a:lnTo>
                      <a:pt x="42" y="108"/>
                    </a:lnTo>
                    <a:lnTo>
                      <a:pt x="34" y="104"/>
                    </a:lnTo>
                    <a:lnTo>
                      <a:pt x="27" y="101"/>
                    </a:lnTo>
                    <a:lnTo>
                      <a:pt x="20" y="95"/>
                    </a:lnTo>
                    <a:lnTo>
                      <a:pt x="16" y="87"/>
                    </a:lnTo>
                    <a:lnTo>
                      <a:pt x="12" y="79"/>
                    </a:lnTo>
                    <a:lnTo>
                      <a:pt x="9" y="69"/>
                    </a:lnTo>
                    <a:lnTo>
                      <a:pt x="9" y="60"/>
                    </a:lnTo>
                    <a:lnTo>
                      <a:pt x="9" y="50"/>
                    </a:lnTo>
                    <a:lnTo>
                      <a:pt x="12" y="41"/>
                    </a:lnTo>
                    <a:lnTo>
                      <a:pt x="16" y="32"/>
                    </a:lnTo>
                    <a:lnTo>
                      <a:pt x="20" y="25"/>
                    </a:lnTo>
                    <a:lnTo>
                      <a:pt x="27" y="19"/>
                    </a:lnTo>
                    <a:lnTo>
                      <a:pt x="34" y="15"/>
                    </a:lnTo>
                    <a:lnTo>
                      <a:pt x="42" y="12"/>
                    </a:lnTo>
                    <a:lnTo>
                      <a:pt x="50" y="11"/>
                    </a:lnTo>
                    <a:lnTo>
                      <a:pt x="58" y="12"/>
                    </a:lnTo>
                    <a:lnTo>
                      <a:pt x="66" y="15"/>
                    </a:lnTo>
                    <a:lnTo>
                      <a:pt x="73" y="19"/>
                    </a:lnTo>
                    <a:lnTo>
                      <a:pt x="79" y="25"/>
                    </a:lnTo>
                    <a:lnTo>
                      <a:pt x="84" y="32"/>
                    </a:lnTo>
                    <a:lnTo>
                      <a:pt x="87" y="41"/>
                    </a:lnTo>
                    <a:lnTo>
                      <a:pt x="90" y="50"/>
                    </a:lnTo>
                    <a:lnTo>
                      <a:pt x="91" y="60"/>
                    </a:lnTo>
                    <a:close/>
                  </a:path>
                </a:pathLst>
              </a:custGeom>
              <a:solidFill>
                <a:srgbClr val="FAE3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5" name="Freeform 151"/>
              <p:cNvSpPr>
                <a:spLocks noEditPoints="1"/>
              </p:cNvSpPr>
              <p:nvPr/>
            </p:nvSpPr>
            <p:spPr bwMode="auto">
              <a:xfrm>
                <a:off x="1152" y="2650"/>
                <a:ext cx="19" cy="18"/>
              </a:xfrm>
              <a:custGeom>
                <a:avLst/>
                <a:gdLst>
                  <a:gd name="T0" fmla="*/ 1 w 91"/>
                  <a:gd name="T1" fmla="*/ 0 h 108"/>
                  <a:gd name="T2" fmla="*/ 1 w 91"/>
                  <a:gd name="T3" fmla="*/ 0 h 108"/>
                  <a:gd name="T4" fmla="*/ 1 w 91"/>
                  <a:gd name="T5" fmla="*/ 0 h 108"/>
                  <a:gd name="T6" fmla="*/ 0 w 91"/>
                  <a:gd name="T7" fmla="*/ 0 h 108"/>
                  <a:gd name="T8" fmla="*/ 0 w 91"/>
                  <a:gd name="T9" fmla="*/ 0 h 108"/>
                  <a:gd name="T10" fmla="*/ 0 w 91"/>
                  <a:gd name="T11" fmla="*/ 0 h 108"/>
                  <a:gd name="T12" fmla="*/ 0 w 91"/>
                  <a:gd name="T13" fmla="*/ 0 h 108"/>
                  <a:gd name="T14" fmla="*/ 0 w 91"/>
                  <a:gd name="T15" fmla="*/ 0 h 108"/>
                  <a:gd name="T16" fmla="*/ 0 w 91"/>
                  <a:gd name="T17" fmla="*/ 0 h 108"/>
                  <a:gd name="T18" fmla="*/ 0 w 91"/>
                  <a:gd name="T19" fmla="*/ 0 h 108"/>
                  <a:gd name="T20" fmla="*/ 0 w 91"/>
                  <a:gd name="T21" fmla="*/ 1 h 108"/>
                  <a:gd name="T22" fmla="*/ 0 w 91"/>
                  <a:gd name="T23" fmla="*/ 1 h 108"/>
                  <a:gd name="T24" fmla="*/ 0 w 91"/>
                  <a:gd name="T25" fmla="*/ 1 h 108"/>
                  <a:gd name="T26" fmla="*/ 1 w 91"/>
                  <a:gd name="T27" fmla="*/ 1 h 108"/>
                  <a:gd name="T28" fmla="*/ 1 w 91"/>
                  <a:gd name="T29" fmla="*/ 0 h 108"/>
                  <a:gd name="T30" fmla="*/ 1 w 91"/>
                  <a:gd name="T31" fmla="*/ 0 h 108"/>
                  <a:gd name="T32" fmla="*/ 1 w 91"/>
                  <a:gd name="T33" fmla="*/ 0 h 108"/>
                  <a:gd name="T34" fmla="*/ 1 w 91"/>
                  <a:gd name="T35" fmla="*/ 0 h 108"/>
                  <a:gd name="T36" fmla="*/ 1 w 91"/>
                  <a:gd name="T37" fmla="*/ 0 h 108"/>
                  <a:gd name="T38" fmla="*/ 1 w 91"/>
                  <a:gd name="T39" fmla="*/ 1 h 108"/>
                  <a:gd name="T40" fmla="*/ 0 w 91"/>
                  <a:gd name="T41" fmla="*/ 1 h 108"/>
                  <a:gd name="T42" fmla="*/ 0 w 91"/>
                  <a:gd name="T43" fmla="*/ 1 h 108"/>
                  <a:gd name="T44" fmla="*/ 0 w 91"/>
                  <a:gd name="T45" fmla="*/ 0 h 108"/>
                  <a:gd name="T46" fmla="*/ 0 w 91"/>
                  <a:gd name="T47" fmla="*/ 0 h 108"/>
                  <a:gd name="T48" fmla="*/ 0 w 91"/>
                  <a:gd name="T49" fmla="*/ 0 h 108"/>
                  <a:gd name="T50" fmla="*/ 0 w 91"/>
                  <a:gd name="T51" fmla="*/ 0 h 108"/>
                  <a:gd name="T52" fmla="*/ 0 w 91"/>
                  <a:gd name="T53" fmla="*/ 0 h 108"/>
                  <a:gd name="T54" fmla="*/ 0 w 91"/>
                  <a:gd name="T55" fmla="*/ 0 h 108"/>
                  <a:gd name="T56" fmla="*/ 0 w 91"/>
                  <a:gd name="T57" fmla="*/ 0 h 108"/>
                  <a:gd name="T58" fmla="*/ 1 w 91"/>
                  <a:gd name="T59" fmla="*/ 0 h 108"/>
                  <a:gd name="T60" fmla="*/ 1 w 91"/>
                  <a:gd name="T61" fmla="*/ 0 h 108"/>
                  <a:gd name="T62" fmla="*/ 1 w 91"/>
                  <a:gd name="T63" fmla="*/ 0 h 108"/>
                  <a:gd name="T64" fmla="*/ 1 w 91"/>
                  <a:gd name="T65" fmla="*/ 0 h 1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1"/>
                  <a:gd name="T100" fmla="*/ 0 h 108"/>
                  <a:gd name="T101" fmla="*/ 91 w 91"/>
                  <a:gd name="T102" fmla="*/ 108 h 1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1" h="108">
                    <a:moveTo>
                      <a:pt x="91" y="54"/>
                    </a:moveTo>
                    <a:lnTo>
                      <a:pt x="90" y="43"/>
                    </a:lnTo>
                    <a:lnTo>
                      <a:pt x="88" y="32"/>
                    </a:lnTo>
                    <a:lnTo>
                      <a:pt x="83" y="24"/>
                    </a:lnTo>
                    <a:lnTo>
                      <a:pt x="78" y="15"/>
                    </a:lnTo>
                    <a:lnTo>
                      <a:pt x="71" y="9"/>
                    </a:lnTo>
                    <a:lnTo>
                      <a:pt x="64" y="3"/>
                    </a:lnTo>
                    <a:lnTo>
                      <a:pt x="55" y="1"/>
                    </a:lnTo>
                    <a:lnTo>
                      <a:pt x="46" y="0"/>
                    </a:lnTo>
                    <a:lnTo>
                      <a:pt x="37" y="1"/>
                    </a:lnTo>
                    <a:lnTo>
                      <a:pt x="29" y="3"/>
                    </a:lnTo>
                    <a:lnTo>
                      <a:pt x="21" y="9"/>
                    </a:lnTo>
                    <a:lnTo>
                      <a:pt x="13" y="15"/>
                    </a:lnTo>
                    <a:lnTo>
                      <a:pt x="8" y="24"/>
                    </a:lnTo>
                    <a:lnTo>
                      <a:pt x="4" y="32"/>
                    </a:lnTo>
                    <a:lnTo>
                      <a:pt x="1" y="43"/>
                    </a:lnTo>
                    <a:lnTo>
                      <a:pt x="0" y="54"/>
                    </a:lnTo>
                    <a:lnTo>
                      <a:pt x="1" y="65"/>
                    </a:lnTo>
                    <a:lnTo>
                      <a:pt x="4" y="74"/>
                    </a:lnTo>
                    <a:lnTo>
                      <a:pt x="8" y="84"/>
                    </a:lnTo>
                    <a:lnTo>
                      <a:pt x="13" y="92"/>
                    </a:lnTo>
                    <a:lnTo>
                      <a:pt x="21" y="98"/>
                    </a:lnTo>
                    <a:lnTo>
                      <a:pt x="29" y="103"/>
                    </a:lnTo>
                    <a:lnTo>
                      <a:pt x="37" y="107"/>
                    </a:lnTo>
                    <a:lnTo>
                      <a:pt x="46" y="108"/>
                    </a:lnTo>
                    <a:lnTo>
                      <a:pt x="55" y="107"/>
                    </a:lnTo>
                    <a:lnTo>
                      <a:pt x="64" y="103"/>
                    </a:lnTo>
                    <a:lnTo>
                      <a:pt x="71" y="98"/>
                    </a:lnTo>
                    <a:lnTo>
                      <a:pt x="78" y="92"/>
                    </a:lnTo>
                    <a:lnTo>
                      <a:pt x="83" y="84"/>
                    </a:lnTo>
                    <a:lnTo>
                      <a:pt x="88" y="74"/>
                    </a:lnTo>
                    <a:lnTo>
                      <a:pt x="90" y="65"/>
                    </a:lnTo>
                    <a:lnTo>
                      <a:pt x="91" y="54"/>
                    </a:lnTo>
                    <a:close/>
                    <a:moveTo>
                      <a:pt x="82" y="54"/>
                    </a:moveTo>
                    <a:lnTo>
                      <a:pt x="81" y="62"/>
                    </a:lnTo>
                    <a:lnTo>
                      <a:pt x="79" y="71"/>
                    </a:lnTo>
                    <a:lnTo>
                      <a:pt x="76" y="78"/>
                    </a:lnTo>
                    <a:lnTo>
                      <a:pt x="72" y="84"/>
                    </a:lnTo>
                    <a:lnTo>
                      <a:pt x="66" y="90"/>
                    </a:lnTo>
                    <a:lnTo>
                      <a:pt x="60" y="93"/>
                    </a:lnTo>
                    <a:lnTo>
                      <a:pt x="53" y="96"/>
                    </a:lnTo>
                    <a:lnTo>
                      <a:pt x="46" y="97"/>
                    </a:lnTo>
                    <a:lnTo>
                      <a:pt x="39" y="96"/>
                    </a:lnTo>
                    <a:lnTo>
                      <a:pt x="32" y="93"/>
                    </a:lnTo>
                    <a:lnTo>
                      <a:pt x="26" y="90"/>
                    </a:lnTo>
                    <a:lnTo>
                      <a:pt x="21" y="84"/>
                    </a:lnTo>
                    <a:lnTo>
                      <a:pt x="15" y="78"/>
                    </a:lnTo>
                    <a:lnTo>
                      <a:pt x="12" y="71"/>
                    </a:lnTo>
                    <a:lnTo>
                      <a:pt x="10" y="62"/>
                    </a:lnTo>
                    <a:lnTo>
                      <a:pt x="9" y="54"/>
                    </a:lnTo>
                    <a:lnTo>
                      <a:pt x="10" y="45"/>
                    </a:lnTo>
                    <a:lnTo>
                      <a:pt x="12" y="37"/>
                    </a:lnTo>
                    <a:lnTo>
                      <a:pt x="15" y="30"/>
                    </a:lnTo>
                    <a:lnTo>
                      <a:pt x="21" y="24"/>
                    </a:lnTo>
                    <a:lnTo>
                      <a:pt x="26" y="18"/>
                    </a:lnTo>
                    <a:lnTo>
                      <a:pt x="32" y="14"/>
                    </a:lnTo>
                    <a:lnTo>
                      <a:pt x="39" y="12"/>
                    </a:lnTo>
                    <a:lnTo>
                      <a:pt x="46" y="11"/>
                    </a:lnTo>
                    <a:lnTo>
                      <a:pt x="53" y="12"/>
                    </a:lnTo>
                    <a:lnTo>
                      <a:pt x="60" y="14"/>
                    </a:lnTo>
                    <a:lnTo>
                      <a:pt x="66" y="18"/>
                    </a:lnTo>
                    <a:lnTo>
                      <a:pt x="72" y="24"/>
                    </a:lnTo>
                    <a:lnTo>
                      <a:pt x="76" y="30"/>
                    </a:lnTo>
                    <a:lnTo>
                      <a:pt x="79" y="37"/>
                    </a:lnTo>
                    <a:lnTo>
                      <a:pt x="81" y="45"/>
                    </a:lnTo>
                    <a:lnTo>
                      <a:pt x="82" y="54"/>
                    </a:lnTo>
                    <a:close/>
                  </a:path>
                </a:pathLst>
              </a:custGeom>
              <a:solidFill>
                <a:srgbClr val="FAE6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6" name="Freeform 152"/>
              <p:cNvSpPr>
                <a:spLocks noEditPoints="1"/>
              </p:cNvSpPr>
              <p:nvPr/>
            </p:nvSpPr>
            <p:spPr bwMode="auto">
              <a:xfrm>
                <a:off x="1153" y="2651"/>
                <a:ext cx="17" cy="16"/>
              </a:xfrm>
              <a:custGeom>
                <a:avLst/>
                <a:gdLst>
                  <a:gd name="T0" fmla="*/ 1 w 82"/>
                  <a:gd name="T1" fmla="*/ 0 h 97"/>
                  <a:gd name="T2" fmla="*/ 1 w 82"/>
                  <a:gd name="T3" fmla="*/ 0 h 97"/>
                  <a:gd name="T4" fmla="*/ 1 w 82"/>
                  <a:gd name="T5" fmla="*/ 0 h 97"/>
                  <a:gd name="T6" fmla="*/ 0 w 82"/>
                  <a:gd name="T7" fmla="*/ 0 h 97"/>
                  <a:gd name="T8" fmla="*/ 0 w 82"/>
                  <a:gd name="T9" fmla="*/ 0 h 97"/>
                  <a:gd name="T10" fmla="*/ 0 w 82"/>
                  <a:gd name="T11" fmla="*/ 0 h 97"/>
                  <a:gd name="T12" fmla="*/ 0 w 82"/>
                  <a:gd name="T13" fmla="*/ 0 h 97"/>
                  <a:gd name="T14" fmla="*/ 0 w 82"/>
                  <a:gd name="T15" fmla="*/ 0 h 97"/>
                  <a:gd name="T16" fmla="*/ 0 w 82"/>
                  <a:gd name="T17" fmla="*/ 0 h 97"/>
                  <a:gd name="T18" fmla="*/ 0 w 82"/>
                  <a:gd name="T19" fmla="*/ 0 h 97"/>
                  <a:gd name="T20" fmla="*/ 0 w 82"/>
                  <a:gd name="T21" fmla="*/ 0 h 97"/>
                  <a:gd name="T22" fmla="*/ 0 w 82"/>
                  <a:gd name="T23" fmla="*/ 0 h 97"/>
                  <a:gd name="T24" fmla="*/ 0 w 82"/>
                  <a:gd name="T25" fmla="*/ 0 h 97"/>
                  <a:gd name="T26" fmla="*/ 1 w 82"/>
                  <a:gd name="T27" fmla="*/ 0 h 97"/>
                  <a:gd name="T28" fmla="*/ 1 w 82"/>
                  <a:gd name="T29" fmla="*/ 0 h 97"/>
                  <a:gd name="T30" fmla="*/ 1 w 82"/>
                  <a:gd name="T31" fmla="*/ 0 h 97"/>
                  <a:gd name="T32" fmla="*/ 1 w 82"/>
                  <a:gd name="T33" fmla="*/ 0 h 97"/>
                  <a:gd name="T34" fmla="*/ 1 w 82"/>
                  <a:gd name="T35" fmla="*/ 0 h 97"/>
                  <a:gd name="T36" fmla="*/ 1 w 82"/>
                  <a:gd name="T37" fmla="*/ 0 h 97"/>
                  <a:gd name="T38" fmla="*/ 0 w 82"/>
                  <a:gd name="T39" fmla="*/ 0 h 97"/>
                  <a:gd name="T40" fmla="*/ 0 w 82"/>
                  <a:gd name="T41" fmla="*/ 0 h 97"/>
                  <a:gd name="T42" fmla="*/ 0 w 82"/>
                  <a:gd name="T43" fmla="*/ 0 h 97"/>
                  <a:gd name="T44" fmla="*/ 0 w 82"/>
                  <a:gd name="T45" fmla="*/ 0 h 97"/>
                  <a:gd name="T46" fmla="*/ 0 w 82"/>
                  <a:gd name="T47" fmla="*/ 0 h 97"/>
                  <a:gd name="T48" fmla="*/ 0 w 82"/>
                  <a:gd name="T49" fmla="*/ 0 h 97"/>
                  <a:gd name="T50" fmla="*/ 0 w 82"/>
                  <a:gd name="T51" fmla="*/ 0 h 97"/>
                  <a:gd name="T52" fmla="*/ 0 w 82"/>
                  <a:gd name="T53" fmla="*/ 0 h 97"/>
                  <a:gd name="T54" fmla="*/ 0 w 82"/>
                  <a:gd name="T55" fmla="*/ 0 h 97"/>
                  <a:gd name="T56" fmla="*/ 0 w 82"/>
                  <a:gd name="T57" fmla="*/ 0 h 97"/>
                  <a:gd name="T58" fmla="*/ 0 w 82"/>
                  <a:gd name="T59" fmla="*/ 0 h 97"/>
                  <a:gd name="T60" fmla="*/ 1 w 82"/>
                  <a:gd name="T61" fmla="*/ 0 h 97"/>
                  <a:gd name="T62" fmla="*/ 1 w 82"/>
                  <a:gd name="T63" fmla="*/ 0 h 97"/>
                  <a:gd name="T64" fmla="*/ 1 w 82"/>
                  <a:gd name="T65" fmla="*/ 0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2"/>
                  <a:gd name="T100" fmla="*/ 0 h 97"/>
                  <a:gd name="T101" fmla="*/ 82 w 82"/>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2" h="97">
                    <a:moveTo>
                      <a:pt x="82" y="49"/>
                    </a:moveTo>
                    <a:lnTo>
                      <a:pt x="81" y="39"/>
                    </a:lnTo>
                    <a:lnTo>
                      <a:pt x="78" y="30"/>
                    </a:lnTo>
                    <a:lnTo>
                      <a:pt x="75" y="21"/>
                    </a:lnTo>
                    <a:lnTo>
                      <a:pt x="70" y="14"/>
                    </a:lnTo>
                    <a:lnTo>
                      <a:pt x="64" y="8"/>
                    </a:lnTo>
                    <a:lnTo>
                      <a:pt x="57" y="4"/>
                    </a:lnTo>
                    <a:lnTo>
                      <a:pt x="49" y="1"/>
                    </a:lnTo>
                    <a:lnTo>
                      <a:pt x="41" y="0"/>
                    </a:lnTo>
                    <a:lnTo>
                      <a:pt x="33" y="1"/>
                    </a:lnTo>
                    <a:lnTo>
                      <a:pt x="25" y="4"/>
                    </a:lnTo>
                    <a:lnTo>
                      <a:pt x="18" y="8"/>
                    </a:lnTo>
                    <a:lnTo>
                      <a:pt x="11" y="14"/>
                    </a:lnTo>
                    <a:lnTo>
                      <a:pt x="7" y="21"/>
                    </a:lnTo>
                    <a:lnTo>
                      <a:pt x="3" y="30"/>
                    </a:lnTo>
                    <a:lnTo>
                      <a:pt x="0" y="39"/>
                    </a:lnTo>
                    <a:lnTo>
                      <a:pt x="0" y="49"/>
                    </a:lnTo>
                    <a:lnTo>
                      <a:pt x="0" y="58"/>
                    </a:lnTo>
                    <a:lnTo>
                      <a:pt x="3" y="68"/>
                    </a:lnTo>
                    <a:lnTo>
                      <a:pt x="7" y="76"/>
                    </a:lnTo>
                    <a:lnTo>
                      <a:pt x="11" y="84"/>
                    </a:lnTo>
                    <a:lnTo>
                      <a:pt x="18" y="90"/>
                    </a:lnTo>
                    <a:lnTo>
                      <a:pt x="25" y="93"/>
                    </a:lnTo>
                    <a:lnTo>
                      <a:pt x="33" y="97"/>
                    </a:lnTo>
                    <a:lnTo>
                      <a:pt x="41" y="97"/>
                    </a:lnTo>
                    <a:lnTo>
                      <a:pt x="49" y="97"/>
                    </a:lnTo>
                    <a:lnTo>
                      <a:pt x="57" y="93"/>
                    </a:lnTo>
                    <a:lnTo>
                      <a:pt x="64" y="90"/>
                    </a:lnTo>
                    <a:lnTo>
                      <a:pt x="70" y="84"/>
                    </a:lnTo>
                    <a:lnTo>
                      <a:pt x="75" y="76"/>
                    </a:lnTo>
                    <a:lnTo>
                      <a:pt x="78" y="68"/>
                    </a:lnTo>
                    <a:lnTo>
                      <a:pt x="81" y="58"/>
                    </a:lnTo>
                    <a:lnTo>
                      <a:pt x="82" y="49"/>
                    </a:lnTo>
                    <a:close/>
                    <a:moveTo>
                      <a:pt x="73" y="49"/>
                    </a:moveTo>
                    <a:lnTo>
                      <a:pt x="72" y="56"/>
                    </a:lnTo>
                    <a:lnTo>
                      <a:pt x="70" y="63"/>
                    </a:lnTo>
                    <a:lnTo>
                      <a:pt x="67" y="70"/>
                    </a:lnTo>
                    <a:lnTo>
                      <a:pt x="63" y="75"/>
                    </a:lnTo>
                    <a:lnTo>
                      <a:pt x="59" y="80"/>
                    </a:lnTo>
                    <a:lnTo>
                      <a:pt x="53" y="84"/>
                    </a:lnTo>
                    <a:lnTo>
                      <a:pt x="47" y="86"/>
                    </a:lnTo>
                    <a:lnTo>
                      <a:pt x="41" y="86"/>
                    </a:lnTo>
                    <a:lnTo>
                      <a:pt x="35" y="86"/>
                    </a:lnTo>
                    <a:lnTo>
                      <a:pt x="29" y="84"/>
                    </a:lnTo>
                    <a:lnTo>
                      <a:pt x="24" y="80"/>
                    </a:lnTo>
                    <a:lnTo>
                      <a:pt x="19" y="75"/>
                    </a:lnTo>
                    <a:lnTo>
                      <a:pt x="15" y="70"/>
                    </a:lnTo>
                    <a:lnTo>
                      <a:pt x="11" y="63"/>
                    </a:lnTo>
                    <a:lnTo>
                      <a:pt x="9" y="56"/>
                    </a:lnTo>
                    <a:lnTo>
                      <a:pt x="9" y="49"/>
                    </a:lnTo>
                    <a:lnTo>
                      <a:pt x="9" y="42"/>
                    </a:lnTo>
                    <a:lnTo>
                      <a:pt x="11" y="34"/>
                    </a:lnTo>
                    <a:lnTo>
                      <a:pt x="15" y="27"/>
                    </a:lnTo>
                    <a:lnTo>
                      <a:pt x="19" y="22"/>
                    </a:lnTo>
                    <a:lnTo>
                      <a:pt x="24" y="18"/>
                    </a:lnTo>
                    <a:lnTo>
                      <a:pt x="29" y="14"/>
                    </a:lnTo>
                    <a:lnTo>
                      <a:pt x="35" y="12"/>
                    </a:lnTo>
                    <a:lnTo>
                      <a:pt x="41" y="10"/>
                    </a:lnTo>
                    <a:lnTo>
                      <a:pt x="47" y="12"/>
                    </a:lnTo>
                    <a:lnTo>
                      <a:pt x="53" y="14"/>
                    </a:lnTo>
                    <a:lnTo>
                      <a:pt x="59" y="18"/>
                    </a:lnTo>
                    <a:lnTo>
                      <a:pt x="63" y="22"/>
                    </a:lnTo>
                    <a:lnTo>
                      <a:pt x="67" y="27"/>
                    </a:lnTo>
                    <a:lnTo>
                      <a:pt x="70" y="34"/>
                    </a:lnTo>
                    <a:lnTo>
                      <a:pt x="72" y="42"/>
                    </a:lnTo>
                    <a:lnTo>
                      <a:pt x="73" y="49"/>
                    </a:lnTo>
                    <a:close/>
                  </a:path>
                </a:pathLst>
              </a:custGeom>
              <a:solidFill>
                <a:srgbClr val="FBE9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7" name="Freeform 153"/>
              <p:cNvSpPr>
                <a:spLocks noEditPoints="1"/>
              </p:cNvSpPr>
              <p:nvPr/>
            </p:nvSpPr>
            <p:spPr bwMode="auto">
              <a:xfrm>
                <a:off x="1154" y="2652"/>
                <a:ext cx="15" cy="14"/>
              </a:xfrm>
              <a:custGeom>
                <a:avLst/>
                <a:gdLst>
                  <a:gd name="T0" fmla="*/ 1 w 73"/>
                  <a:gd name="T1" fmla="*/ 0 h 86"/>
                  <a:gd name="T2" fmla="*/ 1 w 73"/>
                  <a:gd name="T3" fmla="*/ 0 h 86"/>
                  <a:gd name="T4" fmla="*/ 0 w 73"/>
                  <a:gd name="T5" fmla="*/ 0 h 86"/>
                  <a:gd name="T6" fmla="*/ 0 w 73"/>
                  <a:gd name="T7" fmla="*/ 0 h 86"/>
                  <a:gd name="T8" fmla="*/ 0 w 73"/>
                  <a:gd name="T9" fmla="*/ 0 h 86"/>
                  <a:gd name="T10" fmla="*/ 0 w 73"/>
                  <a:gd name="T11" fmla="*/ 0 h 86"/>
                  <a:gd name="T12" fmla="*/ 0 w 73"/>
                  <a:gd name="T13" fmla="*/ 0 h 86"/>
                  <a:gd name="T14" fmla="*/ 0 w 73"/>
                  <a:gd name="T15" fmla="*/ 0 h 86"/>
                  <a:gd name="T16" fmla="*/ 0 w 73"/>
                  <a:gd name="T17" fmla="*/ 0 h 86"/>
                  <a:gd name="T18" fmla="*/ 0 w 73"/>
                  <a:gd name="T19" fmla="*/ 0 h 86"/>
                  <a:gd name="T20" fmla="*/ 0 w 73"/>
                  <a:gd name="T21" fmla="*/ 0 h 86"/>
                  <a:gd name="T22" fmla="*/ 0 w 73"/>
                  <a:gd name="T23" fmla="*/ 0 h 86"/>
                  <a:gd name="T24" fmla="*/ 0 w 73"/>
                  <a:gd name="T25" fmla="*/ 0 h 86"/>
                  <a:gd name="T26" fmla="*/ 0 w 73"/>
                  <a:gd name="T27" fmla="*/ 0 h 86"/>
                  <a:gd name="T28" fmla="*/ 1 w 73"/>
                  <a:gd name="T29" fmla="*/ 0 h 86"/>
                  <a:gd name="T30" fmla="*/ 1 w 73"/>
                  <a:gd name="T31" fmla="*/ 0 h 86"/>
                  <a:gd name="T32" fmla="*/ 1 w 73"/>
                  <a:gd name="T33" fmla="*/ 0 h 86"/>
                  <a:gd name="T34" fmla="*/ 1 w 73"/>
                  <a:gd name="T35" fmla="*/ 0 h 86"/>
                  <a:gd name="T36" fmla="*/ 0 w 73"/>
                  <a:gd name="T37" fmla="*/ 0 h 86"/>
                  <a:gd name="T38" fmla="*/ 0 w 73"/>
                  <a:gd name="T39" fmla="*/ 0 h 86"/>
                  <a:gd name="T40" fmla="*/ 0 w 73"/>
                  <a:gd name="T41" fmla="*/ 0 h 86"/>
                  <a:gd name="T42" fmla="*/ 0 w 73"/>
                  <a:gd name="T43" fmla="*/ 0 h 86"/>
                  <a:gd name="T44" fmla="*/ 0 w 73"/>
                  <a:gd name="T45" fmla="*/ 0 h 86"/>
                  <a:gd name="T46" fmla="*/ 0 w 73"/>
                  <a:gd name="T47" fmla="*/ 0 h 86"/>
                  <a:gd name="T48" fmla="*/ 0 w 73"/>
                  <a:gd name="T49" fmla="*/ 0 h 86"/>
                  <a:gd name="T50" fmla="*/ 0 w 73"/>
                  <a:gd name="T51" fmla="*/ 0 h 86"/>
                  <a:gd name="T52" fmla="*/ 0 w 73"/>
                  <a:gd name="T53" fmla="*/ 0 h 86"/>
                  <a:gd name="T54" fmla="*/ 0 w 73"/>
                  <a:gd name="T55" fmla="*/ 0 h 86"/>
                  <a:gd name="T56" fmla="*/ 0 w 73"/>
                  <a:gd name="T57" fmla="*/ 0 h 86"/>
                  <a:gd name="T58" fmla="*/ 0 w 73"/>
                  <a:gd name="T59" fmla="*/ 0 h 86"/>
                  <a:gd name="T60" fmla="*/ 0 w 73"/>
                  <a:gd name="T61" fmla="*/ 0 h 86"/>
                  <a:gd name="T62" fmla="*/ 1 w 73"/>
                  <a:gd name="T63" fmla="*/ 0 h 86"/>
                  <a:gd name="T64" fmla="*/ 1 w 73"/>
                  <a:gd name="T65" fmla="*/ 0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86"/>
                  <a:gd name="T101" fmla="*/ 73 w 73"/>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86">
                    <a:moveTo>
                      <a:pt x="73" y="43"/>
                    </a:moveTo>
                    <a:lnTo>
                      <a:pt x="72" y="34"/>
                    </a:lnTo>
                    <a:lnTo>
                      <a:pt x="70" y="26"/>
                    </a:lnTo>
                    <a:lnTo>
                      <a:pt x="67" y="19"/>
                    </a:lnTo>
                    <a:lnTo>
                      <a:pt x="63" y="13"/>
                    </a:lnTo>
                    <a:lnTo>
                      <a:pt x="57" y="7"/>
                    </a:lnTo>
                    <a:lnTo>
                      <a:pt x="51" y="3"/>
                    </a:lnTo>
                    <a:lnTo>
                      <a:pt x="44" y="1"/>
                    </a:lnTo>
                    <a:lnTo>
                      <a:pt x="37" y="0"/>
                    </a:lnTo>
                    <a:lnTo>
                      <a:pt x="30" y="1"/>
                    </a:lnTo>
                    <a:lnTo>
                      <a:pt x="23" y="3"/>
                    </a:lnTo>
                    <a:lnTo>
                      <a:pt x="17" y="7"/>
                    </a:lnTo>
                    <a:lnTo>
                      <a:pt x="12" y="13"/>
                    </a:lnTo>
                    <a:lnTo>
                      <a:pt x="6" y="19"/>
                    </a:lnTo>
                    <a:lnTo>
                      <a:pt x="3" y="26"/>
                    </a:lnTo>
                    <a:lnTo>
                      <a:pt x="1" y="34"/>
                    </a:lnTo>
                    <a:lnTo>
                      <a:pt x="0" y="43"/>
                    </a:lnTo>
                    <a:lnTo>
                      <a:pt x="1" y="51"/>
                    </a:lnTo>
                    <a:lnTo>
                      <a:pt x="3" y="60"/>
                    </a:lnTo>
                    <a:lnTo>
                      <a:pt x="6" y="67"/>
                    </a:lnTo>
                    <a:lnTo>
                      <a:pt x="12" y="73"/>
                    </a:lnTo>
                    <a:lnTo>
                      <a:pt x="17" y="79"/>
                    </a:lnTo>
                    <a:lnTo>
                      <a:pt x="23" y="82"/>
                    </a:lnTo>
                    <a:lnTo>
                      <a:pt x="30" y="85"/>
                    </a:lnTo>
                    <a:lnTo>
                      <a:pt x="37" y="86"/>
                    </a:lnTo>
                    <a:lnTo>
                      <a:pt x="44" y="85"/>
                    </a:lnTo>
                    <a:lnTo>
                      <a:pt x="51" y="82"/>
                    </a:lnTo>
                    <a:lnTo>
                      <a:pt x="57" y="79"/>
                    </a:lnTo>
                    <a:lnTo>
                      <a:pt x="63" y="73"/>
                    </a:lnTo>
                    <a:lnTo>
                      <a:pt x="67" y="67"/>
                    </a:lnTo>
                    <a:lnTo>
                      <a:pt x="70" y="60"/>
                    </a:lnTo>
                    <a:lnTo>
                      <a:pt x="72" y="51"/>
                    </a:lnTo>
                    <a:lnTo>
                      <a:pt x="73" y="43"/>
                    </a:lnTo>
                    <a:close/>
                    <a:moveTo>
                      <a:pt x="64" y="43"/>
                    </a:moveTo>
                    <a:lnTo>
                      <a:pt x="64" y="49"/>
                    </a:lnTo>
                    <a:lnTo>
                      <a:pt x="62" y="55"/>
                    </a:lnTo>
                    <a:lnTo>
                      <a:pt x="59" y="61"/>
                    </a:lnTo>
                    <a:lnTo>
                      <a:pt x="56" y="66"/>
                    </a:lnTo>
                    <a:lnTo>
                      <a:pt x="52" y="69"/>
                    </a:lnTo>
                    <a:lnTo>
                      <a:pt x="48" y="73"/>
                    </a:lnTo>
                    <a:lnTo>
                      <a:pt x="43" y="74"/>
                    </a:lnTo>
                    <a:lnTo>
                      <a:pt x="37" y="75"/>
                    </a:lnTo>
                    <a:lnTo>
                      <a:pt x="32" y="74"/>
                    </a:lnTo>
                    <a:lnTo>
                      <a:pt x="27" y="73"/>
                    </a:lnTo>
                    <a:lnTo>
                      <a:pt x="22" y="69"/>
                    </a:lnTo>
                    <a:lnTo>
                      <a:pt x="18" y="66"/>
                    </a:lnTo>
                    <a:lnTo>
                      <a:pt x="15" y="61"/>
                    </a:lnTo>
                    <a:lnTo>
                      <a:pt x="12" y="55"/>
                    </a:lnTo>
                    <a:lnTo>
                      <a:pt x="11" y="49"/>
                    </a:lnTo>
                    <a:lnTo>
                      <a:pt x="10" y="43"/>
                    </a:lnTo>
                    <a:lnTo>
                      <a:pt x="11" y="37"/>
                    </a:lnTo>
                    <a:lnTo>
                      <a:pt x="12" y="30"/>
                    </a:lnTo>
                    <a:lnTo>
                      <a:pt x="15" y="25"/>
                    </a:lnTo>
                    <a:lnTo>
                      <a:pt x="18" y="20"/>
                    </a:lnTo>
                    <a:lnTo>
                      <a:pt x="22" y="16"/>
                    </a:lnTo>
                    <a:lnTo>
                      <a:pt x="27" y="13"/>
                    </a:lnTo>
                    <a:lnTo>
                      <a:pt x="32" y="12"/>
                    </a:lnTo>
                    <a:lnTo>
                      <a:pt x="37" y="10"/>
                    </a:lnTo>
                    <a:lnTo>
                      <a:pt x="43" y="12"/>
                    </a:lnTo>
                    <a:lnTo>
                      <a:pt x="48" y="13"/>
                    </a:lnTo>
                    <a:lnTo>
                      <a:pt x="52" y="16"/>
                    </a:lnTo>
                    <a:lnTo>
                      <a:pt x="56" y="20"/>
                    </a:lnTo>
                    <a:lnTo>
                      <a:pt x="59" y="25"/>
                    </a:lnTo>
                    <a:lnTo>
                      <a:pt x="62" y="30"/>
                    </a:lnTo>
                    <a:lnTo>
                      <a:pt x="64" y="37"/>
                    </a:lnTo>
                    <a:lnTo>
                      <a:pt x="64" y="43"/>
                    </a:lnTo>
                    <a:close/>
                  </a:path>
                </a:pathLst>
              </a:custGeom>
              <a:solidFill>
                <a:srgbClr val="FBEC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8" name="Freeform 154"/>
              <p:cNvSpPr>
                <a:spLocks noEditPoints="1"/>
              </p:cNvSpPr>
              <p:nvPr/>
            </p:nvSpPr>
            <p:spPr bwMode="auto">
              <a:xfrm>
                <a:off x="1155" y="2653"/>
                <a:ext cx="13" cy="12"/>
              </a:xfrm>
              <a:custGeom>
                <a:avLst/>
                <a:gdLst>
                  <a:gd name="T0" fmla="*/ 1 w 64"/>
                  <a:gd name="T1" fmla="*/ 0 h 76"/>
                  <a:gd name="T2" fmla="*/ 0 w 64"/>
                  <a:gd name="T3" fmla="*/ 0 h 76"/>
                  <a:gd name="T4" fmla="*/ 0 w 64"/>
                  <a:gd name="T5" fmla="*/ 0 h 76"/>
                  <a:gd name="T6" fmla="*/ 0 w 64"/>
                  <a:gd name="T7" fmla="*/ 0 h 76"/>
                  <a:gd name="T8" fmla="*/ 0 w 64"/>
                  <a:gd name="T9" fmla="*/ 0 h 76"/>
                  <a:gd name="T10" fmla="*/ 0 w 64"/>
                  <a:gd name="T11" fmla="*/ 0 h 76"/>
                  <a:gd name="T12" fmla="*/ 0 w 64"/>
                  <a:gd name="T13" fmla="*/ 0 h 76"/>
                  <a:gd name="T14" fmla="*/ 0 w 64"/>
                  <a:gd name="T15" fmla="*/ 0 h 76"/>
                  <a:gd name="T16" fmla="*/ 0 w 64"/>
                  <a:gd name="T17" fmla="*/ 0 h 76"/>
                  <a:gd name="T18" fmla="*/ 0 w 64"/>
                  <a:gd name="T19" fmla="*/ 0 h 76"/>
                  <a:gd name="T20" fmla="*/ 0 w 64"/>
                  <a:gd name="T21" fmla="*/ 0 h 76"/>
                  <a:gd name="T22" fmla="*/ 0 w 64"/>
                  <a:gd name="T23" fmla="*/ 0 h 76"/>
                  <a:gd name="T24" fmla="*/ 0 w 64"/>
                  <a:gd name="T25" fmla="*/ 0 h 76"/>
                  <a:gd name="T26" fmla="*/ 0 w 64"/>
                  <a:gd name="T27" fmla="*/ 0 h 76"/>
                  <a:gd name="T28" fmla="*/ 0 w 64"/>
                  <a:gd name="T29" fmla="*/ 0 h 76"/>
                  <a:gd name="T30" fmla="*/ 1 w 64"/>
                  <a:gd name="T31" fmla="*/ 0 h 76"/>
                  <a:gd name="T32" fmla="*/ 0 w 64"/>
                  <a:gd name="T33" fmla="*/ 0 h 76"/>
                  <a:gd name="T34" fmla="*/ 0 w 64"/>
                  <a:gd name="T35" fmla="*/ 0 h 76"/>
                  <a:gd name="T36" fmla="*/ 0 w 64"/>
                  <a:gd name="T37" fmla="*/ 0 h 76"/>
                  <a:gd name="T38" fmla="*/ 0 w 64"/>
                  <a:gd name="T39" fmla="*/ 0 h 76"/>
                  <a:gd name="T40" fmla="*/ 0 w 64"/>
                  <a:gd name="T41" fmla="*/ 0 h 76"/>
                  <a:gd name="T42" fmla="*/ 0 w 64"/>
                  <a:gd name="T43" fmla="*/ 0 h 76"/>
                  <a:gd name="T44" fmla="*/ 0 w 64"/>
                  <a:gd name="T45" fmla="*/ 0 h 76"/>
                  <a:gd name="T46" fmla="*/ 0 w 64"/>
                  <a:gd name="T47" fmla="*/ 0 h 76"/>
                  <a:gd name="T48" fmla="*/ 0 w 64"/>
                  <a:gd name="T49" fmla="*/ 0 h 76"/>
                  <a:gd name="T50" fmla="*/ 0 w 64"/>
                  <a:gd name="T51" fmla="*/ 0 h 76"/>
                  <a:gd name="T52" fmla="*/ 0 w 64"/>
                  <a:gd name="T53" fmla="*/ 0 h 76"/>
                  <a:gd name="T54" fmla="*/ 0 w 64"/>
                  <a:gd name="T55" fmla="*/ 0 h 76"/>
                  <a:gd name="T56" fmla="*/ 0 w 64"/>
                  <a:gd name="T57" fmla="*/ 0 h 76"/>
                  <a:gd name="T58" fmla="*/ 0 w 64"/>
                  <a:gd name="T59" fmla="*/ 0 h 76"/>
                  <a:gd name="T60" fmla="*/ 0 w 64"/>
                  <a:gd name="T61" fmla="*/ 0 h 76"/>
                  <a:gd name="T62" fmla="*/ 0 w 64"/>
                  <a:gd name="T63" fmla="*/ 0 h 76"/>
                  <a:gd name="T64" fmla="*/ 0 w 64"/>
                  <a:gd name="T65" fmla="*/ 0 h 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76"/>
                  <a:gd name="T101" fmla="*/ 64 w 64"/>
                  <a:gd name="T102" fmla="*/ 76 h 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76">
                    <a:moveTo>
                      <a:pt x="64" y="39"/>
                    </a:moveTo>
                    <a:lnTo>
                      <a:pt x="63" y="32"/>
                    </a:lnTo>
                    <a:lnTo>
                      <a:pt x="61" y="24"/>
                    </a:lnTo>
                    <a:lnTo>
                      <a:pt x="58" y="17"/>
                    </a:lnTo>
                    <a:lnTo>
                      <a:pt x="54" y="12"/>
                    </a:lnTo>
                    <a:lnTo>
                      <a:pt x="50" y="8"/>
                    </a:lnTo>
                    <a:lnTo>
                      <a:pt x="44" y="4"/>
                    </a:lnTo>
                    <a:lnTo>
                      <a:pt x="38" y="2"/>
                    </a:lnTo>
                    <a:lnTo>
                      <a:pt x="32" y="0"/>
                    </a:lnTo>
                    <a:lnTo>
                      <a:pt x="26" y="2"/>
                    </a:lnTo>
                    <a:lnTo>
                      <a:pt x="20" y="4"/>
                    </a:lnTo>
                    <a:lnTo>
                      <a:pt x="15" y="8"/>
                    </a:lnTo>
                    <a:lnTo>
                      <a:pt x="10" y="12"/>
                    </a:lnTo>
                    <a:lnTo>
                      <a:pt x="6" y="17"/>
                    </a:lnTo>
                    <a:lnTo>
                      <a:pt x="2" y="24"/>
                    </a:lnTo>
                    <a:lnTo>
                      <a:pt x="0" y="32"/>
                    </a:lnTo>
                    <a:lnTo>
                      <a:pt x="0" y="39"/>
                    </a:lnTo>
                    <a:lnTo>
                      <a:pt x="0" y="46"/>
                    </a:lnTo>
                    <a:lnTo>
                      <a:pt x="2" y="53"/>
                    </a:lnTo>
                    <a:lnTo>
                      <a:pt x="6" y="60"/>
                    </a:lnTo>
                    <a:lnTo>
                      <a:pt x="10" y="65"/>
                    </a:lnTo>
                    <a:lnTo>
                      <a:pt x="15" y="70"/>
                    </a:lnTo>
                    <a:lnTo>
                      <a:pt x="20" y="74"/>
                    </a:lnTo>
                    <a:lnTo>
                      <a:pt x="26" y="76"/>
                    </a:lnTo>
                    <a:lnTo>
                      <a:pt x="32" y="76"/>
                    </a:lnTo>
                    <a:lnTo>
                      <a:pt x="38" y="76"/>
                    </a:lnTo>
                    <a:lnTo>
                      <a:pt x="44" y="74"/>
                    </a:lnTo>
                    <a:lnTo>
                      <a:pt x="50" y="70"/>
                    </a:lnTo>
                    <a:lnTo>
                      <a:pt x="54" y="65"/>
                    </a:lnTo>
                    <a:lnTo>
                      <a:pt x="58" y="60"/>
                    </a:lnTo>
                    <a:lnTo>
                      <a:pt x="61" y="53"/>
                    </a:lnTo>
                    <a:lnTo>
                      <a:pt x="63" y="46"/>
                    </a:lnTo>
                    <a:lnTo>
                      <a:pt x="64" y="39"/>
                    </a:lnTo>
                    <a:close/>
                    <a:moveTo>
                      <a:pt x="55" y="39"/>
                    </a:moveTo>
                    <a:lnTo>
                      <a:pt x="54" y="45"/>
                    </a:lnTo>
                    <a:lnTo>
                      <a:pt x="53" y="50"/>
                    </a:lnTo>
                    <a:lnTo>
                      <a:pt x="51" y="54"/>
                    </a:lnTo>
                    <a:lnTo>
                      <a:pt x="48" y="58"/>
                    </a:lnTo>
                    <a:lnTo>
                      <a:pt x="45" y="62"/>
                    </a:lnTo>
                    <a:lnTo>
                      <a:pt x="41" y="64"/>
                    </a:lnTo>
                    <a:lnTo>
                      <a:pt x="37" y="65"/>
                    </a:lnTo>
                    <a:lnTo>
                      <a:pt x="32" y="65"/>
                    </a:lnTo>
                    <a:lnTo>
                      <a:pt x="28" y="65"/>
                    </a:lnTo>
                    <a:lnTo>
                      <a:pt x="23" y="64"/>
                    </a:lnTo>
                    <a:lnTo>
                      <a:pt x="20" y="62"/>
                    </a:lnTo>
                    <a:lnTo>
                      <a:pt x="16" y="58"/>
                    </a:lnTo>
                    <a:lnTo>
                      <a:pt x="13" y="54"/>
                    </a:lnTo>
                    <a:lnTo>
                      <a:pt x="11" y="50"/>
                    </a:lnTo>
                    <a:lnTo>
                      <a:pt x="10" y="45"/>
                    </a:lnTo>
                    <a:lnTo>
                      <a:pt x="10" y="39"/>
                    </a:lnTo>
                    <a:lnTo>
                      <a:pt x="10" y="33"/>
                    </a:lnTo>
                    <a:lnTo>
                      <a:pt x="11" y="28"/>
                    </a:lnTo>
                    <a:lnTo>
                      <a:pt x="13" y="23"/>
                    </a:lnTo>
                    <a:lnTo>
                      <a:pt x="16" y="20"/>
                    </a:lnTo>
                    <a:lnTo>
                      <a:pt x="20" y="16"/>
                    </a:lnTo>
                    <a:lnTo>
                      <a:pt x="23" y="14"/>
                    </a:lnTo>
                    <a:lnTo>
                      <a:pt x="28" y="12"/>
                    </a:lnTo>
                    <a:lnTo>
                      <a:pt x="32" y="11"/>
                    </a:lnTo>
                    <a:lnTo>
                      <a:pt x="37" y="12"/>
                    </a:lnTo>
                    <a:lnTo>
                      <a:pt x="41" y="14"/>
                    </a:lnTo>
                    <a:lnTo>
                      <a:pt x="45" y="16"/>
                    </a:lnTo>
                    <a:lnTo>
                      <a:pt x="48" y="20"/>
                    </a:lnTo>
                    <a:lnTo>
                      <a:pt x="51" y="23"/>
                    </a:lnTo>
                    <a:lnTo>
                      <a:pt x="53" y="28"/>
                    </a:lnTo>
                    <a:lnTo>
                      <a:pt x="54" y="33"/>
                    </a:lnTo>
                    <a:lnTo>
                      <a:pt x="55" y="39"/>
                    </a:lnTo>
                    <a:close/>
                  </a:path>
                </a:pathLst>
              </a:custGeom>
              <a:solidFill>
                <a:srgbClr val="FCEF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9" name="Freeform 155"/>
              <p:cNvSpPr>
                <a:spLocks noEditPoints="1"/>
              </p:cNvSpPr>
              <p:nvPr/>
            </p:nvSpPr>
            <p:spPr bwMode="auto">
              <a:xfrm>
                <a:off x="1156" y="2654"/>
                <a:ext cx="11" cy="11"/>
              </a:xfrm>
              <a:custGeom>
                <a:avLst/>
                <a:gdLst>
                  <a:gd name="T0" fmla="*/ 0 w 54"/>
                  <a:gd name="T1" fmla="*/ 0 h 65"/>
                  <a:gd name="T2" fmla="*/ 0 w 54"/>
                  <a:gd name="T3" fmla="*/ 0 h 65"/>
                  <a:gd name="T4" fmla="*/ 0 w 54"/>
                  <a:gd name="T5" fmla="*/ 0 h 65"/>
                  <a:gd name="T6" fmla="*/ 0 w 54"/>
                  <a:gd name="T7" fmla="*/ 0 h 65"/>
                  <a:gd name="T8" fmla="*/ 0 w 54"/>
                  <a:gd name="T9" fmla="*/ 0 h 65"/>
                  <a:gd name="T10" fmla="*/ 0 w 54"/>
                  <a:gd name="T11" fmla="*/ 0 h 65"/>
                  <a:gd name="T12" fmla="*/ 0 w 54"/>
                  <a:gd name="T13" fmla="*/ 0 h 65"/>
                  <a:gd name="T14" fmla="*/ 0 w 54"/>
                  <a:gd name="T15" fmla="*/ 0 h 65"/>
                  <a:gd name="T16" fmla="*/ 0 w 54"/>
                  <a:gd name="T17" fmla="*/ 0 h 65"/>
                  <a:gd name="T18" fmla="*/ 0 w 54"/>
                  <a:gd name="T19" fmla="*/ 0 h 65"/>
                  <a:gd name="T20" fmla="*/ 0 w 54"/>
                  <a:gd name="T21" fmla="*/ 0 h 65"/>
                  <a:gd name="T22" fmla="*/ 0 w 54"/>
                  <a:gd name="T23" fmla="*/ 0 h 65"/>
                  <a:gd name="T24" fmla="*/ 0 w 54"/>
                  <a:gd name="T25" fmla="*/ 0 h 65"/>
                  <a:gd name="T26" fmla="*/ 0 w 54"/>
                  <a:gd name="T27" fmla="*/ 0 h 65"/>
                  <a:gd name="T28" fmla="*/ 0 w 54"/>
                  <a:gd name="T29" fmla="*/ 0 h 65"/>
                  <a:gd name="T30" fmla="*/ 0 w 54"/>
                  <a:gd name="T31" fmla="*/ 0 h 65"/>
                  <a:gd name="T32" fmla="*/ 0 w 54"/>
                  <a:gd name="T33" fmla="*/ 0 h 65"/>
                  <a:gd name="T34" fmla="*/ 0 w 54"/>
                  <a:gd name="T35" fmla="*/ 0 h 65"/>
                  <a:gd name="T36" fmla="*/ 0 w 54"/>
                  <a:gd name="T37" fmla="*/ 0 h 65"/>
                  <a:gd name="T38" fmla="*/ 0 w 54"/>
                  <a:gd name="T39" fmla="*/ 0 h 65"/>
                  <a:gd name="T40" fmla="*/ 0 w 54"/>
                  <a:gd name="T41" fmla="*/ 0 h 65"/>
                  <a:gd name="T42" fmla="*/ 0 w 54"/>
                  <a:gd name="T43" fmla="*/ 0 h 65"/>
                  <a:gd name="T44" fmla="*/ 0 w 54"/>
                  <a:gd name="T45" fmla="*/ 0 h 65"/>
                  <a:gd name="T46" fmla="*/ 0 w 54"/>
                  <a:gd name="T47" fmla="*/ 0 h 65"/>
                  <a:gd name="T48" fmla="*/ 0 w 54"/>
                  <a:gd name="T49" fmla="*/ 0 h 65"/>
                  <a:gd name="T50" fmla="*/ 0 w 54"/>
                  <a:gd name="T51" fmla="*/ 0 h 65"/>
                  <a:gd name="T52" fmla="*/ 0 w 54"/>
                  <a:gd name="T53" fmla="*/ 0 h 65"/>
                  <a:gd name="T54" fmla="*/ 0 w 54"/>
                  <a:gd name="T55" fmla="*/ 0 h 65"/>
                  <a:gd name="T56" fmla="*/ 0 w 54"/>
                  <a:gd name="T57" fmla="*/ 0 h 65"/>
                  <a:gd name="T58" fmla="*/ 0 w 54"/>
                  <a:gd name="T59" fmla="*/ 0 h 65"/>
                  <a:gd name="T60" fmla="*/ 0 w 54"/>
                  <a:gd name="T61" fmla="*/ 0 h 65"/>
                  <a:gd name="T62" fmla="*/ 0 w 54"/>
                  <a:gd name="T63" fmla="*/ 0 h 65"/>
                  <a:gd name="T64" fmla="*/ 0 w 54"/>
                  <a:gd name="T65" fmla="*/ 0 h 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4"/>
                  <a:gd name="T100" fmla="*/ 0 h 65"/>
                  <a:gd name="T101" fmla="*/ 54 w 54"/>
                  <a:gd name="T102" fmla="*/ 65 h 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4" h="65">
                    <a:moveTo>
                      <a:pt x="54" y="33"/>
                    </a:moveTo>
                    <a:lnTo>
                      <a:pt x="54" y="27"/>
                    </a:lnTo>
                    <a:lnTo>
                      <a:pt x="52" y="20"/>
                    </a:lnTo>
                    <a:lnTo>
                      <a:pt x="49" y="15"/>
                    </a:lnTo>
                    <a:lnTo>
                      <a:pt x="46" y="10"/>
                    </a:lnTo>
                    <a:lnTo>
                      <a:pt x="42" y="6"/>
                    </a:lnTo>
                    <a:lnTo>
                      <a:pt x="38" y="3"/>
                    </a:lnTo>
                    <a:lnTo>
                      <a:pt x="33" y="2"/>
                    </a:lnTo>
                    <a:lnTo>
                      <a:pt x="27" y="0"/>
                    </a:lnTo>
                    <a:lnTo>
                      <a:pt x="22" y="2"/>
                    </a:lnTo>
                    <a:lnTo>
                      <a:pt x="17" y="3"/>
                    </a:lnTo>
                    <a:lnTo>
                      <a:pt x="12" y="6"/>
                    </a:lnTo>
                    <a:lnTo>
                      <a:pt x="8" y="10"/>
                    </a:lnTo>
                    <a:lnTo>
                      <a:pt x="5" y="15"/>
                    </a:lnTo>
                    <a:lnTo>
                      <a:pt x="2" y="20"/>
                    </a:lnTo>
                    <a:lnTo>
                      <a:pt x="1" y="27"/>
                    </a:lnTo>
                    <a:lnTo>
                      <a:pt x="0" y="33"/>
                    </a:lnTo>
                    <a:lnTo>
                      <a:pt x="1" y="39"/>
                    </a:lnTo>
                    <a:lnTo>
                      <a:pt x="2" y="45"/>
                    </a:lnTo>
                    <a:lnTo>
                      <a:pt x="5" y="51"/>
                    </a:lnTo>
                    <a:lnTo>
                      <a:pt x="8" y="56"/>
                    </a:lnTo>
                    <a:lnTo>
                      <a:pt x="12" y="59"/>
                    </a:lnTo>
                    <a:lnTo>
                      <a:pt x="17" y="63"/>
                    </a:lnTo>
                    <a:lnTo>
                      <a:pt x="22" y="64"/>
                    </a:lnTo>
                    <a:lnTo>
                      <a:pt x="27" y="65"/>
                    </a:lnTo>
                    <a:lnTo>
                      <a:pt x="33" y="64"/>
                    </a:lnTo>
                    <a:lnTo>
                      <a:pt x="38" y="63"/>
                    </a:lnTo>
                    <a:lnTo>
                      <a:pt x="42" y="59"/>
                    </a:lnTo>
                    <a:lnTo>
                      <a:pt x="46" y="56"/>
                    </a:lnTo>
                    <a:lnTo>
                      <a:pt x="49" y="51"/>
                    </a:lnTo>
                    <a:lnTo>
                      <a:pt x="52" y="45"/>
                    </a:lnTo>
                    <a:lnTo>
                      <a:pt x="54" y="39"/>
                    </a:lnTo>
                    <a:lnTo>
                      <a:pt x="54" y="33"/>
                    </a:lnTo>
                    <a:close/>
                    <a:moveTo>
                      <a:pt x="45" y="33"/>
                    </a:moveTo>
                    <a:lnTo>
                      <a:pt x="45" y="38"/>
                    </a:lnTo>
                    <a:lnTo>
                      <a:pt x="44" y="41"/>
                    </a:lnTo>
                    <a:lnTo>
                      <a:pt x="42" y="45"/>
                    </a:lnTo>
                    <a:lnTo>
                      <a:pt x="40" y="48"/>
                    </a:lnTo>
                    <a:lnTo>
                      <a:pt x="37" y="51"/>
                    </a:lnTo>
                    <a:lnTo>
                      <a:pt x="34" y="53"/>
                    </a:lnTo>
                    <a:lnTo>
                      <a:pt x="31" y="54"/>
                    </a:lnTo>
                    <a:lnTo>
                      <a:pt x="27" y="54"/>
                    </a:lnTo>
                    <a:lnTo>
                      <a:pt x="23" y="54"/>
                    </a:lnTo>
                    <a:lnTo>
                      <a:pt x="20" y="53"/>
                    </a:lnTo>
                    <a:lnTo>
                      <a:pt x="17" y="51"/>
                    </a:lnTo>
                    <a:lnTo>
                      <a:pt x="14" y="48"/>
                    </a:lnTo>
                    <a:lnTo>
                      <a:pt x="12" y="45"/>
                    </a:lnTo>
                    <a:lnTo>
                      <a:pt x="11" y="41"/>
                    </a:lnTo>
                    <a:lnTo>
                      <a:pt x="9" y="38"/>
                    </a:lnTo>
                    <a:lnTo>
                      <a:pt x="9" y="33"/>
                    </a:lnTo>
                    <a:lnTo>
                      <a:pt x="9" y="28"/>
                    </a:lnTo>
                    <a:lnTo>
                      <a:pt x="11" y="24"/>
                    </a:lnTo>
                    <a:lnTo>
                      <a:pt x="12" y="21"/>
                    </a:lnTo>
                    <a:lnTo>
                      <a:pt x="14" y="17"/>
                    </a:lnTo>
                    <a:lnTo>
                      <a:pt x="17" y="15"/>
                    </a:lnTo>
                    <a:lnTo>
                      <a:pt x="20" y="12"/>
                    </a:lnTo>
                    <a:lnTo>
                      <a:pt x="23" y="11"/>
                    </a:lnTo>
                    <a:lnTo>
                      <a:pt x="27" y="11"/>
                    </a:lnTo>
                    <a:lnTo>
                      <a:pt x="31" y="11"/>
                    </a:lnTo>
                    <a:lnTo>
                      <a:pt x="34" y="12"/>
                    </a:lnTo>
                    <a:lnTo>
                      <a:pt x="37" y="15"/>
                    </a:lnTo>
                    <a:lnTo>
                      <a:pt x="40" y="17"/>
                    </a:lnTo>
                    <a:lnTo>
                      <a:pt x="42" y="21"/>
                    </a:lnTo>
                    <a:lnTo>
                      <a:pt x="44" y="24"/>
                    </a:lnTo>
                    <a:lnTo>
                      <a:pt x="45" y="28"/>
                    </a:lnTo>
                    <a:lnTo>
                      <a:pt x="45" y="33"/>
                    </a:lnTo>
                    <a:close/>
                  </a:path>
                </a:pathLst>
              </a:custGeom>
              <a:solidFill>
                <a:srgbClr val="FCEF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0" name="Freeform 156"/>
              <p:cNvSpPr>
                <a:spLocks noEditPoints="1"/>
              </p:cNvSpPr>
              <p:nvPr/>
            </p:nvSpPr>
            <p:spPr bwMode="auto">
              <a:xfrm>
                <a:off x="1157" y="2655"/>
                <a:ext cx="9" cy="9"/>
              </a:xfrm>
              <a:custGeom>
                <a:avLst/>
                <a:gdLst>
                  <a:gd name="T0" fmla="*/ 0 w 45"/>
                  <a:gd name="T1" fmla="*/ 0 h 54"/>
                  <a:gd name="T2" fmla="*/ 0 w 45"/>
                  <a:gd name="T3" fmla="*/ 0 h 54"/>
                  <a:gd name="T4" fmla="*/ 0 w 45"/>
                  <a:gd name="T5" fmla="*/ 0 h 54"/>
                  <a:gd name="T6" fmla="*/ 0 w 45"/>
                  <a:gd name="T7" fmla="*/ 0 h 54"/>
                  <a:gd name="T8" fmla="*/ 0 w 45"/>
                  <a:gd name="T9" fmla="*/ 0 h 54"/>
                  <a:gd name="T10" fmla="*/ 0 w 45"/>
                  <a:gd name="T11" fmla="*/ 0 h 54"/>
                  <a:gd name="T12" fmla="*/ 0 w 45"/>
                  <a:gd name="T13" fmla="*/ 0 h 54"/>
                  <a:gd name="T14" fmla="*/ 0 w 45"/>
                  <a:gd name="T15" fmla="*/ 0 h 54"/>
                  <a:gd name="T16" fmla="*/ 0 w 45"/>
                  <a:gd name="T17" fmla="*/ 0 h 54"/>
                  <a:gd name="T18" fmla="*/ 0 w 45"/>
                  <a:gd name="T19" fmla="*/ 0 h 54"/>
                  <a:gd name="T20" fmla="*/ 0 w 45"/>
                  <a:gd name="T21" fmla="*/ 0 h 54"/>
                  <a:gd name="T22" fmla="*/ 0 w 45"/>
                  <a:gd name="T23" fmla="*/ 0 h 54"/>
                  <a:gd name="T24" fmla="*/ 0 w 45"/>
                  <a:gd name="T25" fmla="*/ 0 h 54"/>
                  <a:gd name="T26" fmla="*/ 0 w 45"/>
                  <a:gd name="T27" fmla="*/ 0 h 54"/>
                  <a:gd name="T28" fmla="*/ 0 w 45"/>
                  <a:gd name="T29" fmla="*/ 0 h 54"/>
                  <a:gd name="T30" fmla="*/ 0 w 45"/>
                  <a:gd name="T31" fmla="*/ 0 h 54"/>
                  <a:gd name="T32" fmla="*/ 0 w 45"/>
                  <a:gd name="T33" fmla="*/ 0 h 54"/>
                  <a:gd name="T34" fmla="*/ 0 w 45"/>
                  <a:gd name="T35" fmla="*/ 0 h 54"/>
                  <a:gd name="T36" fmla="*/ 0 w 45"/>
                  <a:gd name="T37" fmla="*/ 0 h 54"/>
                  <a:gd name="T38" fmla="*/ 0 w 45"/>
                  <a:gd name="T39" fmla="*/ 0 h 54"/>
                  <a:gd name="T40" fmla="*/ 0 w 45"/>
                  <a:gd name="T41" fmla="*/ 0 h 54"/>
                  <a:gd name="T42" fmla="*/ 0 w 45"/>
                  <a:gd name="T43" fmla="*/ 0 h 54"/>
                  <a:gd name="T44" fmla="*/ 0 w 45"/>
                  <a:gd name="T45" fmla="*/ 0 h 54"/>
                  <a:gd name="T46" fmla="*/ 0 w 45"/>
                  <a:gd name="T47" fmla="*/ 0 h 54"/>
                  <a:gd name="T48" fmla="*/ 0 w 45"/>
                  <a:gd name="T49" fmla="*/ 0 h 54"/>
                  <a:gd name="T50" fmla="*/ 0 w 45"/>
                  <a:gd name="T51" fmla="*/ 0 h 54"/>
                  <a:gd name="T52" fmla="*/ 0 w 45"/>
                  <a:gd name="T53" fmla="*/ 0 h 54"/>
                  <a:gd name="T54" fmla="*/ 0 w 45"/>
                  <a:gd name="T55" fmla="*/ 0 h 54"/>
                  <a:gd name="T56" fmla="*/ 0 w 45"/>
                  <a:gd name="T57" fmla="*/ 0 h 54"/>
                  <a:gd name="T58" fmla="*/ 0 w 45"/>
                  <a:gd name="T59" fmla="*/ 0 h 54"/>
                  <a:gd name="T60" fmla="*/ 0 w 45"/>
                  <a:gd name="T61" fmla="*/ 0 h 54"/>
                  <a:gd name="T62" fmla="*/ 0 w 45"/>
                  <a:gd name="T63" fmla="*/ 0 h 54"/>
                  <a:gd name="T64" fmla="*/ 0 w 45"/>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54"/>
                  <a:gd name="T101" fmla="*/ 45 w 45"/>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54">
                    <a:moveTo>
                      <a:pt x="45" y="28"/>
                    </a:moveTo>
                    <a:lnTo>
                      <a:pt x="44" y="22"/>
                    </a:lnTo>
                    <a:lnTo>
                      <a:pt x="43" y="17"/>
                    </a:lnTo>
                    <a:lnTo>
                      <a:pt x="41" y="12"/>
                    </a:lnTo>
                    <a:lnTo>
                      <a:pt x="38" y="9"/>
                    </a:lnTo>
                    <a:lnTo>
                      <a:pt x="35" y="5"/>
                    </a:lnTo>
                    <a:lnTo>
                      <a:pt x="31" y="3"/>
                    </a:lnTo>
                    <a:lnTo>
                      <a:pt x="27" y="1"/>
                    </a:lnTo>
                    <a:lnTo>
                      <a:pt x="22" y="0"/>
                    </a:lnTo>
                    <a:lnTo>
                      <a:pt x="18" y="1"/>
                    </a:lnTo>
                    <a:lnTo>
                      <a:pt x="13" y="3"/>
                    </a:lnTo>
                    <a:lnTo>
                      <a:pt x="10" y="5"/>
                    </a:lnTo>
                    <a:lnTo>
                      <a:pt x="6" y="9"/>
                    </a:lnTo>
                    <a:lnTo>
                      <a:pt x="3" y="12"/>
                    </a:lnTo>
                    <a:lnTo>
                      <a:pt x="1" y="17"/>
                    </a:lnTo>
                    <a:lnTo>
                      <a:pt x="0" y="22"/>
                    </a:lnTo>
                    <a:lnTo>
                      <a:pt x="0" y="28"/>
                    </a:lnTo>
                    <a:lnTo>
                      <a:pt x="0" y="34"/>
                    </a:lnTo>
                    <a:lnTo>
                      <a:pt x="1" y="39"/>
                    </a:lnTo>
                    <a:lnTo>
                      <a:pt x="3" y="43"/>
                    </a:lnTo>
                    <a:lnTo>
                      <a:pt x="6" y="47"/>
                    </a:lnTo>
                    <a:lnTo>
                      <a:pt x="10" y="51"/>
                    </a:lnTo>
                    <a:lnTo>
                      <a:pt x="13" y="53"/>
                    </a:lnTo>
                    <a:lnTo>
                      <a:pt x="18" y="54"/>
                    </a:lnTo>
                    <a:lnTo>
                      <a:pt x="22" y="54"/>
                    </a:lnTo>
                    <a:lnTo>
                      <a:pt x="27" y="54"/>
                    </a:lnTo>
                    <a:lnTo>
                      <a:pt x="31" y="53"/>
                    </a:lnTo>
                    <a:lnTo>
                      <a:pt x="35" y="51"/>
                    </a:lnTo>
                    <a:lnTo>
                      <a:pt x="38" y="47"/>
                    </a:lnTo>
                    <a:lnTo>
                      <a:pt x="41" y="43"/>
                    </a:lnTo>
                    <a:lnTo>
                      <a:pt x="43" y="39"/>
                    </a:lnTo>
                    <a:lnTo>
                      <a:pt x="44" y="34"/>
                    </a:lnTo>
                    <a:lnTo>
                      <a:pt x="45" y="28"/>
                    </a:lnTo>
                    <a:close/>
                    <a:moveTo>
                      <a:pt x="36" y="28"/>
                    </a:moveTo>
                    <a:lnTo>
                      <a:pt x="35" y="31"/>
                    </a:lnTo>
                    <a:lnTo>
                      <a:pt x="35" y="34"/>
                    </a:lnTo>
                    <a:lnTo>
                      <a:pt x="33" y="37"/>
                    </a:lnTo>
                    <a:lnTo>
                      <a:pt x="32" y="40"/>
                    </a:lnTo>
                    <a:lnTo>
                      <a:pt x="30" y="41"/>
                    </a:lnTo>
                    <a:lnTo>
                      <a:pt x="27" y="42"/>
                    </a:lnTo>
                    <a:lnTo>
                      <a:pt x="25" y="43"/>
                    </a:lnTo>
                    <a:lnTo>
                      <a:pt x="22" y="43"/>
                    </a:lnTo>
                    <a:lnTo>
                      <a:pt x="19" y="43"/>
                    </a:lnTo>
                    <a:lnTo>
                      <a:pt x="17" y="42"/>
                    </a:lnTo>
                    <a:lnTo>
                      <a:pt x="15" y="41"/>
                    </a:lnTo>
                    <a:lnTo>
                      <a:pt x="13" y="40"/>
                    </a:lnTo>
                    <a:lnTo>
                      <a:pt x="11" y="37"/>
                    </a:lnTo>
                    <a:lnTo>
                      <a:pt x="10" y="34"/>
                    </a:lnTo>
                    <a:lnTo>
                      <a:pt x="9" y="31"/>
                    </a:lnTo>
                    <a:lnTo>
                      <a:pt x="9" y="28"/>
                    </a:lnTo>
                    <a:lnTo>
                      <a:pt x="9" y="24"/>
                    </a:lnTo>
                    <a:lnTo>
                      <a:pt x="10" y="22"/>
                    </a:lnTo>
                    <a:lnTo>
                      <a:pt x="11" y="18"/>
                    </a:lnTo>
                    <a:lnTo>
                      <a:pt x="13" y="16"/>
                    </a:lnTo>
                    <a:lnTo>
                      <a:pt x="15" y="15"/>
                    </a:lnTo>
                    <a:lnTo>
                      <a:pt x="17" y="13"/>
                    </a:lnTo>
                    <a:lnTo>
                      <a:pt x="19" y="12"/>
                    </a:lnTo>
                    <a:lnTo>
                      <a:pt x="22" y="11"/>
                    </a:lnTo>
                    <a:lnTo>
                      <a:pt x="25" y="12"/>
                    </a:lnTo>
                    <a:lnTo>
                      <a:pt x="27" y="13"/>
                    </a:lnTo>
                    <a:lnTo>
                      <a:pt x="30" y="15"/>
                    </a:lnTo>
                    <a:lnTo>
                      <a:pt x="32" y="16"/>
                    </a:lnTo>
                    <a:lnTo>
                      <a:pt x="33" y="18"/>
                    </a:lnTo>
                    <a:lnTo>
                      <a:pt x="35" y="22"/>
                    </a:lnTo>
                    <a:lnTo>
                      <a:pt x="35" y="24"/>
                    </a:lnTo>
                    <a:lnTo>
                      <a:pt x="36" y="28"/>
                    </a:lnTo>
                    <a:close/>
                  </a:path>
                </a:pathLst>
              </a:custGeom>
              <a:solidFill>
                <a:srgbClr val="FCF2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1" name="Freeform 157"/>
              <p:cNvSpPr>
                <a:spLocks noEditPoints="1"/>
              </p:cNvSpPr>
              <p:nvPr/>
            </p:nvSpPr>
            <p:spPr bwMode="auto">
              <a:xfrm>
                <a:off x="1158" y="2656"/>
                <a:ext cx="7" cy="7"/>
              </a:xfrm>
              <a:custGeom>
                <a:avLst/>
                <a:gdLst>
                  <a:gd name="T0" fmla="*/ 0 w 36"/>
                  <a:gd name="T1" fmla="*/ 0 h 43"/>
                  <a:gd name="T2" fmla="*/ 0 w 36"/>
                  <a:gd name="T3" fmla="*/ 0 h 43"/>
                  <a:gd name="T4" fmla="*/ 0 w 36"/>
                  <a:gd name="T5" fmla="*/ 0 h 43"/>
                  <a:gd name="T6" fmla="*/ 0 w 36"/>
                  <a:gd name="T7" fmla="*/ 0 h 43"/>
                  <a:gd name="T8" fmla="*/ 0 w 36"/>
                  <a:gd name="T9" fmla="*/ 0 h 43"/>
                  <a:gd name="T10" fmla="*/ 0 w 36"/>
                  <a:gd name="T11" fmla="*/ 0 h 43"/>
                  <a:gd name="T12" fmla="*/ 0 w 36"/>
                  <a:gd name="T13" fmla="*/ 0 h 43"/>
                  <a:gd name="T14" fmla="*/ 0 w 36"/>
                  <a:gd name="T15" fmla="*/ 0 h 43"/>
                  <a:gd name="T16" fmla="*/ 0 w 36"/>
                  <a:gd name="T17" fmla="*/ 0 h 43"/>
                  <a:gd name="T18" fmla="*/ 0 w 36"/>
                  <a:gd name="T19" fmla="*/ 0 h 43"/>
                  <a:gd name="T20" fmla="*/ 0 w 36"/>
                  <a:gd name="T21" fmla="*/ 0 h 43"/>
                  <a:gd name="T22" fmla="*/ 0 w 36"/>
                  <a:gd name="T23" fmla="*/ 0 h 43"/>
                  <a:gd name="T24" fmla="*/ 0 w 36"/>
                  <a:gd name="T25" fmla="*/ 0 h 43"/>
                  <a:gd name="T26" fmla="*/ 0 w 36"/>
                  <a:gd name="T27" fmla="*/ 0 h 43"/>
                  <a:gd name="T28" fmla="*/ 0 w 36"/>
                  <a:gd name="T29" fmla="*/ 0 h 43"/>
                  <a:gd name="T30" fmla="*/ 0 w 36"/>
                  <a:gd name="T31" fmla="*/ 0 h 43"/>
                  <a:gd name="T32" fmla="*/ 0 w 36"/>
                  <a:gd name="T33" fmla="*/ 0 h 43"/>
                  <a:gd name="T34" fmla="*/ 0 w 36"/>
                  <a:gd name="T35" fmla="*/ 0 h 43"/>
                  <a:gd name="T36" fmla="*/ 0 w 36"/>
                  <a:gd name="T37" fmla="*/ 0 h 43"/>
                  <a:gd name="T38" fmla="*/ 0 w 36"/>
                  <a:gd name="T39" fmla="*/ 0 h 43"/>
                  <a:gd name="T40" fmla="*/ 0 w 36"/>
                  <a:gd name="T41" fmla="*/ 0 h 43"/>
                  <a:gd name="T42" fmla="*/ 0 w 36"/>
                  <a:gd name="T43" fmla="*/ 0 h 43"/>
                  <a:gd name="T44" fmla="*/ 0 w 36"/>
                  <a:gd name="T45" fmla="*/ 0 h 43"/>
                  <a:gd name="T46" fmla="*/ 0 w 36"/>
                  <a:gd name="T47" fmla="*/ 0 h 43"/>
                  <a:gd name="T48" fmla="*/ 0 w 36"/>
                  <a:gd name="T49" fmla="*/ 0 h 43"/>
                  <a:gd name="T50" fmla="*/ 0 w 36"/>
                  <a:gd name="T51" fmla="*/ 0 h 43"/>
                  <a:gd name="T52" fmla="*/ 0 w 36"/>
                  <a:gd name="T53" fmla="*/ 0 h 43"/>
                  <a:gd name="T54" fmla="*/ 0 w 36"/>
                  <a:gd name="T55" fmla="*/ 0 h 43"/>
                  <a:gd name="T56" fmla="*/ 0 w 36"/>
                  <a:gd name="T57" fmla="*/ 0 h 43"/>
                  <a:gd name="T58" fmla="*/ 0 w 36"/>
                  <a:gd name="T59" fmla="*/ 0 h 43"/>
                  <a:gd name="T60" fmla="*/ 0 w 36"/>
                  <a:gd name="T61" fmla="*/ 0 h 43"/>
                  <a:gd name="T62" fmla="*/ 0 w 36"/>
                  <a:gd name="T63" fmla="*/ 0 h 43"/>
                  <a:gd name="T64" fmla="*/ 0 w 36"/>
                  <a:gd name="T65" fmla="*/ 0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
                  <a:gd name="T100" fmla="*/ 0 h 43"/>
                  <a:gd name="T101" fmla="*/ 36 w 36"/>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 h="43">
                    <a:moveTo>
                      <a:pt x="36" y="22"/>
                    </a:moveTo>
                    <a:lnTo>
                      <a:pt x="36" y="17"/>
                    </a:lnTo>
                    <a:lnTo>
                      <a:pt x="35" y="13"/>
                    </a:lnTo>
                    <a:lnTo>
                      <a:pt x="33" y="10"/>
                    </a:lnTo>
                    <a:lnTo>
                      <a:pt x="31" y="6"/>
                    </a:lnTo>
                    <a:lnTo>
                      <a:pt x="28" y="4"/>
                    </a:lnTo>
                    <a:lnTo>
                      <a:pt x="25" y="1"/>
                    </a:lnTo>
                    <a:lnTo>
                      <a:pt x="22" y="0"/>
                    </a:lnTo>
                    <a:lnTo>
                      <a:pt x="18" y="0"/>
                    </a:lnTo>
                    <a:lnTo>
                      <a:pt x="14" y="0"/>
                    </a:lnTo>
                    <a:lnTo>
                      <a:pt x="11" y="1"/>
                    </a:lnTo>
                    <a:lnTo>
                      <a:pt x="8" y="4"/>
                    </a:lnTo>
                    <a:lnTo>
                      <a:pt x="5" y="6"/>
                    </a:lnTo>
                    <a:lnTo>
                      <a:pt x="3" y="10"/>
                    </a:lnTo>
                    <a:lnTo>
                      <a:pt x="2" y="13"/>
                    </a:lnTo>
                    <a:lnTo>
                      <a:pt x="0" y="17"/>
                    </a:lnTo>
                    <a:lnTo>
                      <a:pt x="0" y="22"/>
                    </a:lnTo>
                    <a:lnTo>
                      <a:pt x="0" y="27"/>
                    </a:lnTo>
                    <a:lnTo>
                      <a:pt x="2" y="30"/>
                    </a:lnTo>
                    <a:lnTo>
                      <a:pt x="3" y="34"/>
                    </a:lnTo>
                    <a:lnTo>
                      <a:pt x="5" y="37"/>
                    </a:lnTo>
                    <a:lnTo>
                      <a:pt x="8" y="40"/>
                    </a:lnTo>
                    <a:lnTo>
                      <a:pt x="11" y="42"/>
                    </a:lnTo>
                    <a:lnTo>
                      <a:pt x="14" y="43"/>
                    </a:lnTo>
                    <a:lnTo>
                      <a:pt x="18" y="43"/>
                    </a:lnTo>
                    <a:lnTo>
                      <a:pt x="22" y="43"/>
                    </a:lnTo>
                    <a:lnTo>
                      <a:pt x="25" y="42"/>
                    </a:lnTo>
                    <a:lnTo>
                      <a:pt x="28" y="40"/>
                    </a:lnTo>
                    <a:lnTo>
                      <a:pt x="31" y="37"/>
                    </a:lnTo>
                    <a:lnTo>
                      <a:pt x="33" y="34"/>
                    </a:lnTo>
                    <a:lnTo>
                      <a:pt x="35" y="30"/>
                    </a:lnTo>
                    <a:lnTo>
                      <a:pt x="36" y="27"/>
                    </a:lnTo>
                    <a:lnTo>
                      <a:pt x="36" y="22"/>
                    </a:lnTo>
                    <a:close/>
                    <a:moveTo>
                      <a:pt x="27" y="22"/>
                    </a:moveTo>
                    <a:lnTo>
                      <a:pt x="27" y="24"/>
                    </a:lnTo>
                    <a:lnTo>
                      <a:pt x="26" y="25"/>
                    </a:lnTo>
                    <a:lnTo>
                      <a:pt x="26" y="28"/>
                    </a:lnTo>
                    <a:lnTo>
                      <a:pt x="24" y="29"/>
                    </a:lnTo>
                    <a:lnTo>
                      <a:pt x="23" y="30"/>
                    </a:lnTo>
                    <a:lnTo>
                      <a:pt x="22" y="31"/>
                    </a:lnTo>
                    <a:lnTo>
                      <a:pt x="20" y="33"/>
                    </a:lnTo>
                    <a:lnTo>
                      <a:pt x="18" y="33"/>
                    </a:lnTo>
                    <a:lnTo>
                      <a:pt x="16" y="33"/>
                    </a:lnTo>
                    <a:lnTo>
                      <a:pt x="15" y="31"/>
                    </a:lnTo>
                    <a:lnTo>
                      <a:pt x="13" y="30"/>
                    </a:lnTo>
                    <a:lnTo>
                      <a:pt x="12" y="29"/>
                    </a:lnTo>
                    <a:lnTo>
                      <a:pt x="11" y="28"/>
                    </a:lnTo>
                    <a:lnTo>
                      <a:pt x="10" y="25"/>
                    </a:lnTo>
                    <a:lnTo>
                      <a:pt x="9" y="24"/>
                    </a:lnTo>
                    <a:lnTo>
                      <a:pt x="9" y="22"/>
                    </a:lnTo>
                    <a:lnTo>
                      <a:pt x="9" y="19"/>
                    </a:lnTo>
                    <a:lnTo>
                      <a:pt x="10" y="17"/>
                    </a:lnTo>
                    <a:lnTo>
                      <a:pt x="11" y="16"/>
                    </a:lnTo>
                    <a:lnTo>
                      <a:pt x="12" y="15"/>
                    </a:lnTo>
                    <a:lnTo>
                      <a:pt x="13" y="13"/>
                    </a:lnTo>
                    <a:lnTo>
                      <a:pt x="15" y="12"/>
                    </a:lnTo>
                    <a:lnTo>
                      <a:pt x="16" y="11"/>
                    </a:lnTo>
                    <a:lnTo>
                      <a:pt x="18" y="11"/>
                    </a:lnTo>
                    <a:lnTo>
                      <a:pt x="20" y="11"/>
                    </a:lnTo>
                    <a:lnTo>
                      <a:pt x="22" y="12"/>
                    </a:lnTo>
                    <a:lnTo>
                      <a:pt x="23" y="13"/>
                    </a:lnTo>
                    <a:lnTo>
                      <a:pt x="24" y="15"/>
                    </a:lnTo>
                    <a:lnTo>
                      <a:pt x="26" y="16"/>
                    </a:lnTo>
                    <a:lnTo>
                      <a:pt x="26" y="17"/>
                    </a:lnTo>
                    <a:lnTo>
                      <a:pt x="27" y="19"/>
                    </a:lnTo>
                    <a:lnTo>
                      <a:pt x="27" y="22"/>
                    </a:lnTo>
                    <a:close/>
                  </a:path>
                </a:pathLst>
              </a:custGeom>
              <a:solidFill>
                <a:srgbClr val="FDF4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2" name="Freeform 158"/>
              <p:cNvSpPr>
                <a:spLocks/>
              </p:cNvSpPr>
              <p:nvPr/>
            </p:nvSpPr>
            <p:spPr bwMode="auto">
              <a:xfrm>
                <a:off x="1159" y="2657"/>
                <a:ext cx="5" cy="5"/>
              </a:xfrm>
              <a:custGeom>
                <a:avLst/>
                <a:gdLst>
                  <a:gd name="T0" fmla="*/ 0 w 27"/>
                  <a:gd name="T1" fmla="*/ 0 h 32"/>
                  <a:gd name="T2" fmla="*/ 0 w 27"/>
                  <a:gd name="T3" fmla="*/ 0 h 32"/>
                  <a:gd name="T4" fmla="*/ 0 w 27"/>
                  <a:gd name="T5" fmla="*/ 0 h 32"/>
                  <a:gd name="T6" fmla="*/ 0 w 27"/>
                  <a:gd name="T7" fmla="*/ 0 h 32"/>
                  <a:gd name="T8" fmla="*/ 0 w 27"/>
                  <a:gd name="T9" fmla="*/ 0 h 32"/>
                  <a:gd name="T10" fmla="*/ 0 w 27"/>
                  <a:gd name="T11" fmla="*/ 0 h 32"/>
                  <a:gd name="T12" fmla="*/ 0 w 27"/>
                  <a:gd name="T13" fmla="*/ 0 h 32"/>
                  <a:gd name="T14" fmla="*/ 0 w 27"/>
                  <a:gd name="T15" fmla="*/ 0 h 32"/>
                  <a:gd name="T16" fmla="*/ 0 w 27"/>
                  <a:gd name="T17" fmla="*/ 0 h 32"/>
                  <a:gd name="T18" fmla="*/ 0 w 27"/>
                  <a:gd name="T19" fmla="*/ 0 h 32"/>
                  <a:gd name="T20" fmla="*/ 0 w 27"/>
                  <a:gd name="T21" fmla="*/ 0 h 32"/>
                  <a:gd name="T22" fmla="*/ 0 w 27"/>
                  <a:gd name="T23" fmla="*/ 0 h 32"/>
                  <a:gd name="T24" fmla="*/ 0 w 27"/>
                  <a:gd name="T25" fmla="*/ 0 h 32"/>
                  <a:gd name="T26" fmla="*/ 0 w 27"/>
                  <a:gd name="T27" fmla="*/ 0 h 32"/>
                  <a:gd name="T28" fmla="*/ 0 w 27"/>
                  <a:gd name="T29" fmla="*/ 0 h 32"/>
                  <a:gd name="T30" fmla="*/ 0 w 27"/>
                  <a:gd name="T31" fmla="*/ 0 h 32"/>
                  <a:gd name="T32" fmla="*/ 0 w 27"/>
                  <a:gd name="T33" fmla="*/ 0 h 32"/>
                  <a:gd name="T34" fmla="*/ 0 w 27"/>
                  <a:gd name="T35" fmla="*/ 0 h 32"/>
                  <a:gd name="T36" fmla="*/ 0 w 27"/>
                  <a:gd name="T37" fmla="*/ 0 h 32"/>
                  <a:gd name="T38" fmla="*/ 0 w 27"/>
                  <a:gd name="T39" fmla="*/ 0 h 32"/>
                  <a:gd name="T40" fmla="*/ 0 w 27"/>
                  <a:gd name="T41" fmla="*/ 0 h 32"/>
                  <a:gd name="T42" fmla="*/ 0 w 27"/>
                  <a:gd name="T43" fmla="*/ 0 h 32"/>
                  <a:gd name="T44" fmla="*/ 0 w 27"/>
                  <a:gd name="T45" fmla="*/ 0 h 32"/>
                  <a:gd name="T46" fmla="*/ 0 w 27"/>
                  <a:gd name="T47" fmla="*/ 0 h 32"/>
                  <a:gd name="T48" fmla="*/ 0 w 27"/>
                  <a:gd name="T49" fmla="*/ 0 h 32"/>
                  <a:gd name="T50" fmla="*/ 0 w 27"/>
                  <a:gd name="T51" fmla="*/ 0 h 32"/>
                  <a:gd name="T52" fmla="*/ 0 w 27"/>
                  <a:gd name="T53" fmla="*/ 0 h 32"/>
                  <a:gd name="T54" fmla="*/ 0 w 27"/>
                  <a:gd name="T55" fmla="*/ 0 h 32"/>
                  <a:gd name="T56" fmla="*/ 0 w 27"/>
                  <a:gd name="T57" fmla="*/ 0 h 32"/>
                  <a:gd name="T58" fmla="*/ 0 w 27"/>
                  <a:gd name="T59" fmla="*/ 0 h 32"/>
                  <a:gd name="T60" fmla="*/ 0 w 27"/>
                  <a:gd name="T61" fmla="*/ 0 h 32"/>
                  <a:gd name="T62" fmla="*/ 0 w 27"/>
                  <a:gd name="T63" fmla="*/ 0 h 32"/>
                  <a:gd name="T64" fmla="*/ 0 w 27"/>
                  <a:gd name="T65" fmla="*/ 0 h 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
                  <a:gd name="T100" fmla="*/ 0 h 32"/>
                  <a:gd name="T101" fmla="*/ 27 w 27"/>
                  <a:gd name="T102" fmla="*/ 32 h 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 h="32">
                    <a:moveTo>
                      <a:pt x="27" y="17"/>
                    </a:moveTo>
                    <a:lnTo>
                      <a:pt x="26" y="13"/>
                    </a:lnTo>
                    <a:lnTo>
                      <a:pt x="26" y="11"/>
                    </a:lnTo>
                    <a:lnTo>
                      <a:pt x="24" y="7"/>
                    </a:lnTo>
                    <a:lnTo>
                      <a:pt x="23" y="5"/>
                    </a:lnTo>
                    <a:lnTo>
                      <a:pt x="21" y="4"/>
                    </a:lnTo>
                    <a:lnTo>
                      <a:pt x="18" y="2"/>
                    </a:lnTo>
                    <a:lnTo>
                      <a:pt x="16" y="1"/>
                    </a:lnTo>
                    <a:lnTo>
                      <a:pt x="13" y="0"/>
                    </a:lnTo>
                    <a:lnTo>
                      <a:pt x="10" y="1"/>
                    </a:lnTo>
                    <a:lnTo>
                      <a:pt x="8" y="2"/>
                    </a:lnTo>
                    <a:lnTo>
                      <a:pt x="6" y="4"/>
                    </a:lnTo>
                    <a:lnTo>
                      <a:pt x="4" y="5"/>
                    </a:lnTo>
                    <a:lnTo>
                      <a:pt x="2" y="7"/>
                    </a:lnTo>
                    <a:lnTo>
                      <a:pt x="1" y="11"/>
                    </a:lnTo>
                    <a:lnTo>
                      <a:pt x="0" y="13"/>
                    </a:lnTo>
                    <a:lnTo>
                      <a:pt x="0" y="17"/>
                    </a:lnTo>
                    <a:lnTo>
                      <a:pt x="0" y="20"/>
                    </a:lnTo>
                    <a:lnTo>
                      <a:pt x="1" y="23"/>
                    </a:lnTo>
                    <a:lnTo>
                      <a:pt x="2" y="26"/>
                    </a:lnTo>
                    <a:lnTo>
                      <a:pt x="4" y="29"/>
                    </a:lnTo>
                    <a:lnTo>
                      <a:pt x="6" y="30"/>
                    </a:lnTo>
                    <a:lnTo>
                      <a:pt x="8" y="31"/>
                    </a:lnTo>
                    <a:lnTo>
                      <a:pt x="10" y="32"/>
                    </a:lnTo>
                    <a:lnTo>
                      <a:pt x="13" y="32"/>
                    </a:lnTo>
                    <a:lnTo>
                      <a:pt x="16" y="32"/>
                    </a:lnTo>
                    <a:lnTo>
                      <a:pt x="18" y="31"/>
                    </a:lnTo>
                    <a:lnTo>
                      <a:pt x="21" y="30"/>
                    </a:lnTo>
                    <a:lnTo>
                      <a:pt x="23" y="29"/>
                    </a:lnTo>
                    <a:lnTo>
                      <a:pt x="24" y="26"/>
                    </a:lnTo>
                    <a:lnTo>
                      <a:pt x="26" y="23"/>
                    </a:lnTo>
                    <a:lnTo>
                      <a:pt x="26" y="20"/>
                    </a:lnTo>
                    <a:lnTo>
                      <a:pt x="27" y="17"/>
                    </a:lnTo>
                    <a:close/>
                  </a:path>
                </a:pathLst>
              </a:custGeom>
              <a:solidFill>
                <a:srgbClr val="FDF8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3" name="Freeform 159"/>
              <p:cNvSpPr>
                <a:spLocks/>
              </p:cNvSpPr>
              <p:nvPr/>
            </p:nvSpPr>
            <p:spPr bwMode="auto">
              <a:xfrm>
                <a:off x="1160" y="2658"/>
                <a:ext cx="3" cy="3"/>
              </a:xfrm>
              <a:custGeom>
                <a:avLst/>
                <a:gdLst>
                  <a:gd name="T0" fmla="*/ 0 w 18"/>
                  <a:gd name="T1" fmla="*/ 0 h 22"/>
                  <a:gd name="T2" fmla="*/ 0 w 18"/>
                  <a:gd name="T3" fmla="*/ 0 h 22"/>
                  <a:gd name="T4" fmla="*/ 0 w 18"/>
                  <a:gd name="T5" fmla="*/ 0 h 22"/>
                  <a:gd name="T6" fmla="*/ 0 w 18"/>
                  <a:gd name="T7" fmla="*/ 0 h 22"/>
                  <a:gd name="T8" fmla="*/ 0 w 18"/>
                  <a:gd name="T9" fmla="*/ 0 h 22"/>
                  <a:gd name="T10" fmla="*/ 0 w 18"/>
                  <a:gd name="T11" fmla="*/ 0 h 22"/>
                  <a:gd name="T12" fmla="*/ 0 w 18"/>
                  <a:gd name="T13" fmla="*/ 0 h 22"/>
                  <a:gd name="T14" fmla="*/ 0 w 18"/>
                  <a:gd name="T15" fmla="*/ 0 h 22"/>
                  <a:gd name="T16" fmla="*/ 0 w 18"/>
                  <a:gd name="T17" fmla="*/ 0 h 22"/>
                  <a:gd name="T18" fmla="*/ 0 w 18"/>
                  <a:gd name="T19" fmla="*/ 0 h 22"/>
                  <a:gd name="T20" fmla="*/ 0 w 18"/>
                  <a:gd name="T21" fmla="*/ 0 h 22"/>
                  <a:gd name="T22" fmla="*/ 0 w 18"/>
                  <a:gd name="T23" fmla="*/ 0 h 22"/>
                  <a:gd name="T24" fmla="*/ 0 w 18"/>
                  <a:gd name="T25" fmla="*/ 0 h 22"/>
                  <a:gd name="T26" fmla="*/ 0 w 18"/>
                  <a:gd name="T27" fmla="*/ 0 h 22"/>
                  <a:gd name="T28" fmla="*/ 0 w 18"/>
                  <a:gd name="T29" fmla="*/ 0 h 22"/>
                  <a:gd name="T30" fmla="*/ 0 w 18"/>
                  <a:gd name="T31" fmla="*/ 0 h 22"/>
                  <a:gd name="T32" fmla="*/ 0 w 18"/>
                  <a:gd name="T33" fmla="*/ 0 h 22"/>
                  <a:gd name="T34" fmla="*/ 0 w 18"/>
                  <a:gd name="T35" fmla="*/ 0 h 22"/>
                  <a:gd name="T36" fmla="*/ 0 w 18"/>
                  <a:gd name="T37" fmla="*/ 0 h 22"/>
                  <a:gd name="T38" fmla="*/ 0 w 18"/>
                  <a:gd name="T39" fmla="*/ 0 h 22"/>
                  <a:gd name="T40" fmla="*/ 0 w 18"/>
                  <a:gd name="T41" fmla="*/ 0 h 22"/>
                  <a:gd name="T42" fmla="*/ 0 w 18"/>
                  <a:gd name="T43" fmla="*/ 0 h 22"/>
                  <a:gd name="T44" fmla="*/ 0 w 18"/>
                  <a:gd name="T45" fmla="*/ 0 h 22"/>
                  <a:gd name="T46" fmla="*/ 0 w 18"/>
                  <a:gd name="T47" fmla="*/ 0 h 22"/>
                  <a:gd name="T48" fmla="*/ 0 w 18"/>
                  <a:gd name="T49" fmla="*/ 0 h 22"/>
                  <a:gd name="T50" fmla="*/ 0 w 18"/>
                  <a:gd name="T51" fmla="*/ 0 h 22"/>
                  <a:gd name="T52" fmla="*/ 0 w 18"/>
                  <a:gd name="T53" fmla="*/ 0 h 22"/>
                  <a:gd name="T54" fmla="*/ 0 w 18"/>
                  <a:gd name="T55" fmla="*/ 0 h 22"/>
                  <a:gd name="T56" fmla="*/ 0 w 18"/>
                  <a:gd name="T57" fmla="*/ 0 h 22"/>
                  <a:gd name="T58" fmla="*/ 0 w 18"/>
                  <a:gd name="T59" fmla="*/ 0 h 22"/>
                  <a:gd name="T60" fmla="*/ 0 w 18"/>
                  <a:gd name="T61" fmla="*/ 0 h 22"/>
                  <a:gd name="T62" fmla="*/ 0 w 18"/>
                  <a:gd name="T63" fmla="*/ 0 h 22"/>
                  <a:gd name="T64" fmla="*/ 0 w 18"/>
                  <a:gd name="T65" fmla="*/ 0 h 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
                  <a:gd name="T100" fmla="*/ 0 h 22"/>
                  <a:gd name="T101" fmla="*/ 18 w 18"/>
                  <a:gd name="T102" fmla="*/ 22 h 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 h="22">
                    <a:moveTo>
                      <a:pt x="18" y="11"/>
                    </a:moveTo>
                    <a:lnTo>
                      <a:pt x="18" y="8"/>
                    </a:lnTo>
                    <a:lnTo>
                      <a:pt x="17" y="6"/>
                    </a:lnTo>
                    <a:lnTo>
                      <a:pt x="17" y="5"/>
                    </a:lnTo>
                    <a:lnTo>
                      <a:pt x="15" y="4"/>
                    </a:lnTo>
                    <a:lnTo>
                      <a:pt x="14" y="2"/>
                    </a:lnTo>
                    <a:lnTo>
                      <a:pt x="13" y="1"/>
                    </a:lnTo>
                    <a:lnTo>
                      <a:pt x="11" y="0"/>
                    </a:lnTo>
                    <a:lnTo>
                      <a:pt x="9" y="0"/>
                    </a:lnTo>
                    <a:lnTo>
                      <a:pt x="7" y="0"/>
                    </a:lnTo>
                    <a:lnTo>
                      <a:pt x="6" y="1"/>
                    </a:lnTo>
                    <a:lnTo>
                      <a:pt x="4" y="2"/>
                    </a:lnTo>
                    <a:lnTo>
                      <a:pt x="3" y="4"/>
                    </a:lnTo>
                    <a:lnTo>
                      <a:pt x="2" y="5"/>
                    </a:lnTo>
                    <a:lnTo>
                      <a:pt x="1" y="6"/>
                    </a:lnTo>
                    <a:lnTo>
                      <a:pt x="0" y="8"/>
                    </a:lnTo>
                    <a:lnTo>
                      <a:pt x="0" y="11"/>
                    </a:lnTo>
                    <a:lnTo>
                      <a:pt x="0" y="13"/>
                    </a:lnTo>
                    <a:lnTo>
                      <a:pt x="1" y="14"/>
                    </a:lnTo>
                    <a:lnTo>
                      <a:pt x="2" y="17"/>
                    </a:lnTo>
                    <a:lnTo>
                      <a:pt x="3" y="18"/>
                    </a:lnTo>
                    <a:lnTo>
                      <a:pt x="4" y="19"/>
                    </a:lnTo>
                    <a:lnTo>
                      <a:pt x="6" y="20"/>
                    </a:lnTo>
                    <a:lnTo>
                      <a:pt x="7" y="22"/>
                    </a:lnTo>
                    <a:lnTo>
                      <a:pt x="9" y="22"/>
                    </a:lnTo>
                    <a:lnTo>
                      <a:pt x="11" y="22"/>
                    </a:lnTo>
                    <a:lnTo>
                      <a:pt x="13" y="20"/>
                    </a:lnTo>
                    <a:lnTo>
                      <a:pt x="14" y="19"/>
                    </a:lnTo>
                    <a:lnTo>
                      <a:pt x="15" y="18"/>
                    </a:lnTo>
                    <a:lnTo>
                      <a:pt x="17" y="17"/>
                    </a:lnTo>
                    <a:lnTo>
                      <a:pt x="17" y="14"/>
                    </a:lnTo>
                    <a:lnTo>
                      <a:pt x="18" y="13"/>
                    </a:lnTo>
                    <a:lnTo>
                      <a:pt x="18" y="11"/>
                    </a:lnTo>
                    <a:close/>
                  </a:path>
                </a:pathLst>
              </a:custGeom>
              <a:solidFill>
                <a:srgbClr val="FDFA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4" name="Freeform 160"/>
              <p:cNvSpPr>
                <a:spLocks/>
              </p:cNvSpPr>
              <p:nvPr/>
            </p:nvSpPr>
            <p:spPr bwMode="auto">
              <a:xfrm>
                <a:off x="1161" y="2658"/>
                <a:ext cx="2" cy="2"/>
              </a:xfrm>
              <a:custGeom>
                <a:avLst/>
                <a:gdLst>
                  <a:gd name="T0" fmla="*/ 0 w 9"/>
                  <a:gd name="T1" fmla="*/ 0 h 11"/>
                  <a:gd name="T2" fmla="*/ 0 w 9"/>
                  <a:gd name="T3" fmla="*/ 0 h 11"/>
                  <a:gd name="T4" fmla="*/ 0 w 9"/>
                  <a:gd name="T5" fmla="*/ 0 h 11"/>
                  <a:gd name="T6" fmla="*/ 0 w 9"/>
                  <a:gd name="T7" fmla="*/ 0 h 11"/>
                  <a:gd name="T8" fmla="*/ 0 w 9"/>
                  <a:gd name="T9" fmla="*/ 0 h 11"/>
                  <a:gd name="T10" fmla="*/ 0 w 9"/>
                  <a:gd name="T11" fmla="*/ 0 h 11"/>
                  <a:gd name="T12" fmla="*/ 0 w 9"/>
                  <a:gd name="T13" fmla="*/ 0 h 11"/>
                  <a:gd name="T14" fmla="*/ 0 w 9"/>
                  <a:gd name="T15" fmla="*/ 0 h 11"/>
                  <a:gd name="T16" fmla="*/ 0 w 9"/>
                  <a:gd name="T17" fmla="*/ 0 h 11"/>
                  <a:gd name="T18" fmla="*/ 0 w 9"/>
                  <a:gd name="T19" fmla="*/ 0 h 11"/>
                  <a:gd name="T20" fmla="*/ 0 w 9"/>
                  <a:gd name="T21" fmla="*/ 0 h 11"/>
                  <a:gd name="T22" fmla="*/ 0 w 9"/>
                  <a:gd name="T23" fmla="*/ 0 h 11"/>
                  <a:gd name="T24" fmla="*/ 0 w 9"/>
                  <a:gd name="T25" fmla="*/ 0 h 11"/>
                  <a:gd name="T26" fmla="*/ 0 w 9"/>
                  <a:gd name="T27" fmla="*/ 0 h 11"/>
                  <a:gd name="T28" fmla="*/ 0 w 9"/>
                  <a:gd name="T29" fmla="*/ 0 h 11"/>
                  <a:gd name="T30" fmla="*/ 0 w 9"/>
                  <a:gd name="T31" fmla="*/ 0 h 11"/>
                  <a:gd name="T32" fmla="*/ 0 w 9"/>
                  <a:gd name="T33" fmla="*/ 0 h 11"/>
                  <a:gd name="T34" fmla="*/ 0 w 9"/>
                  <a:gd name="T35" fmla="*/ 0 h 11"/>
                  <a:gd name="T36" fmla="*/ 0 w 9"/>
                  <a:gd name="T37" fmla="*/ 0 h 11"/>
                  <a:gd name="T38" fmla="*/ 0 w 9"/>
                  <a:gd name="T39" fmla="*/ 0 h 11"/>
                  <a:gd name="T40" fmla="*/ 0 w 9"/>
                  <a:gd name="T41" fmla="*/ 0 h 11"/>
                  <a:gd name="T42" fmla="*/ 0 w 9"/>
                  <a:gd name="T43" fmla="*/ 0 h 11"/>
                  <a:gd name="T44" fmla="*/ 0 w 9"/>
                  <a:gd name="T45" fmla="*/ 0 h 11"/>
                  <a:gd name="T46" fmla="*/ 0 w 9"/>
                  <a:gd name="T47" fmla="*/ 0 h 11"/>
                  <a:gd name="T48" fmla="*/ 0 w 9"/>
                  <a:gd name="T49" fmla="*/ 0 h 11"/>
                  <a:gd name="T50" fmla="*/ 0 w 9"/>
                  <a:gd name="T51" fmla="*/ 0 h 11"/>
                  <a:gd name="T52" fmla="*/ 0 w 9"/>
                  <a:gd name="T53" fmla="*/ 0 h 11"/>
                  <a:gd name="T54" fmla="*/ 0 w 9"/>
                  <a:gd name="T55" fmla="*/ 0 h 11"/>
                  <a:gd name="T56" fmla="*/ 0 w 9"/>
                  <a:gd name="T57" fmla="*/ 0 h 11"/>
                  <a:gd name="T58" fmla="*/ 0 w 9"/>
                  <a:gd name="T59" fmla="*/ 0 h 11"/>
                  <a:gd name="T60" fmla="*/ 0 w 9"/>
                  <a:gd name="T61" fmla="*/ 0 h 11"/>
                  <a:gd name="T62" fmla="*/ 0 w 9"/>
                  <a:gd name="T63" fmla="*/ 0 h 11"/>
                  <a:gd name="T64" fmla="*/ 0 w 9"/>
                  <a:gd name="T65" fmla="*/ 0 h 1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
                  <a:gd name="T100" fmla="*/ 0 h 11"/>
                  <a:gd name="T101" fmla="*/ 9 w 9"/>
                  <a:gd name="T102" fmla="*/ 11 h 1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 h="11">
                    <a:moveTo>
                      <a:pt x="9" y="6"/>
                    </a:moveTo>
                    <a:lnTo>
                      <a:pt x="9" y="5"/>
                    </a:lnTo>
                    <a:lnTo>
                      <a:pt x="8" y="3"/>
                    </a:lnTo>
                    <a:lnTo>
                      <a:pt x="8" y="2"/>
                    </a:lnTo>
                    <a:lnTo>
                      <a:pt x="7" y="2"/>
                    </a:lnTo>
                    <a:lnTo>
                      <a:pt x="7" y="1"/>
                    </a:lnTo>
                    <a:lnTo>
                      <a:pt x="6" y="1"/>
                    </a:lnTo>
                    <a:lnTo>
                      <a:pt x="5" y="1"/>
                    </a:lnTo>
                    <a:lnTo>
                      <a:pt x="4" y="0"/>
                    </a:lnTo>
                    <a:lnTo>
                      <a:pt x="3" y="1"/>
                    </a:lnTo>
                    <a:lnTo>
                      <a:pt x="2" y="1"/>
                    </a:lnTo>
                    <a:lnTo>
                      <a:pt x="1" y="2"/>
                    </a:lnTo>
                    <a:lnTo>
                      <a:pt x="0" y="2"/>
                    </a:lnTo>
                    <a:lnTo>
                      <a:pt x="0" y="3"/>
                    </a:lnTo>
                    <a:lnTo>
                      <a:pt x="0" y="5"/>
                    </a:lnTo>
                    <a:lnTo>
                      <a:pt x="0" y="6"/>
                    </a:lnTo>
                    <a:lnTo>
                      <a:pt x="0" y="7"/>
                    </a:lnTo>
                    <a:lnTo>
                      <a:pt x="0" y="8"/>
                    </a:lnTo>
                    <a:lnTo>
                      <a:pt x="1" y="9"/>
                    </a:lnTo>
                    <a:lnTo>
                      <a:pt x="2" y="11"/>
                    </a:lnTo>
                    <a:lnTo>
                      <a:pt x="3" y="11"/>
                    </a:lnTo>
                    <a:lnTo>
                      <a:pt x="4" y="11"/>
                    </a:lnTo>
                    <a:lnTo>
                      <a:pt x="5" y="11"/>
                    </a:lnTo>
                    <a:lnTo>
                      <a:pt x="6" y="11"/>
                    </a:lnTo>
                    <a:lnTo>
                      <a:pt x="7" y="11"/>
                    </a:lnTo>
                    <a:lnTo>
                      <a:pt x="7" y="9"/>
                    </a:lnTo>
                    <a:lnTo>
                      <a:pt x="8" y="8"/>
                    </a:lnTo>
                    <a:lnTo>
                      <a:pt x="9" y="7"/>
                    </a:lnTo>
                    <a:lnTo>
                      <a:pt x="9" y="6"/>
                    </a:lnTo>
                    <a:close/>
                  </a:path>
                </a:pathLst>
              </a:custGeom>
              <a:solidFill>
                <a:srgbClr val="FEFE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5" name="Freeform 161"/>
              <p:cNvSpPr>
                <a:spLocks/>
              </p:cNvSpPr>
              <p:nvPr/>
            </p:nvSpPr>
            <p:spPr bwMode="auto">
              <a:xfrm>
                <a:off x="1043" y="2596"/>
                <a:ext cx="44" cy="47"/>
              </a:xfrm>
              <a:custGeom>
                <a:avLst/>
                <a:gdLst>
                  <a:gd name="T0" fmla="*/ 1 w 220"/>
                  <a:gd name="T1" fmla="*/ 0 h 284"/>
                  <a:gd name="T2" fmla="*/ 0 w 220"/>
                  <a:gd name="T3" fmla="*/ 0 h 284"/>
                  <a:gd name="T4" fmla="*/ 0 w 220"/>
                  <a:gd name="T5" fmla="*/ 1 h 284"/>
                  <a:gd name="T6" fmla="*/ 1 w 220"/>
                  <a:gd name="T7" fmla="*/ 1 h 284"/>
                  <a:gd name="T8" fmla="*/ 2 w 220"/>
                  <a:gd name="T9" fmla="*/ 0 h 284"/>
                  <a:gd name="T10" fmla="*/ 1 w 220"/>
                  <a:gd name="T11" fmla="*/ 0 h 284"/>
                  <a:gd name="T12" fmla="*/ 0 60000 65536"/>
                  <a:gd name="T13" fmla="*/ 0 60000 65536"/>
                  <a:gd name="T14" fmla="*/ 0 60000 65536"/>
                  <a:gd name="T15" fmla="*/ 0 60000 65536"/>
                  <a:gd name="T16" fmla="*/ 0 60000 65536"/>
                  <a:gd name="T17" fmla="*/ 0 60000 65536"/>
                  <a:gd name="T18" fmla="*/ 0 w 220"/>
                  <a:gd name="T19" fmla="*/ 0 h 284"/>
                  <a:gd name="T20" fmla="*/ 220 w 220"/>
                  <a:gd name="T21" fmla="*/ 284 h 284"/>
                </a:gdLst>
                <a:ahLst/>
                <a:cxnLst>
                  <a:cxn ang="T12">
                    <a:pos x="T0" y="T1"/>
                  </a:cxn>
                  <a:cxn ang="T13">
                    <a:pos x="T2" y="T3"/>
                  </a:cxn>
                  <a:cxn ang="T14">
                    <a:pos x="T4" y="T5"/>
                  </a:cxn>
                  <a:cxn ang="T15">
                    <a:pos x="T6" y="T7"/>
                  </a:cxn>
                  <a:cxn ang="T16">
                    <a:pos x="T8" y="T9"/>
                  </a:cxn>
                  <a:cxn ang="T17">
                    <a:pos x="T10" y="T11"/>
                  </a:cxn>
                </a:cxnLst>
                <a:rect l="T18" t="T19" r="T20" b="T21"/>
                <a:pathLst>
                  <a:path w="220" h="284">
                    <a:moveTo>
                      <a:pt x="185" y="0"/>
                    </a:moveTo>
                    <a:lnTo>
                      <a:pt x="0" y="48"/>
                    </a:lnTo>
                    <a:lnTo>
                      <a:pt x="58" y="260"/>
                    </a:lnTo>
                    <a:lnTo>
                      <a:pt x="94" y="284"/>
                    </a:lnTo>
                    <a:lnTo>
                      <a:pt x="220" y="23"/>
                    </a:lnTo>
                    <a:lnTo>
                      <a:pt x="185" y="0"/>
                    </a:lnTo>
                    <a:close/>
                  </a:path>
                </a:pathLst>
              </a:custGeom>
              <a:solidFill>
                <a:srgbClr val="C2C2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6" name="Freeform 162"/>
              <p:cNvSpPr>
                <a:spLocks/>
              </p:cNvSpPr>
              <p:nvPr/>
            </p:nvSpPr>
            <p:spPr bwMode="auto">
              <a:xfrm>
                <a:off x="1043" y="2596"/>
                <a:ext cx="44" cy="26"/>
              </a:xfrm>
              <a:custGeom>
                <a:avLst/>
                <a:gdLst>
                  <a:gd name="T0" fmla="*/ 1 w 222"/>
                  <a:gd name="T1" fmla="*/ 0 h 157"/>
                  <a:gd name="T2" fmla="*/ 0 w 222"/>
                  <a:gd name="T3" fmla="*/ 0 h 157"/>
                  <a:gd name="T4" fmla="*/ 1 w 222"/>
                  <a:gd name="T5" fmla="*/ 1 h 157"/>
                  <a:gd name="T6" fmla="*/ 2 w 222"/>
                  <a:gd name="T7" fmla="*/ 0 h 157"/>
                  <a:gd name="T8" fmla="*/ 1 w 222"/>
                  <a:gd name="T9" fmla="*/ 0 h 157"/>
                  <a:gd name="T10" fmla="*/ 0 60000 65536"/>
                  <a:gd name="T11" fmla="*/ 0 60000 65536"/>
                  <a:gd name="T12" fmla="*/ 0 60000 65536"/>
                  <a:gd name="T13" fmla="*/ 0 60000 65536"/>
                  <a:gd name="T14" fmla="*/ 0 60000 65536"/>
                  <a:gd name="T15" fmla="*/ 0 w 222"/>
                  <a:gd name="T16" fmla="*/ 0 h 157"/>
                  <a:gd name="T17" fmla="*/ 222 w 222"/>
                  <a:gd name="T18" fmla="*/ 157 h 157"/>
                </a:gdLst>
                <a:ahLst/>
                <a:cxnLst>
                  <a:cxn ang="T10">
                    <a:pos x="T0" y="T1"/>
                  </a:cxn>
                  <a:cxn ang="T11">
                    <a:pos x="T2" y="T3"/>
                  </a:cxn>
                  <a:cxn ang="T12">
                    <a:pos x="T4" y="T5"/>
                  </a:cxn>
                  <a:cxn ang="T13">
                    <a:pos x="T6" y="T7"/>
                  </a:cxn>
                  <a:cxn ang="T14">
                    <a:pos x="T8" y="T9"/>
                  </a:cxn>
                </a:cxnLst>
                <a:rect l="T15" t="T16" r="T17" b="T18"/>
                <a:pathLst>
                  <a:path w="222" h="157">
                    <a:moveTo>
                      <a:pt x="186" y="0"/>
                    </a:moveTo>
                    <a:lnTo>
                      <a:pt x="0" y="48"/>
                    </a:lnTo>
                    <a:lnTo>
                      <a:pt x="157" y="157"/>
                    </a:lnTo>
                    <a:lnTo>
                      <a:pt x="222" y="24"/>
                    </a:lnTo>
                    <a:lnTo>
                      <a:pt x="186" y="0"/>
                    </a:lnTo>
                    <a:close/>
                  </a:path>
                </a:pathLst>
              </a:custGeom>
              <a:solidFill>
                <a:srgbClr val="EBECE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7" name="Freeform 163"/>
              <p:cNvSpPr>
                <a:spLocks/>
              </p:cNvSpPr>
              <p:nvPr/>
            </p:nvSpPr>
            <p:spPr bwMode="auto">
              <a:xfrm>
                <a:off x="1043" y="2601"/>
                <a:ext cx="13" cy="15"/>
              </a:xfrm>
              <a:custGeom>
                <a:avLst/>
                <a:gdLst>
                  <a:gd name="T0" fmla="*/ 1 w 63"/>
                  <a:gd name="T1" fmla="*/ 0 h 89"/>
                  <a:gd name="T2" fmla="*/ 0 w 63"/>
                  <a:gd name="T3" fmla="*/ 0 h 89"/>
                  <a:gd name="T4" fmla="*/ 0 w 63"/>
                  <a:gd name="T5" fmla="*/ 1 h 89"/>
                  <a:gd name="T6" fmla="*/ 1 w 63"/>
                  <a:gd name="T7" fmla="*/ 0 h 89"/>
                  <a:gd name="T8" fmla="*/ 0 60000 65536"/>
                  <a:gd name="T9" fmla="*/ 0 60000 65536"/>
                  <a:gd name="T10" fmla="*/ 0 60000 65536"/>
                  <a:gd name="T11" fmla="*/ 0 60000 65536"/>
                  <a:gd name="T12" fmla="*/ 0 w 63"/>
                  <a:gd name="T13" fmla="*/ 0 h 89"/>
                  <a:gd name="T14" fmla="*/ 63 w 63"/>
                  <a:gd name="T15" fmla="*/ 89 h 89"/>
                </a:gdLst>
                <a:ahLst/>
                <a:cxnLst>
                  <a:cxn ang="T8">
                    <a:pos x="T0" y="T1"/>
                  </a:cxn>
                  <a:cxn ang="T9">
                    <a:pos x="T2" y="T3"/>
                  </a:cxn>
                  <a:cxn ang="T10">
                    <a:pos x="T4" y="T5"/>
                  </a:cxn>
                  <a:cxn ang="T11">
                    <a:pos x="T6" y="T7"/>
                  </a:cxn>
                </a:cxnLst>
                <a:rect l="T12" t="T13" r="T14" b="T15"/>
                <a:pathLst>
                  <a:path w="63" h="89">
                    <a:moveTo>
                      <a:pt x="63" y="0"/>
                    </a:moveTo>
                    <a:lnTo>
                      <a:pt x="0" y="16"/>
                    </a:lnTo>
                    <a:lnTo>
                      <a:pt x="20" y="89"/>
                    </a:lnTo>
                    <a:lnTo>
                      <a:pt x="63" y="0"/>
                    </a:lnTo>
                    <a:close/>
                  </a:path>
                </a:pathLst>
              </a:custGeom>
              <a:solidFill>
                <a:srgbClr val="A9A9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8" name="Freeform 164"/>
              <p:cNvSpPr>
                <a:spLocks/>
              </p:cNvSpPr>
              <p:nvPr/>
            </p:nvSpPr>
            <p:spPr bwMode="auto">
              <a:xfrm>
                <a:off x="1043" y="2601"/>
                <a:ext cx="13" cy="8"/>
              </a:xfrm>
              <a:custGeom>
                <a:avLst/>
                <a:gdLst>
                  <a:gd name="T0" fmla="*/ 1 w 63"/>
                  <a:gd name="T1" fmla="*/ 0 h 46"/>
                  <a:gd name="T2" fmla="*/ 0 w 63"/>
                  <a:gd name="T3" fmla="*/ 0 h 46"/>
                  <a:gd name="T4" fmla="*/ 0 w 63"/>
                  <a:gd name="T5" fmla="*/ 0 h 46"/>
                  <a:gd name="T6" fmla="*/ 1 w 63"/>
                  <a:gd name="T7" fmla="*/ 0 h 46"/>
                  <a:gd name="T8" fmla="*/ 0 60000 65536"/>
                  <a:gd name="T9" fmla="*/ 0 60000 65536"/>
                  <a:gd name="T10" fmla="*/ 0 60000 65536"/>
                  <a:gd name="T11" fmla="*/ 0 60000 65536"/>
                  <a:gd name="T12" fmla="*/ 0 w 63"/>
                  <a:gd name="T13" fmla="*/ 0 h 46"/>
                  <a:gd name="T14" fmla="*/ 63 w 63"/>
                  <a:gd name="T15" fmla="*/ 46 h 46"/>
                </a:gdLst>
                <a:ahLst/>
                <a:cxnLst>
                  <a:cxn ang="T8">
                    <a:pos x="T0" y="T1"/>
                  </a:cxn>
                  <a:cxn ang="T9">
                    <a:pos x="T2" y="T3"/>
                  </a:cxn>
                  <a:cxn ang="T10">
                    <a:pos x="T4" y="T5"/>
                  </a:cxn>
                  <a:cxn ang="T11">
                    <a:pos x="T6" y="T7"/>
                  </a:cxn>
                </a:cxnLst>
                <a:rect l="T12" t="T13" r="T14" b="T15"/>
                <a:pathLst>
                  <a:path w="63" h="46">
                    <a:moveTo>
                      <a:pt x="63" y="0"/>
                    </a:moveTo>
                    <a:lnTo>
                      <a:pt x="0" y="16"/>
                    </a:lnTo>
                    <a:lnTo>
                      <a:pt x="41" y="46"/>
                    </a:lnTo>
                    <a:lnTo>
                      <a:pt x="63" y="0"/>
                    </a:lnTo>
                    <a:close/>
                  </a:path>
                </a:pathLst>
              </a:custGeom>
              <a:solidFill>
                <a:srgbClr val="DE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9" name="Freeform 165"/>
              <p:cNvSpPr>
                <a:spLocks/>
              </p:cNvSpPr>
              <p:nvPr/>
            </p:nvSpPr>
            <p:spPr bwMode="auto">
              <a:xfrm>
                <a:off x="1078" y="2596"/>
                <a:ext cx="93" cy="63"/>
              </a:xfrm>
              <a:custGeom>
                <a:avLst/>
                <a:gdLst>
                  <a:gd name="T0" fmla="*/ 0 w 463"/>
                  <a:gd name="T1" fmla="*/ 0 h 376"/>
                  <a:gd name="T2" fmla="*/ 0 w 463"/>
                  <a:gd name="T3" fmla="*/ 0 h 376"/>
                  <a:gd name="T4" fmla="*/ 3 w 463"/>
                  <a:gd name="T5" fmla="*/ 2 h 376"/>
                  <a:gd name="T6" fmla="*/ 4 w 463"/>
                  <a:gd name="T7" fmla="*/ 2 h 376"/>
                  <a:gd name="T8" fmla="*/ 0 w 463"/>
                  <a:gd name="T9" fmla="*/ 0 h 376"/>
                  <a:gd name="T10" fmla="*/ 0 60000 65536"/>
                  <a:gd name="T11" fmla="*/ 0 60000 65536"/>
                  <a:gd name="T12" fmla="*/ 0 60000 65536"/>
                  <a:gd name="T13" fmla="*/ 0 60000 65536"/>
                  <a:gd name="T14" fmla="*/ 0 60000 65536"/>
                  <a:gd name="T15" fmla="*/ 0 w 463"/>
                  <a:gd name="T16" fmla="*/ 0 h 376"/>
                  <a:gd name="T17" fmla="*/ 463 w 463"/>
                  <a:gd name="T18" fmla="*/ 376 h 376"/>
                </a:gdLst>
                <a:ahLst/>
                <a:cxnLst>
                  <a:cxn ang="T10">
                    <a:pos x="T0" y="T1"/>
                  </a:cxn>
                  <a:cxn ang="T11">
                    <a:pos x="T2" y="T3"/>
                  </a:cxn>
                  <a:cxn ang="T12">
                    <a:pos x="T4" y="T5"/>
                  </a:cxn>
                  <a:cxn ang="T13">
                    <a:pos x="T6" y="T7"/>
                  </a:cxn>
                  <a:cxn ang="T14">
                    <a:pos x="T8" y="T9"/>
                  </a:cxn>
                </a:cxnLst>
                <a:rect l="T15" t="T16" r="T17" b="T18"/>
                <a:pathLst>
                  <a:path w="463" h="376">
                    <a:moveTo>
                      <a:pt x="8" y="0"/>
                    </a:moveTo>
                    <a:lnTo>
                      <a:pt x="0" y="79"/>
                    </a:lnTo>
                    <a:lnTo>
                      <a:pt x="432" y="376"/>
                    </a:lnTo>
                    <a:lnTo>
                      <a:pt x="463" y="311"/>
                    </a:lnTo>
                    <a:lnTo>
                      <a:pt x="8" y="0"/>
                    </a:lnTo>
                    <a:close/>
                  </a:path>
                </a:pathLst>
              </a:custGeom>
              <a:solidFill>
                <a:srgbClr val="B5DC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0" name="Freeform 166"/>
              <p:cNvSpPr>
                <a:spLocks/>
              </p:cNvSpPr>
              <p:nvPr/>
            </p:nvSpPr>
            <p:spPr bwMode="auto">
              <a:xfrm>
                <a:off x="1065" y="2609"/>
                <a:ext cx="100" cy="72"/>
              </a:xfrm>
              <a:custGeom>
                <a:avLst/>
                <a:gdLst>
                  <a:gd name="T0" fmla="*/ 1 w 501"/>
                  <a:gd name="T1" fmla="*/ 0 h 430"/>
                  <a:gd name="T2" fmla="*/ 0 w 501"/>
                  <a:gd name="T3" fmla="*/ 0 h 430"/>
                  <a:gd name="T4" fmla="*/ 0 w 501"/>
                  <a:gd name="T5" fmla="*/ 1 h 430"/>
                  <a:gd name="T6" fmla="*/ 3 w 501"/>
                  <a:gd name="T7" fmla="*/ 2 h 430"/>
                  <a:gd name="T8" fmla="*/ 4 w 501"/>
                  <a:gd name="T9" fmla="*/ 1 h 430"/>
                  <a:gd name="T10" fmla="*/ 1 w 501"/>
                  <a:gd name="T11" fmla="*/ 0 h 430"/>
                  <a:gd name="T12" fmla="*/ 0 60000 65536"/>
                  <a:gd name="T13" fmla="*/ 0 60000 65536"/>
                  <a:gd name="T14" fmla="*/ 0 60000 65536"/>
                  <a:gd name="T15" fmla="*/ 0 60000 65536"/>
                  <a:gd name="T16" fmla="*/ 0 60000 65536"/>
                  <a:gd name="T17" fmla="*/ 0 60000 65536"/>
                  <a:gd name="T18" fmla="*/ 0 w 501"/>
                  <a:gd name="T19" fmla="*/ 0 h 430"/>
                  <a:gd name="T20" fmla="*/ 501 w 501"/>
                  <a:gd name="T21" fmla="*/ 430 h 430"/>
                </a:gdLst>
                <a:ahLst/>
                <a:cxnLst>
                  <a:cxn ang="T12">
                    <a:pos x="T0" y="T1"/>
                  </a:cxn>
                  <a:cxn ang="T13">
                    <a:pos x="T2" y="T3"/>
                  </a:cxn>
                  <a:cxn ang="T14">
                    <a:pos x="T4" y="T5"/>
                  </a:cxn>
                  <a:cxn ang="T15">
                    <a:pos x="T6" y="T7"/>
                  </a:cxn>
                  <a:cxn ang="T16">
                    <a:pos x="T8" y="T9"/>
                  </a:cxn>
                  <a:cxn ang="T17">
                    <a:pos x="T10" y="T11"/>
                  </a:cxn>
                </a:cxnLst>
                <a:rect l="T18" t="T19" r="T20" b="T21"/>
                <a:pathLst>
                  <a:path w="501" h="430">
                    <a:moveTo>
                      <a:pt x="69" y="0"/>
                    </a:moveTo>
                    <a:lnTo>
                      <a:pt x="14" y="52"/>
                    </a:lnTo>
                    <a:lnTo>
                      <a:pt x="0" y="131"/>
                    </a:lnTo>
                    <a:lnTo>
                      <a:pt x="436" y="430"/>
                    </a:lnTo>
                    <a:lnTo>
                      <a:pt x="501" y="297"/>
                    </a:lnTo>
                    <a:lnTo>
                      <a:pt x="69" y="0"/>
                    </a:lnTo>
                    <a:close/>
                  </a:path>
                </a:pathLst>
              </a:custGeom>
              <a:solidFill>
                <a:srgbClr val="8DC6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1" name="Freeform 167"/>
              <p:cNvSpPr>
                <a:spLocks/>
              </p:cNvSpPr>
              <p:nvPr/>
            </p:nvSpPr>
            <p:spPr bwMode="auto">
              <a:xfrm>
                <a:off x="1055" y="2630"/>
                <a:ext cx="97" cy="61"/>
              </a:xfrm>
              <a:custGeom>
                <a:avLst/>
                <a:gdLst>
                  <a:gd name="T0" fmla="*/ 0 w 487"/>
                  <a:gd name="T1" fmla="*/ 0 h 367"/>
                  <a:gd name="T2" fmla="*/ 0 w 487"/>
                  <a:gd name="T3" fmla="*/ 0 h 367"/>
                  <a:gd name="T4" fmla="*/ 4 w 487"/>
                  <a:gd name="T5" fmla="*/ 2 h 367"/>
                  <a:gd name="T6" fmla="*/ 4 w 487"/>
                  <a:gd name="T7" fmla="*/ 1 h 367"/>
                  <a:gd name="T8" fmla="*/ 0 w 487"/>
                  <a:gd name="T9" fmla="*/ 0 h 367"/>
                  <a:gd name="T10" fmla="*/ 0 60000 65536"/>
                  <a:gd name="T11" fmla="*/ 0 60000 65536"/>
                  <a:gd name="T12" fmla="*/ 0 60000 65536"/>
                  <a:gd name="T13" fmla="*/ 0 60000 65536"/>
                  <a:gd name="T14" fmla="*/ 0 60000 65536"/>
                  <a:gd name="T15" fmla="*/ 0 w 487"/>
                  <a:gd name="T16" fmla="*/ 0 h 367"/>
                  <a:gd name="T17" fmla="*/ 487 w 487"/>
                  <a:gd name="T18" fmla="*/ 367 h 367"/>
                </a:gdLst>
                <a:ahLst/>
                <a:cxnLst>
                  <a:cxn ang="T10">
                    <a:pos x="T0" y="T1"/>
                  </a:cxn>
                  <a:cxn ang="T11">
                    <a:pos x="T2" y="T3"/>
                  </a:cxn>
                  <a:cxn ang="T12">
                    <a:pos x="T4" y="T5"/>
                  </a:cxn>
                  <a:cxn ang="T13">
                    <a:pos x="T6" y="T7"/>
                  </a:cxn>
                  <a:cxn ang="T14">
                    <a:pos x="T8" y="T9"/>
                  </a:cxn>
                </a:cxnLst>
                <a:rect l="T15" t="T16" r="T17" b="T18"/>
                <a:pathLst>
                  <a:path w="487" h="367">
                    <a:moveTo>
                      <a:pt x="51" y="0"/>
                    </a:moveTo>
                    <a:lnTo>
                      <a:pt x="0" y="55"/>
                    </a:lnTo>
                    <a:lnTo>
                      <a:pt x="455" y="367"/>
                    </a:lnTo>
                    <a:lnTo>
                      <a:pt x="487" y="301"/>
                    </a:lnTo>
                    <a:lnTo>
                      <a:pt x="51" y="0"/>
                    </a:lnTo>
                    <a:close/>
                  </a:path>
                </a:pathLst>
              </a:custGeom>
              <a:solidFill>
                <a:srgbClr val="6EAE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2" name="Freeform 168"/>
              <p:cNvSpPr>
                <a:spLocks/>
              </p:cNvSpPr>
              <p:nvPr/>
            </p:nvSpPr>
            <p:spPr bwMode="auto">
              <a:xfrm>
                <a:off x="1143" y="2647"/>
                <a:ext cx="30" cy="45"/>
              </a:xfrm>
              <a:custGeom>
                <a:avLst/>
                <a:gdLst>
                  <a:gd name="T0" fmla="*/ 1 w 147"/>
                  <a:gd name="T1" fmla="*/ 0 h 276"/>
                  <a:gd name="T2" fmla="*/ 1 w 147"/>
                  <a:gd name="T3" fmla="*/ 0 h 276"/>
                  <a:gd name="T4" fmla="*/ 0 w 147"/>
                  <a:gd name="T5" fmla="*/ 1 h 276"/>
                  <a:gd name="T6" fmla="*/ 0 w 147"/>
                  <a:gd name="T7" fmla="*/ 1 h 276"/>
                  <a:gd name="T8" fmla="*/ 1 w 147"/>
                  <a:gd name="T9" fmla="*/ 0 h 276"/>
                  <a:gd name="T10" fmla="*/ 0 60000 65536"/>
                  <a:gd name="T11" fmla="*/ 0 60000 65536"/>
                  <a:gd name="T12" fmla="*/ 0 60000 65536"/>
                  <a:gd name="T13" fmla="*/ 0 60000 65536"/>
                  <a:gd name="T14" fmla="*/ 0 60000 65536"/>
                  <a:gd name="T15" fmla="*/ 0 w 147"/>
                  <a:gd name="T16" fmla="*/ 0 h 276"/>
                  <a:gd name="T17" fmla="*/ 147 w 147"/>
                  <a:gd name="T18" fmla="*/ 276 h 276"/>
                </a:gdLst>
                <a:ahLst/>
                <a:cxnLst>
                  <a:cxn ang="T10">
                    <a:pos x="T0" y="T1"/>
                  </a:cxn>
                  <a:cxn ang="T11">
                    <a:pos x="T2" y="T3"/>
                  </a:cxn>
                  <a:cxn ang="T12">
                    <a:pos x="T4" y="T5"/>
                  </a:cxn>
                  <a:cxn ang="T13">
                    <a:pos x="T6" y="T7"/>
                  </a:cxn>
                  <a:cxn ang="T14">
                    <a:pos x="T8" y="T9"/>
                  </a:cxn>
                </a:cxnLst>
                <a:rect l="T15" t="T16" r="T17" b="T18"/>
                <a:pathLst>
                  <a:path w="147" h="276">
                    <a:moveTo>
                      <a:pt x="127" y="0"/>
                    </a:moveTo>
                    <a:lnTo>
                      <a:pt x="147" y="14"/>
                    </a:lnTo>
                    <a:lnTo>
                      <a:pt x="20" y="276"/>
                    </a:lnTo>
                    <a:lnTo>
                      <a:pt x="0" y="263"/>
                    </a:lnTo>
                    <a:lnTo>
                      <a:pt x="127" y="0"/>
                    </a:lnTo>
                    <a:close/>
                  </a:path>
                </a:pathLst>
              </a:custGeom>
              <a:solidFill>
                <a:srgbClr val="C2C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3" name="Freeform 169"/>
              <p:cNvSpPr>
                <a:spLocks/>
              </p:cNvSpPr>
              <p:nvPr/>
            </p:nvSpPr>
            <p:spPr bwMode="auto">
              <a:xfrm>
                <a:off x="1150" y="2647"/>
                <a:ext cx="23" cy="34"/>
              </a:xfrm>
              <a:custGeom>
                <a:avLst/>
                <a:gdLst>
                  <a:gd name="T0" fmla="*/ 1 w 114"/>
                  <a:gd name="T1" fmla="*/ 0 h 209"/>
                  <a:gd name="T2" fmla="*/ 1 w 114"/>
                  <a:gd name="T3" fmla="*/ 0 h 209"/>
                  <a:gd name="T4" fmla="*/ 0 w 114"/>
                  <a:gd name="T5" fmla="*/ 1 h 209"/>
                  <a:gd name="T6" fmla="*/ 0 w 114"/>
                  <a:gd name="T7" fmla="*/ 1 h 209"/>
                  <a:gd name="T8" fmla="*/ 1 w 114"/>
                  <a:gd name="T9" fmla="*/ 0 h 209"/>
                  <a:gd name="T10" fmla="*/ 0 60000 65536"/>
                  <a:gd name="T11" fmla="*/ 0 60000 65536"/>
                  <a:gd name="T12" fmla="*/ 0 60000 65536"/>
                  <a:gd name="T13" fmla="*/ 0 60000 65536"/>
                  <a:gd name="T14" fmla="*/ 0 60000 65536"/>
                  <a:gd name="T15" fmla="*/ 0 w 114"/>
                  <a:gd name="T16" fmla="*/ 0 h 209"/>
                  <a:gd name="T17" fmla="*/ 114 w 114"/>
                  <a:gd name="T18" fmla="*/ 209 h 209"/>
                </a:gdLst>
                <a:ahLst/>
                <a:cxnLst>
                  <a:cxn ang="T10">
                    <a:pos x="T0" y="T1"/>
                  </a:cxn>
                  <a:cxn ang="T11">
                    <a:pos x="T2" y="T3"/>
                  </a:cxn>
                  <a:cxn ang="T12">
                    <a:pos x="T4" y="T5"/>
                  </a:cxn>
                  <a:cxn ang="T13">
                    <a:pos x="T6" y="T7"/>
                  </a:cxn>
                  <a:cxn ang="T14">
                    <a:pos x="T8" y="T9"/>
                  </a:cxn>
                </a:cxnLst>
                <a:rect l="T15" t="T16" r="T17" b="T18"/>
                <a:pathLst>
                  <a:path w="114" h="209">
                    <a:moveTo>
                      <a:pt x="94" y="0"/>
                    </a:moveTo>
                    <a:lnTo>
                      <a:pt x="114" y="14"/>
                    </a:lnTo>
                    <a:lnTo>
                      <a:pt x="20" y="209"/>
                    </a:lnTo>
                    <a:lnTo>
                      <a:pt x="0" y="195"/>
                    </a:lnTo>
                    <a:lnTo>
                      <a:pt x="94" y="0"/>
                    </a:lnTo>
                    <a:close/>
                  </a:path>
                </a:pathLst>
              </a:custGeom>
              <a:solidFill>
                <a:srgbClr val="FDFC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4" name="Freeform 170"/>
              <p:cNvSpPr>
                <a:spLocks/>
              </p:cNvSpPr>
              <p:nvPr/>
            </p:nvSpPr>
            <p:spPr bwMode="auto">
              <a:xfrm>
                <a:off x="1162" y="2647"/>
                <a:ext cx="11" cy="13"/>
              </a:xfrm>
              <a:custGeom>
                <a:avLst/>
                <a:gdLst>
                  <a:gd name="T0" fmla="*/ 0 w 51"/>
                  <a:gd name="T1" fmla="*/ 0 h 78"/>
                  <a:gd name="T2" fmla="*/ 0 w 51"/>
                  <a:gd name="T3" fmla="*/ 0 h 78"/>
                  <a:gd name="T4" fmla="*/ 0 w 51"/>
                  <a:gd name="T5" fmla="*/ 0 h 78"/>
                  <a:gd name="T6" fmla="*/ 0 w 51"/>
                  <a:gd name="T7" fmla="*/ 0 h 78"/>
                  <a:gd name="T8" fmla="*/ 0 w 51"/>
                  <a:gd name="T9" fmla="*/ 0 h 78"/>
                  <a:gd name="T10" fmla="*/ 0 60000 65536"/>
                  <a:gd name="T11" fmla="*/ 0 60000 65536"/>
                  <a:gd name="T12" fmla="*/ 0 60000 65536"/>
                  <a:gd name="T13" fmla="*/ 0 60000 65536"/>
                  <a:gd name="T14" fmla="*/ 0 60000 65536"/>
                  <a:gd name="T15" fmla="*/ 0 w 51"/>
                  <a:gd name="T16" fmla="*/ 0 h 78"/>
                  <a:gd name="T17" fmla="*/ 51 w 51"/>
                  <a:gd name="T18" fmla="*/ 78 h 78"/>
                </a:gdLst>
                <a:ahLst/>
                <a:cxnLst>
                  <a:cxn ang="T10">
                    <a:pos x="T0" y="T1"/>
                  </a:cxn>
                  <a:cxn ang="T11">
                    <a:pos x="T2" y="T3"/>
                  </a:cxn>
                  <a:cxn ang="T12">
                    <a:pos x="T4" y="T5"/>
                  </a:cxn>
                  <a:cxn ang="T13">
                    <a:pos x="T6" y="T7"/>
                  </a:cxn>
                  <a:cxn ang="T14">
                    <a:pos x="T8" y="T9"/>
                  </a:cxn>
                </a:cxnLst>
                <a:rect l="T15" t="T16" r="T17" b="T18"/>
                <a:pathLst>
                  <a:path w="51" h="78">
                    <a:moveTo>
                      <a:pt x="31" y="0"/>
                    </a:moveTo>
                    <a:lnTo>
                      <a:pt x="51" y="14"/>
                    </a:lnTo>
                    <a:lnTo>
                      <a:pt x="21" y="78"/>
                    </a:lnTo>
                    <a:lnTo>
                      <a:pt x="0" y="65"/>
                    </a:lnTo>
                    <a:lnTo>
                      <a:pt x="31" y="0"/>
                    </a:lnTo>
                    <a:close/>
                  </a:path>
                </a:pathLst>
              </a:custGeom>
              <a:solidFill>
                <a:srgbClr val="FEFE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236" name="Rectangle 235"/>
          <p:cNvSpPr/>
          <p:nvPr/>
        </p:nvSpPr>
        <p:spPr>
          <a:xfrm>
            <a:off x="1143109" y="933460"/>
            <a:ext cx="10382803" cy="1292662"/>
          </a:xfrm>
          <a:prstGeom prst="rect">
            <a:avLst/>
          </a:prstGeom>
        </p:spPr>
        <p:txBody>
          <a:bodyPr wrap="square">
            <a:spAutoFit/>
          </a:bodyPr>
          <a:lstStyle/>
          <a:p>
            <a:pPr algn="just"/>
            <a:r>
              <a:rPr lang="vi-VN" sz="2600" dirty="0"/>
              <a:t>- HS được thực hành và trải nghiệm phương pháp, hình thức tổ chức hoạt động luyện tập đối với từng bài tập vận động và môn thể thao tự chọn.</a:t>
            </a:r>
          </a:p>
        </p:txBody>
      </p:sp>
      <p:sp>
        <p:nvSpPr>
          <p:cNvPr id="237" name="Rectangle 236"/>
          <p:cNvSpPr/>
          <p:nvPr/>
        </p:nvSpPr>
        <p:spPr>
          <a:xfrm>
            <a:off x="1112790" y="2179781"/>
            <a:ext cx="10542491" cy="1292662"/>
          </a:xfrm>
          <a:prstGeom prst="rect">
            <a:avLst/>
          </a:prstGeom>
        </p:spPr>
        <p:txBody>
          <a:bodyPr wrap="square">
            <a:spAutoFit/>
          </a:bodyPr>
          <a:lstStyle/>
          <a:p>
            <a:pPr algn="just"/>
            <a:r>
              <a:rPr lang="vi-VN" sz="2600" dirty="0"/>
              <a:t>- Hoạt động dạy và học được thực hiện theo chủ đề, đảm bảo cho quá trình hình thành kĩ năng vận động, phát triển các tố chất thể lực của HS được diễn ra phù hợp với các nguyên tắc về phương pháp GDTC.</a:t>
            </a:r>
          </a:p>
        </p:txBody>
      </p:sp>
      <p:sp>
        <p:nvSpPr>
          <p:cNvPr id="116" name="Rectangle 115">
            <a:extLst>
              <a:ext uri="{FF2B5EF4-FFF2-40B4-BE49-F238E27FC236}">
                <a16:creationId xmlns:a16="http://schemas.microsoft.com/office/drawing/2014/main" xmlns="" id="{7030E543-4BA1-48C6-824F-740AEBC9E15A}"/>
              </a:ext>
            </a:extLst>
          </p:cNvPr>
          <p:cNvSpPr/>
          <p:nvPr/>
        </p:nvSpPr>
        <p:spPr>
          <a:xfrm>
            <a:off x="1057197" y="3594421"/>
            <a:ext cx="10468716" cy="892552"/>
          </a:xfrm>
          <a:prstGeom prst="rect">
            <a:avLst/>
          </a:prstGeom>
        </p:spPr>
        <p:txBody>
          <a:bodyPr wrap="square">
            <a:spAutoFit/>
          </a:bodyPr>
          <a:lstStyle/>
          <a:p>
            <a:pPr algn="just"/>
            <a:r>
              <a:rPr lang="vi-VN" sz="2600" dirty="0"/>
              <a:t>- HS đạt tiêu chuẩn đánh giá thể lực theo quy định của Bộ GD&amp;ĐT được coi là một “yêu cầu cần đạt” cơ bản của chương trình.</a:t>
            </a:r>
          </a:p>
        </p:txBody>
      </p:sp>
      <p:grpSp>
        <p:nvGrpSpPr>
          <p:cNvPr id="118" name="Group 115">
            <a:extLst>
              <a:ext uri="{FF2B5EF4-FFF2-40B4-BE49-F238E27FC236}">
                <a16:creationId xmlns:a16="http://schemas.microsoft.com/office/drawing/2014/main" xmlns="" id="{23A82BFA-070F-40A9-BFBD-727D187C2D8B}"/>
              </a:ext>
            </a:extLst>
          </p:cNvPr>
          <p:cNvGrpSpPr>
            <a:grpSpLocks/>
          </p:cNvGrpSpPr>
          <p:nvPr/>
        </p:nvGrpSpPr>
        <p:grpSpPr bwMode="auto">
          <a:xfrm>
            <a:off x="578817" y="3850376"/>
            <a:ext cx="4800600" cy="635000"/>
            <a:chOff x="1728" y="2624"/>
            <a:chExt cx="3024" cy="400"/>
          </a:xfrm>
        </p:grpSpPr>
        <p:sp>
          <p:nvSpPr>
            <p:cNvPr id="119" name="Line 116">
              <a:extLst>
                <a:ext uri="{FF2B5EF4-FFF2-40B4-BE49-F238E27FC236}">
                  <a16:creationId xmlns:a16="http://schemas.microsoft.com/office/drawing/2014/main" xmlns="" id="{B90D7E21-B000-4A56-AF68-4448B46D4CD1}"/>
                </a:ext>
              </a:extLst>
            </p:cNvPr>
            <p:cNvSpPr>
              <a:spLocks noChangeShapeType="1"/>
            </p:cNvSpPr>
            <p:nvPr/>
          </p:nvSpPr>
          <p:spPr bwMode="auto">
            <a:xfrm>
              <a:off x="1728" y="2962"/>
              <a:ext cx="3024" cy="0"/>
            </a:xfrm>
            <a:prstGeom prst="line">
              <a:avLst/>
            </a:prstGeom>
            <a:noFill/>
            <a:ln w="25400">
              <a:solidFill>
                <a:srgbClr val="C0C0C0"/>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120" name="Group 118">
              <a:extLst>
                <a:ext uri="{FF2B5EF4-FFF2-40B4-BE49-F238E27FC236}">
                  <a16:creationId xmlns:a16="http://schemas.microsoft.com/office/drawing/2014/main" xmlns="" id="{2779F8B1-6DCD-4900-9859-15873FFB9B28}"/>
                </a:ext>
              </a:extLst>
            </p:cNvPr>
            <p:cNvGrpSpPr>
              <a:grpSpLocks/>
            </p:cNvGrpSpPr>
            <p:nvPr/>
          </p:nvGrpSpPr>
          <p:grpSpPr bwMode="auto">
            <a:xfrm rot="-4423226">
              <a:off x="1676" y="2684"/>
              <a:ext cx="400" cy="280"/>
              <a:chOff x="1043" y="2596"/>
              <a:chExt cx="142" cy="99"/>
            </a:xfrm>
          </p:grpSpPr>
          <p:sp>
            <p:nvSpPr>
              <p:cNvPr id="121" name="Freeform 119">
                <a:extLst>
                  <a:ext uri="{FF2B5EF4-FFF2-40B4-BE49-F238E27FC236}">
                    <a16:creationId xmlns:a16="http://schemas.microsoft.com/office/drawing/2014/main" xmlns="" id="{5DCF2134-932F-45AE-B05F-529053805133}"/>
                  </a:ext>
                </a:extLst>
              </p:cNvPr>
              <p:cNvSpPr>
                <a:spLocks/>
              </p:cNvSpPr>
              <p:nvPr/>
            </p:nvSpPr>
            <p:spPr bwMode="auto">
              <a:xfrm>
                <a:off x="1149" y="2693"/>
                <a:ext cx="12" cy="2"/>
              </a:xfrm>
              <a:custGeom>
                <a:avLst/>
                <a:gdLst>
                  <a:gd name="T0" fmla="*/ 0 w 63"/>
                  <a:gd name="T1" fmla="*/ 0 h 14"/>
                  <a:gd name="T2" fmla="*/ 0 w 63"/>
                  <a:gd name="T3" fmla="*/ 0 h 14"/>
                  <a:gd name="T4" fmla="*/ 0 w 63"/>
                  <a:gd name="T5" fmla="*/ 0 h 14"/>
                  <a:gd name="T6" fmla="*/ 0 w 63"/>
                  <a:gd name="T7" fmla="*/ 0 h 14"/>
                  <a:gd name="T8" fmla="*/ 0 w 63"/>
                  <a:gd name="T9" fmla="*/ 0 h 14"/>
                  <a:gd name="T10" fmla="*/ 0 w 63"/>
                  <a:gd name="T11" fmla="*/ 0 h 14"/>
                  <a:gd name="T12" fmla="*/ 0 w 63"/>
                  <a:gd name="T13" fmla="*/ 0 h 14"/>
                  <a:gd name="T14" fmla="*/ 0 w 63"/>
                  <a:gd name="T15" fmla="*/ 0 h 14"/>
                  <a:gd name="T16" fmla="*/ 0 w 63"/>
                  <a:gd name="T17" fmla="*/ 0 h 14"/>
                  <a:gd name="T18" fmla="*/ 0 w 63"/>
                  <a:gd name="T19" fmla="*/ 0 h 14"/>
                  <a:gd name="T20" fmla="*/ 0 w 63"/>
                  <a:gd name="T21" fmla="*/ 0 h 14"/>
                  <a:gd name="T22" fmla="*/ 0 w 63"/>
                  <a:gd name="T23" fmla="*/ 0 h 14"/>
                  <a:gd name="T24" fmla="*/ 0 w 63"/>
                  <a:gd name="T25" fmla="*/ 0 h 14"/>
                  <a:gd name="T26" fmla="*/ 0 w 63"/>
                  <a:gd name="T27" fmla="*/ 0 h 14"/>
                  <a:gd name="T28" fmla="*/ 0 w 63"/>
                  <a:gd name="T29" fmla="*/ 0 h 14"/>
                  <a:gd name="T30" fmla="*/ 0 w 63"/>
                  <a:gd name="T31" fmla="*/ 0 h 14"/>
                  <a:gd name="T32" fmla="*/ 0 w 63"/>
                  <a:gd name="T33" fmla="*/ 0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3"/>
                  <a:gd name="T52" fmla="*/ 0 h 14"/>
                  <a:gd name="T53" fmla="*/ 63 w 63"/>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3" h="14">
                    <a:moveTo>
                      <a:pt x="63" y="14"/>
                    </a:moveTo>
                    <a:lnTo>
                      <a:pt x="55" y="14"/>
                    </a:lnTo>
                    <a:lnTo>
                      <a:pt x="48" y="14"/>
                    </a:lnTo>
                    <a:lnTo>
                      <a:pt x="40" y="14"/>
                    </a:lnTo>
                    <a:lnTo>
                      <a:pt x="31" y="11"/>
                    </a:lnTo>
                    <a:lnTo>
                      <a:pt x="23" y="10"/>
                    </a:lnTo>
                    <a:lnTo>
                      <a:pt x="16" y="8"/>
                    </a:lnTo>
                    <a:lnTo>
                      <a:pt x="8" y="4"/>
                    </a:lnTo>
                    <a:lnTo>
                      <a:pt x="0" y="0"/>
                    </a:lnTo>
                    <a:lnTo>
                      <a:pt x="8" y="3"/>
                    </a:lnTo>
                    <a:lnTo>
                      <a:pt x="15" y="6"/>
                    </a:lnTo>
                    <a:lnTo>
                      <a:pt x="23" y="8"/>
                    </a:lnTo>
                    <a:lnTo>
                      <a:pt x="30" y="10"/>
                    </a:lnTo>
                    <a:lnTo>
                      <a:pt x="39" y="11"/>
                    </a:lnTo>
                    <a:lnTo>
                      <a:pt x="47" y="12"/>
                    </a:lnTo>
                    <a:lnTo>
                      <a:pt x="55" y="14"/>
                    </a:lnTo>
                    <a:lnTo>
                      <a:pt x="63" y="14"/>
                    </a:lnTo>
                    <a:close/>
                  </a:path>
                </a:pathLst>
              </a:custGeom>
              <a:solidFill>
                <a:srgbClr val="F0A7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 name="Freeform 120">
                <a:extLst>
                  <a:ext uri="{FF2B5EF4-FFF2-40B4-BE49-F238E27FC236}">
                    <a16:creationId xmlns:a16="http://schemas.microsoft.com/office/drawing/2014/main" xmlns="" id="{CA694225-1891-41CC-B46E-080285DC2F93}"/>
                  </a:ext>
                </a:extLst>
              </p:cNvPr>
              <p:cNvSpPr>
                <a:spLocks/>
              </p:cNvSpPr>
              <p:nvPr/>
            </p:nvSpPr>
            <p:spPr bwMode="auto">
              <a:xfrm>
                <a:off x="1143" y="2689"/>
                <a:ext cx="26" cy="6"/>
              </a:xfrm>
              <a:custGeom>
                <a:avLst/>
                <a:gdLst>
                  <a:gd name="T0" fmla="*/ 1 w 129"/>
                  <a:gd name="T1" fmla="*/ 0 h 38"/>
                  <a:gd name="T2" fmla="*/ 1 w 129"/>
                  <a:gd name="T3" fmla="*/ 0 h 38"/>
                  <a:gd name="T4" fmla="*/ 1 w 129"/>
                  <a:gd name="T5" fmla="*/ 0 h 38"/>
                  <a:gd name="T6" fmla="*/ 1 w 129"/>
                  <a:gd name="T7" fmla="*/ 0 h 38"/>
                  <a:gd name="T8" fmla="*/ 1 w 129"/>
                  <a:gd name="T9" fmla="*/ 0 h 38"/>
                  <a:gd name="T10" fmla="*/ 0 w 129"/>
                  <a:gd name="T11" fmla="*/ 0 h 38"/>
                  <a:gd name="T12" fmla="*/ 0 w 129"/>
                  <a:gd name="T13" fmla="*/ 0 h 38"/>
                  <a:gd name="T14" fmla="*/ 0 w 129"/>
                  <a:gd name="T15" fmla="*/ 0 h 38"/>
                  <a:gd name="T16" fmla="*/ 0 w 129"/>
                  <a:gd name="T17" fmla="*/ 0 h 38"/>
                  <a:gd name="T18" fmla="*/ 0 w 129"/>
                  <a:gd name="T19" fmla="*/ 0 h 38"/>
                  <a:gd name="T20" fmla="*/ 0 w 129"/>
                  <a:gd name="T21" fmla="*/ 0 h 38"/>
                  <a:gd name="T22" fmla="*/ 0 w 129"/>
                  <a:gd name="T23" fmla="*/ 0 h 38"/>
                  <a:gd name="T24" fmla="*/ 0 w 129"/>
                  <a:gd name="T25" fmla="*/ 0 h 38"/>
                  <a:gd name="T26" fmla="*/ 0 w 129"/>
                  <a:gd name="T27" fmla="*/ 0 h 38"/>
                  <a:gd name="T28" fmla="*/ 0 w 129"/>
                  <a:gd name="T29" fmla="*/ 0 h 38"/>
                  <a:gd name="T30" fmla="*/ 0 w 129"/>
                  <a:gd name="T31" fmla="*/ 0 h 38"/>
                  <a:gd name="T32" fmla="*/ 0 w 129"/>
                  <a:gd name="T33" fmla="*/ 0 h 38"/>
                  <a:gd name="T34" fmla="*/ 0 w 129"/>
                  <a:gd name="T35" fmla="*/ 0 h 38"/>
                  <a:gd name="T36" fmla="*/ 0 w 129"/>
                  <a:gd name="T37" fmla="*/ 0 h 38"/>
                  <a:gd name="T38" fmla="*/ 0 w 129"/>
                  <a:gd name="T39" fmla="*/ 0 h 38"/>
                  <a:gd name="T40" fmla="*/ 0 w 129"/>
                  <a:gd name="T41" fmla="*/ 0 h 38"/>
                  <a:gd name="T42" fmla="*/ 0 w 129"/>
                  <a:gd name="T43" fmla="*/ 0 h 38"/>
                  <a:gd name="T44" fmla="*/ 1 w 129"/>
                  <a:gd name="T45" fmla="*/ 0 h 38"/>
                  <a:gd name="T46" fmla="*/ 1 w 129"/>
                  <a:gd name="T47" fmla="*/ 0 h 38"/>
                  <a:gd name="T48" fmla="*/ 1 w 129"/>
                  <a:gd name="T49" fmla="*/ 0 h 38"/>
                  <a:gd name="T50" fmla="*/ 1 w 129"/>
                  <a:gd name="T51" fmla="*/ 0 h 38"/>
                  <a:gd name="T52" fmla="*/ 1 w 129"/>
                  <a:gd name="T53" fmla="*/ 0 h 38"/>
                  <a:gd name="T54" fmla="*/ 1 w 129"/>
                  <a:gd name="T55" fmla="*/ 0 h 38"/>
                  <a:gd name="T56" fmla="*/ 1 w 129"/>
                  <a:gd name="T57" fmla="*/ 0 h 38"/>
                  <a:gd name="T58" fmla="*/ 1 w 129"/>
                  <a:gd name="T59" fmla="*/ 0 h 38"/>
                  <a:gd name="T60" fmla="*/ 1 w 129"/>
                  <a:gd name="T61" fmla="*/ 0 h 38"/>
                  <a:gd name="T62" fmla="*/ 1 w 129"/>
                  <a:gd name="T63" fmla="*/ 0 h 38"/>
                  <a:gd name="T64" fmla="*/ 1 w 129"/>
                  <a:gd name="T65" fmla="*/ 0 h 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9"/>
                  <a:gd name="T100" fmla="*/ 0 h 38"/>
                  <a:gd name="T101" fmla="*/ 129 w 129"/>
                  <a:gd name="T102" fmla="*/ 38 h 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9" h="38">
                    <a:moveTo>
                      <a:pt x="129" y="28"/>
                    </a:moveTo>
                    <a:lnTo>
                      <a:pt x="116" y="33"/>
                    </a:lnTo>
                    <a:lnTo>
                      <a:pt x="102" y="36"/>
                    </a:lnTo>
                    <a:lnTo>
                      <a:pt x="89" y="38"/>
                    </a:lnTo>
                    <a:lnTo>
                      <a:pt x="75" y="38"/>
                    </a:lnTo>
                    <a:lnTo>
                      <a:pt x="60" y="35"/>
                    </a:lnTo>
                    <a:lnTo>
                      <a:pt x="47" y="32"/>
                    </a:lnTo>
                    <a:lnTo>
                      <a:pt x="33" y="26"/>
                    </a:lnTo>
                    <a:lnTo>
                      <a:pt x="20" y="18"/>
                    </a:lnTo>
                    <a:lnTo>
                      <a:pt x="18" y="16"/>
                    </a:lnTo>
                    <a:lnTo>
                      <a:pt x="15" y="14"/>
                    </a:lnTo>
                    <a:lnTo>
                      <a:pt x="12" y="11"/>
                    </a:lnTo>
                    <a:lnTo>
                      <a:pt x="10" y="10"/>
                    </a:lnTo>
                    <a:lnTo>
                      <a:pt x="7" y="8"/>
                    </a:lnTo>
                    <a:lnTo>
                      <a:pt x="5" y="5"/>
                    </a:lnTo>
                    <a:lnTo>
                      <a:pt x="2" y="3"/>
                    </a:lnTo>
                    <a:lnTo>
                      <a:pt x="0" y="0"/>
                    </a:lnTo>
                    <a:lnTo>
                      <a:pt x="10" y="8"/>
                    </a:lnTo>
                    <a:lnTo>
                      <a:pt x="21" y="14"/>
                    </a:lnTo>
                    <a:lnTo>
                      <a:pt x="32" y="20"/>
                    </a:lnTo>
                    <a:lnTo>
                      <a:pt x="44" y="23"/>
                    </a:lnTo>
                    <a:lnTo>
                      <a:pt x="56" y="27"/>
                    </a:lnTo>
                    <a:lnTo>
                      <a:pt x="69" y="30"/>
                    </a:lnTo>
                    <a:lnTo>
                      <a:pt x="81" y="32"/>
                    </a:lnTo>
                    <a:lnTo>
                      <a:pt x="94" y="33"/>
                    </a:lnTo>
                    <a:lnTo>
                      <a:pt x="99" y="32"/>
                    </a:lnTo>
                    <a:lnTo>
                      <a:pt x="103" y="32"/>
                    </a:lnTo>
                    <a:lnTo>
                      <a:pt x="107" y="32"/>
                    </a:lnTo>
                    <a:lnTo>
                      <a:pt x="112" y="32"/>
                    </a:lnTo>
                    <a:lnTo>
                      <a:pt x="116" y="30"/>
                    </a:lnTo>
                    <a:lnTo>
                      <a:pt x="120" y="30"/>
                    </a:lnTo>
                    <a:lnTo>
                      <a:pt x="124" y="29"/>
                    </a:lnTo>
                    <a:lnTo>
                      <a:pt x="129" y="28"/>
                    </a:lnTo>
                    <a:close/>
                  </a:path>
                </a:pathLst>
              </a:custGeom>
              <a:solidFill>
                <a:srgbClr val="F1AA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 name="Freeform 121">
                <a:extLst>
                  <a:ext uri="{FF2B5EF4-FFF2-40B4-BE49-F238E27FC236}">
                    <a16:creationId xmlns:a16="http://schemas.microsoft.com/office/drawing/2014/main" xmlns="" id="{86559D19-FED4-4600-BFA7-E54767F30421}"/>
                  </a:ext>
                </a:extLst>
              </p:cNvPr>
              <p:cNvSpPr>
                <a:spLocks/>
              </p:cNvSpPr>
              <p:nvPr/>
            </p:nvSpPr>
            <p:spPr bwMode="auto">
              <a:xfrm>
                <a:off x="1140" y="2685"/>
                <a:ext cx="33" cy="10"/>
              </a:xfrm>
              <a:custGeom>
                <a:avLst/>
                <a:gdLst>
                  <a:gd name="T0" fmla="*/ 0 w 166"/>
                  <a:gd name="T1" fmla="*/ 0 h 59"/>
                  <a:gd name="T2" fmla="*/ 0 w 166"/>
                  <a:gd name="T3" fmla="*/ 0 h 59"/>
                  <a:gd name="T4" fmla="*/ 0 w 166"/>
                  <a:gd name="T5" fmla="*/ 0 h 59"/>
                  <a:gd name="T6" fmla="*/ 1 w 166"/>
                  <a:gd name="T7" fmla="*/ 0 h 59"/>
                  <a:gd name="T8" fmla="*/ 1 w 166"/>
                  <a:gd name="T9" fmla="*/ 0 h 59"/>
                  <a:gd name="T10" fmla="*/ 1 w 166"/>
                  <a:gd name="T11" fmla="*/ 0 h 59"/>
                  <a:gd name="T12" fmla="*/ 1 w 166"/>
                  <a:gd name="T13" fmla="*/ 0 h 59"/>
                  <a:gd name="T14" fmla="*/ 1 w 166"/>
                  <a:gd name="T15" fmla="*/ 0 h 59"/>
                  <a:gd name="T16" fmla="*/ 1 w 166"/>
                  <a:gd name="T17" fmla="*/ 0 h 59"/>
                  <a:gd name="T18" fmla="*/ 1 w 166"/>
                  <a:gd name="T19" fmla="*/ 0 h 59"/>
                  <a:gd name="T20" fmla="*/ 1 w 166"/>
                  <a:gd name="T21" fmla="*/ 0 h 59"/>
                  <a:gd name="T22" fmla="*/ 1 w 166"/>
                  <a:gd name="T23" fmla="*/ 0 h 59"/>
                  <a:gd name="T24" fmla="*/ 1 w 166"/>
                  <a:gd name="T25" fmla="*/ 0 h 59"/>
                  <a:gd name="T26" fmla="*/ 1 w 166"/>
                  <a:gd name="T27" fmla="*/ 0 h 59"/>
                  <a:gd name="T28" fmla="*/ 1 w 166"/>
                  <a:gd name="T29" fmla="*/ 0 h 59"/>
                  <a:gd name="T30" fmla="*/ 1 w 166"/>
                  <a:gd name="T31" fmla="*/ 0 h 59"/>
                  <a:gd name="T32" fmla="*/ 1 w 166"/>
                  <a:gd name="T33" fmla="*/ 0 h 59"/>
                  <a:gd name="T34" fmla="*/ 1 w 166"/>
                  <a:gd name="T35" fmla="*/ 0 h 59"/>
                  <a:gd name="T36" fmla="*/ 1 w 166"/>
                  <a:gd name="T37" fmla="*/ 0 h 59"/>
                  <a:gd name="T38" fmla="*/ 1 w 166"/>
                  <a:gd name="T39" fmla="*/ 0 h 59"/>
                  <a:gd name="T40" fmla="*/ 1 w 166"/>
                  <a:gd name="T41" fmla="*/ 0 h 59"/>
                  <a:gd name="T42" fmla="*/ 1 w 166"/>
                  <a:gd name="T43" fmla="*/ 0 h 59"/>
                  <a:gd name="T44" fmla="*/ 1 w 166"/>
                  <a:gd name="T45" fmla="*/ 0 h 59"/>
                  <a:gd name="T46" fmla="*/ 1 w 166"/>
                  <a:gd name="T47" fmla="*/ 0 h 59"/>
                  <a:gd name="T48" fmla="*/ 1 w 166"/>
                  <a:gd name="T49" fmla="*/ 0 h 59"/>
                  <a:gd name="T50" fmla="*/ 1 w 166"/>
                  <a:gd name="T51" fmla="*/ 0 h 59"/>
                  <a:gd name="T52" fmla="*/ 1 w 166"/>
                  <a:gd name="T53" fmla="*/ 0 h 59"/>
                  <a:gd name="T54" fmla="*/ 1 w 166"/>
                  <a:gd name="T55" fmla="*/ 0 h 59"/>
                  <a:gd name="T56" fmla="*/ 0 w 166"/>
                  <a:gd name="T57" fmla="*/ 0 h 59"/>
                  <a:gd name="T58" fmla="*/ 0 w 166"/>
                  <a:gd name="T59" fmla="*/ 0 h 59"/>
                  <a:gd name="T60" fmla="*/ 0 w 166"/>
                  <a:gd name="T61" fmla="*/ 0 h 59"/>
                  <a:gd name="T62" fmla="*/ 0 w 166"/>
                  <a:gd name="T63" fmla="*/ 0 h 59"/>
                  <a:gd name="T64" fmla="*/ 0 w 166"/>
                  <a:gd name="T65" fmla="*/ 0 h 59"/>
                  <a:gd name="T66" fmla="*/ 0 w 166"/>
                  <a:gd name="T67" fmla="*/ 0 h 59"/>
                  <a:gd name="T68" fmla="*/ 0 w 166"/>
                  <a:gd name="T69" fmla="*/ 0 h 59"/>
                  <a:gd name="T70" fmla="*/ 0 w 166"/>
                  <a:gd name="T71" fmla="*/ 0 h 59"/>
                  <a:gd name="T72" fmla="*/ 0 w 166"/>
                  <a:gd name="T73" fmla="*/ 0 h 59"/>
                  <a:gd name="T74" fmla="*/ 0 w 166"/>
                  <a:gd name="T75" fmla="*/ 0 h 59"/>
                  <a:gd name="T76" fmla="*/ 0 w 166"/>
                  <a:gd name="T77" fmla="*/ 0 h 59"/>
                  <a:gd name="T78" fmla="*/ 0 w 166"/>
                  <a:gd name="T79" fmla="*/ 0 h 59"/>
                  <a:gd name="T80" fmla="*/ 0 w 166"/>
                  <a:gd name="T81" fmla="*/ 0 h 59"/>
                  <a:gd name="T82" fmla="*/ 0 w 166"/>
                  <a:gd name="T83" fmla="*/ 0 h 59"/>
                  <a:gd name="T84" fmla="*/ 0 w 166"/>
                  <a:gd name="T85" fmla="*/ 0 h 59"/>
                  <a:gd name="T86" fmla="*/ 0 w 166"/>
                  <a:gd name="T87" fmla="*/ 0 h 59"/>
                  <a:gd name="T88" fmla="*/ 0 w 166"/>
                  <a:gd name="T89" fmla="*/ 0 h 59"/>
                  <a:gd name="T90" fmla="*/ 0 w 166"/>
                  <a:gd name="T91" fmla="*/ 0 h 59"/>
                  <a:gd name="T92" fmla="*/ 0 w 166"/>
                  <a:gd name="T93" fmla="*/ 0 h 59"/>
                  <a:gd name="T94" fmla="*/ 0 w 166"/>
                  <a:gd name="T95" fmla="*/ 0 h 59"/>
                  <a:gd name="T96" fmla="*/ 0 w 166"/>
                  <a:gd name="T97" fmla="*/ 0 h 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6"/>
                  <a:gd name="T148" fmla="*/ 0 h 59"/>
                  <a:gd name="T149" fmla="*/ 166 w 166"/>
                  <a:gd name="T150" fmla="*/ 59 h 5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6" h="59">
                    <a:moveTo>
                      <a:pt x="47" y="45"/>
                    </a:moveTo>
                    <a:lnTo>
                      <a:pt x="54" y="48"/>
                    </a:lnTo>
                    <a:lnTo>
                      <a:pt x="61" y="51"/>
                    </a:lnTo>
                    <a:lnTo>
                      <a:pt x="69" y="53"/>
                    </a:lnTo>
                    <a:lnTo>
                      <a:pt x="76" y="55"/>
                    </a:lnTo>
                    <a:lnTo>
                      <a:pt x="85" y="56"/>
                    </a:lnTo>
                    <a:lnTo>
                      <a:pt x="93" y="57"/>
                    </a:lnTo>
                    <a:lnTo>
                      <a:pt x="101" y="59"/>
                    </a:lnTo>
                    <a:lnTo>
                      <a:pt x="109" y="59"/>
                    </a:lnTo>
                    <a:lnTo>
                      <a:pt x="117" y="57"/>
                    </a:lnTo>
                    <a:lnTo>
                      <a:pt x="124" y="56"/>
                    </a:lnTo>
                    <a:lnTo>
                      <a:pt x="131" y="54"/>
                    </a:lnTo>
                    <a:lnTo>
                      <a:pt x="139" y="51"/>
                    </a:lnTo>
                    <a:lnTo>
                      <a:pt x="146" y="49"/>
                    </a:lnTo>
                    <a:lnTo>
                      <a:pt x="153" y="45"/>
                    </a:lnTo>
                    <a:lnTo>
                      <a:pt x="159" y="41"/>
                    </a:lnTo>
                    <a:lnTo>
                      <a:pt x="166" y="37"/>
                    </a:lnTo>
                    <a:lnTo>
                      <a:pt x="159" y="39"/>
                    </a:lnTo>
                    <a:lnTo>
                      <a:pt x="152" y="42"/>
                    </a:lnTo>
                    <a:lnTo>
                      <a:pt x="146" y="43"/>
                    </a:lnTo>
                    <a:lnTo>
                      <a:pt x="139" y="45"/>
                    </a:lnTo>
                    <a:lnTo>
                      <a:pt x="132" y="47"/>
                    </a:lnTo>
                    <a:lnTo>
                      <a:pt x="125" y="47"/>
                    </a:lnTo>
                    <a:lnTo>
                      <a:pt x="117" y="48"/>
                    </a:lnTo>
                    <a:lnTo>
                      <a:pt x="110" y="48"/>
                    </a:lnTo>
                    <a:lnTo>
                      <a:pt x="95" y="47"/>
                    </a:lnTo>
                    <a:lnTo>
                      <a:pt x="79" y="44"/>
                    </a:lnTo>
                    <a:lnTo>
                      <a:pt x="64" y="41"/>
                    </a:lnTo>
                    <a:lnTo>
                      <a:pt x="50" y="36"/>
                    </a:lnTo>
                    <a:lnTo>
                      <a:pt x="36" y="29"/>
                    </a:lnTo>
                    <a:lnTo>
                      <a:pt x="24" y="20"/>
                    </a:lnTo>
                    <a:lnTo>
                      <a:pt x="11" y="11"/>
                    </a:lnTo>
                    <a:lnTo>
                      <a:pt x="0" y="0"/>
                    </a:lnTo>
                    <a:lnTo>
                      <a:pt x="4" y="6"/>
                    </a:lnTo>
                    <a:lnTo>
                      <a:pt x="8" y="12"/>
                    </a:lnTo>
                    <a:lnTo>
                      <a:pt x="12" y="17"/>
                    </a:lnTo>
                    <a:lnTo>
                      <a:pt x="16" y="21"/>
                    </a:lnTo>
                    <a:lnTo>
                      <a:pt x="21" y="26"/>
                    </a:lnTo>
                    <a:lnTo>
                      <a:pt x="26" y="31"/>
                    </a:lnTo>
                    <a:lnTo>
                      <a:pt x="31" y="35"/>
                    </a:lnTo>
                    <a:lnTo>
                      <a:pt x="36" y="39"/>
                    </a:lnTo>
                    <a:lnTo>
                      <a:pt x="38" y="39"/>
                    </a:lnTo>
                    <a:lnTo>
                      <a:pt x="39" y="41"/>
                    </a:lnTo>
                    <a:lnTo>
                      <a:pt x="40" y="42"/>
                    </a:lnTo>
                    <a:lnTo>
                      <a:pt x="41" y="42"/>
                    </a:lnTo>
                    <a:lnTo>
                      <a:pt x="43" y="43"/>
                    </a:lnTo>
                    <a:lnTo>
                      <a:pt x="44" y="44"/>
                    </a:lnTo>
                    <a:lnTo>
                      <a:pt x="45" y="44"/>
                    </a:lnTo>
                    <a:lnTo>
                      <a:pt x="47" y="45"/>
                    </a:lnTo>
                    <a:close/>
                  </a:path>
                </a:pathLst>
              </a:custGeom>
              <a:solidFill>
                <a:srgbClr val="F1AB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4" name="Freeform 122">
                <a:extLst>
                  <a:ext uri="{FF2B5EF4-FFF2-40B4-BE49-F238E27FC236}">
                    <a16:creationId xmlns:a16="http://schemas.microsoft.com/office/drawing/2014/main" xmlns="" id="{EA618CF4-488D-4F8A-9BB9-6146A592D699}"/>
                  </a:ext>
                </a:extLst>
              </p:cNvPr>
              <p:cNvSpPr>
                <a:spLocks/>
              </p:cNvSpPr>
              <p:nvPr/>
            </p:nvSpPr>
            <p:spPr bwMode="auto">
              <a:xfrm>
                <a:off x="1138" y="2682"/>
                <a:ext cx="38" cy="12"/>
              </a:xfrm>
              <a:custGeom>
                <a:avLst/>
                <a:gdLst>
                  <a:gd name="T0" fmla="*/ 0 w 191"/>
                  <a:gd name="T1" fmla="*/ 0 h 72"/>
                  <a:gd name="T2" fmla="*/ 0 w 191"/>
                  <a:gd name="T3" fmla="*/ 0 h 72"/>
                  <a:gd name="T4" fmla="*/ 0 w 191"/>
                  <a:gd name="T5" fmla="*/ 0 h 72"/>
                  <a:gd name="T6" fmla="*/ 0 w 191"/>
                  <a:gd name="T7" fmla="*/ 0 h 72"/>
                  <a:gd name="T8" fmla="*/ 1 w 191"/>
                  <a:gd name="T9" fmla="*/ 0 h 72"/>
                  <a:gd name="T10" fmla="*/ 1 w 191"/>
                  <a:gd name="T11" fmla="*/ 0 h 72"/>
                  <a:gd name="T12" fmla="*/ 1 w 191"/>
                  <a:gd name="T13" fmla="*/ 0 h 72"/>
                  <a:gd name="T14" fmla="*/ 1 w 191"/>
                  <a:gd name="T15" fmla="*/ 0 h 72"/>
                  <a:gd name="T16" fmla="*/ 1 w 191"/>
                  <a:gd name="T17" fmla="*/ 0 h 72"/>
                  <a:gd name="T18" fmla="*/ 1 w 191"/>
                  <a:gd name="T19" fmla="*/ 0 h 72"/>
                  <a:gd name="T20" fmla="*/ 1 w 191"/>
                  <a:gd name="T21" fmla="*/ 0 h 72"/>
                  <a:gd name="T22" fmla="*/ 1 w 191"/>
                  <a:gd name="T23" fmla="*/ 0 h 72"/>
                  <a:gd name="T24" fmla="*/ 1 w 191"/>
                  <a:gd name="T25" fmla="*/ 0 h 72"/>
                  <a:gd name="T26" fmla="*/ 1 w 191"/>
                  <a:gd name="T27" fmla="*/ 0 h 72"/>
                  <a:gd name="T28" fmla="*/ 1 w 191"/>
                  <a:gd name="T29" fmla="*/ 0 h 72"/>
                  <a:gd name="T30" fmla="*/ 1 w 191"/>
                  <a:gd name="T31" fmla="*/ 0 h 72"/>
                  <a:gd name="T32" fmla="*/ 1 w 191"/>
                  <a:gd name="T33" fmla="*/ 0 h 72"/>
                  <a:gd name="T34" fmla="*/ 1 w 191"/>
                  <a:gd name="T35" fmla="*/ 0 h 72"/>
                  <a:gd name="T36" fmla="*/ 1 w 191"/>
                  <a:gd name="T37" fmla="*/ 0 h 72"/>
                  <a:gd name="T38" fmla="*/ 1 w 191"/>
                  <a:gd name="T39" fmla="*/ 0 h 72"/>
                  <a:gd name="T40" fmla="*/ 1 w 191"/>
                  <a:gd name="T41" fmla="*/ 0 h 72"/>
                  <a:gd name="T42" fmla="*/ 1 w 191"/>
                  <a:gd name="T43" fmla="*/ 0 h 72"/>
                  <a:gd name="T44" fmla="*/ 1 w 191"/>
                  <a:gd name="T45" fmla="*/ 0 h 72"/>
                  <a:gd name="T46" fmla="*/ 1 w 191"/>
                  <a:gd name="T47" fmla="*/ 0 h 72"/>
                  <a:gd name="T48" fmla="*/ 2 w 191"/>
                  <a:gd name="T49" fmla="*/ 0 h 72"/>
                  <a:gd name="T50" fmla="*/ 1 w 191"/>
                  <a:gd name="T51" fmla="*/ 0 h 72"/>
                  <a:gd name="T52" fmla="*/ 1 w 191"/>
                  <a:gd name="T53" fmla="*/ 0 h 72"/>
                  <a:gd name="T54" fmla="*/ 1 w 191"/>
                  <a:gd name="T55" fmla="*/ 0 h 72"/>
                  <a:gd name="T56" fmla="*/ 1 w 191"/>
                  <a:gd name="T57" fmla="*/ 0 h 72"/>
                  <a:gd name="T58" fmla="*/ 1 w 191"/>
                  <a:gd name="T59" fmla="*/ 0 h 72"/>
                  <a:gd name="T60" fmla="*/ 1 w 191"/>
                  <a:gd name="T61" fmla="*/ 0 h 72"/>
                  <a:gd name="T62" fmla="*/ 1 w 191"/>
                  <a:gd name="T63" fmla="*/ 0 h 72"/>
                  <a:gd name="T64" fmla="*/ 1 w 191"/>
                  <a:gd name="T65" fmla="*/ 0 h 72"/>
                  <a:gd name="T66" fmla="*/ 1 w 191"/>
                  <a:gd name="T67" fmla="*/ 0 h 72"/>
                  <a:gd name="T68" fmla="*/ 1 w 191"/>
                  <a:gd name="T69" fmla="*/ 0 h 72"/>
                  <a:gd name="T70" fmla="*/ 1 w 191"/>
                  <a:gd name="T71" fmla="*/ 0 h 72"/>
                  <a:gd name="T72" fmla="*/ 0 w 191"/>
                  <a:gd name="T73" fmla="*/ 0 h 72"/>
                  <a:gd name="T74" fmla="*/ 0 w 191"/>
                  <a:gd name="T75" fmla="*/ 0 h 72"/>
                  <a:gd name="T76" fmla="*/ 0 w 191"/>
                  <a:gd name="T77" fmla="*/ 0 h 72"/>
                  <a:gd name="T78" fmla="*/ 0 w 191"/>
                  <a:gd name="T79" fmla="*/ 0 h 72"/>
                  <a:gd name="T80" fmla="*/ 0 w 191"/>
                  <a:gd name="T81" fmla="*/ 0 h 72"/>
                  <a:gd name="T82" fmla="*/ 0 w 191"/>
                  <a:gd name="T83" fmla="*/ 0 h 72"/>
                  <a:gd name="T84" fmla="*/ 0 w 191"/>
                  <a:gd name="T85" fmla="*/ 0 h 72"/>
                  <a:gd name="T86" fmla="*/ 0 w 191"/>
                  <a:gd name="T87" fmla="*/ 0 h 72"/>
                  <a:gd name="T88" fmla="*/ 0 w 191"/>
                  <a:gd name="T89" fmla="*/ 0 h 72"/>
                  <a:gd name="T90" fmla="*/ 0 w 191"/>
                  <a:gd name="T91" fmla="*/ 0 h 72"/>
                  <a:gd name="T92" fmla="*/ 0 w 191"/>
                  <a:gd name="T93" fmla="*/ 0 h 72"/>
                  <a:gd name="T94" fmla="*/ 0 w 191"/>
                  <a:gd name="T95" fmla="*/ 0 h 72"/>
                  <a:gd name="T96" fmla="*/ 0 w 191"/>
                  <a:gd name="T97" fmla="*/ 0 h 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1"/>
                  <a:gd name="T148" fmla="*/ 0 h 72"/>
                  <a:gd name="T149" fmla="*/ 191 w 191"/>
                  <a:gd name="T150" fmla="*/ 72 h 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1" h="72">
                    <a:moveTo>
                      <a:pt x="26" y="39"/>
                    </a:moveTo>
                    <a:lnTo>
                      <a:pt x="36" y="47"/>
                    </a:lnTo>
                    <a:lnTo>
                      <a:pt x="47" y="53"/>
                    </a:lnTo>
                    <a:lnTo>
                      <a:pt x="58" y="59"/>
                    </a:lnTo>
                    <a:lnTo>
                      <a:pt x="70" y="62"/>
                    </a:lnTo>
                    <a:lnTo>
                      <a:pt x="82" y="66"/>
                    </a:lnTo>
                    <a:lnTo>
                      <a:pt x="95" y="69"/>
                    </a:lnTo>
                    <a:lnTo>
                      <a:pt x="107" y="71"/>
                    </a:lnTo>
                    <a:lnTo>
                      <a:pt x="120" y="72"/>
                    </a:lnTo>
                    <a:lnTo>
                      <a:pt x="125" y="71"/>
                    </a:lnTo>
                    <a:lnTo>
                      <a:pt x="129" y="71"/>
                    </a:lnTo>
                    <a:lnTo>
                      <a:pt x="133" y="71"/>
                    </a:lnTo>
                    <a:lnTo>
                      <a:pt x="138" y="71"/>
                    </a:lnTo>
                    <a:lnTo>
                      <a:pt x="142" y="69"/>
                    </a:lnTo>
                    <a:lnTo>
                      <a:pt x="146" y="69"/>
                    </a:lnTo>
                    <a:lnTo>
                      <a:pt x="150" y="68"/>
                    </a:lnTo>
                    <a:lnTo>
                      <a:pt x="155" y="67"/>
                    </a:lnTo>
                    <a:lnTo>
                      <a:pt x="160" y="65"/>
                    </a:lnTo>
                    <a:lnTo>
                      <a:pt x="164" y="62"/>
                    </a:lnTo>
                    <a:lnTo>
                      <a:pt x="169" y="60"/>
                    </a:lnTo>
                    <a:lnTo>
                      <a:pt x="174" y="56"/>
                    </a:lnTo>
                    <a:lnTo>
                      <a:pt x="178" y="53"/>
                    </a:lnTo>
                    <a:lnTo>
                      <a:pt x="183" y="49"/>
                    </a:lnTo>
                    <a:lnTo>
                      <a:pt x="187" y="45"/>
                    </a:lnTo>
                    <a:lnTo>
                      <a:pt x="191" y="42"/>
                    </a:lnTo>
                    <a:lnTo>
                      <a:pt x="183" y="45"/>
                    </a:lnTo>
                    <a:lnTo>
                      <a:pt x="175" y="49"/>
                    </a:lnTo>
                    <a:lnTo>
                      <a:pt x="166" y="53"/>
                    </a:lnTo>
                    <a:lnTo>
                      <a:pt x="157" y="55"/>
                    </a:lnTo>
                    <a:lnTo>
                      <a:pt x="148" y="57"/>
                    </a:lnTo>
                    <a:lnTo>
                      <a:pt x="139" y="59"/>
                    </a:lnTo>
                    <a:lnTo>
                      <a:pt x="130" y="60"/>
                    </a:lnTo>
                    <a:lnTo>
                      <a:pt x="120" y="60"/>
                    </a:lnTo>
                    <a:lnTo>
                      <a:pt x="103" y="60"/>
                    </a:lnTo>
                    <a:lnTo>
                      <a:pt x="85" y="56"/>
                    </a:lnTo>
                    <a:lnTo>
                      <a:pt x="69" y="51"/>
                    </a:lnTo>
                    <a:lnTo>
                      <a:pt x="53" y="44"/>
                    </a:lnTo>
                    <a:lnTo>
                      <a:pt x="38" y="36"/>
                    </a:lnTo>
                    <a:lnTo>
                      <a:pt x="24" y="25"/>
                    </a:lnTo>
                    <a:lnTo>
                      <a:pt x="12" y="13"/>
                    </a:lnTo>
                    <a:lnTo>
                      <a:pt x="0" y="0"/>
                    </a:lnTo>
                    <a:lnTo>
                      <a:pt x="2" y="5"/>
                    </a:lnTo>
                    <a:lnTo>
                      <a:pt x="5" y="11"/>
                    </a:lnTo>
                    <a:lnTo>
                      <a:pt x="8" y="15"/>
                    </a:lnTo>
                    <a:lnTo>
                      <a:pt x="11" y="20"/>
                    </a:lnTo>
                    <a:lnTo>
                      <a:pt x="15" y="25"/>
                    </a:lnTo>
                    <a:lnTo>
                      <a:pt x="18" y="30"/>
                    </a:lnTo>
                    <a:lnTo>
                      <a:pt x="22" y="35"/>
                    </a:lnTo>
                    <a:lnTo>
                      <a:pt x="26" y="39"/>
                    </a:lnTo>
                    <a:close/>
                  </a:path>
                </a:pathLst>
              </a:custGeom>
              <a:solidFill>
                <a:srgbClr val="F1AB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 name="Freeform 123">
                <a:extLst>
                  <a:ext uri="{FF2B5EF4-FFF2-40B4-BE49-F238E27FC236}">
                    <a16:creationId xmlns:a16="http://schemas.microsoft.com/office/drawing/2014/main" xmlns="" id="{400E6F0F-0F4E-4A13-9788-9E48E0D2320D}"/>
                  </a:ext>
                </a:extLst>
              </p:cNvPr>
              <p:cNvSpPr>
                <a:spLocks/>
              </p:cNvSpPr>
              <p:nvPr/>
            </p:nvSpPr>
            <p:spPr bwMode="auto">
              <a:xfrm>
                <a:off x="1136" y="2679"/>
                <a:ext cx="42" cy="14"/>
              </a:xfrm>
              <a:custGeom>
                <a:avLst/>
                <a:gdLst>
                  <a:gd name="T0" fmla="*/ 0 w 210"/>
                  <a:gd name="T1" fmla="*/ 0 h 84"/>
                  <a:gd name="T2" fmla="*/ 0 w 210"/>
                  <a:gd name="T3" fmla="*/ 0 h 84"/>
                  <a:gd name="T4" fmla="*/ 0 w 210"/>
                  <a:gd name="T5" fmla="*/ 0 h 84"/>
                  <a:gd name="T6" fmla="*/ 0 w 210"/>
                  <a:gd name="T7" fmla="*/ 0 h 84"/>
                  <a:gd name="T8" fmla="*/ 1 w 210"/>
                  <a:gd name="T9" fmla="*/ 0 h 84"/>
                  <a:gd name="T10" fmla="*/ 1 w 210"/>
                  <a:gd name="T11" fmla="*/ 0 h 84"/>
                  <a:gd name="T12" fmla="*/ 1 w 210"/>
                  <a:gd name="T13" fmla="*/ 0 h 84"/>
                  <a:gd name="T14" fmla="*/ 1 w 210"/>
                  <a:gd name="T15" fmla="*/ 0 h 84"/>
                  <a:gd name="T16" fmla="*/ 1 w 210"/>
                  <a:gd name="T17" fmla="*/ 0 h 84"/>
                  <a:gd name="T18" fmla="*/ 1 w 210"/>
                  <a:gd name="T19" fmla="*/ 0 h 84"/>
                  <a:gd name="T20" fmla="*/ 1 w 210"/>
                  <a:gd name="T21" fmla="*/ 0 h 84"/>
                  <a:gd name="T22" fmla="*/ 1 w 210"/>
                  <a:gd name="T23" fmla="*/ 0 h 84"/>
                  <a:gd name="T24" fmla="*/ 1 w 210"/>
                  <a:gd name="T25" fmla="*/ 0 h 84"/>
                  <a:gd name="T26" fmla="*/ 1 w 210"/>
                  <a:gd name="T27" fmla="*/ 0 h 84"/>
                  <a:gd name="T28" fmla="*/ 1 w 210"/>
                  <a:gd name="T29" fmla="*/ 0 h 84"/>
                  <a:gd name="T30" fmla="*/ 1 w 210"/>
                  <a:gd name="T31" fmla="*/ 0 h 84"/>
                  <a:gd name="T32" fmla="*/ 1 w 210"/>
                  <a:gd name="T33" fmla="*/ 0 h 84"/>
                  <a:gd name="T34" fmla="*/ 1 w 210"/>
                  <a:gd name="T35" fmla="*/ 0 h 84"/>
                  <a:gd name="T36" fmla="*/ 2 w 210"/>
                  <a:gd name="T37" fmla="*/ 0 h 84"/>
                  <a:gd name="T38" fmla="*/ 2 w 210"/>
                  <a:gd name="T39" fmla="*/ 0 h 84"/>
                  <a:gd name="T40" fmla="*/ 2 w 210"/>
                  <a:gd name="T41" fmla="*/ 0 h 84"/>
                  <a:gd name="T42" fmla="*/ 2 w 210"/>
                  <a:gd name="T43" fmla="*/ 0 h 84"/>
                  <a:gd name="T44" fmla="*/ 2 w 210"/>
                  <a:gd name="T45" fmla="*/ 0 h 84"/>
                  <a:gd name="T46" fmla="*/ 2 w 210"/>
                  <a:gd name="T47" fmla="*/ 0 h 84"/>
                  <a:gd name="T48" fmla="*/ 2 w 210"/>
                  <a:gd name="T49" fmla="*/ 0 h 84"/>
                  <a:gd name="T50" fmla="*/ 2 w 210"/>
                  <a:gd name="T51" fmla="*/ 0 h 84"/>
                  <a:gd name="T52" fmla="*/ 2 w 210"/>
                  <a:gd name="T53" fmla="*/ 0 h 84"/>
                  <a:gd name="T54" fmla="*/ 1 w 210"/>
                  <a:gd name="T55" fmla="*/ 0 h 84"/>
                  <a:gd name="T56" fmla="*/ 1 w 210"/>
                  <a:gd name="T57" fmla="*/ 0 h 84"/>
                  <a:gd name="T58" fmla="*/ 1 w 210"/>
                  <a:gd name="T59" fmla="*/ 0 h 84"/>
                  <a:gd name="T60" fmla="*/ 1 w 210"/>
                  <a:gd name="T61" fmla="*/ 0 h 84"/>
                  <a:gd name="T62" fmla="*/ 1 w 210"/>
                  <a:gd name="T63" fmla="*/ 0 h 84"/>
                  <a:gd name="T64" fmla="*/ 1 w 210"/>
                  <a:gd name="T65" fmla="*/ 0 h 84"/>
                  <a:gd name="T66" fmla="*/ 1 w 210"/>
                  <a:gd name="T67" fmla="*/ 0 h 84"/>
                  <a:gd name="T68" fmla="*/ 1 w 210"/>
                  <a:gd name="T69" fmla="*/ 0 h 84"/>
                  <a:gd name="T70" fmla="*/ 1 w 210"/>
                  <a:gd name="T71" fmla="*/ 0 h 84"/>
                  <a:gd name="T72" fmla="*/ 1 w 210"/>
                  <a:gd name="T73" fmla="*/ 0 h 84"/>
                  <a:gd name="T74" fmla="*/ 1 w 210"/>
                  <a:gd name="T75" fmla="*/ 0 h 84"/>
                  <a:gd name="T76" fmla="*/ 1 w 210"/>
                  <a:gd name="T77" fmla="*/ 0 h 84"/>
                  <a:gd name="T78" fmla="*/ 1 w 210"/>
                  <a:gd name="T79" fmla="*/ 0 h 84"/>
                  <a:gd name="T80" fmla="*/ 0 w 210"/>
                  <a:gd name="T81" fmla="*/ 0 h 84"/>
                  <a:gd name="T82" fmla="*/ 0 w 210"/>
                  <a:gd name="T83" fmla="*/ 0 h 84"/>
                  <a:gd name="T84" fmla="*/ 0 w 210"/>
                  <a:gd name="T85" fmla="*/ 0 h 84"/>
                  <a:gd name="T86" fmla="*/ 0 w 210"/>
                  <a:gd name="T87" fmla="*/ 0 h 84"/>
                  <a:gd name="T88" fmla="*/ 0 w 210"/>
                  <a:gd name="T89" fmla="*/ 0 h 84"/>
                  <a:gd name="T90" fmla="*/ 0 w 210"/>
                  <a:gd name="T91" fmla="*/ 0 h 84"/>
                  <a:gd name="T92" fmla="*/ 0 w 210"/>
                  <a:gd name="T93" fmla="*/ 0 h 84"/>
                  <a:gd name="T94" fmla="*/ 0 w 210"/>
                  <a:gd name="T95" fmla="*/ 0 h 84"/>
                  <a:gd name="T96" fmla="*/ 0 w 210"/>
                  <a:gd name="T97" fmla="*/ 0 h 84"/>
                  <a:gd name="T98" fmla="*/ 0 w 210"/>
                  <a:gd name="T99" fmla="*/ 0 h 84"/>
                  <a:gd name="T100" fmla="*/ 0 w 210"/>
                  <a:gd name="T101" fmla="*/ 0 h 84"/>
                  <a:gd name="T102" fmla="*/ 0 w 210"/>
                  <a:gd name="T103" fmla="*/ 0 h 84"/>
                  <a:gd name="T104" fmla="*/ 0 w 210"/>
                  <a:gd name="T105" fmla="*/ 0 h 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0"/>
                  <a:gd name="T160" fmla="*/ 0 h 84"/>
                  <a:gd name="T161" fmla="*/ 210 w 210"/>
                  <a:gd name="T162" fmla="*/ 84 h 8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0" h="84">
                    <a:moveTo>
                      <a:pt x="17" y="36"/>
                    </a:moveTo>
                    <a:lnTo>
                      <a:pt x="28" y="47"/>
                    </a:lnTo>
                    <a:lnTo>
                      <a:pt x="41" y="56"/>
                    </a:lnTo>
                    <a:lnTo>
                      <a:pt x="53" y="65"/>
                    </a:lnTo>
                    <a:lnTo>
                      <a:pt x="67" y="71"/>
                    </a:lnTo>
                    <a:lnTo>
                      <a:pt x="81" y="77"/>
                    </a:lnTo>
                    <a:lnTo>
                      <a:pt x="96" y="80"/>
                    </a:lnTo>
                    <a:lnTo>
                      <a:pt x="112" y="83"/>
                    </a:lnTo>
                    <a:lnTo>
                      <a:pt x="127" y="84"/>
                    </a:lnTo>
                    <a:lnTo>
                      <a:pt x="134" y="84"/>
                    </a:lnTo>
                    <a:lnTo>
                      <a:pt x="142" y="83"/>
                    </a:lnTo>
                    <a:lnTo>
                      <a:pt x="149" y="83"/>
                    </a:lnTo>
                    <a:lnTo>
                      <a:pt x="156" y="81"/>
                    </a:lnTo>
                    <a:lnTo>
                      <a:pt x="163" y="79"/>
                    </a:lnTo>
                    <a:lnTo>
                      <a:pt x="170" y="78"/>
                    </a:lnTo>
                    <a:lnTo>
                      <a:pt x="176" y="75"/>
                    </a:lnTo>
                    <a:lnTo>
                      <a:pt x="183" y="73"/>
                    </a:lnTo>
                    <a:lnTo>
                      <a:pt x="187" y="69"/>
                    </a:lnTo>
                    <a:lnTo>
                      <a:pt x="190" y="67"/>
                    </a:lnTo>
                    <a:lnTo>
                      <a:pt x="194" y="63"/>
                    </a:lnTo>
                    <a:lnTo>
                      <a:pt x="197" y="61"/>
                    </a:lnTo>
                    <a:lnTo>
                      <a:pt x="200" y="57"/>
                    </a:lnTo>
                    <a:lnTo>
                      <a:pt x="204" y="54"/>
                    </a:lnTo>
                    <a:lnTo>
                      <a:pt x="207" y="50"/>
                    </a:lnTo>
                    <a:lnTo>
                      <a:pt x="210" y="45"/>
                    </a:lnTo>
                    <a:lnTo>
                      <a:pt x="201" y="51"/>
                    </a:lnTo>
                    <a:lnTo>
                      <a:pt x="191" y="57"/>
                    </a:lnTo>
                    <a:lnTo>
                      <a:pt x="181" y="62"/>
                    </a:lnTo>
                    <a:lnTo>
                      <a:pt x="171" y="66"/>
                    </a:lnTo>
                    <a:lnTo>
                      <a:pt x="160" y="69"/>
                    </a:lnTo>
                    <a:lnTo>
                      <a:pt x="149" y="71"/>
                    </a:lnTo>
                    <a:lnTo>
                      <a:pt x="138" y="73"/>
                    </a:lnTo>
                    <a:lnTo>
                      <a:pt x="127" y="73"/>
                    </a:lnTo>
                    <a:lnTo>
                      <a:pt x="118" y="73"/>
                    </a:lnTo>
                    <a:lnTo>
                      <a:pt x="108" y="72"/>
                    </a:lnTo>
                    <a:lnTo>
                      <a:pt x="99" y="71"/>
                    </a:lnTo>
                    <a:lnTo>
                      <a:pt x="89" y="68"/>
                    </a:lnTo>
                    <a:lnTo>
                      <a:pt x="80" y="65"/>
                    </a:lnTo>
                    <a:lnTo>
                      <a:pt x="71" y="62"/>
                    </a:lnTo>
                    <a:lnTo>
                      <a:pt x="63" y="57"/>
                    </a:lnTo>
                    <a:lnTo>
                      <a:pt x="55" y="54"/>
                    </a:lnTo>
                    <a:lnTo>
                      <a:pt x="39" y="43"/>
                    </a:lnTo>
                    <a:lnTo>
                      <a:pt x="25" y="30"/>
                    </a:lnTo>
                    <a:lnTo>
                      <a:pt x="12" y="17"/>
                    </a:lnTo>
                    <a:lnTo>
                      <a:pt x="0" y="0"/>
                    </a:lnTo>
                    <a:lnTo>
                      <a:pt x="1" y="5"/>
                    </a:lnTo>
                    <a:lnTo>
                      <a:pt x="3" y="9"/>
                    </a:lnTo>
                    <a:lnTo>
                      <a:pt x="5" y="14"/>
                    </a:lnTo>
                    <a:lnTo>
                      <a:pt x="7" y="19"/>
                    </a:lnTo>
                    <a:lnTo>
                      <a:pt x="9" y="24"/>
                    </a:lnTo>
                    <a:lnTo>
                      <a:pt x="12" y="27"/>
                    </a:lnTo>
                    <a:lnTo>
                      <a:pt x="14" y="32"/>
                    </a:lnTo>
                    <a:lnTo>
                      <a:pt x="17" y="36"/>
                    </a:lnTo>
                    <a:close/>
                  </a:path>
                </a:pathLst>
              </a:custGeom>
              <a:solidFill>
                <a:srgbClr val="F1AD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6" name="Freeform 124">
                <a:extLst>
                  <a:ext uri="{FF2B5EF4-FFF2-40B4-BE49-F238E27FC236}">
                    <a16:creationId xmlns:a16="http://schemas.microsoft.com/office/drawing/2014/main" xmlns="" id="{E7D4B7BA-C700-43CE-8ADB-87A088589B14}"/>
                  </a:ext>
                </a:extLst>
              </p:cNvPr>
              <p:cNvSpPr>
                <a:spLocks/>
              </p:cNvSpPr>
              <p:nvPr/>
            </p:nvSpPr>
            <p:spPr bwMode="auto">
              <a:xfrm>
                <a:off x="1135" y="2677"/>
                <a:ext cx="45" cy="15"/>
              </a:xfrm>
              <a:custGeom>
                <a:avLst/>
                <a:gdLst>
                  <a:gd name="T0" fmla="*/ 0 w 224"/>
                  <a:gd name="T1" fmla="*/ 0 h 95"/>
                  <a:gd name="T2" fmla="*/ 0 w 224"/>
                  <a:gd name="T3" fmla="*/ 0 h 95"/>
                  <a:gd name="T4" fmla="*/ 0 w 224"/>
                  <a:gd name="T5" fmla="*/ 0 h 95"/>
                  <a:gd name="T6" fmla="*/ 0 w 224"/>
                  <a:gd name="T7" fmla="*/ 0 h 95"/>
                  <a:gd name="T8" fmla="*/ 1 w 224"/>
                  <a:gd name="T9" fmla="*/ 0 h 95"/>
                  <a:gd name="T10" fmla="*/ 1 w 224"/>
                  <a:gd name="T11" fmla="*/ 0 h 95"/>
                  <a:gd name="T12" fmla="*/ 1 w 224"/>
                  <a:gd name="T13" fmla="*/ 0 h 95"/>
                  <a:gd name="T14" fmla="*/ 1 w 224"/>
                  <a:gd name="T15" fmla="*/ 0 h 95"/>
                  <a:gd name="T16" fmla="*/ 1 w 224"/>
                  <a:gd name="T17" fmla="*/ 0 h 95"/>
                  <a:gd name="T18" fmla="*/ 1 w 224"/>
                  <a:gd name="T19" fmla="*/ 0 h 95"/>
                  <a:gd name="T20" fmla="*/ 1 w 224"/>
                  <a:gd name="T21" fmla="*/ 0 h 95"/>
                  <a:gd name="T22" fmla="*/ 1 w 224"/>
                  <a:gd name="T23" fmla="*/ 0 h 95"/>
                  <a:gd name="T24" fmla="*/ 1 w 224"/>
                  <a:gd name="T25" fmla="*/ 0 h 95"/>
                  <a:gd name="T26" fmla="*/ 1 w 224"/>
                  <a:gd name="T27" fmla="*/ 0 h 95"/>
                  <a:gd name="T28" fmla="*/ 2 w 224"/>
                  <a:gd name="T29" fmla="*/ 0 h 95"/>
                  <a:gd name="T30" fmla="*/ 2 w 224"/>
                  <a:gd name="T31" fmla="*/ 0 h 95"/>
                  <a:gd name="T32" fmla="*/ 2 w 224"/>
                  <a:gd name="T33" fmla="*/ 0 h 95"/>
                  <a:gd name="T34" fmla="*/ 2 w 224"/>
                  <a:gd name="T35" fmla="*/ 0 h 95"/>
                  <a:gd name="T36" fmla="*/ 2 w 224"/>
                  <a:gd name="T37" fmla="*/ 0 h 95"/>
                  <a:gd name="T38" fmla="*/ 2 w 224"/>
                  <a:gd name="T39" fmla="*/ 0 h 95"/>
                  <a:gd name="T40" fmla="*/ 2 w 224"/>
                  <a:gd name="T41" fmla="*/ 0 h 95"/>
                  <a:gd name="T42" fmla="*/ 2 w 224"/>
                  <a:gd name="T43" fmla="*/ 0 h 95"/>
                  <a:gd name="T44" fmla="*/ 2 w 224"/>
                  <a:gd name="T45" fmla="*/ 0 h 95"/>
                  <a:gd name="T46" fmla="*/ 2 w 224"/>
                  <a:gd name="T47" fmla="*/ 0 h 95"/>
                  <a:gd name="T48" fmla="*/ 2 w 224"/>
                  <a:gd name="T49" fmla="*/ 0 h 95"/>
                  <a:gd name="T50" fmla="*/ 2 w 224"/>
                  <a:gd name="T51" fmla="*/ 0 h 95"/>
                  <a:gd name="T52" fmla="*/ 2 w 224"/>
                  <a:gd name="T53" fmla="*/ 0 h 95"/>
                  <a:gd name="T54" fmla="*/ 2 w 224"/>
                  <a:gd name="T55" fmla="*/ 0 h 95"/>
                  <a:gd name="T56" fmla="*/ 1 w 224"/>
                  <a:gd name="T57" fmla="*/ 0 h 95"/>
                  <a:gd name="T58" fmla="*/ 1 w 224"/>
                  <a:gd name="T59" fmla="*/ 0 h 95"/>
                  <a:gd name="T60" fmla="*/ 1 w 224"/>
                  <a:gd name="T61" fmla="*/ 0 h 95"/>
                  <a:gd name="T62" fmla="*/ 1 w 224"/>
                  <a:gd name="T63" fmla="*/ 0 h 95"/>
                  <a:gd name="T64" fmla="*/ 1 w 224"/>
                  <a:gd name="T65" fmla="*/ 0 h 95"/>
                  <a:gd name="T66" fmla="*/ 1 w 224"/>
                  <a:gd name="T67" fmla="*/ 0 h 95"/>
                  <a:gd name="T68" fmla="*/ 1 w 224"/>
                  <a:gd name="T69" fmla="*/ 0 h 95"/>
                  <a:gd name="T70" fmla="*/ 1 w 224"/>
                  <a:gd name="T71" fmla="*/ 0 h 95"/>
                  <a:gd name="T72" fmla="*/ 1 w 224"/>
                  <a:gd name="T73" fmla="*/ 0 h 95"/>
                  <a:gd name="T74" fmla="*/ 1 w 224"/>
                  <a:gd name="T75" fmla="*/ 0 h 95"/>
                  <a:gd name="T76" fmla="*/ 1 w 224"/>
                  <a:gd name="T77" fmla="*/ 0 h 95"/>
                  <a:gd name="T78" fmla="*/ 1 w 224"/>
                  <a:gd name="T79" fmla="*/ 0 h 95"/>
                  <a:gd name="T80" fmla="*/ 0 w 224"/>
                  <a:gd name="T81" fmla="*/ 0 h 95"/>
                  <a:gd name="T82" fmla="*/ 0 w 224"/>
                  <a:gd name="T83" fmla="*/ 0 h 95"/>
                  <a:gd name="T84" fmla="*/ 0 w 224"/>
                  <a:gd name="T85" fmla="*/ 0 h 95"/>
                  <a:gd name="T86" fmla="*/ 0 w 224"/>
                  <a:gd name="T87" fmla="*/ 0 h 95"/>
                  <a:gd name="T88" fmla="*/ 0 w 224"/>
                  <a:gd name="T89" fmla="*/ 0 h 95"/>
                  <a:gd name="T90" fmla="*/ 0 w 224"/>
                  <a:gd name="T91" fmla="*/ 0 h 95"/>
                  <a:gd name="T92" fmla="*/ 0 w 224"/>
                  <a:gd name="T93" fmla="*/ 0 h 95"/>
                  <a:gd name="T94" fmla="*/ 0 w 224"/>
                  <a:gd name="T95" fmla="*/ 0 h 95"/>
                  <a:gd name="T96" fmla="*/ 0 w 224"/>
                  <a:gd name="T97" fmla="*/ 0 h 95"/>
                  <a:gd name="T98" fmla="*/ 0 w 224"/>
                  <a:gd name="T99" fmla="*/ 0 h 95"/>
                  <a:gd name="T100" fmla="*/ 0 w 224"/>
                  <a:gd name="T101" fmla="*/ 0 h 95"/>
                  <a:gd name="T102" fmla="*/ 0 w 224"/>
                  <a:gd name="T103" fmla="*/ 0 h 95"/>
                  <a:gd name="T104" fmla="*/ 0 w 224"/>
                  <a:gd name="T105" fmla="*/ 0 h 95"/>
                  <a:gd name="T106" fmla="*/ 0 w 224"/>
                  <a:gd name="T107" fmla="*/ 0 h 95"/>
                  <a:gd name="T108" fmla="*/ 0 w 224"/>
                  <a:gd name="T109" fmla="*/ 0 h 95"/>
                  <a:gd name="T110" fmla="*/ 0 w 224"/>
                  <a:gd name="T111" fmla="*/ 0 h 95"/>
                  <a:gd name="T112" fmla="*/ 0 w 224"/>
                  <a:gd name="T113" fmla="*/ 0 h 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4"/>
                  <a:gd name="T172" fmla="*/ 0 h 95"/>
                  <a:gd name="T173" fmla="*/ 224 w 224"/>
                  <a:gd name="T174" fmla="*/ 95 h 9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4" h="95">
                    <a:moveTo>
                      <a:pt x="12" y="35"/>
                    </a:moveTo>
                    <a:lnTo>
                      <a:pt x="24" y="48"/>
                    </a:lnTo>
                    <a:lnTo>
                      <a:pt x="37" y="60"/>
                    </a:lnTo>
                    <a:lnTo>
                      <a:pt x="50" y="71"/>
                    </a:lnTo>
                    <a:lnTo>
                      <a:pt x="65" y="79"/>
                    </a:lnTo>
                    <a:lnTo>
                      <a:pt x="81" y="86"/>
                    </a:lnTo>
                    <a:lnTo>
                      <a:pt x="97" y="91"/>
                    </a:lnTo>
                    <a:lnTo>
                      <a:pt x="115" y="95"/>
                    </a:lnTo>
                    <a:lnTo>
                      <a:pt x="132" y="95"/>
                    </a:lnTo>
                    <a:lnTo>
                      <a:pt x="142" y="95"/>
                    </a:lnTo>
                    <a:lnTo>
                      <a:pt x="151" y="94"/>
                    </a:lnTo>
                    <a:lnTo>
                      <a:pt x="160" y="92"/>
                    </a:lnTo>
                    <a:lnTo>
                      <a:pt x="169" y="90"/>
                    </a:lnTo>
                    <a:lnTo>
                      <a:pt x="178" y="88"/>
                    </a:lnTo>
                    <a:lnTo>
                      <a:pt x="187" y="84"/>
                    </a:lnTo>
                    <a:lnTo>
                      <a:pt x="195" y="80"/>
                    </a:lnTo>
                    <a:lnTo>
                      <a:pt x="203" y="77"/>
                    </a:lnTo>
                    <a:lnTo>
                      <a:pt x="206" y="73"/>
                    </a:lnTo>
                    <a:lnTo>
                      <a:pt x="209" y="70"/>
                    </a:lnTo>
                    <a:lnTo>
                      <a:pt x="212" y="67"/>
                    </a:lnTo>
                    <a:lnTo>
                      <a:pt x="214" y="64"/>
                    </a:lnTo>
                    <a:lnTo>
                      <a:pt x="217" y="60"/>
                    </a:lnTo>
                    <a:lnTo>
                      <a:pt x="219" y="56"/>
                    </a:lnTo>
                    <a:lnTo>
                      <a:pt x="222" y="53"/>
                    </a:lnTo>
                    <a:lnTo>
                      <a:pt x="224" y="49"/>
                    </a:lnTo>
                    <a:lnTo>
                      <a:pt x="214" y="56"/>
                    </a:lnTo>
                    <a:lnTo>
                      <a:pt x="204" y="64"/>
                    </a:lnTo>
                    <a:lnTo>
                      <a:pt x="193" y="70"/>
                    </a:lnTo>
                    <a:lnTo>
                      <a:pt x="181" y="76"/>
                    </a:lnTo>
                    <a:lnTo>
                      <a:pt x="170" y="79"/>
                    </a:lnTo>
                    <a:lnTo>
                      <a:pt x="157" y="82"/>
                    </a:lnTo>
                    <a:lnTo>
                      <a:pt x="145" y="84"/>
                    </a:lnTo>
                    <a:lnTo>
                      <a:pt x="132" y="84"/>
                    </a:lnTo>
                    <a:lnTo>
                      <a:pt x="122" y="84"/>
                    </a:lnTo>
                    <a:lnTo>
                      <a:pt x="112" y="83"/>
                    </a:lnTo>
                    <a:lnTo>
                      <a:pt x="101" y="82"/>
                    </a:lnTo>
                    <a:lnTo>
                      <a:pt x="92" y="78"/>
                    </a:lnTo>
                    <a:lnTo>
                      <a:pt x="82" y="76"/>
                    </a:lnTo>
                    <a:lnTo>
                      <a:pt x="73" y="71"/>
                    </a:lnTo>
                    <a:lnTo>
                      <a:pt x="64" y="67"/>
                    </a:lnTo>
                    <a:lnTo>
                      <a:pt x="56" y="61"/>
                    </a:lnTo>
                    <a:lnTo>
                      <a:pt x="47" y="55"/>
                    </a:lnTo>
                    <a:lnTo>
                      <a:pt x="40" y="49"/>
                    </a:lnTo>
                    <a:lnTo>
                      <a:pt x="32" y="42"/>
                    </a:lnTo>
                    <a:lnTo>
                      <a:pt x="25" y="35"/>
                    </a:lnTo>
                    <a:lnTo>
                      <a:pt x="18" y="28"/>
                    </a:lnTo>
                    <a:lnTo>
                      <a:pt x="12" y="19"/>
                    </a:lnTo>
                    <a:lnTo>
                      <a:pt x="6" y="10"/>
                    </a:lnTo>
                    <a:lnTo>
                      <a:pt x="0" y="0"/>
                    </a:lnTo>
                    <a:lnTo>
                      <a:pt x="1" y="5"/>
                    </a:lnTo>
                    <a:lnTo>
                      <a:pt x="2" y="10"/>
                    </a:lnTo>
                    <a:lnTo>
                      <a:pt x="4" y="13"/>
                    </a:lnTo>
                    <a:lnTo>
                      <a:pt x="5" y="18"/>
                    </a:lnTo>
                    <a:lnTo>
                      <a:pt x="7" y="23"/>
                    </a:lnTo>
                    <a:lnTo>
                      <a:pt x="8" y="26"/>
                    </a:lnTo>
                    <a:lnTo>
                      <a:pt x="10" y="30"/>
                    </a:lnTo>
                    <a:lnTo>
                      <a:pt x="12" y="35"/>
                    </a:lnTo>
                    <a:close/>
                  </a:path>
                </a:pathLst>
              </a:custGeom>
              <a:solidFill>
                <a:srgbClr val="F2AF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 name="Freeform 125">
                <a:extLst>
                  <a:ext uri="{FF2B5EF4-FFF2-40B4-BE49-F238E27FC236}">
                    <a16:creationId xmlns:a16="http://schemas.microsoft.com/office/drawing/2014/main" xmlns="" id="{34A5D5FD-BE98-4072-B8C9-79749D344121}"/>
                  </a:ext>
                </a:extLst>
              </p:cNvPr>
              <p:cNvSpPr>
                <a:spLocks/>
              </p:cNvSpPr>
              <p:nvPr/>
            </p:nvSpPr>
            <p:spPr bwMode="auto">
              <a:xfrm>
                <a:off x="1135" y="2674"/>
                <a:ext cx="47" cy="18"/>
              </a:xfrm>
              <a:custGeom>
                <a:avLst/>
                <a:gdLst>
                  <a:gd name="T0" fmla="*/ 0 w 235"/>
                  <a:gd name="T1" fmla="*/ 0 h 106"/>
                  <a:gd name="T2" fmla="*/ 0 w 235"/>
                  <a:gd name="T3" fmla="*/ 0 h 106"/>
                  <a:gd name="T4" fmla="*/ 1 w 235"/>
                  <a:gd name="T5" fmla="*/ 1 h 106"/>
                  <a:gd name="T6" fmla="*/ 1 w 235"/>
                  <a:gd name="T7" fmla="*/ 1 h 106"/>
                  <a:gd name="T8" fmla="*/ 1 w 235"/>
                  <a:gd name="T9" fmla="*/ 1 h 106"/>
                  <a:gd name="T10" fmla="*/ 1 w 235"/>
                  <a:gd name="T11" fmla="*/ 1 h 106"/>
                  <a:gd name="T12" fmla="*/ 1 w 235"/>
                  <a:gd name="T13" fmla="*/ 1 h 106"/>
                  <a:gd name="T14" fmla="*/ 1 w 235"/>
                  <a:gd name="T15" fmla="*/ 1 h 106"/>
                  <a:gd name="T16" fmla="*/ 2 w 235"/>
                  <a:gd name="T17" fmla="*/ 1 h 106"/>
                  <a:gd name="T18" fmla="*/ 2 w 235"/>
                  <a:gd name="T19" fmla="*/ 0 h 106"/>
                  <a:gd name="T20" fmla="*/ 2 w 235"/>
                  <a:gd name="T21" fmla="*/ 0 h 106"/>
                  <a:gd name="T22" fmla="*/ 2 w 235"/>
                  <a:gd name="T23" fmla="*/ 0 h 106"/>
                  <a:gd name="T24" fmla="*/ 2 w 235"/>
                  <a:gd name="T25" fmla="*/ 0 h 106"/>
                  <a:gd name="T26" fmla="*/ 2 w 235"/>
                  <a:gd name="T27" fmla="*/ 0 h 106"/>
                  <a:gd name="T28" fmla="*/ 2 w 235"/>
                  <a:gd name="T29" fmla="*/ 0 h 106"/>
                  <a:gd name="T30" fmla="*/ 2 w 235"/>
                  <a:gd name="T31" fmla="*/ 0 h 106"/>
                  <a:gd name="T32" fmla="*/ 2 w 235"/>
                  <a:gd name="T33" fmla="*/ 0 h 106"/>
                  <a:gd name="T34" fmla="*/ 2 w 235"/>
                  <a:gd name="T35" fmla="*/ 0 h 106"/>
                  <a:gd name="T36" fmla="*/ 2 w 235"/>
                  <a:gd name="T37" fmla="*/ 0 h 106"/>
                  <a:gd name="T38" fmla="*/ 2 w 235"/>
                  <a:gd name="T39" fmla="*/ 0 h 106"/>
                  <a:gd name="T40" fmla="*/ 1 w 235"/>
                  <a:gd name="T41" fmla="*/ 1 h 106"/>
                  <a:gd name="T42" fmla="*/ 1 w 235"/>
                  <a:gd name="T43" fmla="*/ 1 h 106"/>
                  <a:gd name="T44" fmla="*/ 1 w 235"/>
                  <a:gd name="T45" fmla="*/ 1 h 106"/>
                  <a:gd name="T46" fmla="*/ 1 w 235"/>
                  <a:gd name="T47" fmla="*/ 1 h 106"/>
                  <a:gd name="T48" fmla="*/ 1 w 235"/>
                  <a:gd name="T49" fmla="*/ 0 h 106"/>
                  <a:gd name="T50" fmla="*/ 1 w 235"/>
                  <a:gd name="T51" fmla="*/ 0 h 106"/>
                  <a:gd name="T52" fmla="*/ 0 w 235"/>
                  <a:gd name="T53" fmla="*/ 0 h 106"/>
                  <a:gd name="T54" fmla="*/ 0 w 235"/>
                  <a:gd name="T55" fmla="*/ 0 h 106"/>
                  <a:gd name="T56" fmla="*/ 0 w 235"/>
                  <a:gd name="T57" fmla="*/ 0 h 106"/>
                  <a:gd name="T58" fmla="*/ 0 w 235"/>
                  <a:gd name="T59" fmla="*/ 0 h 106"/>
                  <a:gd name="T60" fmla="*/ 0 w 235"/>
                  <a:gd name="T61" fmla="*/ 0 h 106"/>
                  <a:gd name="T62" fmla="*/ 0 w 235"/>
                  <a:gd name="T63" fmla="*/ 0 h 106"/>
                  <a:gd name="T64" fmla="*/ 0 w 235"/>
                  <a:gd name="T65" fmla="*/ 0 h 106"/>
                  <a:gd name="T66" fmla="*/ 0 w 235"/>
                  <a:gd name="T67" fmla="*/ 0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5"/>
                  <a:gd name="T103" fmla="*/ 0 h 106"/>
                  <a:gd name="T104" fmla="*/ 235 w 235"/>
                  <a:gd name="T105" fmla="*/ 106 h 1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5" h="106">
                    <a:moveTo>
                      <a:pt x="8" y="33"/>
                    </a:moveTo>
                    <a:lnTo>
                      <a:pt x="20" y="50"/>
                    </a:lnTo>
                    <a:lnTo>
                      <a:pt x="33" y="63"/>
                    </a:lnTo>
                    <a:lnTo>
                      <a:pt x="47" y="76"/>
                    </a:lnTo>
                    <a:lnTo>
                      <a:pt x="63" y="87"/>
                    </a:lnTo>
                    <a:lnTo>
                      <a:pt x="71" y="90"/>
                    </a:lnTo>
                    <a:lnTo>
                      <a:pt x="79" y="95"/>
                    </a:lnTo>
                    <a:lnTo>
                      <a:pt x="88" y="98"/>
                    </a:lnTo>
                    <a:lnTo>
                      <a:pt x="97" y="101"/>
                    </a:lnTo>
                    <a:lnTo>
                      <a:pt x="107" y="104"/>
                    </a:lnTo>
                    <a:lnTo>
                      <a:pt x="116" y="105"/>
                    </a:lnTo>
                    <a:lnTo>
                      <a:pt x="126" y="106"/>
                    </a:lnTo>
                    <a:lnTo>
                      <a:pt x="135" y="106"/>
                    </a:lnTo>
                    <a:lnTo>
                      <a:pt x="146" y="106"/>
                    </a:lnTo>
                    <a:lnTo>
                      <a:pt x="157" y="104"/>
                    </a:lnTo>
                    <a:lnTo>
                      <a:pt x="168" y="102"/>
                    </a:lnTo>
                    <a:lnTo>
                      <a:pt x="179" y="99"/>
                    </a:lnTo>
                    <a:lnTo>
                      <a:pt x="189" y="95"/>
                    </a:lnTo>
                    <a:lnTo>
                      <a:pt x="199" y="90"/>
                    </a:lnTo>
                    <a:lnTo>
                      <a:pt x="209" y="84"/>
                    </a:lnTo>
                    <a:lnTo>
                      <a:pt x="218" y="78"/>
                    </a:lnTo>
                    <a:lnTo>
                      <a:pt x="220" y="76"/>
                    </a:lnTo>
                    <a:lnTo>
                      <a:pt x="222" y="72"/>
                    </a:lnTo>
                    <a:lnTo>
                      <a:pt x="224" y="70"/>
                    </a:lnTo>
                    <a:lnTo>
                      <a:pt x="226" y="66"/>
                    </a:lnTo>
                    <a:lnTo>
                      <a:pt x="228" y="63"/>
                    </a:lnTo>
                    <a:lnTo>
                      <a:pt x="231" y="59"/>
                    </a:lnTo>
                    <a:lnTo>
                      <a:pt x="233" y="57"/>
                    </a:lnTo>
                    <a:lnTo>
                      <a:pt x="235" y="53"/>
                    </a:lnTo>
                    <a:lnTo>
                      <a:pt x="235" y="52"/>
                    </a:lnTo>
                    <a:lnTo>
                      <a:pt x="235" y="51"/>
                    </a:lnTo>
                    <a:lnTo>
                      <a:pt x="224" y="62"/>
                    </a:lnTo>
                    <a:lnTo>
                      <a:pt x="213" y="70"/>
                    </a:lnTo>
                    <a:lnTo>
                      <a:pt x="201" y="77"/>
                    </a:lnTo>
                    <a:lnTo>
                      <a:pt x="189" y="83"/>
                    </a:lnTo>
                    <a:lnTo>
                      <a:pt x="176" y="88"/>
                    </a:lnTo>
                    <a:lnTo>
                      <a:pt x="163" y="92"/>
                    </a:lnTo>
                    <a:lnTo>
                      <a:pt x="149" y="94"/>
                    </a:lnTo>
                    <a:lnTo>
                      <a:pt x="135" y="95"/>
                    </a:lnTo>
                    <a:lnTo>
                      <a:pt x="124" y="95"/>
                    </a:lnTo>
                    <a:lnTo>
                      <a:pt x="114" y="94"/>
                    </a:lnTo>
                    <a:lnTo>
                      <a:pt x="103" y="92"/>
                    </a:lnTo>
                    <a:lnTo>
                      <a:pt x="93" y="88"/>
                    </a:lnTo>
                    <a:lnTo>
                      <a:pt x="83" y="84"/>
                    </a:lnTo>
                    <a:lnTo>
                      <a:pt x="73" y="80"/>
                    </a:lnTo>
                    <a:lnTo>
                      <a:pt x="64" y="75"/>
                    </a:lnTo>
                    <a:lnTo>
                      <a:pt x="55" y="69"/>
                    </a:lnTo>
                    <a:lnTo>
                      <a:pt x="47" y="63"/>
                    </a:lnTo>
                    <a:lnTo>
                      <a:pt x="39" y="56"/>
                    </a:lnTo>
                    <a:lnTo>
                      <a:pt x="31" y="47"/>
                    </a:lnTo>
                    <a:lnTo>
                      <a:pt x="24" y="39"/>
                    </a:lnTo>
                    <a:lnTo>
                      <a:pt x="17" y="30"/>
                    </a:lnTo>
                    <a:lnTo>
                      <a:pt x="11" y="21"/>
                    </a:lnTo>
                    <a:lnTo>
                      <a:pt x="6" y="11"/>
                    </a:lnTo>
                    <a:lnTo>
                      <a:pt x="0" y="0"/>
                    </a:lnTo>
                    <a:lnTo>
                      <a:pt x="1" y="5"/>
                    </a:lnTo>
                    <a:lnTo>
                      <a:pt x="2" y="9"/>
                    </a:lnTo>
                    <a:lnTo>
                      <a:pt x="2" y="14"/>
                    </a:lnTo>
                    <a:lnTo>
                      <a:pt x="3" y="17"/>
                    </a:lnTo>
                    <a:lnTo>
                      <a:pt x="4" y="21"/>
                    </a:lnTo>
                    <a:lnTo>
                      <a:pt x="5" y="26"/>
                    </a:lnTo>
                    <a:lnTo>
                      <a:pt x="7" y="29"/>
                    </a:lnTo>
                    <a:lnTo>
                      <a:pt x="8" y="33"/>
                    </a:lnTo>
                    <a:close/>
                  </a:path>
                </a:pathLst>
              </a:custGeom>
              <a:solidFill>
                <a:srgbClr val="F2B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 name="Freeform 126">
                <a:extLst>
                  <a:ext uri="{FF2B5EF4-FFF2-40B4-BE49-F238E27FC236}">
                    <a16:creationId xmlns:a16="http://schemas.microsoft.com/office/drawing/2014/main" xmlns="" id="{27C1899B-CDC4-40D9-B6BD-D6A662E22471}"/>
                  </a:ext>
                </a:extLst>
              </p:cNvPr>
              <p:cNvSpPr>
                <a:spLocks/>
              </p:cNvSpPr>
              <p:nvPr/>
            </p:nvSpPr>
            <p:spPr bwMode="auto">
              <a:xfrm>
                <a:off x="1134" y="2672"/>
                <a:ext cx="49" cy="19"/>
              </a:xfrm>
              <a:custGeom>
                <a:avLst/>
                <a:gdLst>
                  <a:gd name="T0" fmla="*/ 0 w 242"/>
                  <a:gd name="T1" fmla="*/ 0 h 114"/>
                  <a:gd name="T2" fmla="*/ 0 w 242"/>
                  <a:gd name="T3" fmla="*/ 0 h 114"/>
                  <a:gd name="T4" fmla="*/ 0 w 242"/>
                  <a:gd name="T5" fmla="*/ 0 h 114"/>
                  <a:gd name="T6" fmla="*/ 0 w 242"/>
                  <a:gd name="T7" fmla="*/ 0 h 114"/>
                  <a:gd name="T8" fmla="*/ 1 w 242"/>
                  <a:gd name="T9" fmla="*/ 1 h 114"/>
                  <a:gd name="T10" fmla="*/ 1 w 242"/>
                  <a:gd name="T11" fmla="*/ 1 h 114"/>
                  <a:gd name="T12" fmla="*/ 1 w 242"/>
                  <a:gd name="T13" fmla="*/ 1 h 114"/>
                  <a:gd name="T14" fmla="*/ 1 w 242"/>
                  <a:gd name="T15" fmla="*/ 1 h 114"/>
                  <a:gd name="T16" fmla="*/ 1 w 242"/>
                  <a:gd name="T17" fmla="*/ 1 h 114"/>
                  <a:gd name="T18" fmla="*/ 1 w 242"/>
                  <a:gd name="T19" fmla="*/ 1 h 114"/>
                  <a:gd name="T20" fmla="*/ 2 w 242"/>
                  <a:gd name="T21" fmla="*/ 1 h 114"/>
                  <a:gd name="T22" fmla="*/ 2 w 242"/>
                  <a:gd name="T23" fmla="*/ 0 h 114"/>
                  <a:gd name="T24" fmla="*/ 2 w 242"/>
                  <a:gd name="T25" fmla="*/ 0 h 114"/>
                  <a:gd name="T26" fmla="*/ 2 w 242"/>
                  <a:gd name="T27" fmla="*/ 0 h 114"/>
                  <a:gd name="T28" fmla="*/ 2 w 242"/>
                  <a:gd name="T29" fmla="*/ 0 h 114"/>
                  <a:gd name="T30" fmla="*/ 2 w 242"/>
                  <a:gd name="T31" fmla="*/ 0 h 114"/>
                  <a:gd name="T32" fmla="*/ 2 w 242"/>
                  <a:gd name="T33" fmla="*/ 0 h 114"/>
                  <a:gd name="T34" fmla="*/ 2 w 242"/>
                  <a:gd name="T35" fmla="*/ 0 h 114"/>
                  <a:gd name="T36" fmla="*/ 2 w 242"/>
                  <a:gd name="T37" fmla="*/ 0 h 114"/>
                  <a:gd name="T38" fmla="*/ 2 w 242"/>
                  <a:gd name="T39" fmla="*/ 0 h 114"/>
                  <a:gd name="T40" fmla="*/ 2 w 242"/>
                  <a:gd name="T41" fmla="*/ 0 h 114"/>
                  <a:gd name="T42" fmla="*/ 2 w 242"/>
                  <a:gd name="T43" fmla="*/ 0 h 114"/>
                  <a:gd name="T44" fmla="*/ 1 w 242"/>
                  <a:gd name="T45" fmla="*/ 1 h 114"/>
                  <a:gd name="T46" fmla="*/ 1 w 242"/>
                  <a:gd name="T47" fmla="*/ 1 h 114"/>
                  <a:gd name="T48" fmla="*/ 1 w 242"/>
                  <a:gd name="T49" fmla="*/ 1 h 114"/>
                  <a:gd name="T50" fmla="*/ 1 w 242"/>
                  <a:gd name="T51" fmla="*/ 1 h 114"/>
                  <a:gd name="T52" fmla="*/ 1 w 242"/>
                  <a:gd name="T53" fmla="*/ 0 h 114"/>
                  <a:gd name="T54" fmla="*/ 1 w 242"/>
                  <a:gd name="T55" fmla="*/ 0 h 114"/>
                  <a:gd name="T56" fmla="*/ 0 w 242"/>
                  <a:gd name="T57" fmla="*/ 0 h 114"/>
                  <a:gd name="T58" fmla="*/ 0 w 242"/>
                  <a:gd name="T59" fmla="*/ 0 h 114"/>
                  <a:gd name="T60" fmla="*/ 0 w 242"/>
                  <a:gd name="T61" fmla="*/ 0 h 114"/>
                  <a:gd name="T62" fmla="*/ 0 w 242"/>
                  <a:gd name="T63" fmla="*/ 0 h 114"/>
                  <a:gd name="T64" fmla="*/ 0 w 242"/>
                  <a:gd name="T65" fmla="*/ 0 h 114"/>
                  <a:gd name="T66" fmla="*/ 0 w 242"/>
                  <a:gd name="T67" fmla="*/ 0 h 114"/>
                  <a:gd name="T68" fmla="*/ 0 w 242"/>
                  <a:gd name="T69" fmla="*/ 0 h 114"/>
                  <a:gd name="T70" fmla="*/ 0 w 242"/>
                  <a:gd name="T71" fmla="*/ 0 h 11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2"/>
                  <a:gd name="T109" fmla="*/ 0 h 114"/>
                  <a:gd name="T110" fmla="*/ 242 w 242"/>
                  <a:gd name="T111" fmla="*/ 114 h 11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2" h="114">
                    <a:moveTo>
                      <a:pt x="4" y="30"/>
                    </a:moveTo>
                    <a:lnTo>
                      <a:pt x="10" y="40"/>
                    </a:lnTo>
                    <a:lnTo>
                      <a:pt x="16" y="49"/>
                    </a:lnTo>
                    <a:lnTo>
                      <a:pt x="22" y="58"/>
                    </a:lnTo>
                    <a:lnTo>
                      <a:pt x="29" y="65"/>
                    </a:lnTo>
                    <a:lnTo>
                      <a:pt x="36" y="72"/>
                    </a:lnTo>
                    <a:lnTo>
                      <a:pt x="44" y="79"/>
                    </a:lnTo>
                    <a:lnTo>
                      <a:pt x="51" y="85"/>
                    </a:lnTo>
                    <a:lnTo>
                      <a:pt x="60" y="91"/>
                    </a:lnTo>
                    <a:lnTo>
                      <a:pt x="68" y="97"/>
                    </a:lnTo>
                    <a:lnTo>
                      <a:pt x="77" y="101"/>
                    </a:lnTo>
                    <a:lnTo>
                      <a:pt x="86" y="106"/>
                    </a:lnTo>
                    <a:lnTo>
                      <a:pt x="96" y="108"/>
                    </a:lnTo>
                    <a:lnTo>
                      <a:pt x="105" y="112"/>
                    </a:lnTo>
                    <a:lnTo>
                      <a:pt x="116" y="113"/>
                    </a:lnTo>
                    <a:lnTo>
                      <a:pt x="126" y="114"/>
                    </a:lnTo>
                    <a:lnTo>
                      <a:pt x="136" y="114"/>
                    </a:lnTo>
                    <a:lnTo>
                      <a:pt x="149" y="114"/>
                    </a:lnTo>
                    <a:lnTo>
                      <a:pt x="161" y="112"/>
                    </a:lnTo>
                    <a:lnTo>
                      <a:pt x="174" y="109"/>
                    </a:lnTo>
                    <a:lnTo>
                      <a:pt x="185" y="106"/>
                    </a:lnTo>
                    <a:lnTo>
                      <a:pt x="197" y="100"/>
                    </a:lnTo>
                    <a:lnTo>
                      <a:pt x="208" y="94"/>
                    </a:lnTo>
                    <a:lnTo>
                      <a:pt x="218" y="86"/>
                    </a:lnTo>
                    <a:lnTo>
                      <a:pt x="228" y="79"/>
                    </a:lnTo>
                    <a:lnTo>
                      <a:pt x="229" y="78"/>
                    </a:lnTo>
                    <a:lnTo>
                      <a:pt x="230" y="76"/>
                    </a:lnTo>
                    <a:lnTo>
                      <a:pt x="232" y="74"/>
                    </a:lnTo>
                    <a:lnTo>
                      <a:pt x="232" y="73"/>
                    </a:lnTo>
                    <a:lnTo>
                      <a:pt x="233" y="72"/>
                    </a:lnTo>
                    <a:lnTo>
                      <a:pt x="234" y="70"/>
                    </a:lnTo>
                    <a:lnTo>
                      <a:pt x="235" y="68"/>
                    </a:lnTo>
                    <a:lnTo>
                      <a:pt x="236" y="67"/>
                    </a:lnTo>
                    <a:lnTo>
                      <a:pt x="237" y="65"/>
                    </a:lnTo>
                    <a:lnTo>
                      <a:pt x="237" y="64"/>
                    </a:lnTo>
                    <a:lnTo>
                      <a:pt x="238" y="61"/>
                    </a:lnTo>
                    <a:lnTo>
                      <a:pt x="239" y="59"/>
                    </a:lnTo>
                    <a:lnTo>
                      <a:pt x="240" y="58"/>
                    </a:lnTo>
                    <a:lnTo>
                      <a:pt x="241" y="55"/>
                    </a:lnTo>
                    <a:lnTo>
                      <a:pt x="241" y="54"/>
                    </a:lnTo>
                    <a:lnTo>
                      <a:pt x="242" y="52"/>
                    </a:lnTo>
                    <a:lnTo>
                      <a:pt x="230" y="64"/>
                    </a:lnTo>
                    <a:lnTo>
                      <a:pt x="219" y="73"/>
                    </a:lnTo>
                    <a:lnTo>
                      <a:pt x="207" y="83"/>
                    </a:lnTo>
                    <a:lnTo>
                      <a:pt x="194" y="90"/>
                    </a:lnTo>
                    <a:lnTo>
                      <a:pt x="180" y="96"/>
                    </a:lnTo>
                    <a:lnTo>
                      <a:pt x="166" y="100"/>
                    </a:lnTo>
                    <a:lnTo>
                      <a:pt x="151" y="103"/>
                    </a:lnTo>
                    <a:lnTo>
                      <a:pt x="136" y="103"/>
                    </a:lnTo>
                    <a:lnTo>
                      <a:pt x="125" y="103"/>
                    </a:lnTo>
                    <a:lnTo>
                      <a:pt x="114" y="102"/>
                    </a:lnTo>
                    <a:lnTo>
                      <a:pt x="102" y="100"/>
                    </a:lnTo>
                    <a:lnTo>
                      <a:pt x="92" y="96"/>
                    </a:lnTo>
                    <a:lnTo>
                      <a:pt x="82" y="92"/>
                    </a:lnTo>
                    <a:lnTo>
                      <a:pt x="72" y="88"/>
                    </a:lnTo>
                    <a:lnTo>
                      <a:pt x="63" y="82"/>
                    </a:lnTo>
                    <a:lnTo>
                      <a:pt x="54" y="74"/>
                    </a:lnTo>
                    <a:lnTo>
                      <a:pt x="45" y="67"/>
                    </a:lnTo>
                    <a:lnTo>
                      <a:pt x="37" y="60"/>
                    </a:lnTo>
                    <a:lnTo>
                      <a:pt x="30" y="52"/>
                    </a:lnTo>
                    <a:lnTo>
                      <a:pt x="23" y="42"/>
                    </a:lnTo>
                    <a:lnTo>
                      <a:pt x="16" y="32"/>
                    </a:lnTo>
                    <a:lnTo>
                      <a:pt x="10" y="22"/>
                    </a:lnTo>
                    <a:lnTo>
                      <a:pt x="5" y="11"/>
                    </a:lnTo>
                    <a:lnTo>
                      <a:pt x="0" y="0"/>
                    </a:lnTo>
                    <a:lnTo>
                      <a:pt x="0" y="4"/>
                    </a:lnTo>
                    <a:lnTo>
                      <a:pt x="1" y="7"/>
                    </a:lnTo>
                    <a:lnTo>
                      <a:pt x="1" y="11"/>
                    </a:lnTo>
                    <a:lnTo>
                      <a:pt x="1" y="16"/>
                    </a:lnTo>
                    <a:lnTo>
                      <a:pt x="2" y="19"/>
                    </a:lnTo>
                    <a:lnTo>
                      <a:pt x="3" y="23"/>
                    </a:lnTo>
                    <a:lnTo>
                      <a:pt x="3" y="26"/>
                    </a:lnTo>
                    <a:lnTo>
                      <a:pt x="4" y="30"/>
                    </a:lnTo>
                    <a:close/>
                  </a:path>
                </a:pathLst>
              </a:custGeom>
              <a:solidFill>
                <a:srgbClr val="F2B4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 name="Freeform 127">
                <a:extLst>
                  <a:ext uri="{FF2B5EF4-FFF2-40B4-BE49-F238E27FC236}">
                    <a16:creationId xmlns:a16="http://schemas.microsoft.com/office/drawing/2014/main" xmlns="" id="{A1272CCC-4618-42A0-A79C-208612F270D0}"/>
                  </a:ext>
                </a:extLst>
              </p:cNvPr>
              <p:cNvSpPr>
                <a:spLocks/>
              </p:cNvSpPr>
              <p:nvPr/>
            </p:nvSpPr>
            <p:spPr bwMode="auto">
              <a:xfrm>
                <a:off x="1134" y="2669"/>
                <a:ext cx="50" cy="21"/>
              </a:xfrm>
              <a:custGeom>
                <a:avLst/>
                <a:gdLst>
                  <a:gd name="T0" fmla="*/ 0 w 246"/>
                  <a:gd name="T1" fmla="*/ 0 h 123"/>
                  <a:gd name="T2" fmla="*/ 0 w 246"/>
                  <a:gd name="T3" fmla="*/ 0 h 123"/>
                  <a:gd name="T4" fmla="*/ 0 w 246"/>
                  <a:gd name="T5" fmla="*/ 0 h 123"/>
                  <a:gd name="T6" fmla="*/ 0 w 246"/>
                  <a:gd name="T7" fmla="*/ 1 h 123"/>
                  <a:gd name="T8" fmla="*/ 1 w 246"/>
                  <a:gd name="T9" fmla="*/ 1 h 123"/>
                  <a:gd name="T10" fmla="*/ 1 w 246"/>
                  <a:gd name="T11" fmla="*/ 1 h 123"/>
                  <a:gd name="T12" fmla="*/ 1 w 246"/>
                  <a:gd name="T13" fmla="*/ 1 h 123"/>
                  <a:gd name="T14" fmla="*/ 1 w 246"/>
                  <a:gd name="T15" fmla="*/ 1 h 123"/>
                  <a:gd name="T16" fmla="*/ 1 w 246"/>
                  <a:gd name="T17" fmla="*/ 1 h 123"/>
                  <a:gd name="T18" fmla="*/ 1 w 246"/>
                  <a:gd name="T19" fmla="*/ 1 h 123"/>
                  <a:gd name="T20" fmla="*/ 2 w 246"/>
                  <a:gd name="T21" fmla="*/ 1 h 123"/>
                  <a:gd name="T22" fmla="*/ 2 w 246"/>
                  <a:gd name="T23" fmla="*/ 1 h 123"/>
                  <a:gd name="T24" fmla="*/ 2 w 246"/>
                  <a:gd name="T25" fmla="*/ 0 h 123"/>
                  <a:gd name="T26" fmla="*/ 2 w 246"/>
                  <a:gd name="T27" fmla="*/ 0 h 123"/>
                  <a:gd name="T28" fmla="*/ 2 w 246"/>
                  <a:gd name="T29" fmla="*/ 0 h 123"/>
                  <a:gd name="T30" fmla="*/ 2 w 246"/>
                  <a:gd name="T31" fmla="*/ 0 h 123"/>
                  <a:gd name="T32" fmla="*/ 2 w 246"/>
                  <a:gd name="T33" fmla="*/ 0 h 123"/>
                  <a:gd name="T34" fmla="*/ 2 w 246"/>
                  <a:gd name="T35" fmla="*/ 1 h 123"/>
                  <a:gd name="T36" fmla="*/ 2 w 246"/>
                  <a:gd name="T37" fmla="*/ 1 h 123"/>
                  <a:gd name="T38" fmla="*/ 1 w 246"/>
                  <a:gd name="T39" fmla="*/ 1 h 123"/>
                  <a:gd name="T40" fmla="*/ 1 w 246"/>
                  <a:gd name="T41" fmla="*/ 1 h 123"/>
                  <a:gd name="T42" fmla="*/ 1 w 246"/>
                  <a:gd name="T43" fmla="*/ 1 h 123"/>
                  <a:gd name="T44" fmla="*/ 1 w 246"/>
                  <a:gd name="T45" fmla="*/ 1 h 123"/>
                  <a:gd name="T46" fmla="*/ 0 w 246"/>
                  <a:gd name="T47" fmla="*/ 1 h 123"/>
                  <a:gd name="T48" fmla="*/ 0 w 246"/>
                  <a:gd name="T49" fmla="*/ 0 h 123"/>
                  <a:gd name="T50" fmla="*/ 0 w 246"/>
                  <a:gd name="T51" fmla="*/ 0 h 123"/>
                  <a:gd name="T52" fmla="*/ 0 w 246"/>
                  <a:gd name="T53" fmla="*/ 0 h 123"/>
                  <a:gd name="T54" fmla="*/ 0 w 246"/>
                  <a:gd name="T55" fmla="*/ 0 h 123"/>
                  <a:gd name="T56" fmla="*/ 0 w 246"/>
                  <a:gd name="T57" fmla="*/ 0 h 123"/>
                  <a:gd name="T58" fmla="*/ 0 w 246"/>
                  <a:gd name="T59" fmla="*/ 0 h 123"/>
                  <a:gd name="T60" fmla="*/ 0 w 246"/>
                  <a:gd name="T61" fmla="*/ 0 h 123"/>
                  <a:gd name="T62" fmla="*/ 0 w 246"/>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6"/>
                  <a:gd name="T97" fmla="*/ 0 h 123"/>
                  <a:gd name="T98" fmla="*/ 246 w 246"/>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6" h="123">
                    <a:moveTo>
                      <a:pt x="1" y="28"/>
                    </a:moveTo>
                    <a:lnTo>
                      <a:pt x="7" y="39"/>
                    </a:lnTo>
                    <a:lnTo>
                      <a:pt x="12" y="49"/>
                    </a:lnTo>
                    <a:lnTo>
                      <a:pt x="18" y="58"/>
                    </a:lnTo>
                    <a:lnTo>
                      <a:pt x="25" y="67"/>
                    </a:lnTo>
                    <a:lnTo>
                      <a:pt x="32" y="75"/>
                    </a:lnTo>
                    <a:lnTo>
                      <a:pt x="40" y="84"/>
                    </a:lnTo>
                    <a:lnTo>
                      <a:pt x="48" y="91"/>
                    </a:lnTo>
                    <a:lnTo>
                      <a:pt x="56" y="97"/>
                    </a:lnTo>
                    <a:lnTo>
                      <a:pt x="65" y="103"/>
                    </a:lnTo>
                    <a:lnTo>
                      <a:pt x="74" y="108"/>
                    </a:lnTo>
                    <a:lnTo>
                      <a:pt x="84" y="112"/>
                    </a:lnTo>
                    <a:lnTo>
                      <a:pt x="94" y="116"/>
                    </a:lnTo>
                    <a:lnTo>
                      <a:pt x="104" y="120"/>
                    </a:lnTo>
                    <a:lnTo>
                      <a:pt x="115" y="122"/>
                    </a:lnTo>
                    <a:lnTo>
                      <a:pt x="125" y="123"/>
                    </a:lnTo>
                    <a:lnTo>
                      <a:pt x="136" y="123"/>
                    </a:lnTo>
                    <a:lnTo>
                      <a:pt x="150" y="122"/>
                    </a:lnTo>
                    <a:lnTo>
                      <a:pt x="164" y="120"/>
                    </a:lnTo>
                    <a:lnTo>
                      <a:pt x="177" y="116"/>
                    </a:lnTo>
                    <a:lnTo>
                      <a:pt x="190" y="111"/>
                    </a:lnTo>
                    <a:lnTo>
                      <a:pt x="202" y="105"/>
                    </a:lnTo>
                    <a:lnTo>
                      <a:pt x="214" y="98"/>
                    </a:lnTo>
                    <a:lnTo>
                      <a:pt x="225" y="90"/>
                    </a:lnTo>
                    <a:lnTo>
                      <a:pt x="236" y="79"/>
                    </a:lnTo>
                    <a:lnTo>
                      <a:pt x="238" y="76"/>
                    </a:lnTo>
                    <a:lnTo>
                      <a:pt x="239" y="73"/>
                    </a:lnTo>
                    <a:lnTo>
                      <a:pt x="241" y="69"/>
                    </a:lnTo>
                    <a:lnTo>
                      <a:pt x="242" y="66"/>
                    </a:lnTo>
                    <a:lnTo>
                      <a:pt x="243" y="62"/>
                    </a:lnTo>
                    <a:lnTo>
                      <a:pt x="244" y="60"/>
                    </a:lnTo>
                    <a:lnTo>
                      <a:pt x="245" y="56"/>
                    </a:lnTo>
                    <a:lnTo>
                      <a:pt x="246" y="52"/>
                    </a:lnTo>
                    <a:lnTo>
                      <a:pt x="236" y="66"/>
                    </a:lnTo>
                    <a:lnTo>
                      <a:pt x="223" y="78"/>
                    </a:lnTo>
                    <a:lnTo>
                      <a:pt x="211" y="87"/>
                    </a:lnTo>
                    <a:lnTo>
                      <a:pt x="197" y="96"/>
                    </a:lnTo>
                    <a:lnTo>
                      <a:pt x="183" y="103"/>
                    </a:lnTo>
                    <a:lnTo>
                      <a:pt x="168" y="108"/>
                    </a:lnTo>
                    <a:lnTo>
                      <a:pt x="152" y="111"/>
                    </a:lnTo>
                    <a:lnTo>
                      <a:pt x="136" y="112"/>
                    </a:lnTo>
                    <a:lnTo>
                      <a:pt x="125" y="112"/>
                    </a:lnTo>
                    <a:lnTo>
                      <a:pt x="113" y="110"/>
                    </a:lnTo>
                    <a:lnTo>
                      <a:pt x="101" y="108"/>
                    </a:lnTo>
                    <a:lnTo>
                      <a:pt x="91" y="104"/>
                    </a:lnTo>
                    <a:lnTo>
                      <a:pt x="80" y="99"/>
                    </a:lnTo>
                    <a:lnTo>
                      <a:pt x="70" y="94"/>
                    </a:lnTo>
                    <a:lnTo>
                      <a:pt x="61" y="87"/>
                    </a:lnTo>
                    <a:lnTo>
                      <a:pt x="52" y="80"/>
                    </a:lnTo>
                    <a:lnTo>
                      <a:pt x="43" y="73"/>
                    </a:lnTo>
                    <a:lnTo>
                      <a:pt x="35" y="64"/>
                    </a:lnTo>
                    <a:lnTo>
                      <a:pt x="28" y="55"/>
                    </a:lnTo>
                    <a:lnTo>
                      <a:pt x="21" y="45"/>
                    </a:lnTo>
                    <a:lnTo>
                      <a:pt x="15" y="34"/>
                    </a:lnTo>
                    <a:lnTo>
                      <a:pt x="9" y="22"/>
                    </a:lnTo>
                    <a:lnTo>
                      <a:pt x="4" y="12"/>
                    </a:lnTo>
                    <a:lnTo>
                      <a:pt x="0" y="0"/>
                    </a:lnTo>
                    <a:lnTo>
                      <a:pt x="0" y="3"/>
                    </a:lnTo>
                    <a:lnTo>
                      <a:pt x="0" y="7"/>
                    </a:lnTo>
                    <a:lnTo>
                      <a:pt x="0" y="11"/>
                    </a:lnTo>
                    <a:lnTo>
                      <a:pt x="0" y="14"/>
                    </a:lnTo>
                    <a:lnTo>
                      <a:pt x="0" y="18"/>
                    </a:lnTo>
                    <a:lnTo>
                      <a:pt x="1" y="21"/>
                    </a:lnTo>
                    <a:lnTo>
                      <a:pt x="1" y="25"/>
                    </a:lnTo>
                    <a:lnTo>
                      <a:pt x="1" y="28"/>
                    </a:lnTo>
                    <a:close/>
                  </a:path>
                </a:pathLst>
              </a:custGeom>
              <a:solidFill>
                <a:srgbClr val="F3B6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 name="Freeform 128">
                <a:extLst>
                  <a:ext uri="{FF2B5EF4-FFF2-40B4-BE49-F238E27FC236}">
                    <a16:creationId xmlns:a16="http://schemas.microsoft.com/office/drawing/2014/main" xmlns="" id="{B1B2B029-AAEF-42AE-99C7-CDF656607CC2}"/>
                  </a:ext>
                </a:extLst>
              </p:cNvPr>
              <p:cNvSpPr>
                <a:spLocks/>
              </p:cNvSpPr>
              <p:nvPr/>
            </p:nvSpPr>
            <p:spPr bwMode="auto">
              <a:xfrm>
                <a:off x="1134" y="2667"/>
                <a:ext cx="50" cy="22"/>
              </a:xfrm>
              <a:custGeom>
                <a:avLst/>
                <a:gdLst>
                  <a:gd name="T0" fmla="*/ 0 w 249"/>
                  <a:gd name="T1" fmla="*/ 0 h 132"/>
                  <a:gd name="T2" fmla="*/ 0 w 249"/>
                  <a:gd name="T3" fmla="*/ 0 h 132"/>
                  <a:gd name="T4" fmla="*/ 0 w 249"/>
                  <a:gd name="T5" fmla="*/ 0 h 132"/>
                  <a:gd name="T6" fmla="*/ 0 w 249"/>
                  <a:gd name="T7" fmla="*/ 1 h 132"/>
                  <a:gd name="T8" fmla="*/ 1 w 249"/>
                  <a:gd name="T9" fmla="*/ 1 h 132"/>
                  <a:gd name="T10" fmla="*/ 1 w 249"/>
                  <a:gd name="T11" fmla="*/ 1 h 132"/>
                  <a:gd name="T12" fmla="*/ 1 w 249"/>
                  <a:gd name="T13" fmla="*/ 1 h 132"/>
                  <a:gd name="T14" fmla="*/ 1 w 249"/>
                  <a:gd name="T15" fmla="*/ 1 h 132"/>
                  <a:gd name="T16" fmla="*/ 1 w 249"/>
                  <a:gd name="T17" fmla="*/ 1 h 132"/>
                  <a:gd name="T18" fmla="*/ 1 w 249"/>
                  <a:gd name="T19" fmla="*/ 1 h 132"/>
                  <a:gd name="T20" fmla="*/ 2 w 249"/>
                  <a:gd name="T21" fmla="*/ 1 h 132"/>
                  <a:gd name="T22" fmla="*/ 2 w 249"/>
                  <a:gd name="T23" fmla="*/ 0 h 132"/>
                  <a:gd name="T24" fmla="*/ 2 w 249"/>
                  <a:gd name="T25" fmla="*/ 0 h 132"/>
                  <a:gd name="T26" fmla="*/ 2 w 249"/>
                  <a:gd name="T27" fmla="*/ 0 h 132"/>
                  <a:gd name="T28" fmla="*/ 2 w 249"/>
                  <a:gd name="T29" fmla="*/ 0 h 132"/>
                  <a:gd name="T30" fmla="*/ 2 w 249"/>
                  <a:gd name="T31" fmla="*/ 0 h 132"/>
                  <a:gd name="T32" fmla="*/ 2 w 249"/>
                  <a:gd name="T33" fmla="*/ 0 h 132"/>
                  <a:gd name="T34" fmla="*/ 2 w 249"/>
                  <a:gd name="T35" fmla="*/ 1 h 132"/>
                  <a:gd name="T36" fmla="*/ 1 w 249"/>
                  <a:gd name="T37" fmla="*/ 1 h 132"/>
                  <a:gd name="T38" fmla="*/ 1 w 249"/>
                  <a:gd name="T39" fmla="*/ 1 h 132"/>
                  <a:gd name="T40" fmla="*/ 1 w 249"/>
                  <a:gd name="T41" fmla="*/ 1 h 132"/>
                  <a:gd name="T42" fmla="*/ 1 w 249"/>
                  <a:gd name="T43" fmla="*/ 1 h 132"/>
                  <a:gd name="T44" fmla="*/ 1 w 249"/>
                  <a:gd name="T45" fmla="*/ 1 h 132"/>
                  <a:gd name="T46" fmla="*/ 1 w 249"/>
                  <a:gd name="T47" fmla="*/ 1 h 132"/>
                  <a:gd name="T48" fmla="*/ 0 w 249"/>
                  <a:gd name="T49" fmla="*/ 1 h 132"/>
                  <a:gd name="T50" fmla="*/ 0 w 249"/>
                  <a:gd name="T51" fmla="*/ 0 h 132"/>
                  <a:gd name="T52" fmla="*/ 0 w 249"/>
                  <a:gd name="T53" fmla="*/ 0 h 132"/>
                  <a:gd name="T54" fmla="*/ 0 w 249"/>
                  <a:gd name="T55" fmla="*/ 0 h 132"/>
                  <a:gd name="T56" fmla="*/ 0 w 249"/>
                  <a:gd name="T57" fmla="*/ 0 h 132"/>
                  <a:gd name="T58" fmla="*/ 0 w 249"/>
                  <a:gd name="T59" fmla="*/ 0 h 132"/>
                  <a:gd name="T60" fmla="*/ 0 w 249"/>
                  <a:gd name="T61" fmla="*/ 0 h 132"/>
                  <a:gd name="T62" fmla="*/ 0 w 249"/>
                  <a:gd name="T63" fmla="*/ 0 h 132"/>
                  <a:gd name="T64" fmla="*/ 0 w 249"/>
                  <a:gd name="T65" fmla="*/ 0 h 1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9"/>
                  <a:gd name="T100" fmla="*/ 0 h 132"/>
                  <a:gd name="T101" fmla="*/ 249 w 249"/>
                  <a:gd name="T102" fmla="*/ 132 h 1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9" h="132">
                    <a:moveTo>
                      <a:pt x="0" y="29"/>
                    </a:moveTo>
                    <a:lnTo>
                      <a:pt x="5" y="40"/>
                    </a:lnTo>
                    <a:lnTo>
                      <a:pt x="10" y="51"/>
                    </a:lnTo>
                    <a:lnTo>
                      <a:pt x="16" y="61"/>
                    </a:lnTo>
                    <a:lnTo>
                      <a:pt x="23" y="71"/>
                    </a:lnTo>
                    <a:lnTo>
                      <a:pt x="30" y="79"/>
                    </a:lnTo>
                    <a:lnTo>
                      <a:pt x="37" y="89"/>
                    </a:lnTo>
                    <a:lnTo>
                      <a:pt x="45" y="96"/>
                    </a:lnTo>
                    <a:lnTo>
                      <a:pt x="54" y="103"/>
                    </a:lnTo>
                    <a:lnTo>
                      <a:pt x="63" y="111"/>
                    </a:lnTo>
                    <a:lnTo>
                      <a:pt x="72" y="117"/>
                    </a:lnTo>
                    <a:lnTo>
                      <a:pt x="82" y="121"/>
                    </a:lnTo>
                    <a:lnTo>
                      <a:pt x="92" y="125"/>
                    </a:lnTo>
                    <a:lnTo>
                      <a:pt x="102" y="129"/>
                    </a:lnTo>
                    <a:lnTo>
                      <a:pt x="114" y="131"/>
                    </a:lnTo>
                    <a:lnTo>
                      <a:pt x="125" y="132"/>
                    </a:lnTo>
                    <a:lnTo>
                      <a:pt x="136" y="132"/>
                    </a:lnTo>
                    <a:lnTo>
                      <a:pt x="151" y="132"/>
                    </a:lnTo>
                    <a:lnTo>
                      <a:pt x="166" y="129"/>
                    </a:lnTo>
                    <a:lnTo>
                      <a:pt x="180" y="125"/>
                    </a:lnTo>
                    <a:lnTo>
                      <a:pt x="194" y="119"/>
                    </a:lnTo>
                    <a:lnTo>
                      <a:pt x="207" y="112"/>
                    </a:lnTo>
                    <a:lnTo>
                      <a:pt x="219" y="102"/>
                    </a:lnTo>
                    <a:lnTo>
                      <a:pt x="230" y="93"/>
                    </a:lnTo>
                    <a:lnTo>
                      <a:pt x="242" y="81"/>
                    </a:lnTo>
                    <a:lnTo>
                      <a:pt x="243" y="77"/>
                    </a:lnTo>
                    <a:lnTo>
                      <a:pt x="244" y="75"/>
                    </a:lnTo>
                    <a:lnTo>
                      <a:pt x="245" y="71"/>
                    </a:lnTo>
                    <a:lnTo>
                      <a:pt x="246" y="67"/>
                    </a:lnTo>
                    <a:lnTo>
                      <a:pt x="247" y="64"/>
                    </a:lnTo>
                    <a:lnTo>
                      <a:pt x="248" y="60"/>
                    </a:lnTo>
                    <a:lnTo>
                      <a:pt x="249" y="58"/>
                    </a:lnTo>
                    <a:lnTo>
                      <a:pt x="249" y="54"/>
                    </a:lnTo>
                    <a:lnTo>
                      <a:pt x="239" y="69"/>
                    </a:lnTo>
                    <a:lnTo>
                      <a:pt x="227" y="82"/>
                    </a:lnTo>
                    <a:lnTo>
                      <a:pt x="214" y="94"/>
                    </a:lnTo>
                    <a:lnTo>
                      <a:pt x="200" y="103"/>
                    </a:lnTo>
                    <a:lnTo>
                      <a:pt x="185" y="112"/>
                    </a:lnTo>
                    <a:lnTo>
                      <a:pt x="169" y="117"/>
                    </a:lnTo>
                    <a:lnTo>
                      <a:pt x="161" y="119"/>
                    </a:lnTo>
                    <a:lnTo>
                      <a:pt x="153" y="120"/>
                    </a:lnTo>
                    <a:lnTo>
                      <a:pt x="145" y="121"/>
                    </a:lnTo>
                    <a:lnTo>
                      <a:pt x="136" y="121"/>
                    </a:lnTo>
                    <a:lnTo>
                      <a:pt x="124" y="121"/>
                    </a:lnTo>
                    <a:lnTo>
                      <a:pt x="113" y="120"/>
                    </a:lnTo>
                    <a:lnTo>
                      <a:pt x="100" y="117"/>
                    </a:lnTo>
                    <a:lnTo>
                      <a:pt x="90" y="113"/>
                    </a:lnTo>
                    <a:lnTo>
                      <a:pt x="79" y="108"/>
                    </a:lnTo>
                    <a:lnTo>
                      <a:pt x="69" y="102"/>
                    </a:lnTo>
                    <a:lnTo>
                      <a:pt x="59" y="95"/>
                    </a:lnTo>
                    <a:lnTo>
                      <a:pt x="50" y="88"/>
                    </a:lnTo>
                    <a:lnTo>
                      <a:pt x="42" y="79"/>
                    </a:lnTo>
                    <a:lnTo>
                      <a:pt x="34" y="70"/>
                    </a:lnTo>
                    <a:lnTo>
                      <a:pt x="27" y="60"/>
                    </a:lnTo>
                    <a:lnTo>
                      <a:pt x="20" y="49"/>
                    </a:lnTo>
                    <a:lnTo>
                      <a:pt x="14" y="37"/>
                    </a:lnTo>
                    <a:lnTo>
                      <a:pt x="9" y="26"/>
                    </a:lnTo>
                    <a:lnTo>
                      <a:pt x="5" y="14"/>
                    </a:lnTo>
                    <a:lnTo>
                      <a:pt x="1" y="0"/>
                    </a:lnTo>
                    <a:lnTo>
                      <a:pt x="1" y="4"/>
                    </a:lnTo>
                    <a:lnTo>
                      <a:pt x="0" y="8"/>
                    </a:lnTo>
                    <a:lnTo>
                      <a:pt x="0" y="11"/>
                    </a:lnTo>
                    <a:lnTo>
                      <a:pt x="0" y="15"/>
                    </a:lnTo>
                    <a:lnTo>
                      <a:pt x="0" y="18"/>
                    </a:lnTo>
                    <a:lnTo>
                      <a:pt x="0" y="22"/>
                    </a:lnTo>
                    <a:lnTo>
                      <a:pt x="0" y="26"/>
                    </a:lnTo>
                    <a:lnTo>
                      <a:pt x="0" y="29"/>
                    </a:lnTo>
                    <a:close/>
                  </a:path>
                </a:pathLst>
              </a:custGeom>
              <a:solidFill>
                <a:srgbClr val="F3B6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1" name="Freeform 129">
                <a:extLst>
                  <a:ext uri="{FF2B5EF4-FFF2-40B4-BE49-F238E27FC236}">
                    <a16:creationId xmlns:a16="http://schemas.microsoft.com/office/drawing/2014/main" xmlns="" id="{2C8818AE-4D60-491B-924E-E999C05546F5}"/>
                  </a:ext>
                </a:extLst>
              </p:cNvPr>
              <p:cNvSpPr>
                <a:spLocks/>
              </p:cNvSpPr>
              <p:nvPr/>
            </p:nvSpPr>
            <p:spPr bwMode="auto">
              <a:xfrm>
                <a:off x="1134" y="2665"/>
                <a:ext cx="51" cy="23"/>
              </a:xfrm>
              <a:custGeom>
                <a:avLst/>
                <a:gdLst>
                  <a:gd name="T0" fmla="*/ 0 w 251"/>
                  <a:gd name="T1" fmla="*/ 0 h 140"/>
                  <a:gd name="T2" fmla="*/ 0 w 251"/>
                  <a:gd name="T3" fmla="*/ 0 h 140"/>
                  <a:gd name="T4" fmla="*/ 0 w 251"/>
                  <a:gd name="T5" fmla="*/ 0 h 140"/>
                  <a:gd name="T6" fmla="*/ 0 w 251"/>
                  <a:gd name="T7" fmla="*/ 0 h 140"/>
                  <a:gd name="T8" fmla="*/ 0 w 251"/>
                  <a:gd name="T9" fmla="*/ 0 h 140"/>
                  <a:gd name="T10" fmla="*/ 1 w 251"/>
                  <a:gd name="T11" fmla="*/ 0 h 140"/>
                  <a:gd name="T12" fmla="*/ 1 w 251"/>
                  <a:gd name="T13" fmla="*/ 1 h 140"/>
                  <a:gd name="T14" fmla="*/ 1 w 251"/>
                  <a:gd name="T15" fmla="*/ 1 h 140"/>
                  <a:gd name="T16" fmla="*/ 1 w 251"/>
                  <a:gd name="T17" fmla="*/ 1 h 140"/>
                  <a:gd name="T18" fmla="*/ 2 w 251"/>
                  <a:gd name="T19" fmla="*/ 1 h 140"/>
                  <a:gd name="T20" fmla="*/ 2 w 251"/>
                  <a:gd name="T21" fmla="*/ 0 h 140"/>
                  <a:gd name="T22" fmla="*/ 2 w 251"/>
                  <a:gd name="T23" fmla="*/ 0 h 140"/>
                  <a:gd name="T24" fmla="*/ 2 w 251"/>
                  <a:gd name="T25" fmla="*/ 0 h 140"/>
                  <a:gd name="T26" fmla="*/ 2 w 251"/>
                  <a:gd name="T27" fmla="*/ 0 h 140"/>
                  <a:gd name="T28" fmla="*/ 2 w 251"/>
                  <a:gd name="T29" fmla="*/ 0 h 140"/>
                  <a:gd name="T30" fmla="*/ 2 w 251"/>
                  <a:gd name="T31" fmla="*/ 0 h 140"/>
                  <a:gd name="T32" fmla="*/ 2 w 251"/>
                  <a:gd name="T33" fmla="*/ 0 h 140"/>
                  <a:gd name="T34" fmla="*/ 2 w 251"/>
                  <a:gd name="T35" fmla="*/ 0 h 140"/>
                  <a:gd name="T36" fmla="*/ 2 w 251"/>
                  <a:gd name="T37" fmla="*/ 0 h 140"/>
                  <a:gd name="T38" fmla="*/ 2 w 251"/>
                  <a:gd name="T39" fmla="*/ 0 h 140"/>
                  <a:gd name="T40" fmla="*/ 2 w 251"/>
                  <a:gd name="T41" fmla="*/ 0 h 140"/>
                  <a:gd name="T42" fmla="*/ 1 w 251"/>
                  <a:gd name="T43" fmla="*/ 0 h 140"/>
                  <a:gd name="T44" fmla="*/ 1 w 251"/>
                  <a:gd name="T45" fmla="*/ 0 h 140"/>
                  <a:gd name="T46" fmla="*/ 1 w 251"/>
                  <a:gd name="T47" fmla="*/ 0 h 140"/>
                  <a:gd name="T48" fmla="*/ 1 w 251"/>
                  <a:gd name="T49" fmla="*/ 0 h 140"/>
                  <a:gd name="T50" fmla="*/ 1 w 251"/>
                  <a:gd name="T51" fmla="*/ 0 h 140"/>
                  <a:gd name="T52" fmla="*/ 1 w 251"/>
                  <a:gd name="T53" fmla="*/ 0 h 140"/>
                  <a:gd name="T54" fmla="*/ 0 w 251"/>
                  <a:gd name="T55" fmla="*/ 0 h 140"/>
                  <a:gd name="T56" fmla="*/ 0 w 251"/>
                  <a:gd name="T57" fmla="*/ 0 h 140"/>
                  <a:gd name="T58" fmla="*/ 0 w 251"/>
                  <a:gd name="T59" fmla="*/ 0 h 140"/>
                  <a:gd name="T60" fmla="*/ 0 w 251"/>
                  <a:gd name="T61" fmla="*/ 0 h 140"/>
                  <a:gd name="T62" fmla="*/ 0 w 251"/>
                  <a:gd name="T63" fmla="*/ 0 h 140"/>
                  <a:gd name="T64" fmla="*/ 0 w 251"/>
                  <a:gd name="T65" fmla="*/ 0 h 140"/>
                  <a:gd name="T66" fmla="*/ 0 w 251"/>
                  <a:gd name="T67" fmla="*/ 0 h 140"/>
                  <a:gd name="T68" fmla="*/ 0 w 251"/>
                  <a:gd name="T69" fmla="*/ 0 h 140"/>
                  <a:gd name="T70" fmla="*/ 0 w 251"/>
                  <a:gd name="T71" fmla="*/ 0 h 14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51"/>
                  <a:gd name="T109" fmla="*/ 0 h 140"/>
                  <a:gd name="T110" fmla="*/ 251 w 251"/>
                  <a:gd name="T111" fmla="*/ 140 h 14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51" h="140">
                    <a:moveTo>
                      <a:pt x="0" y="28"/>
                    </a:moveTo>
                    <a:lnTo>
                      <a:pt x="4" y="40"/>
                    </a:lnTo>
                    <a:lnTo>
                      <a:pt x="9" y="50"/>
                    </a:lnTo>
                    <a:lnTo>
                      <a:pt x="15" y="62"/>
                    </a:lnTo>
                    <a:lnTo>
                      <a:pt x="21" y="73"/>
                    </a:lnTo>
                    <a:lnTo>
                      <a:pt x="28" y="83"/>
                    </a:lnTo>
                    <a:lnTo>
                      <a:pt x="35" y="92"/>
                    </a:lnTo>
                    <a:lnTo>
                      <a:pt x="43" y="101"/>
                    </a:lnTo>
                    <a:lnTo>
                      <a:pt x="52" y="108"/>
                    </a:lnTo>
                    <a:lnTo>
                      <a:pt x="61" y="115"/>
                    </a:lnTo>
                    <a:lnTo>
                      <a:pt x="70" y="122"/>
                    </a:lnTo>
                    <a:lnTo>
                      <a:pt x="80" y="127"/>
                    </a:lnTo>
                    <a:lnTo>
                      <a:pt x="91" y="132"/>
                    </a:lnTo>
                    <a:lnTo>
                      <a:pt x="101" y="136"/>
                    </a:lnTo>
                    <a:lnTo>
                      <a:pt x="113" y="138"/>
                    </a:lnTo>
                    <a:lnTo>
                      <a:pt x="125" y="140"/>
                    </a:lnTo>
                    <a:lnTo>
                      <a:pt x="136" y="140"/>
                    </a:lnTo>
                    <a:lnTo>
                      <a:pt x="152" y="139"/>
                    </a:lnTo>
                    <a:lnTo>
                      <a:pt x="168" y="136"/>
                    </a:lnTo>
                    <a:lnTo>
                      <a:pt x="183" y="131"/>
                    </a:lnTo>
                    <a:lnTo>
                      <a:pt x="197" y="124"/>
                    </a:lnTo>
                    <a:lnTo>
                      <a:pt x="211" y="115"/>
                    </a:lnTo>
                    <a:lnTo>
                      <a:pt x="223" y="106"/>
                    </a:lnTo>
                    <a:lnTo>
                      <a:pt x="236" y="94"/>
                    </a:lnTo>
                    <a:lnTo>
                      <a:pt x="246" y="80"/>
                    </a:lnTo>
                    <a:lnTo>
                      <a:pt x="247" y="77"/>
                    </a:lnTo>
                    <a:lnTo>
                      <a:pt x="248" y="73"/>
                    </a:lnTo>
                    <a:lnTo>
                      <a:pt x="249" y="71"/>
                    </a:lnTo>
                    <a:lnTo>
                      <a:pt x="249" y="67"/>
                    </a:lnTo>
                    <a:lnTo>
                      <a:pt x="250" y="64"/>
                    </a:lnTo>
                    <a:lnTo>
                      <a:pt x="250" y="61"/>
                    </a:lnTo>
                    <a:lnTo>
                      <a:pt x="251" y="58"/>
                    </a:lnTo>
                    <a:lnTo>
                      <a:pt x="251" y="54"/>
                    </a:lnTo>
                    <a:lnTo>
                      <a:pt x="247" y="62"/>
                    </a:lnTo>
                    <a:lnTo>
                      <a:pt x="241" y="71"/>
                    </a:lnTo>
                    <a:lnTo>
                      <a:pt x="236" y="78"/>
                    </a:lnTo>
                    <a:lnTo>
                      <a:pt x="229" y="85"/>
                    </a:lnTo>
                    <a:lnTo>
                      <a:pt x="223" y="91"/>
                    </a:lnTo>
                    <a:lnTo>
                      <a:pt x="216" y="98"/>
                    </a:lnTo>
                    <a:lnTo>
                      <a:pt x="209" y="103"/>
                    </a:lnTo>
                    <a:lnTo>
                      <a:pt x="202" y="109"/>
                    </a:lnTo>
                    <a:lnTo>
                      <a:pt x="195" y="114"/>
                    </a:lnTo>
                    <a:lnTo>
                      <a:pt x="187" y="118"/>
                    </a:lnTo>
                    <a:lnTo>
                      <a:pt x="179" y="121"/>
                    </a:lnTo>
                    <a:lnTo>
                      <a:pt x="171" y="124"/>
                    </a:lnTo>
                    <a:lnTo>
                      <a:pt x="162" y="126"/>
                    </a:lnTo>
                    <a:lnTo>
                      <a:pt x="154" y="128"/>
                    </a:lnTo>
                    <a:lnTo>
                      <a:pt x="145" y="130"/>
                    </a:lnTo>
                    <a:lnTo>
                      <a:pt x="136" y="130"/>
                    </a:lnTo>
                    <a:lnTo>
                      <a:pt x="124" y="128"/>
                    </a:lnTo>
                    <a:lnTo>
                      <a:pt x="112" y="127"/>
                    </a:lnTo>
                    <a:lnTo>
                      <a:pt x="100" y="124"/>
                    </a:lnTo>
                    <a:lnTo>
                      <a:pt x="89" y="120"/>
                    </a:lnTo>
                    <a:lnTo>
                      <a:pt x="78" y="114"/>
                    </a:lnTo>
                    <a:lnTo>
                      <a:pt x="68" y="108"/>
                    </a:lnTo>
                    <a:lnTo>
                      <a:pt x="58" y="101"/>
                    </a:lnTo>
                    <a:lnTo>
                      <a:pt x="49" y="92"/>
                    </a:lnTo>
                    <a:lnTo>
                      <a:pt x="41" y="84"/>
                    </a:lnTo>
                    <a:lnTo>
                      <a:pt x="33" y="73"/>
                    </a:lnTo>
                    <a:lnTo>
                      <a:pt x="26" y="62"/>
                    </a:lnTo>
                    <a:lnTo>
                      <a:pt x="20" y="52"/>
                    </a:lnTo>
                    <a:lnTo>
                      <a:pt x="14" y="40"/>
                    </a:lnTo>
                    <a:lnTo>
                      <a:pt x="10" y="27"/>
                    </a:lnTo>
                    <a:lnTo>
                      <a:pt x="6" y="15"/>
                    </a:lnTo>
                    <a:lnTo>
                      <a:pt x="3" y="0"/>
                    </a:lnTo>
                    <a:lnTo>
                      <a:pt x="2" y="4"/>
                    </a:lnTo>
                    <a:lnTo>
                      <a:pt x="2" y="7"/>
                    </a:lnTo>
                    <a:lnTo>
                      <a:pt x="1" y="11"/>
                    </a:lnTo>
                    <a:lnTo>
                      <a:pt x="1" y="13"/>
                    </a:lnTo>
                    <a:lnTo>
                      <a:pt x="1" y="17"/>
                    </a:lnTo>
                    <a:lnTo>
                      <a:pt x="0" y="21"/>
                    </a:lnTo>
                    <a:lnTo>
                      <a:pt x="0" y="24"/>
                    </a:lnTo>
                    <a:lnTo>
                      <a:pt x="0" y="28"/>
                    </a:lnTo>
                    <a:close/>
                  </a:path>
                </a:pathLst>
              </a:custGeom>
              <a:solidFill>
                <a:srgbClr val="F3B8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2" name="Freeform 130">
                <a:extLst>
                  <a:ext uri="{FF2B5EF4-FFF2-40B4-BE49-F238E27FC236}">
                    <a16:creationId xmlns:a16="http://schemas.microsoft.com/office/drawing/2014/main" xmlns="" id="{F33B64FC-0BF4-4EEE-A83A-A43E8BFB35ED}"/>
                  </a:ext>
                </a:extLst>
              </p:cNvPr>
              <p:cNvSpPr>
                <a:spLocks/>
              </p:cNvSpPr>
              <p:nvPr/>
            </p:nvSpPr>
            <p:spPr bwMode="auto">
              <a:xfrm>
                <a:off x="1135" y="2663"/>
                <a:ext cx="50" cy="24"/>
              </a:xfrm>
              <a:custGeom>
                <a:avLst/>
                <a:gdLst>
                  <a:gd name="T0" fmla="*/ 0 w 251"/>
                  <a:gd name="T1" fmla="*/ 0 h 146"/>
                  <a:gd name="T2" fmla="*/ 0 w 251"/>
                  <a:gd name="T3" fmla="*/ 0 h 146"/>
                  <a:gd name="T4" fmla="*/ 0 w 251"/>
                  <a:gd name="T5" fmla="*/ 0 h 146"/>
                  <a:gd name="T6" fmla="*/ 0 w 251"/>
                  <a:gd name="T7" fmla="*/ 0 h 146"/>
                  <a:gd name="T8" fmla="*/ 0 w 251"/>
                  <a:gd name="T9" fmla="*/ 0 h 146"/>
                  <a:gd name="T10" fmla="*/ 1 w 251"/>
                  <a:gd name="T11" fmla="*/ 1 h 146"/>
                  <a:gd name="T12" fmla="*/ 1 w 251"/>
                  <a:gd name="T13" fmla="*/ 1 h 146"/>
                  <a:gd name="T14" fmla="*/ 1 w 251"/>
                  <a:gd name="T15" fmla="*/ 1 h 146"/>
                  <a:gd name="T16" fmla="*/ 1 w 251"/>
                  <a:gd name="T17" fmla="*/ 1 h 146"/>
                  <a:gd name="T18" fmla="*/ 1 w 251"/>
                  <a:gd name="T19" fmla="*/ 1 h 146"/>
                  <a:gd name="T20" fmla="*/ 1 w 251"/>
                  <a:gd name="T21" fmla="*/ 1 h 146"/>
                  <a:gd name="T22" fmla="*/ 2 w 251"/>
                  <a:gd name="T23" fmla="*/ 0 h 146"/>
                  <a:gd name="T24" fmla="*/ 2 w 251"/>
                  <a:gd name="T25" fmla="*/ 0 h 146"/>
                  <a:gd name="T26" fmla="*/ 2 w 251"/>
                  <a:gd name="T27" fmla="*/ 0 h 146"/>
                  <a:gd name="T28" fmla="*/ 2 w 251"/>
                  <a:gd name="T29" fmla="*/ 0 h 146"/>
                  <a:gd name="T30" fmla="*/ 2 w 251"/>
                  <a:gd name="T31" fmla="*/ 0 h 146"/>
                  <a:gd name="T32" fmla="*/ 2 w 251"/>
                  <a:gd name="T33" fmla="*/ 0 h 146"/>
                  <a:gd name="T34" fmla="*/ 2 w 251"/>
                  <a:gd name="T35" fmla="*/ 0 h 146"/>
                  <a:gd name="T36" fmla="*/ 2 w 251"/>
                  <a:gd name="T37" fmla="*/ 0 h 146"/>
                  <a:gd name="T38" fmla="*/ 2 w 251"/>
                  <a:gd name="T39" fmla="*/ 0 h 146"/>
                  <a:gd name="T40" fmla="*/ 2 w 251"/>
                  <a:gd name="T41" fmla="*/ 0 h 146"/>
                  <a:gd name="T42" fmla="*/ 2 w 251"/>
                  <a:gd name="T43" fmla="*/ 0 h 146"/>
                  <a:gd name="T44" fmla="*/ 1 w 251"/>
                  <a:gd name="T45" fmla="*/ 0 h 146"/>
                  <a:gd name="T46" fmla="*/ 1 w 251"/>
                  <a:gd name="T47" fmla="*/ 1 h 146"/>
                  <a:gd name="T48" fmla="*/ 1 w 251"/>
                  <a:gd name="T49" fmla="*/ 1 h 146"/>
                  <a:gd name="T50" fmla="*/ 1 w 251"/>
                  <a:gd name="T51" fmla="*/ 1 h 146"/>
                  <a:gd name="T52" fmla="*/ 1 w 251"/>
                  <a:gd name="T53" fmla="*/ 0 h 146"/>
                  <a:gd name="T54" fmla="*/ 1 w 251"/>
                  <a:gd name="T55" fmla="*/ 0 h 146"/>
                  <a:gd name="T56" fmla="*/ 0 w 251"/>
                  <a:gd name="T57" fmla="*/ 0 h 146"/>
                  <a:gd name="T58" fmla="*/ 0 w 251"/>
                  <a:gd name="T59" fmla="*/ 0 h 146"/>
                  <a:gd name="T60" fmla="*/ 0 w 251"/>
                  <a:gd name="T61" fmla="*/ 0 h 146"/>
                  <a:gd name="T62" fmla="*/ 0 w 251"/>
                  <a:gd name="T63" fmla="*/ 0 h 146"/>
                  <a:gd name="T64" fmla="*/ 0 w 251"/>
                  <a:gd name="T65" fmla="*/ 0 h 146"/>
                  <a:gd name="T66" fmla="*/ 0 w 251"/>
                  <a:gd name="T67" fmla="*/ 0 h 146"/>
                  <a:gd name="T68" fmla="*/ 0 w 251"/>
                  <a:gd name="T69" fmla="*/ 0 h 146"/>
                  <a:gd name="T70" fmla="*/ 0 w 251"/>
                  <a:gd name="T71" fmla="*/ 0 h 146"/>
                  <a:gd name="T72" fmla="*/ 0 w 251"/>
                  <a:gd name="T73" fmla="*/ 0 h 14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51"/>
                  <a:gd name="T112" fmla="*/ 0 h 146"/>
                  <a:gd name="T113" fmla="*/ 251 w 251"/>
                  <a:gd name="T114" fmla="*/ 146 h 14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51" h="146">
                    <a:moveTo>
                      <a:pt x="0" y="25"/>
                    </a:moveTo>
                    <a:lnTo>
                      <a:pt x="4" y="39"/>
                    </a:lnTo>
                    <a:lnTo>
                      <a:pt x="8" y="51"/>
                    </a:lnTo>
                    <a:lnTo>
                      <a:pt x="13" y="62"/>
                    </a:lnTo>
                    <a:lnTo>
                      <a:pt x="19" y="74"/>
                    </a:lnTo>
                    <a:lnTo>
                      <a:pt x="26" y="85"/>
                    </a:lnTo>
                    <a:lnTo>
                      <a:pt x="33" y="95"/>
                    </a:lnTo>
                    <a:lnTo>
                      <a:pt x="41" y="104"/>
                    </a:lnTo>
                    <a:lnTo>
                      <a:pt x="49" y="113"/>
                    </a:lnTo>
                    <a:lnTo>
                      <a:pt x="58" y="120"/>
                    </a:lnTo>
                    <a:lnTo>
                      <a:pt x="68" y="127"/>
                    </a:lnTo>
                    <a:lnTo>
                      <a:pt x="78" y="133"/>
                    </a:lnTo>
                    <a:lnTo>
                      <a:pt x="89" y="138"/>
                    </a:lnTo>
                    <a:lnTo>
                      <a:pt x="99" y="142"/>
                    </a:lnTo>
                    <a:lnTo>
                      <a:pt x="112" y="145"/>
                    </a:lnTo>
                    <a:lnTo>
                      <a:pt x="123" y="146"/>
                    </a:lnTo>
                    <a:lnTo>
                      <a:pt x="135" y="146"/>
                    </a:lnTo>
                    <a:lnTo>
                      <a:pt x="144" y="146"/>
                    </a:lnTo>
                    <a:lnTo>
                      <a:pt x="152" y="145"/>
                    </a:lnTo>
                    <a:lnTo>
                      <a:pt x="160" y="144"/>
                    </a:lnTo>
                    <a:lnTo>
                      <a:pt x="168" y="142"/>
                    </a:lnTo>
                    <a:lnTo>
                      <a:pt x="184" y="137"/>
                    </a:lnTo>
                    <a:lnTo>
                      <a:pt x="199" y="128"/>
                    </a:lnTo>
                    <a:lnTo>
                      <a:pt x="213" y="119"/>
                    </a:lnTo>
                    <a:lnTo>
                      <a:pt x="226" y="107"/>
                    </a:lnTo>
                    <a:lnTo>
                      <a:pt x="238" y="94"/>
                    </a:lnTo>
                    <a:lnTo>
                      <a:pt x="248" y="79"/>
                    </a:lnTo>
                    <a:lnTo>
                      <a:pt x="249" y="76"/>
                    </a:lnTo>
                    <a:lnTo>
                      <a:pt x="249" y="72"/>
                    </a:lnTo>
                    <a:lnTo>
                      <a:pt x="250" y="70"/>
                    </a:lnTo>
                    <a:lnTo>
                      <a:pt x="250" y="66"/>
                    </a:lnTo>
                    <a:lnTo>
                      <a:pt x="251" y="62"/>
                    </a:lnTo>
                    <a:lnTo>
                      <a:pt x="251" y="60"/>
                    </a:lnTo>
                    <a:lnTo>
                      <a:pt x="251" y="57"/>
                    </a:lnTo>
                    <a:lnTo>
                      <a:pt x="251" y="53"/>
                    </a:lnTo>
                    <a:lnTo>
                      <a:pt x="247" y="62"/>
                    </a:lnTo>
                    <a:lnTo>
                      <a:pt x="242" y="71"/>
                    </a:lnTo>
                    <a:lnTo>
                      <a:pt x="237" y="79"/>
                    </a:lnTo>
                    <a:lnTo>
                      <a:pt x="231" y="86"/>
                    </a:lnTo>
                    <a:lnTo>
                      <a:pt x="224" y="95"/>
                    </a:lnTo>
                    <a:lnTo>
                      <a:pt x="217" y="101"/>
                    </a:lnTo>
                    <a:lnTo>
                      <a:pt x="210" y="108"/>
                    </a:lnTo>
                    <a:lnTo>
                      <a:pt x="203" y="113"/>
                    </a:lnTo>
                    <a:lnTo>
                      <a:pt x="196" y="119"/>
                    </a:lnTo>
                    <a:lnTo>
                      <a:pt x="188" y="122"/>
                    </a:lnTo>
                    <a:lnTo>
                      <a:pt x="179" y="127"/>
                    </a:lnTo>
                    <a:lnTo>
                      <a:pt x="171" y="130"/>
                    </a:lnTo>
                    <a:lnTo>
                      <a:pt x="162" y="133"/>
                    </a:lnTo>
                    <a:lnTo>
                      <a:pt x="153" y="134"/>
                    </a:lnTo>
                    <a:lnTo>
                      <a:pt x="144" y="136"/>
                    </a:lnTo>
                    <a:lnTo>
                      <a:pt x="135" y="136"/>
                    </a:lnTo>
                    <a:lnTo>
                      <a:pt x="123" y="136"/>
                    </a:lnTo>
                    <a:lnTo>
                      <a:pt x="111" y="133"/>
                    </a:lnTo>
                    <a:lnTo>
                      <a:pt x="98" y="130"/>
                    </a:lnTo>
                    <a:lnTo>
                      <a:pt x="87" y="126"/>
                    </a:lnTo>
                    <a:lnTo>
                      <a:pt x="76" y="120"/>
                    </a:lnTo>
                    <a:lnTo>
                      <a:pt x="66" y="113"/>
                    </a:lnTo>
                    <a:lnTo>
                      <a:pt x="57" y="106"/>
                    </a:lnTo>
                    <a:lnTo>
                      <a:pt x="48" y="97"/>
                    </a:lnTo>
                    <a:lnTo>
                      <a:pt x="39" y="88"/>
                    </a:lnTo>
                    <a:lnTo>
                      <a:pt x="32" y="77"/>
                    </a:lnTo>
                    <a:lnTo>
                      <a:pt x="25" y="66"/>
                    </a:lnTo>
                    <a:lnTo>
                      <a:pt x="19" y="54"/>
                    </a:lnTo>
                    <a:lnTo>
                      <a:pt x="14" y="41"/>
                    </a:lnTo>
                    <a:lnTo>
                      <a:pt x="10" y="28"/>
                    </a:lnTo>
                    <a:lnTo>
                      <a:pt x="7" y="15"/>
                    </a:lnTo>
                    <a:lnTo>
                      <a:pt x="5" y="0"/>
                    </a:lnTo>
                    <a:lnTo>
                      <a:pt x="4" y="3"/>
                    </a:lnTo>
                    <a:lnTo>
                      <a:pt x="3" y="6"/>
                    </a:lnTo>
                    <a:lnTo>
                      <a:pt x="3" y="10"/>
                    </a:lnTo>
                    <a:lnTo>
                      <a:pt x="2" y="12"/>
                    </a:lnTo>
                    <a:lnTo>
                      <a:pt x="1" y="16"/>
                    </a:lnTo>
                    <a:lnTo>
                      <a:pt x="1" y="19"/>
                    </a:lnTo>
                    <a:lnTo>
                      <a:pt x="0" y="22"/>
                    </a:lnTo>
                    <a:lnTo>
                      <a:pt x="0" y="25"/>
                    </a:lnTo>
                    <a:close/>
                  </a:path>
                </a:pathLst>
              </a:custGeom>
              <a:solidFill>
                <a:srgbClr val="F3BA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 name="Freeform 131">
                <a:extLst>
                  <a:ext uri="{FF2B5EF4-FFF2-40B4-BE49-F238E27FC236}">
                    <a16:creationId xmlns:a16="http://schemas.microsoft.com/office/drawing/2014/main" xmlns="" id="{F53FC4F9-BC27-4D41-B791-942FF9EF439A}"/>
                  </a:ext>
                </a:extLst>
              </p:cNvPr>
              <p:cNvSpPr>
                <a:spLocks/>
              </p:cNvSpPr>
              <p:nvPr/>
            </p:nvSpPr>
            <p:spPr bwMode="auto">
              <a:xfrm>
                <a:off x="1135" y="2661"/>
                <a:ext cx="50" cy="25"/>
              </a:xfrm>
              <a:custGeom>
                <a:avLst/>
                <a:gdLst>
                  <a:gd name="T0" fmla="*/ 0 w 249"/>
                  <a:gd name="T1" fmla="*/ 0 h 154"/>
                  <a:gd name="T2" fmla="*/ 0 w 249"/>
                  <a:gd name="T3" fmla="*/ 0 h 154"/>
                  <a:gd name="T4" fmla="*/ 0 w 249"/>
                  <a:gd name="T5" fmla="*/ 0 h 154"/>
                  <a:gd name="T6" fmla="*/ 0 w 249"/>
                  <a:gd name="T7" fmla="*/ 0 h 154"/>
                  <a:gd name="T8" fmla="*/ 0 w 249"/>
                  <a:gd name="T9" fmla="*/ 0 h 154"/>
                  <a:gd name="T10" fmla="*/ 1 w 249"/>
                  <a:gd name="T11" fmla="*/ 1 h 154"/>
                  <a:gd name="T12" fmla="*/ 1 w 249"/>
                  <a:gd name="T13" fmla="*/ 1 h 154"/>
                  <a:gd name="T14" fmla="*/ 1 w 249"/>
                  <a:gd name="T15" fmla="*/ 1 h 154"/>
                  <a:gd name="T16" fmla="*/ 1 w 249"/>
                  <a:gd name="T17" fmla="*/ 1 h 154"/>
                  <a:gd name="T18" fmla="*/ 1 w 249"/>
                  <a:gd name="T19" fmla="*/ 1 h 154"/>
                  <a:gd name="T20" fmla="*/ 1 w 249"/>
                  <a:gd name="T21" fmla="*/ 1 h 154"/>
                  <a:gd name="T22" fmla="*/ 2 w 249"/>
                  <a:gd name="T23" fmla="*/ 1 h 154"/>
                  <a:gd name="T24" fmla="*/ 2 w 249"/>
                  <a:gd name="T25" fmla="*/ 0 h 154"/>
                  <a:gd name="T26" fmla="*/ 2 w 249"/>
                  <a:gd name="T27" fmla="*/ 0 h 154"/>
                  <a:gd name="T28" fmla="*/ 2 w 249"/>
                  <a:gd name="T29" fmla="*/ 0 h 154"/>
                  <a:gd name="T30" fmla="*/ 2 w 249"/>
                  <a:gd name="T31" fmla="*/ 0 h 154"/>
                  <a:gd name="T32" fmla="*/ 2 w 249"/>
                  <a:gd name="T33" fmla="*/ 0 h 154"/>
                  <a:gd name="T34" fmla="*/ 2 w 249"/>
                  <a:gd name="T35" fmla="*/ 0 h 154"/>
                  <a:gd name="T36" fmla="*/ 2 w 249"/>
                  <a:gd name="T37" fmla="*/ 0 h 154"/>
                  <a:gd name="T38" fmla="*/ 2 w 249"/>
                  <a:gd name="T39" fmla="*/ 0 h 154"/>
                  <a:gd name="T40" fmla="*/ 2 w 249"/>
                  <a:gd name="T41" fmla="*/ 0 h 154"/>
                  <a:gd name="T42" fmla="*/ 2 w 249"/>
                  <a:gd name="T43" fmla="*/ 0 h 154"/>
                  <a:gd name="T44" fmla="*/ 2 w 249"/>
                  <a:gd name="T45" fmla="*/ 0 h 154"/>
                  <a:gd name="T46" fmla="*/ 2 w 249"/>
                  <a:gd name="T47" fmla="*/ 0 h 154"/>
                  <a:gd name="T48" fmla="*/ 2 w 249"/>
                  <a:gd name="T49" fmla="*/ 0 h 154"/>
                  <a:gd name="T50" fmla="*/ 1 w 249"/>
                  <a:gd name="T51" fmla="*/ 1 h 154"/>
                  <a:gd name="T52" fmla="*/ 1 w 249"/>
                  <a:gd name="T53" fmla="*/ 1 h 154"/>
                  <a:gd name="T54" fmla="*/ 1 w 249"/>
                  <a:gd name="T55" fmla="*/ 1 h 154"/>
                  <a:gd name="T56" fmla="*/ 1 w 249"/>
                  <a:gd name="T57" fmla="*/ 1 h 154"/>
                  <a:gd name="T58" fmla="*/ 1 w 249"/>
                  <a:gd name="T59" fmla="*/ 1 h 154"/>
                  <a:gd name="T60" fmla="*/ 1 w 249"/>
                  <a:gd name="T61" fmla="*/ 0 h 154"/>
                  <a:gd name="T62" fmla="*/ 0 w 249"/>
                  <a:gd name="T63" fmla="*/ 0 h 154"/>
                  <a:gd name="T64" fmla="*/ 0 w 249"/>
                  <a:gd name="T65" fmla="*/ 0 h 154"/>
                  <a:gd name="T66" fmla="*/ 0 w 249"/>
                  <a:gd name="T67" fmla="*/ 0 h 154"/>
                  <a:gd name="T68" fmla="*/ 0 w 249"/>
                  <a:gd name="T69" fmla="*/ 0 h 154"/>
                  <a:gd name="T70" fmla="*/ 0 w 249"/>
                  <a:gd name="T71" fmla="*/ 0 h 154"/>
                  <a:gd name="T72" fmla="*/ 0 w 249"/>
                  <a:gd name="T73" fmla="*/ 0 h 154"/>
                  <a:gd name="T74" fmla="*/ 0 w 249"/>
                  <a:gd name="T75" fmla="*/ 0 h 154"/>
                  <a:gd name="T76" fmla="*/ 0 w 249"/>
                  <a:gd name="T77" fmla="*/ 0 h 154"/>
                  <a:gd name="T78" fmla="*/ 0 w 249"/>
                  <a:gd name="T79" fmla="*/ 0 h 15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49"/>
                  <a:gd name="T121" fmla="*/ 0 h 154"/>
                  <a:gd name="T122" fmla="*/ 249 w 249"/>
                  <a:gd name="T123" fmla="*/ 154 h 15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49" h="154">
                    <a:moveTo>
                      <a:pt x="0" y="24"/>
                    </a:moveTo>
                    <a:lnTo>
                      <a:pt x="3" y="39"/>
                    </a:lnTo>
                    <a:lnTo>
                      <a:pt x="7" y="51"/>
                    </a:lnTo>
                    <a:lnTo>
                      <a:pt x="11" y="64"/>
                    </a:lnTo>
                    <a:lnTo>
                      <a:pt x="17" y="76"/>
                    </a:lnTo>
                    <a:lnTo>
                      <a:pt x="23" y="86"/>
                    </a:lnTo>
                    <a:lnTo>
                      <a:pt x="30" y="97"/>
                    </a:lnTo>
                    <a:lnTo>
                      <a:pt x="38" y="108"/>
                    </a:lnTo>
                    <a:lnTo>
                      <a:pt x="46" y="116"/>
                    </a:lnTo>
                    <a:lnTo>
                      <a:pt x="55" y="125"/>
                    </a:lnTo>
                    <a:lnTo>
                      <a:pt x="65" y="132"/>
                    </a:lnTo>
                    <a:lnTo>
                      <a:pt x="75" y="138"/>
                    </a:lnTo>
                    <a:lnTo>
                      <a:pt x="86" y="144"/>
                    </a:lnTo>
                    <a:lnTo>
                      <a:pt x="97" y="148"/>
                    </a:lnTo>
                    <a:lnTo>
                      <a:pt x="109" y="151"/>
                    </a:lnTo>
                    <a:lnTo>
                      <a:pt x="121" y="152"/>
                    </a:lnTo>
                    <a:lnTo>
                      <a:pt x="133" y="154"/>
                    </a:lnTo>
                    <a:lnTo>
                      <a:pt x="142" y="154"/>
                    </a:lnTo>
                    <a:lnTo>
                      <a:pt x="151" y="152"/>
                    </a:lnTo>
                    <a:lnTo>
                      <a:pt x="159" y="150"/>
                    </a:lnTo>
                    <a:lnTo>
                      <a:pt x="168" y="148"/>
                    </a:lnTo>
                    <a:lnTo>
                      <a:pt x="176" y="145"/>
                    </a:lnTo>
                    <a:lnTo>
                      <a:pt x="184" y="142"/>
                    </a:lnTo>
                    <a:lnTo>
                      <a:pt x="192" y="138"/>
                    </a:lnTo>
                    <a:lnTo>
                      <a:pt x="199" y="133"/>
                    </a:lnTo>
                    <a:lnTo>
                      <a:pt x="206" y="127"/>
                    </a:lnTo>
                    <a:lnTo>
                      <a:pt x="213" y="122"/>
                    </a:lnTo>
                    <a:lnTo>
                      <a:pt x="220" y="115"/>
                    </a:lnTo>
                    <a:lnTo>
                      <a:pt x="226" y="109"/>
                    </a:lnTo>
                    <a:lnTo>
                      <a:pt x="233" y="102"/>
                    </a:lnTo>
                    <a:lnTo>
                      <a:pt x="238" y="95"/>
                    </a:lnTo>
                    <a:lnTo>
                      <a:pt x="244" y="86"/>
                    </a:lnTo>
                    <a:lnTo>
                      <a:pt x="248" y="78"/>
                    </a:lnTo>
                    <a:lnTo>
                      <a:pt x="249" y="74"/>
                    </a:lnTo>
                    <a:lnTo>
                      <a:pt x="249" y="72"/>
                    </a:lnTo>
                    <a:lnTo>
                      <a:pt x="249" y="69"/>
                    </a:lnTo>
                    <a:lnTo>
                      <a:pt x="249" y="65"/>
                    </a:lnTo>
                    <a:lnTo>
                      <a:pt x="249" y="63"/>
                    </a:lnTo>
                    <a:lnTo>
                      <a:pt x="249" y="59"/>
                    </a:lnTo>
                    <a:lnTo>
                      <a:pt x="249" y="57"/>
                    </a:lnTo>
                    <a:lnTo>
                      <a:pt x="249" y="53"/>
                    </a:lnTo>
                    <a:lnTo>
                      <a:pt x="245" y="63"/>
                    </a:lnTo>
                    <a:lnTo>
                      <a:pt x="241" y="72"/>
                    </a:lnTo>
                    <a:lnTo>
                      <a:pt x="236" y="80"/>
                    </a:lnTo>
                    <a:lnTo>
                      <a:pt x="230" y="89"/>
                    </a:lnTo>
                    <a:lnTo>
                      <a:pt x="223" y="97"/>
                    </a:lnTo>
                    <a:lnTo>
                      <a:pt x="217" y="104"/>
                    </a:lnTo>
                    <a:lnTo>
                      <a:pt x="210" y="112"/>
                    </a:lnTo>
                    <a:lnTo>
                      <a:pt x="203" y="118"/>
                    </a:lnTo>
                    <a:lnTo>
                      <a:pt x="195" y="124"/>
                    </a:lnTo>
                    <a:lnTo>
                      <a:pt x="187" y="128"/>
                    </a:lnTo>
                    <a:lnTo>
                      <a:pt x="179" y="133"/>
                    </a:lnTo>
                    <a:lnTo>
                      <a:pt x="170" y="136"/>
                    </a:lnTo>
                    <a:lnTo>
                      <a:pt x="161" y="139"/>
                    </a:lnTo>
                    <a:lnTo>
                      <a:pt x="152" y="142"/>
                    </a:lnTo>
                    <a:lnTo>
                      <a:pt x="143" y="143"/>
                    </a:lnTo>
                    <a:lnTo>
                      <a:pt x="133" y="143"/>
                    </a:lnTo>
                    <a:lnTo>
                      <a:pt x="121" y="142"/>
                    </a:lnTo>
                    <a:lnTo>
                      <a:pt x="109" y="140"/>
                    </a:lnTo>
                    <a:lnTo>
                      <a:pt x="96" y="137"/>
                    </a:lnTo>
                    <a:lnTo>
                      <a:pt x="85" y="132"/>
                    </a:lnTo>
                    <a:lnTo>
                      <a:pt x="74" y="126"/>
                    </a:lnTo>
                    <a:lnTo>
                      <a:pt x="64" y="119"/>
                    </a:lnTo>
                    <a:lnTo>
                      <a:pt x="54" y="110"/>
                    </a:lnTo>
                    <a:lnTo>
                      <a:pt x="45" y="101"/>
                    </a:lnTo>
                    <a:lnTo>
                      <a:pt x="37" y="91"/>
                    </a:lnTo>
                    <a:lnTo>
                      <a:pt x="30" y="80"/>
                    </a:lnTo>
                    <a:lnTo>
                      <a:pt x="24" y="69"/>
                    </a:lnTo>
                    <a:lnTo>
                      <a:pt x="18" y="57"/>
                    </a:lnTo>
                    <a:lnTo>
                      <a:pt x="14" y="43"/>
                    </a:lnTo>
                    <a:lnTo>
                      <a:pt x="10" y="29"/>
                    </a:lnTo>
                    <a:lnTo>
                      <a:pt x="8" y="15"/>
                    </a:lnTo>
                    <a:lnTo>
                      <a:pt x="6" y="0"/>
                    </a:lnTo>
                    <a:lnTo>
                      <a:pt x="5" y="3"/>
                    </a:lnTo>
                    <a:lnTo>
                      <a:pt x="4" y="6"/>
                    </a:lnTo>
                    <a:lnTo>
                      <a:pt x="4" y="9"/>
                    </a:lnTo>
                    <a:lnTo>
                      <a:pt x="3" y="12"/>
                    </a:lnTo>
                    <a:lnTo>
                      <a:pt x="2" y="16"/>
                    </a:lnTo>
                    <a:lnTo>
                      <a:pt x="1" y="18"/>
                    </a:lnTo>
                    <a:lnTo>
                      <a:pt x="1" y="22"/>
                    </a:lnTo>
                    <a:lnTo>
                      <a:pt x="0" y="24"/>
                    </a:lnTo>
                    <a:close/>
                  </a:path>
                </a:pathLst>
              </a:custGeom>
              <a:solidFill>
                <a:srgbClr val="F4BD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4" name="Freeform 132">
                <a:extLst>
                  <a:ext uri="{FF2B5EF4-FFF2-40B4-BE49-F238E27FC236}">
                    <a16:creationId xmlns:a16="http://schemas.microsoft.com/office/drawing/2014/main" xmlns="" id="{A393E851-DD5F-45DA-BC83-69782D6C2038}"/>
                  </a:ext>
                </a:extLst>
              </p:cNvPr>
              <p:cNvSpPr>
                <a:spLocks/>
              </p:cNvSpPr>
              <p:nvPr/>
            </p:nvSpPr>
            <p:spPr bwMode="auto">
              <a:xfrm>
                <a:off x="1136" y="2659"/>
                <a:ext cx="49" cy="26"/>
              </a:xfrm>
              <a:custGeom>
                <a:avLst/>
                <a:gdLst>
                  <a:gd name="T0" fmla="*/ 0 w 246"/>
                  <a:gd name="T1" fmla="*/ 0 h 159"/>
                  <a:gd name="T2" fmla="*/ 0 w 246"/>
                  <a:gd name="T3" fmla="*/ 0 h 159"/>
                  <a:gd name="T4" fmla="*/ 0 w 246"/>
                  <a:gd name="T5" fmla="*/ 0 h 159"/>
                  <a:gd name="T6" fmla="*/ 0 w 246"/>
                  <a:gd name="T7" fmla="*/ 0 h 159"/>
                  <a:gd name="T8" fmla="*/ 0 w 246"/>
                  <a:gd name="T9" fmla="*/ 0 h 159"/>
                  <a:gd name="T10" fmla="*/ 1 w 246"/>
                  <a:gd name="T11" fmla="*/ 1 h 159"/>
                  <a:gd name="T12" fmla="*/ 1 w 246"/>
                  <a:gd name="T13" fmla="*/ 1 h 159"/>
                  <a:gd name="T14" fmla="*/ 1 w 246"/>
                  <a:gd name="T15" fmla="*/ 1 h 159"/>
                  <a:gd name="T16" fmla="*/ 1 w 246"/>
                  <a:gd name="T17" fmla="*/ 1 h 159"/>
                  <a:gd name="T18" fmla="*/ 1 w 246"/>
                  <a:gd name="T19" fmla="*/ 1 h 159"/>
                  <a:gd name="T20" fmla="*/ 1 w 246"/>
                  <a:gd name="T21" fmla="*/ 1 h 159"/>
                  <a:gd name="T22" fmla="*/ 2 w 246"/>
                  <a:gd name="T23" fmla="*/ 1 h 159"/>
                  <a:gd name="T24" fmla="*/ 2 w 246"/>
                  <a:gd name="T25" fmla="*/ 0 h 159"/>
                  <a:gd name="T26" fmla="*/ 2 w 246"/>
                  <a:gd name="T27" fmla="*/ 0 h 159"/>
                  <a:gd name="T28" fmla="*/ 2 w 246"/>
                  <a:gd name="T29" fmla="*/ 0 h 159"/>
                  <a:gd name="T30" fmla="*/ 2 w 246"/>
                  <a:gd name="T31" fmla="*/ 0 h 159"/>
                  <a:gd name="T32" fmla="*/ 2 w 246"/>
                  <a:gd name="T33" fmla="*/ 0 h 159"/>
                  <a:gd name="T34" fmla="*/ 2 w 246"/>
                  <a:gd name="T35" fmla="*/ 0 h 159"/>
                  <a:gd name="T36" fmla="*/ 2 w 246"/>
                  <a:gd name="T37" fmla="*/ 0 h 159"/>
                  <a:gd name="T38" fmla="*/ 2 w 246"/>
                  <a:gd name="T39" fmla="*/ 0 h 159"/>
                  <a:gd name="T40" fmla="*/ 2 w 246"/>
                  <a:gd name="T41" fmla="*/ 0 h 159"/>
                  <a:gd name="T42" fmla="*/ 2 w 246"/>
                  <a:gd name="T43" fmla="*/ 0 h 159"/>
                  <a:gd name="T44" fmla="*/ 2 w 246"/>
                  <a:gd name="T45" fmla="*/ 0 h 159"/>
                  <a:gd name="T46" fmla="*/ 2 w 246"/>
                  <a:gd name="T47" fmla="*/ 0 h 159"/>
                  <a:gd name="T48" fmla="*/ 2 w 246"/>
                  <a:gd name="T49" fmla="*/ 0 h 159"/>
                  <a:gd name="T50" fmla="*/ 1 w 246"/>
                  <a:gd name="T51" fmla="*/ 1 h 159"/>
                  <a:gd name="T52" fmla="*/ 1 w 246"/>
                  <a:gd name="T53" fmla="*/ 1 h 159"/>
                  <a:gd name="T54" fmla="*/ 1 w 246"/>
                  <a:gd name="T55" fmla="*/ 1 h 159"/>
                  <a:gd name="T56" fmla="*/ 1 w 246"/>
                  <a:gd name="T57" fmla="*/ 1 h 159"/>
                  <a:gd name="T58" fmla="*/ 1 w 246"/>
                  <a:gd name="T59" fmla="*/ 1 h 159"/>
                  <a:gd name="T60" fmla="*/ 1 w 246"/>
                  <a:gd name="T61" fmla="*/ 0 h 159"/>
                  <a:gd name="T62" fmla="*/ 0 w 246"/>
                  <a:gd name="T63" fmla="*/ 0 h 159"/>
                  <a:gd name="T64" fmla="*/ 0 w 246"/>
                  <a:gd name="T65" fmla="*/ 0 h 159"/>
                  <a:gd name="T66" fmla="*/ 0 w 246"/>
                  <a:gd name="T67" fmla="*/ 0 h 159"/>
                  <a:gd name="T68" fmla="*/ 0 w 246"/>
                  <a:gd name="T69" fmla="*/ 0 h 159"/>
                  <a:gd name="T70" fmla="*/ 0 w 246"/>
                  <a:gd name="T71" fmla="*/ 0 h 159"/>
                  <a:gd name="T72" fmla="*/ 0 w 246"/>
                  <a:gd name="T73" fmla="*/ 0 h 159"/>
                  <a:gd name="T74" fmla="*/ 0 w 246"/>
                  <a:gd name="T75" fmla="*/ 0 h 159"/>
                  <a:gd name="T76" fmla="*/ 0 w 246"/>
                  <a:gd name="T77" fmla="*/ 0 h 159"/>
                  <a:gd name="T78" fmla="*/ 0 w 246"/>
                  <a:gd name="T79" fmla="*/ 0 h 159"/>
                  <a:gd name="T80" fmla="*/ 0 w 246"/>
                  <a:gd name="T81" fmla="*/ 0 h 159"/>
                  <a:gd name="T82" fmla="*/ 0 w 246"/>
                  <a:gd name="T83" fmla="*/ 0 h 159"/>
                  <a:gd name="T84" fmla="*/ 0 w 246"/>
                  <a:gd name="T85" fmla="*/ 0 h 159"/>
                  <a:gd name="T86" fmla="*/ 0 w 246"/>
                  <a:gd name="T87" fmla="*/ 0 h 15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46"/>
                  <a:gd name="T133" fmla="*/ 0 h 159"/>
                  <a:gd name="T134" fmla="*/ 246 w 246"/>
                  <a:gd name="T135" fmla="*/ 159 h 15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46" h="159">
                    <a:moveTo>
                      <a:pt x="0" y="23"/>
                    </a:moveTo>
                    <a:lnTo>
                      <a:pt x="2" y="38"/>
                    </a:lnTo>
                    <a:lnTo>
                      <a:pt x="5" y="51"/>
                    </a:lnTo>
                    <a:lnTo>
                      <a:pt x="9" y="64"/>
                    </a:lnTo>
                    <a:lnTo>
                      <a:pt x="14" y="77"/>
                    </a:lnTo>
                    <a:lnTo>
                      <a:pt x="20" y="89"/>
                    </a:lnTo>
                    <a:lnTo>
                      <a:pt x="27" y="100"/>
                    </a:lnTo>
                    <a:lnTo>
                      <a:pt x="34" y="111"/>
                    </a:lnTo>
                    <a:lnTo>
                      <a:pt x="43" y="120"/>
                    </a:lnTo>
                    <a:lnTo>
                      <a:pt x="52" y="129"/>
                    </a:lnTo>
                    <a:lnTo>
                      <a:pt x="61" y="136"/>
                    </a:lnTo>
                    <a:lnTo>
                      <a:pt x="71" y="143"/>
                    </a:lnTo>
                    <a:lnTo>
                      <a:pt x="82" y="149"/>
                    </a:lnTo>
                    <a:lnTo>
                      <a:pt x="93" y="153"/>
                    </a:lnTo>
                    <a:lnTo>
                      <a:pt x="106" y="156"/>
                    </a:lnTo>
                    <a:lnTo>
                      <a:pt x="118" y="159"/>
                    </a:lnTo>
                    <a:lnTo>
                      <a:pt x="130" y="159"/>
                    </a:lnTo>
                    <a:lnTo>
                      <a:pt x="139" y="159"/>
                    </a:lnTo>
                    <a:lnTo>
                      <a:pt x="148" y="157"/>
                    </a:lnTo>
                    <a:lnTo>
                      <a:pt x="157" y="156"/>
                    </a:lnTo>
                    <a:lnTo>
                      <a:pt x="166" y="153"/>
                    </a:lnTo>
                    <a:lnTo>
                      <a:pt x="174" y="150"/>
                    </a:lnTo>
                    <a:lnTo>
                      <a:pt x="183" y="145"/>
                    </a:lnTo>
                    <a:lnTo>
                      <a:pt x="191" y="142"/>
                    </a:lnTo>
                    <a:lnTo>
                      <a:pt x="198" y="136"/>
                    </a:lnTo>
                    <a:lnTo>
                      <a:pt x="205" y="131"/>
                    </a:lnTo>
                    <a:lnTo>
                      <a:pt x="212" y="124"/>
                    </a:lnTo>
                    <a:lnTo>
                      <a:pt x="219" y="118"/>
                    </a:lnTo>
                    <a:lnTo>
                      <a:pt x="226" y="111"/>
                    </a:lnTo>
                    <a:lnTo>
                      <a:pt x="232" y="102"/>
                    </a:lnTo>
                    <a:lnTo>
                      <a:pt x="237" y="94"/>
                    </a:lnTo>
                    <a:lnTo>
                      <a:pt x="242" y="85"/>
                    </a:lnTo>
                    <a:lnTo>
                      <a:pt x="246" y="76"/>
                    </a:lnTo>
                    <a:lnTo>
                      <a:pt x="246" y="74"/>
                    </a:lnTo>
                    <a:lnTo>
                      <a:pt x="246" y="70"/>
                    </a:lnTo>
                    <a:lnTo>
                      <a:pt x="246" y="68"/>
                    </a:lnTo>
                    <a:lnTo>
                      <a:pt x="246" y="64"/>
                    </a:lnTo>
                    <a:lnTo>
                      <a:pt x="246" y="60"/>
                    </a:lnTo>
                    <a:lnTo>
                      <a:pt x="246" y="58"/>
                    </a:lnTo>
                    <a:lnTo>
                      <a:pt x="246" y="54"/>
                    </a:lnTo>
                    <a:lnTo>
                      <a:pt x="246" y="52"/>
                    </a:lnTo>
                    <a:lnTo>
                      <a:pt x="242" y="62"/>
                    </a:lnTo>
                    <a:lnTo>
                      <a:pt x="238" y="72"/>
                    </a:lnTo>
                    <a:lnTo>
                      <a:pt x="233" y="82"/>
                    </a:lnTo>
                    <a:lnTo>
                      <a:pt x="228" y="90"/>
                    </a:lnTo>
                    <a:lnTo>
                      <a:pt x="221" y="99"/>
                    </a:lnTo>
                    <a:lnTo>
                      <a:pt x="215" y="107"/>
                    </a:lnTo>
                    <a:lnTo>
                      <a:pt x="208" y="114"/>
                    </a:lnTo>
                    <a:lnTo>
                      <a:pt x="201" y="121"/>
                    </a:lnTo>
                    <a:lnTo>
                      <a:pt x="193" y="127"/>
                    </a:lnTo>
                    <a:lnTo>
                      <a:pt x="185" y="132"/>
                    </a:lnTo>
                    <a:lnTo>
                      <a:pt x="177" y="137"/>
                    </a:lnTo>
                    <a:lnTo>
                      <a:pt x="168" y="142"/>
                    </a:lnTo>
                    <a:lnTo>
                      <a:pt x="159" y="144"/>
                    </a:lnTo>
                    <a:lnTo>
                      <a:pt x="149" y="147"/>
                    </a:lnTo>
                    <a:lnTo>
                      <a:pt x="140" y="148"/>
                    </a:lnTo>
                    <a:lnTo>
                      <a:pt x="130" y="148"/>
                    </a:lnTo>
                    <a:lnTo>
                      <a:pt x="118" y="148"/>
                    </a:lnTo>
                    <a:lnTo>
                      <a:pt x="106" y="145"/>
                    </a:lnTo>
                    <a:lnTo>
                      <a:pt x="93" y="142"/>
                    </a:lnTo>
                    <a:lnTo>
                      <a:pt x="82" y="137"/>
                    </a:lnTo>
                    <a:lnTo>
                      <a:pt x="71" y="131"/>
                    </a:lnTo>
                    <a:lnTo>
                      <a:pt x="61" y="124"/>
                    </a:lnTo>
                    <a:lnTo>
                      <a:pt x="52" y="115"/>
                    </a:lnTo>
                    <a:lnTo>
                      <a:pt x="43" y="106"/>
                    </a:lnTo>
                    <a:lnTo>
                      <a:pt x="35" y="95"/>
                    </a:lnTo>
                    <a:lnTo>
                      <a:pt x="28" y="84"/>
                    </a:lnTo>
                    <a:lnTo>
                      <a:pt x="22" y="72"/>
                    </a:lnTo>
                    <a:lnTo>
                      <a:pt x="17" y="59"/>
                    </a:lnTo>
                    <a:lnTo>
                      <a:pt x="13" y="46"/>
                    </a:lnTo>
                    <a:lnTo>
                      <a:pt x="10" y="32"/>
                    </a:lnTo>
                    <a:lnTo>
                      <a:pt x="8" y="17"/>
                    </a:lnTo>
                    <a:lnTo>
                      <a:pt x="8" y="3"/>
                    </a:lnTo>
                    <a:lnTo>
                      <a:pt x="8" y="2"/>
                    </a:lnTo>
                    <a:lnTo>
                      <a:pt x="8" y="0"/>
                    </a:lnTo>
                    <a:lnTo>
                      <a:pt x="7" y="3"/>
                    </a:lnTo>
                    <a:lnTo>
                      <a:pt x="5" y="5"/>
                    </a:lnTo>
                    <a:lnTo>
                      <a:pt x="4" y="9"/>
                    </a:lnTo>
                    <a:lnTo>
                      <a:pt x="3" y="11"/>
                    </a:lnTo>
                    <a:lnTo>
                      <a:pt x="2" y="14"/>
                    </a:lnTo>
                    <a:lnTo>
                      <a:pt x="1" y="17"/>
                    </a:lnTo>
                    <a:lnTo>
                      <a:pt x="1" y="20"/>
                    </a:lnTo>
                    <a:lnTo>
                      <a:pt x="0" y="23"/>
                    </a:lnTo>
                    <a:close/>
                  </a:path>
                </a:pathLst>
              </a:custGeom>
              <a:solidFill>
                <a:srgbClr val="F4BF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5" name="Freeform 133">
                <a:extLst>
                  <a:ext uri="{FF2B5EF4-FFF2-40B4-BE49-F238E27FC236}">
                    <a16:creationId xmlns:a16="http://schemas.microsoft.com/office/drawing/2014/main" xmlns="" id="{D0B72B88-5083-4460-AF96-D5F73B28F669}"/>
                  </a:ext>
                </a:extLst>
              </p:cNvPr>
              <p:cNvSpPr>
                <a:spLocks/>
              </p:cNvSpPr>
              <p:nvPr/>
            </p:nvSpPr>
            <p:spPr bwMode="auto">
              <a:xfrm>
                <a:off x="1136" y="2657"/>
                <a:ext cx="49" cy="27"/>
              </a:xfrm>
              <a:custGeom>
                <a:avLst/>
                <a:gdLst>
                  <a:gd name="T0" fmla="*/ 0 w 243"/>
                  <a:gd name="T1" fmla="*/ 0 h 164"/>
                  <a:gd name="T2" fmla="*/ 0 w 243"/>
                  <a:gd name="T3" fmla="*/ 0 h 164"/>
                  <a:gd name="T4" fmla="*/ 0 w 243"/>
                  <a:gd name="T5" fmla="*/ 0 h 164"/>
                  <a:gd name="T6" fmla="*/ 0 w 243"/>
                  <a:gd name="T7" fmla="*/ 0 h 164"/>
                  <a:gd name="T8" fmla="*/ 0 w 243"/>
                  <a:gd name="T9" fmla="*/ 1 h 164"/>
                  <a:gd name="T10" fmla="*/ 1 w 243"/>
                  <a:gd name="T11" fmla="*/ 1 h 164"/>
                  <a:gd name="T12" fmla="*/ 1 w 243"/>
                  <a:gd name="T13" fmla="*/ 1 h 164"/>
                  <a:gd name="T14" fmla="*/ 1 w 243"/>
                  <a:gd name="T15" fmla="*/ 1 h 164"/>
                  <a:gd name="T16" fmla="*/ 1 w 243"/>
                  <a:gd name="T17" fmla="*/ 1 h 164"/>
                  <a:gd name="T18" fmla="*/ 1 w 243"/>
                  <a:gd name="T19" fmla="*/ 1 h 164"/>
                  <a:gd name="T20" fmla="*/ 1 w 243"/>
                  <a:gd name="T21" fmla="*/ 1 h 164"/>
                  <a:gd name="T22" fmla="*/ 2 w 243"/>
                  <a:gd name="T23" fmla="*/ 1 h 164"/>
                  <a:gd name="T24" fmla="*/ 2 w 243"/>
                  <a:gd name="T25" fmla="*/ 1 h 164"/>
                  <a:gd name="T26" fmla="*/ 2 w 243"/>
                  <a:gd name="T27" fmla="*/ 0 h 164"/>
                  <a:gd name="T28" fmla="*/ 2 w 243"/>
                  <a:gd name="T29" fmla="*/ 0 h 164"/>
                  <a:gd name="T30" fmla="*/ 2 w 243"/>
                  <a:gd name="T31" fmla="*/ 0 h 164"/>
                  <a:gd name="T32" fmla="*/ 2 w 243"/>
                  <a:gd name="T33" fmla="*/ 0 h 164"/>
                  <a:gd name="T34" fmla="*/ 2 w 243"/>
                  <a:gd name="T35" fmla="*/ 0 h 164"/>
                  <a:gd name="T36" fmla="*/ 2 w 243"/>
                  <a:gd name="T37" fmla="*/ 0 h 164"/>
                  <a:gd name="T38" fmla="*/ 2 w 243"/>
                  <a:gd name="T39" fmla="*/ 0 h 164"/>
                  <a:gd name="T40" fmla="*/ 2 w 243"/>
                  <a:gd name="T41" fmla="*/ 0 h 164"/>
                  <a:gd name="T42" fmla="*/ 2 w 243"/>
                  <a:gd name="T43" fmla="*/ 0 h 164"/>
                  <a:gd name="T44" fmla="*/ 2 w 243"/>
                  <a:gd name="T45" fmla="*/ 0 h 164"/>
                  <a:gd name="T46" fmla="*/ 2 w 243"/>
                  <a:gd name="T47" fmla="*/ 0 h 164"/>
                  <a:gd name="T48" fmla="*/ 2 w 243"/>
                  <a:gd name="T49" fmla="*/ 0 h 164"/>
                  <a:gd name="T50" fmla="*/ 1 w 243"/>
                  <a:gd name="T51" fmla="*/ 1 h 164"/>
                  <a:gd name="T52" fmla="*/ 1 w 243"/>
                  <a:gd name="T53" fmla="*/ 1 h 164"/>
                  <a:gd name="T54" fmla="*/ 1 w 243"/>
                  <a:gd name="T55" fmla="*/ 1 h 164"/>
                  <a:gd name="T56" fmla="*/ 1 w 243"/>
                  <a:gd name="T57" fmla="*/ 1 h 164"/>
                  <a:gd name="T58" fmla="*/ 1 w 243"/>
                  <a:gd name="T59" fmla="*/ 1 h 164"/>
                  <a:gd name="T60" fmla="*/ 1 w 243"/>
                  <a:gd name="T61" fmla="*/ 1 h 164"/>
                  <a:gd name="T62" fmla="*/ 0 w 243"/>
                  <a:gd name="T63" fmla="*/ 0 h 164"/>
                  <a:gd name="T64" fmla="*/ 0 w 243"/>
                  <a:gd name="T65" fmla="*/ 0 h 164"/>
                  <a:gd name="T66" fmla="*/ 0 w 243"/>
                  <a:gd name="T67" fmla="*/ 0 h 164"/>
                  <a:gd name="T68" fmla="*/ 0 w 243"/>
                  <a:gd name="T69" fmla="*/ 0 h 164"/>
                  <a:gd name="T70" fmla="*/ 0 w 243"/>
                  <a:gd name="T71" fmla="*/ 0 h 164"/>
                  <a:gd name="T72" fmla="*/ 0 w 243"/>
                  <a:gd name="T73" fmla="*/ 0 h 164"/>
                  <a:gd name="T74" fmla="*/ 0 w 243"/>
                  <a:gd name="T75" fmla="*/ 0 h 164"/>
                  <a:gd name="T76" fmla="*/ 0 w 243"/>
                  <a:gd name="T77" fmla="*/ 0 h 164"/>
                  <a:gd name="T78" fmla="*/ 0 w 243"/>
                  <a:gd name="T79" fmla="*/ 0 h 164"/>
                  <a:gd name="T80" fmla="*/ 0 w 243"/>
                  <a:gd name="T81" fmla="*/ 0 h 164"/>
                  <a:gd name="T82" fmla="*/ 0 w 243"/>
                  <a:gd name="T83" fmla="*/ 0 h 164"/>
                  <a:gd name="T84" fmla="*/ 0 w 243"/>
                  <a:gd name="T85" fmla="*/ 0 h 164"/>
                  <a:gd name="T86" fmla="*/ 0 w 243"/>
                  <a:gd name="T87" fmla="*/ 0 h 164"/>
                  <a:gd name="T88" fmla="*/ 0 w 243"/>
                  <a:gd name="T89" fmla="*/ 0 h 164"/>
                  <a:gd name="T90" fmla="*/ 0 w 243"/>
                  <a:gd name="T91" fmla="*/ 0 h 164"/>
                  <a:gd name="T92" fmla="*/ 0 w 243"/>
                  <a:gd name="T93" fmla="*/ 0 h 164"/>
                  <a:gd name="T94" fmla="*/ 0 w 243"/>
                  <a:gd name="T95" fmla="*/ 0 h 1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3"/>
                  <a:gd name="T145" fmla="*/ 0 h 164"/>
                  <a:gd name="T146" fmla="*/ 243 w 243"/>
                  <a:gd name="T147" fmla="*/ 164 h 16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3" h="164">
                    <a:moveTo>
                      <a:pt x="0" y="21"/>
                    </a:moveTo>
                    <a:lnTo>
                      <a:pt x="2" y="36"/>
                    </a:lnTo>
                    <a:lnTo>
                      <a:pt x="4" y="50"/>
                    </a:lnTo>
                    <a:lnTo>
                      <a:pt x="8" y="64"/>
                    </a:lnTo>
                    <a:lnTo>
                      <a:pt x="12" y="78"/>
                    </a:lnTo>
                    <a:lnTo>
                      <a:pt x="18" y="90"/>
                    </a:lnTo>
                    <a:lnTo>
                      <a:pt x="24" y="101"/>
                    </a:lnTo>
                    <a:lnTo>
                      <a:pt x="31" y="112"/>
                    </a:lnTo>
                    <a:lnTo>
                      <a:pt x="39" y="122"/>
                    </a:lnTo>
                    <a:lnTo>
                      <a:pt x="48" y="131"/>
                    </a:lnTo>
                    <a:lnTo>
                      <a:pt x="58" y="140"/>
                    </a:lnTo>
                    <a:lnTo>
                      <a:pt x="68" y="147"/>
                    </a:lnTo>
                    <a:lnTo>
                      <a:pt x="79" y="153"/>
                    </a:lnTo>
                    <a:lnTo>
                      <a:pt x="90" y="158"/>
                    </a:lnTo>
                    <a:lnTo>
                      <a:pt x="103" y="161"/>
                    </a:lnTo>
                    <a:lnTo>
                      <a:pt x="115" y="163"/>
                    </a:lnTo>
                    <a:lnTo>
                      <a:pt x="127" y="164"/>
                    </a:lnTo>
                    <a:lnTo>
                      <a:pt x="137" y="164"/>
                    </a:lnTo>
                    <a:lnTo>
                      <a:pt x="146" y="163"/>
                    </a:lnTo>
                    <a:lnTo>
                      <a:pt x="155" y="160"/>
                    </a:lnTo>
                    <a:lnTo>
                      <a:pt x="164" y="157"/>
                    </a:lnTo>
                    <a:lnTo>
                      <a:pt x="173" y="154"/>
                    </a:lnTo>
                    <a:lnTo>
                      <a:pt x="181" y="149"/>
                    </a:lnTo>
                    <a:lnTo>
                      <a:pt x="189" y="145"/>
                    </a:lnTo>
                    <a:lnTo>
                      <a:pt x="197" y="139"/>
                    </a:lnTo>
                    <a:lnTo>
                      <a:pt x="204" y="133"/>
                    </a:lnTo>
                    <a:lnTo>
                      <a:pt x="211" y="125"/>
                    </a:lnTo>
                    <a:lnTo>
                      <a:pt x="217" y="118"/>
                    </a:lnTo>
                    <a:lnTo>
                      <a:pt x="224" y="110"/>
                    </a:lnTo>
                    <a:lnTo>
                      <a:pt x="230" y="101"/>
                    </a:lnTo>
                    <a:lnTo>
                      <a:pt x="235" y="93"/>
                    </a:lnTo>
                    <a:lnTo>
                      <a:pt x="239" y="84"/>
                    </a:lnTo>
                    <a:lnTo>
                      <a:pt x="243" y="74"/>
                    </a:lnTo>
                    <a:lnTo>
                      <a:pt x="243" y="70"/>
                    </a:lnTo>
                    <a:lnTo>
                      <a:pt x="243" y="68"/>
                    </a:lnTo>
                    <a:lnTo>
                      <a:pt x="243" y="64"/>
                    </a:lnTo>
                    <a:lnTo>
                      <a:pt x="243" y="62"/>
                    </a:lnTo>
                    <a:lnTo>
                      <a:pt x="242" y="58"/>
                    </a:lnTo>
                    <a:lnTo>
                      <a:pt x="242" y="56"/>
                    </a:lnTo>
                    <a:lnTo>
                      <a:pt x="241" y="52"/>
                    </a:lnTo>
                    <a:lnTo>
                      <a:pt x="241" y="50"/>
                    </a:lnTo>
                    <a:lnTo>
                      <a:pt x="238" y="61"/>
                    </a:lnTo>
                    <a:lnTo>
                      <a:pt x="234" y="72"/>
                    </a:lnTo>
                    <a:lnTo>
                      <a:pt x="230" y="81"/>
                    </a:lnTo>
                    <a:lnTo>
                      <a:pt x="225" y="91"/>
                    </a:lnTo>
                    <a:lnTo>
                      <a:pt x="219" y="100"/>
                    </a:lnTo>
                    <a:lnTo>
                      <a:pt x="213" y="109"/>
                    </a:lnTo>
                    <a:lnTo>
                      <a:pt x="206" y="116"/>
                    </a:lnTo>
                    <a:lnTo>
                      <a:pt x="199" y="123"/>
                    </a:lnTo>
                    <a:lnTo>
                      <a:pt x="191" y="130"/>
                    </a:lnTo>
                    <a:lnTo>
                      <a:pt x="183" y="136"/>
                    </a:lnTo>
                    <a:lnTo>
                      <a:pt x="174" y="141"/>
                    </a:lnTo>
                    <a:lnTo>
                      <a:pt x="166" y="146"/>
                    </a:lnTo>
                    <a:lnTo>
                      <a:pt x="156" y="148"/>
                    </a:lnTo>
                    <a:lnTo>
                      <a:pt x="147" y="151"/>
                    </a:lnTo>
                    <a:lnTo>
                      <a:pt x="137" y="153"/>
                    </a:lnTo>
                    <a:lnTo>
                      <a:pt x="127" y="153"/>
                    </a:lnTo>
                    <a:lnTo>
                      <a:pt x="115" y="152"/>
                    </a:lnTo>
                    <a:lnTo>
                      <a:pt x="104" y="151"/>
                    </a:lnTo>
                    <a:lnTo>
                      <a:pt x="91" y="147"/>
                    </a:lnTo>
                    <a:lnTo>
                      <a:pt x="81" y="142"/>
                    </a:lnTo>
                    <a:lnTo>
                      <a:pt x="70" y="136"/>
                    </a:lnTo>
                    <a:lnTo>
                      <a:pt x="61" y="129"/>
                    </a:lnTo>
                    <a:lnTo>
                      <a:pt x="52" y="121"/>
                    </a:lnTo>
                    <a:lnTo>
                      <a:pt x="43" y="112"/>
                    </a:lnTo>
                    <a:lnTo>
                      <a:pt x="36" y="101"/>
                    </a:lnTo>
                    <a:lnTo>
                      <a:pt x="29" y="91"/>
                    </a:lnTo>
                    <a:lnTo>
                      <a:pt x="23" y="80"/>
                    </a:lnTo>
                    <a:lnTo>
                      <a:pt x="18" y="68"/>
                    </a:lnTo>
                    <a:lnTo>
                      <a:pt x="14" y="55"/>
                    </a:lnTo>
                    <a:lnTo>
                      <a:pt x="12" y="42"/>
                    </a:lnTo>
                    <a:lnTo>
                      <a:pt x="10" y="27"/>
                    </a:lnTo>
                    <a:lnTo>
                      <a:pt x="9" y="13"/>
                    </a:lnTo>
                    <a:lnTo>
                      <a:pt x="9" y="12"/>
                    </a:lnTo>
                    <a:lnTo>
                      <a:pt x="9" y="9"/>
                    </a:lnTo>
                    <a:lnTo>
                      <a:pt x="9" y="8"/>
                    </a:lnTo>
                    <a:lnTo>
                      <a:pt x="9" y="6"/>
                    </a:lnTo>
                    <a:lnTo>
                      <a:pt x="9" y="4"/>
                    </a:lnTo>
                    <a:lnTo>
                      <a:pt x="9" y="3"/>
                    </a:lnTo>
                    <a:lnTo>
                      <a:pt x="10" y="1"/>
                    </a:lnTo>
                    <a:lnTo>
                      <a:pt x="10" y="0"/>
                    </a:lnTo>
                    <a:lnTo>
                      <a:pt x="9" y="0"/>
                    </a:lnTo>
                    <a:lnTo>
                      <a:pt x="9" y="1"/>
                    </a:lnTo>
                    <a:lnTo>
                      <a:pt x="8" y="2"/>
                    </a:lnTo>
                    <a:lnTo>
                      <a:pt x="8" y="3"/>
                    </a:lnTo>
                    <a:lnTo>
                      <a:pt x="7" y="6"/>
                    </a:lnTo>
                    <a:lnTo>
                      <a:pt x="6" y="8"/>
                    </a:lnTo>
                    <a:lnTo>
                      <a:pt x="5" y="10"/>
                    </a:lnTo>
                    <a:lnTo>
                      <a:pt x="4" y="13"/>
                    </a:lnTo>
                    <a:lnTo>
                      <a:pt x="3" y="14"/>
                    </a:lnTo>
                    <a:lnTo>
                      <a:pt x="2" y="16"/>
                    </a:lnTo>
                    <a:lnTo>
                      <a:pt x="1" y="19"/>
                    </a:lnTo>
                    <a:lnTo>
                      <a:pt x="0" y="21"/>
                    </a:lnTo>
                    <a:close/>
                  </a:path>
                </a:pathLst>
              </a:custGeom>
              <a:solidFill>
                <a:srgbClr val="F4BF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 name="Freeform 134">
                <a:extLst>
                  <a:ext uri="{FF2B5EF4-FFF2-40B4-BE49-F238E27FC236}">
                    <a16:creationId xmlns:a16="http://schemas.microsoft.com/office/drawing/2014/main" xmlns="" id="{588CE0FE-B525-4584-B5DB-7B203DBC05A5}"/>
                  </a:ext>
                </a:extLst>
              </p:cNvPr>
              <p:cNvSpPr>
                <a:spLocks/>
              </p:cNvSpPr>
              <p:nvPr/>
            </p:nvSpPr>
            <p:spPr bwMode="auto">
              <a:xfrm>
                <a:off x="1137" y="2655"/>
                <a:ext cx="48" cy="28"/>
              </a:xfrm>
              <a:custGeom>
                <a:avLst/>
                <a:gdLst>
                  <a:gd name="T0" fmla="*/ 0 w 238"/>
                  <a:gd name="T1" fmla="*/ 0 h 169"/>
                  <a:gd name="T2" fmla="*/ 0 w 238"/>
                  <a:gd name="T3" fmla="*/ 0 h 169"/>
                  <a:gd name="T4" fmla="*/ 0 w 238"/>
                  <a:gd name="T5" fmla="*/ 0 h 169"/>
                  <a:gd name="T6" fmla="*/ 0 w 238"/>
                  <a:gd name="T7" fmla="*/ 0 h 169"/>
                  <a:gd name="T8" fmla="*/ 0 w 238"/>
                  <a:gd name="T9" fmla="*/ 0 h 169"/>
                  <a:gd name="T10" fmla="*/ 0 w 238"/>
                  <a:gd name="T11" fmla="*/ 0 h 169"/>
                  <a:gd name="T12" fmla="*/ 0 w 238"/>
                  <a:gd name="T13" fmla="*/ 0 h 169"/>
                  <a:gd name="T14" fmla="*/ 0 w 238"/>
                  <a:gd name="T15" fmla="*/ 0 h 169"/>
                  <a:gd name="T16" fmla="*/ 0 w 238"/>
                  <a:gd name="T17" fmla="*/ 1 h 169"/>
                  <a:gd name="T18" fmla="*/ 1 w 238"/>
                  <a:gd name="T19" fmla="*/ 1 h 169"/>
                  <a:gd name="T20" fmla="*/ 1 w 238"/>
                  <a:gd name="T21" fmla="*/ 1 h 169"/>
                  <a:gd name="T22" fmla="*/ 1 w 238"/>
                  <a:gd name="T23" fmla="*/ 1 h 169"/>
                  <a:gd name="T24" fmla="*/ 1 w 238"/>
                  <a:gd name="T25" fmla="*/ 1 h 169"/>
                  <a:gd name="T26" fmla="*/ 1 w 238"/>
                  <a:gd name="T27" fmla="*/ 1 h 169"/>
                  <a:gd name="T28" fmla="*/ 1 w 238"/>
                  <a:gd name="T29" fmla="*/ 1 h 169"/>
                  <a:gd name="T30" fmla="*/ 1 w 238"/>
                  <a:gd name="T31" fmla="*/ 1 h 169"/>
                  <a:gd name="T32" fmla="*/ 2 w 238"/>
                  <a:gd name="T33" fmla="*/ 1 h 169"/>
                  <a:gd name="T34" fmla="*/ 2 w 238"/>
                  <a:gd name="T35" fmla="*/ 0 h 169"/>
                  <a:gd name="T36" fmla="*/ 2 w 238"/>
                  <a:gd name="T37" fmla="*/ 0 h 169"/>
                  <a:gd name="T38" fmla="*/ 2 w 238"/>
                  <a:gd name="T39" fmla="*/ 0 h 169"/>
                  <a:gd name="T40" fmla="*/ 2 w 238"/>
                  <a:gd name="T41" fmla="*/ 0 h 169"/>
                  <a:gd name="T42" fmla="*/ 2 w 238"/>
                  <a:gd name="T43" fmla="*/ 0 h 169"/>
                  <a:gd name="T44" fmla="*/ 2 w 238"/>
                  <a:gd name="T45" fmla="*/ 0 h 169"/>
                  <a:gd name="T46" fmla="*/ 2 w 238"/>
                  <a:gd name="T47" fmla="*/ 0 h 169"/>
                  <a:gd name="T48" fmla="*/ 2 w 238"/>
                  <a:gd name="T49" fmla="*/ 0 h 169"/>
                  <a:gd name="T50" fmla="*/ 2 w 238"/>
                  <a:gd name="T51" fmla="*/ 0 h 169"/>
                  <a:gd name="T52" fmla="*/ 2 w 238"/>
                  <a:gd name="T53" fmla="*/ 0 h 169"/>
                  <a:gd name="T54" fmla="*/ 2 w 238"/>
                  <a:gd name="T55" fmla="*/ 0 h 169"/>
                  <a:gd name="T56" fmla="*/ 2 w 238"/>
                  <a:gd name="T57" fmla="*/ 1 h 169"/>
                  <a:gd name="T58" fmla="*/ 1 w 238"/>
                  <a:gd name="T59" fmla="*/ 1 h 169"/>
                  <a:gd name="T60" fmla="*/ 1 w 238"/>
                  <a:gd name="T61" fmla="*/ 1 h 169"/>
                  <a:gd name="T62" fmla="*/ 1 w 238"/>
                  <a:gd name="T63" fmla="*/ 1 h 169"/>
                  <a:gd name="T64" fmla="*/ 1 w 238"/>
                  <a:gd name="T65" fmla="*/ 1 h 169"/>
                  <a:gd name="T66" fmla="*/ 1 w 238"/>
                  <a:gd name="T67" fmla="*/ 1 h 169"/>
                  <a:gd name="T68" fmla="*/ 1 w 238"/>
                  <a:gd name="T69" fmla="*/ 1 h 169"/>
                  <a:gd name="T70" fmla="*/ 0 w 238"/>
                  <a:gd name="T71" fmla="*/ 0 h 169"/>
                  <a:gd name="T72" fmla="*/ 0 w 238"/>
                  <a:gd name="T73" fmla="*/ 0 h 169"/>
                  <a:gd name="T74" fmla="*/ 0 w 238"/>
                  <a:gd name="T75" fmla="*/ 0 h 169"/>
                  <a:gd name="T76" fmla="*/ 0 w 238"/>
                  <a:gd name="T77" fmla="*/ 0 h 169"/>
                  <a:gd name="T78" fmla="*/ 0 w 238"/>
                  <a:gd name="T79" fmla="*/ 0 h 169"/>
                  <a:gd name="T80" fmla="*/ 0 w 238"/>
                  <a:gd name="T81" fmla="*/ 0 h 169"/>
                  <a:gd name="T82" fmla="*/ 0 w 238"/>
                  <a:gd name="T83" fmla="*/ 0 h 169"/>
                  <a:gd name="T84" fmla="*/ 0 w 238"/>
                  <a:gd name="T85" fmla="*/ 0 h 169"/>
                  <a:gd name="T86" fmla="*/ 0 w 238"/>
                  <a:gd name="T87" fmla="*/ 0 h 169"/>
                  <a:gd name="T88" fmla="*/ 0 w 238"/>
                  <a:gd name="T89" fmla="*/ 0 h 169"/>
                  <a:gd name="T90" fmla="*/ 0 w 238"/>
                  <a:gd name="T91" fmla="*/ 0 h 169"/>
                  <a:gd name="T92" fmla="*/ 0 w 238"/>
                  <a:gd name="T93" fmla="*/ 0 h 169"/>
                  <a:gd name="T94" fmla="*/ 0 w 238"/>
                  <a:gd name="T95" fmla="*/ 0 h 169"/>
                  <a:gd name="T96" fmla="*/ 0 w 238"/>
                  <a:gd name="T97" fmla="*/ 0 h 169"/>
                  <a:gd name="T98" fmla="*/ 0 w 238"/>
                  <a:gd name="T99" fmla="*/ 0 h 169"/>
                  <a:gd name="T100" fmla="*/ 0 w 238"/>
                  <a:gd name="T101" fmla="*/ 0 h 169"/>
                  <a:gd name="T102" fmla="*/ 0 w 238"/>
                  <a:gd name="T103" fmla="*/ 0 h 16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38"/>
                  <a:gd name="T157" fmla="*/ 0 h 169"/>
                  <a:gd name="T158" fmla="*/ 238 w 238"/>
                  <a:gd name="T159" fmla="*/ 169 h 16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38" h="169">
                    <a:moveTo>
                      <a:pt x="0" y="21"/>
                    </a:moveTo>
                    <a:lnTo>
                      <a:pt x="0" y="21"/>
                    </a:lnTo>
                    <a:lnTo>
                      <a:pt x="0" y="23"/>
                    </a:lnTo>
                    <a:lnTo>
                      <a:pt x="0" y="24"/>
                    </a:lnTo>
                    <a:lnTo>
                      <a:pt x="0" y="38"/>
                    </a:lnTo>
                    <a:lnTo>
                      <a:pt x="2" y="53"/>
                    </a:lnTo>
                    <a:lnTo>
                      <a:pt x="5" y="67"/>
                    </a:lnTo>
                    <a:lnTo>
                      <a:pt x="9" y="80"/>
                    </a:lnTo>
                    <a:lnTo>
                      <a:pt x="14" y="93"/>
                    </a:lnTo>
                    <a:lnTo>
                      <a:pt x="20" y="105"/>
                    </a:lnTo>
                    <a:lnTo>
                      <a:pt x="27" y="116"/>
                    </a:lnTo>
                    <a:lnTo>
                      <a:pt x="35" y="127"/>
                    </a:lnTo>
                    <a:lnTo>
                      <a:pt x="44" y="136"/>
                    </a:lnTo>
                    <a:lnTo>
                      <a:pt x="53" y="145"/>
                    </a:lnTo>
                    <a:lnTo>
                      <a:pt x="63" y="152"/>
                    </a:lnTo>
                    <a:lnTo>
                      <a:pt x="74" y="158"/>
                    </a:lnTo>
                    <a:lnTo>
                      <a:pt x="85" y="163"/>
                    </a:lnTo>
                    <a:lnTo>
                      <a:pt x="98" y="166"/>
                    </a:lnTo>
                    <a:lnTo>
                      <a:pt x="110" y="169"/>
                    </a:lnTo>
                    <a:lnTo>
                      <a:pt x="122" y="169"/>
                    </a:lnTo>
                    <a:lnTo>
                      <a:pt x="132" y="169"/>
                    </a:lnTo>
                    <a:lnTo>
                      <a:pt x="141" y="168"/>
                    </a:lnTo>
                    <a:lnTo>
                      <a:pt x="151" y="165"/>
                    </a:lnTo>
                    <a:lnTo>
                      <a:pt x="160" y="162"/>
                    </a:lnTo>
                    <a:lnTo>
                      <a:pt x="169" y="158"/>
                    </a:lnTo>
                    <a:lnTo>
                      <a:pt x="177" y="153"/>
                    </a:lnTo>
                    <a:lnTo>
                      <a:pt x="185" y="148"/>
                    </a:lnTo>
                    <a:lnTo>
                      <a:pt x="193" y="142"/>
                    </a:lnTo>
                    <a:lnTo>
                      <a:pt x="200" y="135"/>
                    </a:lnTo>
                    <a:lnTo>
                      <a:pt x="207" y="128"/>
                    </a:lnTo>
                    <a:lnTo>
                      <a:pt x="213" y="120"/>
                    </a:lnTo>
                    <a:lnTo>
                      <a:pt x="220" y="111"/>
                    </a:lnTo>
                    <a:lnTo>
                      <a:pt x="225" y="103"/>
                    </a:lnTo>
                    <a:lnTo>
                      <a:pt x="230" y="93"/>
                    </a:lnTo>
                    <a:lnTo>
                      <a:pt x="234" y="83"/>
                    </a:lnTo>
                    <a:lnTo>
                      <a:pt x="238" y="73"/>
                    </a:lnTo>
                    <a:lnTo>
                      <a:pt x="237" y="69"/>
                    </a:lnTo>
                    <a:lnTo>
                      <a:pt x="237" y="67"/>
                    </a:lnTo>
                    <a:lnTo>
                      <a:pt x="236" y="63"/>
                    </a:lnTo>
                    <a:lnTo>
                      <a:pt x="236" y="61"/>
                    </a:lnTo>
                    <a:lnTo>
                      <a:pt x="235" y="57"/>
                    </a:lnTo>
                    <a:lnTo>
                      <a:pt x="235" y="55"/>
                    </a:lnTo>
                    <a:lnTo>
                      <a:pt x="234" y="51"/>
                    </a:lnTo>
                    <a:lnTo>
                      <a:pt x="234" y="49"/>
                    </a:lnTo>
                    <a:lnTo>
                      <a:pt x="231" y="61"/>
                    </a:lnTo>
                    <a:lnTo>
                      <a:pt x="228" y="72"/>
                    </a:lnTo>
                    <a:lnTo>
                      <a:pt x="224" y="83"/>
                    </a:lnTo>
                    <a:lnTo>
                      <a:pt x="220" y="92"/>
                    </a:lnTo>
                    <a:lnTo>
                      <a:pt x="214" y="102"/>
                    </a:lnTo>
                    <a:lnTo>
                      <a:pt x="208" y="111"/>
                    </a:lnTo>
                    <a:lnTo>
                      <a:pt x="201" y="120"/>
                    </a:lnTo>
                    <a:lnTo>
                      <a:pt x="194" y="127"/>
                    </a:lnTo>
                    <a:lnTo>
                      <a:pt x="187" y="134"/>
                    </a:lnTo>
                    <a:lnTo>
                      <a:pt x="179" y="140"/>
                    </a:lnTo>
                    <a:lnTo>
                      <a:pt x="170" y="146"/>
                    </a:lnTo>
                    <a:lnTo>
                      <a:pt x="161" y="151"/>
                    </a:lnTo>
                    <a:lnTo>
                      <a:pt x="152" y="154"/>
                    </a:lnTo>
                    <a:lnTo>
                      <a:pt x="142" y="157"/>
                    </a:lnTo>
                    <a:lnTo>
                      <a:pt x="132" y="158"/>
                    </a:lnTo>
                    <a:lnTo>
                      <a:pt x="122" y="158"/>
                    </a:lnTo>
                    <a:lnTo>
                      <a:pt x="111" y="158"/>
                    </a:lnTo>
                    <a:lnTo>
                      <a:pt x="99" y="156"/>
                    </a:lnTo>
                    <a:lnTo>
                      <a:pt x="88" y="152"/>
                    </a:lnTo>
                    <a:lnTo>
                      <a:pt x="77" y="148"/>
                    </a:lnTo>
                    <a:lnTo>
                      <a:pt x="67" y="142"/>
                    </a:lnTo>
                    <a:lnTo>
                      <a:pt x="58" y="135"/>
                    </a:lnTo>
                    <a:lnTo>
                      <a:pt x="50" y="128"/>
                    </a:lnTo>
                    <a:lnTo>
                      <a:pt x="42" y="120"/>
                    </a:lnTo>
                    <a:lnTo>
                      <a:pt x="34" y="110"/>
                    </a:lnTo>
                    <a:lnTo>
                      <a:pt x="28" y="99"/>
                    </a:lnTo>
                    <a:lnTo>
                      <a:pt x="22" y="89"/>
                    </a:lnTo>
                    <a:lnTo>
                      <a:pt x="18" y="77"/>
                    </a:lnTo>
                    <a:lnTo>
                      <a:pt x="14" y="63"/>
                    </a:lnTo>
                    <a:lnTo>
                      <a:pt x="11" y="51"/>
                    </a:lnTo>
                    <a:lnTo>
                      <a:pt x="9" y="37"/>
                    </a:lnTo>
                    <a:lnTo>
                      <a:pt x="9" y="24"/>
                    </a:lnTo>
                    <a:lnTo>
                      <a:pt x="9" y="20"/>
                    </a:lnTo>
                    <a:lnTo>
                      <a:pt x="9" y="18"/>
                    </a:lnTo>
                    <a:lnTo>
                      <a:pt x="9" y="15"/>
                    </a:lnTo>
                    <a:lnTo>
                      <a:pt x="9" y="12"/>
                    </a:lnTo>
                    <a:lnTo>
                      <a:pt x="9" y="9"/>
                    </a:lnTo>
                    <a:lnTo>
                      <a:pt x="10" y="6"/>
                    </a:lnTo>
                    <a:lnTo>
                      <a:pt x="10" y="3"/>
                    </a:lnTo>
                    <a:lnTo>
                      <a:pt x="10" y="0"/>
                    </a:lnTo>
                    <a:lnTo>
                      <a:pt x="9" y="2"/>
                    </a:lnTo>
                    <a:lnTo>
                      <a:pt x="8" y="3"/>
                    </a:lnTo>
                    <a:lnTo>
                      <a:pt x="7" y="6"/>
                    </a:lnTo>
                    <a:lnTo>
                      <a:pt x="6" y="7"/>
                    </a:lnTo>
                    <a:lnTo>
                      <a:pt x="5" y="9"/>
                    </a:lnTo>
                    <a:lnTo>
                      <a:pt x="4" y="11"/>
                    </a:lnTo>
                    <a:lnTo>
                      <a:pt x="3" y="13"/>
                    </a:lnTo>
                    <a:lnTo>
                      <a:pt x="3" y="14"/>
                    </a:lnTo>
                    <a:lnTo>
                      <a:pt x="2" y="15"/>
                    </a:lnTo>
                    <a:lnTo>
                      <a:pt x="2" y="17"/>
                    </a:lnTo>
                    <a:lnTo>
                      <a:pt x="1" y="17"/>
                    </a:lnTo>
                    <a:lnTo>
                      <a:pt x="1" y="18"/>
                    </a:lnTo>
                    <a:lnTo>
                      <a:pt x="1" y="19"/>
                    </a:lnTo>
                    <a:lnTo>
                      <a:pt x="0" y="19"/>
                    </a:lnTo>
                    <a:lnTo>
                      <a:pt x="0" y="20"/>
                    </a:lnTo>
                    <a:lnTo>
                      <a:pt x="0" y="21"/>
                    </a:lnTo>
                    <a:close/>
                  </a:path>
                </a:pathLst>
              </a:custGeom>
              <a:solidFill>
                <a:srgbClr val="F5C1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7" name="Freeform 135">
                <a:extLst>
                  <a:ext uri="{FF2B5EF4-FFF2-40B4-BE49-F238E27FC236}">
                    <a16:creationId xmlns:a16="http://schemas.microsoft.com/office/drawing/2014/main" xmlns="" id="{67502E56-BBE8-4EB1-B066-B4226FA0D291}"/>
                  </a:ext>
                </a:extLst>
              </p:cNvPr>
              <p:cNvSpPr>
                <a:spLocks/>
              </p:cNvSpPr>
              <p:nvPr/>
            </p:nvSpPr>
            <p:spPr bwMode="auto">
              <a:xfrm>
                <a:off x="1138" y="2654"/>
                <a:ext cx="46" cy="29"/>
              </a:xfrm>
              <a:custGeom>
                <a:avLst/>
                <a:gdLst>
                  <a:gd name="T0" fmla="*/ 0 w 232"/>
                  <a:gd name="T1" fmla="*/ 0 h 174"/>
                  <a:gd name="T2" fmla="*/ 0 w 232"/>
                  <a:gd name="T3" fmla="*/ 0 h 174"/>
                  <a:gd name="T4" fmla="*/ 0 w 232"/>
                  <a:gd name="T5" fmla="*/ 0 h 174"/>
                  <a:gd name="T6" fmla="*/ 0 w 232"/>
                  <a:gd name="T7" fmla="*/ 0 h 174"/>
                  <a:gd name="T8" fmla="*/ 0 w 232"/>
                  <a:gd name="T9" fmla="*/ 0 h 174"/>
                  <a:gd name="T10" fmla="*/ 0 w 232"/>
                  <a:gd name="T11" fmla="*/ 0 h 174"/>
                  <a:gd name="T12" fmla="*/ 0 w 232"/>
                  <a:gd name="T13" fmla="*/ 1 h 174"/>
                  <a:gd name="T14" fmla="*/ 0 w 232"/>
                  <a:gd name="T15" fmla="*/ 1 h 174"/>
                  <a:gd name="T16" fmla="*/ 0 w 232"/>
                  <a:gd name="T17" fmla="*/ 1 h 174"/>
                  <a:gd name="T18" fmla="*/ 0 w 232"/>
                  <a:gd name="T19" fmla="*/ 1 h 174"/>
                  <a:gd name="T20" fmla="*/ 1 w 232"/>
                  <a:gd name="T21" fmla="*/ 1 h 174"/>
                  <a:gd name="T22" fmla="*/ 1 w 232"/>
                  <a:gd name="T23" fmla="*/ 1 h 174"/>
                  <a:gd name="T24" fmla="*/ 1 w 232"/>
                  <a:gd name="T25" fmla="*/ 1 h 174"/>
                  <a:gd name="T26" fmla="*/ 1 w 232"/>
                  <a:gd name="T27" fmla="*/ 1 h 174"/>
                  <a:gd name="T28" fmla="*/ 1 w 232"/>
                  <a:gd name="T29" fmla="*/ 1 h 174"/>
                  <a:gd name="T30" fmla="*/ 1 w 232"/>
                  <a:gd name="T31" fmla="*/ 1 h 174"/>
                  <a:gd name="T32" fmla="*/ 2 w 232"/>
                  <a:gd name="T33" fmla="*/ 1 h 174"/>
                  <a:gd name="T34" fmla="*/ 2 w 232"/>
                  <a:gd name="T35" fmla="*/ 1 h 174"/>
                  <a:gd name="T36" fmla="*/ 2 w 232"/>
                  <a:gd name="T37" fmla="*/ 1 h 174"/>
                  <a:gd name="T38" fmla="*/ 2 w 232"/>
                  <a:gd name="T39" fmla="*/ 0 h 174"/>
                  <a:gd name="T40" fmla="*/ 2 w 232"/>
                  <a:gd name="T41" fmla="*/ 0 h 174"/>
                  <a:gd name="T42" fmla="*/ 2 w 232"/>
                  <a:gd name="T43" fmla="*/ 0 h 174"/>
                  <a:gd name="T44" fmla="*/ 2 w 232"/>
                  <a:gd name="T45" fmla="*/ 0 h 174"/>
                  <a:gd name="T46" fmla="*/ 2 w 232"/>
                  <a:gd name="T47" fmla="*/ 0 h 174"/>
                  <a:gd name="T48" fmla="*/ 2 w 232"/>
                  <a:gd name="T49" fmla="*/ 0 h 174"/>
                  <a:gd name="T50" fmla="*/ 2 w 232"/>
                  <a:gd name="T51" fmla="*/ 0 h 174"/>
                  <a:gd name="T52" fmla="*/ 2 w 232"/>
                  <a:gd name="T53" fmla="*/ 1 h 174"/>
                  <a:gd name="T54" fmla="*/ 2 w 232"/>
                  <a:gd name="T55" fmla="*/ 1 h 174"/>
                  <a:gd name="T56" fmla="*/ 1 w 232"/>
                  <a:gd name="T57" fmla="*/ 1 h 174"/>
                  <a:gd name="T58" fmla="*/ 1 w 232"/>
                  <a:gd name="T59" fmla="*/ 1 h 174"/>
                  <a:gd name="T60" fmla="*/ 1 w 232"/>
                  <a:gd name="T61" fmla="*/ 1 h 174"/>
                  <a:gd name="T62" fmla="*/ 1 w 232"/>
                  <a:gd name="T63" fmla="*/ 1 h 174"/>
                  <a:gd name="T64" fmla="*/ 1 w 232"/>
                  <a:gd name="T65" fmla="*/ 1 h 174"/>
                  <a:gd name="T66" fmla="*/ 1 w 232"/>
                  <a:gd name="T67" fmla="*/ 1 h 174"/>
                  <a:gd name="T68" fmla="*/ 1 w 232"/>
                  <a:gd name="T69" fmla="*/ 1 h 174"/>
                  <a:gd name="T70" fmla="*/ 0 w 232"/>
                  <a:gd name="T71" fmla="*/ 1 h 174"/>
                  <a:gd name="T72" fmla="*/ 0 w 232"/>
                  <a:gd name="T73" fmla="*/ 1 h 174"/>
                  <a:gd name="T74" fmla="*/ 0 w 232"/>
                  <a:gd name="T75" fmla="*/ 1 h 174"/>
                  <a:gd name="T76" fmla="*/ 0 w 232"/>
                  <a:gd name="T77" fmla="*/ 0 h 174"/>
                  <a:gd name="T78" fmla="*/ 0 w 232"/>
                  <a:gd name="T79" fmla="*/ 0 h 174"/>
                  <a:gd name="T80" fmla="*/ 0 w 232"/>
                  <a:gd name="T81" fmla="*/ 0 h 174"/>
                  <a:gd name="T82" fmla="*/ 0 w 232"/>
                  <a:gd name="T83" fmla="*/ 0 h 174"/>
                  <a:gd name="T84" fmla="*/ 0 w 232"/>
                  <a:gd name="T85" fmla="*/ 0 h 174"/>
                  <a:gd name="T86" fmla="*/ 0 w 232"/>
                  <a:gd name="T87" fmla="*/ 0 h 174"/>
                  <a:gd name="T88" fmla="*/ 0 w 232"/>
                  <a:gd name="T89" fmla="*/ 0 h 174"/>
                  <a:gd name="T90" fmla="*/ 0 w 232"/>
                  <a:gd name="T91" fmla="*/ 0 h 174"/>
                  <a:gd name="T92" fmla="*/ 0 w 232"/>
                  <a:gd name="T93" fmla="*/ 0 h 174"/>
                  <a:gd name="T94" fmla="*/ 0 w 232"/>
                  <a:gd name="T95" fmla="*/ 0 h 1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2"/>
                  <a:gd name="T145" fmla="*/ 0 h 174"/>
                  <a:gd name="T146" fmla="*/ 232 w 232"/>
                  <a:gd name="T147" fmla="*/ 174 h 17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2" h="174">
                    <a:moveTo>
                      <a:pt x="1" y="21"/>
                    </a:moveTo>
                    <a:lnTo>
                      <a:pt x="1" y="22"/>
                    </a:lnTo>
                    <a:lnTo>
                      <a:pt x="0" y="24"/>
                    </a:lnTo>
                    <a:lnTo>
                      <a:pt x="0" y="25"/>
                    </a:lnTo>
                    <a:lnTo>
                      <a:pt x="0" y="27"/>
                    </a:lnTo>
                    <a:lnTo>
                      <a:pt x="0" y="29"/>
                    </a:lnTo>
                    <a:lnTo>
                      <a:pt x="0" y="30"/>
                    </a:lnTo>
                    <a:lnTo>
                      <a:pt x="0" y="33"/>
                    </a:lnTo>
                    <a:lnTo>
                      <a:pt x="0" y="34"/>
                    </a:lnTo>
                    <a:lnTo>
                      <a:pt x="1" y="48"/>
                    </a:lnTo>
                    <a:lnTo>
                      <a:pt x="3" y="63"/>
                    </a:lnTo>
                    <a:lnTo>
                      <a:pt x="5" y="76"/>
                    </a:lnTo>
                    <a:lnTo>
                      <a:pt x="9" y="89"/>
                    </a:lnTo>
                    <a:lnTo>
                      <a:pt x="14" y="101"/>
                    </a:lnTo>
                    <a:lnTo>
                      <a:pt x="20" y="112"/>
                    </a:lnTo>
                    <a:lnTo>
                      <a:pt x="27" y="122"/>
                    </a:lnTo>
                    <a:lnTo>
                      <a:pt x="34" y="133"/>
                    </a:lnTo>
                    <a:lnTo>
                      <a:pt x="43" y="142"/>
                    </a:lnTo>
                    <a:lnTo>
                      <a:pt x="52" y="150"/>
                    </a:lnTo>
                    <a:lnTo>
                      <a:pt x="61" y="157"/>
                    </a:lnTo>
                    <a:lnTo>
                      <a:pt x="72" y="163"/>
                    </a:lnTo>
                    <a:lnTo>
                      <a:pt x="82" y="168"/>
                    </a:lnTo>
                    <a:lnTo>
                      <a:pt x="95" y="172"/>
                    </a:lnTo>
                    <a:lnTo>
                      <a:pt x="106" y="173"/>
                    </a:lnTo>
                    <a:lnTo>
                      <a:pt x="118" y="174"/>
                    </a:lnTo>
                    <a:lnTo>
                      <a:pt x="128" y="174"/>
                    </a:lnTo>
                    <a:lnTo>
                      <a:pt x="138" y="172"/>
                    </a:lnTo>
                    <a:lnTo>
                      <a:pt x="147" y="169"/>
                    </a:lnTo>
                    <a:lnTo>
                      <a:pt x="157" y="167"/>
                    </a:lnTo>
                    <a:lnTo>
                      <a:pt x="165" y="162"/>
                    </a:lnTo>
                    <a:lnTo>
                      <a:pt x="174" y="157"/>
                    </a:lnTo>
                    <a:lnTo>
                      <a:pt x="182" y="151"/>
                    </a:lnTo>
                    <a:lnTo>
                      <a:pt x="190" y="145"/>
                    </a:lnTo>
                    <a:lnTo>
                      <a:pt x="197" y="137"/>
                    </a:lnTo>
                    <a:lnTo>
                      <a:pt x="204" y="130"/>
                    </a:lnTo>
                    <a:lnTo>
                      <a:pt x="210" y="121"/>
                    </a:lnTo>
                    <a:lnTo>
                      <a:pt x="216" y="112"/>
                    </a:lnTo>
                    <a:lnTo>
                      <a:pt x="221" y="102"/>
                    </a:lnTo>
                    <a:lnTo>
                      <a:pt x="225" y="93"/>
                    </a:lnTo>
                    <a:lnTo>
                      <a:pt x="229" y="82"/>
                    </a:lnTo>
                    <a:lnTo>
                      <a:pt x="232" y="71"/>
                    </a:lnTo>
                    <a:lnTo>
                      <a:pt x="231" y="67"/>
                    </a:lnTo>
                    <a:lnTo>
                      <a:pt x="231" y="65"/>
                    </a:lnTo>
                    <a:lnTo>
                      <a:pt x="230" y="61"/>
                    </a:lnTo>
                    <a:lnTo>
                      <a:pt x="230" y="59"/>
                    </a:lnTo>
                    <a:lnTo>
                      <a:pt x="229" y="55"/>
                    </a:lnTo>
                    <a:lnTo>
                      <a:pt x="228" y="53"/>
                    </a:lnTo>
                    <a:lnTo>
                      <a:pt x="227" y="51"/>
                    </a:lnTo>
                    <a:lnTo>
                      <a:pt x="226" y="47"/>
                    </a:lnTo>
                    <a:lnTo>
                      <a:pt x="225" y="59"/>
                    </a:lnTo>
                    <a:lnTo>
                      <a:pt x="223" y="71"/>
                    </a:lnTo>
                    <a:lnTo>
                      <a:pt x="219" y="82"/>
                    </a:lnTo>
                    <a:lnTo>
                      <a:pt x="215" y="93"/>
                    </a:lnTo>
                    <a:lnTo>
                      <a:pt x="209" y="103"/>
                    </a:lnTo>
                    <a:lnTo>
                      <a:pt x="204" y="113"/>
                    </a:lnTo>
                    <a:lnTo>
                      <a:pt x="197" y="121"/>
                    </a:lnTo>
                    <a:lnTo>
                      <a:pt x="191" y="130"/>
                    </a:lnTo>
                    <a:lnTo>
                      <a:pt x="183" y="137"/>
                    </a:lnTo>
                    <a:lnTo>
                      <a:pt x="175" y="144"/>
                    </a:lnTo>
                    <a:lnTo>
                      <a:pt x="167" y="149"/>
                    </a:lnTo>
                    <a:lnTo>
                      <a:pt x="158" y="155"/>
                    </a:lnTo>
                    <a:lnTo>
                      <a:pt x="148" y="158"/>
                    </a:lnTo>
                    <a:lnTo>
                      <a:pt x="139" y="161"/>
                    </a:lnTo>
                    <a:lnTo>
                      <a:pt x="128" y="162"/>
                    </a:lnTo>
                    <a:lnTo>
                      <a:pt x="118" y="163"/>
                    </a:lnTo>
                    <a:lnTo>
                      <a:pt x="107" y="162"/>
                    </a:lnTo>
                    <a:lnTo>
                      <a:pt x="96" y="161"/>
                    </a:lnTo>
                    <a:lnTo>
                      <a:pt x="85" y="157"/>
                    </a:lnTo>
                    <a:lnTo>
                      <a:pt x="75" y="152"/>
                    </a:lnTo>
                    <a:lnTo>
                      <a:pt x="66" y="148"/>
                    </a:lnTo>
                    <a:lnTo>
                      <a:pt x="57" y="142"/>
                    </a:lnTo>
                    <a:lnTo>
                      <a:pt x="48" y="133"/>
                    </a:lnTo>
                    <a:lnTo>
                      <a:pt x="41" y="125"/>
                    </a:lnTo>
                    <a:lnTo>
                      <a:pt x="34" y="116"/>
                    </a:lnTo>
                    <a:lnTo>
                      <a:pt x="28" y="106"/>
                    </a:lnTo>
                    <a:lnTo>
                      <a:pt x="22" y="95"/>
                    </a:lnTo>
                    <a:lnTo>
                      <a:pt x="18" y="84"/>
                    </a:lnTo>
                    <a:lnTo>
                      <a:pt x="14" y="72"/>
                    </a:lnTo>
                    <a:lnTo>
                      <a:pt x="11" y="60"/>
                    </a:lnTo>
                    <a:lnTo>
                      <a:pt x="10" y="47"/>
                    </a:lnTo>
                    <a:lnTo>
                      <a:pt x="9" y="34"/>
                    </a:lnTo>
                    <a:lnTo>
                      <a:pt x="9" y="29"/>
                    </a:lnTo>
                    <a:lnTo>
                      <a:pt x="9" y="25"/>
                    </a:lnTo>
                    <a:lnTo>
                      <a:pt x="10" y="21"/>
                    </a:lnTo>
                    <a:lnTo>
                      <a:pt x="10" y="17"/>
                    </a:lnTo>
                    <a:lnTo>
                      <a:pt x="11" y="13"/>
                    </a:lnTo>
                    <a:lnTo>
                      <a:pt x="11" y="9"/>
                    </a:lnTo>
                    <a:lnTo>
                      <a:pt x="12" y="5"/>
                    </a:lnTo>
                    <a:lnTo>
                      <a:pt x="13" y="0"/>
                    </a:lnTo>
                    <a:lnTo>
                      <a:pt x="11" y="3"/>
                    </a:lnTo>
                    <a:lnTo>
                      <a:pt x="10" y="5"/>
                    </a:lnTo>
                    <a:lnTo>
                      <a:pt x="8" y="7"/>
                    </a:lnTo>
                    <a:lnTo>
                      <a:pt x="6" y="10"/>
                    </a:lnTo>
                    <a:lnTo>
                      <a:pt x="5" y="12"/>
                    </a:lnTo>
                    <a:lnTo>
                      <a:pt x="4" y="15"/>
                    </a:lnTo>
                    <a:lnTo>
                      <a:pt x="2" y="18"/>
                    </a:lnTo>
                    <a:lnTo>
                      <a:pt x="1" y="21"/>
                    </a:lnTo>
                    <a:close/>
                  </a:path>
                </a:pathLst>
              </a:custGeom>
              <a:solidFill>
                <a:srgbClr val="F5C3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 name="Freeform 136">
                <a:extLst>
                  <a:ext uri="{FF2B5EF4-FFF2-40B4-BE49-F238E27FC236}">
                    <a16:creationId xmlns:a16="http://schemas.microsoft.com/office/drawing/2014/main" xmlns="" id="{C9A1D6F7-84B6-4334-97EA-A5E25A0FE60A}"/>
                  </a:ext>
                </a:extLst>
              </p:cNvPr>
              <p:cNvSpPr>
                <a:spLocks/>
              </p:cNvSpPr>
              <p:nvPr/>
            </p:nvSpPr>
            <p:spPr bwMode="auto">
              <a:xfrm>
                <a:off x="1139" y="2652"/>
                <a:ext cx="45" cy="30"/>
              </a:xfrm>
              <a:custGeom>
                <a:avLst/>
                <a:gdLst>
                  <a:gd name="T0" fmla="*/ 0 w 225"/>
                  <a:gd name="T1" fmla="*/ 0 h 176"/>
                  <a:gd name="T2" fmla="*/ 0 w 225"/>
                  <a:gd name="T3" fmla="*/ 0 h 176"/>
                  <a:gd name="T4" fmla="*/ 0 w 225"/>
                  <a:gd name="T5" fmla="*/ 0 h 176"/>
                  <a:gd name="T6" fmla="*/ 0 w 225"/>
                  <a:gd name="T7" fmla="*/ 0 h 176"/>
                  <a:gd name="T8" fmla="*/ 0 w 225"/>
                  <a:gd name="T9" fmla="*/ 0 h 176"/>
                  <a:gd name="T10" fmla="*/ 0 w 225"/>
                  <a:gd name="T11" fmla="*/ 0 h 176"/>
                  <a:gd name="T12" fmla="*/ 0 w 225"/>
                  <a:gd name="T13" fmla="*/ 1 h 176"/>
                  <a:gd name="T14" fmla="*/ 0 w 225"/>
                  <a:gd name="T15" fmla="*/ 1 h 176"/>
                  <a:gd name="T16" fmla="*/ 0 w 225"/>
                  <a:gd name="T17" fmla="*/ 1 h 176"/>
                  <a:gd name="T18" fmla="*/ 0 w 225"/>
                  <a:gd name="T19" fmla="*/ 1 h 176"/>
                  <a:gd name="T20" fmla="*/ 1 w 225"/>
                  <a:gd name="T21" fmla="*/ 1 h 176"/>
                  <a:gd name="T22" fmla="*/ 1 w 225"/>
                  <a:gd name="T23" fmla="*/ 1 h 176"/>
                  <a:gd name="T24" fmla="*/ 1 w 225"/>
                  <a:gd name="T25" fmla="*/ 1 h 176"/>
                  <a:gd name="T26" fmla="*/ 1 w 225"/>
                  <a:gd name="T27" fmla="*/ 1 h 176"/>
                  <a:gd name="T28" fmla="*/ 1 w 225"/>
                  <a:gd name="T29" fmla="*/ 1 h 176"/>
                  <a:gd name="T30" fmla="*/ 1 w 225"/>
                  <a:gd name="T31" fmla="*/ 1 h 176"/>
                  <a:gd name="T32" fmla="*/ 2 w 225"/>
                  <a:gd name="T33" fmla="*/ 1 h 176"/>
                  <a:gd name="T34" fmla="*/ 2 w 225"/>
                  <a:gd name="T35" fmla="*/ 1 h 176"/>
                  <a:gd name="T36" fmla="*/ 2 w 225"/>
                  <a:gd name="T37" fmla="*/ 1 h 176"/>
                  <a:gd name="T38" fmla="*/ 2 w 225"/>
                  <a:gd name="T39" fmla="*/ 0 h 176"/>
                  <a:gd name="T40" fmla="*/ 2 w 225"/>
                  <a:gd name="T41" fmla="*/ 0 h 176"/>
                  <a:gd name="T42" fmla="*/ 2 w 225"/>
                  <a:gd name="T43" fmla="*/ 0 h 176"/>
                  <a:gd name="T44" fmla="*/ 2 w 225"/>
                  <a:gd name="T45" fmla="*/ 0 h 176"/>
                  <a:gd name="T46" fmla="*/ 2 w 225"/>
                  <a:gd name="T47" fmla="*/ 0 h 176"/>
                  <a:gd name="T48" fmla="*/ 2 w 225"/>
                  <a:gd name="T49" fmla="*/ 0 h 176"/>
                  <a:gd name="T50" fmla="*/ 2 w 225"/>
                  <a:gd name="T51" fmla="*/ 0 h 176"/>
                  <a:gd name="T52" fmla="*/ 2 w 225"/>
                  <a:gd name="T53" fmla="*/ 1 h 176"/>
                  <a:gd name="T54" fmla="*/ 2 w 225"/>
                  <a:gd name="T55" fmla="*/ 1 h 176"/>
                  <a:gd name="T56" fmla="*/ 1 w 225"/>
                  <a:gd name="T57" fmla="*/ 1 h 176"/>
                  <a:gd name="T58" fmla="*/ 1 w 225"/>
                  <a:gd name="T59" fmla="*/ 1 h 176"/>
                  <a:gd name="T60" fmla="*/ 1 w 225"/>
                  <a:gd name="T61" fmla="*/ 1 h 176"/>
                  <a:gd name="T62" fmla="*/ 1 w 225"/>
                  <a:gd name="T63" fmla="*/ 1 h 176"/>
                  <a:gd name="T64" fmla="*/ 1 w 225"/>
                  <a:gd name="T65" fmla="*/ 1 h 176"/>
                  <a:gd name="T66" fmla="*/ 1 w 225"/>
                  <a:gd name="T67" fmla="*/ 1 h 176"/>
                  <a:gd name="T68" fmla="*/ 1 w 225"/>
                  <a:gd name="T69" fmla="*/ 1 h 176"/>
                  <a:gd name="T70" fmla="*/ 0 w 225"/>
                  <a:gd name="T71" fmla="*/ 1 h 176"/>
                  <a:gd name="T72" fmla="*/ 0 w 225"/>
                  <a:gd name="T73" fmla="*/ 1 h 176"/>
                  <a:gd name="T74" fmla="*/ 0 w 225"/>
                  <a:gd name="T75" fmla="*/ 1 h 176"/>
                  <a:gd name="T76" fmla="*/ 0 w 225"/>
                  <a:gd name="T77" fmla="*/ 0 h 176"/>
                  <a:gd name="T78" fmla="*/ 0 w 225"/>
                  <a:gd name="T79" fmla="*/ 0 h 176"/>
                  <a:gd name="T80" fmla="*/ 0 w 225"/>
                  <a:gd name="T81" fmla="*/ 0 h 176"/>
                  <a:gd name="T82" fmla="*/ 0 w 225"/>
                  <a:gd name="T83" fmla="*/ 0 h 176"/>
                  <a:gd name="T84" fmla="*/ 0 w 225"/>
                  <a:gd name="T85" fmla="*/ 0 h 176"/>
                  <a:gd name="T86" fmla="*/ 0 w 225"/>
                  <a:gd name="T87" fmla="*/ 0 h 176"/>
                  <a:gd name="T88" fmla="*/ 0 w 225"/>
                  <a:gd name="T89" fmla="*/ 0 h 176"/>
                  <a:gd name="T90" fmla="*/ 0 w 225"/>
                  <a:gd name="T91" fmla="*/ 0 h 176"/>
                  <a:gd name="T92" fmla="*/ 0 w 225"/>
                  <a:gd name="T93" fmla="*/ 0 h 176"/>
                  <a:gd name="T94" fmla="*/ 0 w 225"/>
                  <a:gd name="T95" fmla="*/ 0 h 17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5"/>
                  <a:gd name="T145" fmla="*/ 0 h 176"/>
                  <a:gd name="T146" fmla="*/ 225 w 225"/>
                  <a:gd name="T147" fmla="*/ 176 h 17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5" h="176">
                    <a:moveTo>
                      <a:pt x="1" y="18"/>
                    </a:moveTo>
                    <a:lnTo>
                      <a:pt x="1" y="21"/>
                    </a:lnTo>
                    <a:lnTo>
                      <a:pt x="1" y="24"/>
                    </a:lnTo>
                    <a:lnTo>
                      <a:pt x="0" y="27"/>
                    </a:lnTo>
                    <a:lnTo>
                      <a:pt x="0" y="30"/>
                    </a:lnTo>
                    <a:lnTo>
                      <a:pt x="0" y="33"/>
                    </a:lnTo>
                    <a:lnTo>
                      <a:pt x="0" y="36"/>
                    </a:lnTo>
                    <a:lnTo>
                      <a:pt x="0" y="38"/>
                    </a:lnTo>
                    <a:lnTo>
                      <a:pt x="0" y="42"/>
                    </a:lnTo>
                    <a:lnTo>
                      <a:pt x="0" y="55"/>
                    </a:lnTo>
                    <a:lnTo>
                      <a:pt x="2" y="69"/>
                    </a:lnTo>
                    <a:lnTo>
                      <a:pt x="5" y="81"/>
                    </a:lnTo>
                    <a:lnTo>
                      <a:pt x="9" y="95"/>
                    </a:lnTo>
                    <a:lnTo>
                      <a:pt x="13" y="107"/>
                    </a:lnTo>
                    <a:lnTo>
                      <a:pt x="19" y="117"/>
                    </a:lnTo>
                    <a:lnTo>
                      <a:pt x="25" y="128"/>
                    </a:lnTo>
                    <a:lnTo>
                      <a:pt x="33" y="138"/>
                    </a:lnTo>
                    <a:lnTo>
                      <a:pt x="41" y="146"/>
                    </a:lnTo>
                    <a:lnTo>
                      <a:pt x="49" y="153"/>
                    </a:lnTo>
                    <a:lnTo>
                      <a:pt x="59" y="160"/>
                    </a:lnTo>
                    <a:lnTo>
                      <a:pt x="68" y="166"/>
                    </a:lnTo>
                    <a:lnTo>
                      <a:pt x="79" y="170"/>
                    </a:lnTo>
                    <a:lnTo>
                      <a:pt x="90" y="174"/>
                    </a:lnTo>
                    <a:lnTo>
                      <a:pt x="102" y="176"/>
                    </a:lnTo>
                    <a:lnTo>
                      <a:pt x="113" y="176"/>
                    </a:lnTo>
                    <a:lnTo>
                      <a:pt x="123" y="176"/>
                    </a:lnTo>
                    <a:lnTo>
                      <a:pt x="133" y="175"/>
                    </a:lnTo>
                    <a:lnTo>
                      <a:pt x="143" y="172"/>
                    </a:lnTo>
                    <a:lnTo>
                      <a:pt x="152" y="169"/>
                    </a:lnTo>
                    <a:lnTo>
                      <a:pt x="161" y="164"/>
                    </a:lnTo>
                    <a:lnTo>
                      <a:pt x="170" y="158"/>
                    </a:lnTo>
                    <a:lnTo>
                      <a:pt x="178" y="152"/>
                    </a:lnTo>
                    <a:lnTo>
                      <a:pt x="185" y="145"/>
                    </a:lnTo>
                    <a:lnTo>
                      <a:pt x="192" y="138"/>
                    </a:lnTo>
                    <a:lnTo>
                      <a:pt x="199" y="129"/>
                    </a:lnTo>
                    <a:lnTo>
                      <a:pt x="205" y="120"/>
                    </a:lnTo>
                    <a:lnTo>
                      <a:pt x="211" y="110"/>
                    </a:lnTo>
                    <a:lnTo>
                      <a:pt x="215" y="101"/>
                    </a:lnTo>
                    <a:lnTo>
                      <a:pt x="219" y="90"/>
                    </a:lnTo>
                    <a:lnTo>
                      <a:pt x="222" y="79"/>
                    </a:lnTo>
                    <a:lnTo>
                      <a:pt x="225" y="67"/>
                    </a:lnTo>
                    <a:lnTo>
                      <a:pt x="224" y="63"/>
                    </a:lnTo>
                    <a:lnTo>
                      <a:pt x="223" y="61"/>
                    </a:lnTo>
                    <a:lnTo>
                      <a:pt x="222" y="59"/>
                    </a:lnTo>
                    <a:lnTo>
                      <a:pt x="221" y="55"/>
                    </a:lnTo>
                    <a:lnTo>
                      <a:pt x="221" y="53"/>
                    </a:lnTo>
                    <a:lnTo>
                      <a:pt x="220" y="49"/>
                    </a:lnTo>
                    <a:lnTo>
                      <a:pt x="219" y="47"/>
                    </a:lnTo>
                    <a:lnTo>
                      <a:pt x="218" y="44"/>
                    </a:lnTo>
                    <a:lnTo>
                      <a:pt x="217" y="56"/>
                    </a:lnTo>
                    <a:lnTo>
                      <a:pt x="215" y="68"/>
                    </a:lnTo>
                    <a:lnTo>
                      <a:pt x="212" y="80"/>
                    </a:lnTo>
                    <a:lnTo>
                      <a:pt x="209" y="91"/>
                    </a:lnTo>
                    <a:lnTo>
                      <a:pt x="203" y="102"/>
                    </a:lnTo>
                    <a:lnTo>
                      <a:pt x="198" y="113"/>
                    </a:lnTo>
                    <a:lnTo>
                      <a:pt x="192" y="122"/>
                    </a:lnTo>
                    <a:lnTo>
                      <a:pt x="186" y="130"/>
                    </a:lnTo>
                    <a:lnTo>
                      <a:pt x="178" y="138"/>
                    </a:lnTo>
                    <a:lnTo>
                      <a:pt x="170" y="145"/>
                    </a:lnTo>
                    <a:lnTo>
                      <a:pt x="162" y="151"/>
                    </a:lnTo>
                    <a:lnTo>
                      <a:pt x="153" y="157"/>
                    </a:lnTo>
                    <a:lnTo>
                      <a:pt x="144" y="160"/>
                    </a:lnTo>
                    <a:lnTo>
                      <a:pt x="134" y="163"/>
                    </a:lnTo>
                    <a:lnTo>
                      <a:pt x="124" y="165"/>
                    </a:lnTo>
                    <a:lnTo>
                      <a:pt x="113" y="165"/>
                    </a:lnTo>
                    <a:lnTo>
                      <a:pt x="103" y="165"/>
                    </a:lnTo>
                    <a:lnTo>
                      <a:pt x="92" y="163"/>
                    </a:lnTo>
                    <a:lnTo>
                      <a:pt x="81" y="160"/>
                    </a:lnTo>
                    <a:lnTo>
                      <a:pt x="72" y="156"/>
                    </a:lnTo>
                    <a:lnTo>
                      <a:pt x="63" y="151"/>
                    </a:lnTo>
                    <a:lnTo>
                      <a:pt x="54" y="145"/>
                    </a:lnTo>
                    <a:lnTo>
                      <a:pt x="46" y="138"/>
                    </a:lnTo>
                    <a:lnTo>
                      <a:pt x="39" y="129"/>
                    </a:lnTo>
                    <a:lnTo>
                      <a:pt x="32" y="121"/>
                    </a:lnTo>
                    <a:lnTo>
                      <a:pt x="26" y="111"/>
                    </a:lnTo>
                    <a:lnTo>
                      <a:pt x="21" y="101"/>
                    </a:lnTo>
                    <a:lnTo>
                      <a:pt x="17" y="90"/>
                    </a:lnTo>
                    <a:lnTo>
                      <a:pt x="13" y="79"/>
                    </a:lnTo>
                    <a:lnTo>
                      <a:pt x="11" y="67"/>
                    </a:lnTo>
                    <a:lnTo>
                      <a:pt x="9" y="55"/>
                    </a:lnTo>
                    <a:lnTo>
                      <a:pt x="9" y="42"/>
                    </a:lnTo>
                    <a:lnTo>
                      <a:pt x="9" y="36"/>
                    </a:lnTo>
                    <a:lnTo>
                      <a:pt x="9" y="31"/>
                    </a:lnTo>
                    <a:lnTo>
                      <a:pt x="10" y="25"/>
                    </a:lnTo>
                    <a:lnTo>
                      <a:pt x="10" y="20"/>
                    </a:lnTo>
                    <a:lnTo>
                      <a:pt x="11" y="15"/>
                    </a:lnTo>
                    <a:lnTo>
                      <a:pt x="12" y="9"/>
                    </a:lnTo>
                    <a:lnTo>
                      <a:pt x="13" y="5"/>
                    </a:lnTo>
                    <a:lnTo>
                      <a:pt x="15" y="0"/>
                    </a:lnTo>
                    <a:lnTo>
                      <a:pt x="13" y="2"/>
                    </a:lnTo>
                    <a:lnTo>
                      <a:pt x="11" y="5"/>
                    </a:lnTo>
                    <a:lnTo>
                      <a:pt x="9" y="7"/>
                    </a:lnTo>
                    <a:lnTo>
                      <a:pt x="8" y="8"/>
                    </a:lnTo>
                    <a:lnTo>
                      <a:pt x="6" y="11"/>
                    </a:lnTo>
                    <a:lnTo>
                      <a:pt x="5" y="13"/>
                    </a:lnTo>
                    <a:lnTo>
                      <a:pt x="3" y="15"/>
                    </a:lnTo>
                    <a:lnTo>
                      <a:pt x="1" y="18"/>
                    </a:lnTo>
                    <a:close/>
                  </a:path>
                </a:pathLst>
              </a:custGeom>
              <a:solidFill>
                <a:srgbClr val="F5C6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9" name="Freeform 137">
                <a:extLst>
                  <a:ext uri="{FF2B5EF4-FFF2-40B4-BE49-F238E27FC236}">
                    <a16:creationId xmlns:a16="http://schemas.microsoft.com/office/drawing/2014/main" xmlns="" id="{3E40F78F-DF7E-43D3-8F38-89666F55DCE3}"/>
                  </a:ext>
                </a:extLst>
              </p:cNvPr>
              <p:cNvSpPr>
                <a:spLocks/>
              </p:cNvSpPr>
              <p:nvPr/>
            </p:nvSpPr>
            <p:spPr bwMode="auto">
              <a:xfrm>
                <a:off x="1140" y="2651"/>
                <a:ext cx="43" cy="30"/>
              </a:xfrm>
              <a:custGeom>
                <a:avLst/>
                <a:gdLst>
                  <a:gd name="T0" fmla="*/ 0 w 217"/>
                  <a:gd name="T1" fmla="*/ 0 h 180"/>
                  <a:gd name="T2" fmla="*/ 0 w 217"/>
                  <a:gd name="T3" fmla="*/ 0 h 180"/>
                  <a:gd name="T4" fmla="*/ 0 w 217"/>
                  <a:gd name="T5" fmla="*/ 0 h 180"/>
                  <a:gd name="T6" fmla="*/ 0 w 217"/>
                  <a:gd name="T7" fmla="*/ 0 h 180"/>
                  <a:gd name="T8" fmla="*/ 0 w 217"/>
                  <a:gd name="T9" fmla="*/ 0 h 180"/>
                  <a:gd name="T10" fmla="*/ 0 w 217"/>
                  <a:gd name="T11" fmla="*/ 0 h 180"/>
                  <a:gd name="T12" fmla="*/ 0 w 217"/>
                  <a:gd name="T13" fmla="*/ 1 h 180"/>
                  <a:gd name="T14" fmla="*/ 0 w 217"/>
                  <a:gd name="T15" fmla="*/ 1 h 180"/>
                  <a:gd name="T16" fmla="*/ 0 w 217"/>
                  <a:gd name="T17" fmla="*/ 1 h 180"/>
                  <a:gd name="T18" fmla="*/ 0 w 217"/>
                  <a:gd name="T19" fmla="*/ 1 h 180"/>
                  <a:gd name="T20" fmla="*/ 1 w 217"/>
                  <a:gd name="T21" fmla="*/ 1 h 180"/>
                  <a:gd name="T22" fmla="*/ 1 w 217"/>
                  <a:gd name="T23" fmla="*/ 1 h 180"/>
                  <a:gd name="T24" fmla="*/ 1 w 217"/>
                  <a:gd name="T25" fmla="*/ 1 h 180"/>
                  <a:gd name="T26" fmla="*/ 1 w 217"/>
                  <a:gd name="T27" fmla="*/ 1 h 180"/>
                  <a:gd name="T28" fmla="*/ 1 w 217"/>
                  <a:gd name="T29" fmla="*/ 1 h 180"/>
                  <a:gd name="T30" fmla="*/ 1 w 217"/>
                  <a:gd name="T31" fmla="*/ 1 h 180"/>
                  <a:gd name="T32" fmla="*/ 1 w 217"/>
                  <a:gd name="T33" fmla="*/ 1 h 180"/>
                  <a:gd name="T34" fmla="*/ 2 w 217"/>
                  <a:gd name="T35" fmla="*/ 1 h 180"/>
                  <a:gd name="T36" fmla="*/ 2 w 217"/>
                  <a:gd name="T37" fmla="*/ 1 h 180"/>
                  <a:gd name="T38" fmla="*/ 2 w 217"/>
                  <a:gd name="T39" fmla="*/ 0 h 180"/>
                  <a:gd name="T40" fmla="*/ 2 w 217"/>
                  <a:gd name="T41" fmla="*/ 0 h 180"/>
                  <a:gd name="T42" fmla="*/ 2 w 217"/>
                  <a:gd name="T43" fmla="*/ 0 h 180"/>
                  <a:gd name="T44" fmla="*/ 2 w 217"/>
                  <a:gd name="T45" fmla="*/ 0 h 180"/>
                  <a:gd name="T46" fmla="*/ 2 w 217"/>
                  <a:gd name="T47" fmla="*/ 0 h 180"/>
                  <a:gd name="T48" fmla="*/ 2 w 217"/>
                  <a:gd name="T49" fmla="*/ 0 h 180"/>
                  <a:gd name="T50" fmla="*/ 2 w 217"/>
                  <a:gd name="T51" fmla="*/ 0 h 180"/>
                  <a:gd name="T52" fmla="*/ 2 w 217"/>
                  <a:gd name="T53" fmla="*/ 0 h 180"/>
                  <a:gd name="T54" fmla="*/ 2 w 217"/>
                  <a:gd name="T55" fmla="*/ 0 h 180"/>
                  <a:gd name="T56" fmla="*/ 2 w 217"/>
                  <a:gd name="T57" fmla="*/ 0 h 180"/>
                  <a:gd name="T58" fmla="*/ 2 w 217"/>
                  <a:gd name="T59" fmla="*/ 0 h 180"/>
                  <a:gd name="T60" fmla="*/ 2 w 217"/>
                  <a:gd name="T61" fmla="*/ 1 h 180"/>
                  <a:gd name="T62" fmla="*/ 1 w 217"/>
                  <a:gd name="T63" fmla="*/ 1 h 180"/>
                  <a:gd name="T64" fmla="*/ 1 w 217"/>
                  <a:gd name="T65" fmla="*/ 1 h 180"/>
                  <a:gd name="T66" fmla="*/ 1 w 217"/>
                  <a:gd name="T67" fmla="*/ 1 h 180"/>
                  <a:gd name="T68" fmla="*/ 1 w 217"/>
                  <a:gd name="T69" fmla="*/ 1 h 180"/>
                  <a:gd name="T70" fmla="*/ 1 w 217"/>
                  <a:gd name="T71" fmla="*/ 1 h 180"/>
                  <a:gd name="T72" fmla="*/ 1 w 217"/>
                  <a:gd name="T73" fmla="*/ 1 h 180"/>
                  <a:gd name="T74" fmla="*/ 1 w 217"/>
                  <a:gd name="T75" fmla="*/ 1 h 180"/>
                  <a:gd name="T76" fmla="*/ 0 w 217"/>
                  <a:gd name="T77" fmla="*/ 1 h 180"/>
                  <a:gd name="T78" fmla="*/ 0 w 217"/>
                  <a:gd name="T79" fmla="*/ 1 h 180"/>
                  <a:gd name="T80" fmla="*/ 0 w 217"/>
                  <a:gd name="T81" fmla="*/ 1 h 180"/>
                  <a:gd name="T82" fmla="*/ 0 w 217"/>
                  <a:gd name="T83" fmla="*/ 1 h 180"/>
                  <a:gd name="T84" fmla="*/ 0 w 217"/>
                  <a:gd name="T85" fmla="*/ 0 h 180"/>
                  <a:gd name="T86" fmla="*/ 0 w 217"/>
                  <a:gd name="T87" fmla="*/ 0 h 180"/>
                  <a:gd name="T88" fmla="*/ 0 w 217"/>
                  <a:gd name="T89" fmla="*/ 0 h 180"/>
                  <a:gd name="T90" fmla="*/ 0 w 217"/>
                  <a:gd name="T91" fmla="*/ 0 h 180"/>
                  <a:gd name="T92" fmla="*/ 0 w 217"/>
                  <a:gd name="T93" fmla="*/ 0 h 180"/>
                  <a:gd name="T94" fmla="*/ 0 w 217"/>
                  <a:gd name="T95" fmla="*/ 0 h 180"/>
                  <a:gd name="T96" fmla="*/ 0 w 217"/>
                  <a:gd name="T97" fmla="*/ 0 h 180"/>
                  <a:gd name="T98" fmla="*/ 0 w 217"/>
                  <a:gd name="T99" fmla="*/ 0 h 180"/>
                  <a:gd name="T100" fmla="*/ 0 w 217"/>
                  <a:gd name="T101" fmla="*/ 0 h 180"/>
                  <a:gd name="T102" fmla="*/ 0 w 217"/>
                  <a:gd name="T103" fmla="*/ 0 h 1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7"/>
                  <a:gd name="T157" fmla="*/ 0 h 180"/>
                  <a:gd name="T158" fmla="*/ 217 w 217"/>
                  <a:gd name="T159" fmla="*/ 180 h 18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7" h="180">
                    <a:moveTo>
                      <a:pt x="4" y="18"/>
                    </a:moveTo>
                    <a:lnTo>
                      <a:pt x="3" y="22"/>
                    </a:lnTo>
                    <a:lnTo>
                      <a:pt x="2" y="26"/>
                    </a:lnTo>
                    <a:lnTo>
                      <a:pt x="2" y="30"/>
                    </a:lnTo>
                    <a:lnTo>
                      <a:pt x="1" y="34"/>
                    </a:lnTo>
                    <a:lnTo>
                      <a:pt x="1" y="38"/>
                    </a:lnTo>
                    <a:lnTo>
                      <a:pt x="0" y="42"/>
                    </a:lnTo>
                    <a:lnTo>
                      <a:pt x="0" y="46"/>
                    </a:lnTo>
                    <a:lnTo>
                      <a:pt x="0" y="51"/>
                    </a:lnTo>
                    <a:lnTo>
                      <a:pt x="1" y="64"/>
                    </a:lnTo>
                    <a:lnTo>
                      <a:pt x="2" y="77"/>
                    </a:lnTo>
                    <a:lnTo>
                      <a:pt x="5" y="89"/>
                    </a:lnTo>
                    <a:lnTo>
                      <a:pt x="9" y="101"/>
                    </a:lnTo>
                    <a:lnTo>
                      <a:pt x="13" y="112"/>
                    </a:lnTo>
                    <a:lnTo>
                      <a:pt x="19" y="123"/>
                    </a:lnTo>
                    <a:lnTo>
                      <a:pt x="25" y="133"/>
                    </a:lnTo>
                    <a:lnTo>
                      <a:pt x="32" y="142"/>
                    </a:lnTo>
                    <a:lnTo>
                      <a:pt x="39" y="150"/>
                    </a:lnTo>
                    <a:lnTo>
                      <a:pt x="48" y="159"/>
                    </a:lnTo>
                    <a:lnTo>
                      <a:pt x="57" y="165"/>
                    </a:lnTo>
                    <a:lnTo>
                      <a:pt x="66" y="171"/>
                    </a:lnTo>
                    <a:lnTo>
                      <a:pt x="76" y="174"/>
                    </a:lnTo>
                    <a:lnTo>
                      <a:pt x="87" y="178"/>
                    </a:lnTo>
                    <a:lnTo>
                      <a:pt x="98" y="179"/>
                    </a:lnTo>
                    <a:lnTo>
                      <a:pt x="109" y="180"/>
                    </a:lnTo>
                    <a:lnTo>
                      <a:pt x="119" y="179"/>
                    </a:lnTo>
                    <a:lnTo>
                      <a:pt x="130" y="178"/>
                    </a:lnTo>
                    <a:lnTo>
                      <a:pt x="139" y="175"/>
                    </a:lnTo>
                    <a:lnTo>
                      <a:pt x="149" y="172"/>
                    </a:lnTo>
                    <a:lnTo>
                      <a:pt x="158" y="167"/>
                    </a:lnTo>
                    <a:lnTo>
                      <a:pt x="166" y="161"/>
                    </a:lnTo>
                    <a:lnTo>
                      <a:pt x="174" y="154"/>
                    </a:lnTo>
                    <a:lnTo>
                      <a:pt x="182" y="147"/>
                    </a:lnTo>
                    <a:lnTo>
                      <a:pt x="188" y="138"/>
                    </a:lnTo>
                    <a:lnTo>
                      <a:pt x="195" y="130"/>
                    </a:lnTo>
                    <a:lnTo>
                      <a:pt x="200" y="120"/>
                    </a:lnTo>
                    <a:lnTo>
                      <a:pt x="206" y="110"/>
                    </a:lnTo>
                    <a:lnTo>
                      <a:pt x="210" y="99"/>
                    </a:lnTo>
                    <a:lnTo>
                      <a:pt x="214" y="88"/>
                    </a:lnTo>
                    <a:lnTo>
                      <a:pt x="216" y="76"/>
                    </a:lnTo>
                    <a:lnTo>
                      <a:pt x="217" y="64"/>
                    </a:lnTo>
                    <a:lnTo>
                      <a:pt x="217" y="62"/>
                    </a:lnTo>
                    <a:lnTo>
                      <a:pt x="216" y="58"/>
                    </a:lnTo>
                    <a:lnTo>
                      <a:pt x="215" y="56"/>
                    </a:lnTo>
                    <a:lnTo>
                      <a:pt x="214" y="53"/>
                    </a:lnTo>
                    <a:lnTo>
                      <a:pt x="212" y="50"/>
                    </a:lnTo>
                    <a:lnTo>
                      <a:pt x="211" y="47"/>
                    </a:lnTo>
                    <a:lnTo>
                      <a:pt x="210" y="45"/>
                    </a:lnTo>
                    <a:lnTo>
                      <a:pt x="209" y="42"/>
                    </a:lnTo>
                    <a:lnTo>
                      <a:pt x="209" y="44"/>
                    </a:lnTo>
                    <a:lnTo>
                      <a:pt x="209" y="45"/>
                    </a:lnTo>
                    <a:lnTo>
                      <a:pt x="209" y="46"/>
                    </a:lnTo>
                    <a:lnTo>
                      <a:pt x="209" y="47"/>
                    </a:lnTo>
                    <a:lnTo>
                      <a:pt x="209" y="48"/>
                    </a:lnTo>
                    <a:lnTo>
                      <a:pt x="209" y="50"/>
                    </a:lnTo>
                    <a:lnTo>
                      <a:pt x="209" y="51"/>
                    </a:lnTo>
                    <a:lnTo>
                      <a:pt x="209" y="63"/>
                    </a:lnTo>
                    <a:lnTo>
                      <a:pt x="207" y="75"/>
                    </a:lnTo>
                    <a:lnTo>
                      <a:pt x="205" y="86"/>
                    </a:lnTo>
                    <a:lnTo>
                      <a:pt x="200" y="98"/>
                    </a:lnTo>
                    <a:lnTo>
                      <a:pt x="196" y="107"/>
                    </a:lnTo>
                    <a:lnTo>
                      <a:pt x="191" y="117"/>
                    </a:lnTo>
                    <a:lnTo>
                      <a:pt x="185" y="126"/>
                    </a:lnTo>
                    <a:lnTo>
                      <a:pt x="179" y="135"/>
                    </a:lnTo>
                    <a:lnTo>
                      <a:pt x="172" y="142"/>
                    </a:lnTo>
                    <a:lnTo>
                      <a:pt x="164" y="149"/>
                    </a:lnTo>
                    <a:lnTo>
                      <a:pt x="156" y="155"/>
                    </a:lnTo>
                    <a:lnTo>
                      <a:pt x="148" y="160"/>
                    </a:lnTo>
                    <a:lnTo>
                      <a:pt x="139" y="165"/>
                    </a:lnTo>
                    <a:lnTo>
                      <a:pt x="129" y="167"/>
                    </a:lnTo>
                    <a:lnTo>
                      <a:pt x="119" y="168"/>
                    </a:lnTo>
                    <a:lnTo>
                      <a:pt x="109" y="169"/>
                    </a:lnTo>
                    <a:lnTo>
                      <a:pt x="99" y="168"/>
                    </a:lnTo>
                    <a:lnTo>
                      <a:pt x="89" y="167"/>
                    </a:lnTo>
                    <a:lnTo>
                      <a:pt x="79" y="165"/>
                    </a:lnTo>
                    <a:lnTo>
                      <a:pt x="70" y="160"/>
                    </a:lnTo>
                    <a:lnTo>
                      <a:pt x="61" y="155"/>
                    </a:lnTo>
                    <a:lnTo>
                      <a:pt x="53" y="149"/>
                    </a:lnTo>
                    <a:lnTo>
                      <a:pt x="45" y="142"/>
                    </a:lnTo>
                    <a:lnTo>
                      <a:pt x="38" y="135"/>
                    </a:lnTo>
                    <a:lnTo>
                      <a:pt x="32" y="126"/>
                    </a:lnTo>
                    <a:lnTo>
                      <a:pt x="26" y="117"/>
                    </a:lnTo>
                    <a:lnTo>
                      <a:pt x="21" y="107"/>
                    </a:lnTo>
                    <a:lnTo>
                      <a:pt x="17" y="98"/>
                    </a:lnTo>
                    <a:lnTo>
                      <a:pt x="14" y="86"/>
                    </a:lnTo>
                    <a:lnTo>
                      <a:pt x="11" y="75"/>
                    </a:lnTo>
                    <a:lnTo>
                      <a:pt x="10" y="63"/>
                    </a:lnTo>
                    <a:lnTo>
                      <a:pt x="9" y="51"/>
                    </a:lnTo>
                    <a:lnTo>
                      <a:pt x="9" y="44"/>
                    </a:lnTo>
                    <a:lnTo>
                      <a:pt x="10" y="38"/>
                    </a:lnTo>
                    <a:lnTo>
                      <a:pt x="11" y="32"/>
                    </a:lnTo>
                    <a:lnTo>
                      <a:pt x="12" y="24"/>
                    </a:lnTo>
                    <a:lnTo>
                      <a:pt x="13" y="18"/>
                    </a:lnTo>
                    <a:lnTo>
                      <a:pt x="14" y="12"/>
                    </a:lnTo>
                    <a:lnTo>
                      <a:pt x="16" y="6"/>
                    </a:lnTo>
                    <a:lnTo>
                      <a:pt x="18" y="0"/>
                    </a:lnTo>
                    <a:lnTo>
                      <a:pt x="16" y="3"/>
                    </a:lnTo>
                    <a:lnTo>
                      <a:pt x="15" y="5"/>
                    </a:lnTo>
                    <a:lnTo>
                      <a:pt x="13" y="6"/>
                    </a:lnTo>
                    <a:lnTo>
                      <a:pt x="11" y="9"/>
                    </a:lnTo>
                    <a:lnTo>
                      <a:pt x="9" y="11"/>
                    </a:lnTo>
                    <a:lnTo>
                      <a:pt x="7" y="14"/>
                    </a:lnTo>
                    <a:lnTo>
                      <a:pt x="5" y="16"/>
                    </a:lnTo>
                    <a:lnTo>
                      <a:pt x="4" y="18"/>
                    </a:lnTo>
                    <a:close/>
                  </a:path>
                </a:pathLst>
              </a:custGeom>
              <a:solidFill>
                <a:srgbClr val="F6C9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0" name="Freeform 138">
                <a:extLst>
                  <a:ext uri="{FF2B5EF4-FFF2-40B4-BE49-F238E27FC236}">
                    <a16:creationId xmlns:a16="http://schemas.microsoft.com/office/drawing/2014/main" xmlns="" id="{68FAAA34-C0EB-4269-A479-F45921135499}"/>
                  </a:ext>
                </a:extLst>
              </p:cNvPr>
              <p:cNvSpPr>
                <a:spLocks/>
              </p:cNvSpPr>
              <p:nvPr/>
            </p:nvSpPr>
            <p:spPr bwMode="auto">
              <a:xfrm>
                <a:off x="1141" y="2650"/>
                <a:ext cx="42" cy="30"/>
              </a:xfrm>
              <a:custGeom>
                <a:avLst/>
                <a:gdLst>
                  <a:gd name="T0" fmla="*/ 0 w 209"/>
                  <a:gd name="T1" fmla="*/ 0 h 181"/>
                  <a:gd name="T2" fmla="*/ 0 w 209"/>
                  <a:gd name="T3" fmla="*/ 0 h 181"/>
                  <a:gd name="T4" fmla="*/ 0 w 209"/>
                  <a:gd name="T5" fmla="*/ 0 h 181"/>
                  <a:gd name="T6" fmla="*/ 0 w 209"/>
                  <a:gd name="T7" fmla="*/ 0 h 181"/>
                  <a:gd name="T8" fmla="*/ 0 w 209"/>
                  <a:gd name="T9" fmla="*/ 0 h 181"/>
                  <a:gd name="T10" fmla="*/ 0 w 209"/>
                  <a:gd name="T11" fmla="*/ 0 h 181"/>
                  <a:gd name="T12" fmla="*/ 0 w 209"/>
                  <a:gd name="T13" fmla="*/ 0 h 181"/>
                  <a:gd name="T14" fmla="*/ 0 w 209"/>
                  <a:gd name="T15" fmla="*/ 1 h 181"/>
                  <a:gd name="T16" fmla="*/ 0 w 209"/>
                  <a:gd name="T17" fmla="*/ 1 h 181"/>
                  <a:gd name="T18" fmla="*/ 0 w 209"/>
                  <a:gd name="T19" fmla="*/ 1 h 181"/>
                  <a:gd name="T20" fmla="*/ 1 w 209"/>
                  <a:gd name="T21" fmla="*/ 1 h 181"/>
                  <a:gd name="T22" fmla="*/ 1 w 209"/>
                  <a:gd name="T23" fmla="*/ 1 h 181"/>
                  <a:gd name="T24" fmla="*/ 1 w 209"/>
                  <a:gd name="T25" fmla="*/ 1 h 181"/>
                  <a:gd name="T26" fmla="*/ 1 w 209"/>
                  <a:gd name="T27" fmla="*/ 1 h 181"/>
                  <a:gd name="T28" fmla="*/ 1 w 209"/>
                  <a:gd name="T29" fmla="*/ 1 h 181"/>
                  <a:gd name="T30" fmla="*/ 1 w 209"/>
                  <a:gd name="T31" fmla="*/ 1 h 181"/>
                  <a:gd name="T32" fmla="*/ 1 w 209"/>
                  <a:gd name="T33" fmla="*/ 1 h 181"/>
                  <a:gd name="T34" fmla="*/ 2 w 209"/>
                  <a:gd name="T35" fmla="*/ 0 h 181"/>
                  <a:gd name="T36" fmla="*/ 2 w 209"/>
                  <a:gd name="T37" fmla="*/ 0 h 181"/>
                  <a:gd name="T38" fmla="*/ 2 w 209"/>
                  <a:gd name="T39" fmla="*/ 0 h 181"/>
                  <a:gd name="T40" fmla="*/ 2 w 209"/>
                  <a:gd name="T41" fmla="*/ 0 h 181"/>
                  <a:gd name="T42" fmla="*/ 2 w 209"/>
                  <a:gd name="T43" fmla="*/ 0 h 181"/>
                  <a:gd name="T44" fmla="*/ 2 w 209"/>
                  <a:gd name="T45" fmla="*/ 0 h 181"/>
                  <a:gd name="T46" fmla="*/ 2 w 209"/>
                  <a:gd name="T47" fmla="*/ 0 h 181"/>
                  <a:gd name="T48" fmla="*/ 2 w 209"/>
                  <a:gd name="T49" fmla="*/ 0 h 181"/>
                  <a:gd name="T50" fmla="*/ 2 w 209"/>
                  <a:gd name="T51" fmla="*/ 0 h 181"/>
                  <a:gd name="T52" fmla="*/ 2 w 209"/>
                  <a:gd name="T53" fmla="*/ 0 h 181"/>
                  <a:gd name="T54" fmla="*/ 2 w 209"/>
                  <a:gd name="T55" fmla="*/ 0 h 181"/>
                  <a:gd name="T56" fmla="*/ 2 w 209"/>
                  <a:gd name="T57" fmla="*/ 0 h 181"/>
                  <a:gd name="T58" fmla="*/ 2 w 209"/>
                  <a:gd name="T59" fmla="*/ 0 h 181"/>
                  <a:gd name="T60" fmla="*/ 2 w 209"/>
                  <a:gd name="T61" fmla="*/ 0 h 181"/>
                  <a:gd name="T62" fmla="*/ 1 w 209"/>
                  <a:gd name="T63" fmla="*/ 1 h 181"/>
                  <a:gd name="T64" fmla="*/ 1 w 209"/>
                  <a:gd name="T65" fmla="*/ 1 h 181"/>
                  <a:gd name="T66" fmla="*/ 1 w 209"/>
                  <a:gd name="T67" fmla="*/ 1 h 181"/>
                  <a:gd name="T68" fmla="*/ 1 w 209"/>
                  <a:gd name="T69" fmla="*/ 1 h 181"/>
                  <a:gd name="T70" fmla="*/ 1 w 209"/>
                  <a:gd name="T71" fmla="*/ 1 h 181"/>
                  <a:gd name="T72" fmla="*/ 1 w 209"/>
                  <a:gd name="T73" fmla="*/ 1 h 181"/>
                  <a:gd name="T74" fmla="*/ 1 w 209"/>
                  <a:gd name="T75" fmla="*/ 1 h 181"/>
                  <a:gd name="T76" fmla="*/ 0 w 209"/>
                  <a:gd name="T77" fmla="*/ 1 h 181"/>
                  <a:gd name="T78" fmla="*/ 0 w 209"/>
                  <a:gd name="T79" fmla="*/ 1 h 181"/>
                  <a:gd name="T80" fmla="*/ 0 w 209"/>
                  <a:gd name="T81" fmla="*/ 1 h 181"/>
                  <a:gd name="T82" fmla="*/ 0 w 209"/>
                  <a:gd name="T83" fmla="*/ 0 h 181"/>
                  <a:gd name="T84" fmla="*/ 0 w 209"/>
                  <a:gd name="T85" fmla="*/ 0 h 181"/>
                  <a:gd name="T86" fmla="*/ 0 w 209"/>
                  <a:gd name="T87" fmla="*/ 0 h 181"/>
                  <a:gd name="T88" fmla="*/ 0 w 209"/>
                  <a:gd name="T89" fmla="*/ 0 h 181"/>
                  <a:gd name="T90" fmla="*/ 0 w 209"/>
                  <a:gd name="T91" fmla="*/ 0 h 181"/>
                  <a:gd name="T92" fmla="*/ 0 w 209"/>
                  <a:gd name="T93" fmla="*/ 0 h 181"/>
                  <a:gd name="T94" fmla="*/ 0 w 209"/>
                  <a:gd name="T95" fmla="*/ 0 h 181"/>
                  <a:gd name="T96" fmla="*/ 0 w 209"/>
                  <a:gd name="T97" fmla="*/ 0 h 181"/>
                  <a:gd name="T98" fmla="*/ 0 w 209"/>
                  <a:gd name="T99" fmla="*/ 0 h 181"/>
                  <a:gd name="T100" fmla="*/ 0 w 209"/>
                  <a:gd name="T101" fmla="*/ 0 h 181"/>
                  <a:gd name="T102" fmla="*/ 0 w 209"/>
                  <a:gd name="T103" fmla="*/ 0 h 18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9"/>
                  <a:gd name="T157" fmla="*/ 0 h 181"/>
                  <a:gd name="T158" fmla="*/ 209 w 209"/>
                  <a:gd name="T159" fmla="*/ 181 h 18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9" h="181">
                    <a:moveTo>
                      <a:pt x="6" y="16"/>
                    </a:moveTo>
                    <a:lnTo>
                      <a:pt x="4" y="21"/>
                    </a:lnTo>
                    <a:lnTo>
                      <a:pt x="3" y="25"/>
                    </a:lnTo>
                    <a:lnTo>
                      <a:pt x="2" y="31"/>
                    </a:lnTo>
                    <a:lnTo>
                      <a:pt x="1" y="36"/>
                    </a:lnTo>
                    <a:lnTo>
                      <a:pt x="1" y="41"/>
                    </a:lnTo>
                    <a:lnTo>
                      <a:pt x="0" y="47"/>
                    </a:lnTo>
                    <a:lnTo>
                      <a:pt x="0" y="52"/>
                    </a:lnTo>
                    <a:lnTo>
                      <a:pt x="0" y="58"/>
                    </a:lnTo>
                    <a:lnTo>
                      <a:pt x="0" y="71"/>
                    </a:lnTo>
                    <a:lnTo>
                      <a:pt x="2" y="83"/>
                    </a:lnTo>
                    <a:lnTo>
                      <a:pt x="4" y="95"/>
                    </a:lnTo>
                    <a:lnTo>
                      <a:pt x="8" y="106"/>
                    </a:lnTo>
                    <a:lnTo>
                      <a:pt x="12" y="117"/>
                    </a:lnTo>
                    <a:lnTo>
                      <a:pt x="17" y="127"/>
                    </a:lnTo>
                    <a:lnTo>
                      <a:pt x="23" y="137"/>
                    </a:lnTo>
                    <a:lnTo>
                      <a:pt x="30" y="145"/>
                    </a:lnTo>
                    <a:lnTo>
                      <a:pt x="37" y="154"/>
                    </a:lnTo>
                    <a:lnTo>
                      <a:pt x="45" y="161"/>
                    </a:lnTo>
                    <a:lnTo>
                      <a:pt x="54" y="167"/>
                    </a:lnTo>
                    <a:lnTo>
                      <a:pt x="63" y="172"/>
                    </a:lnTo>
                    <a:lnTo>
                      <a:pt x="72" y="176"/>
                    </a:lnTo>
                    <a:lnTo>
                      <a:pt x="83" y="179"/>
                    </a:lnTo>
                    <a:lnTo>
                      <a:pt x="94" y="181"/>
                    </a:lnTo>
                    <a:lnTo>
                      <a:pt x="104" y="181"/>
                    </a:lnTo>
                    <a:lnTo>
                      <a:pt x="115" y="181"/>
                    </a:lnTo>
                    <a:lnTo>
                      <a:pt x="125" y="179"/>
                    </a:lnTo>
                    <a:lnTo>
                      <a:pt x="135" y="176"/>
                    </a:lnTo>
                    <a:lnTo>
                      <a:pt x="144" y="173"/>
                    </a:lnTo>
                    <a:lnTo>
                      <a:pt x="153" y="167"/>
                    </a:lnTo>
                    <a:lnTo>
                      <a:pt x="161" y="161"/>
                    </a:lnTo>
                    <a:lnTo>
                      <a:pt x="169" y="154"/>
                    </a:lnTo>
                    <a:lnTo>
                      <a:pt x="177" y="146"/>
                    </a:lnTo>
                    <a:lnTo>
                      <a:pt x="183" y="138"/>
                    </a:lnTo>
                    <a:lnTo>
                      <a:pt x="189" y="129"/>
                    </a:lnTo>
                    <a:lnTo>
                      <a:pt x="194" y="118"/>
                    </a:lnTo>
                    <a:lnTo>
                      <a:pt x="200" y="107"/>
                    </a:lnTo>
                    <a:lnTo>
                      <a:pt x="203" y="96"/>
                    </a:lnTo>
                    <a:lnTo>
                      <a:pt x="206" y="84"/>
                    </a:lnTo>
                    <a:lnTo>
                      <a:pt x="208" y="72"/>
                    </a:lnTo>
                    <a:lnTo>
                      <a:pt x="209" y="60"/>
                    </a:lnTo>
                    <a:lnTo>
                      <a:pt x="207" y="57"/>
                    </a:lnTo>
                    <a:lnTo>
                      <a:pt x="206" y="54"/>
                    </a:lnTo>
                    <a:lnTo>
                      <a:pt x="205" y="52"/>
                    </a:lnTo>
                    <a:lnTo>
                      <a:pt x="204" y="49"/>
                    </a:lnTo>
                    <a:lnTo>
                      <a:pt x="202" y="46"/>
                    </a:lnTo>
                    <a:lnTo>
                      <a:pt x="201" y="43"/>
                    </a:lnTo>
                    <a:lnTo>
                      <a:pt x="200" y="41"/>
                    </a:lnTo>
                    <a:lnTo>
                      <a:pt x="197" y="39"/>
                    </a:lnTo>
                    <a:lnTo>
                      <a:pt x="197" y="41"/>
                    </a:lnTo>
                    <a:lnTo>
                      <a:pt x="198" y="43"/>
                    </a:lnTo>
                    <a:lnTo>
                      <a:pt x="198" y="46"/>
                    </a:lnTo>
                    <a:lnTo>
                      <a:pt x="198" y="48"/>
                    </a:lnTo>
                    <a:lnTo>
                      <a:pt x="198" y="51"/>
                    </a:lnTo>
                    <a:lnTo>
                      <a:pt x="198" y="53"/>
                    </a:lnTo>
                    <a:lnTo>
                      <a:pt x="200" y="55"/>
                    </a:lnTo>
                    <a:lnTo>
                      <a:pt x="200" y="58"/>
                    </a:lnTo>
                    <a:lnTo>
                      <a:pt x="198" y="70"/>
                    </a:lnTo>
                    <a:lnTo>
                      <a:pt x="197" y="81"/>
                    </a:lnTo>
                    <a:lnTo>
                      <a:pt x="194" y="91"/>
                    </a:lnTo>
                    <a:lnTo>
                      <a:pt x="191" y="102"/>
                    </a:lnTo>
                    <a:lnTo>
                      <a:pt x="187" y="112"/>
                    </a:lnTo>
                    <a:lnTo>
                      <a:pt x="182" y="121"/>
                    </a:lnTo>
                    <a:lnTo>
                      <a:pt x="177" y="130"/>
                    </a:lnTo>
                    <a:lnTo>
                      <a:pt x="171" y="138"/>
                    </a:lnTo>
                    <a:lnTo>
                      <a:pt x="164" y="145"/>
                    </a:lnTo>
                    <a:lnTo>
                      <a:pt x="157" y="151"/>
                    </a:lnTo>
                    <a:lnTo>
                      <a:pt x="149" y="157"/>
                    </a:lnTo>
                    <a:lnTo>
                      <a:pt x="141" y="162"/>
                    </a:lnTo>
                    <a:lnTo>
                      <a:pt x="132" y="166"/>
                    </a:lnTo>
                    <a:lnTo>
                      <a:pt x="123" y="169"/>
                    </a:lnTo>
                    <a:lnTo>
                      <a:pt x="114" y="170"/>
                    </a:lnTo>
                    <a:lnTo>
                      <a:pt x="104" y="170"/>
                    </a:lnTo>
                    <a:lnTo>
                      <a:pt x="94" y="170"/>
                    </a:lnTo>
                    <a:lnTo>
                      <a:pt x="85" y="169"/>
                    </a:lnTo>
                    <a:lnTo>
                      <a:pt x="76" y="166"/>
                    </a:lnTo>
                    <a:lnTo>
                      <a:pt x="66" y="162"/>
                    </a:lnTo>
                    <a:lnTo>
                      <a:pt x="58" y="157"/>
                    </a:lnTo>
                    <a:lnTo>
                      <a:pt x="50" y="151"/>
                    </a:lnTo>
                    <a:lnTo>
                      <a:pt x="43" y="145"/>
                    </a:lnTo>
                    <a:lnTo>
                      <a:pt x="36" y="138"/>
                    </a:lnTo>
                    <a:lnTo>
                      <a:pt x="30" y="130"/>
                    </a:lnTo>
                    <a:lnTo>
                      <a:pt x="25" y="121"/>
                    </a:lnTo>
                    <a:lnTo>
                      <a:pt x="20" y="112"/>
                    </a:lnTo>
                    <a:lnTo>
                      <a:pt x="16" y="102"/>
                    </a:lnTo>
                    <a:lnTo>
                      <a:pt x="13" y="91"/>
                    </a:lnTo>
                    <a:lnTo>
                      <a:pt x="11" y="81"/>
                    </a:lnTo>
                    <a:lnTo>
                      <a:pt x="9" y="70"/>
                    </a:lnTo>
                    <a:lnTo>
                      <a:pt x="9" y="58"/>
                    </a:lnTo>
                    <a:lnTo>
                      <a:pt x="9" y="49"/>
                    </a:lnTo>
                    <a:lnTo>
                      <a:pt x="10" y="42"/>
                    </a:lnTo>
                    <a:lnTo>
                      <a:pt x="11" y="35"/>
                    </a:lnTo>
                    <a:lnTo>
                      <a:pt x="12" y="28"/>
                    </a:lnTo>
                    <a:lnTo>
                      <a:pt x="14" y="21"/>
                    </a:lnTo>
                    <a:lnTo>
                      <a:pt x="16" y="13"/>
                    </a:lnTo>
                    <a:lnTo>
                      <a:pt x="19" y="6"/>
                    </a:lnTo>
                    <a:lnTo>
                      <a:pt x="22" y="0"/>
                    </a:lnTo>
                    <a:lnTo>
                      <a:pt x="20" y="1"/>
                    </a:lnTo>
                    <a:lnTo>
                      <a:pt x="18" y="4"/>
                    </a:lnTo>
                    <a:lnTo>
                      <a:pt x="16" y="6"/>
                    </a:lnTo>
                    <a:lnTo>
                      <a:pt x="14" y="7"/>
                    </a:lnTo>
                    <a:lnTo>
                      <a:pt x="12" y="10"/>
                    </a:lnTo>
                    <a:lnTo>
                      <a:pt x="10" y="12"/>
                    </a:lnTo>
                    <a:lnTo>
                      <a:pt x="8" y="13"/>
                    </a:lnTo>
                    <a:lnTo>
                      <a:pt x="6" y="16"/>
                    </a:lnTo>
                    <a:close/>
                  </a:path>
                </a:pathLst>
              </a:custGeom>
              <a:solidFill>
                <a:srgbClr val="F6CB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1" name="Freeform 139">
                <a:extLst>
                  <a:ext uri="{FF2B5EF4-FFF2-40B4-BE49-F238E27FC236}">
                    <a16:creationId xmlns:a16="http://schemas.microsoft.com/office/drawing/2014/main" xmlns="" id="{DED369F0-A16F-4F85-B1B0-0FB991652613}"/>
                  </a:ext>
                </a:extLst>
              </p:cNvPr>
              <p:cNvSpPr>
                <a:spLocks/>
              </p:cNvSpPr>
              <p:nvPr/>
            </p:nvSpPr>
            <p:spPr bwMode="auto">
              <a:xfrm>
                <a:off x="1142" y="2649"/>
                <a:ext cx="40" cy="30"/>
              </a:xfrm>
              <a:custGeom>
                <a:avLst/>
                <a:gdLst>
                  <a:gd name="T0" fmla="*/ 2 w 200"/>
                  <a:gd name="T1" fmla="*/ 0 h 183"/>
                  <a:gd name="T2" fmla="*/ 2 w 200"/>
                  <a:gd name="T3" fmla="*/ 0 h 183"/>
                  <a:gd name="T4" fmla="*/ 2 w 200"/>
                  <a:gd name="T5" fmla="*/ 0 h 183"/>
                  <a:gd name="T6" fmla="*/ 2 w 200"/>
                  <a:gd name="T7" fmla="*/ 0 h 183"/>
                  <a:gd name="T8" fmla="*/ 2 w 200"/>
                  <a:gd name="T9" fmla="*/ 0 h 183"/>
                  <a:gd name="T10" fmla="*/ 2 w 200"/>
                  <a:gd name="T11" fmla="*/ 0 h 183"/>
                  <a:gd name="T12" fmla="*/ 2 w 200"/>
                  <a:gd name="T13" fmla="*/ 0 h 183"/>
                  <a:gd name="T14" fmla="*/ 2 w 200"/>
                  <a:gd name="T15" fmla="*/ 0 h 183"/>
                  <a:gd name="T16" fmla="*/ 1 w 200"/>
                  <a:gd name="T17" fmla="*/ 0 h 183"/>
                  <a:gd name="T18" fmla="*/ 2 w 200"/>
                  <a:gd name="T19" fmla="*/ 0 h 183"/>
                  <a:gd name="T20" fmla="*/ 2 w 200"/>
                  <a:gd name="T21" fmla="*/ 0 h 183"/>
                  <a:gd name="T22" fmla="*/ 2 w 200"/>
                  <a:gd name="T23" fmla="*/ 0 h 183"/>
                  <a:gd name="T24" fmla="*/ 2 w 200"/>
                  <a:gd name="T25" fmla="*/ 0 h 183"/>
                  <a:gd name="T26" fmla="*/ 1 w 200"/>
                  <a:gd name="T27" fmla="*/ 0 h 183"/>
                  <a:gd name="T28" fmla="*/ 1 w 200"/>
                  <a:gd name="T29" fmla="*/ 0 h 183"/>
                  <a:gd name="T30" fmla="*/ 1 w 200"/>
                  <a:gd name="T31" fmla="*/ 1 h 183"/>
                  <a:gd name="T32" fmla="*/ 1 w 200"/>
                  <a:gd name="T33" fmla="*/ 1 h 183"/>
                  <a:gd name="T34" fmla="*/ 1 w 200"/>
                  <a:gd name="T35" fmla="*/ 1 h 183"/>
                  <a:gd name="T36" fmla="*/ 1 w 200"/>
                  <a:gd name="T37" fmla="*/ 1 h 183"/>
                  <a:gd name="T38" fmla="*/ 1 w 200"/>
                  <a:gd name="T39" fmla="*/ 1 h 183"/>
                  <a:gd name="T40" fmla="*/ 1 w 200"/>
                  <a:gd name="T41" fmla="*/ 1 h 183"/>
                  <a:gd name="T42" fmla="*/ 1 w 200"/>
                  <a:gd name="T43" fmla="*/ 1 h 183"/>
                  <a:gd name="T44" fmla="*/ 0 w 200"/>
                  <a:gd name="T45" fmla="*/ 1 h 183"/>
                  <a:gd name="T46" fmla="*/ 0 w 200"/>
                  <a:gd name="T47" fmla="*/ 1 h 183"/>
                  <a:gd name="T48" fmla="*/ 0 w 200"/>
                  <a:gd name="T49" fmla="*/ 1 h 183"/>
                  <a:gd name="T50" fmla="*/ 0 w 200"/>
                  <a:gd name="T51" fmla="*/ 0 h 183"/>
                  <a:gd name="T52" fmla="*/ 0 w 200"/>
                  <a:gd name="T53" fmla="*/ 0 h 183"/>
                  <a:gd name="T54" fmla="*/ 0 w 200"/>
                  <a:gd name="T55" fmla="*/ 0 h 183"/>
                  <a:gd name="T56" fmla="*/ 0 w 200"/>
                  <a:gd name="T57" fmla="*/ 0 h 183"/>
                  <a:gd name="T58" fmla="*/ 0 w 200"/>
                  <a:gd name="T59" fmla="*/ 0 h 183"/>
                  <a:gd name="T60" fmla="*/ 0 w 200"/>
                  <a:gd name="T61" fmla="*/ 0 h 183"/>
                  <a:gd name="T62" fmla="*/ 0 w 200"/>
                  <a:gd name="T63" fmla="*/ 0 h 183"/>
                  <a:gd name="T64" fmla="*/ 0 w 200"/>
                  <a:gd name="T65" fmla="*/ 0 h 183"/>
                  <a:gd name="T66" fmla="*/ 0 w 200"/>
                  <a:gd name="T67" fmla="*/ 0 h 183"/>
                  <a:gd name="T68" fmla="*/ 0 w 200"/>
                  <a:gd name="T69" fmla="*/ 0 h 183"/>
                  <a:gd name="T70" fmla="*/ 0 w 200"/>
                  <a:gd name="T71" fmla="*/ 0 h 183"/>
                  <a:gd name="T72" fmla="*/ 0 w 200"/>
                  <a:gd name="T73" fmla="*/ 0 h 183"/>
                  <a:gd name="T74" fmla="*/ 0 w 200"/>
                  <a:gd name="T75" fmla="*/ 0 h 183"/>
                  <a:gd name="T76" fmla="*/ 0 w 200"/>
                  <a:gd name="T77" fmla="*/ 0 h 183"/>
                  <a:gd name="T78" fmla="*/ 0 w 200"/>
                  <a:gd name="T79" fmla="*/ 0 h 183"/>
                  <a:gd name="T80" fmla="*/ 0 w 200"/>
                  <a:gd name="T81" fmla="*/ 0 h 183"/>
                  <a:gd name="T82" fmla="*/ 0 w 200"/>
                  <a:gd name="T83" fmla="*/ 0 h 183"/>
                  <a:gd name="T84" fmla="*/ 0 w 200"/>
                  <a:gd name="T85" fmla="*/ 0 h 183"/>
                  <a:gd name="T86" fmla="*/ 0 w 200"/>
                  <a:gd name="T87" fmla="*/ 1 h 183"/>
                  <a:gd name="T88" fmla="*/ 0 w 200"/>
                  <a:gd name="T89" fmla="*/ 1 h 183"/>
                  <a:gd name="T90" fmla="*/ 0 w 200"/>
                  <a:gd name="T91" fmla="*/ 1 h 183"/>
                  <a:gd name="T92" fmla="*/ 1 w 200"/>
                  <a:gd name="T93" fmla="*/ 1 h 183"/>
                  <a:gd name="T94" fmla="*/ 1 w 200"/>
                  <a:gd name="T95" fmla="*/ 1 h 183"/>
                  <a:gd name="T96" fmla="*/ 1 w 200"/>
                  <a:gd name="T97" fmla="*/ 1 h 183"/>
                  <a:gd name="T98" fmla="*/ 1 w 200"/>
                  <a:gd name="T99" fmla="*/ 1 h 183"/>
                  <a:gd name="T100" fmla="*/ 1 w 200"/>
                  <a:gd name="T101" fmla="*/ 1 h 183"/>
                  <a:gd name="T102" fmla="*/ 1 w 200"/>
                  <a:gd name="T103" fmla="*/ 1 h 183"/>
                  <a:gd name="T104" fmla="*/ 1 w 200"/>
                  <a:gd name="T105" fmla="*/ 1 h 183"/>
                  <a:gd name="T106" fmla="*/ 1 w 200"/>
                  <a:gd name="T107" fmla="*/ 0 h 183"/>
                  <a:gd name="T108" fmla="*/ 2 w 200"/>
                  <a:gd name="T109" fmla="*/ 0 h 183"/>
                  <a:gd name="T110" fmla="*/ 2 w 200"/>
                  <a:gd name="T111" fmla="*/ 0 h 18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0"/>
                  <a:gd name="T169" fmla="*/ 0 h 183"/>
                  <a:gd name="T170" fmla="*/ 200 w 200"/>
                  <a:gd name="T171" fmla="*/ 183 h 18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0" h="183">
                    <a:moveTo>
                      <a:pt x="200" y="65"/>
                    </a:moveTo>
                    <a:lnTo>
                      <a:pt x="200" y="64"/>
                    </a:lnTo>
                    <a:lnTo>
                      <a:pt x="200" y="62"/>
                    </a:lnTo>
                    <a:lnTo>
                      <a:pt x="200" y="61"/>
                    </a:lnTo>
                    <a:lnTo>
                      <a:pt x="200" y="60"/>
                    </a:lnTo>
                    <a:lnTo>
                      <a:pt x="200" y="59"/>
                    </a:lnTo>
                    <a:lnTo>
                      <a:pt x="200" y="58"/>
                    </a:lnTo>
                    <a:lnTo>
                      <a:pt x="200" y="56"/>
                    </a:lnTo>
                    <a:lnTo>
                      <a:pt x="198" y="53"/>
                    </a:lnTo>
                    <a:lnTo>
                      <a:pt x="197" y="50"/>
                    </a:lnTo>
                    <a:lnTo>
                      <a:pt x="196" y="48"/>
                    </a:lnTo>
                    <a:lnTo>
                      <a:pt x="193" y="46"/>
                    </a:lnTo>
                    <a:lnTo>
                      <a:pt x="192" y="42"/>
                    </a:lnTo>
                    <a:lnTo>
                      <a:pt x="190" y="40"/>
                    </a:lnTo>
                    <a:lnTo>
                      <a:pt x="188" y="37"/>
                    </a:lnTo>
                    <a:lnTo>
                      <a:pt x="187" y="35"/>
                    </a:lnTo>
                    <a:lnTo>
                      <a:pt x="187" y="38"/>
                    </a:lnTo>
                    <a:lnTo>
                      <a:pt x="188" y="42"/>
                    </a:lnTo>
                    <a:lnTo>
                      <a:pt x="189" y="46"/>
                    </a:lnTo>
                    <a:lnTo>
                      <a:pt x="189" y="49"/>
                    </a:lnTo>
                    <a:lnTo>
                      <a:pt x="190" y="53"/>
                    </a:lnTo>
                    <a:lnTo>
                      <a:pt x="190" y="58"/>
                    </a:lnTo>
                    <a:lnTo>
                      <a:pt x="190" y="61"/>
                    </a:lnTo>
                    <a:lnTo>
                      <a:pt x="190" y="65"/>
                    </a:lnTo>
                    <a:lnTo>
                      <a:pt x="190" y="76"/>
                    </a:lnTo>
                    <a:lnTo>
                      <a:pt x="188" y="86"/>
                    </a:lnTo>
                    <a:lnTo>
                      <a:pt x="186" y="97"/>
                    </a:lnTo>
                    <a:lnTo>
                      <a:pt x="183" y="107"/>
                    </a:lnTo>
                    <a:lnTo>
                      <a:pt x="179" y="116"/>
                    </a:lnTo>
                    <a:lnTo>
                      <a:pt x="175" y="125"/>
                    </a:lnTo>
                    <a:lnTo>
                      <a:pt x="169" y="133"/>
                    </a:lnTo>
                    <a:lnTo>
                      <a:pt x="164" y="142"/>
                    </a:lnTo>
                    <a:lnTo>
                      <a:pt x="157" y="147"/>
                    </a:lnTo>
                    <a:lnTo>
                      <a:pt x="150" y="155"/>
                    </a:lnTo>
                    <a:lnTo>
                      <a:pt x="143" y="159"/>
                    </a:lnTo>
                    <a:lnTo>
                      <a:pt x="135" y="164"/>
                    </a:lnTo>
                    <a:lnTo>
                      <a:pt x="127" y="168"/>
                    </a:lnTo>
                    <a:lnTo>
                      <a:pt x="118" y="170"/>
                    </a:lnTo>
                    <a:lnTo>
                      <a:pt x="109" y="173"/>
                    </a:lnTo>
                    <a:lnTo>
                      <a:pt x="100" y="173"/>
                    </a:lnTo>
                    <a:lnTo>
                      <a:pt x="91" y="173"/>
                    </a:lnTo>
                    <a:lnTo>
                      <a:pt x="82" y="170"/>
                    </a:lnTo>
                    <a:lnTo>
                      <a:pt x="73" y="168"/>
                    </a:lnTo>
                    <a:lnTo>
                      <a:pt x="64" y="164"/>
                    </a:lnTo>
                    <a:lnTo>
                      <a:pt x="56" y="159"/>
                    </a:lnTo>
                    <a:lnTo>
                      <a:pt x="49" y="155"/>
                    </a:lnTo>
                    <a:lnTo>
                      <a:pt x="42" y="147"/>
                    </a:lnTo>
                    <a:lnTo>
                      <a:pt x="36" y="142"/>
                    </a:lnTo>
                    <a:lnTo>
                      <a:pt x="30" y="133"/>
                    </a:lnTo>
                    <a:lnTo>
                      <a:pt x="25" y="125"/>
                    </a:lnTo>
                    <a:lnTo>
                      <a:pt x="20" y="116"/>
                    </a:lnTo>
                    <a:lnTo>
                      <a:pt x="16" y="107"/>
                    </a:lnTo>
                    <a:lnTo>
                      <a:pt x="13" y="97"/>
                    </a:lnTo>
                    <a:lnTo>
                      <a:pt x="11" y="86"/>
                    </a:lnTo>
                    <a:lnTo>
                      <a:pt x="10" y="76"/>
                    </a:lnTo>
                    <a:lnTo>
                      <a:pt x="9" y="65"/>
                    </a:lnTo>
                    <a:lnTo>
                      <a:pt x="9" y="55"/>
                    </a:lnTo>
                    <a:lnTo>
                      <a:pt x="10" y="47"/>
                    </a:lnTo>
                    <a:lnTo>
                      <a:pt x="12" y="38"/>
                    </a:lnTo>
                    <a:lnTo>
                      <a:pt x="14" y="30"/>
                    </a:lnTo>
                    <a:lnTo>
                      <a:pt x="16" y="22"/>
                    </a:lnTo>
                    <a:lnTo>
                      <a:pt x="20" y="14"/>
                    </a:lnTo>
                    <a:lnTo>
                      <a:pt x="23" y="7"/>
                    </a:lnTo>
                    <a:lnTo>
                      <a:pt x="27" y="0"/>
                    </a:lnTo>
                    <a:lnTo>
                      <a:pt x="25" y="1"/>
                    </a:lnTo>
                    <a:lnTo>
                      <a:pt x="22" y="4"/>
                    </a:lnTo>
                    <a:lnTo>
                      <a:pt x="20" y="5"/>
                    </a:lnTo>
                    <a:lnTo>
                      <a:pt x="18" y="7"/>
                    </a:lnTo>
                    <a:lnTo>
                      <a:pt x="16" y="8"/>
                    </a:lnTo>
                    <a:lnTo>
                      <a:pt x="14" y="11"/>
                    </a:lnTo>
                    <a:lnTo>
                      <a:pt x="11" y="13"/>
                    </a:lnTo>
                    <a:lnTo>
                      <a:pt x="9" y="14"/>
                    </a:lnTo>
                    <a:lnTo>
                      <a:pt x="7" y="20"/>
                    </a:lnTo>
                    <a:lnTo>
                      <a:pt x="5" y="26"/>
                    </a:lnTo>
                    <a:lnTo>
                      <a:pt x="4" y="32"/>
                    </a:lnTo>
                    <a:lnTo>
                      <a:pt x="3" y="38"/>
                    </a:lnTo>
                    <a:lnTo>
                      <a:pt x="2" y="46"/>
                    </a:lnTo>
                    <a:lnTo>
                      <a:pt x="1" y="52"/>
                    </a:lnTo>
                    <a:lnTo>
                      <a:pt x="0" y="58"/>
                    </a:lnTo>
                    <a:lnTo>
                      <a:pt x="0" y="65"/>
                    </a:lnTo>
                    <a:lnTo>
                      <a:pt x="1" y="77"/>
                    </a:lnTo>
                    <a:lnTo>
                      <a:pt x="2" y="89"/>
                    </a:lnTo>
                    <a:lnTo>
                      <a:pt x="5" y="100"/>
                    </a:lnTo>
                    <a:lnTo>
                      <a:pt x="8" y="112"/>
                    </a:lnTo>
                    <a:lnTo>
                      <a:pt x="12" y="121"/>
                    </a:lnTo>
                    <a:lnTo>
                      <a:pt x="17" y="131"/>
                    </a:lnTo>
                    <a:lnTo>
                      <a:pt x="23" y="140"/>
                    </a:lnTo>
                    <a:lnTo>
                      <a:pt x="29" y="149"/>
                    </a:lnTo>
                    <a:lnTo>
                      <a:pt x="36" y="156"/>
                    </a:lnTo>
                    <a:lnTo>
                      <a:pt x="44" y="163"/>
                    </a:lnTo>
                    <a:lnTo>
                      <a:pt x="52" y="169"/>
                    </a:lnTo>
                    <a:lnTo>
                      <a:pt x="61" y="174"/>
                    </a:lnTo>
                    <a:lnTo>
                      <a:pt x="70" y="179"/>
                    </a:lnTo>
                    <a:lnTo>
                      <a:pt x="80" y="181"/>
                    </a:lnTo>
                    <a:lnTo>
                      <a:pt x="90" y="182"/>
                    </a:lnTo>
                    <a:lnTo>
                      <a:pt x="100" y="183"/>
                    </a:lnTo>
                    <a:lnTo>
                      <a:pt x="110" y="182"/>
                    </a:lnTo>
                    <a:lnTo>
                      <a:pt x="120" y="181"/>
                    </a:lnTo>
                    <a:lnTo>
                      <a:pt x="130" y="179"/>
                    </a:lnTo>
                    <a:lnTo>
                      <a:pt x="139" y="174"/>
                    </a:lnTo>
                    <a:lnTo>
                      <a:pt x="147" y="169"/>
                    </a:lnTo>
                    <a:lnTo>
                      <a:pt x="155" y="163"/>
                    </a:lnTo>
                    <a:lnTo>
                      <a:pt x="163" y="156"/>
                    </a:lnTo>
                    <a:lnTo>
                      <a:pt x="170" y="149"/>
                    </a:lnTo>
                    <a:lnTo>
                      <a:pt x="176" y="140"/>
                    </a:lnTo>
                    <a:lnTo>
                      <a:pt x="182" y="131"/>
                    </a:lnTo>
                    <a:lnTo>
                      <a:pt x="187" y="121"/>
                    </a:lnTo>
                    <a:lnTo>
                      <a:pt x="191" y="112"/>
                    </a:lnTo>
                    <a:lnTo>
                      <a:pt x="196" y="100"/>
                    </a:lnTo>
                    <a:lnTo>
                      <a:pt x="198" y="89"/>
                    </a:lnTo>
                    <a:lnTo>
                      <a:pt x="200" y="77"/>
                    </a:lnTo>
                    <a:lnTo>
                      <a:pt x="200" y="65"/>
                    </a:lnTo>
                    <a:close/>
                  </a:path>
                </a:pathLst>
              </a:custGeom>
              <a:solidFill>
                <a:srgbClr val="F6CB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2" name="Freeform 140">
                <a:extLst>
                  <a:ext uri="{FF2B5EF4-FFF2-40B4-BE49-F238E27FC236}">
                    <a16:creationId xmlns:a16="http://schemas.microsoft.com/office/drawing/2014/main" xmlns="" id="{A38D9F95-DF2C-46E8-A0F6-12EE8A1CD526}"/>
                  </a:ext>
                </a:extLst>
              </p:cNvPr>
              <p:cNvSpPr>
                <a:spLocks/>
              </p:cNvSpPr>
              <p:nvPr/>
            </p:nvSpPr>
            <p:spPr bwMode="auto">
              <a:xfrm>
                <a:off x="1143" y="2648"/>
                <a:ext cx="38" cy="30"/>
              </a:xfrm>
              <a:custGeom>
                <a:avLst/>
                <a:gdLst>
                  <a:gd name="T0" fmla="*/ 2 w 191"/>
                  <a:gd name="T1" fmla="*/ 0 h 183"/>
                  <a:gd name="T2" fmla="*/ 2 w 191"/>
                  <a:gd name="T3" fmla="*/ 0 h 183"/>
                  <a:gd name="T4" fmla="*/ 2 w 191"/>
                  <a:gd name="T5" fmla="*/ 0 h 183"/>
                  <a:gd name="T6" fmla="*/ 1 w 191"/>
                  <a:gd name="T7" fmla="*/ 0 h 183"/>
                  <a:gd name="T8" fmla="*/ 1 w 191"/>
                  <a:gd name="T9" fmla="*/ 0 h 183"/>
                  <a:gd name="T10" fmla="*/ 1 w 191"/>
                  <a:gd name="T11" fmla="*/ 0 h 183"/>
                  <a:gd name="T12" fmla="*/ 1 w 191"/>
                  <a:gd name="T13" fmla="*/ 0 h 183"/>
                  <a:gd name="T14" fmla="*/ 1 w 191"/>
                  <a:gd name="T15" fmla="*/ 0 h 183"/>
                  <a:gd name="T16" fmla="*/ 1 w 191"/>
                  <a:gd name="T17" fmla="*/ 0 h 183"/>
                  <a:gd name="T18" fmla="*/ 1 w 191"/>
                  <a:gd name="T19" fmla="*/ 0 h 183"/>
                  <a:gd name="T20" fmla="*/ 1 w 191"/>
                  <a:gd name="T21" fmla="*/ 0 h 183"/>
                  <a:gd name="T22" fmla="*/ 1 w 191"/>
                  <a:gd name="T23" fmla="*/ 0 h 183"/>
                  <a:gd name="T24" fmla="*/ 1 w 191"/>
                  <a:gd name="T25" fmla="*/ 0 h 183"/>
                  <a:gd name="T26" fmla="*/ 1 w 191"/>
                  <a:gd name="T27" fmla="*/ 0 h 183"/>
                  <a:gd name="T28" fmla="*/ 1 w 191"/>
                  <a:gd name="T29" fmla="*/ 0 h 183"/>
                  <a:gd name="T30" fmla="*/ 1 w 191"/>
                  <a:gd name="T31" fmla="*/ 1 h 183"/>
                  <a:gd name="T32" fmla="*/ 1 w 191"/>
                  <a:gd name="T33" fmla="*/ 1 h 183"/>
                  <a:gd name="T34" fmla="*/ 1 w 191"/>
                  <a:gd name="T35" fmla="*/ 1 h 183"/>
                  <a:gd name="T36" fmla="*/ 1 w 191"/>
                  <a:gd name="T37" fmla="*/ 1 h 183"/>
                  <a:gd name="T38" fmla="*/ 1 w 191"/>
                  <a:gd name="T39" fmla="*/ 1 h 183"/>
                  <a:gd name="T40" fmla="*/ 1 w 191"/>
                  <a:gd name="T41" fmla="*/ 1 h 183"/>
                  <a:gd name="T42" fmla="*/ 1 w 191"/>
                  <a:gd name="T43" fmla="*/ 1 h 183"/>
                  <a:gd name="T44" fmla="*/ 0 w 191"/>
                  <a:gd name="T45" fmla="*/ 1 h 183"/>
                  <a:gd name="T46" fmla="*/ 0 w 191"/>
                  <a:gd name="T47" fmla="*/ 1 h 183"/>
                  <a:gd name="T48" fmla="*/ 0 w 191"/>
                  <a:gd name="T49" fmla="*/ 1 h 183"/>
                  <a:gd name="T50" fmla="*/ 0 w 191"/>
                  <a:gd name="T51" fmla="*/ 0 h 183"/>
                  <a:gd name="T52" fmla="*/ 0 w 191"/>
                  <a:gd name="T53" fmla="*/ 0 h 183"/>
                  <a:gd name="T54" fmla="*/ 0 w 191"/>
                  <a:gd name="T55" fmla="*/ 0 h 183"/>
                  <a:gd name="T56" fmla="*/ 0 w 191"/>
                  <a:gd name="T57" fmla="*/ 0 h 183"/>
                  <a:gd name="T58" fmla="*/ 0 w 191"/>
                  <a:gd name="T59" fmla="*/ 0 h 183"/>
                  <a:gd name="T60" fmla="*/ 0 w 191"/>
                  <a:gd name="T61" fmla="*/ 0 h 183"/>
                  <a:gd name="T62" fmla="*/ 0 w 191"/>
                  <a:gd name="T63" fmla="*/ 0 h 183"/>
                  <a:gd name="T64" fmla="*/ 0 w 191"/>
                  <a:gd name="T65" fmla="*/ 0 h 183"/>
                  <a:gd name="T66" fmla="*/ 0 w 191"/>
                  <a:gd name="T67" fmla="*/ 0 h 183"/>
                  <a:gd name="T68" fmla="*/ 0 w 191"/>
                  <a:gd name="T69" fmla="*/ 0 h 183"/>
                  <a:gd name="T70" fmla="*/ 0 w 191"/>
                  <a:gd name="T71" fmla="*/ 0 h 183"/>
                  <a:gd name="T72" fmla="*/ 0 w 191"/>
                  <a:gd name="T73" fmla="*/ 0 h 183"/>
                  <a:gd name="T74" fmla="*/ 0 w 191"/>
                  <a:gd name="T75" fmla="*/ 0 h 183"/>
                  <a:gd name="T76" fmla="*/ 0 w 191"/>
                  <a:gd name="T77" fmla="*/ 0 h 183"/>
                  <a:gd name="T78" fmla="*/ 0 w 191"/>
                  <a:gd name="T79" fmla="*/ 0 h 183"/>
                  <a:gd name="T80" fmla="*/ 0 w 191"/>
                  <a:gd name="T81" fmla="*/ 0 h 183"/>
                  <a:gd name="T82" fmla="*/ 0 w 191"/>
                  <a:gd name="T83" fmla="*/ 0 h 183"/>
                  <a:gd name="T84" fmla="*/ 0 w 191"/>
                  <a:gd name="T85" fmla="*/ 0 h 183"/>
                  <a:gd name="T86" fmla="*/ 0 w 191"/>
                  <a:gd name="T87" fmla="*/ 1 h 183"/>
                  <a:gd name="T88" fmla="*/ 0 w 191"/>
                  <a:gd name="T89" fmla="*/ 1 h 183"/>
                  <a:gd name="T90" fmla="*/ 0 w 191"/>
                  <a:gd name="T91" fmla="*/ 1 h 183"/>
                  <a:gd name="T92" fmla="*/ 1 w 191"/>
                  <a:gd name="T93" fmla="*/ 1 h 183"/>
                  <a:gd name="T94" fmla="*/ 1 w 191"/>
                  <a:gd name="T95" fmla="*/ 1 h 183"/>
                  <a:gd name="T96" fmla="*/ 1 w 191"/>
                  <a:gd name="T97" fmla="*/ 1 h 183"/>
                  <a:gd name="T98" fmla="*/ 1 w 191"/>
                  <a:gd name="T99" fmla="*/ 1 h 183"/>
                  <a:gd name="T100" fmla="*/ 1 w 191"/>
                  <a:gd name="T101" fmla="*/ 1 h 183"/>
                  <a:gd name="T102" fmla="*/ 1 w 191"/>
                  <a:gd name="T103" fmla="*/ 1 h 183"/>
                  <a:gd name="T104" fmla="*/ 1 w 191"/>
                  <a:gd name="T105" fmla="*/ 1 h 183"/>
                  <a:gd name="T106" fmla="*/ 1 w 191"/>
                  <a:gd name="T107" fmla="*/ 0 h 183"/>
                  <a:gd name="T108" fmla="*/ 1 w 191"/>
                  <a:gd name="T109" fmla="*/ 0 h 183"/>
                  <a:gd name="T110" fmla="*/ 2 w 191"/>
                  <a:gd name="T111" fmla="*/ 0 h 18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1"/>
                  <a:gd name="T169" fmla="*/ 0 h 183"/>
                  <a:gd name="T170" fmla="*/ 191 w 191"/>
                  <a:gd name="T171" fmla="*/ 183 h 18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1" h="183">
                    <a:moveTo>
                      <a:pt x="191" y="71"/>
                    </a:moveTo>
                    <a:lnTo>
                      <a:pt x="191" y="68"/>
                    </a:lnTo>
                    <a:lnTo>
                      <a:pt x="189" y="66"/>
                    </a:lnTo>
                    <a:lnTo>
                      <a:pt x="189" y="64"/>
                    </a:lnTo>
                    <a:lnTo>
                      <a:pt x="189" y="61"/>
                    </a:lnTo>
                    <a:lnTo>
                      <a:pt x="189" y="59"/>
                    </a:lnTo>
                    <a:lnTo>
                      <a:pt x="189" y="56"/>
                    </a:lnTo>
                    <a:lnTo>
                      <a:pt x="188" y="54"/>
                    </a:lnTo>
                    <a:lnTo>
                      <a:pt x="188" y="52"/>
                    </a:lnTo>
                    <a:lnTo>
                      <a:pt x="187" y="48"/>
                    </a:lnTo>
                    <a:lnTo>
                      <a:pt x="185" y="46"/>
                    </a:lnTo>
                    <a:lnTo>
                      <a:pt x="183" y="43"/>
                    </a:lnTo>
                    <a:lnTo>
                      <a:pt x="181" y="41"/>
                    </a:lnTo>
                    <a:lnTo>
                      <a:pt x="179" y="38"/>
                    </a:lnTo>
                    <a:lnTo>
                      <a:pt x="178" y="35"/>
                    </a:lnTo>
                    <a:lnTo>
                      <a:pt x="176" y="32"/>
                    </a:lnTo>
                    <a:lnTo>
                      <a:pt x="174" y="30"/>
                    </a:lnTo>
                    <a:lnTo>
                      <a:pt x="175" y="35"/>
                    </a:lnTo>
                    <a:lnTo>
                      <a:pt x="177" y="40"/>
                    </a:lnTo>
                    <a:lnTo>
                      <a:pt x="178" y="44"/>
                    </a:lnTo>
                    <a:lnTo>
                      <a:pt x="179" y="49"/>
                    </a:lnTo>
                    <a:lnTo>
                      <a:pt x="180" y="55"/>
                    </a:lnTo>
                    <a:lnTo>
                      <a:pt x="180" y="60"/>
                    </a:lnTo>
                    <a:lnTo>
                      <a:pt x="180" y="66"/>
                    </a:lnTo>
                    <a:lnTo>
                      <a:pt x="181" y="71"/>
                    </a:lnTo>
                    <a:lnTo>
                      <a:pt x="180" y="82"/>
                    </a:lnTo>
                    <a:lnTo>
                      <a:pt x="179" y="91"/>
                    </a:lnTo>
                    <a:lnTo>
                      <a:pt x="177" y="101"/>
                    </a:lnTo>
                    <a:lnTo>
                      <a:pt x="174" y="110"/>
                    </a:lnTo>
                    <a:lnTo>
                      <a:pt x="170" y="120"/>
                    </a:lnTo>
                    <a:lnTo>
                      <a:pt x="166" y="128"/>
                    </a:lnTo>
                    <a:lnTo>
                      <a:pt x="161" y="136"/>
                    </a:lnTo>
                    <a:lnTo>
                      <a:pt x="156" y="143"/>
                    </a:lnTo>
                    <a:lnTo>
                      <a:pt x="149" y="150"/>
                    </a:lnTo>
                    <a:lnTo>
                      <a:pt x="143" y="156"/>
                    </a:lnTo>
                    <a:lnTo>
                      <a:pt x="136" y="161"/>
                    </a:lnTo>
                    <a:lnTo>
                      <a:pt x="128" y="165"/>
                    </a:lnTo>
                    <a:lnTo>
                      <a:pt x="121" y="169"/>
                    </a:lnTo>
                    <a:lnTo>
                      <a:pt x="112" y="171"/>
                    </a:lnTo>
                    <a:lnTo>
                      <a:pt x="104" y="173"/>
                    </a:lnTo>
                    <a:lnTo>
                      <a:pt x="95" y="173"/>
                    </a:lnTo>
                    <a:lnTo>
                      <a:pt x="86" y="173"/>
                    </a:lnTo>
                    <a:lnTo>
                      <a:pt x="78" y="171"/>
                    </a:lnTo>
                    <a:lnTo>
                      <a:pt x="70" y="169"/>
                    </a:lnTo>
                    <a:lnTo>
                      <a:pt x="61" y="165"/>
                    </a:lnTo>
                    <a:lnTo>
                      <a:pt x="53" y="161"/>
                    </a:lnTo>
                    <a:lnTo>
                      <a:pt x="46" y="156"/>
                    </a:lnTo>
                    <a:lnTo>
                      <a:pt x="40" y="150"/>
                    </a:lnTo>
                    <a:lnTo>
                      <a:pt x="34" y="143"/>
                    </a:lnTo>
                    <a:lnTo>
                      <a:pt x="28" y="136"/>
                    </a:lnTo>
                    <a:lnTo>
                      <a:pt x="23" y="128"/>
                    </a:lnTo>
                    <a:lnTo>
                      <a:pt x="19" y="120"/>
                    </a:lnTo>
                    <a:lnTo>
                      <a:pt x="15" y="110"/>
                    </a:lnTo>
                    <a:lnTo>
                      <a:pt x="12" y="101"/>
                    </a:lnTo>
                    <a:lnTo>
                      <a:pt x="10" y="91"/>
                    </a:lnTo>
                    <a:lnTo>
                      <a:pt x="9" y="82"/>
                    </a:lnTo>
                    <a:lnTo>
                      <a:pt x="9" y="71"/>
                    </a:lnTo>
                    <a:lnTo>
                      <a:pt x="9" y="60"/>
                    </a:lnTo>
                    <a:lnTo>
                      <a:pt x="10" y="50"/>
                    </a:lnTo>
                    <a:lnTo>
                      <a:pt x="12" y="41"/>
                    </a:lnTo>
                    <a:lnTo>
                      <a:pt x="15" y="32"/>
                    </a:lnTo>
                    <a:lnTo>
                      <a:pt x="18" y="23"/>
                    </a:lnTo>
                    <a:lnTo>
                      <a:pt x="22" y="14"/>
                    </a:lnTo>
                    <a:lnTo>
                      <a:pt x="27" y="7"/>
                    </a:lnTo>
                    <a:lnTo>
                      <a:pt x="32" y="0"/>
                    </a:lnTo>
                    <a:lnTo>
                      <a:pt x="30" y="1"/>
                    </a:lnTo>
                    <a:lnTo>
                      <a:pt x="27" y="2"/>
                    </a:lnTo>
                    <a:lnTo>
                      <a:pt x="25" y="5"/>
                    </a:lnTo>
                    <a:lnTo>
                      <a:pt x="22" y="6"/>
                    </a:lnTo>
                    <a:lnTo>
                      <a:pt x="20" y="7"/>
                    </a:lnTo>
                    <a:lnTo>
                      <a:pt x="18" y="10"/>
                    </a:lnTo>
                    <a:lnTo>
                      <a:pt x="15" y="11"/>
                    </a:lnTo>
                    <a:lnTo>
                      <a:pt x="13" y="13"/>
                    </a:lnTo>
                    <a:lnTo>
                      <a:pt x="10" y="19"/>
                    </a:lnTo>
                    <a:lnTo>
                      <a:pt x="7" y="26"/>
                    </a:lnTo>
                    <a:lnTo>
                      <a:pt x="5" y="34"/>
                    </a:lnTo>
                    <a:lnTo>
                      <a:pt x="3" y="41"/>
                    </a:lnTo>
                    <a:lnTo>
                      <a:pt x="2" y="48"/>
                    </a:lnTo>
                    <a:lnTo>
                      <a:pt x="1" y="55"/>
                    </a:lnTo>
                    <a:lnTo>
                      <a:pt x="0" y="62"/>
                    </a:lnTo>
                    <a:lnTo>
                      <a:pt x="0" y="71"/>
                    </a:lnTo>
                    <a:lnTo>
                      <a:pt x="0" y="83"/>
                    </a:lnTo>
                    <a:lnTo>
                      <a:pt x="2" y="94"/>
                    </a:lnTo>
                    <a:lnTo>
                      <a:pt x="4" y="104"/>
                    </a:lnTo>
                    <a:lnTo>
                      <a:pt x="7" y="115"/>
                    </a:lnTo>
                    <a:lnTo>
                      <a:pt x="11" y="125"/>
                    </a:lnTo>
                    <a:lnTo>
                      <a:pt x="16" y="134"/>
                    </a:lnTo>
                    <a:lnTo>
                      <a:pt x="21" y="143"/>
                    </a:lnTo>
                    <a:lnTo>
                      <a:pt x="27" y="151"/>
                    </a:lnTo>
                    <a:lnTo>
                      <a:pt x="34" y="158"/>
                    </a:lnTo>
                    <a:lnTo>
                      <a:pt x="41" y="164"/>
                    </a:lnTo>
                    <a:lnTo>
                      <a:pt x="49" y="170"/>
                    </a:lnTo>
                    <a:lnTo>
                      <a:pt x="57" y="175"/>
                    </a:lnTo>
                    <a:lnTo>
                      <a:pt x="67" y="179"/>
                    </a:lnTo>
                    <a:lnTo>
                      <a:pt x="76" y="182"/>
                    </a:lnTo>
                    <a:lnTo>
                      <a:pt x="85" y="183"/>
                    </a:lnTo>
                    <a:lnTo>
                      <a:pt x="95" y="183"/>
                    </a:lnTo>
                    <a:lnTo>
                      <a:pt x="105" y="183"/>
                    </a:lnTo>
                    <a:lnTo>
                      <a:pt x="114" y="182"/>
                    </a:lnTo>
                    <a:lnTo>
                      <a:pt x="123" y="179"/>
                    </a:lnTo>
                    <a:lnTo>
                      <a:pt x="132" y="175"/>
                    </a:lnTo>
                    <a:lnTo>
                      <a:pt x="140" y="170"/>
                    </a:lnTo>
                    <a:lnTo>
                      <a:pt x="148" y="164"/>
                    </a:lnTo>
                    <a:lnTo>
                      <a:pt x="155" y="158"/>
                    </a:lnTo>
                    <a:lnTo>
                      <a:pt x="162" y="151"/>
                    </a:lnTo>
                    <a:lnTo>
                      <a:pt x="168" y="143"/>
                    </a:lnTo>
                    <a:lnTo>
                      <a:pt x="173" y="134"/>
                    </a:lnTo>
                    <a:lnTo>
                      <a:pt x="178" y="125"/>
                    </a:lnTo>
                    <a:lnTo>
                      <a:pt x="182" y="115"/>
                    </a:lnTo>
                    <a:lnTo>
                      <a:pt x="185" y="104"/>
                    </a:lnTo>
                    <a:lnTo>
                      <a:pt x="188" y="94"/>
                    </a:lnTo>
                    <a:lnTo>
                      <a:pt x="189" y="83"/>
                    </a:lnTo>
                    <a:lnTo>
                      <a:pt x="191" y="71"/>
                    </a:lnTo>
                    <a:close/>
                  </a:path>
                </a:pathLst>
              </a:custGeom>
              <a:solidFill>
                <a:srgbClr val="F7CD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 name="Freeform 141">
                <a:extLst>
                  <a:ext uri="{FF2B5EF4-FFF2-40B4-BE49-F238E27FC236}">
                    <a16:creationId xmlns:a16="http://schemas.microsoft.com/office/drawing/2014/main" xmlns="" id="{11F99233-3E6B-4EC3-8705-D24E6CC20CCD}"/>
                  </a:ext>
                </a:extLst>
              </p:cNvPr>
              <p:cNvSpPr>
                <a:spLocks/>
              </p:cNvSpPr>
              <p:nvPr/>
            </p:nvSpPr>
            <p:spPr bwMode="auto">
              <a:xfrm>
                <a:off x="1143" y="2647"/>
                <a:ext cx="37" cy="30"/>
              </a:xfrm>
              <a:custGeom>
                <a:avLst/>
                <a:gdLst>
                  <a:gd name="T0" fmla="*/ 2 w 181"/>
                  <a:gd name="T1" fmla="*/ 0 h 185"/>
                  <a:gd name="T2" fmla="*/ 2 w 181"/>
                  <a:gd name="T3" fmla="*/ 0 h 185"/>
                  <a:gd name="T4" fmla="*/ 2 w 181"/>
                  <a:gd name="T5" fmla="*/ 0 h 185"/>
                  <a:gd name="T6" fmla="*/ 1 w 181"/>
                  <a:gd name="T7" fmla="*/ 0 h 185"/>
                  <a:gd name="T8" fmla="*/ 1 w 181"/>
                  <a:gd name="T9" fmla="*/ 0 h 185"/>
                  <a:gd name="T10" fmla="*/ 1 w 181"/>
                  <a:gd name="T11" fmla="*/ 0 h 185"/>
                  <a:gd name="T12" fmla="*/ 1 w 181"/>
                  <a:gd name="T13" fmla="*/ 0 h 185"/>
                  <a:gd name="T14" fmla="*/ 1 w 181"/>
                  <a:gd name="T15" fmla="*/ 0 h 185"/>
                  <a:gd name="T16" fmla="*/ 1 w 181"/>
                  <a:gd name="T17" fmla="*/ 0 h 185"/>
                  <a:gd name="T18" fmla="*/ 1 w 181"/>
                  <a:gd name="T19" fmla="*/ 0 h 185"/>
                  <a:gd name="T20" fmla="*/ 1 w 181"/>
                  <a:gd name="T21" fmla="*/ 0 h 185"/>
                  <a:gd name="T22" fmla="*/ 1 w 181"/>
                  <a:gd name="T23" fmla="*/ 0 h 185"/>
                  <a:gd name="T24" fmla="*/ 1 w 181"/>
                  <a:gd name="T25" fmla="*/ 0 h 185"/>
                  <a:gd name="T26" fmla="*/ 1 w 181"/>
                  <a:gd name="T27" fmla="*/ 0 h 185"/>
                  <a:gd name="T28" fmla="*/ 1 w 181"/>
                  <a:gd name="T29" fmla="*/ 0 h 185"/>
                  <a:gd name="T30" fmla="*/ 1 w 181"/>
                  <a:gd name="T31" fmla="*/ 1 h 185"/>
                  <a:gd name="T32" fmla="*/ 1 w 181"/>
                  <a:gd name="T33" fmla="*/ 1 h 185"/>
                  <a:gd name="T34" fmla="*/ 1 w 181"/>
                  <a:gd name="T35" fmla="*/ 1 h 185"/>
                  <a:gd name="T36" fmla="*/ 1 w 181"/>
                  <a:gd name="T37" fmla="*/ 1 h 185"/>
                  <a:gd name="T38" fmla="*/ 1 w 181"/>
                  <a:gd name="T39" fmla="*/ 1 h 185"/>
                  <a:gd name="T40" fmla="*/ 1 w 181"/>
                  <a:gd name="T41" fmla="*/ 1 h 185"/>
                  <a:gd name="T42" fmla="*/ 1 w 181"/>
                  <a:gd name="T43" fmla="*/ 1 h 185"/>
                  <a:gd name="T44" fmla="*/ 0 w 181"/>
                  <a:gd name="T45" fmla="*/ 1 h 185"/>
                  <a:gd name="T46" fmla="*/ 0 w 181"/>
                  <a:gd name="T47" fmla="*/ 1 h 185"/>
                  <a:gd name="T48" fmla="*/ 0 w 181"/>
                  <a:gd name="T49" fmla="*/ 1 h 185"/>
                  <a:gd name="T50" fmla="*/ 0 w 181"/>
                  <a:gd name="T51" fmla="*/ 0 h 185"/>
                  <a:gd name="T52" fmla="*/ 0 w 181"/>
                  <a:gd name="T53" fmla="*/ 0 h 185"/>
                  <a:gd name="T54" fmla="*/ 0 w 181"/>
                  <a:gd name="T55" fmla="*/ 0 h 185"/>
                  <a:gd name="T56" fmla="*/ 0 w 181"/>
                  <a:gd name="T57" fmla="*/ 0 h 185"/>
                  <a:gd name="T58" fmla="*/ 0 w 181"/>
                  <a:gd name="T59" fmla="*/ 0 h 185"/>
                  <a:gd name="T60" fmla="*/ 0 w 181"/>
                  <a:gd name="T61" fmla="*/ 0 h 185"/>
                  <a:gd name="T62" fmla="*/ 0 w 181"/>
                  <a:gd name="T63" fmla="*/ 0 h 185"/>
                  <a:gd name="T64" fmla="*/ 0 w 181"/>
                  <a:gd name="T65" fmla="*/ 0 h 185"/>
                  <a:gd name="T66" fmla="*/ 0 w 181"/>
                  <a:gd name="T67" fmla="*/ 0 h 185"/>
                  <a:gd name="T68" fmla="*/ 0 w 181"/>
                  <a:gd name="T69" fmla="*/ 0 h 185"/>
                  <a:gd name="T70" fmla="*/ 0 w 181"/>
                  <a:gd name="T71" fmla="*/ 0 h 185"/>
                  <a:gd name="T72" fmla="*/ 0 w 181"/>
                  <a:gd name="T73" fmla="*/ 0 h 185"/>
                  <a:gd name="T74" fmla="*/ 0 w 181"/>
                  <a:gd name="T75" fmla="*/ 0 h 185"/>
                  <a:gd name="T76" fmla="*/ 0 w 181"/>
                  <a:gd name="T77" fmla="*/ 0 h 185"/>
                  <a:gd name="T78" fmla="*/ 0 w 181"/>
                  <a:gd name="T79" fmla="*/ 0 h 185"/>
                  <a:gd name="T80" fmla="*/ 0 w 181"/>
                  <a:gd name="T81" fmla="*/ 0 h 185"/>
                  <a:gd name="T82" fmla="*/ 0 w 181"/>
                  <a:gd name="T83" fmla="*/ 0 h 185"/>
                  <a:gd name="T84" fmla="*/ 0 w 181"/>
                  <a:gd name="T85" fmla="*/ 0 h 185"/>
                  <a:gd name="T86" fmla="*/ 0 w 181"/>
                  <a:gd name="T87" fmla="*/ 1 h 185"/>
                  <a:gd name="T88" fmla="*/ 0 w 181"/>
                  <a:gd name="T89" fmla="*/ 1 h 185"/>
                  <a:gd name="T90" fmla="*/ 0 w 181"/>
                  <a:gd name="T91" fmla="*/ 1 h 185"/>
                  <a:gd name="T92" fmla="*/ 1 w 181"/>
                  <a:gd name="T93" fmla="*/ 1 h 185"/>
                  <a:gd name="T94" fmla="*/ 1 w 181"/>
                  <a:gd name="T95" fmla="*/ 1 h 185"/>
                  <a:gd name="T96" fmla="*/ 1 w 181"/>
                  <a:gd name="T97" fmla="*/ 1 h 185"/>
                  <a:gd name="T98" fmla="*/ 1 w 181"/>
                  <a:gd name="T99" fmla="*/ 1 h 185"/>
                  <a:gd name="T100" fmla="*/ 1 w 181"/>
                  <a:gd name="T101" fmla="*/ 1 h 185"/>
                  <a:gd name="T102" fmla="*/ 1 w 181"/>
                  <a:gd name="T103" fmla="*/ 1 h 185"/>
                  <a:gd name="T104" fmla="*/ 1 w 181"/>
                  <a:gd name="T105" fmla="*/ 1 h 185"/>
                  <a:gd name="T106" fmla="*/ 1 w 181"/>
                  <a:gd name="T107" fmla="*/ 0 h 185"/>
                  <a:gd name="T108" fmla="*/ 1 w 181"/>
                  <a:gd name="T109" fmla="*/ 0 h 185"/>
                  <a:gd name="T110" fmla="*/ 2 w 181"/>
                  <a:gd name="T111" fmla="*/ 0 h 1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1"/>
                  <a:gd name="T169" fmla="*/ 0 h 185"/>
                  <a:gd name="T170" fmla="*/ 181 w 181"/>
                  <a:gd name="T171" fmla="*/ 185 h 18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1" h="185">
                    <a:moveTo>
                      <a:pt x="181" y="77"/>
                    </a:moveTo>
                    <a:lnTo>
                      <a:pt x="181" y="73"/>
                    </a:lnTo>
                    <a:lnTo>
                      <a:pt x="181" y="70"/>
                    </a:lnTo>
                    <a:lnTo>
                      <a:pt x="181" y="65"/>
                    </a:lnTo>
                    <a:lnTo>
                      <a:pt x="180" y="61"/>
                    </a:lnTo>
                    <a:lnTo>
                      <a:pt x="180" y="58"/>
                    </a:lnTo>
                    <a:lnTo>
                      <a:pt x="179" y="54"/>
                    </a:lnTo>
                    <a:lnTo>
                      <a:pt x="178" y="50"/>
                    </a:lnTo>
                    <a:lnTo>
                      <a:pt x="178" y="47"/>
                    </a:lnTo>
                    <a:lnTo>
                      <a:pt x="176" y="44"/>
                    </a:lnTo>
                    <a:lnTo>
                      <a:pt x="174" y="41"/>
                    </a:lnTo>
                    <a:lnTo>
                      <a:pt x="171" y="38"/>
                    </a:lnTo>
                    <a:lnTo>
                      <a:pt x="169" y="36"/>
                    </a:lnTo>
                    <a:lnTo>
                      <a:pt x="167" y="34"/>
                    </a:lnTo>
                    <a:lnTo>
                      <a:pt x="165" y="31"/>
                    </a:lnTo>
                    <a:lnTo>
                      <a:pt x="163" y="29"/>
                    </a:lnTo>
                    <a:lnTo>
                      <a:pt x="160" y="26"/>
                    </a:lnTo>
                    <a:lnTo>
                      <a:pt x="163" y="31"/>
                    </a:lnTo>
                    <a:lnTo>
                      <a:pt x="165" y="37"/>
                    </a:lnTo>
                    <a:lnTo>
                      <a:pt x="167" y="43"/>
                    </a:lnTo>
                    <a:lnTo>
                      <a:pt x="169" y="50"/>
                    </a:lnTo>
                    <a:lnTo>
                      <a:pt x="170" y="56"/>
                    </a:lnTo>
                    <a:lnTo>
                      <a:pt x="171" y="64"/>
                    </a:lnTo>
                    <a:lnTo>
                      <a:pt x="172" y="70"/>
                    </a:lnTo>
                    <a:lnTo>
                      <a:pt x="172" y="77"/>
                    </a:lnTo>
                    <a:lnTo>
                      <a:pt x="172" y="86"/>
                    </a:lnTo>
                    <a:lnTo>
                      <a:pt x="170" y="96"/>
                    </a:lnTo>
                    <a:lnTo>
                      <a:pt x="168" y="106"/>
                    </a:lnTo>
                    <a:lnTo>
                      <a:pt x="166" y="114"/>
                    </a:lnTo>
                    <a:lnTo>
                      <a:pt x="162" y="124"/>
                    </a:lnTo>
                    <a:lnTo>
                      <a:pt x="158" y="131"/>
                    </a:lnTo>
                    <a:lnTo>
                      <a:pt x="154" y="139"/>
                    </a:lnTo>
                    <a:lnTo>
                      <a:pt x="148" y="145"/>
                    </a:lnTo>
                    <a:lnTo>
                      <a:pt x="143" y="151"/>
                    </a:lnTo>
                    <a:lnTo>
                      <a:pt x="136" y="157"/>
                    </a:lnTo>
                    <a:lnTo>
                      <a:pt x="130" y="162"/>
                    </a:lnTo>
                    <a:lnTo>
                      <a:pt x="123" y="167"/>
                    </a:lnTo>
                    <a:lnTo>
                      <a:pt x="115" y="169"/>
                    </a:lnTo>
                    <a:lnTo>
                      <a:pt x="107" y="171"/>
                    </a:lnTo>
                    <a:lnTo>
                      <a:pt x="99" y="174"/>
                    </a:lnTo>
                    <a:lnTo>
                      <a:pt x="91" y="174"/>
                    </a:lnTo>
                    <a:lnTo>
                      <a:pt x="83" y="174"/>
                    </a:lnTo>
                    <a:lnTo>
                      <a:pt x="75" y="171"/>
                    </a:lnTo>
                    <a:lnTo>
                      <a:pt x="67" y="169"/>
                    </a:lnTo>
                    <a:lnTo>
                      <a:pt x="59" y="167"/>
                    </a:lnTo>
                    <a:lnTo>
                      <a:pt x="52" y="162"/>
                    </a:lnTo>
                    <a:lnTo>
                      <a:pt x="45" y="157"/>
                    </a:lnTo>
                    <a:lnTo>
                      <a:pt x="39" y="151"/>
                    </a:lnTo>
                    <a:lnTo>
                      <a:pt x="33" y="145"/>
                    </a:lnTo>
                    <a:lnTo>
                      <a:pt x="28" y="139"/>
                    </a:lnTo>
                    <a:lnTo>
                      <a:pt x="23" y="131"/>
                    </a:lnTo>
                    <a:lnTo>
                      <a:pt x="19" y="124"/>
                    </a:lnTo>
                    <a:lnTo>
                      <a:pt x="16" y="114"/>
                    </a:lnTo>
                    <a:lnTo>
                      <a:pt x="13" y="106"/>
                    </a:lnTo>
                    <a:lnTo>
                      <a:pt x="11" y="96"/>
                    </a:lnTo>
                    <a:lnTo>
                      <a:pt x="10" y="86"/>
                    </a:lnTo>
                    <a:lnTo>
                      <a:pt x="9" y="77"/>
                    </a:lnTo>
                    <a:lnTo>
                      <a:pt x="10" y="65"/>
                    </a:lnTo>
                    <a:lnTo>
                      <a:pt x="11" y="54"/>
                    </a:lnTo>
                    <a:lnTo>
                      <a:pt x="14" y="43"/>
                    </a:lnTo>
                    <a:lnTo>
                      <a:pt x="18" y="34"/>
                    </a:lnTo>
                    <a:lnTo>
                      <a:pt x="22" y="24"/>
                    </a:lnTo>
                    <a:lnTo>
                      <a:pt x="27" y="16"/>
                    </a:lnTo>
                    <a:lnTo>
                      <a:pt x="33" y="7"/>
                    </a:lnTo>
                    <a:lnTo>
                      <a:pt x="40" y="0"/>
                    </a:lnTo>
                    <a:lnTo>
                      <a:pt x="37" y="1"/>
                    </a:lnTo>
                    <a:lnTo>
                      <a:pt x="35" y="2"/>
                    </a:lnTo>
                    <a:lnTo>
                      <a:pt x="32" y="4"/>
                    </a:lnTo>
                    <a:lnTo>
                      <a:pt x="29" y="6"/>
                    </a:lnTo>
                    <a:lnTo>
                      <a:pt x="26" y="7"/>
                    </a:lnTo>
                    <a:lnTo>
                      <a:pt x="23" y="8"/>
                    </a:lnTo>
                    <a:lnTo>
                      <a:pt x="21" y="11"/>
                    </a:lnTo>
                    <a:lnTo>
                      <a:pt x="18" y="12"/>
                    </a:lnTo>
                    <a:lnTo>
                      <a:pt x="14" y="19"/>
                    </a:lnTo>
                    <a:lnTo>
                      <a:pt x="11" y="26"/>
                    </a:lnTo>
                    <a:lnTo>
                      <a:pt x="7" y="34"/>
                    </a:lnTo>
                    <a:lnTo>
                      <a:pt x="5" y="42"/>
                    </a:lnTo>
                    <a:lnTo>
                      <a:pt x="3" y="50"/>
                    </a:lnTo>
                    <a:lnTo>
                      <a:pt x="1" y="59"/>
                    </a:lnTo>
                    <a:lnTo>
                      <a:pt x="0" y="67"/>
                    </a:lnTo>
                    <a:lnTo>
                      <a:pt x="0" y="77"/>
                    </a:lnTo>
                    <a:lnTo>
                      <a:pt x="1" y="88"/>
                    </a:lnTo>
                    <a:lnTo>
                      <a:pt x="2" y="98"/>
                    </a:lnTo>
                    <a:lnTo>
                      <a:pt x="4" y="109"/>
                    </a:lnTo>
                    <a:lnTo>
                      <a:pt x="7" y="119"/>
                    </a:lnTo>
                    <a:lnTo>
                      <a:pt x="11" y="128"/>
                    </a:lnTo>
                    <a:lnTo>
                      <a:pt x="16" y="137"/>
                    </a:lnTo>
                    <a:lnTo>
                      <a:pt x="21" y="145"/>
                    </a:lnTo>
                    <a:lnTo>
                      <a:pt x="27" y="154"/>
                    </a:lnTo>
                    <a:lnTo>
                      <a:pt x="33" y="159"/>
                    </a:lnTo>
                    <a:lnTo>
                      <a:pt x="40" y="167"/>
                    </a:lnTo>
                    <a:lnTo>
                      <a:pt x="47" y="171"/>
                    </a:lnTo>
                    <a:lnTo>
                      <a:pt x="55" y="176"/>
                    </a:lnTo>
                    <a:lnTo>
                      <a:pt x="64" y="180"/>
                    </a:lnTo>
                    <a:lnTo>
                      <a:pt x="73" y="182"/>
                    </a:lnTo>
                    <a:lnTo>
                      <a:pt x="82" y="185"/>
                    </a:lnTo>
                    <a:lnTo>
                      <a:pt x="91" y="185"/>
                    </a:lnTo>
                    <a:lnTo>
                      <a:pt x="100" y="185"/>
                    </a:lnTo>
                    <a:lnTo>
                      <a:pt x="109" y="182"/>
                    </a:lnTo>
                    <a:lnTo>
                      <a:pt x="118" y="180"/>
                    </a:lnTo>
                    <a:lnTo>
                      <a:pt x="126" y="176"/>
                    </a:lnTo>
                    <a:lnTo>
                      <a:pt x="134" y="171"/>
                    </a:lnTo>
                    <a:lnTo>
                      <a:pt x="141" y="167"/>
                    </a:lnTo>
                    <a:lnTo>
                      <a:pt x="148" y="159"/>
                    </a:lnTo>
                    <a:lnTo>
                      <a:pt x="155" y="154"/>
                    </a:lnTo>
                    <a:lnTo>
                      <a:pt x="160" y="145"/>
                    </a:lnTo>
                    <a:lnTo>
                      <a:pt x="166" y="137"/>
                    </a:lnTo>
                    <a:lnTo>
                      <a:pt x="170" y="128"/>
                    </a:lnTo>
                    <a:lnTo>
                      <a:pt x="174" y="119"/>
                    </a:lnTo>
                    <a:lnTo>
                      <a:pt x="177" y="109"/>
                    </a:lnTo>
                    <a:lnTo>
                      <a:pt x="179" y="98"/>
                    </a:lnTo>
                    <a:lnTo>
                      <a:pt x="181" y="88"/>
                    </a:lnTo>
                    <a:lnTo>
                      <a:pt x="181" y="77"/>
                    </a:lnTo>
                    <a:close/>
                  </a:path>
                </a:pathLst>
              </a:custGeom>
              <a:solidFill>
                <a:srgbClr val="F7CF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 name="Freeform 142">
                <a:extLst>
                  <a:ext uri="{FF2B5EF4-FFF2-40B4-BE49-F238E27FC236}">
                    <a16:creationId xmlns:a16="http://schemas.microsoft.com/office/drawing/2014/main" xmlns="" id="{98F650EE-F9CD-4D8F-9671-94027D45ACE9}"/>
                  </a:ext>
                </a:extLst>
              </p:cNvPr>
              <p:cNvSpPr>
                <a:spLocks/>
              </p:cNvSpPr>
              <p:nvPr/>
            </p:nvSpPr>
            <p:spPr bwMode="auto">
              <a:xfrm>
                <a:off x="1144" y="2646"/>
                <a:ext cx="35" cy="30"/>
              </a:xfrm>
              <a:custGeom>
                <a:avLst/>
                <a:gdLst>
                  <a:gd name="T0" fmla="*/ 1 w 172"/>
                  <a:gd name="T1" fmla="*/ 0 h 184"/>
                  <a:gd name="T2" fmla="*/ 1 w 172"/>
                  <a:gd name="T3" fmla="*/ 0 h 184"/>
                  <a:gd name="T4" fmla="*/ 1 w 172"/>
                  <a:gd name="T5" fmla="*/ 0 h 184"/>
                  <a:gd name="T6" fmla="*/ 1 w 172"/>
                  <a:gd name="T7" fmla="*/ 0 h 184"/>
                  <a:gd name="T8" fmla="*/ 1 w 172"/>
                  <a:gd name="T9" fmla="*/ 0 h 184"/>
                  <a:gd name="T10" fmla="*/ 1 w 172"/>
                  <a:gd name="T11" fmla="*/ 0 h 184"/>
                  <a:gd name="T12" fmla="*/ 1 w 172"/>
                  <a:gd name="T13" fmla="*/ 0 h 184"/>
                  <a:gd name="T14" fmla="*/ 1 w 172"/>
                  <a:gd name="T15" fmla="*/ 0 h 184"/>
                  <a:gd name="T16" fmla="*/ 1 w 172"/>
                  <a:gd name="T17" fmla="*/ 0 h 184"/>
                  <a:gd name="T18" fmla="*/ 1 w 172"/>
                  <a:gd name="T19" fmla="*/ 0 h 184"/>
                  <a:gd name="T20" fmla="*/ 1 w 172"/>
                  <a:gd name="T21" fmla="*/ 0 h 184"/>
                  <a:gd name="T22" fmla="*/ 1 w 172"/>
                  <a:gd name="T23" fmla="*/ 0 h 184"/>
                  <a:gd name="T24" fmla="*/ 1 w 172"/>
                  <a:gd name="T25" fmla="*/ 0 h 184"/>
                  <a:gd name="T26" fmla="*/ 1 w 172"/>
                  <a:gd name="T27" fmla="*/ 0 h 184"/>
                  <a:gd name="T28" fmla="*/ 1 w 172"/>
                  <a:gd name="T29" fmla="*/ 0 h 184"/>
                  <a:gd name="T30" fmla="*/ 1 w 172"/>
                  <a:gd name="T31" fmla="*/ 1 h 184"/>
                  <a:gd name="T32" fmla="*/ 1 w 172"/>
                  <a:gd name="T33" fmla="*/ 1 h 184"/>
                  <a:gd name="T34" fmla="*/ 1 w 172"/>
                  <a:gd name="T35" fmla="*/ 1 h 184"/>
                  <a:gd name="T36" fmla="*/ 1 w 172"/>
                  <a:gd name="T37" fmla="*/ 1 h 184"/>
                  <a:gd name="T38" fmla="*/ 1 w 172"/>
                  <a:gd name="T39" fmla="*/ 1 h 184"/>
                  <a:gd name="T40" fmla="*/ 1 w 172"/>
                  <a:gd name="T41" fmla="*/ 1 h 184"/>
                  <a:gd name="T42" fmla="*/ 1 w 172"/>
                  <a:gd name="T43" fmla="*/ 1 h 184"/>
                  <a:gd name="T44" fmla="*/ 0 w 172"/>
                  <a:gd name="T45" fmla="*/ 1 h 184"/>
                  <a:gd name="T46" fmla="*/ 0 w 172"/>
                  <a:gd name="T47" fmla="*/ 1 h 184"/>
                  <a:gd name="T48" fmla="*/ 0 w 172"/>
                  <a:gd name="T49" fmla="*/ 1 h 184"/>
                  <a:gd name="T50" fmla="*/ 0 w 172"/>
                  <a:gd name="T51" fmla="*/ 0 h 184"/>
                  <a:gd name="T52" fmla="*/ 0 w 172"/>
                  <a:gd name="T53" fmla="*/ 0 h 184"/>
                  <a:gd name="T54" fmla="*/ 0 w 172"/>
                  <a:gd name="T55" fmla="*/ 0 h 184"/>
                  <a:gd name="T56" fmla="*/ 0 w 172"/>
                  <a:gd name="T57" fmla="*/ 0 h 184"/>
                  <a:gd name="T58" fmla="*/ 0 w 172"/>
                  <a:gd name="T59" fmla="*/ 0 h 184"/>
                  <a:gd name="T60" fmla="*/ 0 w 172"/>
                  <a:gd name="T61" fmla="*/ 0 h 184"/>
                  <a:gd name="T62" fmla="*/ 0 w 172"/>
                  <a:gd name="T63" fmla="*/ 0 h 184"/>
                  <a:gd name="T64" fmla="*/ 0 w 172"/>
                  <a:gd name="T65" fmla="*/ 0 h 184"/>
                  <a:gd name="T66" fmla="*/ 0 w 172"/>
                  <a:gd name="T67" fmla="*/ 0 h 184"/>
                  <a:gd name="T68" fmla="*/ 0 w 172"/>
                  <a:gd name="T69" fmla="*/ 0 h 184"/>
                  <a:gd name="T70" fmla="*/ 0 w 172"/>
                  <a:gd name="T71" fmla="*/ 0 h 184"/>
                  <a:gd name="T72" fmla="*/ 0 w 172"/>
                  <a:gd name="T73" fmla="*/ 0 h 184"/>
                  <a:gd name="T74" fmla="*/ 0 w 172"/>
                  <a:gd name="T75" fmla="*/ 0 h 184"/>
                  <a:gd name="T76" fmla="*/ 0 w 172"/>
                  <a:gd name="T77" fmla="*/ 0 h 184"/>
                  <a:gd name="T78" fmla="*/ 0 w 172"/>
                  <a:gd name="T79" fmla="*/ 0 h 184"/>
                  <a:gd name="T80" fmla="*/ 0 w 172"/>
                  <a:gd name="T81" fmla="*/ 0 h 184"/>
                  <a:gd name="T82" fmla="*/ 0 w 172"/>
                  <a:gd name="T83" fmla="*/ 0 h 184"/>
                  <a:gd name="T84" fmla="*/ 0 w 172"/>
                  <a:gd name="T85" fmla="*/ 0 h 184"/>
                  <a:gd name="T86" fmla="*/ 0 w 172"/>
                  <a:gd name="T87" fmla="*/ 1 h 184"/>
                  <a:gd name="T88" fmla="*/ 0 w 172"/>
                  <a:gd name="T89" fmla="*/ 1 h 184"/>
                  <a:gd name="T90" fmla="*/ 0 w 172"/>
                  <a:gd name="T91" fmla="*/ 1 h 184"/>
                  <a:gd name="T92" fmla="*/ 0 w 172"/>
                  <a:gd name="T93" fmla="*/ 1 h 184"/>
                  <a:gd name="T94" fmla="*/ 1 w 172"/>
                  <a:gd name="T95" fmla="*/ 1 h 184"/>
                  <a:gd name="T96" fmla="*/ 1 w 172"/>
                  <a:gd name="T97" fmla="*/ 1 h 184"/>
                  <a:gd name="T98" fmla="*/ 1 w 172"/>
                  <a:gd name="T99" fmla="*/ 1 h 184"/>
                  <a:gd name="T100" fmla="*/ 1 w 172"/>
                  <a:gd name="T101" fmla="*/ 1 h 184"/>
                  <a:gd name="T102" fmla="*/ 1 w 172"/>
                  <a:gd name="T103" fmla="*/ 1 h 184"/>
                  <a:gd name="T104" fmla="*/ 1 w 172"/>
                  <a:gd name="T105" fmla="*/ 1 h 184"/>
                  <a:gd name="T106" fmla="*/ 1 w 172"/>
                  <a:gd name="T107" fmla="*/ 0 h 184"/>
                  <a:gd name="T108" fmla="*/ 1 w 172"/>
                  <a:gd name="T109" fmla="*/ 0 h 184"/>
                  <a:gd name="T110" fmla="*/ 1 w 172"/>
                  <a:gd name="T111" fmla="*/ 0 h 18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2"/>
                  <a:gd name="T169" fmla="*/ 0 h 184"/>
                  <a:gd name="T170" fmla="*/ 172 w 172"/>
                  <a:gd name="T171" fmla="*/ 184 h 18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2" h="184">
                    <a:moveTo>
                      <a:pt x="172" y="82"/>
                    </a:moveTo>
                    <a:lnTo>
                      <a:pt x="171" y="77"/>
                    </a:lnTo>
                    <a:lnTo>
                      <a:pt x="171" y="71"/>
                    </a:lnTo>
                    <a:lnTo>
                      <a:pt x="171" y="66"/>
                    </a:lnTo>
                    <a:lnTo>
                      <a:pt x="170" y="60"/>
                    </a:lnTo>
                    <a:lnTo>
                      <a:pt x="169" y="55"/>
                    </a:lnTo>
                    <a:lnTo>
                      <a:pt x="168" y="51"/>
                    </a:lnTo>
                    <a:lnTo>
                      <a:pt x="166" y="46"/>
                    </a:lnTo>
                    <a:lnTo>
                      <a:pt x="165" y="41"/>
                    </a:lnTo>
                    <a:lnTo>
                      <a:pt x="162" y="39"/>
                    </a:lnTo>
                    <a:lnTo>
                      <a:pt x="160" y="36"/>
                    </a:lnTo>
                    <a:lnTo>
                      <a:pt x="157" y="33"/>
                    </a:lnTo>
                    <a:lnTo>
                      <a:pt x="154" y="30"/>
                    </a:lnTo>
                    <a:lnTo>
                      <a:pt x="152" y="28"/>
                    </a:lnTo>
                    <a:lnTo>
                      <a:pt x="149" y="25"/>
                    </a:lnTo>
                    <a:lnTo>
                      <a:pt x="146" y="23"/>
                    </a:lnTo>
                    <a:lnTo>
                      <a:pt x="143" y="21"/>
                    </a:lnTo>
                    <a:lnTo>
                      <a:pt x="147" y="27"/>
                    </a:lnTo>
                    <a:lnTo>
                      <a:pt x="151" y="34"/>
                    </a:lnTo>
                    <a:lnTo>
                      <a:pt x="155" y="41"/>
                    </a:lnTo>
                    <a:lnTo>
                      <a:pt x="157" y="48"/>
                    </a:lnTo>
                    <a:lnTo>
                      <a:pt x="160" y="57"/>
                    </a:lnTo>
                    <a:lnTo>
                      <a:pt x="161" y="65"/>
                    </a:lnTo>
                    <a:lnTo>
                      <a:pt x="162" y="73"/>
                    </a:lnTo>
                    <a:lnTo>
                      <a:pt x="163" y="82"/>
                    </a:lnTo>
                    <a:lnTo>
                      <a:pt x="162" y="91"/>
                    </a:lnTo>
                    <a:lnTo>
                      <a:pt x="161" y="100"/>
                    </a:lnTo>
                    <a:lnTo>
                      <a:pt x="159" y="109"/>
                    </a:lnTo>
                    <a:lnTo>
                      <a:pt x="157" y="118"/>
                    </a:lnTo>
                    <a:lnTo>
                      <a:pt x="153" y="125"/>
                    </a:lnTo>
                    <a:lnTo>
                      <a:pt x="149" y="133"/>
                    </a:lnTo>
                    <a:lnTo>
                      <a:pt x="145" y="141"/>
                    </a:lnTo>
                    <a:lnTo>
                      <a:pt x="140" y="147"/>
                    </a:lnTo>
                    <a:lnTo>
                      <a:pt x="135" y="153"/>
                    </a:lnTo>
                    <a:lnTo>
                      <a:pt x="129" y="157"/>
                    </a:lnTo>
                    <a:lnTo>
                      <a:pt x="123" y="162"/>
                    </a:lnTo>
                    <a:lnTo>
                      <a:pt x="116" y="166"/>
                    </a:lnTo>
                    <a:lnTo>
                      <a:pt x="109" y="169"/>
                    </a:lnTo>
                    <a:lnTo>
                      <a:pt x="102" y="172"/>
                    </a:lnTo>
                    <a:lnTo>
                      <a:pt x="94" y="173"/>
                    </a:lnTo>
                    <a:lnTo>
                      <a:pt x="86" y="173"/>
                    </a:lnTo>
                    <a:lnTo>
                      <a:pt x="78" y="173"/>
                    </a:lnTo>
                    <a:lnTo>
                      <a:pt x="71" y="172"/>
                    </a:lnTo>
                    <a:lnTo>
                      <a:pt x="63" y="169"/>
                    </a:lnTo>
                    <a:lnTo>
                      <a:pt x="55" y="166"/>
                    </a:lnTo>
                    <a:lnTo>
                      <a:pt x="49" y="162"/>
                    </a:lnTo>
                    <a:lnTo>
                      <a:pt x="42" y="157"/>
                    </a:lnTo>
                    <a:lnTo>
                      <a:pt x="36" y="153"/>
                    </a:lnTo>
                    <a:lnTo>
                      <a:pt x="31" y="147"/>
                    </a:lnTo>
                    <a:lnTo>
                      <a:pt x="26" y="141"/>
                    </a:lnTo>
                    <a:lnTo>
                      <a:pt x="22" y="133"/>
                    </a:lnTo>
                    <a:lnTo>
                      <a:pt x="18" y="125"/>
                    </a:lnTo>
                    <a:lnTo>
                      <a:pt x="15" y="118"/>
                    </a:lnTo>
                    <a:lnTo>
                      <a:pt x="12" y="109"/>
                    </a:lnTo>
                    <a:lnTo>
                      <a:pt x="10" y="100"/>
                    </a:lnTo>
                    <a:lnTo>
                      <a:pt x="9" y="91"/>
                    </a:lnTo>
                    <a:lnTo>
                      <a:pt x="9" y="82"/>
                    </a:lnTo>
                    <a:lnTo>
                      <a:pt x="9" y="69"/>
                    </a:lnTo>
                    <a:lnTo>
                      <a:pt x="12" y="57"/>
                    </a:lnTo>
                    <a:lnTo>
                      <a:pt x="15" y="45"/>
                    </a:lnTo>
                    <a:lnTo>
                      <a:pt x="20" y="34"/>
                    </a:lnTo>
                    <a:lnTo>
                      <a:pt x="26" y="24"/>
                    </a:lnTo>
                    <a:lnTo>
                      <a:pt x="33" y="15"/>
                    </a:lnTo>
                    <a:lnTo>
                      <a:pt x="41" y="7"/>
                    </a:lnTo>
                    <a:lnTo>
                      <a:pt x="49" y="0"/>
                    </a:lnTo>
                    <a:lnTo>
                      <a:pt x="46" y="2"/>
                    </a:lnTo>
                    <a:lnTo>
                      <a:pt x="43" y="3"/>
                    </a:lnTo>
                    <a:lnTo>
                      <a:pt x="39" y="4"/>
                    </a:lnTo>
                    <a:lnTo>
                      <a:pt x="36" y="5"/>
                    </a:lnTo>
                    <a:lnTo>
                      <a:pt x="33" y="6"/>
                    </a:lnTo>
                    <a:lnTo>
                      <a:pt x="30" y="7"/>
                    </a:lnTo>
                    <a:lnTo>
                      <a:pt x="27" y="10"/>
                    </a:lnTo>
                    <a:lnTo>
                      <a:pt x="23" y="11"/>
                    </a:lnTo>
                    <a:lnTo>
                      <a:pt x="18" y="18"/>
                    </a:lnTo>
                    <a:lnTo>
                      <a:pt x="13" y="25"/>
                    </a:lnTo>
                    <a:lnTo>
                      <a:pt x="9" y="34"/>
                    </a:lnTo>
                    <a:lnTo>
                      <a:pt x="6" y="43"/>
                    </a:lnTo>
                    <a:lnTo>
                      <a:pt x="3" y="52"/>
                    </a:lnTo>
                    <a:lnTo>
                      <a:pt x="1" y="61"/>
                    </a:lnTo>
                    <a:lnTo>
                      <a:pt x="0" y="71"/>
                    </a:lnTo>
                    <a:lnTo>
                      <a:pt x="0" y="82"/>
                    </a:lnTo>
                    <a:lnTo>
                      <a:pt x="0" y="93"/>
                    </a:lnTo>
                    <a:lnTo>
                      <a:pt x="1" y="102"/>
                    </a:lnTo>
                    <a:lnTo>
                      <a:pt x="3" y="112"/>
                    </a:lnTo>
                    <a:lnTo>
                      <a:pt x="6" y="121"/>
                    </a:lnTo>
                    <a:lnTo>
                      <a:pt x="10" y="131"/>
                    </a:lnTo>
                    <a:lnTo>
                      <a:pt x="14" y="139"/>
                    </a:lnTo>
                    <a:lnTo>
                      <a:pt x="19" y="147"/>
                    </a:lnTo>
                    <a:lnTo>
                      <a:pt x="25" y="154"/>
                    </a:lnTo>
                    <a:lnTo>
                      <a:pt x="31" y="161"/>
                    </a:lnTo>
                    <a:lnTo>
                      <a:pt x="37" y="167"/>
                    </a:lnTo>
                    <a:lnTo>
                      <a:pt x="44" y="172"/>
                    </a:lnTo>
                    <a:lnTo>
                      <a:pt x="52" y="176"/>
                    </a:lnTo>
                    <a:lnTo>
                      <a:pt x="61" y="180"/>
                    </a:lnTo>
                    <a:lnTo>
                      <a:pt x="69" y="182"/>
                    </a:lnTo>
                    <a:lnTo>
                      <a:pt x="77" y="184"/>
                    </a:lnTo>
                    <a:lnTo>
                      <a:pt x="86" y="184"/>
                    </a:lnTo>
                    <a:lnTo>
                      <a:pt x="95" y="184"/>
                    </a:lnTo>
                    <a:lnTo>
                      <a:pt x="103" y="182"/>
                    </a:lnTo>
                    <a:lnTo>
                      <a:pt x="111" y="180"/>
                    </a:lnTo>
                    <a:lnTo>
                      <a:pt x="119" y="176"/>
                    </a:lnTo>
                    <a:lnTo>
                      <a:pt x="127" y="172"/>
                    </a:lnTo>
                    <a:lnTo>
                      <a:pt x="134" y="167"/>
                    </a:lnTo>
                    <a:lnTo>
                      <a:pt x="140" y="161"/>
                    </a:lnTo>
                    <a:lnTo>
                      <a:pt x="147" y="154"/>
                    </a:lnTo>
                    <a:lnTo>
                      <a:pt x="152" y="147"/>
                    </a:lnTo>
                    <a:lnTo>
                      <a:pt x="157" y="139"/>
                    </a:lnTo>
                    <a:lnTo>
                      <a:pt x="161" y="131"/>
                    </a:lnTo>
                    <a:lnTo>
                      <a:pt x="165" y="121"/>
                    </a:lnTo>
                    <a:lnTo>
                      <a:pt x="168" y="112"/>
                    </a:lnTo>
                    <a:lnTo>
                      <a:pt x="170" y="102"/>
                    </a:lnTo>
                    <a:lnTo>
                      <a:pt x="171" y="93"/>
                    </a:lnTo>
                    <a:lnTo>
                      <a:pt x="172" y="82"/>
                    </a:lnTo>
                    <a:close/>
                  </a:path>
                </a:pathLst>
              </a:custGeom>
              <a:solidFill>
                <a:srgbClr val="F7D2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 name="Freeform 143">
                <a:extLst>
                  <a:ext uri="{FF2B5EF4-FFF2-40B4-BE49-F238E27FC236}">
                    <a16:creationId xmlns:a16="http://schemas.microsoft.com/office/drawing/2014/main" xmlns="" id="{7C514F36-227E-45F5-9C27-7D62F7ADB59B}"/>
                  </a:ext>
                </a:extLst>
              </p:cNvPr>
              <p:cNvSpPr>
                <a:spLocks/>
              </p:cNvSpPr>
              <p:nvPr/>
            </p:nvSpPr>
            <p:spPr bwMode="auto">
              <a:xfrm>
                <a:off x="1145" y="2645"/>
                <a:ext cx="33" cy="30"/>
              </a:xfrm>
              <a:custGeom>
                <a:avLst/>
                <a:gdLst>
                  <a:gd name="T0" fmla="*/ 1 w 163"/>
                  <a:gd name="T1" fmla="*/ 0 h 181"/>
                  <a:gd name="T2" fmla="*/ 1 w 163"/>
                  <a:gd name="T3" fmla="*/ 0 h 181"/>
                  <a:gd name="T4" fmla="*/ 1 w 163"/>
                  <a:gd name="T5" fmla="*/ 0 h 181"/>
                  <a:gd name="T6" fmla="*/ 1 w 163"/>
                  <a:gd name="T7" fmla="*/ 0 h 181"/>
                  <a:gd name="T8" fmla="*/ 1 w 163"/>
                  <a:gd name="T9" fmla="*/ 0 h 181"/>
                  <a:gd name="T10" fmla="*/ 1 w 163"/>
                  <a:gd name="T11" fmla="*/ 0 h 181"/>
                  <a:gd name="T12" fmla="*/ 1 w 163"/>
                  <a:gd name="T13" fmla="*/ 0 h 181"/>
                  <a:gd name="T14" fmla="*/ 1 w 163"/>
                  <a:gd name="T15" fmla="*/ 0 h 181"/>
                  <a:gd name="T16" fmla="*/ 1 w 163"/>
                  <a:gd name="T17" fmla="*/ 0 h 181"/>
                  <a:gd name="T18" fmla="*/ 1 w 163"/>
                  <a:gd name="T19" fmla="*/ 0 h 181"/>
                  <a:gd name="T20" fmla="*/ 1 w 163"/>
                  <a:gd name="T21" fmla="*/ 0 h 181"/>
                  <a:gd name="T22" fmla="*/ 1 w 163"/>
                  <a:gd name="T23" fmla="*/ 0 h 181"/>
                  <a:gd name="T24" fmla="*/ 1 w 163"/>
                  <a:gd name="T25" fmla="*/ 0 h 181"/>
                  <a:gd name="T26" fmla="*/ 1 w 163"/>
                  <a:gd name="T27" fmla="*/ 0 h 181"/>
                  <a:gd name="T28" fmla="*/ 1 w 163"/>
                  <a:gd name="T29" fmla="*/ 0 h 181"/>
                  <a:gd name="T30" fmla="*/ 1 w 163"/>
                  <a:gd name="T31" fmla="*/ 0 h 181"/>
                  <a:gd name="T32" fmla="*/ 1 w 163"/>
                  <a:gd name="T33" fmla="*/ 0 h 181"/>
                  <a:gd name="T34" fmla="*/ 1 w 163"/>
                  <a:gd name="T35" fmla="*/ 0 h 181"/>
                  <a:gd name="T36" fmla="*/ 1 w 163"/>
                  <a:gd name="T37" fmla="*/ 0 h 181"/>
                  <a:gd name="T38" fmla="*/ 1 w 163"/>
                  <a:gd name="T39" fmla="*/ 1 h 181"/>
                  <a:gd name="T40" fmla="*/ 1 w 163"/>
                  <a:gd name="T41" fmla="*/ 1 h 181"/>
                  <a:gd name="T42" fmla="*/ 1 w 163"/>
                  <a:gd name="T43" fmla="*/ 1 h 181"/>
                  <a:gd name="T44" fmla="*/ 1 w 163"/>
                  <a:gd name="T45" fmla="*/ 1 h 181"/>
                  <a:gd name="T46" fmla="*/ 1 w 163"/>
                  <a:gd name="T47" fmla="*/ 1 h 181"/>
                  <a:gd name="T48" fmla="*/ 1 w 163"/>
                  <a:gd name="T49" fmla="*/ 1 h 181"/>
                  <a:gd name="T50" fmla="*/ 0 w 163"/>
                  <a:gd name="T51" fmla="*/ 1 h 181"/>
                  <a:gd name="T52" fmla="*/ 0 w 163"/>
                  <a:gd name="T53" fmla="*/ 1 h 181"/>
                  <a:gd name="T54" fmla="*/ 0 w 163"/>
                  <a:gd name="T55" fmla="*/ 1 h 181"/>
                  <a:gd name="T56" fmla="*/ 0 w 163"/>
                  <a:gd name="T57" fmla="*/ 1 h 181"/>
                  <a:gd name="T58" fmla="*/ 0 w 163"/>
                  <a:gd name="T59" fmla="*/ 0 h 181"/>
                  <a:gd name="T60" fmla="*/ 0 w 163"/>
                  <a:gd name="T61" fmla="*/ 0 h 181"/>
                  <a:gd name="T62" fmla="*/ 0 w 163"/>
                  <a:gd name="T63" fmla="*/ 0 h 181"/>
                  <a:gd name="T64" fmla="*/ 0 w 163"/>
                  <a:gd name="T65" fmla="*/ 0 h 181"/>
                  <a:gd name="T66" fmla="*/ 0 w 163"/>
                  <a:gd name="T67" fmla="*/ 0 h 181"/>
                  <a:gd name="T68" fmla="*/ 0 w 163"/>
                  <a:gd name="T69" fmla="*/ 0 h 181"/>
                  <a:gd name="T70" fmla="*/ 0 w 163"/>
                  <a:gd name="T71" fmla="*/ 0 h 181"/>
                  <a:gd name="T72" fmla="*/ 0 w 163"/>
                  <a:gd name="T73" fmla="*/ 0 h 181"/>
                  <a:gd name="T74" fmla="*/ 0 w 163"/>
                  <a:gd name="T75" fmla="*/ 0 h 181"/>
                  <a:gd name="T76" fmla="*/ 1 w 163"/>
                  <a:gd name="T77" fmla="*/ 0 h 181"/>
                  <a:gd name="T78" fmla="*/ 0 w 163"/>
                  <a:gd name="T79" fmla="*/ 0 h 181"/>
                  <a:gd name="T80" fmla="*/ 0 w 163"/>
                  <a:gd name="T81" fmla="*/ 0 h 181"/>
                  <a:gd name="T82" fmla="*/ 0 w 163"/>
                  <a:gd name="T83" fmla="*/ 0 h 181"/>
                  <a:gd name="T84" fmla="*/ 0 w 163"/>
                  <a:gd name="T85" fmla="*/ 0 h 181"/>
                  <a:gd name="T86" fmla="*/ 0 w 163"/>
                  <a:gd name="T87" fmla="*/ 0 h 181"/>
                  <a:gd name="T88" fmla="*/ 0 w 163"/>
                  <a:gd name="T89" fmla="*/ 0 h 181"/>
                  <a:gd name="T90" fmla="*/ 0 w 163"/>
                  <a:gd name="T91" fmla="*/ 0 h 181"/>
                  <a:gd name="T92" fmla="*/ 0 w 163"/>
                  <a:gd name="T93" fmla="*/ 0 h 181"/>
                  <a:gd name="T94" fmla="*/ 0 w 163"/>
                  <a:gd name="T95" fmla="*/ 0 h 181"/>
                  <a:gd name="T96" fmla="*/ 0 w 163"/>
                  <a:gd name="T97" fmla="*/ 1 h 181"/>
                  <a:gd name="T98" fmla="*/ 0 w 163"/>
                  <a:gd name="T99" fmla="*/ 1 h 181"/>
                  <a:gd name="T100" fmla="*/ 0 w 163"/>
                  <a:gd name="T101" fmla="*/ 1 h 181"/>
                  <a:gd name="T102" fmla="*/ 0 w 163"/>
                  <a:gd name="T103" fmla="*/ 1 h 181"/>
                  <a:gd name="T104" fmla="*/ 0 w 163"/>
                  <a:gd name="T105" fmla="*/ 1 h 181"/>
                  <a:gd name="T106" fmla="*/ 1 w 163"/>
                  <a:gd name="T107" fmla="*/ 1 h 181"/>
                  <a:gd name="T108" fmla="*/ 1 w 163"/>
                  <a:gd name="T109" fmla="*/ 1 h 181"/>
                  <a:gd name="T110" fmla="*/ 1 w 163"/>
                  <a:gd name="T111" fmla="*/ 1 h 181"/>
                  <a:gd name="T112" fmla="*/ 1 w 163"/>
                  <a:gd name="T113" fmla="*/ 1 h 181"/>
                  <a:gd name="T114" fmla="*/ 1 w 163"/>
                  <a:gd name="T115" fmla="*/ 1 h 181"/>
                  <a:gd name="T116" fmla="*/ 1 w 163"/>
                  <a:gd name="T117" fmla="*/ 1 h 181"/>
                  <a:gd name="T118" fmla="*/ 1 w 163"/>
                  <a:gd name="T119" fmla="*/ 1 h 181"/>
                  <a:gd name="T120" fmla="*/ 1 w 163"/>
                  <a:gd name="T121" fmla="*/ 0 h 181"/>
                  <a:gd name="T122" fmla="*/ 1 w 163"/>
                  <a:gd name="T123" fmla="*/ 0 h 18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3"/>
                  <a:gd name="T187" fmla="*/ 0 h 181"/>
                  <a:gd name="T188" fmla="*/ 163 w 163"/>
                  <a:gd name="T189" fmla="*/ 181 h 18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3" h="181">
                    <a:moveTo>
                      <a:pt x="163" y="84"/>
                    </a:moveTo>
                    <a:lnTo>
                      <a:pt x="163" y="77"/>
                    </a:lnTo>
                    <a:lnTo>
                      <a:pt x="162" y="71"/>
                    </a:lnTo>
                    <a:lnTo>
                      <a:pt x="161" y="63"/>
                    </a:lnTo>
                    <a:lnTo>
                      <a:pt x="160" y="57"/>
                    </a:lnTo>
                    <a:lnTo>
                      <a:pt x="158" y="50"/>
                    </a:lnTo>
                    <a:lnTo>
                      <a:pt x="156" y="44"/>
                    </a:lnTo>
                    <a:lnTo>
                      <a:pt x="154" y="38"/>
                    </a:lnTo>
                    <a:lnTo>
                      <a:pt x="151" y="33"/>
                    </a:lnTo>
                    <a:lnTo>
                      <a:pt x="149" y="31"/>
                    </a:lnTo>
                    <a:lnTo>
                      <a:pt x="147" y="30"/>
                    </a:lnTo>
                    <a:lnTo>
                      <a:pt x="145" y="27"/>
                    </a:lnTo>
                    <a:lnTo>
                      <a:pt x="143" y="26"/>
                    </a:lnTo>
                    <a:lnTo>
                      <a:pt x="141" y="24"/>
                    </a:lnTo>
                    <a:lnTo>
                      <a:pt x="139" y="23"/>
                    </a:lnTo>
                    <a:lnTo>
                      <a:pt x="137" y="21"/>
                    </a:lnTo>
                    <a:lnTo>
                      <a:pt x="135" y="19"/>
                    </a:lnTo>
                    <a:lnTo>
                      <a:pt x="133" y="18"/>
                    </a:lnTo>
                    <a:lnTo>
                      <a:pt x="132" y="18"/>
                    </a:lnTo>
                    <a:lnTo>
                      <a:pt x="130" y="17"/>
                    </a:lnTo>
                    <a:lnTo>
                      <a:pt x="128" y="15"/>
                    </a:lnTo>
                    <a:lnTo>
                      <a:pt x="127" y="14"/>
                    </a:lnTo>
                    <a:lnTo>
                      <a:pt x="125" y="13"/>
                    </a:lnTo>
                    <a:lnTo>
                      <a:pt x="123" y="13"/>
                    </a:lnTo>
                    <a:lnTo>
                      <a:pt x="122" y="12"/>
                    </a:lnTo>
                    <a:lnTo>
                      <a:pt x="129" y="18"/>
                    </a:lnTo>
                    <a:lnTo>
                      <a:pt x="135" y="25"/>
                    </a:lnTo>
                    <a:lnTo>
                      <a:pt x="140" y="33"/>
                    </a:lnTo>
                    <a:lnTo>
                      <a:pt x="145" y="42"/>
                    </a:lnTo>
                    <a:lnTo>
                      <a:pt x="149" y="51"/>
                    </a:lnTo>
                    <a:lnTo>
                      <a:pt x="152" y="62"/>
                    </a:lnTo>
                    <a:lnTo>
                      <a:pt x="153" y="73"/>
                    </a:lnTo>
                    <a:lnTo>
                      <a:pt x="154" y="84"/>
                    </a:lnTo>
                    <a:lnTo>
                      <a:pt x="154" y="92"/>
                    </a:lnTo>
                    <a:lnTo>
                      <a:pt x="153" y="101"/>
                    </a:lnTo>
                    <a:lnTo>
                      <a:pt x="151" y="109"/>
                    </a:lnTo>
                    <a:lnTo>
                      <a:pt x="148" y="117"/>
                    </a:lnTo>
                    <a:lnTo>
                      <a:pt x="145" y="125"/>
                    </a:lnTo>
                    <a:lnTo>
                      <a:pt x="142" y="132"/>
                    </a:lnTo>
                    <a:lnTo>
                      <a:pt x="138" y="139"/>
                    </a:lnTo>
                    <a:lnTo>
                      <a:pt x="133" y="145"/>
                    </a:lnTo>
                    <a:lnTo>
                      <a:pt x="128" y="151"/>
                    </a:lnTo>
                    <a:lnTo>
                      <a:pt x="122" y="156"/>
                    </a:lnTo>
                    <a:lnTo>
                      <a:pt x="116" y="159"/>
                    </a:lnTo>
                    <a:lnTo>
                      <a:pt x="110" y="163"/>
                    </a:lnTo>
                    <a:lnTo>
                      <a:pt x="103" y="166"/>
                    </a:lnTo>
                    <a:lnTo>
                      <a:pt x="97" y="169"/>
                    </a:lnTo>
                    <a:lnTo>
                      <a:pt x="89" y="170"/>
                    </a:lnTo>
                    <a:lnTo>
                      <a:pt x="82" y="170"/>
                    </a:lnTo>
                    <a:lnTo>
                      <a:pt x="75" y="170"/>
                    </a:lnTo>
                    <a:lnTo>
                      <a:pt x="68" y="169"/>
                    </a:lnTo>
                    <a:lnTo>
                      <a:pt x="61" y="166"/>
                    </a:lnTo>
                    <a:lnTo>
                      <a:pt x="54" y="163"/>
                    </a:lnTo>
                    <a:lnTo>
                      <a:pt x="47" y="159"/>
                    </a:lnTo>
                    <a:lnTo>
                      <a:pt x="41" y="156"/>
                    </a:lnTo>
                    <a:lnTo>
                      <a:pt x="35" y="151"/>
                    </a:lnTo>
                    <a:lnTo>
                      <a:pt x="30" y="145"/>
                    </a:lnTo>
                    <a:lnTo>
                      <a:pt x="26" y="139"/>
                    </a:lnTo>
                    <a:lnTo>
                      <a:pt x="21" y="132"/>
                    </a:lnTo>
                    <a:lnTo>
                      <a:pt x="18" y="125"/>
                    </a:lnTo>
                    <a:lnTo>
                      <a:pt x="15" y="117"/>
                    </a:lnTo>
                    <a:lnTo>
                      <a:pt x="12" y="109"/>
                    </a:lnTo>
                    <a:lnTo>
                      <a:pt x="11" y="101"/>
                    </a:lnTo>
                    <a:lnTo>
                      <a:pt x="10" y="92"/>
                    </a:lnTo>
                    <a:lnTo>
                      <a:pt x="9" y="84"/>
                    </a:lnTo>
                    <a:lnTo>
                      <a:pt x="9" y="77"/>
                    </a:lnTo>
                    <a:lnTo>
                      <a:pt x="10" y="68"/>
                    </a:lnTo>
                    <a:lnTo>
                      <a:pt x="12" y="61"/>
                    </a:lnTo>
                    <a:lnTo>
                      <a:pt x="13" y="55"/>
                    </a:lnTo>
                    <a:lnTo>
                      <a:pt x="18" y="42"/>
                    </a:lnTo>
                    <a:lnTo>
                      <a:pt x="25" y="30"/>
                    </a:lnTo>
                    <a:lnTo>
                      <a:pt x="33" y="19"/>
                    </a:lnTo>
                    <a:lnTo>
                      <a:pt x="43" y="11"/>
                    </a:lnTo>
                    <a:lnTo>
                      <a:pt x="48" y="7"/>
                    </a:lnTo>
                    <a:lnTo>
                      <a:pt x="54" y="5"/>
                    </a:lnTo>
                    <a:lnTo>
                      <a:pt x="60" y="1"/>
                    </a:lnTo>
                    <a:lnTo>
                      <a:pt x="66" y="0"/>
                    </a:lnTo>
                    <a:lnTo>
                      <a:pt x="62" y="0"/>
                    </a:lnTo>
                    <a:lnTo>
                      <a:pt x="57" y="1"/>
                    </a:lnTo>
                    <a:lnTo>
                      <a:pt x="52" y="1"/>
                    </a:lnTo>
                    <a:lnTo>
                      <a:pt x="48" y="2"/>
                    </a:lnTo>
                    <a:lnTo>
                      <a:pt x="44" y="4"/>
                    </a:lnTo>
                    <a:lnTo>
                      <a:pt x="39" y="5"/>
                    </a:lnTo>
                    <a:lnTo>
                      <a:pt x="35" y="6"/>
                    </a:lnTo>
                    <a:lnTo>
                      <a:pt x="31" y="7"/>
                    </a:lnTo>
                    <a:lnTo>
                      <a:pt x="24" y="14"/>
                    </a:lnTo>
                    <a:lnTo>
                      <a:pt x="18" y="23"/>
                    </a:lnTo>
                    <a:lnTo>
                      <a:pt x="13" y="31"/>
                    </a:lnTo>
                    <a:lnTo>
                      <a:pt x="9" y="41"/>
                    </a:lnTo>
                    <a:lnTo>
                      <a:pt x="5" y="50"/>
                    </a:lnTo>
                    <a:lnTo>
                      <a:pt x="2" y="61"/>
                    </a:lnTo>
                    <a:lnTo>
                      <a:pt x="1" y="72"/>
                    </a:lnTo>
                    <a:lnTo>
                      <a:pt x="0" y="84"/>
                    </a:lnTo>
                    <a:lnTo>
                      <a:pt x="1" y="93"/>
                    </a:lnTo>
                    <a:lnTo>
                      <a:pt x="2" y="103"/>
                    </a:lnTo>
                    <a:lnTo>
                      <a:pt x="4" y="113"/>
                    </a:lnTo>
                    <a:lnTo>
                      <a:pt x="7" y="121"/>
                    </a:lnTo>
                    <a:lnTo>
                      <a:pt x="10" y="131"/>
                    </a:lnTo>
                    <a:lnTo>
                      <a:pt x="14" y="138"/>
                    </a:lnTo>
                    <a:lnTo>
                      <a:pt x="19" y="146"/>
                    </a:lnTo>
                    <a:lnTo>
                      <a:pt x="24" y="152"/>
                    </a:lnTo>
                    <a:lnTo>
                      <a:pt x="30" y="158"/>
                    </a:lnTo>
                    <a:lnTo>
                      <a:pt x="36" y="164"/>
                    </a:lnTo>
                    <a:lnTo>
                      <a:pt x="43" y="169"/>
                    </a:lnTo>
                    <a:lnTo>
                      <a:pt x="50" y="174"/>
                    </a:lnTo>
                    <a:lnTo>
                      <a:pt x="58" y="176"/>
                    </a:lnTo>
                    <a:lnTo>
                      <a:pt x="66" y="178"/>
                    </a:lnTo>
                    <a:lnTo>
                      <a:pt x="74" y="181"/>
                    </a:lnTo>
                    <a:lnTo>
                      <a:pt x="82" y="181"/>
                    </a:lnTo>
                    <a:lnTo>
                      <a:pt x="90" y="181"/>
                    </a:lnTo>
                    <a:lnTo>
                      <a:pt x="98" y="178"/>
                    </a:lnTo>
                    <a:lnTo>
                      <a:pt x="106" y="176"/>
                    </a:lnTo>
                    <a:lnTo>
                      <a:pt x="114" y="174"/>
                    </a:lnTo>
                    <a:lnTo>
                      <a:pt x="121" y="169"/>
                    </a:lnTo>
                    <a:lnTo>
                      <a:pt x="127" y="164"/>
                    </a:lnTo>
                    <a:lnTo>
                      <a:pt x="134" y="158"/>
                    </a:lnTo>
                    <a:lnTo>
                      <a:pt x="139" y="152"/>
                    </a:lnTo>
                    <a:lnTo>
                      <a:pt x="145" y="146"/>
                    </a:lnTo>
                    <a:lnTo>
                      <a:pt x="149" y="138"/>
                    </a:lnTo>
                    <a:lnTo>
                      <a:pt x="153" y="131"/>
                    </a:lnTo>
                    <a:lnTo>
                      <a:pt x="157" y="121"/>
                    </a:lnTo>
                    <a:lnTo>
                      <a:pt x="159" y="113"/>
                    </a:lnTo>
                    <a:lnTo>
                      <a:pt x="161" y="103"/>
                    </a:lnTo>
                    <a:lnTo>
                      <a:pt x="163" y="93"/>
                    </a:lnTo>
                    <a:lnTo>
                      <a:pt x="163" y="84"/>
                    </a:lnTo>
                    <a:close/>
                  </a:path>
                </a:pathLst>
              </a:custGeom>
              <a:solidFill>
                <a:srgbClr val="F8D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6" name="Freeform 144">
                <a:extLst>
                  <a:ext uri="{FF2B5EF4-FFF2-40B4-BE49-F238E27FC236}">
                    <a16:creationId xmlns:a16="http://schemas.microsoft.com/office/drawing/2014/main" xmlns="" id="{A9AB6DE7-3107-437C-BE21-2EAD0BAC9374}"/>
                  </a:ext>
                </a:extLst>
              </p:cNvPr>
              <p:cNvSpPr>
                <a:spLocks noEditPoints="1"/>
              </p:cNvSpPr>
              <p:nvPr/>
            </p:nvSpPr>
            <p:spPr bwMode="auto">
              <a:xfrm>
                <a:off x="1146" y="2645"/>
                <a:ext cx="31" cy="29"/>
              </a:xfrm>
              <a:custGeom>
                <a:avLst/>
                <a:gdLst>
                  <a:gd name="T0" fmla="*/ 1 w 154"/>
                  <a:gd name="T1" fmla="*/ 0 h 175"/>
                  <a:gd name="T2" fmla="*/ 1 w 154"/>
                  <a:gd name="T3" fmla="*/ 0 h 175"/>
                  <a:gd name="T4" fmla="*/ 1 w 154"/>
                  <a:gd name="T5" fmla="*/ 0 h 175"/>
                  <a:gd name="T6" fmla="*/ 1 w 154"/>
                  <a:gd name="T7" fmla="*/ 0 h 175"/>
                  <a:gd name="T8" fmla="*/ 1 w 154"/>
                  <a:gd name="T9" fmla="*/ 0 h 175"/>
                  <a:gd name="T10" fmla="*/ 1 w 154"/>
                  <a:gd name="T11" fmla="*/ 0 h 175"/>
                  <a:gd name="T12" fmla="*/ 1 w 154"/>
                  <a:gd name="T13" fmla="*/ 0 h 175"/>
                  <a:gd name="T14" fmla="*/ 0 w 154"/>
                  <a:gd name="T15" fmla="*/ 0 h 175"/>
                  <a:gd name="T16" fmla="*/ 0 w 154"/>
                  <a:gd name="T17" fmla="*/ 0 h 175"/>
                  <a:gd name="T18" fmla="*/ 0 w 154"/>
                  <a:gd name="T19" fmla="*/ 0 h 175"/>
                  <a:gd name="T20" fmla="*/ 0 w 154"/>
                  <a:gd name="T21" fmla="*/ 0 h 175"/>
                  <a:gd name="T22" fmla="*/ 0 w 154"/>
                  <a:gd name="T23" fmla="*/ 0 h 175"/>
                  <a:gd name="T24" fmla="*/ 0 w 154"/>
                  <a:gd name="T25" fmla="*/ 1 h 175"/>
                  <a:gd name="T26" fmla="*/ 0 w 154"/>
                  <a:gd name="T27" fmla="*/ 1 h 175"/>
                  <a:gd name="T28" fmla="*/ 0 w 154"/>
                  <a:gd name="T29" fmla="*/ 1 h 175"/>
                  <a:gd name="T30" fmla="*/ 1 w 154"/>
                  <a:gd name="T31" fmla="*/ 1 h 175"/>
                  <a:gd name="T32" fmla="*/ 1 w 154"/>
                  <a:gd name="T33" fmla="*/ 1 h 175"/>
                  <a:gd name="T34" fmla="*/ 1 w 154"/>
                  <a:gd name="T35" fmla="*/ 1 h 175"/>
                  <a:gd name="T36" fmla="*/ 1 w 154"/>
                  <a:gd name="T37" fmla="*/ 1 h 175"/>
                  <a:gd name="T38" fmla="*/ 1 w 154"/>
                  <a:gd name="T39" fmla="*/ 0 h 175"/>
                  <a:gd name="T40" fmla="*/ 1 w 154"/>
                  <a:gd name="T41" fmla="*/ 0 h 175"/>
                  <a:gd name="T42" fmla="*/ 1 w 154"/>
                  <a:gd name="T43" fmla="*/ 0 h 175"/>
                  <a:gd name="T44" fmla="*/ 1 w 154"/>
                  <a:gd name="T45" fmla="*/ 0 h 175"/>
                  <a:gd name="T46" fmla="*/ 1 w 154"/>
                  <a:gd name="T47" fmla="*/ 0 h 175"/>
                  <a:gd name="T48" fmla="*/ 1 w 154"/>
                  <a:gd name="T49" fmla="*/ 1 h 175"/>
                  <a:gd name="T50" fmla="*/ 1 w 154"/>
                  <a:gd name="T51" fmla="*/ 1 h 175"/>
                  <a:gd name="T52" fmla="*/ 1 w 154"/>
                  <a:gd name="T53" fmla="*/ 1 h 175"/>
                  <a:gd name="T54" fmla="*/ 1 w 154"/>
                  <a:gd name="T55" fmla="*/ 1 h 175"/>
                  <a:gd name="T56" fmla="*/ 0 w 154"/>
                  <a:gd name="T57" fmla="*/ 1 h 175"/>
                  <a:gd name="T58" fmla="*/ 0 w 154"/>
                  <a:gd name="T59" fmla="*/ 1 h 175"/>
                  <a:gd name="T60" fmla="*/ 0 w 154"/>
                  <a:gd name="T61" fmla="*/ 0 h 175"/>
                  <a:gd name="T62" fmla="*/ 0 w 154"/>
                  <a:gd name="T63" fmla="*/ 0 h 175"/>
                  <a:gd name="T64" fmla="*/ 0 w 154"/>
                  <a:gd name="T65" fmla="*/ 0 h 175"/>
                  <a:gd name="T66" fmla="*/ 0 w 154"/>
                  <a:gd name="T67" fmla="*/ 0 h 175"/>
                  <a:gd name="T68" fmla="*/ 0 w 154"/>
                  <a:gd name="T69" fmla="*/ 0 h 175"/>
                  <a:gd name="T70" fmla="*/ 0 w 154"/>
                  <a:gd name="T71" fmla="*/ 0 h 175"/>
                  <a:gd name="T72" fmla="*/ 0 w 154"/>
                  <a:gd name="T73" fmla="*/ 0 h 175"/>
                  <a:gd name="T74" fmla="*/ 1 w 154"/>
                  <a:gd name="T75" fmla="*/ 0 h 175"/>
                  <a:gd name="T76" fmla="*/ 1 w 154"/>
                  <a:gd name="T77" fmla="*/ 0 h 175"/>
                  <a:gd name="T78" fmla="*/ 1 w 154"/>
                  <a:gd name="T79" fmla="*/ 0 h 175"/>
                  <a:gd name="T80" fmla="*/ 1 w 154"/>
                  <a:gd name="T81" fmla="*/ 0 h 175"/>
                  <a:gd name="T82" fmla="*/ 1 w 154"/>
                  <a:gd name="T83" fmla="*/ 0 h 175"/>
                  <a:gd name="T84" fmla="*/ 1 w 154"/>
                  <a:gd name="T85" fmla="*/ 0 h 1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4"/>
                  <a:gd name="T130" fmla="*/ 0 h 175"/>
                  <a:gd name="T131" fmla="*/ 154 w 154"/>
                  <a:gd name="T132" fmla="*/ 175 h 17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4" h="175">
                    <a:moveTo>
                      <a:pt x="154" y="84"/>
                    </a:moveTo>
                    <a:lnTo>
                      <a:pt x="153" y="75"/>
                    </a:lnTo>
                    <a:lnTo>
                      <a:pt x="152" y="67"/>
                    </a:lnTo>
                    <a:lnTo>
                      <a:pt x="151" y="59"/>
                    </a:lnTo>
                    <a:lnTo>
                      <a:pt x="148" y="50"/>
                    </a:lnTo>
                    <a:lnTo>
                      <a:pt x="146" y="43"/>
                    </a:lnTo>
                    <a:lnTo>
                      <a:pt x="142" y="36"/>
                    </a:lnTo>
                    <a:lnTo>
                      <a:pt x="138" y="29"/>
                    </a:lnTo>
                    <a:lnTo>
                      <a:pt x="134" y="23"/>
                    </a:lnTo>
                    <a:lnTo>
                      <a:pt x="133" y="21"/>
                    </a:lnTo>
                    <a:lnTo>
                      <a:pt x="132" y="21"/>
                    </a:lnTo>
                    <a:lnTo>
                      <a:pt x="131" y="20"/>
                    </a:lnTo>
                    <a:lnTo>
                      <a:pt x="130" y="20"/>
                    </a:lnTo>
                    <a:lnTo>
                      <a:pt x="130" y="19"/>
                    </a:lnTo>
                    <a:lnTo>
                      <a:pt x="119" y="13"/>
                    </a:lnTo>
                    <a:lnTo>
                      <a:pt x="108" y="8"/>
                    </a:lnTo>
                    <a:lnTo>
                      <a:pt x="97" y="4"/>
                    </a:lnTo>
                    <a:lnTo>
                      <a:pt x="86" y="1"/>
                    </a:lnTo>
                    <a:lnTo>
                      <a:pt x="75" y="0"/>
                    </a:lnTo>
                    <a:lnTo>
                      <a:pt x="64" y="0"/>
                    </a:lnTo>
                    <a:lnTo>
                      <a:pt x="52" y="1"/>
                    </a:lnTo>
                    <a:lnTo>
                      <a:pt x="40" y="2"/>
                    </a:lnTo>
                    <a:lnTo>
                      <a:pt x="32" y="9"/>
                    </a:lnTo>
                    <a:lnTo>
                      <a:pt x="24" y="17"/>
                    </a:lnTo>
                    <a:lnTo>
                      <a:pt x="17" y="26"/>
                    </a:lnTo>
                    <a:lnTo>
                      <a:pt x="11" y="36"/>
                    </a:lnTo>
                    <a:lnTo>
                      <a:pt x="6" y="47"/>
                    </a:lnTo>
                    <a:lnTo>
                      <a:pt x="3" y="59"/>
                    </a:lnTo>
                    <a:lnTo>
                      <a:pt x="0" y="71"/>
                    </a:lnTo>
                    <a:lnTo>
                      <a:pt x="0" y="84"/>
                    </a:lnTo>
                    <a:lnTo>
                      <a:pt x="0" y="93"/>
                    </a:lnTo>
                    <a:lnTo>
                      <a:pt x="1" y="102"/>
                    </a:lnTo>
                    <a:lnTo>
                      <a:pt x="3" y="111"/>
                    </a:lnTo>
                    <a:lnTo>
                      <a:pt x="6" y="120"/>
                    </a:lnTo>
                    <a:lnTo>
                      <a:pt x="9" y="127"/>
                    </a:lnTo>
                    <a:lnTo>
                      <a:pt x="13" y="135"/>
                    </a:lnTo>
                    <a:lnTo>
                      <a:pt x="17" y="143"/>
                    </a:lnTo>
                    <a:lnTo>
                      <a:pt x="22" y="149"/>
                    </a:lnTo>
                    <a:lnTo>
                      <a:pt x="27" y="155"/>
                    </a:lnTo>
                    <a:lnTo>
                      <a:pt x="33" y="159"/>
                    </a:lnTo>
                    <a:lnTo>
                      <a:pt x="40" y="164"/>
                    </a:lnTo>
                    <a:lnTo>
                      <a:pt x="46" y="168"/>
                    </a:lnTo>
                    <a:lnTo>
                      <a:pt x="54" y="171"/>
                    </a:lnTo>
                    <a:lnTo>
                      <a:pt x="62" y="174"/>
                    </a:lnTo>
                    <a:lnTo>
                      <a:pt x="69" y="175"/>
                    </a:lnTo>
                    <a:lnTo>
                      <a:pt x="77" y="175"/>
                    </a:lnTo>
                    <a:lnTo>
                      <a:pt x="85" y="175"/>
                    </a:lnTo>
                    <a:lnTo>
                      <a:pt x="93" y="174"/>
                    </a:lnTo>
                    <a:lnTo>
                      <a:pt x="100" y="171"/>
                    </a:lnTo>
                    <a:lnTo>
                      <a:pt x="107" y="168"/>
                    </a:lnTo>
                    <a:lnTo>
                      <a:pt x="114" y="164"/>
                    </a:lnTo>
                    <a:lnTo>
                      <a:pt x="120" y="159"/>
                    </a:lnTo>
                    <a:lnTo>
                      <a:pt x="126" y="155"/>
                    </a:lnTo>
                    <a:lnTo>
                      <a:pt x="131" y="149"/>
                    </a:lnTo>
                    <a:lnTo>
                      <a:pt x="136" y="143"/>
                    </a:lnTo>
                    <a:lnTo>
                      <a:pt x="140" y="135"/>
                    </a:lnTo>
                    <a:lnTo>
                      <a:pt x="144" y="127"/>
                    </a:lnTo>
                    <a:lnTo>
                      <a:pt x="148" y="120"/>
                    </a:lnTo>
                    <a:lnTo>
                      <a:pt x="150" y="111"/>
                    </a:lnTo>
                    <a:lnTo>
                      <a:pt x="152" y="102"/>
                    </a:lnTo>
                    <a:lnTo>
                      <a:pt x="153" y="93"/>
                    </a:lnTo>
                    <a:lnTo>
                      <a:pt x="154" y="84"/>
                    </a:lnTo>
                    <a:close/>
                    <a:moveTo>
                      <a:pt x="145" y="84"/>
                    </a:moveTo>
                    <a:lnTo>
                      <a:pt x="144" y="92"/>
                    </a:lnTo>
                    <a:lnTo>
                      <a:pt x="143" y="101"/>
                    </a:lnTo>
                    <a:lnTo>
                      <a:pt x="142" y="108"/>
                    </a:lnTo>
                    <a:lnTo>
                      <a:pt x="139" y="115"/>
                    </a:lnTo>
                    <a:lnTo>
                      <a:pt x="136" y="122"/>
                    </a:lnTo>
                    <a:lnTo>
                      <a:pt x="133" y="129"/>
                    </a:lnTo>
                    <a:lnTo>
                      <a:pt x="129" y="135"/>
                    </a:lnTo>
                    <a:lnTo>
                      <a:pt x="125" y="141"/>
                    </a:lnTo>
                    <a:lnTo>
                      <a:pt x="120" y="146"/>
                    </a:lnTo>
                    <a:lnTo>
                      <a:pt x="115" y="151"/>
                    </a:lnTo>
                    <a:lnTo>
                      <a:pt x="109" y="155"/>
                    </a:lnTo>
                    <a:lnTo>
                      <a:pt x="103" y="158"/>
                    </a:lnTo>
                    <a:lnTo>
                      <a:pt x="97" y="161"/>
                    </a:lnTo>
                    <a:lnTo>
                      <a:pt x="91" y="163"/>
                    </a:lnTo>
                    <a:lnTo>
                      <a:pt x="84" y="164"/>
                    </a:lnTo>
                    <a:lnTo>
                      <a:pt x="77" y="164"/>
                    </a:lnTo>
                    <a:lnTo>
                      <a:pt x="70" y="164"/>
                    </a:lnTo>
                    <a:lnTo>
                      <a:pt x="64" y="163"/>
                    </a:lnTo>
                    <a:lnTo>
                      <a:pt x="57" y="161"/>
                    </a:lnTo>
                    <a:lnTo>
                      <a:pt x="51" y="158"/>
                    </a:lnTo>
                    <a:lnTo>
                      <a:pt x="44" y="155"/>
                    </a:lnTo>
                    <a:lnTo>
                      <a:pt x="38" y="151"/>
                    </a:lnTo>
                    <a:lnTo>
                      <a:pt x="33" y="146"/>
                    </a:lnTo>
                    <a:lnTo>
                      <a:pt x="28" y="141"/>
                    </a:lnTo>
                    <a:lnTo>
                      <a:pt x="24" y="135"/>
                    </a:lnTo>
                    <a:lnTo>
                      <a:pt x="20" y="129"/>
                    </a:lnTo>
                    <a:lnTo>
                      <a:pt x="17" y="122"/>
                    </a:lnTo>
                    <a:lnTo>
                      <a:pt x="14" y="115"/>
                    </a:lnTo>
                    <a:lnTo>
                      <a:pt x="12" y="108"/>
                    </a:lnTo>
                    <a:lnTo>
                      <a:pt x="10" y="101"/>
                    </a:lnTo>
                    <a:lnTo>
                      <a:pt x="9" y="92"/>
                    </a:lnTo>
                    <a:lnTo>
                      <a:pt x="9" y="84"/>
                    </a:lnTo>
                    <a:lnTo>
                      <a:pt x="9" y="75"/>
                    </a:lnTo>
                    <a:lnTo>
                      <a:pt x="10" y="67"/>
                    </a:lnTo>
                    <a:lnTo>
                      <a:pt x="12" y="60"/>
                    </a:lnTo>
                    <a:lnTo>
                      <a:pt x="14" y="53"/>
                    </a:lnTo>
                    <a:lnTo>
                      <a:pt x="17" y="45"/>
                    </a:lnTo>
                    <a:lnTo>
                      <a:pt x="20" y="38"/>
                    </a:lnTo>
                    <a:lnTo>
                      <a:pt x="24" y="32"/>
                    </a:lnTo>
                    <a:lnTo>
                      <a:pt x="28" y="26"/>
                    </a:lnTo>
                    <a:lnTo>
                      <a:pt x="33" y="21"/>
                    </a:lnTo>
                    <a:lnTo>
                      <a:pt x="38" y="17"/>
                    </a:lnTo>
                    <a:lnTo>
                      <a:pt x="44" y="13"/>
                    </a:lnTo>
                    <a:lnTo>
                      <a:pt x="51" y="9"/>
                    </a:lnTo>
                    <a:lnTo>
                      <a:pt x="57" y="7"/>
                    </a:lnTo>
                    <a:lnTo>
                      <a:pt x="64" y="5"/>
                    </a:lnTo>
                    <a:lnTo>
                      <a:pt x="70" y="4"/>
                    </a:lnTo>
                    <a:lnTo>
                      <a:pt x="77" y="2"/>
                    </a:lnTo>
                    <a:lnTo>
                      <a:pt x="84" y="4"/>
                    </a:lnTo>
                    <a:lnTo>
                      <a:pt x="91" y="5"/>
                    </a:lnTo>
                    <a:lnTo>
                      <a:pt x="97" y="7"/>
                    </a:lnTo>
                    <a:lnTo>
                      <a:pt x="103" y="9"/>
                    </a:lnTo>
                    <a:lnTo>
                      <a:pt x="109" y="13"/>
                    </a:lnTo>
                    <a:lnTo>
                      <a:pt x="115" y="17"/>
                    </a:lnTo>
                    <a:lnTo>
                      <a:pt x="120" y="21"/>
                    </a:lnTo>
                    <a:lnTo>
                      <a:pt x="125" y="26"/>
                    </a:lnTo>
                    <a:lnTo>
                      <a:pt x="129" y="32"/>
                    </a:lnTo>
                    <a:lnTo>
                      <a:pt x="133" y="38"/>
                    </a:lnTo>
                    <a:lnTo>
                      <a:pt x="136" y="45"/>
                    </a:lnTo>
                    <a:lnTo>
                      <a:pt x="139" y="53"/>
                    </a:lnTo>
                    <a:lnTo>
                      <a:pt x="142" y="60"/>
                    </a:lnTo>
                    <a:lnTo>
                      <a:pt x="143" y="67"/>
                    </a:lnTo>
                    <a:lnTo>
                      <a:pt x="144" y="75"/>
                    </a:lnTo>
                    <a:lnTo>
                      <a:pt x="145" y="84"/>
                    </a:lnTo>
                    <a:close/>
                  </a:path>
                </a:pathLst>
              </a:custGeom>
              <a:solidFill>
                <a:srgbClr val="F8D4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 name="Freeform 145">
                <a:extLst>
                  <a:ext uri="{FF2B5EF4-FFF2-40B4-BE49-F238E27FC236}">
                    <a16:creationId xmlns:a16="http://schemas.microsoft.com/office/drawing/2014/main" xmlns="" id="{A50D7F06-4F38-451B-8BBB-5A8F1FEA3147}"/>
                  </a:ext>
                </a:extLst>
              </p:cNvPr>
              <p:cNvSpPr>
                <a:spLocks noEditPoints="1"/>
              </p:cNvSpPr>
              <p:nvPr/>
            </p:nvSpPr>
            <p:spPr bwMode="auto">
              <a:xfrm>
                <a:off x="1147" y="2645"/>
                <a:ext cx="29" cy="29"/>
              </a:xfrm>
              <a:custGeom>
                <a:avLst/>
                <a:gdLst>
                  <a:gd name="T0" fmla="*/ 1 w 145"/>
                  <a:gd name="T1" fmla="*/ 0 h 170"/>
                  <a:gd name="T2" fmla="*/ 1 w 145"/>
                  <a:gd name="T3" fmla="*/ 0 h 170"/>
                  <a:gd name="T4" fmla="*/ 1 w 145"/>
                  <a:gd name="T5" fmla="*/ 0 h 170"/>
                  <a:gd name="T6" fmla="*/ 1 w 145"/>
                  <a:gd name="T7" fmla="*/ 0 h 170"/>
                  <a:gd name="T8" fmla="*/ 1 w 145"/>
                  <a:gd name="T9" fmla="*/ 0 h 170"/>
                  <a:gd name="T10" fmla="*/ 0 w 145"/>
                  <a:gd name="T11" fmla="*/ 0 h 170"/>
                  <a:gd name="T12" fmla="*/ 0 w 145"/>
                  <a:gd name="T13" fmla="*/ 0 h 170"/>
                  <a:gd name="T14" fmla="*/ 0 w 145"/>
                  <a:gd name="T15" fmla="*/ 0 h 170"/>
                  <a:gd name="T16" fmla="*/ 0 w 145"/>
                  <a:gd name="T17" fmla="*/ 0 h 170"/>
                  <a:gd name="T18" fmla="*/ 0 w 145"/>
                  <a:gd name="T19" fmla="*/ 0 h 170"/>
                  <a:gd name="T20" fmla="*/ 0 w 145"/>
                  <a:gd name="T21" fmla="*/ 1 h 170"/>
                  <a:gd name="T22" fmla="*/ 0 w 145"/>
                  <a:gd name="T23" fmla="*/ 1 h 170"/>
                  <a:gd name="T24" fmla="*/ 0 w 145"/>
                  <a:gd name="T25" fmla="*/ 1 h 170"/>
                  <a:gd name="T26" fmla="*/ 0 w 145"/>
                  <a:gd name="T27" fmla="*/ 1 h 170"/>
                  <a:gd name="T28" fmla="*/ 0 w 145"/>
                  <a:gd name="T29" fmla="*/ 1 h 170"/>
                  <a:gd name="T30" fmla="*/ 1 w 145"/>
                  <a:gd name="T31" fmla="*/ 1 h 170"/>
                  <a:gd name="T32" fmla="*/ 1 w 145"/>
                  <a:gd name="T33" fmla="*/ 1 h 170"/>
                  <a:gd name="T34" fmla="*/ 1 w 145"/>
                  <a:gd name="T35" fmla="*/ 1 h 170"/>
                  <a:gd name="T36" fmla="*/ 1 w 145"/>
                  <a:gd name="T37" fmla="*/ 1 h 170"/>
                  <a:gd name="T38" fmla="*/ 1 w 145"/>
                  <a:gd name="T39" fmla="*/ 1 h 170"/>
                  <a:gd name="T40" fmla="*/ 1 w 145"/>
                  <a:gd name="T41" fmla="*/ 0 h 170"/>
                  <a:gd name="T42" fmla="*/ 1 w 145"/>
                  <a:gd name="T43" fmla="*/ 1 h 170"/>
                  <a:gd name="T44" fmla="*/ 1 w 145"/>
                  <a:gd name="T45" fmla="*/ 1 h 170"/>
                  <a:gd name="T46" fmla="*/ 1 w 145"/>
                  <a:gd name="T47" fmla="*/ 1 h 170"/>
                  <a:gd name="T48" fmla="*/ 1 w 145"/>
                  <a:gd name="T49" fmla="*/ 1 h 170"/>
                  <a:gd name="T50" fmla="*/ 1 w 145"/>
                  <a:gd name="T51" fmla="*/ 1 h 170"/>
                  <a:gd name="T52" fmla="*/ 1 w 145"/>
                  <a:gd name="T53" fmla="*/ 1 h 170"/>
                  <a:gd name="T54" fmla="*/ 0 w 145"/>
                  <a:gd name="T55" fmla="*/ 1 h 170"/>
                  <a:gd name="T56" fmla="*/ 0 w 145"/>
                  <a:gd name="T57" fmla="*/ 1 h 170"/>
                  <a:gd name="T58" fmla="*/ 0 w 145"/>
                  <a:gd name="T59" fmla="*/ 1 h 170"/>
                  <a:gd name="T60" fmla="*/ 0 w 145"/>
                  <a:gd name="T61" fmla="*/ 1 h 170"/>
                  <a:gd name="T62" fmla="*/ 0 w 145"/>
                  <a:gd name="T63" fmla="*/ 0 h 170"/>
                  <a:gd name="T64" fmla="*/ 0 w 145"/>
                  <a:gd name="T65" fmla="*/ 0 h 170"/>
                  <a:gd name="T66" fmla="*/ 0 w 145"/>
                  <a:gd name="T67" fmla="*/ 0 h 170"/>
                  <a:gd name="T68" fmla="*/ 0 w 145"/>
                  <a:gd name="T69" fmla="*/ 0 h 170"/>
                  <a:gd name="T70" fmla="*/ 0 w 145"/>
                  <a:gd name="T71" fmla="*/ 0 h 170"/>
                  <a:gd name="T72" fmla="*/ 1 w 145"/>
                  <a:gd name="T73" fmla="*/ 0 h 170"/>
                  <a:gd name="T74" fmla="*/ 1 w 145"/>
                  <a:gd name="T75" fmla="*/ 0 h 170"/>
                  <a:gd name="T76" fmla="*/ 1 w 145"/>
                  <a:gd name="T77" fmla="*/ 0 h 170"/>
                  <a:gd name="T78" fmla="*/ 1 w 145"/>
                  <a:gd name="T79" fmla="*/ 0 h 170"/>
                  <a:gd name="T80" fmla="*/ 1 w 145"/>
                  <a:gd name="T81" fmla="*/ 0 h 170"/>
                  <a:gd name="T82" fmla="*/ 1 w 145"/>
                  <a:gd name="T83" fmla="*/ 0 h 1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5"/>
                  <a:gd name="T127" fmla="*/ 0 h 170"/>
                  <a:gd name="T128" fmla="*/ 145 w 145"/>
                  <a:gd name="T129" fmla="*/ 170 h 1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5" h="170">
                    <a:moveTo>
                      <a:pt x="145" y="84"/>
                    </a:moveTo>
                    <a:lnTo>
                      <a:pt x="144" y="73"/>
                    </a:lnTo>
                    <a:lnTo>
                      <a:pt x="143" y="62"/>
                    </a:lnTo>
                    <a:lnTo>
                      <a:pt x="140" y="51"/>
                    </a:lnTo>
                    <a:lnTo>
                      <a:pt x="136" y="42"/>
                    </a:lnTo>
                    <a:lnTo>
                      <a:pt x="131" y="33"/>
                    </a:lnTo>
                    <a:lnTo>
                      <a:pt x="126" y="25"/>
                    </a:lnTo>
                    <a:lnTo>
                      <a:pt x="120" y="18"/>
                    </a:lnTo>
                    <a:lnTo>
                      <a:pt x="113" y="12"/>
                    </a:lnTo>
                    <a:lnTo>
                      <a:pt x="106" y="8"/>
                    </a:lnTo>
                    <a:lnTo>
                      <a:pt x="99" y="6"/>
                    </a:lnTo>
                    <a:lnTo>
                      <a:pt x="92" y="4"/>
                    </a:lnTo>
                    <a:lnTo>
                      <a:pt x="85" y="2"/>
                    </a:lnTo>
                    <a:lnTo>
                      <a:pt x="78" y="1"/>
                    </a:lnTo>
                    <a:lnTo>
                      <a:pt x="71" y="0"/>
                    </a:lnTo>
                    <a:lnTo>
                      <a:pt x="64" y="0"/>
                    </a:lnTo>
                    <a:lnTo>
                      <a:pt x="57" y="0"/>
                    </a:lnTo>
                    <a:lnTo>
                      <a:pt x="51" y="1"/>
                    </a:lnTo>
                    <a:lnTo>
                      <a:pt x="45" y="5"/>
                    </a:lnTo>
                    <a:lnTo>
                      <a:pt x="39" y="7"/>
                    </a:lnTo>
                    <a:lnTo>
                      <a:pt x="34" y="11"/>
                    </a:lnTo>
                    <a:lnTo>
                      <a:pt x="24" y="19"/>
                    </a:lnTo>
                    <a:lnTo>
                      <a:pt x="16" y="30"/>
                    </a:lnTo>
                    <a:lnTo>
                      <a:pt x="12" y="36"/>
                    </a:lnTo>
                    <a:lnTo>
                      <a:pt x="9" y="42"/>
                    </a:lnTo>
                    <a:lnTo>
                      <a:pt x="7" y="48"/>
                    </a:lnTo>
                    <a:lnTo>
                      <a:pt x="4" y="55"/>
                    </a:lnTo>
                    <a:lnTo>
                      <a:pt x="3" y="61"/>
                    </a:lnTo>
                    <a:lnTo>
                      <a:pt x="1" y="68"/>
                    </a:lnTo>
                    <a:lnTo>
                      <a:pt x="0" y="77"/>
                    </a:lnTo>
                    <a:lnTo>
                      <a:pt x="0" y="84"/>
                    </a:lnTo>
                    <a:lnTo>
                      <a:pt x="1" y="92"/>
                    </a:lnTo>
                    <a:lnTo>
                      <a:pt x="2" y="101"/>
                    </a:lnTo>
                    <a:lnTo>
                      <a:pt x="3" y="109"/>
                    </a:lnTo>
                    <a:lnTo>
                      <a:pt x="6" y="117"/>
                    </a:lnTo>
                    <a:lnTo>
                      <a:pt x="9" y="125"/>
                    </a:lnTo>
                    <a:lnTo>
                      <a:pt x="12" y="132"/>
                    </a:lnTo>
                    <a:lnTo>
                      <a:pt x="17" y="139"/>
                    </a:lnTo>
                    <a:lnTo>
                      <a:pt x="21" y="145"/>
                    </a:lnTo>
                    <a:lnTo>
                      <a:pt x="26" y="151"/>
                    </a:lnTo>
                    <a:lnTo>
                      <a:pt x="32" y="156"/>
                    </a:lnTo>
                    <a:lnTo>
                      <a:pt x="38" y="159"/>
                    </a:lnTo>
                    <a:lnTo>
                      <a:pt x="45" y="163"/>
                    </a:lnTo>
                    <a:lnTo>
                      <a:pt x="52" y="166"/>
                    </a:lnTo>
                    <a:lnTo>
                      <a:pt x="59" y="169"/>
                    </a:lnTo>
                    <a:lnTo>
                      <a:pt x="66" y="170"/>
                    </a:lnTo>
                    <a:lnTo>
                      <a:pt x="73" y="170"/>
                    </a:lnTo>
                    <a:lnTo>
                      <a:pt x="80" y="170"/>
                    </a:lnTo>
                    <a:lnTo>
                      <a:pt x="88" y="169"/>
                    </a:lnTo>
                    <a:lnTo>
                      <a:pt x="94" y="166"/>
                    </a:lnTo>
                    <a:lnTo>
                      <a:pt x="101" y="163"/>
                    </a:lnTo>
                    <a:lnTo>
                      <a:pt x="107" y="159"/>
                    </a:lnTo>
                    <a:lnTo>
                      <a:pt x="113" y="156"/>
                    </a:lnTo>
                    <a:lnTo>
                      <a:pt x="119" y="151"/>
                    </a:lnTo>
                    <a:lnTo>
                      <a:pt x="124" y="145"/>
                    </a:lnTo>
                    <a:lnTo>
                      <a:pt x="129" y="139"/>
                    </a:lnTo>
                    <a:lnTo>
                      <a:pt x="133" y="132"/>
                    </a:lnTo>
                    <a:lnTo>
                      <a:pt x="136" y="125"/>
                    </a:lnTo>
                    <a:lnTo>
                      <a:pt x="139" y="117"/>
                    </a:lnTo>
                    <a:lnTo>
                      <a:pt x="142" y="109"/>
                    </a:lnTo>
                    <a:lnTo>
                      <a:pt x="144" y="101"/>
                    </a:lnTo>
                    <a:lnTo>
                      <a:pt x="145" y="92"/>
                    </a:lnTo>
                    <a:lnTo>
                      <a:pt x="145" y="84"/>
                    </a:lnTo>
                    <a:close/>
                    <a:moveTo>
                      <a:pt x="136" y="84"/>
                    </a:moveTo>
                    <a:lnTo>
                      <a:pt x="136" y="91"/>
                    </a:lnTo>
                    <a:lnTo>
                      <a:pt x="135" y="99"/>
                    </a:lnTo>
                    <a:lnTo>
                      <a:pt x="133" y="107"/>
                    </a:lnTo>
                    <a:lnTo>
                      <a:pt x="131" y="113"/>
                    </a:lnTo>
                    <a:lnTo>
                      <a:pt x="128" y="120"/>
                    </a:lnTo>
                    <a:lnTo>
                      <a:pt x="125" y="126"/>
                    </a:lnTo>
                    <a:lnTo>
                      <a:pt x="122" y="132"/>
                    </a:lnTo>
                    <a:lnTo>
                      <a:pt x="118" y="138"/>
                    </a:lnTo>
                    <a:lnTo>
                      <a:pt x="113" y="143"/>
                    </a:lnTo>
                    <a:lnTo>
                      <a:pt x="108" y="146"/>
                    </a:lnTo>
                    <a:lnTo>
                      <a:pt x="103" y="150"/>
                    </a:lnTo>
                    <a:lnTo>
                      <a:pt x="98" y="153"/>
                    </a:lnTo>
                    <a:lnTo>
                      <a:pt x="92" y="156"/>
                    </a:lnTo>
                    <a:lnTo>
                      <a:pt x="86" y="158"/>
                    </a:lnTo>
                    <a:lnTo>
                      <a:pt x="80" y="159"/>
                    </a:lnTo>
                    <a:lnTo>
                      <a:pt x="73" y="159"/>
                    </a:lnTo>
                    <a:lnTo>
                      <a:pt x="67" y="159"/>
                    </a:lnTo>
                    <a:lnTo>
                      <a:pt x="60" y="158"/>
                    </a:lnTo>
                    <a:lnTo>
                      <a:pt x="54" y="156"/>
                    </a:lnTo>
                    <a:lnTo>
                      <a:pt x="49" y="153"/>
                    </a:lnTo>
                    <a:lnTo>
                      <a:pt x="42" y="150"/>
                    </a:lnTo>
                    <a:lnTo>
                      <a:pt x="37" y="146"/>
                    </a:lnTo>
                    <a:lnTo>
                      <a:pt x="32" y="143"/>
                    </a:lnTo>
                    <a:lnTo>
                      <a:pt x="28" y="138"/>
                    </a:lnTo>
                    <a:lnTo>
                      <a:pt x="24" y="132"/>
                    </a:lnTo>
                    <a:lnTo>
                      <a:pt x="20" y="126"/>
                    </a:lnTo>
                    <a:lnTo>
                      <a:pt x="17" y="120"/>
                    </a:lnTo>
                    <a:lnTo>
                      <a:pt x="14" y="113"/>
                    </a:lnTo>
                    <a:lnTo>
                      <a:pt x="12" y="107"/>
                    </a:lnTo>
                    <a:lnTo>
                      <a:pt x="10" y="99"/>
                    </a:lnTo>
                    <a:lnTo>
                      <a:pt x="9" y="91"/>
                    </a:lnTo>
                    <a:lnTo>
                      <a:pt x="9" y="84"/>
                    </a:lnTo>
                    <a:lnTo>
                      <a:pt x="9" y="77"/>
                    </a:lnTo>
                    <a:lnTo>
                      <a:pt x="10" y="68"/>
                    </a:lnTo>
                    <a:lnTo>
                      <a:pt x="12" y="61"/>
                    </a:lnTo>
                    <a:lnTo>
                      <a:pt x="14" y="54"/>
                    </a:lnTo>
                    <a:lnTo>
                      <a:pt x="17" y="48"/>
                    </a:lnTo>
                    <a:lnTo>
                      <a:pt x="20" y="42"/>
                    </a:lnTo>
                    <a:lnTo>
                      <a:pt x="24" y="36"/>
                    </a:lnTo>
                    <a:lnTo>
                      <a:pt x="28" y="30"/>
                    </a:lnTo>
                    <a:lnTo>
                      <a:pt x="32" y="25"/>
                    </a:lnTo>
                    <a:lnTo>
                      <a:pt x="37" y="21"/>
                    </a:lnTo>
                    <a:lnTo>
                      <a:pt x="42" y="18"/>
                    </a:lnTo>
                    <a:lnTo>
                      <a:pt x="49" y="14"/>
                    </a:lnTo>
                    <a:lnTo>
                      <a:pt x="54" y="12"/>
                    </a:lnTo>
                    <a:lnTo>
                      <a:pt x="60" y="9"/>
                    </a:lnTo>
                    <a:lnTo>
                      <a:pt x="67" y="8"/>
                    </a:lnTo>
                    <a:lnTo>
                      <a:pt x="73" y="8"/>
                    </a:lnTo>
                    <a:lnTo>
                      <a:pt x="80" y="8"/>
                    </a:lnTo>
                    <a:lnTo>
                      <a:pt x="86" y="9"/>
                    </a:lnTo>
                    <a:lnTo>
                      <a:pt x="92" y="12"/>
                    </a:lnTo>
                    <a:lnTo>
                      <a:pt x="98" y="14"/>
                    </a:lnTo>
                    <a:lnTo>
                      <a:pt x="103" y="18"/>
                    </a:lnTo>
                    <a:lnTo>
                      <a:pt x="108" y="21"/>
                    </a:lnTo>
                    <a:lnTo>
                      <a:pt x="113" y="25"/>
                    </a:lnTo>
                    <a:lnTo>
                      <a:pt x="118" y="30"/>
                    </a:lnTo>
                    <a:lnTo>
                      <a:pt x="122" y="36"/>
                    </a:lnTo>
                    <a:lnTo>
                      <a:pt x="125" y="42"/>
                    </a:lnTo>
                    <a:lnTo>
                      <a:pt x="128" y="48"/>
                    </a:lnTo>
                    <a:lnTo>
                      <a:pt x="131" y="54"/>
                    </a:lnTo>
                    <a:lnTo>
                      <a:pt x="133" y="61"/>
                    </a:lnTo>
                    <a:lnTo>
                      <a:pt x="135" y="68"/>
                    </a:lnTo>
                    <a:lnTo>
                      <a:pt x="136" y="77"/>
                    </a:lnTo>
                    <a:lnTo>
                      <a:pt x="136" y="84"/>
                    </a:lnTo>
                    <a:close/>
                  </a:path>
                </a:pathLst>
              </a:custGeom>
              <a:solidFill>
                <a:srgbClr val="F8D7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 name="Freeform 146">
                <a:extLst>
                  <a:ext uri="{FF2B5EF4-FFF2-40B4-BE49-F238E27FC236}">
                    <a16:creationId xmlns:a16="http://schemas.microsoft.com/office/drawing/2014/main" xmlns="" id="{9AF7155E-D81F-4EB2-A369-2F1580AA726D}"/>
                  </a:ext>
                </a:extLst>
              </p:cNvPr>
              <p:cNvSpPr>
                <a:spLocks noEditPoints="1"/>
              </p:cNvSpPr>
              <p:nvPr/>
            </p:nvSpPr>
            <p:spPr bwMode="auto">
              <a:xfrm>
                <a:off x="1148" y="2646"/>
                <a:ext cx="27" cy="27"/>
              </a:xfrm>
              <a:custGeom>
                <a:avLst/>
                <a:gdLst>
                  <a:gd name="T0" fmla="*/ 1 w 136"/>
                  <a:gd name="T1" fmla="*/ 0 h 162"/>
                  <a:gd name="T2" fmla="*/ 1 w 136"/>
                  <a:gd name="T3" fmla="*/ 0 h 162"/>
                  <a:gd name="T4" fmla="*/ 1 w 136"/>
                  <a:gd name="T5" fmla="*/ 0 h 162"/>
                  <a:gd name="T6" fmla="*/ 1 w 136"/>
                  <a:gd name="T7" fmla="*/ 0 h 162"/>
                  <a:gd name="T8" fmla="*/ 1 w 136"/>
                  <a:gd name="T9" fmla="*/ 0 h 162"/>
                  <a:gd name="T10" fmla="*/ 0 w 136"/>
                  <a:gd name="T11" fmla="*/ 0 h 162"/>
                  <a:gd name="T12" fmla="*/ 0 w 136"/>
                  <a:gd name="T13" fmla="*/ 0 h 162"/>
                  <a:gd name="T14" fmla="*/ 0 w 136"/>
                  <a:gd name="T15" fmla="*/ 0 h 162"/>
                  <a:gd name="T16" fmla="*/ 0 w 136"/>
                  <a:gd name="T17" fmla="*/ 0 h 162"/>
                  <a:gd name="T18" fmla="*/ 0 w 136"/>
                  <a:gd name="T19" fmla="*/ 0 h 162"/>
                  <a:gd name="T20" fmla="*/ 0 w 136"/>
                  <a:gd name="T21" fmla="*/ 0 h 162"/>
                  <a:gd name="T22" fmla="*/ 0 w 136"/>
                  <a:gd name="T23" fmla="*/ 1 h 162"/>
                  <a:gd name="T24" fmla="*/ 0 w 136"/>
                  <a:gd name="T25" fmla="*/ 1 h 162"/>
                  <a:gd name="T26" fmla="*/ 0 w 136"/>
                  <a:gd name="T27" fmla="*/ 1 h 162"/>
                  <a:gd name="T28" fmla="*/ 0 w 136"/>
                  <a:gd name="T29" fmla="*/ 1 h 162"/>
                  <a:gd name="T30" fmla="*/ 0 w 136"/>
                  <a:gd name="T31" fmla="*/ 1 h 162"/>
                  <a:gd name="T32" fmla="*/ 1 w 136"/>
                  <a:gd name="T33" fmla="*/ 1 h 162"/>
                  <a:gd name="T34" fmla="*/ 1 w 136"/>
                  <a:gd name="T35" fmla="*/ 1 h 162"/>
                  <a:gd name="T36" fmla="*/ 1 w 136"/>
                  <a:gd name="T37" fmla="*/ 1 h 162"/>
                  <a:gd name="T38" fmla="*/ 1 w 136"/>
                  <a:gd name="T39" fmla="*/ 1 h 162"/>
                  <a:gd name="T40" fmla="*/ 1 w 136"/>
                  <a:gd name="T41" fmla="*/ 1 h 162"/>
                  <a:gd name="T42" fmla="*/ 1 w 136"/>
                  <a:gd name="T43" fmla="*/ 0 h 162"/>
                  <a:gd name="T44" fmla="*/ 1 w 136"/>
                  <a:gd name="T45" fmla="*/ 1 h 162"/>
                  <a:gd name="T46" fmla="*/ 1 w 136"/>
                  <a:gd name="T47" fmla="*/ 1 h 162"/>
                  <a:gd name="T48" fmla="*/ 1 w 136"/>
                  <a:gd name="T49" fmla="*/ 1 h 162"/>
                  <a:gd name="T50" fmla="*/ 1 w 136"/>
                  <a:gd name="T51" fmla="*/ 1 h 162"/>
                  <a:gd name="T52" fmla="*/ 1 w 136"/>
                  <a:gd name="T53" fmla="*/ 1 h 162"/>
                  <a:gd name="T54" fmla="*/ 0 w 136"/>
                  <a:gd name="T55" fmla="*/ 1 h 162"/>
                  <a:gd name="T56" fmla="*/ 0 w 136"/>
                  <a:gd name="T57" fmla="*/ 1 h 162"/>
                  <a:gd name="T58" fmla="*/ 0 w 136"/>
                  <a:gd name="T59" fmla="*/ 1 h 162"/>
                  <a:gd name="T60" fmla="*/ 0 w 136"/>
                  <a:gd name="T61" fmla="*/ 1 h 162"/>
                  <a:gd name="T62" fmla="*/ 0 w 136"/>
                  <a:gd name="T63" fmla="*/ 1 h 162"/>
                  <a:gd name="T64" fmla="*/ 0 w 136"/>
                  <a:gd name="T65" fmla="*/ 0 h 162"/>
                  <a:gd name="T66" fmla="*/ 0 w 136"/>
                  <a:gd name="T67" fmla="*/ 0 h 162"/>
                  <a:gd name="T68" fmla="*/ 0 w 136"/>
                  <a:gd name="T69" fmla="*/ 0 h 162"/>
                  <a:gd name="T70" fmla="*/ 0 w 136"/>
                  <a:gd name="T71" fmla="*/ 0 h 162"/>
                  <a:gd name="T72" fmla="*/ 0 w 136"/>
                  <a:gd name="T73" fmla="*/ 0 h 162"/>
                  <a:gd name="T74" fmla="*/ 1 w 136"/>
                  <a:gd name="T75" fmla="*/ 0 h 162"/>
                  <a:gd name="T76" fmla="*/ 1 w 136"/>
                  <a:gd name="T77" fmla="*/ 0 h 162"/>
                  <a:gd name="T78" fmla="*/ 1 w 136"/>
                  <a:gd name="T79" fmla="*/ 0 h 162"/>
                  <a:gd name="T80" fmla="*/ 1 w 136"/>
                  <a:gd name="T81" fmla="*/ 0 h 162"/>
                  <a:gd name="T82" fmla="*/ 1 w 136"/>
                  <a:gd name="T83" fmla="*/ 0 h 162"/>
                  <a:gd name="T84" fmla="*/ 1 w 136"/>
                  <a:gd name="T85" fmla="*/ 0 h 16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6"/>
                  <a:gd name="T130" fmla="*/ 0 h 162"/>
                  <a:gd name="T131" fmla="*/ 136 w 136"/>
                  <a:gd name="T132" fmla="*/ 162 h 16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6" h="162">
                    <a:moveTo>
                      <a:pt x="136" y="82"/>
                    </a:moveTo>
                    <a:lnTo>
                      <a:pt x="135" y="73"/>
                    </a:lnTo>
                    <a:lnTo>
                      <a:pt x="134" y="65"/>
                    </a:lnTo>
                    <a:lnTo>
                      <a:pt x="133" y="58"/>
                    </a:lnTo>
                    <a:lnTo>
                      <a:pt x="130" y="51"/>
                    </a:lnTo>
                    <a:lnTo>
                      <a:pt x="127" y="43"/>
                    </a:lnTo>
                    <a:lnTo>
                      <a:pt x="124" y="36"/>
                    </a:lnTo>
                    <a:lnTo>
                      <a:pt x="120" y="30"/>
                    </a:lnTo>
                    <a:lnTo>
                      <a:pt x="116" y="24"/>
                    </a:lnTo>
                    <a:lnTo>
                      <a:pt x="111" y="19"/>
                    </a:lnTo>
                    <a:lnTo>
                      <a:pt x="106" y="15"/>
                    </a:lnTo>
                    <a:lnTo>
                      <a:pt x="100" y="11"/>
                    </a:lnTo>
                    <a:lnTo>
                      <a:pt x="94" y="7"/>
                    </a:lnTo>
                    <a:lnTo>
                      <a:pt x="88" y="5"/>
                    </a:lnTo>
                    <a:lnTo>
                      <a:pt x="82" y="3"/>
                    </a:lnTo>
                    <a:lnTo>
                      <a:pt x="75" y="2"/>
                    </a:lnTo>
                    <a:lnTo>
                      <a:pt x="68" y="0"/>
                    </a:lnTo>
                    <a:lnTo>
                      <a:pt x="61" y="2"/>
                    </a:lnTo>
                    <a:lnTo>
                      <a:pt x="55" y="3"/>
                    </a:lnTo>
                    <a:lnTo>
                      <a:pt x="48" y="5"/>
                    </a:lnTo>
                    <a:lnTo>
                      <a:pt x="42" y="7"/>
                    </a:lnTo>
                    <a:lnTo>
                      <a:pt x="35" y="11"/>
                    </a:lnTo>
                    <a:lnTo>
                      <a:pt x="29" y="15"/>
                    </a:lnTo>
                    <a:lnTo>
                      <a:pt x="24" y="19"/>
                    </a:lnTo>
                    <a:lnTo>
                      <a:pt x="19" y="24"/>
                    </a:lnTo>
                    <a:lnTo>
                      <a:pt x="15" y="30"/>
                    </a:lnTo>
                    <a:lnTo>
                      <a:pt x="11" y="36"/>
                    </a:lnTo>
                    <a:lnTo>
                      <a:pt x="8" y="43"/>
                    </a:lnTo>
                    <a:lnTo>
                      <a:pt x="5" y="51"/>
                    </a:lnTo>
                    <a:lnTo>
                      <a:pt x="3" y="58"/>
                    </a:lnTo>
                    <a:lnTo>
                      <a:pt x="1" y="65"/>
                    </a:lnTo>
                    <a:lnTo>
                      <a:pt x="0" y="73"/>
                    </a:lnTo>
                    <a:lnTo>
                      <a:pt x="0" y="82"/>
                    </a:lnTo>
                    <a:lnTo>
                      <a:pt x="0" y="90"/>
                    </a:lnTo>
                    <a:lnTo>
                      <a:pt x="1" y="99"/>
                    </a:lnTo>
                    <a:lnTo>
                      <a:pt x="3" y="106"/>
                    </a:lnTo>
                    <a:lnTo>
                      <a:pt x="5" y="113"/>
                    </a:lnTo>
                    <a:lnTo>
                      <a:pt x="8" y="120"/>
                    </a:lnTo>
                    <a:lnTo>
                      <a:pt x="11" y="127"/>
                    </a:lnTo>
                    <a:lnTo>
                      <a:pt x="15" y="133"/>
                    </a:lnTo>
                    <a:lnTo>
                      <a:pt x="19" y="139"/>
                    </a:lnTo>
                    <a:lnTo>
                      <a:pt x="24" y="144"/>
                    </a:lnTo>
                    <a:lnTo>
                      <a:pt x="29" y="149"/>
                    </a:lnTo>
                    <a:lnTo>
                      <a:pt x="35" y="153"/>
                    </a:lnTo>
                    <a:lnTo>
                      <a:pt x="42" y="156"/>
                    </a:lnTo>
                    <a:lnTo>
                      <a:pt x="48" y="159"/>
                    </a:lnTo>
                    <a:lnTo>
                      <a:pt x="55" y="161"/>
                    </a:lnTo>
                    <a:lnTo>
                      <a:pt x="61" y="162"/>
                    </a:lnTo>
                    <a:lnTo>
                      <a:pt x="68" y="162"/>
                    </a:lnTo>
                    <a:lnTo>
                      <a:pt x="75" y="162"/>
                    </a:lnTo>
                    <a:lnTo>
                      <a:pt x="82" y="161"/>
                    </a:lnTo>
                    <a:lnTo>
                      <a:pt x="88" y="159"/>
                    </a:lnTo>
                    <a:lnTo>
                      <a:pt x="94" y="156"/>
                    </a:lnTo>
                    <a:lnTo>
                      <a:pt x="100" y="153"/>
                    </a:lnTo>
                    <a:lnTo>
                      <a:pt x="106" y="149"/>
                    </a:lnTo>
                    <a:lnTo>
                      <a:pt x="111" y="144"/>
                    </a:lnTo>
                    <a:lnTo>
                      <a:pt x="116" y="139"/>
                    </a:lnTo>
                    <a:lnTo>
                      <a:pt x="120" y="133"/>
                    </a:lnTo>
                    <a:lnTo>
                      <a:pt x="124" y="127"/>
                    </a:lnTo>
                    <a:lnTo>
                      <a:pt x="127" y="120"/>
                    </a:lnTo>
                    <a:lnTo>
                      <a:pt x="130" y="113"/>
                    </a:lnTo>
                    <a:lnTo>
                      <a:pt x="133" y="106"/>
                    </a:lnTo>
                    <a:lnTo>
                      <a:pt x="134" y="99"/>
                    </a:lnTo>
                    <a:lnTo>
                      <a:pt x="135" y="90"/>
                    </a:lnTo>
                    <a:lnTo>
                      <a:pt x="136" y="82"/>
                    </a:lnTo>
                    <a:close/>
                    <a:moveTo>
                      <a:pt x="127" y="82"/>
                    </a:moveTo>
                    <a:lnTo>
                      <a:pt x="126" y="89"/>
                    </a:lnTo>
                    <a:lnTo>
                      <a:pt x="125" y="96"/>
                    </a:lnTo>
                    <a:lnTo>
                      <a:pt x="124" y="102"/>
                    </a:lnTo>
                    <a:lnTo>
                      <a:pt x="122" y="109"/>
                    </a:lnTo>
                    <a:lnTo>
                      <a:pt x="120" y="115"/>
                    </a:lnTo>
                    <a:lnTo>
                      <a:pt x="117" y="121"/>
                    </a:lnTo>
                    <a:lnTo>
                      <a:pt x="113" y="126"/>
                    </a:lnTo>
                    <a:lnTo>
                      <a:pt x="109" y="131"/>
                    </a:lnTo>
                    <a:lnTo>
                      <a:pt x="105" y="136"/>
                    </a:lnTo>
                    <a:lnTo>
                      <a:pt x="101" y="141"/>
                    </a:lnTo>
                    <a:lnTo>
                      <a:pt x="96" y="143"/>
                    </a:lnTo>
                    <a:lnTo>
                      <a:pt x="91" y="147"/>
                    </a:lnTo>
                    <a:lnTo>
                      <a:pt x="85" y="149"/>
                    </a:lnTo>
                    <a:lnTo>
                      <a:pt x="80" y="150"/>
                    </a:lnTo>
                    <a:lnTo>
                      <a:pt x="74" y="151"/>
                    </a:lnTo>
                    <a:lnTo>
                      <a:pt x="68" y="151"/>
                    </a:lnTo>
                    <a:lnTo>
                      <a:pt x="62" y="151"/>
                    </a:lnTo>
                    <a:lnTo>
                      <a:pt x="56" y="150"/>
                    </a:lnTo>
                    <a:lnTo>
                      <a:pt x="51" y="149"/>
                    </a:lnTo>
                    <a:lnTo>
                      <a:pt x="45" y="147"/>
                    </a:lnTo>
                    <a:lnTo>
                      <a:pt x="40" y="143"/>
                    </a:lnTo>
                    <a:lnTo>
                      <a:pt x="34" y="141"/>
                    </a:lnTo>
                    <a:lnTo>
                      <a:pt x="30" y="136"/>
                    </a:lnTo>
                    <a:lnTo>
                      <a:pt x="26" y="131"/>
                    </a:lnTo>
                    <a:lnTo>
                      <a:pt x="22" y="126"/>
                    </a:lnTo>
                    <a:lnTo>
                      <a:pt x="19" y="121"/>
                    </a:lnTo>
                    <a:lnTo>
                      <a:pt x="16" y="115"/>
                    </a:lnTo>
                    <a:lnTo>
                      <a:pt x="13" y="109"/>
                    </a:lnTo>
                    <a:lnTo>
                      <a:pt x="11" y="102"/>
                    </a:lnTo>
                    <a:lnTo>
                      <a:pt x="10" y="96"/>
                    </a:lnTo>
                    <a:lnTo>
                      <a:pt x="9" y="89"/>
                    </a:lnTo>
                    <a:lnTo>
                      <a:pt x="9" y="82"/>
                    </a:lnTo>
                    <a:lnTo>
                      <a:pt x="9" y="75"/>
                    </a:lnTo>
                    <a:lnTo>
                      <a:pt x="10" y="67"/>
                    </a:lnTo>
                    <a:lnTo>
                      <a:pt x="11" y="61"/>
                    </a:lnTo>
                    <a:lnTo>
                      <a:pt x="13" y="54"/>
                    </a:lnTo>
                    <a:lnTo>
                      <a:pt x="16" y="48"/>
                    </a:lnTo>
                    <a:lnTo>
                      <a:pt x="19" y="42"/>
                    </a:lnTo>
                    <a:lnTo>
                      <a:pt x="22" y="37"/>
                    </a:lnTo>
                    <a:lnTo>
                      <a:pt x="26" y="33"/>
                    </a:lnTo>
                    <a:lnTo>
                      <a:pt x="30" y="28"/>
                    </a:lnTo>
                    <a:lnTo>
                      <a:pt x="34" y="23"/>
                    </a:lnTo>
                    <a:lnTo>
                      <a:pt x="40" y="21"/>
                    </a:lnTo>
                    <a:lnTo>
                      <a:pt x="45" y="17"/>
                    </a:lnTo>
                    <a:lnTo>
                      <a:pt x="51" y="15"/>
                    </a:lnTo>
                    <a:lnTo>
                      <a:pt x="56" y="13"/>
                    </a:lnTo>
                    <a:lnTo>
                      <a:pt x="62" y="12"/>
                    </a:lnTo>
                    <a:lnTo>
                      <a:pt x="68" y="11"/>
                    </a:lnTo>
                    <a:lnTo>
                      <a:pt x="74" y="12"/>
                    </a:lnTo>
                    <a:lnTo>
                      <a:pt x="80" y="13"/>
                    </a:lnTo>
                    <a:lnTo>
                      <a:pt x="85" y="15"/>
                    </a:lnTo>
                    <a:lnTo>
                      <a:pt x="91" y="17"/>
                    </a:lnTo>
                    <a:lnTo>
                      <a:pt x="96" y="21"/>
                    </a:lnTo>
                    <a:lnTo>
                      <a:pt x="101" y="23"/>
                    </a:lnTo>
                    <a:lnTo>
                      <a:pt x="105" y="28"/>
                    </a:lnTo>
                    <a:lnTo>
                      <a:pt x="109" y="33"/>
                    </a:lnTo>
                    <a:lnTo>
                      <a:pt x="113" y="37"/>
                    </a:lnTo>
                    <a:lnTo>
                      <a:pt x="117" y="42"/>
                    </a:lnTo>
                    <a:lnTo>
                      <a:pt x="120" y="48"/>
                    </a:lnTo>
                    <a:lnTo>
                      <a:pt x="122" y="54"/>
                    </a:lnTo>
                    <a:lnTo>
                      <a:pt x="124" y="61"/>
                    </a:lnTo>
                    <a:lnTo>
                      <a:pt x="125" y="67"/>
                    </a:lnTo>
                    <a:lnTo>
                      <a:pt x="126" y="75"/>
                    </a:lnTo>
                    <a:lnTo>
                      <a:pt x="127" y="82"/>
                    </a:lnTo>
                    <a:close/>
                  </a:path>
                </a:pathLst>
              </a:custGeom>
              <a:solidFill>
                <a:srgbClr val="F9DA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9" name="Freeform 147">
                <a:extLst>
                  <a:ext uri="{FF2B5EF4-FFF2-40B4-BE49-F238E27FC236}">
                    <a16:creationId xmlns:a16="http://schemas.microsoft.com/office/drawing/2014/main" xmlns="" id="{10709E38-28D0-48B0-8C41-FC9AEC6ACEC9}"/>
                  </a:ext>
                </a:extLst>
              </p:cNvPr>
              <p:cNvSpPr>
                <a:spLocks noEditPoints="1"/>
              </p:cNvSpPr>
              <p:nvPr/>
            </p:nvSpPr>
            <p:spPr bwMode="auto">
              <a:xfrm>
                <a:off x="1149" y="2647"/>
                <a:ext cx="25" cy="25"/>
              </a:xfrm>
              <a:custGeom>
                <a:avLst/>
                <a:gdLst>
                  <a:gd name="T0" fmla="*/ 1 w 127"/>
                  <a:gd name="T1" fmla="*/ 0 h 151"/>
                  <a:gd name="T2" fmla="*/ 1 w 127"/>
                  <a:gd name="T3" fmla="*/ 0 h 151"/>
                  <a:gd name="T4" fmla="*/ 1 w 127"/>
                  <a:gd name="T5" fmla="*/ 0 h 151"/>
                  <a:gd name="T6" fmla="*/ 1 w 127"/>
                  <a:gd name="T7" fmla="*/ 0 h 151"/>
                  <a:gd name="T8" fmla="*/ 1 w 127"/>
                  <a:gd name="T9" fmla="*/ 0 h 151"/>
                  <a:gd name="T10" fmla="*/ 1 w 127"/>
                  <a:gd name="T11" fmla="*/ 0 h 151"/>
                  <a:gd name="T12" fmla="*/ 1 w 127"/>
                  <a:gd name="T13" fmla="*/ 0 h 151"/>
                  <a:gd name="T14" fmla="*/ 1 w 127"/>
                  <a:gd name="T15" fmla="*/ 0 h 151"/>
                  <a:gd name="T16" fmla="*/ 0 w 127"/>
                  <a:gd name="T17" fmla="*/ 0 h 151"/>
                  <a:gd name="T18" fmla="*/ 0 w 127"/>
                  <a:gd name="T19" fmla="*/ 0 h 151"/>
                  <a:gd name="T20" fmla="*/ 0 w 127"/>
                  <a:gd name="T21" fmla="*/ 0 h 151"/>
                  <a:gd name="T22" fmla="*/ 0 w 127"/>
                  <a:gd name="T23" fmla="*/ 0 h 151"/>
                  <a:gd name="T24" fmla="*/ 0 w 127"/>
                  <a:gd name="T25" fmla="*/ 0 h 151"/>
                  <a:gd name="T26" fmla="*/ 0 w 127"/>
                  <a:gd name="T27" fmla="*/ 0 h 151"/>
                  <a:gd name="T28" fmla="*/ 0 w 127"/>
                  <a:gd name="T29" fmla="*/ 0 h 151"/>
                  <a:gd name="T30" fmla="*/ 0 w 127"/>
                  <a:gd name="T31" fmla="*/ 0 h 151"/>
                  <a:gd name="T32" fmla="*/ 0 w 127"/>
                  <a:gd name="T33" fmla="*/ 0 h 151"/>
                  <a:gd name="T34" fmla="*/ 0 w 127"/>
                  <a:gd name="T35" fmla="*/ 0 h 151"/>
                  <a:gd name="T36" fmla="*/ 0 w 127"/>
                  <a:gd name="T37" fmla="*/ 0 h 151"/>
                  <a:gd name="T38" fmla="*/ 0 w 127"/>
                  <a:gd name="T39" fmla="*/ 0 h 151"/>
                  <a:gd name="T40" fmla="*/ 0 w 127"/>
                  <a:gd name="T41" fmla="*/ 1 h 151"/>
                  <a:gd name="T42" fmla="*/ 0 w 127"/>
                  <a:gd name="T43" fmla="*/ 1 h 151"/>
                  <a:gd name="T44" fmla="*/ 0 w 127"/>
                  <a:gd name="T45" fmla="*/ 1 h 151"/>
                  <a:gd name="T46" fmla="*/ 0 w 127"/>
                  <a:gd name="T47" fmla="*/ 1 h 151"/>
                  <a:gd name="T48" fmla="*/ 1 w 127"/>
                  <a:gd name="T49" fmla="*/ 1 h 151"/>
                  <a:gd name="T50" fmla="*/ 1 w 127"/>
                  <a:gd name="T51" fmla="*/ 1 h 151"/>
                  <a:gd name="T52" fmla="*/ 1 w 127"/>
                  <a:gd name="T53" fmla="*/ 1 h 151"/>
                  <a:gd name="T54" fmla="*/ 1 w 127"/>
                  <a:gd name="T55" fmla="*/ 1 h 151"/>
                  <a:gd name="T56" fmla="*/ 1 w 127"/>
                  <a:gd name="T57" fmla="*/ 0 h 151"/>
                  <a:gd name="T58" fmla="*/ 1 w 127"/>
                  <a:gd name="T59" fmla="*/ 0 h 151"/>
                  <a:gd name="T60" fmla="*/ 1 w 127"/>
                  <a:gd name="T61" fmla="*/ 0 h 151"/>
                  <a:gd name="T62" fmla="*/ 1 w 127"/>
                  <a:gd name="T63" fmla="*/ 0 h 151"/>
                  <a:gd name="T64" fmla="*/ 1 w 127"/>
                  <a:gd name="T65" fmla="*/ 0 h 151"/>
                  <a:gd name="T66" fmla="*/ 1 w 127"/>
                  <a:gd name="T67" fmla="*/ 0 h 151"/>
                  <a:gd name="T68" fmla="*/ 1 w 127"/>
                  <a:gd name="T69" fmla="*/ 0 h 151"/>
                  <a:gd name="T70" fmla="*/ 1 w 127"/>
                  <a:gd name="T71" fmla="*/ 0 h 151"/>
                  <a:gd name="T72" fmla="*/ 1 w 127"/>
                  <a:gd name="T73" fmla="*/ 1 h 151"/>
                  <a:gd name="T74" fmla="*/ 1 w 127"/>
                  <a:gd name="T75" fmla="*/ 1 h 151"/>
                  <a:gd name="T76" fmla="*/ 1 w 127"/>
                  <a:gd name="T77" fmla="*/ 1 h 151"/>
                  <a:gd name="T78" fmla="*/ 0 w 127"/>
                  <a:gd name="T79" fmla="*/ 1 h 151"/>
                  <a:gd name="T80" fmla="*/ 0 w 127"/>
                  <a:gd name="T81" fmla="*/ 1 h 151"/>
                  <a:gd name="T82" fmla="*/ 0 w 127"/>
                  <a:gd name="T83" fmla="*/ 1 h 151"/>
                  <a:gd name="T84" fmla="*/ 0 w 127"/>
                  <a:gd name="T85" fmla="*/ 0 h 151"/>
                  <a:gd name="T86" fmla="*/ 0 w 127"/>
                  <a:gd name="T87" fmla="*/ 0 h 151"/>
                  <a:gd name="T88" fmla="*/ 0 w 127"/>
                  <a:gd name="T89" fmla="*/ 0 h 151"/>
                  <a:gd name="T90" fmla="*/ 0 w 127"/>
                  <a:gd name="T91" fmla="*/ 0 h 151"/>
                  <a:gd name="T92" fmla="*/ 0 w 127"/>
                  <a:gd name="T93" fmla="*/ 0 h 151"/>
                  <a:gd name="T94" fmla="*/ 0 w 127"/>
                  <a:gd name="T95" fmla="*/ 0 h 151"/>
                  <a:gd name="T96" fmla="*/ 0 w 127"/>
                  <a:gd name="T97" fmla="*/ 0 h 151"/>
                  <a:gd name="T98" fmla="*/ 0 w 127"/>
                  <a:gd name="T99" fmla="*/ 0 h 151"/>
                  <a:gd name="T100" fmla="*/ 0 w 127"/>
                  <a:gd name="T101" fmla="*/ 0 h 151"/>
                  <a:gd name="T102" fmla="*/ 0 w 127"/>
                  <a:gd name="T103" fmla="*/ 0 h 151"/>
                  <a:gd name="T104" fmla="*/ 1 w 127"/>
                  <a:gd name="T105" fmla="*/ 0 h 151"/>
                  <a:gd name="T106" fmla="*/ 1 w 127"/>
                  <a:gd name="T107" fmla="*/ 0 h 151"/>
                  <a:gd name="T108" fmla="*/ 1 w 127"/>
                  <a:gd name="T109" fmla="*/ 0 h 151"/>
                  <a:gd name="T110" fmla="*/ 1 w 127"/>
                  <a:gd name="T111" fmla="*/ 0 h 151"/>
                  <a:gd name="T112" fmla="*/ 1 w 127"/>
                  <a:gd name="T113" fmla="*/ 0 h 151"/>
                  <a:gd name="T114" fmla="*/ 1 w 127"/>
                  <a:gd name="T115" fmla="*/ 0 h 151"/>
                  <a:gd name="T116" fmla="*/ 1 w 127"/>
                  <a:gd name="T117" fmla="*/ 0 h 15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7"/>
                  <a:gd name="T178" fmla="*/ 0 h 151"/>
                  <a:gd name="T179" fmla="*/ 127 w 127"/>
                  <a:gd name="T180" fmla="*/ 151 h 15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7" h="151">
                    <a:moveTo>
                      <a:pt x="127" y="76"/>
                    </a:moveTo>
                    <a:lnTo>
                      <a:pt x="127" y="69"/>
                    </a:lnTo>
                    <a:lnTo>
                      <a:pt x="126" y="60"/>
                    </a:lnTo>
                    <a:lnTo>
                      <a:pt x="124" y="53"/>
                    </a:lnTo>
                    <a:lnTo>
                      <a:pt x="122" y="46"/>
                    </a:lnTo>
                    <a:lnTo>
                      <a:pt x="119" y="40"/>
                    </a:lnTo>
                    <a:lnTo>
                      <a:pt x="116" y="34"/>
                    </a:lnTo>
                    <a:lnTo>
                      <a:pt x="113" y="28"/>
                    </a:lnTo>
                    <a:lnTo>
                      <a:pt x="109" y="22"/>
                    </a:lnTo>
                    <a:lnTo>
                      <a:pt x="104" y="17"/>
                    </a:lnTo>
                    <a:lnTo>
                      <a:pt x="99" y="13"/>
                    </a:lnTo>
                    <a:lnTo>
                      <a:pt x="94" y="10"/>
                    </a:lnTo>
                    <a:lnTo>
                      <a:pt x="89" y="6"/>
                    </a:lnTo>
                    <a:lnTo>
                      <a:pt x="83" y="4"/>
                    </a:lnTo>
                    <a:lnTo>
                      <a:pt x="77" y="1"/>
                    </a:lnTo>
                    <a:lnTo>
                      <a:pt x="71" y="0"/>
                    </a:lnTo>
                    <a:lnTo>
                      <a:pt x="64" y="0"/>
                    </a:lnTo>
                    <a:lnTo>
                      <a:pt x="58" y="0"/>
                    </a:lnTo>
                    <a:lnTo>
                      <a:pt x="51" y="1"/>
                    </a:lnTo>
                    <a:lnTo>
                      <a:pt x="45" y="4"/>
                    </a:lnTo>
                    <a:lnTo>
                      <a:pt x="40" y="6"/>
                    </a:lnTo>
                    <a:lnTo>
                      <a:pt x="33" y="10"/>
                    </a:lnTo>
                    <a:lnTo>
                      <a:pt x="28" y="13"/>
                    </a:lnTo>
                    <a:lnTo>
                      <a:pt x="23" y="17"/>
                    </a:lnTo>
                    <a:lnTo>
                      <a:pt x="19" y="22"/>
                    </a:lnTo>
                    <a:lnTo>
                      <a:pt x="15" y="28"/>
                    </a:lnTo>
                    <a:lnTo>
                      <a:pt x="11" y="34"/>
                    </a:lnTo>
                    <a:lnTo>
                      <a:pt x="8" y="40"/>
                    </a:lnTo>
                    <a:lnTo>
                      <a:pt x="5" y="46"/>
                    </a:lnTo>
                    <a:lnTo>
                      <a:pt x="3" y="53"/>
                    </a:lnTo>
                    <a:lnTo>
                      <a:pt x="1" y="60"/>
                    </a:lnTo>
                    <a:lnTo>
                      <a:pt x="0" y="69"/>
                    </a:lnTo>
                    <a:lnTo>
                      <a:pt x="0" y="76"/>
                    </a:lnTo>
                    <a:lnTo>
                      <a:pt x="0" y="83"/>
                    </a:lnTo>
                    <a:lnTo>
                      <a:pt x="1" y="91"/>
                    </a:lnTo>
                    <a:lnTo>
                      <a:pt x="3" y="99"/>
                    </a:lnTo>
                    <a:lnTo>
                      <a:pt x="5" y="105"/>
                    </a:lnTo>
                    <a:lnTo>
                      <a:pt x="8" y="112"/>
                    </a:lnTo>
                    <a:lnTo>
                      <a:pt x="11" y="118"/>
                    </a:lnTo>
                    <a:lnTo>
                      <a:pt x="15" y="124"/>
                    </a:lnTo>
                    <a:lnTo>
                      <a:pt x="19" y="130"/>
                    </a:lnTo>
                    <a:lnTo>
                      <a:pt x="23" y="135"/>
                    </a:lnTo>
                    <a:lnTo>
                      <a:pt x="28" y="138"/>
                    </a:lnTo>
                    <a:lnTo>
                      <a:pt x="33" y="142"/>
                    </a:lnTo>
                    <a:lnTo>
                      <a:pt x="40" y="145"/>
                    </a:lnTo>
                    <a:lnTo>
                      <a:pt x="45" y="148"/>
                    </a:lnTo>
                    <a:lnTo>
                      <a:pt x="51" y="150"/>
                    </a:lnTo>
                    <a:lnTo>
                      <a:pt x="58" y="151"/>
                    </a:lnTo>
                    <a:lnTo>
                      <a:pt x="64" y="151"/>
                    </a:lnTo>
                    <a:lnTo>
                      <a:pt x="71" y="151"/>
                    </a:lnTo>
                    <a:lnTo>
                      <a:pt x="77" y="150"/>
                    </a:lnTo>
                    <a:lnTo>
                      <a:pt x="83" y="148"/>
                    </a:lnTo>
                    <a:lnTo>
                      <a:pt x="89" y="145"/>
                    </a:lnTo>
                    <a:lnTo>
                      <a:pt x="94" y="142"/>
                    </a:lnTo>
                    <a:lnTo>
                      <a:pt x="99" y="138"/>
                    </a:lnTo>
                    <a:lnTo>
                      <a:pt x="104" y="135"/>
                    </a:lnTo>
                    <a:lnTo>
                      <a:pt x="109" y="130"/>
                    </a:lnTo>
                    <a:lnTo>
                      <a:pt x="113" y="124"/>
                    </a:lnTo>
                    <a:lnTo>
                      <a:pt x="116" y="118"/>
                    </a:lnTo>
                    <a:lnTo>
                      <a:pt x="119" y="112"/>
                    </a:lnTo>
                    <a:lnTo>
                      <a:pt x="122" y="105"/>
                    </a:lnTo>
                    <a:lnTo>
                      <a:pt x="124" y="99"/>
                    </a:lnTo>
                    <a:lnTo>
                      <a:pt x="126" y="91"/>
                    </a:lnTo>
                    <a:lnTo>
                      <a:pt x="127" y="83"/>
                    </a:lnTo>
                    <a:lnTo>
                      <a:pt x="127" y="76"/>
                    </a:lnTo>
                    <a:close/>
                    <a:moveTo>
                      <a:pt x="118" y="76"/>
                    </a:moveTo>
                    <a:lnTo>
                      <a:pt x="118" y="82"/>
                    </a:lnTo>
                    <a:lnTo>
                      <a:pt x="117" y="89"/>
                    </a:lnTo>
                    <a:lnTo>
                      <a:pt x="116" y="95"/>
                    </a:lnTo>
                    <a:lnTo>
                      <a:pt x="114" y="101"/>
                    </a:lnTo>
                    <a:lnTo>
                      <a:pt x="109" y="112"/>
                    </a:lnTo>
                    <a:lnTo>
                      <a:pt x="102" y="121"/>
                    </a:lnTo>
                    <a:lnTo>
                      <a:pt x="94" y="130"/>
                    </a:lnTo>
                    <a:lnTo>
                      <a:pt x="85" y="136"/>
                    </a:lnTo>
                    <a:lnTo>
                      <a:pt x="80" y="138"/>
                    </a:lnTo>
                    <a:lnTo>
                      <a:pt x="75" y="139"/>
                    </a:lnTo>
                    <a:lnTo>
                      <a:pt x="70" y="141"/>
                    </a:lnTo>
                    <a:lnTo>
                      <a:pt x="64" y="141"/>
                    </a:lnTo>
                    <a:lnTo>
                      <a:pt x="59" y="141"/>
                    </a:lnTo>
                    <a:lnTo>
                      <a:pt x="53" y="139"/>
                    </a:lnTo>
                    <a:lnTo>
                      <a:pt x="48" y="138"/>
                    </a:lnTo>
                    <a:lnTo>
                      <a:pt x="43" y="136"/>
                    </a:lnTo>
                    <a:lnTo>
                      <a:pt x="38" y="132"/>
                    </a:lnTo>
                    <a:lnTo>
                      <a:pt x="33" y="130"/>
                    </a:lnTo>
                    <a:lnTo>
                      <a:pt x="29" y="126"/>
                    </a:lnTo>
                    <a:lnTo>
                      <a:pt x="25" y="121"/>
                    </a:lnTo>
                    <a:lnTo>
                      <a:pt x="21" y="117"/>
                    </a:lnTo>
                    <a:lnTo>
                      <a:pt x="18" y="112"/>
                    </a:lnTo>
                    <a:lnTo>
                      <a:pt x="16" y="107"/>
                    </a:lnTo>
                    <a:lnTo>
                      <a:pt x="13" y="101"/>
                    </a:lnTo>
                    <a:lnTo>
                      <a:pt x="12" y="95"/>
                    </a:lnTo>
                    <a:lnTo>
                      <a:pt x="10" y="89"/>
                    </a:lnTo>
                    <a:lnTo>
                      <a:pt x="9" y="82"/>
                    </a:lnTo>
                    <a:lnTo>
                      <a:pt x="9" y="76"/>
                    </a:lnTo>
                    <a:lnTo>
                      <a:pt x="9" y="69"/>
                    </a:lnTo>
                    <a:lnTo>
                      <a:pt x="10" y="63"/>
                    </a:lnTo>
                    <a:lnTo>
                      <a:pt x="12" y="57"/>
                    </a:lnTo>
                    <a:lnTo>
                      <a:pt x="13" y="51"/>
                    </a:lnTo>
                    <a:lnTo>
                      <a:pt x="18" y="40"/>
                    </a:lnTo>
                    <a:lnTo>
                      <a:pt x="25" y="30"/>
                    </a:lnTo>
                    <a:lnTo>
                      <a:pt x="33" y="22"/>
                    </a:lnTo>
                    <a:lnTo>
                      <a:pt x="43" y="16"/>
                    </a:lnTo>
                    <a:lnTo>
                      <a:pt x="48" y="13"/>
                    </a:lnTo>
                    <a:lnTo>
                      <a:pt x="53" y="12"/>
                    </a:lnTo>
                    <a:lnTo>
                      <a:pt x="59" y="11"/>
                    </a:lnTo>
                    <a:lnTo>
                      <a:pt x="64" y="11"/>
                    </a:lnTo>
                    <a:lnTo>
                      <a:pt x="70" y="11"/>
                    </a:lnTo>
                    <a:lnTo>
                      <a:pt x="75" y="12"/>
                    </a:lnTo>
                    <a:lnTo>
                      <a:pt x="80" y="13"/>
                    </a:lnTo>
                    <a:lnTo>
                      <a:pt x="85" y="16"/>
                    </a:lnTo>
                    <a:lnTo>
                      <a:pt x="94" y="22"/>
                    </a:lnTo>
                    <a:lnTo>
                      <a:pt x="102" y="30"/>
                    </a:lnTo>
                    <a:lnTo>
                      <a:pt x="109" y="40"/>
                    </a:lnTo>
                    <a:lnTo>
                      <a:pt x="114" y="51"/>
                    </a:lnTo>
                    <a:lnTo>
                      <a:pt x="116" y="57"/>
                    </a:lnTo>
                    <a:lnTo>
                      <a:pt x="117" y="63"/>
                    </a:lnTo>
                    <a:lnTo>
                      <a:pt x="118" y="69"/>
                    </a:lnTo>
                    <a:lnTo>
                      <a:pt x="118" y="76"/>
                    </a:lnTo>
                    <a:close/>
                  </a:path>
                </a:pathLst>
              </a:custGeom>
              <a:solidFill>
                <a:srgbClr val="F9DD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0" name="Freeform 148">
                <a:extLst>
                  <a:ext uri="{FF2B5EF4-FFF2-40B4-BE49-F238E27FC236}">
                    <a16:creationId xmlns:a16="http://schemas.microsoft.com/office/drawing/2014/main" xmlns="" id="{4EE4E3A8-C7E4-44FB-B6BE-653A79584CA2}"/>
                  </a:ext>
                </a:extLst>
              </p:cNvPr>
              <p:cNvSpPr>
                <a:spLocks noEditPoints="1"/>
              </p:cNvSpPr>
              <p:nvPr/>
            </p:nvSpPr>
            <p:spPr bwMode="auto">
              <a:xfrm>
                <a:off x="1150" y="2648"/>
                <a:ext cx="23" cy="23"/>
              </a:xfrm>
              <a:custGeom>
                <a:avLst/>
                <a:gdLst>
                  <a:gd name="T0" fmla="*/ 1 w 118"/>
                  <a:gd name="T1" fmla="*/ 0 h 140"/>
                  <a:gd name="T2" fmla="*/ 1 w 118"/>
                  <a:gd name="T3" fmla="*/ 0 h 140"/>
                  <a:gd name="T4" fmla="*/ 1 w 118"/>
                  <a:gd name="T5" fmla="*/ 0 h 140"/>
                  <a:gd name="T6" fmla="*/ 1 w 118"/>
                  <a:gd name="T7" fmla="*/ 0 h 140"/>
                  <a:gd name="T8" fmla="*/ 1 w 118"/>
                  <a:gd name="T9" fmla="*/ 0 h 140"/>
                  <a:gd name="T10" fmla="*/ 1 w 118"/>
                  <a:gd name="T11" fmla="*/ 0 h 140"/>
                  <a:gd name="T12" fmla="*/ 1 w 118"/>
                  <a:gd name="T13" fmla="*/ 0 h 140"/>
                  <a:gd name="T14" fmla="*/ 1 w 118"/>
                  <a:gd name="T15" fmla="*/ 0 h 140"/>
                  <a:gd name="T16" fmla="*/ 0 w 118"/>
                  <a:gd name="T17" fmla="*/ 0 h 140"/>
                  <a:gd name="T18" fmla="*/ 0 w 118"/>
                  <a:gd name="T19" fmla="*/ 0 h 140"/>
                  <a:gd name="T20" fmla="*/ 0 w 118"/>
                  <a:gd name="T21" fmla="*/ 0 h 140"/>
                  <a:gd name="T22" fmla="*/ 0 w 118"/>
                  <a:gd name="T23" fmla="*/ 0 h 140"/>
                  <a:gd name="T24" fmla="*/ 0 w 118"/>
                  <a:gd name="T25" fmla="*/ 0 h 140"/>
                  <a:gd name="T26" fmla="*/ 0 w 118"/>
                  <a:gd name="T27" fmla="*/ 0 h 140"/>
                  <a:gd name="T28" fmla="*/ 0 w 118"/>
                  <a:gd name="T29" fmla="*/ 0 h 140"/>
                  <a:gd name="T30" fmla="*/ 0 w 118"/>
                  <a:gd name="T31" fmla="*/ 0 h 140"/>
                  <a:gd name="T32" fmla="*/ 0 w 118"/>
                  <a:gd name="T33" fmla="*/ 0 h 140"/>
                  <a:gd name="T34" fmla="*/ 0 w 118"/>
                  <a:gd name="T35" fmla="*/ 0 h 140"/>
                  <a:gd name="T36" fmla="*/ 0 w 118"/>
                  <a:gd name="T37" fmla="*/ 0 h 140"/>
                  <a:gd name="T38" fmla="*/ 0 w 118"/>
                  <a:gd name="T39" fmla="*/ 0 h 140"/>
                  <a:gd name="T40" fmla="*/ 0 w 118"/>
                  <a:gd name="T41" fmla="*/ 0 h 140"/>
                  <a:gd name="T42" fmla="*/ 0 w 118"/>
                  <a:gd name="T43" fmla="*/ 1 h 140"/>
                  <a:gd name="T44" fmla="*/ 0 w 118"/>
                  <a:gd name="T45" fmla="*/ 1 h 140"/>
                  <a:gd name="T46" fmla="*/ 0 w 118"/>
                  <a:gd name="T47" fmla="*/ 1 h 140"/>
                  <a:gd name="T48" fmla="*/ 1 w 118"/>
                  <a:gd name="T49" fmla="*/ 1 h 140"/>
                  <a:gd name="T50" fmla="*/ 1 w 118"/>
                  <a:gd name="T51" fmla="*/ 1 h 140"/>
                  <a:gd name="T52" fmla="*/ 1 w 118"/>
                  <a:gd name="T53" fmla="*/ 1 h 140"/>
                  <a:gd name="T54" fmla="*/ 1 w 118"/>
                  <a:gd name="T55" fmla="*/ 0 h 140"/>
                  <a:gd name="T56" fmla="*/ 1 w 118"/>
                  <a:gd name="T57" fmla="*/ 0 h 140"/>
                  <a:gd name="T58" fmla="*/ 1 w 118"/>
                  <a:gd name="T59" fmla="*/ 0 h 140"/>
                  <a:gd name="T60" fmla="*/ 1 w 118"/>
                  <a:gd name="T61" fmla="*/ 0 h 140"/>
                  <a:gd name="T62" fmla="*/ 1 w 118"/>
                  <a:gd name="T63" fmla="*/ 0 h 140"/>
                  <a:gd name="T64" fmla="*/ 1 w 118"/>
                  <a:gd name="T65" fmla="*/ 0 h 140"/>
                  <a:gd name="T66" fmla="*/ 1 w 118"/>
                  <a:gd name="T67" fmla="*/ 0 h 140"/>
                  <a:gd name="T68" fmla="*/ 1 w 118"/>
                  <a:gd name="T69" fmla="*/ 0 h 140"/>
                  <a:gd name="T70" fmla="*/ 1 w 118"/>
                  <a:gd name="T71" fmla="*/ 0 h 140"/>
                  <a:gd name="T72" fmla="*/ 0 w 118"/>
                  <a:gd name="T73" fmla="*/ 0 h 140"/>
                  <a:gd name="T74" fmla="*/ 0 w 118"/>
                  <a:gd name="T75" fmla="*/ 0 h 140"/>
                  <a:gd name="T76" fmla="*/ 0 w 118"/>
                  <a:gd name="T77" fmla="*/ 0 h 140"/>
                  <a:gd name="T78" fmla="*/ 0 w 118"/>
                  <a:gd name="T79" fmla="*/ 0 h 140"/>
                  <a:gd name="T80" fmla="*/ 0 w 118"/>
                  <a:gd name="T81" fmla="*/ 0 h 140"/>
                  <a:gd name="T82" fmla="*/ 0 w 118"/>
                  <a:gd name="T83" fmla="*/ 0 h 140"/>
                  <a:gd name="T84" fmla="*/ 0 w 118"/>
                  <a:gd name="T85" fmla="*/ 0 h 140"/>
                  <a:gd name="T86" fmla="*/ 0 w 118"/>
                  <a:gd name="T87" fmla="*/ 0 h 140"/>
                  <a:gd name="T88" fmla="*/ 0 w 118"/>
                  <a:gd name="T89" fmla="*/ 0 h 140"/>
                  <a:gd name="T90" fmla="*/ 1 w 118"/>
                  <a:gd name="T91" fmla="*/ 0 h 140"/>
                  <a:gd name="T92" fmla="*/ 1 w 118"/>
                  <a:gd name="T93" fmla="*/ 0 h 140"/>
                  <a:gd name="T94" fmla="*/ 1 w 118"/>
                  <a:gd name="T95" fmla="*/ 0 h 140"/>
                  <a:gd name="T96" fmla="*/ 1 w 118"/>
                  <a:gd name="T97" fmla="*/ 0 h 1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8"/>
                  <a:gd name="T148" fmla="*/ 0 h 140"/>
                  <a:gd name="T149" fmla="*/ 118 w 118"/>
                  <a:gd name="T150" fmla="*/ 140 h 1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8" h="140">
                    <a:moveTo>
                      <a:pt x="118" y="71"/>
                    </a:moveTo>
                    <a:lnTo>
                      <a:pt x="117" y="64"/>
                    </a:lnTo>
                    <a:lnTo>
                      <a:pt x="116" y="56"/>
                    </a:lnTo>
                    <a:lnTo>
                      <a:pt x="115" y="50"/>
                    </a:lnTo>
                    <a:lnTo>
                      <a:pt x="113" y="43"/>
                    </a:lnTo>
                    <a:lnTo>
                      <a:pt x="110" y="37"/>
                    </a:lnTo>
                    <a:lnTo>
                      <a:pt x="108" y="31"/>
                    </a:lnTo>
                    <a:lnTo>
                      <a:pt x="104" y="26"/>
                    </a:lnTo>
                    <a:lnTo>
                      <a:pt x="100" y="22"/>
                    </a:lnTo>
                    <a:lnTo>
                      <a:pt x="96" y="17"/>
                    </a:lnTo>
                    <a:lnTo>
                      <a:pt x="92" y="12"/>
                    </a:lnTo>
                    <a:lnTo>
                      <a:pt x="87" y="10"/>
                    </a:lnTo>
                    <a:lnTo>
                      <a:pt x="82" y="6"/>
                    </a:lnTo>
                    <a:lnTo>
                      <a:pt x="76" y="4"/>
                    </a:lnTo>
                    <a:lnTo>
                      <a:pt x="71" y="2"/>
                    </a:lnTo>
                    <a:lnTo>
                      <a:pt x="65" y="1"/>
                    </a:lnTo>
                    <a:lnTo>
                      <a:pt x="59" y="0"/>
                    </a:lnTo>
                    <a:lnTo>
                      <a:pt x="53" y="1"/>
                    </a:lnTo>
                    <a:lnTo>
                      <a:pt x="47" y="2"/>
                    </a:lnTo>
                    <a:lnTo>
                      <a:pt x="42" y="4"/>
                    </a:lnTo>
                    <a:lnTo>
                      <a:pt x="36" y="6"/>
                    </a:lnTo>
                    <a:lnTo>
                      <a:pt x="31" y="10"/>
                    </a:lnTo>
                    <a:lnTo>
                      <a:pt x="25" y="12"/>
                    </a:lnTo>
                    <a:lnTo>
                      <a:pt x="21" y="17"/>
                    </a:lnTo>
                    <a:lnTo>
                      <a:pt x="17" y="22"/>
                    </a:lnTo>
                    <a:lnTo>
                      <a:pt x="13" y="26"/>
                    </a:lnTo>
                    <a:lnTo>
                      <a:pt x="10" y="31"/>
                    </a:lnTo>
                    <a:lnTo>
                      <a:pt x="7" y="37"/>
                    </a:lnTo>
                    <a:lnTo>
                      <a:pt x="4" y="43"/>
                    </a:lnTo>
                    <a:lnTo>
                      <a:pt x="2" y="50"/>
                    </a:lnTo>
                    <a:lnTo>
                      <a:pt x="1" y="56"/>
                    </a:lnTo>
                    <a:lnTo>
                      <a:pt x="0" y="64"/>
                    </a:lnTo>
                    <a:lnTo>
                      <a:pt x="0" y="71"/>
                    </a:lnTo>
                    <a:lnTo>
                      <a:pt x="0" y="78"/>
                    </a:lnTo>
                    <a:lnTo>
                      <a:pt x="1" y="85"/>
                    </a:lnTo>
                    <a:lnTo>
                      <a:pt x="2" y="91"/>
                    </a:lnTo>
                    <a:lnTo>
                      <a:pt x="4" y="98"/>
                    </a:lnTo>
                    <a:lnTo>
                      <a:pt x="7" y="104"/>
                    </a:lnTo>
                    <a:lnTo>
                      <a:pt x="10" y="110"/>
                    </a:lnTo>
                    <a:lnTo>
                      <a:pt x="13" y="115"/>
                    </a:lnTo>
                    <a:lnTo>
                      <a:pt x="17" y="120"/>
                    </a:lnTo>
                    <a:lnTo>
                      <a:pt x="21" y="125"/>
                    </a:lnTo>
                    <a:lnTo>
                      <a:pt x="25" y="128"/>
                    </a:lnTo>
                    <a:lnTo>
                      <a:pt x="31" y="132"/>
                    </a:lnTo>
                    <a:lnTo>
                      <a:pt x="36" y="136"/>
                    </a:lnTo>
                    <a:lnTo>
                      <a:pt x="42" y="138"/>
                    </a:lnTo>
                    <a:lnTo>
                      <a:pt x="47" y="139"/>
                    </a:lnTo>
                    <a:lnTo>
                      <a:pt x="53" y="140"/>
                    </a:lnTo>
                    <a:lnTo>
                      <a:pt x="59" y="140"/>
                    </a:lnTo>
                    <a:lnTo>
                      <a:pt x="65" y="140"/>
                    </a:lnTo>
                    <a:lnTo>
                      <a:pt x="71" y="139"/>
                    </a:lnTo>
                    <a:lnTo>
                      <a:pt x="76" y="138"/>
                    </a:lnTo>
                    <a:lnTo>
                      <a:pt x="82" y="136"/>
                    </a:lnTo>
                    <a:lnTo>
                      <a:pt x="87" y="132"/>
                    </a:lnTo>
                    <a:lnTo>
                      <a:pt x="92" y="128"/>
                    </a:lnTo>
                    <a:lnTo>
                      <a:pt x="96" y="125"/>
                    </a:lnTo>
                    <a:lnTo>
                      <a:pt x="100" y="120"/>
                    </a:lnTo>
                    <a:lnTo>
                      <a:pt x="104" y="115"/>
                    </a:lnTo>
                    <a:lnTo>
                      <a:pt x="108" y="110"/>
                    </a:lnTo>
                    <a:lnTo>
                      <a:pt x="110" y="104"/>
                    </a:lnTo>
                    <a:lnTo>
                      <a:pt x="113" y="98"/>
                    </a:lnTo>
                    <a:lnTo>
                      <a:pt x="115" y="91"/>
                    </a:lnTo>
                    <a:lnTo>
                      <a:pt x="116" y="85"/>
                    </a:lnTo>
                    <a:lnTo>
                      <a:pt x="117" y="78"/>
                    </a:lnTo>
                    <a:lnTo>
                      <a:pt x="118" y="71"/>
                    </a:lnTo>
                    <a:close/>
                    <a:moveTo>
                      <a:pt x="109" y="71"/>
                    </a:moveTo>
                    <a:lnTo>
                      <a:pt x="108" y="83"/>
                    </a:lnTo>
                    <a:lnTo>
                      <a:pt x="105" y="94"/>
                    </a:lnTo>
                    <a:lnTo>
                      <a:pt x="100" y="104"/>
                    </a:lnTo>
                    <a:lnTo>
                      <a:pt x="94" y="113"/>
                    </a:lnTo>
                    <a:lnTo>
                      <a:pt x="87" y="120"/>
                    </a:lnTo>
                    <a:lnTo>
                      <a:pt x="78" y="126"/>
                    </a:lnTo>
                    <a:lnTo>
                      <a:pt x="69" y="128"/>
                    </a:lnTo>
                    <a:lnTo>
                      <a:pt x="59" y="130"/>
                    </a:lnTo>
                    <a:lnTo>
                      <a:pt x="49" y="128"/>
                    </a:lnTo>
                    <a:lnTo>
                      <a:pt x="40" y="126"/>
                    </a:lnTo>
                    <a:lnTo>
                      <a:pt x="31" y="120"/>
                    </a:lnTo>
                    <a:lnTo>
                      <a:pt x="23" y="113"/>
                    </a:lnTo>
                    <a:lnTo>
                      <a:pt x="17" y="104"/>
                    </a:lnTo>
                    <a:lnTo>
                      <a:pt x="13" y="94"/>
                    </a:lnTo>
                    <a:lnTo>
                      <a:pt x="10" y="83"/>
                    </a:lnTo>
                    <a:lnTo>
                      <a:pt x="9" y="71"/>
                    </a:lnTo>
                    <a:lnTo>
                      <a:pt x="10" y="59"/>
                    </a:lnTo>
                    <a:lnTo>
                      <a:pt x="13" y="48"/>
                    </a:lnTo>
                    <a:lnTo>
                      <a:pt x="17" y="37"/>
                    </a:lnTo>
                    <a:lnTo>
                      <a:pt x="23" y="29"/>
                    </a:lnTo>
                    <a:lnTo>
                      <a:pt x="31" y="22"/>
                    </a:lnTo>
                    <a:lnTo>
                      <a:pt x="40" y="16"/>
                    </a:lnTo>
                    <a:lnTo>
                      <a:pt x="49" y="12"/>
                    </a:lnTo>
                    <a:lnTo>
                      <a:pt x="59" y="11"/>
                    </a:lnTo>
                    <a:lnTo>
                      <a:pt x="69" y="12"/>
                    </a:lnTo>
                    <a:lnTo>
                      <a:pt x="78" y="16"/>
                    </a:lnTo>
                    <a:lnTo>
                      <a:pt x="87" y="22"/>
                    </a:lnTo>
                    <a:lnTo>
                      <a:pt x="94" y="29"/>
                    </a:lnTo>
                    <a:lnTo>
                      <a:pt x="100" y="37"/>
                    </a:lnTo>
                    <a:lnTo>
                      <a:pt x="105" y="48"/>
                    </a:lnTo>
                    <a:lnTo>
                      <a:pt x="108" y="59"/>
                    </a:lnTo>
                    <a:lnTo>
                      <a:pt x="109" y="71"/>
                    </a:lnTo>
                    <a:close/>
                  </a:path>
                </a:pathLst>
              </a:custGeom>
              <a:solidFill>
                <a:srgbClr val="F9E0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1" name="Freeform 149">
                <a:extLst>
                  <a:ext uri="{FF2B5EF4-FFF2-40B4-BE49-F238E27FC236}">
                    <a16:creationId xmlns:a16="http://schemas.microsoft.com/office/drawing/2014/main" xmlns="" id="{723ADB7C-672F-4287-8164-2BD4757DD6D4}"/>
                  </a:ext>
                </a:extLst>
              </p:cNvPr>
              <p:cNvSpPr>
                <a:spLocks noEditPoints="1"/>
              </p:cNvSpPr>
              <p:nvPr/>
            </p:nvSpPr>
            <p:spPr bwMode="auto">
              <a:xfrm>
                <a:off x="1151" y="2649"/>
                <a:ext cx="21" cy="21"/>
              </a:xfrm>
              <a:custGeom>
                <a:avLst/>
                <a:gdLst>
                  <a:gd name="T0" fmla="*/ 1 w 109"/>
                  <a:gd name="T1" fmla="*/ 0 h 130"/>
                  <a:gd name="T2" fmla="*/ 1 w 109"/>
                  <a:gd name="T3" fmla="*/ 0 h 130"/>
                  <a:gd name="T4" fmla="*/ 1 w 109"/>
                  <a:gd name="T5" fmla="*/ 0 h 130"/>
                  <a:gd name="T6" fmla="*/ 1 w 109"/>
                  <a:gd name="T7" fmla="*/ 0 h 130"/>
                  <a:gd name="T8" fmla="*/ 1 w 109"/>
                  <a:gd name="T9" fmla="*/ 0 h 130"/>
                  <a:gd name="T10" fmla="*/ 0 w 109"/>
                  <a:gd name="T11" fmla="*/ 0 h 130"/>
                  <a:gd name="T12" fmla="*/ 0 w 109"/>
                  <a:gd name="T13" fmla="*/ 0 h 130"/>
                  <a:gd name="T14" fmla="*/ 0 w 109"/>
                  <a:gd name="T15" fmla="*/ 0 h 130"/>
                  <a:gd name="T16" fmla="*/ 0 w 109"/>
                  <a:gd name="T17" fmla="*/ 0 h 130"/>
                  <a:gd name="T18" fmla="*/ 0 w 109"/>
                  <a:gd name="T19" fmla="*/ 0 h 130"/>
                  <a:gd name="T20" fmla="*/ 0 w 109"/>
                  <a:gd name="T21" fmla="*/ 0 h 130"/>
                  <a:gd name="T22" fmla="*/ 0 w 109"/>
                  <a:gd name="T23" fmla="*/ 0 h 130"/>
                  <a:gd name="T24" fmla="*/ 0 w 109"/>
                  <a:gd name="T25" fmla="*/ 0 h 130"/>
                  <a:gd name="T26" fmla="*/ 0 w 109"/>
                  <a:gd name="T27" fmla="*/ 0 h 130"/>
                  <a:gd name="T28" fmla="*/ 0 w 109"/>
                  <a:gd name="T29" fmla="*/ 0 h 130"/>
                  <a:gd name="T30" fmla="*/ 0 w 109"/>
                  <a:gd name="T31" fmla="*/ 0 h 130"/>
                  <a:gd name="T32" fmla="*/ 0 w 109"/>
                  <a:gd name="T33" fmla="*/ 0 h 130"/>
                  <a:gd name="T34" fmla="*/ 0 w 109"/>
                  <a:gd name="T35" fmla="*/ 0 h 130"/>
                  <a:gd name="T36" fmla="*/ 0 w 109"/>
                  <a:gd name="T37" fmla="*/ 0 h 130"/>
                  <a:gd name="T38" fmla="*/ 0 w 109"/>
                  <a:gd name="T39" fmla="*/ 0 h 130"/>
                  <a:gd name="T40" fmla="*/ 0 w 109"/>
                  <a:gd name="T41" fmla="*/ 0 h 130"/>
                  <a:gd name="T42" fmla="*/ 1 w 109"/>
                  <a:gd name="T43" fmla="*/ 0 h 130"/>
                  <a:gd name="T44" fmla="*/ 1 w 109"/>
                  <a:gd name="T45" fmla="*/ 0 h 130"/>
                  <a:gd name="T46" fmla="*/ 1 w 109"/>
                  <a:gd name="T47" fmla="*/ 0 h 130"/>
                  <a:gd name="T48" fmla="*/ 1 w 109"/>
                  <a:gd name="T49" fmla="*/ 0 h 130"/>
                  <a:gd name="T50" fmla="*/ 1 w 109"/>
                  <a:gd name="T51" fmla="*/ 0 h 130"/>
                  <a:gd name="T52" fmla="*/ 1 w 109"/>
                  <a:gd name="T53" fmla="*/ 0 h 130"/>
                  <a:gd name="T54" fmla="*/ 1 w 109"/>
                  <a:gd name="T55" fmla="*/ 0 h 130"/>
                  <a:gd name="T56" fmla="*/ 1 w 109"/>
                  <a:gd name="T57" fmla="*/ 0 h 130"/>
                  <a:gd name="T58" fmla="*/ 1 w 109"/>
                  <a:gd name="T59" fmla="*/ 0 h 130"/>
                  <a:gd name="T60" fmla="*/ 0 w 109"/>
                  <a:gd name="T61" fmla="*/ 0 h 130"/>
                  <a:gd name="T62" fmla="*/ 0 w 109"/>
                  <a:gd name="T63" fmla="*/ 0 h 130"/>
                  <a:gd name="T64" fmla="*/ 0 w 109"/>
                  <a:gd name="T65" fmla="*/ 0 h 130"/>
                  <a:gd name="T66" fmla="*/ 0 w 109"/>
                  <a:gd name="T67" fmla="*/ 0 h 130"/>
                  <a:gd name="T68" fmla="*/ 0 w 109"/>
                  <a:gd name="T69" fmla="*/ 0 h 130"/>
                  <a:gd name="T70" fmla="*/ 0 w 109"/>
                  <a:gd name="T71" fmla="*/ 0 h 130"/>
                  <a:gd name="T72" fmla="*/ 0 w 109"/>
                  <a:gd name="T73" fmla="*/ 0 h 130"/>
                  <a:gd name="T74" fmla="*/ 0 w 109"/>
                  <a:gd name="T75" fmla="*/ 0 h 130"/>
                  <a:gd name="T76" fmla="*/ 0 w 109"/>
                  <a:gd name="T77" fmla="*/ 0 h 130"/>
                  <a:gd name="T78" fmla="*/ 1 w 109"/>
                  <a:gd name="T79" fmla="*/ 0 h 130"/>
                  <a:gd name="T80" fmla="*/ 1 w 109"/>
                  <a:gd name="T81" fmla="*/ 0 h 130"/>
                  <a:gd name="T82" fmla="*/ 1 w 109"/>
                  <a:gd name="T83" fmla="*/ 0 h 130"/>
                  <a:gd name="T84" fmla="*/ 1 w 109"/>
                  <a:gd name="T85" fmla="*/ 0 h 13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9"/>
                  <a:gd name="T130" fmla="*/ 0 h 130"/>
                  <a:gd name="T131" fmla="*/ 109 w 109"/>
                  <a:gd name="T132" fmla="*/ 130 h 13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9" h="130">
                    <a:moveTo>
                      <a:pt x="109" y="65"/>
                    </a:moveTo>
                    <a:lnTo>
                      <a:pt x="109" y="58"/>
                    </a:lnTo>
                    <a:lnTo>
                      <a:pt x="108" y="52"/>
                    </a:lnTo>
                    <a:lnTo>
                      <a:pt x="107" y="46"/>
                    </a:lnTo>
                    <a:lnTo>
                      <a:pt x="105" y="40"/>
                    </a:lnTo>
                    <a:lnTo>
                      <a:pt x="100" y="29"/>
                    </a:lnTo>
                    <a:lnTo>
                      <a:pt x="93" y="19"/>
                    </a:lnTo>
                    <a:lnTo>
                      <a:pt x="85" y="11"/>
                    </a:lnTo>
                    <a:lnTo>
                      <a:pt x="76" y="5"/>
                    </a:lnTo>
                    <a:lnTo>
                      <a:pt x="71" y="2"/>
                    </a:lnTo>
                    <a:lnTo>
                      <a:pt x="66" y="1"/>
                    </a:lnTo>
                    <a:lnTo>
                      <a:pt x="61" y="0"/>
                    </a:lnTo>
                    <a:lnTo>
                      <a:pt x="55" y="0"/>
                    </a:lnTo>
                    <a:lnTo>
                      <a:pt x="50" y="0"/>
                    </a:lnTo>
                    <a:lnTo>
                      <a:pt x="44" y="1"/>
                    </a:lnTo>
                    <a:lnTo>
                      <a:pt x="39" y="2"/>
                    </a:lnTo>
                    <a:lnTo>
                      <a:pt x="34" y="5"/>
                    </a:lnTo>
                    <a:lnTo>
                      <a:pt x="24" y="11"/>
                    </a:lnTo>
                    <a:lnTo>
                      <a:pt x="16" y="19"/>
                    </a:lnTo>
                    <a:lnTo>
                      <a:pt x="9" y="29"/>
                    </a:lnTo>
                    <a:lnTo>
                      <a:pt x="4" y="40"/>
                    </a:lnTo>
                    <a:lnTo>
                      <a:pt x="3" y="46"/>
                    </a:lnTo>
                    <a:lnTo>
                      <a:pt x="1" y="52"/>
                    </a:lnTo>
                    <a:lnTo>
                      <a:pt x="0" y="58"/>
                    </a:lnTo>
                    <a:lnTo>
                      <a:pt x="0" y="65"/>
                    </a:lnTo>
                    <a:lnTo>
                      <a:pt x="0" y="71"/>
                    </a:lnTo>
                    <a:lnTo>
                      <a:pt x="1" y="78"/>
                    </a:lnTo>
                    <a:lnTo>
                      <a:pt x="3" y="84"/>
                    </a:lnTo>
                    <a:lnTo>
                      <a:pt x="4" y="90"/>
                    </a:lnTo>
                    <a:lnTo>
                      <a:pt x="7" y="96"/>
                    </a:lnTo>
                    <a:lnTo>
                      <a:pt x="9" y="101"/>
                    </a:lnTo>
                    <a:lnTo>
                      <a:pt x="12" y="106"/>
                    </a:lnTo>
                    <a:lnTo>
                      <a:pt x="16" y="110"/>
                    </a:lnTo>
                    <a:lnTo>
                      <a:pt x="20" y="115"/>
                    </a:lnTo>
                    <a:lnTo>
                      <a:pt x="24" y="119"/>
                    </a:lnTo>
                    <a:lnTo>
                      <a:pt x="29" y="121"/>
                    </a:lnTo>
                    <a:lnTo>
                      <a:pt x="34" y="125"/>
                    </a:lnTo>
                    <a:lnTo>
                      <a:pt x="39" y="127"/>
                    </a:lnTo>
                    <a:lnTo>
                      <a:pt x="44" y="128"/>
                    </a:lnTo>
                    <a:lnTo>
                      <a:pt x="50" y="130"/>
                    </a:lnTo>
                    <a:lnTo>
                      <a:pt x="55" y="130"/>
                    </a:lnTo>
                    <a:lnTo>
                      <a:pt x="61" y="130"/>
                    </a:lnTo>
                    <a:lnTo>
                      <a:pt x="66" y="128"/>
                    </a:lnTo>
                    <a:lnTo>
                      <a:pt x="71" y="127"/>
                    </a:lnTo>
                    <a:lnTo>
                      <a:pt x="76" y="125"/>
                    </a:lnTo>
                    <a:lnTo>
                      <a:pt x="85" y="119"/>
                    </a:lnTo>
                    <a:lnTo>
                      <a:pt x="93" y="110"/>
                    </a:lnTo>
                    <a:lnTo>
                      <a:pt x="100" y="101"/>
                    </a:lnTo>
                    <a:lnTo>
                      <a:pt x="105" y="90"/>
                    </a:lnTo>
                    <a:lnTo>
                      <a:pt x="107" y="84"/>
                    </a:lnTo>
                    <a:lnTo>
                      <a:pt x="108" y="78"/>
                    </a:lnTo>
                    <a:lnTo>
                      <a:pt x="109" y="71"/>
                    </a:lnTo>
                    <a:lnTo>
                      <a:pt x="109" y="65"/>
                    </a:lnTo>
                    <a:close/>
                    <a:moveTo>
                      <a:pt x="100" y="65"/>
                    </a:moveTo>
                    <a:lnTo>
                      <a:pt x="99" y="76"/>
                    </a:lnTo>
                    <a:lnTo>
                      <a:pt x="97" y="85"/>
                    </a:lnTo>
                    <a:lnTo>
                      <a:pt x="92" y="95"/>
                    </a:lnTo>
                    <a:lnTo>
                      <a:pt x="87" y="103"/>
                    </a:lnTo>
                    <a:lnTo>
                      <a:pt x="80" y="109"/>
                    </a:lnTo>
                    <a:lnTo>
                      <a:pt x="73" y="114"/>
                    </a:lnTo>
                    <a:lnTo>
                      <a:pt x="64" y="118"/>
                    </a:lnTo>
                    <a:lnTo>
                      <a:pt x="55" y="119"/>
                    </a:lnTo>
                    <a:lnTo>
                      <a:pt x="46" y="118"/>
                    </a:lnTo>
                    <a:lnTo>
                      <a:pt x="38" y="114"/>
                    </a:lnTo>
                    <a:lnTo>
                      <a:pt x="30" y="109"/>
                    </a:lnTo>
                    <a:lnTo>
                      <a:pt x="22" y="103"/>
                    </a:lnTo>
                    <a:lnTo>
                      <a:pt x="17" y="95"/>
                    </a:lnTo>
                    <a:lnTo>
                      <a:pt x="13" y="85"/>
                    </a:lnTo>
                    <a:lnTo>
                      <a:pt x="10" y="76"/>
                    </a:lnTo>
                    <a:lnTo>
                      <a:pt x="9" y="65"/>
                    </a:lnTo>
                    <a:lnTo>
                      <a:pt x="10" y="54"/>
                    </a:lnTo>
                    <a:lnTo>
                      <a:pt x="13" y="43"/>
                    </a:lnTo>
                    <a:lnTo>
                      <a:pt x="17" y="35"/>
                    </a:lnTo>
                    <a:lnTo>
                      <a:pt x="22" y="26"/>
                    </a:lnTo>
                    <a:lnTo>
                      <a:pt x="30" y="20"/>
                    </a:lnTo>
                    <a:lnTo>
                      <a:pt x="38" y="16"/>
                    </a:lnTo>
                    <a:lnTo>
                      <a:pt x="46" y="12"/>
                    </a:lnTo>
                    <a:lnTo>
                      <a:pt x="55" y="11"/>
                    </a:lnTo>
                    <a:lnTo>
                      <a:pt x="64" y="12"/>
                    </a:lnTo>
                    <a:lnTo>
                      <a:pt x="73" y="16"/>
                    </a:lnTo>
                    <a:lnTo>
                      <a:pt x="80" y="20"/>
                    </a:lnTo>
                    <a:lnTo>
                      <a:pt x="87" y="26"/>
                    </a:lnTo>
                    <a:lnTo>
                      <a:pt x="92" y="35"/>
                    </a:lnTo>
                    <a:lnTo>
                      <a:pt x="97" y="43"/>
                    </a:lnTo>
                    <a:lnTo>
                      <a:pt x="99" y="54"/>
                    </a:lnTo>
                    <a:lnTo>
                      <a:pt x="100" y="65"/>
                    </a:lnTo>
                    <a:close/>
                  </a:path>
                </a:pathLst>
              </a:custGeom>
              <a:solidFill>
                <a:srgbClr val="FAE3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2" name="Freeform 150">
                <a:extLst>
                  <a:ext uri="{FF2B5EF4-FFF2-40B4-BE49-F238E27FC236}">
                    <a16:creationId xmlns:a16="http://schemas.microsoft.com/office/drawing/2014/main" xmlns="" id="{7C97A20E-9EF5-46CB-B308-B07C1BEFF236}"/>
                  </a:ext>
                </a:extLst>
              </p:cNvPr>
              <p:cNvSpPr>
                <a:spLocks noEditPoints="1"/>
              </p:cNvSpPr>
              <p:nvPr/>
            </p:nvSpPr>
            <p:spPr bwMode="auto">
              <a:xfrm>
                <a:off x="1152" y="2649"/>
                <a:ext cx="20" cy="20"/>
              </a:xfrm>
              <a:custGeom>
                <a:avLst/>
                <a:gdLst>
                  <a:gd name="T0" fmla="*/ 1 w 100"/>
                  <a:gd name="T1" fmla="*/ 0 h 119"/>
                  <a:gd name="T2" fmla="*/ 1 w 100"/>
                  <a:gd name="T3" fmla="*/ 0 h 119"/>
                  <a:gd name="T4" fmla="*/ 1 w 100"/>
                  <a:gd name="T5" fmla="*/ 0 h 119"/>
                  <a:gd name="T6" fmla="*/ 0 w 100"/>
                  <a:gd name="T7" fmla="*/ 0 h 119"/>
                  <a:gd name="T8" fmla="*/ 0 w 100"/>
                  <a:gd name="T9" fmla="*/ 0 h 119"/>
                  <a:gd name="T10" fmla="*/ 0 w 100"/>
                  <a:gd name="T11" fmla="*/ 0 h 119"/>
                  <a:gd name="T12" fmla="*/ 0 w 100"/>
                  <a:gd name="T13" fmla="*/ 0 h 119"/>
                  <a:gd name="T14" fmla="*/ 0 w 100"/>
                  <a:gd name="T15" fmla="*/ 0 h 119"/>
                  <a:gd name="T16" fmla="*/ 0 w 100"/>
                  <a:gd name="T17" fmla="*/ 0 h 119"/>
                  <a:gd name="T18" fmla="*/ 0 w 100"/>
                  <a:gd name="T19" fmla="*/ 1 h 119"/>
                  <a:gd name="T20" fmla="*/ 0 w 100"/>
                  <a:gd name="T21" fmla="*/ 1 h 119"/>
                  <a:gd name="T22" fmla="*/ 0 w 100"/>
                  <a:gd name="T23" fmla="*/ 1 h 119"/>
                  <a:gd name="T24" fmla="*/ 0 w 100"/>
                  <a:gd name="T25" fmla="*/ 1 h 119"/>
                  <a:gd name="T26" fmla="*/ 1 w 100"/>
                  <a:gd name="T27" fmla="*/ 1 h 119"/>
                  <a:gd name="T28" fmla="*/ 1 w 100"/>
                  <a:gd name="T29" fmla="*/ 1 h 119"/>
                  <a:gd name="T30" fmla="*/ 1 w 100"/>
                  <a:gd name="T31" fmla="*/ 0 h 119"/>
                  <a:gd name="T32" fmla="*/ 1 w 100"/>
                  <a:gd name="T33" fmla="*/ 0 h 119"/>
                  <a:gd name="T34" fmla="*/ 1 w 100"/>
                  <a:gd name="T35" fmla="*/ 0 h 119"/>
                  <a:gd name="T36" fmla="*/ 1 w 100"/>
                  <a:gd name="T37" fmla="*/ 1 h 119"/>
                  <a:gd name="T38" fmla="*/ 1 w 100"/>
                  <a:gd name="T39" fmla="*/ 1 h 119"/>
                  <a:gd name="T40" fmla="*/ 0 w 100"/>
                  <a:gd name="T41" fmla="*/ 1 h 119"/>
                  <a:gd name="T42" fmla="*/ 0 w 100"/>
                  <a:gd name="T43" fmla="*/ 1 h 119"/>
                  <a:gd name="T44" fmla="*/ 0 w 100"/>
                  <a:gd name="T45" fmla="*/ 1 h 119"/>
                  <a:gd name="T46" fmla="*/ 0 w 100"/>
                  <a:gd name="T47" fmla="*/ 0 h 119"/>
                  <a:gd name="T48" fmla="*/ 0 w 100"/>
                  <a:gd name="T49" fmla="*/ 0 h 119"/>
                  <a:gd name="T50" fmla="*/ 0 w 100"/>
                  <a:gd name="T51" fmla="*/ 0 h 119"/>
                  <a:gd name="T52" fmla="*/ 0 w 100"/>
                  <a:gd name="T53" fmla="*/ 0 h 119"/>
                  <a:gd name="T54" fmla="*/ 0 w 100"/>
                  <a:gd name="T55" fmla="*/ 0 h 119"/>
                  <a:gd name="T56" fmla="*/ 0 w 100"/>
                  <a:gd name="T57" fmla="*/ 0 h 119"/>
                  <a:gd name="T58" fmla="*/ 1 w 100"/>
                  <a:gd name="T59" fmla="*/ 0 h 119"/>
                  <a:gd name="T60" fmla="*/ 1 w 100"/>
                  <a:gd name="T61" fmla="*/ 0 h 119"/>
                  <a:gd name="T62" fmla="*/ 1 w 100"/>
                  <a:gd name="T63" fmla="*/ 0 h 119"/>
                  <a:gd name="T64" fmla="*/ 1 w 100"/>
                  <a:gd name="T65" fmla="*/ 0 h 1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0"/>
                  <a:gd name="T100" fmla="*/ 0 h 119"/>
                  <a:gd name="T101" fmla="*/ 100 w 100"/>
                  <a:gd name="T102" fmla="*/ 119 h 11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0" h="119">
                    <a:moveTo>
                      <a:pt x="100" y="60"/>
                    </a:moveTo>
                    <a:lnTo>
                      <a:pt x="99" y="48"/>
                    </a:lnTo>
                    <a:lnTo>
                      <a:pt x="96" y="37"/>
                    </a:lnTo>
                    <a:lnTo>
                      <a:pt x="91" y="26"/>
                    </a:lnTo>
                    <a:lnTo>
                      <a:pt x="85" y="18"/>
                    </a:lnTo>
                    <a:lnTo>
                      <a:pt x="78" y="11"/>
                    </a:lnTo>
                    <a:lnTo>
                      <a:pt x="69" y="5"/>
                    </a:lnTo>
                    <a:lnTo>
                      <a:pt x="60" y="1"/>
                    </a:lnTo>
                    <a:lnTo>
                      <a:pt x="50" y="0"/>
                    </a:lnTo>
                    <a:lnTo>
                      <a:pt x="40" y="1"/>
                    </a:lnTo>
                    <a:lnTo>
                      <a:pt x="31" y="5"/>
                    </a:lnTo>
                    <a:lnTo>
                      <a:pt x="22" y="11"/>
                    </a:lnTo>
                    <a:lnTo>
                      <a:pt x="14" y="18"/>
                    </a:lnTo>
                    <a:lnTo>
                      <a:pt x="8" y="26"/>
                    </a:lnTo>
                    <a:lnTo>
                      <a:pt x="4" y="37"/>
                    </a:lnTo>
                    <a:lnTo>
                      <a:pt x="1" y="48"/>
                    </a:lnTo>
                    <a:lnTo>
                      <a:pt x="0" y="60"/>
                    </a:lnTo>
                    <a:lnTo>
                      <a:pt x="1" y="72"/>
                    </a:lnTo>
                    <a:lnTo>
                      <a:pt x="4" y="83"/>
                    </a:lnTo>
                    <a:lnTo>
                      <a:pt x="8" y="93"/>
                    </a:lnTo>
                    <a:lnTo>
                      <a:pt x="14" y="102"/>
                    </a:lnTo>
                    <a:lnTo>
                      <a:pt x="22" y="109"/>
                    </a:lnTo>
                    <a:lnTo>
                      <a:pt x="31" y="115"/>
                    </a:lnTo>
                    <a:lnTo>
                      <a:pt x="40" y="117"/>
                    </a:lnTo>
                    <a:lnTo>
                      <a:pt x="50" y="119"/>
                    </a:lnTo>
                    <a:lnTo>
                      <a:pt x="60" y="117"/>
                    </a:lnTo>
                    <a:lnTo>
                      <a:pt x="69" y="115"/>
                    </a:lnTo>
                    <a:lnTo>
                      <a:pt x="78" y="109"/>
                    </a:lnTo>
                    <a:lnTo>
                      <a:pt x="85" y="102"/>
                    </a:lnTo>
                    <a:lnTo>
                      <a:pt x="91" y="93"/>
                    </a:lnTo>
                    <a:lnTo>
                      <a:pt x="96" y="83"/>
                    </a:lnTo>
                    <a:lnTo>
                      <a:pt x="99" y="72"/>
                    </a:lnTo>
                    <a:lnTo>
                      <a:pt x="100" y="60"/>
                    </a:lnTo>
                    <a:close/>
                    <a:moveTo>
                      <a:pt x="91" y="60"/>
                    </a:moveTo>
                    <a:lnTo>
                      <a:pt x="90" y="69"/>
                    </a:lnTo>
                    <a:lnTo>
                      <a:pt x="87" y="79"/>
                    </a:lnTo>
                    <a:lnTo>
                      <a:pt x="84" y="87"/>
                    </a:lnTo>
                    <a:lnTo>
                      <a:pt x="79" y="95"/>
                    </a:lnTo>
                    <a:lnTo>
                      <a:pt x="73" y="101"/>
                    </a:lnTo>
                    <a:lnTo>
                      <a:pt x="66" y="104"/>
                    </a:lnTo>
                    <a:lnTo>
                      <a:pt x="58" y="108"/>
                    </a:lnTo>
                    <a:lnTo>
                      <a:pt x="50" y="108"/>
                    </a:lnTo>
                    <a:lnTo>
                      <a:pt x="42" y="108"/>
                    </a:lnTo>
                    <a:lnTo>
                      <a:pt x="34" y="104"/>
                    </a:lnTo>
                    <a:lnTo>
                      <a:pt x="27" y="101"/>
                    </a:lnTo>
                    <a:lnTo>
                      <a:pt x="20" y="95"/>
                    </a:lnTo>
                    <a:lnTo>
                      <a:pt x="16" y="87"/>
                    </a:lnTo>
                    <a:lnTo>
                      <a:pt x="12" y="79"/>
                    </a:lnTo>
                    <a:lnTo>
                      <a:pt x="9" y="69"/>
                    </a:lnTo>
                    <a:lnTo>
                      <a:pt x="9" y="60"/>
                    </a:lnTo>
                    <a:lnTo>
                      <a:pt x="9" y="50"/>
                    </a:lnTo>
                    <a:lnTo>
                      <a:pt x="12" y="41"/>
                    </a:lnTo>
                    <a:lnTo>
                      <a:pt x="16" y="32"/>
                    </a:lnTo>
                    <a:lnTo>
                      <a:pt x="20" y="25"/>
                    </a:lnTo>
                    <a:lnTo>
                      <a:pt x="27" y="19"/>
                    </a:lnTo>
                    <a:lnTo>
                      <a:pt x="34" y="15"/>
                    </a:lnTo>
                    <a:lnTo>
                      <a:pt x="42" y="12"/>
                    </a:lnTo>
                    <a:lnTo>
                      <a:pt x="50" y="11"/>
                    </a:lnTo>
                    <a:lnTo>
                      <a:pt x="58" y="12"/>
                    </a:lnTo>
                    <a:lnTo>
                      <a:pt x="66" y="15"/>
                    </a:lnTo>
                    <a:lnTo>
                      <a:pt x="73" y="19"/>
                    </a:lnTo>
                    <a:lnTo>
                      <a:pt x="79" y="25"/>
                    </a:lnTo>
                    <a:lnTo>
                      <a:pt x="84" y="32"/>
                    </a:lnTo>
                    <a:lnTo>
                      <a:pt x="87" y="41"/>
                    </a:lnTo>
                    <a:lnTo>
                      <a:pt x="90" y="50"/>
                    </a:lnTo>
                    <a:lnTo>
                      <a:pt x="91" y="60"/>
                    </a:lnTo>
                    <a:close/>
                  </a:path>
                </a:pathLst>
              </a:custGeom>
              <a:solidFill>
                <a:srgbClr val="FAE3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 name="Freeform 151">
                <a:extLst>
                  <a:ext uri="{FF2B5EF4-FFF2-40B4-BE49-F238E27FC236}">
                    <a16:creationId xmlns:a16="http://schemas.microsoft.com/office/drawing/2014/main" xmlns="" id="{848DD09C-B95B-4CB5-A7B2-4AD7CC8C9B8B}"/>
                  </a:ext>
                </a:extLst>
              </p:cNvPr>
              <p:cNvSpPr>
                <a:spLocks noEditPoints="1"/>
              </p:cNvSpPr>
              <p:nvPr/>
            </p:nvSpPr>
            <p:spPr bwMode="auto">
              <a:xfrm>
                <a:off x="1152" y="2650"/>
                <a:ext cx="19" cy="18"/>
              </a:xfrm>
              <a:custGeom>
                <a:avLst/>
                <a:gdLst>
                  <a:gd name="T0" fmla="*/ 1 w 91"/>
                  <a:gd name="T1" fmla="*/ 0 h 108"/>
                  <a:gd name="T2" fmla="*/ 1 w 91"/>
                  <a:gd name="T3" fmla="*/ 0 h 108"/>
                  <a:gd name="T4" fmla="*/ 1 w 91"/>
                  <a:gd name="T5" fmla="*/ 0 h 108"/>
                  <a:gd name="T6" fmla="*/ 0 w 91"/>
                  <a:gd name="T7" fmla="*/ 0 h 108"/>
                  <a:gd name="T8" fmla="*/ 0 w 91"/>
                  <a:gd name="T9" fmla="*/ 0 h 108"/>
                  <a:gd name="T10" fmla="*/ 0 w 91"/>
                  <a:gd name="T11" fmla="*/ 0 h 108"/>
                  <a:gd name="T12" fmla="*/ 0 w 91"/>
                  <a:gd name="T13" fmla="*/ 0 h 108"/>
                  <a:gd name="T14" fmla="*/ 0 w 91"/>
                  <a:gd name="T15" fmla="*/ 0 h 108"/>
                  <a:gd name="T16" fmla="*/ 0 w 91"/>
                  <a:gd name="T17" fmla="*/ 0 h 108"/>
                  <a:gd name="T18" fmla="*/ 0 w 91"/>
                  <a:gd name="T19" fmla="*/ 0 h 108"/>
                  <a:gd name="T20" fmla="*/ 0 w 91"/>
                  <a:gd name="T21" fmla="*/ 1 h 108"/>
                  <a:gd name="T22" fmla="*/ 0 w 91"/>
                  <a:gd name="T23" fmla="*/ 1 h 108"/>
                  <a:gd name="T24" fmla="*/ 0 w 91"/>
                  <a:gd name="T25" fmla="*/ 1 h 108"/>
                  <a:gd name="T26" fmla="*/ 1 w 91"/>
                  <a:gd name="T27" fmla="*/ 1 h 108"/>
                  <a:gd name="T28" fmla="*/ 1 w 91"/>
                  <a:gd name="T29" fmla="*/ 0 h 108"/>
                  <a:gd name="T30" fmla="*/ 1 w 91"/>
                  <a:gd name="T31" fmla="*/ 0 h 108"/>
                  <a:gd name="T32" fmla="*/ 1 w 91"/>
                  <a:gd name="T33" fmla="*/ 0 h 108"/>
                  <a:gd name="T34" fmla="*/ 1 w 91"/>
                  <a:gd name="T35" fmla="*/ 0 h 108"/>
                  <a:gd name="T36" fmla="*/ 1 w 91"/>
                  <a:gd name="T37" fmla="*/ 0 h 108"/>
                  <a:gd name="T38" fmla="*/ 1 w 91"/>
                  <a:gd name="T39" fmla="*/ 1 h 108"/>
                  <a:gd name="T40" fmla="*/ 0 w 91"/>
                  <a:gd name="T41" fmla="*/ 1 h 108"/>
                  <a:gd name="T42" fmla="*/ 0 w 91"/>
                  <a:gd name="T43" fmla="*/ 1 h 108"/>
                  <a:gd name="T44" fmla="*/ 0 w 91"/>
                  <a:gd name="T45" fmla="*/ 0 h 108"/>
                  <a:gd name="T46" fmla="*/ 0 w 91"/>
                  <a:gd name="T47" fmla="*/ 0 h 108"/>
                  <a:gd name="T48" fmla="*/ 0 w 91"/>
                  <a:gd name="T49" fmla="*/ 0 h 108"/>
                  <a:gd name="T50" fmla="*/ 0 w 91"/>
                  <a:gd name="T51" fmla="*/ 0 h 108"/>
                  <a:gd name="T52" fmla="*/ 0 w 91"/>
                  <a:gd name="T53" fmla="*/ 0 h 108"/>
                  <a:gd name="T54" fmla="*/ 0 w 91"/>
                  <a:gd name="T55" fmla="*/ 0 h 108"/>
                  <a:gd name="T56" fmla="*/ 0 w 91"/>
                  <a:gd name="T57" fmla="*/ 0 h 108"/>
                  <a:gd name="T58" fmla="*/ 1 w 91"/>
                  <a:gd name="T59" fmla="*/ 0 h 108"/>
                  <a:gd name="T60" fmla="*/ 1 w 91"/>
                  <a:gd name="T61" fmla="*/ 0 h 108"/>
                  <a:gd name="T62" fmla="*/ 1 w 91"/>
                  <a:gd name="T63" fmla="*/ 0 h 108"/>
                  <a:gd name="T64" fmla="*/ 1 w 91"/>
                  <a:gd name="T65" fmla="*/ 0 h 1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1"/>
                  <a:gd name="T100" fmla="*/ 0 h 108"/>
                  <a:gd name="T101" fmla="*/ 91 w 91"/>
                  <a:gd name="T102" fmla="*/ 108 h 1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1" h="108">
                    <a:moveTo>
                      <a:pt x="91" y="54"/>
                    </a:moveTo>
                    <a:lnTo>
                      <a:pt x="90" y="43"/>
                    </a:lnTo>
                    <a:lnTo>
                      <a:pt x="88" y="32"/>
                    </a:lnTo>
                    <a:lnTo>
                      <a:pt x="83" y="24"/>
                    </a:lnTo>
                    <a:lnTo>
                      <a:pt x="78" y="15"/>
                    </a:lnTo>
                    <a:lnTo>
                      <a:pt x="71" y="9"/>
                    </a:lnTo>
                    <a:lnTo>
                      <a:pt x="64" y="3"/>
                    </a:lnTo>
                    <a:lnTo>
                      <a:pt x="55" y="1"/>
                    </a:lnTo>
                    <a:lnTo>
                      <a:pt x="46" y="0"/>
                    </a:lnTo>
                    <a:lnTo>
                      <a:pt x="37" y="1"/>
                    </a:lnTo>
                    <a:lnTo>
                      <a:pt x="29" y="3"/>
                    </a:lnTo>
                    <a:lnTo>
                      <a:pt x="21" y="9"/>
                    </a:lnTo>
                    <a:lnTo>
                      <a:pt x="13" y="15"/>
                    </a:lnTo>
                    <a:lnTo>
                      <a:pt x="8" y="24"/>
                    </a:lnTo>
                    <a:lnTo>
                      <a:pt x="4" y="32"/>
                    </a:lnTo>
                    <a:lnTo>
                      <a:pt x="1" y="43"/>
                    </a:lnTo>
                    <a:lnTo>
                      <a:pt x="0" y="54"/>
                    </a:lnTo>
                    <a:lnTo>
                      <a:pt x="1" y="65"/>
                    </a:lnTo>
                    <a:lnTo>
                      <a:pt x="4" y="74"/>
                    </a:lnTo>
                    <a:lnTo>
                      <a:pt x="8" y="84"/>
                    </a:lnTo>
                    <a:lnTo>
                      <a:pt x="13" y="92"/>
                    </a:lnTo>
                    <a:lnTo>
                      <a:pt x="21" y="98"/>
                    </a:lnTo>
                    <a:lnTo>
                      <a:pt x="29" y="103"/>
                    </a:lnTo>
                    <a:lnTo>
                      <a:pt x="37" y="107"/>
                    </a:lnTo>
                    <a:lnTo>
                      <a:pt x="46" y="108"/>
                    </a:lnTo>
                    <a:lnTo>
                      <a:pt x="55" y="107"/>
                    </a:lnTo>
                    <a:lnTo>
                      <a:pt x="64" y="103"/>
                    </a:lnTo>
                    <a:lnTo>
                      <a:pt x="71" y="98"/>
                    </a:lnTo>
                    <a:lnTo>
                      <a:pt x="78" y="92"/>
                    </a:lnTo>
                    <a:lnTo>
                      <a:pt x="83" y="84"/>
                    </a:lnTo>
                    <a:lnTo>
                      <a:pt x="88" y="74"/>
                    </a:lnTo>
                    <a:lnTo>
                      <a:pt x="90" y="65"/>
                    </a:lnTo>
                    <a:lnTo>
                      <a:pt x="91" y="54"/>
                    </a:lnTo>
                    <a:close/>
                    <a:moveTo>
                      <a:pt x="82" y="54"/>
                    </a:moveTo>
                    <a:lnTo>
                      <a:pt x="81" y="62"/>
                    </a:lnTo>
                    <a:lnTo>
                      <a:pt x="79" y="71"/>
                    </a:lnTo>
                    <a:lnTo>
                      <a:pt x="76" y="78"/>
                    </a:lnTo>
                    <a:lnTo>
                      <a:pt x="72" y="84"/>
                    </a:lnTo>
                    <a:lnTo>
                      <a:pt x="66" y="90"/>
                    </a:lnTo>
                    <a:lnTo>
                      <a:pt x="60" y="93"/>
                    </a:lnTo>
                    <a:lnTo>
                      <a:pt x="53" y="96"/>
                    </a:lnTo>
                    <a:lnTo>
                      <a:pt x="46" y="97"/>
                    </a:lnTo>
                    <a:lnTo>
                      <a:pt x="39" y="96"/>
                    </a:lnTo>
                    <a:lnTo>
                      <a:pt x="32" y="93"/>
                    </a:lnTo>
                    <a:lnTo>
                      <a:pt x="26" y="90"/>
                    </a:lnTo>
                    <a:lnTo>
                      <a:pt x="21" y="84"/>
                    </a:lnTo>
                    <a:lnTo>
                      <a:pt x="15" y="78"/>
                    </a:lnTo>
                    <a:lnTo>
                      <a:pt x="12" y="71"/>
                    </a:lnTo>
                    <a:lnTo>
                      <a:pt x="10" y="62"/>
                    </a:lnTo>
                    <a:lnTo>
                      <a:pt x="9" y="54"/>
                    </a:lnTo>
                    <a:lnTo>
                      <a:pt x="10" y="45"/>
                    </a:lnTo>
                    <a:lnTo>
                      <a:pt x="12" y="37"/>
                    </a:lnTo>
                    <a:lnTo>
                      <a:pt x="15" y="30"/>
                    </a:lnTo>
                    <a:lnTo>
                      <a:pt x="21" y="24"/>
                    </a:lnTo>
                    <a:lnTo>
                      <a:pt x="26" y="18"/>
                    </a:lnTo>
                    <a:lnTo>
                      <a:pt x="32" y="14"/>
                    </a:lnTo>
                    <a:lnTo>
                      <a:pt x="39" y="12"/>
                    </a:lnTo>
                    <a:lnTo>
                      <a:pt x="46" y="11"/>
                    </a:lnTo>
                    <a:lnTo>
                      <a:pt x="53" y="12"/>
                    </a:lnTo>
                    <a:lnTo>
                      <a:pt x="60" y="14"/>
                    </a:lnTo>
                    <a:lnTo>
                      <a:pt x="66" y="18"/>
                    </a:lnTo>
                    <a:lnTo>
                      <a:pt x="72" y="24"/>
                    </a:lnTo>
                    <a:lnTo>
                      <a:pt x="76" y="30"/>
                    </a:lnTo>
                    <a:lnTo>
                      <a:pt x="79" y="37"/>
                    </a:lnTo>
                    <a:lnTo>
                      <a:pt x="81" y="45"/>
                    </a:lnTo>
                    <a:lnTo>
                      <a:pt x="82" y="54"/>
                    </a:lnTo>
                    <a:close/>
                  </a:path>
                </a:pathLst>
              </a:custGeom>
              <a:solidFill>
                <a:srgbClr val="FAE6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 name="Freeform 152">
                <a:extLst>
                  <a:ext uri="{FF2B5EF4-FFF2-40B4-BE49-F238E27FC236}">
                    <a16:creationId xmlns:a16="http://schemas.microsoft.com/office/drawing/2014/main" xmlns="" id="{35159B31-F526-48C9-A068-8B6EF7B7C670}"/>
                  </a:ext>
                </a:extLst>
              </p:cNvPr>
              <p:cNvSpPr>
                <a:spLocks noEditPoints="1"/>
              </p:cNvSpPr>
              <p:nvPr/>
            </p:nvSpPr>
            <p:spPr bwMode="auto">
              <a:xfrm>
                <a:off x="1153" y="2651"/>
                <a:ext cx="17" cy="16"/>
              </a:xfrm>
              <a:custGeom>
                <a:avLst/>
                <a:gdLst>
                  <a:gd name="T0" fmla="*/ 1 w 82"/>
                  <a:gd name="T1" fmla="*/ 0 h 97"/>
                  <a:gd name="T2" fmla="*/ 1 w 82"/>
                  <a:gd name="T3" fmla="*/ 0 h 97"/>
                  <a:gd name="T4" fmla="*/ 1 w 82"/>
                  <a:gd name="T5" fmla="*/ 0 h 97"/>
                  <a:gd name="T6" fmla="*/ 0 w 82"/>
                  <a:gd name="T7" fmla="*/ 0 h 97"/>
                  <a:gd name="T8" fmla="*/ 0 w 82"/>
                  <a:gd name="T9" fmla="*/ 0 h 97"/>
                  <a:gd name="T10" fmla="*/ 0 w 82"/>
                  <a:gd name="T11" fmla="*/ 0 h 97"/>
                  <a:gd name="T12" fmla="*/ 0 w 82"/>
                  <a:gd name="T13" fmla="*/ 0 h 97"/>
                  <a:gd name="T14" fmla="*/ 0 w 82"/>
                  <a:gd name="T15" fmla="*/ 0 h 97"/>
                  <a:gd name="T16" fmla="*/ 0 w 82"/>
                  <a:gd name="T17" fmla="*/ 0 h 97"/>
                  <a:gd name="T18" fmla="*/ 0 w 82"/>
                  <a:gd name="T19" fmla="*/ 0 h 97"/>
                  <a:gd name="T20" fmla="*/ 0 w 82"/>
                  <a:gd name="T21" fmla="*/ 0 h 97"/>
                  <a:gd name="T22" fmla="*/ 0 w 82"/>
                  <a:gd name="T23" fmla="*/ 0 h 97"/>
                  <a:gd name="T24" fmla="*/ 0 w 82"/>
                  <a:gd name="T25" fmla="*/ 0 h 97"/>
                  <a:gd name="T26" fmla="*/ 1 w 82"/>
                  <a:gd name="T27" fmla="*/ 0 h 97"/>
                  <a:gd name="T28" fmla="*/ 1 w 82"/>
                  <a:gd name="T29" fmla="*/ 0 h 97"/>
                  <a:gd name="T30" fmla="*/ 1 w 82"/>
                  <a:gd name="T31" fmla="*/ 0 h 97"/>
                  <a:gd name="T32" fmla="*/ 1 w 82"/>
                  <a:gd name="T33" fmla="*/ 0 h 97"/>
                  <a:gd name="T34" fmla="*/ 1 w 82"/>
                  <a:gd name="T35" fmla="*/ 0 h 97"/>
                  <a:gd name="T36" fmla="*/ 1 w 82"/>
                  <a:gd name="T37" fmla="*/ 0 h 97"/>
                  <a:gd name="T38" fmla="*/ 0 w 82"/>
                  <a:gd name="T39" fmla="*/ 0 h 97"/>
                  <a:gd name="T40" fmla="*/ 0 w 82"/>
                  <a:gd name="T41" fmla="*/ 0 h 97"/>
                  <a:gd name="T42" fmla="*/ 0 w 82"/>
                  <a:gd name="T43" fmla="*/ 0 h 97"/>
                  <a:gd name="T44" fmla="*/ 0 w 82"/>
                  <a:gd name="T45" fmla="*/ 0 h 97"/>
                  <a:gd name="T46" fmla="*/ 0 w 82"/>
                  <a:gd name="T47" fmla="*/ 0 h 97"/>
                  <a:gd name="T48" fmla="*/ 0 w 82"/>
                  <a:gd name="T49" fmla="*/ 0 h 97"/>
                  <a:gd name="T50" fmla="*/ 0 w 82"/>
                  <a:gd name="T51" fmla="*/ 0 h 97"/>
                  <a:gd name="T52" fmla="*/ 0 w 82"/>
                  <a:gd name="T53" fmla="*/ 0 h 97"/>
                  <a:gd name="T54" fmla="*/ 0 w 82"/>
                  <a:gd name="T55" fmla="*/ 0 h 97"/>
                  <a:gd name="T56" fmla="*/ 0 w 82"/>
                  <a:gd name="T57" fmla="*/ 0 h 97"/>
                  <a:gd name="T58" fmla="*/ 0 w 82"/>
                  <a:gd name="T59" fmla="*/ 0 h 97"/>
                  <a:gd name="T60" fmla="*/ 1 w 82"/>
                  <a:gd name="T61" fmla="*/ 0 h 97"/>
                  <a:gd name="T62" fmla="*/ 1 w 82"/>
                  <a:gd name="T63" fmla="*/ 0 h 97"/>
                  <a:gd name="T64" fmla="*/ 1 w 82"/>
                  <a:gd name="T65" fmla="*/ 0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2"/>
                  <a:gd name="T100" fmla="*/ 0 h 97"/>
                  <a:gd name="T101" fmla="*/ 82 w 82"/>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2" h="97">
                    <a:moveTo>
                      <a:pt x="82" y="49"/>
                    </a:moveTo>
                    <a:lnTo>
                      <a:pt x="81" y="39"/>
                    </a:lnTo>
                    <a:lnTo>
                      <a:pt x="78" y="30"/>
                    </a:lnTo>
                    <a:lnTo>
                      <a:pt x="75" y="21"/>
                    </a:lnTo>
                    <a:lnTo>
                      <a:pt x="70" y="14"/>
                    </a:lnTo>
                    <a:lnTo>
                      <a:pt x="64" y="8"/>
                    </a:lnTo>
                    <a:lnTo>
                      <a:pt x="57" y="4"/>
                    </a:lnTo>
                    <a:lnTo>
                      <a:pt x="49" y="1"/>
                    </a:lnTo>
                    <a:lnTo>
                      <a:pt x="41" y="0"/>
                    </a:lnTo>
                    <a:lnTo>
                      <a:pt x="33" y="1"/>
                    </a:lnTo>
                    <a:lnTo>
                      <a:pt x="25" y="4"/>
                    </a:lnTo>
                    <a:lnTo>
                      <a:pt x="18" y="8"/>
                    </a:lnTo>
                    <a:lnTo>
                      <a:pt x="11" y="14"/>
                    </a:lnTo>
                    <a:lnTo>
                      <a:pt x="7" y="21"/>
                    </a:lnTo>
                    <a:lnTo>
                      <a:pt x="3" y="30"/>
                    </a:lnTo>
                    <a:lnTo>
                      <a:pt x="0" y="39"/>
                    </a:lnTo>
                    <a:lnTo>
                      <a:pt x="0" y="49"/>
                    </a:lnTo>
                    <a:lnTo>
                      <a:pt x="0" y="58"/>
                    </a:lnTo>
                    <a:lnTo>
                      <a:pt x="3" y="68"/>
                    </a:lnTo>
                    <a:lnTo>
                      <a:pt x="7" y="76"/>
                    </a:lnTo>
                    <a:lnTo>
                      <a:pt x="11" y="84"/>
                    </a:lnTo>
                    <a:lnTo>
                      <a:pt x="18" y="90"/>
                    </a:lnTo>
                    <a:lnTo>
                      <a:pt x="25" y="93"/>
                    </a:lnTo>
                    <a:lnTo>
                      <a:pt x="33" y="97"/>
                    </a:lnTo>
                    <a:lnTo>
                      <a:pt x="41" y="97"/>
                    </a:lnTo>
                    <a:lnTo>
                      <a:pt x="49" y="97"/>
                    </a:lnTo>
                    <a:lnTo>
                      <a:pt x="57" y="93"/>
                    </a:lnTo>
                    <a:lnTo>
                      <a:pt x="64" y="90"/>
                    </a:lnTo>
                    <a:lnTo>
                      <a:pt x="70" y="84"/>
                    </a:lnTo>
                    <a:lnTo>
                      <a:pt x="75" y="76"/>
                    </a:lnTo>
                    <a:lnTo>
                      <a:pt x="78" y="68"/>
                    </a:lnTo>
                    <a:lnTo>
                      <a:pt x="81" y="58"/>
                    </a:lnTo>
                    <a:lnTo>
                      <a:pt x="82" y="49"/>
                    </a:lnTo>
                    <a:close/>
                    <a:moveTo>
                      <a:pt x="73" y="49"/>
                    </a:moveTo>
                    <a:lnTo>
                      <a:pt x="72" y="56"/>
                    </a:lnTo>
                    <a:lnTo>
                      <a:pt x="70" y="63"/>
                    </a:lnTo>
                    <a:lnTo>
                      <a:pt x="67" y="70"/>
                    </a:lnTo>
                    <a:lnTo>
                      <a:pt x="63" y="75"/>
                    </a:lnTo>
                    <a:lnTo>
                      <a:pt x="59" y="80"/>
                    </a:lnTo>
                    <a:lnTo>
                      <a:pt x="53" y="84"/>
                    </a:lnTo>
                    <a:lnTo>
                      <a:pt x="47" y="86"/>
                    </a:lnTo>
                    <a:lnTo>
                      <a:pt x="41" y="86"/>
                    </a:lnTo>
                    <a:lnTo>
                      <a:pt x="35" y="86"/>
                    </a:lnTo>
                    <a:lnTo>
                      <a:pt x="29" y="84"/>
                    </a:lnTo>
                    <a:lnTo>
                      <a:pt x="24" y="80"/>
                    </a:lnTo>
                    <a:lnTo>
                      <a:pt x="19" y="75"/>
                    </a:lnTo>
                    <a:lnTo>
                      <a:pt x="15" y="70"/>
                    </a:lnTo>
                    <a:lnTo>
                      <a:pt x="11" y="63"/>
                    </a:lnTo>
                    <a:lnTo>
                      <a:pt x="9" y="56"/>
                    </a:lnTo>
                    <a:lnTo>
                      <a:pt x="9" y="49"/>
                    </a:lnTo>
                    <a:lnTo>
                      <a:pt x="9" y="42"/>
                    </a:lnTo>
                    <a:lnTo>
                      <a:pt x="11" y="34"/>
                    </a:lnTo>
                    <a:lnTo>
                      <a:pt x="15" y="27"/>
                    </a:lnTo>
                    <a:lnTo>
                      <a:pt x="19" y="22"/>
                    </a:lnTo>
                    <a:lnTo>
                      <a:pt x="24" y="18"/>
                    </a:lnTo>
                    <a:lnTo>
                      <a:pt x="29" y="14"/>
                    </a:lnTo>
                    <a:lnTo>
                      <a:pt x="35" y="12"/>
                    </a:lnTo>
                    <a:lnTo>
                      <a:pt x="41" y="10"/>
                    </a:lnTo>
                    <a:lnTo>
                      <a:pt x="47" y="12"/>
                    </a:lnTo>
                    <a:lnTo>
                      <a:pt x="53" y="14"/>
                    </a:lnTo>
                    <a:lnTo>
                      <a:pt x="59" y="18"/>
                    </a:lnTo>
                    <a:lnTo>
                      <a:pt x="63" y="22"/>
                    </a:lnTo>
                    <a:lnTo>
                      <a:pt x="67" y="27"/>
                    </a:lnTo>
                    <a:lnTo>
                      <a:pt x="70" y="34"/>
                    </a:lnTo>
                    <a:lnTo>
                      <a:pt x="72" y="42"/>
                    </a:lnTo>
                    <a:lnTo>
                      <a:pt x="73" y="49"/>
                    </a:lnTo>
                    <a:close/>
                  </a:path>
                </a:pathLst>
              </a:custGeom>
              <a:solidFill>
                <a:srgbClr val="FBE9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 name="Freeform 153">
                <a:extLst>
                  <a:ext uri="{FF2B5EF4-FFF2-40B4-BE49-F238E27FC236}">
                    <a16:creationId xmlns:a16="http://schemas.microsoft.com/office/drawing/2014/main" xmlns="" id="{4DF4CF38-5926-477E-A896-F678BC62812C}"/>
                  </a:ext>
                </a:extLst>
              </p:cNvPr>
              <p:cNvSpPr>
                <a:spLocks noEditPoints="1"/>
              </p:cNvSpPr>
              <p:nvPr/>
            </p:nvSpPr>
            <p:spPr bwMode="auto">
              <a:xfrm>
                <a:off x="1154" y="2652"/>
                <a:ext cx="15" cy="14"/>
              </a:xfrm>
              <a:custGeom>
                <a:avLst/>
                <a:gdLst>
                  <a:gd name="T0" fmla="*/ 1 w 73"/>
                  <a:gd name="T1" fmla="*/ 0 h 86"/>
                  <a:gd name="T2" fmla="*/ 1 w 73"/>
                  <a:gd name="T3" fmla="*/ 0 h 86"/>
                  <a:gd name="T4" fmla="*/ 0 w 73"/>
                  <a:gd name="T5" fmla="*/ 0 h 86"/>
                  <a:gd name="T6" fmla="*/ 0 w 73"/>
                  <a:gd name="T7" fmla="*/ 0 h 86"/>
                  <a:gd name="T8" fmla="*/ 0 w 73"/>
                  <a:gd name="T9" fmla="*/ 0 h 86"/>
                  <a:gd name="T10" fmla="*/ 0 w 73"/>
                  <a:gd name="T11" fmla="*/ 0 h 86"/>
                  <a:gd name="T12" fmla="*/ 0 w 73"/>
                  <a:gd name="T13" fmla="*/ 0 h 86"/>
                  <a:gd name="T14" fmla="*/ 0 w 73"/>
                  <a:gd name="T15" fmla="*/ 0 h 86"/>
                  <a:gd name="T16" fmla="*/ 0 w 73"/>
                  <a:gd name="T17" fmla="*/ 0 h 86"/>
                  <a:gd name="T18" fmla="*/ 0 w 73"/>
                  <a:gd name="T19" fmla="*/ 0 h 86"/>
                  <a:gd name="T20" fmla="*/ 0 w 73"/>
                  <a:gd name="T21" fmla="*/ 0 h 86"/>
                  <a:gd name="T22" fmla="*/ 0 w 73"/>
                  <a:gd name="T23" fmla="*/ 0 h 86"/>
                  <a:gd name="T24" fmla="*/ 0 w 73"/>
                  <a:gd name="T25" fmla="*/ 0 h 86"/>
                  <a:gd name="T26" fmla="*/ 0 w 73"/>
                  <a:gd name="T27" fmla="*/ 0 h 86"/>
                  <a:gd name="T28" fmla="*/ 1 w 73"/>
                  <a:gd name="T29" fmla="*/ 0 h 86"/>
                  <a:gd name="T30" fmla="*/ 1 w 73"/>
                  <a:gd name="T31" fmla="*/ 0 h 86"/>
                  <a:gd name="T32" fmla="*/ 1 w 73"/>
                  <a:gd name="T33" fmla="*/ 0 h 86"/>
                  <a:gd name="T34" fmla="*/ 1 w 73"/>
                  <a:gd name="T35" fmla="*/ 0 h 86"/>
                  <a:gd name="T36" fmla="*/ 0 w 73"/>
                  <a:gd name="T37" fmla="*/ 0 h 86"/>
                  <a:gd name="T38" fmla="*/ 0 w 73"/>
                  <a:gd name="T39" fmla="*/ 0 h 86"/>
                  <a:gd name="T40" fmla="*/ 0 w 73"/>
                  <a:gd name="T41" fmla="*/ 0 h 86"/>
                  <a:gd name="T42" fmla="*/ 0 w 73"/>
                  <a:gd name="T43" fmla="*/ 0 h 86"/>
                  <a:gd name="T44" fmla="*/ 0 w 73"/>
                  <a:gd name="T45" fmla="*/ 0 h 86"/>
                  <a:gd name="T46" fmla="*/ 0 w 73"/>
                  <a:gd name="T47" fmla="*/ 0 h 86"/>
                  <a:gd name="T48" fmla="*/ 0 w 73"/>
                  <a:gd name="T49" fmla="*/ 0 h 86"/>
                  <a:gd name="T50" fmla="*/ 0 w 73"/>
                  <a:gd name="T51" fmla="*/ 0 h 86"/>
                  <a:gd name="T52" fmla="*/ 0 w 73"/>
                  <a:gd name="T53" fmla="*/ 0 h 86"/>
                  <a:gd name="T54" fmla="*/ 0 w 73"/>
                  <a:gd name="T55" fmla="*/ 0 h 86"/>
                  <a:gd name="T56" fmla="*/ 0 w 73"/>
                  <a:gd name="T57" fmla="*/ 0 h 86"/>
                  <a:gd name="T58" fmla="*/ 0 w 73"/>
                  <a:gd name="T59" fmla="*/ 0 h 86"/>
                  <a:gd name="T60" fmla="*/ 0 w 73"/>
                  <a:gd name="T61" fmla="*/ 0 h 86"/>
                  <a:gd name="T62" fmla="*/ 1 w 73"/>
                  <a:gd name="T63" fmla="*/ 0 h 86"/>
                  <a:gd name="T64" fmla="*/ 1 w 73"/>
                  <a:gd name="T65" fmla="*/ 0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86"/>
                  <a:gd name="T101" fmla="*/ 73 w 73"/>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86">
                    <a:moveTo>
                      <a:pt x="73" y="43"/>
                    </a:moveTo>
                    <a:lnTo>
                      <a:pt x="72" y="34"/>
                    </a:lnTo>
                    <a:lnTo>
                      <a:pt x="70" y="26"/>
                    </a:lnTo>
                    <a:lnTo>
                      <a:pt x="67" y="19"/>
                    </a:lnTo>
                    <a:lnTo>
                      <a:pt x="63" y="13"/>
                    </a:lnTo>
                    <a:lnTo>
                      <a:pt x="57" y="7"/>
                    </a:lnTo>
                    <a:lnTo>
                      <a:pt x="51" y="3"/>
                    </a:lnTo>
                    <a:lnTo>
                      <a:pt x="44" y="1"/>
                    </a:lnTo>
                    <a:lnTo>
                      <a:pt x="37" y="0"/>
                    </a:lnTo>
                    <a:lnTo>
                      <a:pt x="30" y="1"/>
                    </a:lnTo>
                    <a:lnTo>
                      <a:pt x="23" y="3"/>
                    </a:lnTo>
                    <a:lnTo>
                      <a:pt x="17" y="7"/>
                    </a:lnTo>
                    <a:lnTo>
                      <a:pt x="12" y="13"/>
                    </a:lnTo>
                    <a:lnTo>
                      <a:pt x="6" y="19"/>
                    </a:lnTo>
                    <a:lnTo>
                      <a:pt x="3" y="26"/>
                    </a:lnTo>
                    <a:lnTo>
                      <a:pt x="1" y="34"/>
                    </a:lnTo>
                    <a:lnTo>
                      <a:pt x="0" y="43"/>
                    </a:lnTo>
                    <a:lnTo>
                      <a:pt x="1" y="51"/>
                    </a:lnTo>
                    <a:lnTo>
                      <a:pt x="3" y="60"/>
                    </a:lnTo>
                    <a:lnTo>
                      <a:pt x="6" y="67"/>
                    </a:lnTo>
                    <a:lnTo>
                      <a:pt x="12" y="73"/>
                    </a:lnTo>
                    <a:lnTo>
                      <a:pt x="17" y="79"/>
                    </a:lnTo>
                    <a:lnTo>
                      <a:pt x="23" y="82"/>
                    </a:lnTo>
                    <a:lnTo>
                      <a:pt x="30" y="85"/>
                    </a:lnTo>
                    <a:lnTo>
                      <a:pt x="37" y="86"/>
                    </a:lnTo>
                    <a:lnTo>
                      <a:pt x="44" y="85"/>
                    </a:lnTo>
                    <a:lnTo>
                      <a:pt x="51" y="82"/>
                    </a:lnTo>
                    <a:lnTo>
                      <a:pt x="57" y="79"/>
                    </a:lnTo>
                    <a:lnTo>
                      <a:pt x="63" y="73"/>
                    </a:lnTo>
                    <a:lnTo>
                      <a:pt x="67" y="67"/>
                    </a:lnTo>
                    <a:lnTo>
                      <a:pt x="70" y="60"/>
                    </a:lnTo>
                    <a:lnTo>
                      <a:pt x="72" y="51"/>
                    </a:lnTo>
                    <a:lnTo>
                      <a:pt x="73" y="43"/>
                    </a:lnTo>
                    <a:close/>
                    <a:moveTo>
                      <a:pt x="64" y="43"/>
                    </a:moveTo>
                    <a:lnTo>
                      <a:pt x="64" y="49"/>
                    </a:lnTo>
                    <a:lnTo>
                      <a:pt x="62" y="55"/>
                    </a:lnTo>
                    <a:lnTo>
                      <a:pt x="59" y="61"/>
                    </a:lnTo>
                    <a:lnTo>
                      <a:pt x="56" y="66"/>
                    </a:lnTo>
                    <a:lnTo>
                      <a:pt x="52" y="69"/>
                    </a:lnTo>
                    <a:lnTo>
                      <a:pt x="48" y="73"/>
                    </a:lnTo>
                    <a:lnTo>
                      <a:pt x="43" y="74"/>
                    </a:lnTo>
                    <a:lnTo>
                      <a:pt x="37" y="75"/>
                    </a:lnTo>
                    <a:lnTo>
                      <a:pt x="32" y="74"/>
                    </a:lnTo>
                    <a:lnTo>
                      <a:pt x="27" y="73"/>
                    </a:lnTo>
                    <a:lnTo>
                      <a:pt x="22" y="69"/>
                    </a:lnTo>
                    <a:lnTo>
                      <a:pt x="18" y="66"/>
                    </a:lnTo>
                    <a:lnTo>
                      <a:pt x="15" y="61"/>
                    </a:lnTo>
                    <a:lnTo>
                      <a:pt x="12" y="55"/>
                    </a:lnTo>
                    <a:lnTo>
                      <a:pt x="11" y="49"/>
                    </a:lnTo>
                    <a:lnTo>
                      <a:pt x="10" y="43"/>
                    </a:lnTo>
                    <a:lnTo>
                      <a:pt x="11" y="37"/>
                    </a:lnTo>
                    <a:lnTo>
                      <a:pt x="12" y="30"/>
                    </a:lnTo>
                    <a:lnTo>
                      <a:pt x="15" y="25"/>
                    </a:lnTo>
                    <a:lnTo>
                      <a:pt x="18" y="20"/>
                    </a:lnTo>
                    <a:lnTo>
                      <a:pt x="22" y="16"/>
                    </a:lnTo>
                    <a:lnTo>
                      <a:pt x="27" y="13"/>
                    </a:lnTo>
                    <a:lnTo>
                      <a:pt x="32" y="12"/>
                    </a:lnTo>
                    <a:lnTo>
                      <a:pt x="37" y="10"/>
                    </a:lnTo>
                    <a:lnTo>
                      <a:pt x="43" y="12"/>
                    </a:lnTo>
                    <a:lnTo>
                      <a:pt x="48" y="13"/>
                    </a:lnTo>
                    <a:lnTo>
                      <a:pt x="52" y="16"/>
                    </a:lnTo>
                    <a:lnTo>
                      <a:pt x="56" y="20"/>
                    </a:lnTo>
                    <a:lnTo>
                      <a:pt x="59" y="25"/>
                    </a:lnTo>
                    <a:lnTo>
                      <a:pt x="62" y="30"/>
                    </a:lnTo>
                    <a:lnTo>
                      <a:pt x="64" y="37"/>
                    </a:lnTo>
                    <a:lnTo>
                      <a:pt x="64" y="43"/>
                    </a:lnTo>
                    <a:close/>
                  </a:path>
                </a:pathLst>
              </a:custGeom>
              <a:solidFill>
                <a:srgbClr val="FBEC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6" name="Freeform 154">
                <a:extLst>
                  <a:ext uri="{FF2B5EF4-FFF2-40B4-BE49-F238E27FC236}">
                    <a16:creationId xmlns:a16="http://schemas.microsoft.com/office/drawing/2014/main" xmlns="" id="{54BF4F17-5D3F-4348-85EB-4D295F473A7A}"/>
                  </a:ext>
                </a:extLst>
              </p:cNvPr>
              <p:cNvSpPr>
                <a:spLocks noEditPoints="1"/>
              </p:cNvSpPr>
              <p:nvPr/>
            </p:nvSpPr>
            <p:spPr bwMode="auto">
              <a:xfrm>
                <a:off x="1155" y="2653"/>
                <a:ext cx="13" cy="12"/>
              </a:xfrm>
              <a:custGeom>
                <a:avLst/>
                <a:gdLst>
                  <a:gd name="T0" fmla="*/ 1 w 64"/>
                  <a:gd name="T1" fmla="*/ 0 h 76"/>
                  <a:gd name="T2" fmla="*/ 0 w 64"/>
                  <a:gd name="T3" fmla="*/ 0 h 76"/>
                  <a:gd name="T4" fmla="*/ 0 w 64"/>
                  <a:gd name="T5" fmla="*/ 0 h 76"/>
                  <a:gd name="T6" fmla="*/ 0 w 64"/>
                  <a:gd name="T7" fmla="*/ 0 h 76"/>
                  <a:gd name="T8" fmla="*/ 0 w 64"/>
                  <a:gd name="T9" fmla="*/ 0 h 76"/>
                  <a:gd name="T10" fmla="*/ 0 w 64"/>
                  <a:gd name="T11" fmla="*/ 0 h 76"/>
                  <a:gd name="T12" fmla="*/ 0 w 64"/>
                  <a:gd name="T13" fmla="*/ 0 h 76"/>
                  <a:gd name="T14" fmla="*/ 0 w 64"/>
                  <a:gd name="T15" fmla="*/ 0 h 76"/>
                  <a:gd name="T16" fmla="*/ 0 w 64"/>
                  <a:gd name="T17" fmla="*/ 0 h 76"/>
                  <a:gd name="T18" fmla="*/ 0 w 64"/>
                  <a:gd name="T19" fmla="*/ 0 h 76"/>
                  <a:gd name="T20" fmla="*/ 0 w 64"/>
                  <a:gd name="T21" fmla="*/ 0 h 76"/>
                  <a:gd name="T22" fmla="*/ 0 w 64"/>
                  <a:gd name="T23" fmla="*/ 0 h 76"/>
                  <a:gd name="T24" fmla="*/ 0 w 64"/>
                  <a:gd name="T25" fmla="*/ 0 h 76"/>
                  <a:gd name="T26" fmla="*/ 0 w 64"/>
                  <a:gd name="T27" fmla="*/ 0 h 76"/>
                  <a:gd name="T28" fmla="*/ 0 w 64"/>
                  <a:gd name="T29" fmla="*/ 0 h 76"/>
                  <a:gd name="T30" fmla="*/ 1 w 64"/>
                  <a:gd name="T31" fmla="*/ 0 h 76"/>
                  <a:gd name="T32" fmla="*/ 0 w 64"/>
                  <a:gd name="T33" fmla="*/ 0 h 76"/>
                  <a:gd name="T34" fmla="*/ 0 w 64"/>
                  <a:gd name="T35" fmla="*/ 0 h 76"/>
                  <a:gd name="T36" fmla="*/ 0 w 64"/>
                  <a:gd name="T37" fmla="*/ 0 h 76"/>
                  <a:gd name="T38" fmla="*/ 0 w 64"/>
                  <a:gd name="T39" fmla="*/ 0 h 76"/>
                  <a:gd name="T40" fmla="*/ 0 w 64"/>
                  <a:gd name="T41" fmla="*/ 0 h 76"/>
                  <a:gd name="T42" fmla="*/ 0 w 64"/>
                  <a:gd name="T43" fmla="*/ 0 h 76"/>
                  <a:gd name="T44" fmla="*/ 0 w 64"/>
                  <a:gd name="T45" fmla="*/ 0 h 76"/>
                  <a:gd name="T46" fmla="*/ 0 w 64"/>
                  <a:gd name="T47" fmla="*/ 0 h 76"/>
                  <a:gd name="T48" fmla="*/ 0 w 64"/>
                  <a:gd name="T49" fmla="*/ 0 h 76"/>
                  <a:gd name="T50" fmla="*/ 0 w 64"/>
                  <a:gd name="T51" fmla="*/ 0 h 76"/>
                  <a:gd name="T52" fmla="*/ 0 w 64"/>
                  <a:gd name="T53" fmla="*/ 0 h 76"/>
                  <a:gd name="T54" fmla="*/ 0 w 64"/>
                  <a:gd name="T55" fmla="*/ 0 h 76"/>
                  <a:gd name="T56" fmla="*/ 0 w 64"/>
                  <a:gd name="T57" fmla="*/ 0 h 76"/>
                  <a:gd name="T58" fmla="*/ 0 w 64"/>
                  <a:gd name="T59" fmla="*/ 0 h 76"/>
                  <a:gd name="T60" fmla="*/ 0 w 64"/>
                  <a:gd name="T61" fmla="*/ 0 h 76"/>
                  <a:gd name="T62" fmla="*/ 0 w 64"/>
                  <a:gd name="T63" fmla="*/ 0 h 76"/>
                  <a:gd name="T64" fmla="*/ 0 w 64"/>
                  <a:gd name="T65" fmla="*/ 0 h 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76"/>
                  <a:gd name="T101" fmla="*/ 64 w 64"/>
                  <a:gd name="T102" fmla="*/ 76 h 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76">
                    <a:moveTo>
                      <a:pt x="64" y="39"/>
                    </a:moveTo>
                    <a:lnTo>
                      <a:pt x="63" y="32"/>
                    </a:lnTo>
                    <a:lnTo>
                      <a:pt x="61" y="24"/>
                    </a:lnTo>
                    <a:lnTo>
                      <a:pt x="58" y="17"/>
                    </a:lnTo>
                    <a:lnTo>
                      <a:pt x="54" y="12"/>
                    </a:lnTo>
                    <a:lnTo>
                      <a:pt x="50" y="8"/>
                    </a:lnTo>
                    <a:lnTo>
                      <a:pt x="44" y="4"/>
                    </a:lnTo>
                    <a:lnTo>
                      <a:pt x="38" y="2"/>
                    </a:lnTo>
                    <a:lnTo>
                      <a:pt x="32" y="0"/>
                    </a:lnTo>
                    <a:lnTo>
                      <a:pt x="26" y="2"/>
                    </a:lnTo>
                    <a:lnTo>
                      <a:pt x="20" y="4"/>
                    </a:lnTo>
                    <a:lnTo>
                      <a:pt x="15" y="8"/>
                    </a:lnTo>
                    <a:lnTo>
                      <a:pt x="10" y="12"/>
                    </a:lnTo>
                    <a:lnTo>
                      <a:pt x="6" y="17"/>
                    </a:lnTo>
                    <a:lnTo>
                      <a:pt x="2" y="24"/>
                    </a:lnTo>
                    <a:lnTo>
                      <a:pt x="0" y="32"/>
                    </a:lnTo>
                    <a:lnTo>
                      <a:pt x="0" y="39"/>
                    </a:lnTo>
                    <a:lnTo>
                      <a:pt x="0" y="46"/>
                    </a:lnTo>
                    <a:lnTo>
                      <a:pt x="2" y="53"/>
                    </a:lnTo>
                    <a:lnTo>
                      <a:pt x="6" y="60"/>
                    </a:lnTo>
                    <a:lnTo>
                      <a:pt x="10" y="65"/>
                    </a:lnTo>
                    <a:lnTo>
                      <a:pt x="15" y="70"/>
                    </a:lnTo>
                    <a:lnTo>
                      <a:pt x="20" y="74"/>
                    </a:lnTo>
                    <a:lnTo>
                      <a:pt x="26" y="76"/>
                    </a:lnTo>
                    <a:lnTo>
                      <a:pt x="32" y="76"/>
                    </a:lnTo>
                    <a:lnTo>
                      <a:pt x="38" y="76"/>
                    </a:lnTo>
                    <a:lnTo>
                      <a:pt x="44" y="74"/>
                    </a:lnTo>
                    <a:lnTo>
                      <a:pt x="50" y="70"/>
                    </a:lnTo>
                    <a:lnTo>
                      <a:pt x="54" y="65"/>
                    </a:lnTo>
                    <a:lnTo>
                      <a:pt x="58" y="60"/>
                    </a:lnTo>
                    <a:lnTo>
                      <a:pt x="61" y="53"/>
                    </a:lnTo>
                    <a:lnTo>
                      <a:pt x="63" y="46"/>
                    </a:lnTo>
                    <a:lnTo>
                      <a:pt x="64" y="39"/>
                    </a:lnTo>
                    <a:close/>
                    <a:moveTo>
                      <a:pt x="55" y="39"/>
                    </a:moveTo>
                    <a:lnTo>
                      <a:pt x="54" y="45"/>
                    </a:lnTo>
                    <a:lnTo>
                      <a:pt x="53" y="50"/>
                    </a:lnTo>
                    <a:lnTo>
                      <a:pt x="51" y="54"/>
                    </a:lnTo>
                    <a:lnTo>
                      <a:pt x="48" y="58"/>
                    </a:lnTo>
                    <a:lnTo>
                      <a:pt x="45" y="62"/>
                    </a:lnTo>
                    <a:lnTo>
                      <a:pt x="41" y="64"/>
                    </a:lnTo>
                    <a:lnTo>
                      <a:pt x="37" y="65"/>
                    </a:lnTo>
                    <a:lnTo>
                      <a:pt x="32" y="65"/>
                    </a:lnTo>
                    <a:lnTo>
                      <a:pt x="28" y="65"/>
                    </a:lnTo>
                    <a:lnTo>
                      <a:pt x="23" y="64"/>
                    </a:lnTo>
                    <a:lnTo>
                      <a:pt x="20" y="62"/>
                    </a:lnTo>
                    <a:lnTo>
                      <a:pt x="16" y="58"/>
                    </a:lnTo>
                    <a:lnTo>
                      <a:pt x="13" y="54"/>
                    </a:lnTo>
                    <a:lnTo>
                      <a:pt x="11" y="50"/>
                    </a:lnTo>
                    <a:lnTo>
                      <a:pt x="10" y="45"/>
                    </a:lnTo>
                    <a:lnTo>
                      <a:pt x="10" y="39"/>
                    </a:lnTo>
                    <a:lnTo>
                      <a:pt x="10" y="33"/>
                    </a:lnTo>
                    <a:lnTo>
                      <a:pt x="11" y="28"/>
                    </a:lnTo>
                    <a:lnTo>
                      <a:pt x="13" y="23"/>
                    </a:lnTo>
                    <a:lnTo>
                      <a:pt x="16" y="20"/>
                    </a:lnTo>
                    <a:lnTo>
                      <a:pt x="20" y="16"/>
                    </a:lnTo>
                    <a:lnTo>
                      <a:pt x="23" y="14"/>
                    </a:lnTo>
                    <a:lnTo>
                      <a:pt x="28" y="12"/>
                    </a:lnTo>
                    <a:lnTo>
                      <a:pt x="32" y="11"/>
                    </a:lnTo>
                    <a:lnTo>
                      <a:pt x="37" y="12"/>
                    </a:lnTo>
                    <a:lnTo>
                      <a:pt x="41" y="14"/>
                    </a:lnTo>
                    <a:lnTo>
                      <a:pt x="45" y="16"/>
                    </a:lnTo>
                    <a:lnTo>
                      <a:pt x="48" y="20"/>
                    </a:lnTo>
                    <a:lnTo>
                      <a:pt x="51" y="23"/>
                    </a:lnTo>
                    <a:lnTo>
                      <a:pt x="53" y="28"/>
                    </a:lnTo>
                    <a:lnTo>
                      <a:pt x="54" y="33"/>
                    </a:lnTo>
                    <a:lnTo>
                      <a:pt x="55" y="39"/>
                    </a:lnTo>
                    <a:close/>
                  </a:path>
                </a:pathLst>
              </a:custGeom>
              <a:solidFill>
                <a:srgbClr val="FCEF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 name="Freeform 155">
                <a:extLst>
                  <a:ext uri="{FF2B5EF4-FFF2-40B4-BE49-F238E27FC236}">
                    <a16:creationId xmlns:a16="http://schemas.microsoft.com/office/drawing/2014/main" xmlns="" id="{2F0871A4-807C-448D-994C-C2D7B1D67E59}"/>
                  </a:ext>
                </a:extLst>
              </p:cNvPr>
              <p:cNvSpPr>
                <a:spLocks noEditPoints="1"/>
              </p:cNvSpPr>
              <p:nvPr/>
            </p:nvSpPr>
            <p:spPr bwMode="auto">
              <a:xfrm>
                <a:off x="1156" y="2654"/>
                <a:ext cx="11" cy="11"/>
              </a:xfrm>
              <a:custGeom>
                <a:avLst/>
                <a:gdLst>
                  <a:gd name="T0" fmla="*/ 0 w 54"/>
                  <a:gd name="T1" fmla="*/ 0 h 65"/>
                  <a:gd name="T2" fmla="*/ 0 w 54"/>
                  <a:gd name="T3" fmla="*/ 0 h 65"/>
                  <a:gd name="T4" fmla="*/ 0 w 54"/>
                  <a:gd name="T5" fmla="*/ 0 h 65"/>
                  <a:gd name="T6" fmla="*/ 0 w 54"/>
                  <a:gd name="T7" fmla="*/ 0 h 65"/>
                  <a:gd name="T8" fmla="*/ 0 w 54"/>
                  <a:gd name="T9" fmla="*/ 0 h 65"/>
                  <a:gd name="T10" fmla="*/ 0 w 54"/>
                  <a:gd name="T11" fmla="*/ 0 h 65"/>
                  <a:gd name="T12" fmla="*/ 0 w 54"/>
                  <a:gd name="T13" fmla="*/ 0 h 65"/>
                  <a:gd name="T14" fmla="*/ 0 w 54"/>
                  <a:gd name="T15" fmla="*/ 0 h 65"/>
                  <a:gd name="T16" fmla="*/ 0 w 54"/>
                  <a:gd name="T17" fmla="*/ 0 h 65"/>
                  <a:gd name="T18" fmla="*/ 0 w 54"/>
                  <a:gd name="T19" fmla="*/ 0 h 65"/>
                  <a:gd name="T20" fmla="*/ 0 w 54"/>
                  <a:gd name="T21" fmla="*/ 0 h 65"/>
                  <a:gd name="T22" fmla="*/ 0 w 54"/>
                  <a:gd name="T23" fmla="*/ 0 h 65"/>
                  <a:gd name="T24" fmla="*/ 0 w 54"/>
                  <a:gd name="T25" fmla="*/ 0 h 65"/>
                  <a:gd name="T26" fmla="*/ 0 w 54"/>
                  <a:gd name="T27" fmla="*/ 0 h 65"/>
                  <a:gd name="T28" fmla="*/ 0 w 54"/>
                  <a:gd name="T29" fmla="*/ 0 h 65"/>
                  <a:gd name="T30" fmla="*/ 0 w 54"/>
                  <a:gd name="T31" fmla="*/ 0 h 65"/>
                  <a:gd name="T32" fmla="*/ 0 w 54"/>
                  <a:gd name="T33" fmla="*/ 0 h 65"/>
                  <a:gd name="T34" fmla="*/ 0 w 54"/>
                  <a:gd name="T35" fmla="*/ 0 h 65"/>
                  <a:gd name="T36" fmla="*/ 0 w 54"/>
                  <a:gd name="T37" fmla="*/ 0 h 65"/>
                  <a:gd name="T38" fmla="*/ 0 w 54"/>
                  <a:gd name="T39" fmla="*/ 0 h 65"/>
                  <a:gd name="T40" fmla="*/ 0 w 54"/>
                  <a:gd name="T41" fmla="*/ 0 h 65"/>
                  <a:gd name="T42" fmla="*/ 0 w 54"/>
                  <a:gd name="T43" fmla="*/ 0 h 65"/>
                  <a:gd name="T44" fmla="*/ 0 w 54"/>
                  <a:gd name="T45" fmla="*/ 0 h 65"/>
                  <a:gd name="T46" fmla="*/ 0 w 54"/>
                  <a:gd name="T47" fmla="*/ 0 h 65"/>
                  <a:gd name="T48" fmla="*/ 0 w 54"/>
                  <a:gd name="T49" fmla="*/ 0 h 65"/>
                  <a:gd name="T50" fmla="*/ 0 w 54"/>
                  <a:gd name="T51" fmla="*/ 0 h 65"/>
                  <a:gd name="T52" fmla="*/ 0 w 54"/>
                  <a:gd name="T53" fmla="*/ 0 h 65"/>
                  <a:gd name="T54" fmla="*/ 0 w 54"/>
                  <a:gd name="T55" fmla="*/ 0 h 65"/>
                  <a:gd name="T56" fmla="*/ 0 w 54"/>
                  <a:gd name="T57" fmla="*/ 0 h 65"/>
                  <a:gd name="T58" fmla="*/ 0 w 54"/>
                  <a:gd name="T59" fmla="*/ 0 h 65"/>
                  <a:gd name="T60" fmla="*/ 0 w 54"/>
                  <a:gd name="T61" fmla="*/ 0 h 65"/>
                  <a:gd name="T62" fmla="*/ 0 w 54"/>
                  <a:gd name="T63" fmla="*/ 0 h 65"/>
                  <a:gd name="T64" fmla="*/ 0 w 54"/>
                  <a:gd name="T65" fmla="*/ 0 h 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4"/>
                  <a:gd name="T100" fmla="*/ 0 h 65"/>
                  <a:gd name="T101" fmla="*/ 54 w 54"/>
                  <a:gd name="T102" fmla="*/ 65 h 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4" h="65">
                    <a:moveTo>
                      <a:pt x="54" y="33"/>
                    </a:moveTo>
                    <a:lnTo>
                      <a:pt x="54" y="27"/>
                    </a:lnTo>
                    <a:lnTo>
                      <a:pt x="52" y="20"/>
                    </a:lnTo>
                    <a:lnTo>
                      <a:pt x="49" y="15"/>
                    </a:lnTo>
                    <a:lnTo>
                      <a:pt x="46" y="10"/>
                    </a:lnTo>
                    <a:lnTo>
                      <a:pt x="42" y="6"/>
                    </a:lnTo>
                    <a:lnTo>
                      <a:pt x="38" y="3"/>
                    </a:lnTo>
                    <a:lnTo>
                      <a:pt x="33" y="2"/>
                    </a:lnTo>
                    <a:lnTo>
                      <a:pt x="27" y="0"/>
                    </a:lnTo>
                    <a:lnTo>
                      <a:pt x="22" y="2"/>
                    </a:lnTo>
                    <a:lnTo>
                      <a:pt x="17" y="3"/>
                    </a:lnTo>
                    <a:lnTo>
                      <a:pt x="12" y="6"/>
                    </a:lnTo>
                    <a:lnTo>
                      <a:pt x="8" y="10"/>
                    </a:lnTo>
                    <a:lnTo>
                      <a:pt x="5" y="15"/>
                    </a:lnTo>
                    <a:lnTo>
                      <a:pt x="2" y="20"/>
                    </a:lnTo>
                    <a:lnTo>
                      <a:pt x="1" y="27"/>
                    </a:lnTo>
                    <a:lnTo>
                      <a:pt x="0" y="33"/>
                    </a:lnTo>
                    <a:lnTo>
                      <a:pt x="1" y="39"/>
                    </a:lnTo>
                    <a:lnTo>
                      <a:pt x="2" y="45"/>
                    </a:lnTo>
                    <a:lnTo>
                      <a:pt x="5" y="51"/>
                    </a:lnTo>
                    <a:lnTo>
                      <a:pt x="8" y="56"/>
                    </a:lnTo>
                    <a:lnTo>
                      <a:pt x="12" y="59"/>
                    </a:lnTo>
                    <a:lnTo>
                      <a:pt x="17" y="63"/>
                    </a:lnTo>
                    <a:lnTo>
                      <a:pt x="22" y="64"/>
                    </a:lnTo>
                    <a:lnTo>
                      <a:pt x="27" y="65"/>
                    </a:lnTo>
                    <a:lnTo>
                      <a:pt x="33" y="64"/>
                    </a:lnTo>
                    <a:lnTo>
                      <a:pt x="38" y="63"/>
                    </a:lnTo>
                    <a:lnTo>
                      <a:pt x="42" y="59"/>
                    </a:lnTo>
                    <a:lnTo>
                      <a:pt x="46" y="56"/>
                    </a:lnTo>
                    <a:lnTo>
                      <a:pt x="49" y="51"/>
                    </a:lnTo>
                    <a:lnTo>
                      <a:pt x="52" y="45"/>
                    </a:lnTo>
                    <a:lnTo>
                      <a:pt x="54" y="39"/>
                    </a:lnTo>
                    <a:lnTo>
                      <a:pt x="54" y="33"/>
                    </a:lnTo>
                    <a:close/>
                    <a:moveTo>
                      <a:pt x="45" y="33"/>
                    </a:moveTo>
                    <a:lnTo>
                      <a:pt x="45" y="38"/>
                    </a:lnTo>
                    <a:lnTo>
                      <a:pt x="44" y="41"/>
                    </a:lnTo>
                    <a:lnTo>
                      <a:pt x="42" y="45"/>
                    </a:lnTo>
                    <a:lnTo>
                      <a:pt x="40" y="48"/>
                    </a:lnTo>
                    <a:lnTo>
                      <a:pt x="37" y="51"/>
                    </a:lnTo>
                    <a:lnTo>
                      <a:pt x="34" y="53"/>
                    </a:lnTo>
                    <a:lnTo>
                      <a:pt x="31" y="54"/>
                    </a:lnTo>
                    <a:lnTo>
                      <a:pt x="27" y="54"/>
                    </a:lnTo>
                    <a:lnTo>
                      <a:pt x="23" y="54"/>
                    </a:lnTo>
                    <a:lnTo>
                      <a:pt x="20" y="53"/>
                    </a:lnTo>
                    <a:lnTo>
                      <a:pt x="17" y="51"/>
                    </a:lnTo>
                    <a:lnTo>
                      <a:pt x="14" y="48"/>
                    </a:lnTo>
                    <a:lnTo>
                      <a:pt x="12" y="45"/>
                    </a:lnTo>
                    <a:lnTo>
                      <a:pt x="11" y="41"/>
                    </a:lnTo>
                    <a:lnTo>
                      <a:pt x="9" y="38"/>
                    </a:lnTo>
                    <a:lnTo>
                      <a:pt x="9" y="33"/>
                    </a:lnTo>
                    <a:lnTo>
                      <a:pt x="9" y="28"/>
                    </a:lnTo>
                    <a:lnTo>
                      <a:pt x="11" y="24"/>
                    </a:lnTo>
                    <a:lnTo>
                      <a:pt x="12" y="21"/>
                    </a:lnTo>
                    <a:lnTo>
                      <a:pt x="14" y="17"/>
                    </a:lnTo>
                    <a:lnTo>
                      <a:pt x="17" y="15"/>
                    </a:lnTo>
                    <a:lnTo>
                      <a:pt x="20" y="12"/>
                    </a:lnTo>
                    <a:lnTo>
                      <a:pt x="23" y="11"/>
                    </a:lnTo>
                    <a:lnTo>
                      <a:pt x="27" y="11"/>
                    </a:lnTo>
                    <a:lnTo>
                      <a:pt x="31" y="11"/>
                    </a:lnTo>
                    <a:lnTo>
                      <a:pt x="34" y="12"/>
                    </a:lnTo>
                    <a:lnTo>
                      <a:pt x="37" y="15"/>
                    </a:lnTo>
                    <a:lnTo>
                      <a:pt x="40" y="17"/>
                    </a:lnTo>
                    <a:lnTo>
                      <a:pt x="42" y="21"/>
                    </a:lnTo>
                    <a:lnTo>
                      <a:pt x="44" y="24"/>
                    </a:lnTo>
                    <a:lnTo>
                      <a:pt x="45" y="28"/>
                    </a:lnTo>
                    <a:lnTo>
                      <a:pt x="45" y="33"/>
                    </a:lnTo>
                    <a:close/>
                  </a:path>
                </a:pathLst>
              </a:custGeom>
              <a:solidFill>
                <a:srgbClr val="FCEF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 name="Freeform 156">
                <a:extLst>
                  <a:ext uri="{FF2B5EF4-FFF2-40B4-BE49-F238E27FC236}">
                    <a16:creationId xmlns:a16="http://schemas.microsoft.com/office/drawing/2014/main" xmlns="" id="{85C41E13-788E-4213-A9D2-D4E605F4FA6F}"/>
                  </a:ext>
                </a:extLst>
              </p:cNvPr>
              <p:cNvSpPr>
                <a:spLocks noEditPoints="1"/>
              </p:cNvSpPr>
              <p:nvPr/>
            </p:nvSpPr>
            <p:spPr bwMode="auto">
              <a:xfrm>
                <a:off x="1157" y="2655"/>
                <a:ext cx="9" cy="9"/>
              </a:xfrm>
              <a:custGeom>
                <a:avLst/>
                <a:gdLst>
                  <a:gd name="T0" fmla="*/ 0 w 45"/>
                  <a:gd name="T1" fmla="*/ 0 h 54"/>
                  <a:gd name="T2" fmla="*/ 0 w 45"/>
                  <a:gd name="T3" fmla="*/ 0 h 54"/>
                  <a:gd name="T4" fmla="*/ 0 w 45"/>
                  <a:gd name="T5" fmla="*/ 0 h 54"/>
                  <a:gd name="T6" fmla="*/ 0 w 45"/>
                  <a:gd name="T7" fmla="*/ 0 h 54"/>
                  <a:gd name="T8" fmla="*/ 0 w 45"/>
                  <a:gd name="T9" fmla="*/ 0 h 54"/>
                  <a:gd name="T10" fmla="*/ 0 w 45"/>
                  <a:gd name="T11" fmla="*/ 0 h 54"/>
                  <a:gd name="T12" fmla="*/ 0 w 45"/>
                  <a:gd name="T13" fmla="*/ 0 h 54"/>
                  <a:gd name="T14" fmla="*/ 0 w 45"/>
                  <a:gd name="T15" fmla="*/ 0 h 54"/>
                  <a:gd name="T16" fmla="*/ 0 w 45"/>
                  <a:gd name="T17" fmla="*/ 0 h 54"/>
                  <a:gd name="T18" fmla="*/ 0 w 45"/>
                  <a:gd name="T19" fmla="*/ 0 h 54"/>
                  <a:gd name="T20" fmla="*/ 0 w 45"/>
                  <a:gd name="T21" fmla="*/ 0 h 54"/>
                  <a:gd name="T22" fmla="*/ 0 w 45"/>
                  <a:gd name="T23" fmla="*/ 0 h 54"/>
                  <a:gd name="T24" fmla="*/ 0 w 45"/>
                  <a:gd name="T25" fmla="*/ 0 h 54"/>
                  <a:gd name="T26" fmla="*/ 0 w 45"/>
                  <a:gd name="T27" fmla="*/ 0 h 54"/>
                  <a:gd name="T28" fmla="*/ 0 w 45"/>
                  <a:gd name="T29" fmla="*/ 0 h 54"/>
                  <a:gd name="T30" fmla="*/ 0 w 45"/>
                  <a:gd name="T31" fmla="*/ 0 h 54"/>
                  <a:gd name="T32" fmla="*/ 0 w 45"/>
                  <a:gd name="T33" fmla="*/ 0 h 54"/>
                  <a:gd name="T34" fmla="*/ 0 w 45"/>
                  <a:gd name="T35" fmla="*/ 0 h 54"/>
                  <a:gd name="T36" fmla="*/ 0 w 45"/>
                  <a:gd name="T37" fmla="*/ 0 h 54"/>
                  <a:gd name="T38" fmla="*/ 0 w 45"/>
                  <a:gd name="T39" fmla="*/ 0 h 54"/>
                  <a:gd name="T40" fmla="*/ 0 w 45"/>
                  <a:gd name="T41" fmla="*/ 0 h 54"/>
                  <a:gd name="T42" fmla="*/ 0 w 45"/>
                  <a:gd name="T43" fmla="*/ 0 h 54"/>
                  <a:gd name="T44" fmla="*/ 0 w 45"/>
                  <a:gd name="T45" fmla="*/ 0 h 54"/>
                  <a:gd name="T46" fmla="*/ 0 w 45"/>
                  <a:gd name="T47" fmla="*/ 0 h 54"/>
                  <a:gd name="T48" fmla="*/ 0 w 45"/>
                  <a:gd name="T49" fmla="*/ 0 h 54"/>
                  <a:gd name="T50" fmla="*/ 0 w 45"/>
                  <a:gd name="T51" fmla="*/ 0 h 54"/>
                  <a:gd name="T52" fmla="*/ 0 w 45"/>
                  <a:gd name="T53" fmla="*/ 0 h 54"/>
                  <a:gd name="T54" fmla="*/ 0 w 45"/>
                  <a:gd name="T55" fmla="*/ 0 h 54"/>
                  <a:gd name="T56" fmla="*/ 0 w 45"/>
                  <a:gd name="T57" fmla="*/ 0 h 54"/>
                  <a:gd name="T58" fmla="*/ 0 w 45"/>
                  <a:gd name="T59" fmla="*/ 0 h 54"/>
                  <a:gd name="T60" fmla="*/ 0 w 45"/>
                  <a:gd name="T61" fmla="*/ 0 h 54"/>
                  <a:gd name="T62" fmla="*/ 0 w 45"/>
                  <a:gd name="T63" fmla="*/ 0 h 54"/>
                  <a:gd name="T64" fmla="*/ 0 w 45"/>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54"/>
                  <a:gd name="T101" fmla="*/ 45 w 45"/>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54">
                    <a:moveTo>
                      <a:pt x="45" y="28"/>
                    </a:moveTo>
                    <a:lnTo>
                      <a:pt x="44" y="22"/>
                    </a:lnTo>
                    <a:lnTo>
                      <a:pt x="43" y="17"/>
                    </a:lnTo>
                    <a:lnTo>
                      <a:pt x="41" y="12"/>
                    </a:lnTo>
                    <a:lnTo>
                      <a:pt x="38" y="9"/>
                    </a:lnTo>
                    <a:lnTo>
                      <a:pt x="35" y="5"/>
                    </a:lnTo>
                    <a:lnTo>
                      <a:pt x="31" y="3"/>
                    </a:lnTo>
                    <a:lnTo>
                      <a:pt x="27" y="1"/>
                    </a:lnTo>
                    <a:lnTo>
                      <a:pt x="22" y="0"/>
                    </a:lnTo>
                    <a:lnTo>
                      <a:pt x="18" y="1"/>
                    </a:lnTo>
                    <a:lnTo>
                      <a:pt x="13" y="3"/>
                    </a:lnTo>
                    <a:lnTo>
                      <a:pt x="10" y="5"/>
                    </a:lnTo>
                    <a:lnTo>
                      <a:pt x="6" y="9"/>
                    </a:lnTo>
                    <a:lnTo>
                      <a:pt x="3" y="12"/>
                    </a:lnTo>
                    <a:lnTo>
                      <a:pt x="1" y="17"/>
                    </a:lnTo>
                    <a:lnTo>
                      <a:pt x="0" y="22"/>
                    </a:lnTo>
                    <a:lnTo>
                      <a:pt x="0" y="28"/>
                    </a:lnTo>
                    <a:lnTo>
                      <a:pt x="0" y="34"/>
                    </a:lnTo>
                    <a:lnTo>
                      <a:pt x="1" y="39"/>
                    </a:lnTo>
                    <a:lnTo>
                      <a:pt x="3" y="43"/>
                    </a:lnTo>
                    <a:lnTo>
                      <a:pt x="6" y="47"/>
                    </a:lnTo>
                    <a:lnTo>
                      <a:pt x="10" y="51"/>
                    </a:lnTo>
                    <a:lnTo>
                      <a:pt x="13" y="53"/>
                    </a:lnTo>
                    <a:lnTo>
                      <a:pt x="18" y="54"/>
                    </a:lnTo>
                    <a:lnTo>
                      <a:pt x="22" y="54"/>
                    </a:lnTo>
                    <a:lnTo>
                      <a:pt x="27" y="54"/>
                    </a:lnTo>
                    <a:lnTo>
                      <a:pt x="31" y="53"/>
                    </a:lnTo>
                    <a:lnTo>
                      <a:pt x="35" y="51"/>
                    </a:lnTo>
                    <a:lnTo>
                      <a:pt x="38" y="47"/>
                    </a:lnTo>
                    <a:lnTo>
                      <a:pt x="41" y="43"/>
                    </a:lnTo>
                    <a:lnTo>
                      <a:pt x="43" y="39"/>
                    </a:lnTo>
                    <a:lnTo>
                      <a:pt x="44" y="34"/>
                    </a:lnTo>
                    <a:lnTo>
                      <a:pt x="45" y="28"/>
                    </a:lnTo>
                    <a:close/>
                    <a:moveTo>
                      <a:pt x="36" y="28"/>
                    </a:moveTo>
                    <a:lnTo>
                      <a:pt x="35" y="31"/>
                    </a:lnTo>
                    <a:lnTo>
                      <a:pt x="35" y="34"/>
                    </a:lnTo>
                    <a:lnTo>
                      <a:pt x="33" y="37"/>
                    </a:lnTo>
                    <a:lnTo>
                      <a:pt x="32" y="40"/>
                    </a:lnTo>
                    <a:lnTo>
                      <a:pt x="30" y="41"/>
                    </a:lnTo>
                    <a:lnTo>
                      <a:pt x="27" y="42"/>
                    </a:lnTo>
                    <a:lnTo>
                      <a:pt x="25" y="43"/>
                    </a:lnTo>
                    <a:lnTo>
                      <a:pt x="22" y="43"/>
                    </a:lnTo>
                    <a:lnTo>
                      <a:pt x="19" y="43"/>
                    </a:lnTo>
                    <a:lnTo>
                      <a:pt x="17" y="42"/>
                    </a:lnTo>
                    <a:lnTo>
                      <a:pt x="15" y="41"/>
                    </a:lnTo>
                    <a:lnTo>
                      <a:pt x="13" y="40"/>
                    </a:lnTo>
                    <a:lnTo>
                      <a:pt x="11" y="37"/>
                    </a:lnTo>
                    <a:lnTo>
                      <a:pt x="10" y="34"/>
                    </a:lnTo>
                    <a:lnTo>
                      <a:pt x="9" y="31"/>
                    </a:lnTo>
                    <a:lnTo>
                      <a:pt x="9" y="28"/>
                    </a:lnTo>
                    <a:lnTo>
                      <a:pt x="9" y="24"/>
                    </a:lnTo>
                    <a:lnTo>
                      <a:pt x="10" y="22"/>
                    </a:lnTo>
                    <a:lnTo>
                      <a:pt x="11" y="18"/>
                    </a:lnTo>
                    <a:lnTo>
                      <a:pt x="13" y="16"/>
                    </a:lnTo>
                    <a:lnTo>
                      <a:pt x="15" y="15"/>
                    </a:lnTo>
                    <a:lnTo>
                      <a:pt x="17" y="13"/>
                    </a:lnTo>
                    <a:lnTo>
                      <a:pt x="19" y="12"/>
                    </a:lnTo>
                    <a:lnTo>
                      <a:pt x="22" y="11"/>
                    </a:lnTo>
                    <a:lnTo>
                      <a:pt x="25" y="12"/>
                    </a:lnTo>
                    <a:lnTo>
                      <a:pt x="27" y="13"/>
                    </a:lnTo>
                    <a:lnTo>
                      <a:pt x="30" y="15"/>
                    </a:lnTo>
                    <a:lnTo>
                      <a:pt x="32" y="16"/>
                    </a:lnTo>
                    <a:lnTo>
                      <a:pt x="33" y="18"/>
                    </a:lnTo>
                    <a:lnTo>
                      <a:pt x="35" y="22"/>
                    </a:lnTo>
                    <a:lnTo>
                      <a:pt x="35" y="24"/>
                    </a:lnTo>
                    <a:lnTo>
                      <a:pt x="36" y="28"/>
                    </a:lnTo>
                    <a:close/>
                  </a:path>
                </a:pathLst>
              </a:custGeom>
              <a:solidFill>
                <a:srgbClr val="FCF2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9" name="Freeform 157">
                <a:extLst>
                  <a:ext uri="{FF2B5EF4-FFF2-40B4-BE49-F238E27FC236}">
                    <a16:creationId xmlns:a16="http://schemas.microsoft.com/office/drawing/2014/main" xmlns="" id="{53DD4A5B-93DF-466F-8EBB-C5AF357A1AD8}"/>
                  </a:ext>
                </a:extLst>
              </p:cNvPr>
              <p:cNvSpPr>
                <a:spLocks noEditPoints="1"/>
              </p:cNvSpPr>
              <p:nvPr/>
            </p:nvSpPr>
            <p:spPr bwMode="auto">
              <a:xfrm>
                <a:off x="1158" y="2656"/>
                <a:ext cx="7" cy="7"/>
              </a:xfrm>
              <a:custGeom>
                <a:avLst/>
                <a:gdLst>
                  <a:gd name="T0" fmla="*/ 0 w 36"/>
                  <a:gd name="T1" fmla="*/ 0 h 43"/>
                  <a:gd name="T2" fmla="*/ 0 w 36"/>
                  <a:gd name="T3" fmla="*/ 0 h 43"/>
                  <a:gd name="T4" fmla="*/ 0 w 36"/>
                  <a:gd name="T5" fmla="*/ 0 h 43"/>
                  <a:gd name="T6" fmla="*/ 0 w 36"/>
                  <a:gd name="T7" fmla="*/ 0 h 43"/>
                  <a:gd name="T8" fmla="*/ 0 w 36"/>
                  <a:gd name="T9" fmla="*/ 0 h 43"/>
                  <a:gd name="T10" fmla="*/ 0 w 36"/>
                  <a:gd name="T11" fmla="*/ 0 h 43"/>
                  <a:gd name="T12" fmla="*/ 0 w 36"/>
                  <a:gd name="T13" fmla="*/ 0 h 43"/>
                  <a:gd name="T14" fmla="*/ 0 w 36"/>
                  <a:gd name="T15" fmla="*/ 0 h 43"/>
                  <a:gd name="T16" fmla="*/ 0 w 36"/>
                  <a:gd name="T17" fmla="*/ 0 h 43"/>
                  <a:gd name="T18" fmla="*/ 0 w 36"/>
                  <a:gd name="T19" fmla="*/ 0 h 43"/>
                  <a:gd name="T20" fmla="*/ 0 w 36"/>
                  <a:gd name="T21" fmla="*/ 0 h 43"/>
                  <a:gd name="T22" fmla="*/ 0 w 36"/>
                  <a:gd name="T23" fmla="*/ 0 h 43"/>
                  <a:gd name="T24" fmla="*/ 0 w 36"/>
                  <a:gd name="T25" fmla="*/ 0 h 43"/>
                  <a:gd name="T26" fmla="*/ 0 w 36"/>
                  <a:gd name="T27" fmla="*/ 0 h 43"/>
                  <a:gd name="T28" fmla="*/ 0 w 36"/>
                  <a:gd name="T29" fmla="*/ 0 h 43"/>
                  <a:gd name="T30" fmla="*/ 0 w 36"/>
                  <a:gd name="T31" fmla="*/ 0 h 43"/>
                  <a:gd name="T32" fmla="*/ 0 w 36"/>
                  <a:gd name="T33" fmla="*/ 0 h 43"/>
                  <a:gd name="T34" fmla="*/ 0 w 36"/>
                  <a:gd name="T35" fmla="*/ 0 h 43"/>
                  <a:gd name="T36" fmla="*/ 0 w 36"/>
                  <a:gd name="T37" fmla="*/ 0 h 43"/>
                  <a:gd name="T38" fmla="*/ 0 w 36"/>
                  <a:gd name="T39" fmla="*/ 0 h 43"/>
                  <a:gd name="T40" fmla="*/ 0 w 36"/>
                  <a:gd name="T41" fmla="*/ 0 h 43"/>
                  <a:gd name="T42" fmla="*/ 0 w 36"/>
                  <a:gd name="T43" fmla="*/ 0 h 43"/>
                  <a:gd name="T44" fmla="*/ 0 w 36"/>
                  <a:gd name="T45" fmla="*/ 0 h 43"/>
                  <a:gd name="T46" fmla="*/ 0 w 36"/>
                  <a:gd name="T47" fmla="*/ 0 h 43"/>
                  <a:gd name="T48" fmla="*/ 0 w 36"/>
                  <a:gd name="T49" fmla="*/ 0 h 43"/>
                  <a:gd name="T50" fmla="*/ 0 w 36"/>
                  <a:gd name="T51" fmla="*/ 0 h 43"/>
                  <a:gd name="T52" fmla="*/ 0 w 36"/>
                  <a:gd name="T53" fmla="*/ 0 h 43"/>
                  <a:gd name="T54" fmla="*/ 0 w 36"/>
                  <a:gd name="T55" fmla="*/ 0 h 43"/>
                  <a:gd name="T56" fmla="*/ 0 w 36"/>
                  <a:gd name="T57" fmla="*/ 0 h 43"/>
                  <a:gd name="T58" fmla="*/ 0 w 36"/>
                  <a:gd name="T59" fmla="*/ 0 h 43"/>
                  <a:gd name="T60" fmla="*/ 0 w 36"/>
                  <a:gd name="T61" fmla="*/ 0 h 43"/>
                  <a:gd name="T62" fmla="*/ 0 w 36"/>
                  <a:gd name="T63" fmla="*/ 0 h 43"/>
                  <a:gd name="T64" fmla="*/ 0 w 36"/>
                  <a:gd name="T65" fmla="*/ 0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
                  <a:gd name="T100" fmla="*/ 0 h 43"/>
                  <a:gd name="T101" fmla="*/ 36 w 36"/>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 h="43">
                    <a:moveTo>
                      <a:pt x="36" y="22"/>
                    </a:moveTo>
                    <a:lnTo>
                      <a:pt x="36" y="17"/>
                    </a:lnTo>
                    <a:lnTo>
                      <a:pt x="35" y="13"/>
                    </a:lnTo>
                    <a:lnTo>
                      <a:pt x="33" y="10"/>
                    </a:lnTo>
                    <a:lnTo>
                      <a:pt x="31" y="6"/>
                    </a:lnTo>
                    <a:lnTo>
                      <a:pt x="28" y="4"/>
                    </a:lnTo>
                    <a:lnTo>
                      <a:pt x="25" y="1"/>
                    </a:lnTo>
                    <a:lnTo>
                      <a:pt x="22" y="0"/>
                    </a:lnTo>
                    <a:lnTo>
                      <a:pt x="18" y="0"/>
                    </a:lnTo>
                    <a:lnTo>
                      <a:pt x="14" y="0"/>
                    </a:lnTo>
                    <a:lnTo>
                      <a:pt x="11" y="1"/>
                    </a:lnTo>
                    <a:lnTo>
                      <a:pt x="8" y="4"/>
                    </a:lnTo>
                    <a:lnTo>
                      <a:pt x="5" y="6"/>
                    </a:lnTo>
                    <a:lnTo>
                      <a:pt x="3" y="10"/>
                    </a:lnTo>
                    <a:lnTo>
                      <a:pt x="2" y="13"/>
                    </a:lnTo>
                    <a:lnTo>
                      <a:pt x="0" y="17"/>
                    </a:lnTo>
                    <a:lnTo>
                      <a:pt x="0" y="22"/>
                    </a:lnTo>
                    <a:lnTo>
                      <a:pt x="0" y="27"/>
                    </a:lnTo>
                    <a:lnTo>
                      <a:pt x="2" y="30"/>
                    </a:lnTo>
                    <a:lnTo>
                      <a:pt x="3" y="34"/>
                    </a:lnTo>
                    <a:lnTo>
                      <a:pt x="5" y="37"/>
                    </a:lnTo>
                    <a:lnTo>
                      <a:pt x="8" y="40"/>
                    </a:lnTo>
                    <a:lnTo>
                      <a:pt x="11" y="42"/>
                    </a:lnTo>
                    <a:lnTo>
                      <a:pt x="14" y="43"/>
                    </a:lnTo>
                    <a:lnTo>
                      <a:pt x="18" y="43"/>
                    </a:lnTo>
                    <a:lnTo>
                      <a:pt x="22" y="43"/>
                    </a:lnTo>
                    <a:lnTo>
                      <a:pt x="25" y="42"/>
                    </a:lnTo>
                    <a:lnTo>
                      <a:pt x="28" y="40"/>
                    </a:lnTo>
                    <a:lnTo>
                      <a:pt x="31" y="37"/>
                    </a:lnTo>
                    <a:lnTo>
                      <a:pt x="33" y="34"/>
                    </a:lnTo>
                    <a:lnTo>
                      <a:pt x="35" y="30"/>
                    </a:lnTo>
                    <a:lnTo>
                      <a:pt x="36" y="27"/>
                    </a:lnTo>
                    <a:lnTo>
                      <a:pt x="36" y="22"/>
                    </a:lnTo>
                    <a:close/>
                    <a:moveTo>
                      <a:pt x="27" y="22"/>
                    </a:moveTo>
                    <a:lnTo>
                      <a:pt x="27" y="24"/>
                    </a:lnTo>
                    <a:lnTo>
                      <a:pt x="26" y="25"/>
                    </a:lnTo>
                    <a:lnTo>
                      <a:pt x="26" y="28"/>
                    </a:lnTo>
                    <a:lnTo>
                      <a:pt x="24" y="29"/>
                    </a:lnTo>
                    <a:lnTo>
                      <a:pt x="23" y="30"/>
                    </a:lnTo>
                    <a:lnTo>
                      <a:pt x="22" y="31"/>
                    </a:lnTo>
                    <a:lnTo>
                      <a:pt x="20" y="33"/>
                    </a:lnTo>
                    <a:lnTo>
                      <a:pt x="18" y="33"/>
                    </a:lnTo>
                    <a:lnTo>
                      <a:pt x="16" y="33"/>
                    </a:lnTo>
                    <a:lnTo>
                      <a:pt x="15" y="31"/>
                    </a:lnTo>
                    <a:lnTo>
                      <a:pt x="13" y="30"/>
                    </a:lnTo>
                    <a:lnTo>
                      <a:pt x="12" y="29"/>
                    </a:lnTo>
                    <a:lnTo>
                      <a:pt x="11" y="28"/>
                    </a:lnTo>
                    <a:lnTo>
                      <a:pt x="10" y="25"/>
                    </a:lnTo>
                    <a:lnTo>
                      <a:pt x="9" y="24"/>
                    </a:lnTo>
                    <a:lnTo>
                      <a:pt x="9" y="22"/>
                    </a:lnTo>
                    <a:lnTo>
                      <a:pt x="9" y="19"/>
                    </a:lnTo>
                    <a:lnTo>
                      <a:pt x="10" y="17"/>
                    </a:lnTo>
                    <a:lnTo>
                      <a:pt x="11" y="16"/>
                    </a:lnTo>
                    <a:lnTo>
                      <a:pt x="12" y="15"/>
                    </a:lnTo>
                    <a:lnTo>
                      <a:pt x="13" y="13"/>
                    </a:lnTo>
                    <a:lnTo>
                      <a:pt x="15" y="12"/>
                    </a:lnTo>
                    <a:lnTo>
                      <a:pt x="16" y="11"/>
                    </a:lnTo>
                    <a:lnTo>
                      <a:pt x="18" y="11"/>
                    </a:lnTo>
                    <a:lnTo>
                      <a:pt x="20" y="11"/>
                    </a:lnTo>
                    <a:lnTo>
                      <a:pt x="22" y="12"/>
                    </a:lnTo>
                    <a:lnTo>
                      <a:pt x="23" y="13"/>
                    </a:lnTo>
                    <a:lnTo>
                      <a:pt x="24" y="15"/>
                    </a:lnTo>
                    <a:lnTo>
                      <a:pt x="26" y="16"/>
                    </a:lnTo>
                    <a:lnTo>
                      <a:pt x="26" y="17"/>
                    </a:lnTo>
                    <a:lnTo>
                      <a:pt x="27" y="19"/>
                    </a:lnTo>
                    <a:lnTo>
                      <a:pt x="27" y="22"/>
                    </a:lnTo>
                    <a:close/>
                  </a:path>
                </a:pathLst>
              </a:custGeom>
              <a:solidFill>
                <a:srgbClr val="FDF4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0" name="Freeform 158">
                <a:extLst>
                  <a:ext uri="{FF2B5EF4-FFF2-40B4-BE49-F238E27FC236}">
                    <a16:creationId xmlns:a16="http://schemas.microsoft.com/office/drawing/2014/main" xmlns="" id="{6685B869-B34D-4F84-99E4-F044951A505E}"/>
                  </a:ext>
                </a:extLst>
              </p:cNvPr>
              <p:cNvSpPr>
                <a:spLocks/>
              </p:cNvSpPr>
              <p:nvPr/>
            </p:nvSpPr>
            <p:spPr bwMode="auto">
              <a:xfrm>
                <a:off x="1159" y="2657"/>
                <a:ext cx="5" cy="5"/>
              </a:xfrm>
              <a:custGeom>
                <a:avLst/>
                <a:gdLst>
                  <a:gd name="T0" fmla="*/ 0 w 27"/>
                  <a:gd name="T1" fmla="*/ 0 h 32"/>
                  <a:gd name="T2" fmla="*/ 0 w 27"/>
                  <a:gd name="T3" fmla="*/ 0 h 32"/>
                  <a:gd name="T4" fmla="*/ 0 w 27"/>
                  <a:gd name="T5" fmla="*/ 0 h 32"/>
                  <a:gd name="T6" fmla="*/ 0 w 27"/>
                  <a:gd name="T7" fmla="*/ 0 h 32"/>
                  <a:gd name="T8" fmla="*/ 0 w 27"/>
                  <a:gd name="T9" fmla="*/ 0 h 32"/>
                  <a:gd name="T10" fmla="*/ 0 w 27"/>
                  <a:gd name="T11" fmla="*/ 0 h 32"/>
                  <a:gd name="T12" fmla="*/ 0 w 27"/>
                  <a:gd name="T13" fmla="*/ 0 h 32"/>
                  <a:gd name="T14" fmla="*/ 0 w 27"/>
                  <a:gd name="T15" fmla="*/ 0 h 32"/>
                  <a:gd name="T16" fmla="*/ 0 w 27"/>
                  <a:gd name="T17" fmla="*/ 0 h 32"/>
                  <a:gd name="T18" fmla="*/ 0 w 27"/>
                  <a:gd name="T19" fmla="*/ 0 h 32"/>
                  <a:gd name="T20" fmla="*/ 0 w 27"/>
                  <a:gd name="T21" fmla="*/ 0 h 32"/>
                  <a:gd name="T22" fmla="*/ 0 w 27"/>
                  <a:gd name="T23" fmla="*/ 0 h 32"/>
                  <a:gd name="T24" fmla="*/ 0 w 27"/>
                  <a:gd name="T25" fmla="*/ 0 h 32"/>
                  <a:gd name="T26" fmla="*/ 0 w 27"/>
                  <a:gd name="T27" fmla="*/ 0 h 32"/>
                  <a:gd name="T28" fmla="*/ 0 w 27"/>
                  <a:gd name="T29" fmla="*/ 0 h 32"/>
                  <a:gd name="T30" fmla="*/ 0 w 27"/>
                  <a:gd name="T31" fmla="*/ 0 h 32"/>
                  <a:gd name="T32" fmla="*/ 0 w 27"/>
                  <a:gd name="T33" fmla="*/ 0 h 32"/>
                  <a:gd name="T34" fmla="*/ 0 w 27"/>
                  <a:gd name="T35" fmla="*/ 0 h 32"/>
                  <a:gd name="T36" fmla="*/ 0 w 27"/>
                  <a:gd name="T37" fmla="*/ 0 h 32"/>
                  <a:gd name="T38" fmla="*/ 0 w 27"/>
                  <a:gd name="T39" fmla="*/ 0 h 32"/>
                  <a:gd name="T40" fmla="*/ 0 w 27"/>
                  <a:gd name="T41" fmla="*/ 0 h 32"/>
                  <a:gd name="T42" fmla="*/ 0 w 27"/>
                  <a:gd name="T43" fmla="*/ 0 h 32"/>
                  <a:gd name="T44" fmla="*/ 0 w 27"/>
                  <a:gd name="T45" fmla="*/ 0 h 32"/>
                  <a:gd name="T46" fmla="*/ 0 w 27"/>
                  <a:gd name="T47" fmla="*/ 0 h 32"/>
                  <a:gd name="T48" fmla="*/ 0 w 27"/>
                  <a:gd name="T49" fmla="*/ 0 h 32"/>
                  <a:gd name="T50" fmla="*/ 0 w 27"/>
                  <a:gd name="T51" fmla="*/ 0 h 32"/>
                  <a:gd name="T52" fmla="*/ 0 w 27"/>
                  <a:gd name="T53" fmla="*/ 0 h 32"/>
                  <a:gd name="T54" fmla="*/ 0 w 27"/>
                  <a:gd name="T55" fmla="*/ 0 h 32"/>
                  <a:gd name="T56" fmla="*/ 0 w 27"/>
                  <a:gd name="T57" fmla="*/ 0 h 32"/>
                  <a:gd name="T58" fmla="*/ 0 w 27"/>
                  <a:gd name="T59" fmla="*/ 0 h 32"/>
                  <a:gd name="T60" fmla="*/ 0 w 27"/>
                  <a:gd name="T61" fmla="*/ 0 h 32"/>
                  <a:gd name="T62" fmla="*/ 0 w 27"/>
                  <a:gd name="T63" fmla="*/ 0 h 32"/>
                  <a:gd name="T64" fmla="*/ 0 w 27"/>
                  <a:gd name="T65" fmla="*/ 0 h 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
                  <a:gd name="T100" fmla="*/ 0 h 32"/>
                  <a:gd name="T101" fmla="*/ 27 w 27"/>
                  <a:gd name="T102" fmla="*/ 32 h 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 h="32">
                    <a:moveTo>
                      <a:pt x="27" y="17"/>
                    </a:moveTo>
                    <a:lnTo>
                      <a:pt x="26" y="13"/>
                    </a:lnTo>
                    <a:lnTo>
                      <a:pt x="26" y="11"/>
                    </a:lnTo>
                    <a:lnTo>
                      <a:pt x="24" y="7"/>
                    </a:lnTo>
                    <a:lnTo>
                      <a:pt x="23" y="5"/>
                    </a:lnTo>
                    <a:lnTo>
                      <a:pt x="21" y="4"/>
                    </a:lnTo>
                    <a:lnTo>
                      <a:pt x="18" y="2"/>
                    </a:lnTo>
                    <a:lnTo>
                      <a:pt x="16" y="1"/>
                    </a:lnTo>
                    <a:lnTo>
                      <a:pt x="13" y="0"/>
                    </a:lnTo>
                    <a:lnTo>
                      <a:pt x="10" y="1"/>
                    </a:lnTo>
                    <a:lnTo>
                      <a:pt x="8" y="2"/>
                    </a:lnTo>
                    <a:lnTo>
                      <a:pt x="6" y="4"/>
                    </a:lnTo>
                    <a:lnTo>
                      <a:pt x="4" y="5"/>
                    </a:lnTo>
                    <a:lnTo>
                      <a:pt x="2" y="7"/>
                    </a:lnTo>
                    <a:lnTo>
                      <a:pt x="1" y="11"/>
                    </a:lnTo>
                    <a:lnTo>
                      <a:pt x="0" y="13"/>
                    </a:lnTo>
                    <a:lnTo>
                      <a:pt x="0" y="17"/>
                    </a:lnTo>
                    <a:lnTo>
                      <a:pt x="0" y="20"/>
                    </a:lnTo>
                    <a:lnTo>
                      <a:pt x="1" y="23"/>
                    </a:lnTo>
                    <a:lnTo>
                      <a:pt x="2" y="26"/>
                    </a:lnTo>
                    <a:lnTo>
                      <a:pt x="4" y="29"/>
                    </a:lnTo>
                    <a:lnTo>
                      <a:pt x="6" y="30"/>
                    </a:lnTo>
                    <a:lnTo>
                      <a:pt x="8" y="31"/>
                    </a:lnTo>
                    <a:lnTo>
                      <a:pt x="10" y="32"/>
                    </a:lnTo>
                    <a:lnTo>
                      <a:pt x="13" y="32"/>
                    </a:lnTo>
                    <a:lnTo>
                      <a:pt x="16" y="32"/>
                    </a:lnTo>
                    <a:lnTo>
                      <a:pt x="18" y="31"/>
                    </a:lnTo>
                    <a:lnTo>
                      <a:pt x="21" y="30"/>
                    </a:lnTo>
                    <a:lnTo>
                      <a:pt x="23" y="29"/>
                    </a:lnTo>
                    <a:lnTo>
                      <a:pt x="24" y="26"/>
                    </a:lnTo>
                    <a:lnTo>
                      <a:pt x="26" y="23"/>
                    </a:lnTo>
                    <a:lnTo>
                      <a:pt x="26" y="20"/>
                    </a:lnTo>
                    <a:lnTo>
                      <a:pt x="27" y="17"/>
                    </a:lnTo>
                    <a:close/>
                  </a:path>
                </a:pathLst>
              </a:custGeom>
              <a:solidFill>
                <a:srgbClr val="FDF8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1" name="Freeform 159">
                <a:extLst>
                  <a:ext uri="{FF2B5EF4-FFF2-40B4-BE49-F238E27FC236}">
                    <a16:creationId xmlns:a16="http://schemas.microsoft.com/office/drawing/2014/main" xmlns="" id="{82EB74CB-7D7D-45B5-8385-B869788DF61A}"/>
                  </a:ext>
                </a:extLst>
              </p:cNvPr>
              <p:cNvSpPr>
                <a:spLocks/>
              </p:cNvSpPr>
              <p:nvPr/>
            </p:nvSpPr>
            <p:spPr bwMode="auto">
              <a:xfrm>
                <a:off x="1160" y="2658"/>
                <a:ext cx="3" cy="3"/>
              </a:xfrm>
              <a:custGeom>
                <a:avLst/>
                <a:gdLst>
                  <a:gd name="T0" fmla="*/ 0 w 18"/>
                  <a:gd name="T1" fmla="*/ 0 h 22"/>
                  <a:gd name="T2" fmla="*/ 0 w 18"/>
                  <a:gd name="T3" fmla="*/ 0 h 22"/>
                  <a:gd name="T4" fmla="*/ 0 w 18"/>
                  <a:gd name="T5" fmla="*/ 0 h 22"/>
                  <a:gd name="T6" fmla="*/ 0 w 18"/>
                  <a:gd name="T7" fmla="*/ 0 h 22"/>
                  <a:gd name="T8" fmla="*/ 0 w 18"/>
                  <a:gd name="T9" fmla="*/ 0 h 22"/>
                  <a:gd name="T10" fmla="*/ 0 w 18"/>
                  <a:gd name="T11" fmla="*/ 0 h 22"/>
                  <a:gd name="T12" fmla="*/ 0 w 18"/>
                  <a:gd name="T13" fmla="*/ 0 h 22"/>
                  <a:gd name="T14" fmla="*/ 0 w 18"/>
                  <a:gd name="T15" fmla="*/ 0 h 22"/>
                  <a:gd name="T16" fmla="*/ 0 w 18"/>
                  <a:gd name="T17" fmla="*/ 0 h 22"/>
                  <a:gd name="T18" fmla="*/ 0 w 18"/>
                  <a:gd name="T19" fmla="*/ 0 h 22"/>
                  <a:gd name="T20" fmla="*/ 0 w 18"/>
                  <a:gd name="T21" fmla="*/ 0 h 22"/>
                  <a:gd name="T22" fmla="*/ 0 w 18"/>
                  <a:gd name="T23" fmla="*/ 0 h 22"/>
                  <a:gd name="T24" fmla="*/ 0 w 18"/>
                  <a:gd name="T25" fmla="*/ 0 h 22"/>
                  <a:gd name="T26" fmla="*/ 0 w 18"/>
                  <a:gd name="T27" fmla="*/ 0 h 22"/>
                  <a:gd name="T28" fmla="*/ 0 w 18"/>
                  <a:gd name="T29" fmla="*/ 0 h 22"/>
                  <a:gd name="T30" fmla="*/ 0 w 18"/>
                  <a:gd name="T31" fmla="*/ 0 h 22"/>
                  <a:gd name="T32" fmla="*/ 0 w 18"/>
                  <a:gd name="T33" fmla="*/ 0 h 22"/>
                  <a:gd name="T34" fmla="*/ 0 w 18"/>
                  <a:gd name="T35" fmla="*/ 0 h 22"/>
                  <a:gd name="T36" fmla="*/ 0 w 18"/>
                  <a:gd name="T37" fmla="*/ 0 h 22"/>
                  <a:gd name="T38" fmla="*/ 0 w 18"/>
                  <a:gd name="T39" fmla="*/ 0 h 22"/>
                  <a:gd name="T40" fmla="*/ 0 w 18"/>
                  <a:gd name="T41" fmla="*/ 0 h 22"/>
                  <a:gd name="T42" fmla="*/ 0 w 18"/>
                  <a:gd name="T43" fmla="*/ 0 h 22"/>
                  <a:gd name="T44" fmla="*/ 0 w 18"/>
                  <a:gd name="T45" fmla="*/ 0 h 22"/>
                  <a:gd name="T46" fmla="*/ 0 w 18"/>
                  <a:gd name="T47" fmla="*/ 0 h 22"/>
                  <a:gd name="T48" fmla="*/ 0 w 18"/>
                  <a:gd name="T49" fmla="*/ 0 h 22"/>
                  <a:gd name="T50" fmla="*/ 0 w 18"/>
                  <a:gd name="T51" fmla="*/ 0 h 22"/>
                  <a:gd name="T52" fmla="*/ 0 w 18"/>
                  <a:gd name="T53" fmla="*/ 0 h 22"/>
                  <a:gd name="T54" fmla="*/ 0 w 18"/>
                  <a:gd name="T55" fmla="*/ 0 h 22"/>
                  <a:gd name="T56" fmla="*/ 0 w 18"/>
                  <a:gd name="T57" fmla="*/ 0 h 22"/>
                  <a:gd name="T58" fmla="*/ 0 w 18"/>
                  <a:gd name="T59" fmla="*/ 0 h 22"/>
                  <a:gd name="T60" fmla="*/ 0 w 18"/>
                  <a:gd name="T61" fmla="*/ 0 h 22"/>
                  <a:gd name="T62" fmla="*/ 0 w 18"/>
                  <a:gd name="T63" fmla="*/ 0 h 22"/>
                  <a:gd name="T64" fmla="*/ 0 w 18"/>
                  <a:gd name="T65" fmla="*/ 0 h 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
                  <a:gd name="T100" fmla="*/ 0 h 22"/>
                  <a:gd name="T101" fmla="*/ 18 w 18"/>
                  <a:gd name="T102" fmla="*/ 22 h 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 h="22">
                    <a:moveTo>
                      <a:pt x="18" y="11"/>
                    </a:moveTo>
                    <a:lnTo>
                      <a:pt x="18" y="8"/>
                    </a:lnTo>
                    <a:lnTo>
                      <a:pt x="17" y="6"/>
                    </a:lnTo>
                    <a:lnTo>
                      <a:pt x="17" y="5"/>
                    </a:lnTo>
                    <a:lnTo>
                      <a:pt x="15" y="4"/>
                    </a:lnTo>
                    <a:lnTo>
                      <a:pt x="14" y="2"/>
                    </a:lnTo>
                    <a:lnTo>
                      <a:pt x="13" y="1"/>
                    </a:lnTo>
                    <a:lnTo>
                      <a:pt x="11" y="0"/>
                    </a:lnTo>
                    <a:lnTo>
                      <a:pt x="9" y="0"/>
                    </a:lnTo>
                    <a:lnTo>
                      <a:pt x="7" y="0"/>
                    </a:lnTo>
                    <a:lnTo>
                      <a:pt x="6" y="1"/>
                    </a:lnTo>
                    <a:lnTo>
                      <a:pt x="4" y="2"/>
                    </a:lnTo>
                    <a:lnTo>
                      <a:pt x="3" y="4"/>
                    </a:lnTo>
                    <a:lnTo>
                      <a:pt x="2" y="5"/>
                    </a:lnTo>
                    <a:lnTo>
                      <a:pt x="1" y="6"/>
                    </a:lnTo>
                    <a:lnTo>
                      <a:pt x="0" y="8"/>
                    </a:lnTo>
                    <a:lnTo>
                      <a:pt x="0" y="11"/>
                    </a:lnTo>
                    <a:lnTo>
                      <a:pt x="0" y="13"/>
                    </a:lnTo>
                    <a:lnTo>
                      <a:pt x="1" y="14"/>
                    </a:lnTo>
                    <a:lnTo>
                      <a:pt x="2" y="17"/>
                    </a:lnTo>
                    <a:lnTo>
                      <a:pt x="3" y="18"/>
                    </a:lnTo>
                    <a:lnTo>
                      <a:pt x="4" y="19"/>
                    </a:lnTo>
                    <a:lnTo>
                      <a:pt x="6" y="20"/>
                    </a:lnTo>
                    <a:lnTo>
                      <a:pt x="7" y="22"/>
                    </a:lnTo>
                    <a:lnTo>
                      <a:pt x="9" y="22"/>
                    </a:lnTo>
                    <a:lnTo>
                      <a:pt x="11" y="22"/>
                    </a:lnTo>
                    <a:lnTo>
                      <a:pt x="13" y="20"/>
                    </a:lnTo>
                    <a:lnTo>
                      <a:pt x="14" y="19"/>
                    </a:lnTo>
                    <a:lnTo>
                      <a:pt x="15" y="18"/>
                    </a:lnTo>
                    <a:lnTo>
                      <a:pt x="17" y="17"/>
                    </a:lnTo>
                    <a:lnTo>
                      <a:pt x="17" y="14"/>
                    </a:lnTo>
                    <a:lnTo>
                      <a:pt x="18" y="13"/>
                    </a:lnTo>
                    <a:lnTo>
                      <a:pt x="18" y="11"/>
                    </a:lnTo>
                    <a:close/>
                  </a:path>
                </a:pathLst>
              </a:custGeom>
              <a:solidFill>
                <a:srgbClr val="FDFA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2" name="Freeform 160">
                <a:extLst>
                  <a:ext uri="{FF2B5EF4-FFF2-40B4-BE49-F238E27FC236}">
                    <a16:creationId xmlns:a16="http://schemas.microsoft.com/office/drawing/2014/main" xmlns="" id="{6F299301-181B-4B60-AB1B-76E6125A0362}"/>
                  </a:ext>
                </a:extLst>
              </p:cNvPr>
              <p:cNvSpPr>
                <a:spLocks/>
              </p:cNvSpPr>
              <p:nvPr/>
            </p:nvSpPr>
            <p:spPr bwMode="auto">
              <a:xfrm>
                <a:off x="1161" y="2658"/>
                <a:ext cx="2" cy="2"/>
              </a:xfrm>
              <a:custGeom>
                <a:avLst/>
                <a:gdLst>
                  <a:gd name="T0" fmla="*/ 0 w 9"/>
                  <a:gd name="T1" fmla="*/ 0 h 11"/>
                  <a:gd name="T2" fmla="*/ 0 w 9"/>
                  <a:gd name="T3" fmla="*/ 0 h 11"/>
                  <a:gd name="T4" fmla="*/ 0 w 9"/>
                  <a:gd name="T5" fmla="*/ 0 h 11"/>
                  <a:gd name="T6" fmla="*/ 0 w 9"/>
                  <a:gd name="T7" fmla="*/ 0 h 11"/>
                  <a:gd name="T8" fmla="*/ 0 w 9"/>
                  <a:gd name="T9" fmla="*/ 0 h 11"/>
                  <a:gd name="T10" fmla="*/ 0 w 9"/>
                  <a:gd name="T11" fmla="*/ 0 h 11"/>
                  <a:gd name="T12" fmla="*/ 0 w 9"/>
                  <a:gd name="T13" fmla="*/ 0 h 11"/>
                  <a:gd name="T14" fmla="*/ 0 w 9"/>
                  <a:gd name="T15" fmla="*/ 0 h 11"/>
                  <a:gd name="T16" fmla="*/ 0 w 9"/>
                  <a:gd name="T17" fmla="*/ 0 h 11"/>
                  <a:gd name="T18" fmla="*/ 0 w 9"/>
                  <a:gd name="T19" fmla="*/ 0 h 11"/>
                  <a:gd name="T20" fmla="*/ 0 w 9"/>
                  <a:gd name="T21" fmla="*/ 0 h 11"/>
                  <a:gd name="T22" fmla="*/ 0 w 9"/>
                  <a:gd name="T23" fmla="*/ 0 h 11"/>
                  <a:gd name="T24" fmla="*/ 0 w 9"/>
                  <a:gd name="T25" fmla="*/ 0 h 11"/>
                  <a:gd name="T26" fmla="*/ 0 w 9"/>
                  <a:gd name="T27" fmla="*/ 0 h 11"/>
                  <a:gd name="T28" fmla="*/ 0 w 9"/>
                  <a:gd name="T29" fmla="*/ 0 h 11"/>
                  <a:gd name="T30" fmla="*/ 0 w 9"/>
                  <a:gd name="T31" fmla="*/ 0 h 11"/>
                  <a:gd name="T32" fmla="*/ 0 w 9"/>
                  <a:gd name="T33" fmla="*/ 0 h 11"/>
                  <a:gd name="T34" fmla="*/ 0 w 9"/>
                  <a:gd name="T35" fmla="*/ 0 h 11"/>
                  <a:gd name="T36" fmla="*/ 0 w 9"/>
                  <a:gd name="T37" fmla="*/ 0 h 11"/>
                  <a:gd name="T38" fmla="*/ 0 w 9"/>
                  <a:gd name="T39" fmla="*/ 0 h 11"/>
                  <a:gd name="T40" fmla="*/ 0 w 9"/>
                  <a:gd name="T41" fmla="*/ 0 h 11"/>
                  <a:gd name="T42" fmla="*/ 0 w 9"/>
                  <a:gd name="T43" fmla="*/ 0 h 11"/>
                  <a:gd name="T44" fmla="*/ 0 w 9"/>
                  <a:gd name="T45" fmla="*/ 0 h 11"/>
                  <a:gd name="T46" fmla="*/ 0 w 9"/>
                  <a:gd name="T47" fmla="*/ 0 h 11"/>
                  <a:gd name="T48" fmla="*/ 0 w 9"/>
                  <a:gd name="T49" fmla="*/ 0 h 11"/>
                  <a:gd name="T50" fmla="*/ 0 w 9"/>
                  <a:gd name="T51" fmla="*/ 0 h 11"/>
                  <a:gd name="T52" fmla="*/ 0 w 9"/>
                  <a:gd name="T53" fmla="*/ 0 h 11"/>
                  <a:gd name="T54" fmla="*/ 0 w 9"/>
                  <a:gd name="T55" fmla="*/ 0 h 11"/>
                  <a:gd name="T56" fmla="*/ 0 w 9"/>
                  <a:gd name="T57" fmla="*/ 0 h 11"/>
                  <a:gd name="T58" fmla="*/ 0 w 9"/>
                  <a:gd name="T59" fmla="*/ 0 h 11"/>
                  <a:gd name="T60" fmla="*/ 0 w 9"/>
                  <a:gd name="T61" fmla="*/ 0 h 11"/>
                  <a:gd name="T62" fmla="*/ 0 w 9"/>
                  <a:gd name="T63" fmla="*/ 0 h 11"/>
                  <a:gd name="T64" fmla="*/ 0 w 9"/>
                  <a:gd name="T65" fmla="*/ 0 h 1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
                  <a:gd name="T100" fmla="*/ 0 h 11"/>
                  <a:gd name="T101" fmla="*/ 9 w 9"/>
                  <a:gd name="T102" fmla="*/ 11 h 1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 h="11">
                    <a:moveTo>
                      <a:pt x="9" y="6"/>
                    </a:moveTo>
                    <a:lnTo>
                      <a:pt x="9" y="5"/>
                    </a:lnTo>
                    <a:lnTo>
                      <a:pt x="8" y="3"/>
                    </a:lnTo>
                    <a:lnTo>
                      <a:pt x="8" y="2"/>
                    </a:lnTo>
                    <a:lnTo>
                      <a:pt x="7" y="2"/>
                    </a:lnTo>
                    <a:lnTo>
                      <a:pt x="7" y="1"/>
                    </a:lnTo>
                    <a:lnTo>
                      <a:pt x="6" y="1"/>
                    </a:lnTo>
                    <a:lnTo>
                      <a:pt x="5" y="1"/>
                    </a:lnTo>
                    <a:lnTo>
                      <a:pt x="4" y="0"/>
                    </a:lnTo>
                    <a:lnTo>
                      <a:pt x="3" y="1"/>
                    </a:lnTo>
                    <a:lnTo>
                      <a:pt x="2" y="1"/>
                    </a:lnTo>
                    <a:lnTo>
                      <a:pt x="1" y="2"/>
                    </a:lnTo>
                    <a:lnTo>
                      <a:pt x="0" y="2"/>
                    </a:lnTo>
                    <a:lnTo>
                      <a:pt x="0" y="3"/>
                    </a:lnTo>
                    <a:lnTo>
                      <a:pt x="0" y="5"/>
                    </a:lnTo>
                    <a:lnTo>
                      <a:pt x="0" y="6"/>
                    </a:lnTo>
                    <a:lnTo>
                      <a:pt x="0" y="7"/>
                    </a:lnTo>
                    <a:lnTo>
                      <a:pt x="0" y="8"/>
                    </a:lnTo>
                    <a:lnTo>
                      <a:pt x="1" y="9"/>
                    </a:lnTo>
                    <a:lnTo>
                      <a:pt x="2" y="11"/>
                    </a:lnTo>
                    <a:lnTo>
                      <a:pt x="3" y="11"/>
                    </a:lnTo>
                    <a:lnTo>
                      <a:pt x="4" y="11"/>
                    </a:lnTo>
                    <a:lnTo>
                      <a:pt x="5" y="11"/>
                    </a:lnTo>
                    <a:lnTo>
                      <a:pt x="6" y="11"/>
                    </a:lnTo>
                    <a:lnTo>
                      <a:pt x="7" y="11"/>
                    </a:lnTo>
                    <a:lnTo>
                      <a:pt x="7" y="9"/>
                    </a:lnTo>
                    <a:lnTo>
                      <a:pt x="8" y="8"/>
                    </a:lnTo>
                    <a:lnTo>
                      <a:pt x="9" y="7"/>
                    </a:lnTo>
                    <a:lnTo>
                      <a:pt x="9" y="6"/>
                    </a:lnTo>
                    <a:close/>
                  </a:path>
                </a:pathLst>
              </a:custGeom>
              <a:solidFill>
                <a:srgbClr val="FEFE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 name="Freeform 161">
                <a:extLst>
                  <a:ext uri="{FF2B5EF4-FFF2-40B4-BE49-F238E27FC236}">
                    <a16:creationId xmlns:a16="http://schemas.microsoft.com/office/drawing/2014/main" xmlns="" id="{73873DF9-3695-4EEA-8143-8C5989BF84E0}"/>
                  </a:ext>
                </a:extLst>
              </p:cNvPr>
              <p:cNvSpPr>
                <a:spLocks/>
              </p:cNvSpPr>
              <p:nvPr/>
            </p:nvSpPr>
            <p:spPr bwMode="auto">
              <a:xfrm>
                <a:off x="1043" y="2596"/>
                <a:ext cx="44" cy="47"/>
              </a:xfrm>
              <a:custGeom>
                <a:avLst/>
                <a:gdLst>
                  <a:gd name="T0" fmla="*/ 1 w 220"/>
                  <a:gd name="T1" fmla="*/ 0 h 284"/>
                  <a:gd name="T2" fmla="*/ 0 w 220"/>
                  <a:gd name="T3" fmla="*/ 0 h 284"/>
                  <a:gd name="T4" fmla="*/ 0 w 220"/>
                  <a:gd name="T5" fmla="*/ 1 h 284"/>
                  <a:gd name="T6" fmla="*/ 1 w 220"/>
                  <a:gd name="T7" fmla="*/ 1 h 284"/>
                  <a:gd name="T8" fmla="*/ 2 w 220"/>
                  <a:gd name="T9" fmla="*/ 0 h 284"/>
                  <a:gd name="T10" fmla="*/ 1 w 220"/>
                  <a:gd name="T11" fmla="*/ 0 h 284"/>
                  <a:gd name="T12" fmla="*/ 0 60000 65536"/>
                  <a:gd name="T13" fmla="*/ 0 60000 65536"/>
                  <a:gd name="T14" fmla="*/ 0 60000 65536"/>
                  <a:gd name="T15" fmla="*/ 0 60000 65536"/>
                  <a:gd name="T16" fmla="*/ 0 60000 65536"/>
                  <a:gd name="T17" fmla="*/ 0 60000 65536"/>
                  <a:gd name="T18" fmla="*/ 0 w 220"/>
                  <a:gd name="T19" fmla="*/ 0 h 284"/>
                  <a:gd name="T20" fmla="*/ 220 w 220"/>
                  <a:gd name="T21" fmla="*/ 284 h 284"/>
                </a:gdLst>
                <a:ahLst/>
                <a:cxnLst>
                  <a:cxn ang="T12">
                    <a:pos x="T0" y="T1"/>
                  </a:cxn>
                  <a:cxn ang="T13">
                    <a:pos x="T2" y="T3"/>
                  </a:cxn>
                  <a:cxn ang="T14">
                    <a:pos x="T4" y="T5"/>
                  </a:cxn>
                  <a:cxn ang="T15">
                    <a:pos x="T6" y="T7"/>
                  </a:cxn>
                  <a:cxn ang="T16">
                    <a:pos x="T8" y="T9"/>
                  </a:cxn>
                  <a:cxn ang="T17">
                    <a:pos x="T10" y="T11"/>
                  </a:cxn>
                </a:cxnLst>
                <a:rect l="T18" t="T19" r="T20" b="T21"/>
                <a:pathLst>
                  <a:path w="220" h="284">
                    <a:moveTo>
                      <a:pt x="185" y="0"/>
                    </a:moveTo>
                    <a:lnTo>
                      <a:pt x="0" y="48"/>
                    </a:lnTo>
                    <a:lnTo>
                      <a:pt x="58" y="260"/>
                    </a:lnTo>
                    <a:lnTo>
                      <a:pt x="94" y="284"/>
                    </a:lnTo>
                    <a:lnTo>
                      <a:pt x="220" y="23"/>
                    </a:lnTo>
                    <a:lnTo>
                      <a:pt x="185" y="0"/>
                    </a:lnTo>
                    <a:close/>
                  </a:path>
                </a:pathLst>
              </a:custGeom>
              <a:solidFill>
                <a:srgbClr val="C2C2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 name="Freeform 162">
                <a:extLst>
                  <a:ext uri="{FF2B5EF4-FFF2-40B4-BE49-F238E27FC236}">
                    <a16:creationId xmlns:a16="http://schemas.microsoft.com/office/drawing/2014/main" xmlns="" id="{6B021088-AE77-42D6-9F22-644701DD7C15}"/>
                  </a:ext>
                </a:extLst>
              </p:cNvPr>
              <p:cNvSpPr>
                <a:spLocks/>
              </p:cNvSpPr>
              <p:nvPr/>
            </p:nvSpPr>
            <p:spPr bwMode="auto">
              <a:xfrm>
                <a:off x="1043" y="2596"/>
                <a:ext cx="44" cy="26"/>
              </a:xfrm>
              <a:custGeom>
                <a:avLst/>
                <a:gdLst>
                  <a:gd name="T0" fmla="*/ 1 w 222"/>
                  <a:gd name="T1" fmla="*/ 0 h 157"/>
                  <a:gd name="T2" fmla="*/ 0 w 222"/>
                  <a:gd name="T3" fmla="*/ 0 h 157"/>
                  <a:gd name="T4" fmla="*/ 1 w 222"/>
                  <a:gd name="T5" fmla="*/ 1 h 157"/>
                  <a:gd name="T6" fmla="*/ 2 w 222"/>
                  <a:gd name="T7" fmla="*/ 0 h 157"/>
                  <a:gd name="T8" fmla="*/ 1 w 222"/>
                  <a:gd name="T9" fmla="*/ 0 h 157"/>
                  <a:gd name="T10" fmla="*/ 0 60000 65536"/>
                  <a:gd name="T11" fmla="*/ 0 60000 65536"/>
                  <a:gd name="T12" fmla="*/ 0 60000 65536"/>
                  <a:gd name="T13" fmla="*/ 0 60000 65536"/>
                  <a:gd name="T14" fmla="*/ 0 60000 65536"/>
                  <a:gd name="T15" fmla="*/ 0 w 222"/>
                  <a:gd name="T16" fmla="*/ 0 h 157"/>
                  <a:gd name="T17" fmla="*/ 222 w 222"/>
                  <a:gd name="T18" fmla="*/ 157 h 157"/>
                </a:gdLst>
                <a:ahLst/>
                <a:cxnLst>
                  <a:cxn ang="T10">
                    <a:pos x="T0" y="T1"/>
                  </a:cxn>
                  <a:cxn ang="T11">
                    <a:pos x="T2" y="T3"/>
                  </a:cxn>
                  <a:cxn ang="T12">
                    <a:pos x="T4" y="T5"/>
                  </a:cxn>
                  <a:cxn ang="T13">
                    <a:pos x="T6" y="T7"/>
                  </a:cxn>
                  <a:cxn ang="T14">
                    <a:pos x="T8" y="T9"/>
                  </a:cxn>
                </a:cxnLst>
                <a:rect l="T15" t="T16" r="T17" b="T18"/>
                <a:pathLst>
                  <a:path w="222" h="157">
                    <a:moveTo>
                      <a:pt x="186" y="0"/>
                    </a:moveTo>
                    <a:lnTo>
                      <a:pt x="0" y="48"/>
                    </a:lnTo>
                    <a:lnTo>
                      <a:pt x="157" y="157"/>
                    </a:lnTo>
                    <a:lnTo>
                      <a:pt x="222" y="24"/>
                    </a:lnTo>
                    <a:lnTo>
                      <a:pt x="186" y="0"/>
                    </a:lnTo>
                    <a:close/>
                  </a:path>
                </a:pathLst>
              </a:custGeom>
              <a:solidFill>
                <a:srgbClr val="EBECE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 name="Freeform 163">
                <a:extLst>
                  <a:ext uri="{FF2B5EF4-FFF2-40B4-BE49-F238E27FC236}">
                    <a16:creationId xmlns:a16="http://schemas.microsoft.com/office/drawing/2014/main" xmlns="" id="{D82D7168-A556-4E72-8021-C7365A151B2E}"/>
                  </a:ext>
                </a:extLst>
              </p:cNvPr>
              <p:cNvSpPr>
                <a:spLocks/>
              </p:cNvSpPr>
              <p:nvPr/>
            </p:nvSpPr>
            <p:spPr bwMode="auto">
              <a:xfrm>
                <a:off x="1043" y="2601"/>
                <a:ext cx="13" cy="15"/>
              </a:xfrm>
              <a:custGeom>
                <a:avLst/>
                <a:gdLst>
                  <a:gd name="T0" fmla="*/ 1 w 63"/>
                  <a:gd name="T1" fmla="*/ 0 h 89"/>
                  <a:gd name="T2" fmla="*/ 0 w 63"/>
                  <a:gd name="T3" fmla="*/ 0 h 89"/>
                  <a:gd name="T4" fmla="*/ 0 w 63"/>
                  <a:gd name="T5" fmla="*/ 1 h 89"/>
                  <a:gd name="T6" fmla="*/ 1 w 63"/>
                  <a:gd name="T7" fmla="*/ 0 h 89"/>
                  <a:gd name="T8" fmla="*/ 0 60000 65536"/>
                  <a:gd name="T9" fmla="*/ 0 60000 65536"/>
                  <a:gd name="T10" fmla="*/ 0 60000 65536"/>
                  <a:gd name="T11" fmla="*/ 0 60000 65536"/>
                  <a:gd name="T12" fmla="*/ 0 w 63"/>
                  <a:gd name="T13" fmla="*/ 0 h 89"/>
                  <a:gd name="T14" fmla="*/ 63 w 63"/>
                  <a:gd name="T15" fmla="*/ 89 h 89"/>
                </a:gdLst>
                <a:ahLst/>
                <a:cxnLst>
                  <a:cxn ang="T8">
                    <a:pos x="T0" y="T1"/>
                  </a:cxn>
                  <a:cxn ang="T9">
                    <a:pos x="T2" y="T3"/>
                  </a:cxn>
                  <a:cxn ang="T10">
                    <a:pos x="T4" y="T5"/>
                  </a:cxn>
                  <a:cxn ang="T11">
                    <a:pos x="T6" y="T7"/>
                  </a:cxn>
                </a:cxnLst>
                <a:rect l="T12" t="T13" r="T14" b="T15"/>
                <a:pathLst>
                  <a:path w="63" h="89">
                    <a:moveTo>
                      <a:pt x="63" y="0"/>
                    </a:moveTo>
                    <a:lnTo>
                      <a:pt x="0" y="16"/>
                    </a:lnTo>
                    <a:lnTo>
                      <a:pt x="20" y="89"/>
                    </a:lnTo>
                    <a:lnTo>
                      <a:pt x="63" y="0"/>
                    </a:lnTo>
                    <a:close/>
                  </a:path>
                </a:pathLst>
              </a:custGeom>
              <a:solidFill>
                <a:srgbClr val="A9A9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6" name="Freeform 164">
                <a:extLst>
                  <a:ext uri="{FF2B5EF4-FFF2-40B4-BE49-F238E27FC236}">
                    <a16:creationId xmlns:a16="http://schemas.microsoft.com/office/drawing/2014/main" xmlns="" id="{3D3718EB-3E3F-4CE6-841D-12B976DF4BA9}"/>
                  </a:ext>
                </a:extLst>
              </p:cNvPr>
              <p:cNvSpPr>
                <a:spLocks/>
              </p:cNvSpPr>
              <p:nvPr/>
            </p:nvSpPr>
            <p:spPr bwMode="auto">
              <a:xfrm>
                <a:off x="1043" y="2601"/>
                <a:ext cx="13" cy="8"/>
              </a:xfrm>
              <a:custGeom>
                <a:avLst/>
                <a:gdLst>
                  <a:gd name="T0" fmla="*/ 1 w 63"/>
                  <a:gd name="T1" fmla="*/ 0 h 46"/>
                  <a:gd name="T2" fmla="*/ 0 w 63"/>
                  <a:gd name="T3" fmla="*/ 0 h 46"/>
                  <a:gd name="T4" fmla="*/ 0 w 63"/>
                  <a:gd name="T5" fmla="*/ 0 h 46"/>
                  <a:gd name="T6" fmla="*/ 1 w 63"/>
                  <a:gd name="T7" fmla="*/ 0 h 46"/>
                  <a:gd name="T8" fmla="*/ 0 60000 65536"/>
                  <a:gd name="T9" fmla="*/ 0 60000 65536"/>
                  <a:gd name="T10" fmla="*/ 0 60000 65536"/>
                  <a:gd name="T11" fmla="*/ 0 60000 65536"/>
                  <a:gd name="T12" fmla="*/ 0 w 63"/>
                  <a:gd name="T13" fmla="*/ 0 h 46"/>
                  <a:gd name="T14" fmla="*/ 63 w 63"/>
                  <a:gd name="T15" fmla="*/ 46 h 46"/>
                </a:gdLst>
                <a:ahLst/>
                <a:cxnLst>
                  <a:cxn ang="T8">
                    <a:pos x="T0" y="T1"/>
                  </a:cxn>
                  <a:cxn ang="T9">
                    <a:pos x="T2" y="T3"/>
                  </a:cxn>
                  <a:cxn ang="T10">
                    <a:pos x="T4" y="T5"/>
                  </a:cxn>
                  <a:cxn ang="T11">
                    <a:pos x="T6" y="T7"/>
                  </a:cxn>
                </a:cxnLst>
                <a:rect l="T12" t="T13" r="T14" b="T15"/>
                <a:pathLst>
                  <a:path w="63" h="46">
                    <a:moveTo>
                      <a:pt x="63" y="0"/>
                    </a:moveTo>
                    <a:lnTo>
                      <a:pt x="0" y="16"/>
                    </a:lnTo>
                    <a:lnTo>
                      <a:pt x="41" y="46"/>
                    </a:lnTo>
                    <a:lnTo>
                      <a:pt x="63" y="0"/>
                    </a:lnTo>
                    <a:close/>
                  </a:path>
                </a:pathLst>
              </a:custGeom>
              <a:solidFill>
                <a:srgbClr val="DE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7" name="Freeform 165">
                <a:extLst>
                  <a:ext uri="{FF2B5EF4-FFF2-40B4-BE49-F238E27FC236}">
                    <a16:creationId xmlns:a16="http://schemas.microsoft.com/office/drawing/2014/main" xmlns="" id="{37F656A6-31B7-48CC-B09C-DAE47BBF4CAD}"/>
                  </a:ext>
                </a:extLst>
              </p:cNvPr>
              <p:cNvSpPr>
                <a:spLocks/>
              </p:cNvSpPr>
              <p:nvPr/>
            </p:nvSpPr>
            <p:spPr bwMode="auto">
              <a:xfrm>
                <a:off x="1078" y="2596"/>
                <a:ext cx="93" cy="63"/>
              </a:xfrm>
              <a:custGeom>
                <a:avLst/>
                <a:gdLst>
                  <a:gd name="T0" fmla="*/ 0 w 463"/>
                  <a:gd name="T1" fmla="*/ 0 h 376"/>
                  <a:gd name="T2" fmla="*/ 0 w 463"/>
                  <a:gd name="T3" fmla="*/ 0 h 376"/>
                  <a:gd name="T4" fmla="*/ 3 w 463"/>
                  <a:gd name="T5" fmla="*/ 2 h 376"/>
                  <a:gd name="T6" fmla="*/ 4 w 463"/>
                  <a:gd name="T7" fmla="*/ 2 h 376"/>
                  <a:gd name="T8" fmla="*/ 0 w 463"/>
                  <a:gd name="T9" fmla="*/ 0 h 376"/>
                  <a:gd name="T10" fmla="*/ 0 60000 65536"/>
                  <a:gd name="T11" fmla="*/ 0 60000 65536"/>
                  <a:gd name="T12" fmla="*/ 0 60000 65536"/>
                  <a:gd name="T13" fmla="*/ 0 60000 65536"/>
                  <a:gd name="T14" fmla="*/ 0 60000 65536"/>
                  <a:gd name="T15" fmla="*/ 0 w 463"/>
                  <a:gd name="T16" fmla="*/ 0 h 376"/>
                  <a:gd name="T17" fmla="*/ 463 w 463"/>
                  <a:gd name="T18" fmla="*/ 376 h 376"/>
                </a:gdLst>
                <a:ahLst/>
                <a:cxnLst>
                  <a:cxn ang="T10">
                    <a:pos x="T0" y="T1"/>
                  </a:cxn>
                  <a:cxn ang="T11">
                    <a:pos x="T2" y="T3"/>
                  </a:cxn>
                  <a:cxn ang="T12">
                    <a:pos x="T4" y="T5"/>
                  </a:cxn>
                  <a:cxn ang="T13">
                    <a:pos x="T6" y="T7"/>
                  </a:cxn>
                  <a:cxn ang="T14">
                    <a:pos x="T8" y="T9"/>
                  </a:cxn>
                </a:cxnLst>
                <a:rect l="T15" t="T16" r="T17" b="T18"/>
                <a:pathLst>
                  <a:path w="463" h="376">
                    <a:moveTo>
                      <a:pt x="8" y="0"/>
                    </a:moveTo>
                    <a:lnTo>
                      <a:pt x="0" y="79"/>
                    </a:lnTo>
                    <a:lnTo>
                      <a:pt x="432" y="376"/>
                    </a:lnTo>
                    <a:lnTo>
                      <a:pt x="463" y="311"/>
                    </a:lnTo>
                    <a:lnTo>
                      <a:pt x="8" y="0"/>
                    </a:lnTo>
                    <a:close/>
                  </a:path>
                </a:pathLst>
              </a:custGeom>
              <a:solidFill>
                <a:srgbClr val="B5DC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8" name="Freeform 166">
                <a:extLst>
                  <a:ext uri="{FF2B5EF4-FFF2-40B4-BE49-F238E27FC236}">
                    <a16:creationId xmlns:a16="http://schemas.microsoft.com/office/drawing/2014/main" xmlns="" id="{63E1235F-BE2B-4522-AF7F-2DEF32E7E89A}"/>
                  </a:ext>
                </a:extLst>
              </p:cNvPr>
              <p:cNvSpPr>
                <a:spLocks/>
              </p:cNvSpPr>
              <p:nvPr/>
            </p:nvSpPr>
            <p:spPr bwMode="auto">
              <a:xfrm>
                <a:off x="1065" y="2609"/>
                <a:ext cx="100" cy="72"/>
              </a:xfrm>
              <a:custGeom>
                <a:avLst/>
                <a:gdLst>
                  <a:gd name="T0" fmla="*/ 1 w 501"/>
                  <a:gd name="T1" fmla="*/ 0 h 430"/>
                  <a:gd name="T2" fmla="*/ 0 w 501"/>
                  <a:gd name="T3" fmla="*/ 0 h 430"/>
                  <a:gd name="T4" fmla="*/ 0 w 501"/>
                  <a:gd name="T5" fmla="*/ 1 h 430"/>
                  <a:gd name="T6" fmla="*/ 3 w 501"/>
                  <a:gd name="T7" fmla="*/ 2 h 430"/>
                  <a:gd name="T8" fmla="*/ 4 w 501"/>
                  <a:gd name="T9" fmla="*/ 1 h 430"/>
                  <a:gd name="T10" fmla="*/ 1 w 501"/>
                  <a:gd name="T11" fmla="*/ 0 h 430"/>
                  <a:gd name="T12" fmla="*/ 0 60000 65536"/>
                  <a:gd name="T13" fmla="*/ 0 60000 65536"/>
                  <a:gd name="T14" fmla="*/ 0 60000 65536"/>
                  <a:gd name="T15" fmla="*/ 0 60000 65536"/>
                  <a:gd name="T16" fmla="*/ 0 60000 65536"/>
                  <a:gd name="T17" fmla="*/ 0 60000 65536"/>
                  <a:gd name="T18" fmla="*/ 0 w 501"/>
                  <a:gd name="T19" fmla="*/ 0 h 430"/>
                  <a:gd name="T20" fmla="*/ 501 w 501"/>
                  <a:gd name="T21" fmla="*/ 430 h 430"/>
                </a:gdLst>
                <a:ahLst/>
                <a:cxnLst>
                  <a:cxn ang="T12">
                    <a:pos x="T0" y="T1"/>
                  </a:cxn>
                  <a:cxn ang="T13">
                    <a:pos x="T2" y="T3"/>
                  </a:cxn>
                  <a:cxn ang="T14">
                    <a:pos x="T4" y="T5"/>
                  </a:cxn>
                  <a:cxn ang="T15">
                    <a:pos x="T6" y="T7"/>
                  </a:cxn>
                  <a:cxn ang="T16">
                    <a:pos x="T8" y="T9"/>
                  </a:cxn>
                  <a:cxn ang="T17">
                    <a:pos x="T10" y="T11"/>
                  </a:cxn>
                </a:cxnLst>
                <a:rect l="T18" t="T19" r="T20" b="T21"/>
                <a:pathLst>
                  <a:path w="501" h="430">
                    <a:moveTo>
                      <a:pt x="69" y="0"/>
                    </a:moveTo>
                    <a:lnTo>
                      <a:pt x="14" y="52"/>
                    </a:lnTo>
                    <a:lnTo>
                      <a:pt x="0" y="131"/>
                    </a:lnTo>
                    <a:lnTo>
                      <a:pt x="436" y="430"/>
                    </a:lnTo>
                    <a:lnTo>
                      <a:pt x="501" y="297"/>
                    </a:lnTo>
                    <a:lnTo>
                      <a:pt x="69" y="0"/>
                    </a:lnTo>
                    <a:close/>
                  </a:path>
                </a:pathLst>
              </a:custGeom>
              <a:solidFill>
                <a:srgbClr val="8DC6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 name="Freeform 167">
                <a:extLst>
                  <a:ext uri="{FF2B5EF4-FFF2-40B4-BE49-F238E27FC236}">
                    <a16:creationId xmlns:a16="http://schemas.microsoft.com/office/drawing/2014/main" xmlns="" id="{03F7E746-3AB9-443A-88B5-9881135142A6}"/>
                  </a:ext>
                </a:extLst>
              </p:cNvPr>
              <p:cNvSpPr>
                <a:spLocks/>
              </p:cNvSpPr>
              <p:nvPr/>
            </p:nvSpPr>
            <p:spPr bwMode="auto">
              <a:xfrm>
                <a:off x="1055" y="2630"/>
                <a:ext cx="97" cy="61"/>
              </a:xfrm>
              <a:custGeom>
                <a:avLst/>
                <a:gdLst>
                  <a:gd name="T0" fmla="*/ 0 w 487"/>
                  <a:gd name="T1" fmla="*/ 0 h 367"/>
                  <a:gd name="T2" fmla="*/ 0 w 487"/>
                  <a:gd name="T3" fmla="*/ 0 h 367"/>
                  <a:gd name="T4" fmla="*/ 4 w 487"/>
                  <a:gd name="T5" fmla="*/ 2 h 367"/>
                  <a:gd name="T6" fmla="*/ 4 w 487"/>
                  <a:gd name="T7" fmla="*/ 1 h 367"/>
                  <a:gd name="T8" fmla="*/ 0 w 487"/>
                  <a:gd name="T9" fmla="*/ 0 h 367"/>
                  <a:gd name="T10" fmla="*/ 0 60000 65536"/>
                  <a:gd name="T11" fmla="*/ 0 60000 65536"/>
                  <a:gd name="T12" fmla="*/ 0 60000 65536"/>
                  <a:gd name="T13" fmla="*/ 0 60000 65536"/>
                  <a:gd name="T14" fmla="*/ 0 60000 65536"/>
                  <a:gd name="T15" fmla="*/ 0 w 487"/>
                  <a:gd name="T16" fmla="*/ 0 h 367"/>
                  <a:gd name="T17" fmla="*/ 487 w 487"/>
                  <a:gd name="T18" fmla="*/ 367 h 367"/>
                </a:gdLst>
                <a:ahLst/>
                <a:cxnLst>
                  <a:cxn ang="T10">
                    <a:pos x="T0" y="T1"/>
                  </a:cxn>
                  <a:cxn ang="T11">
                    <a:pos x="T2" y="T3"/>
                  </a:cxn>
                  <a:cxn ang="T12">
                    <a:pos x="T4" y="T5"/>
                  </a:cxn>
                  <a:cxn ang="T13">
                    <a:pos x="T6" y="T7"/>
                  </a:cxn>
                  <a:cxn ang="T14">
                    <a:pos x="T8" y="T9"/>
                  </a:cxn>
                </a:cxnLst>
                <a:rect l="T15" t="T16" r="T17" b="T18"/>
                <a:pathLst>
                  <a:path w="487" h="367">
                    <a:moveTo>
                      <a:pt x="51" y="0"/>
                    </a:moveTo>
                    <a:lnTo>
                      <a:pt x="0" y="55"/>
                    </a:lnTo>
                    <a:lnTo>
                      <a:pt x="455" y="367"/>
                    </a:lnTo>
                    <a:lnTo>
                      <a:pt x="487" y="301"/>
                    </a:lnTo>
                    <a:lnTo>
                      <a:pt x="51" y="0"/>
                    </a:lnTo>
                    <a:close/>
                  </a:path>
                </a:pathLst>
              </a:custGeom>
              <a:solidFill>
                <a:srgbClr val="6EAE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0" name="Freeform 168">
                <a:extLst>
                  <a:ext uri="{FF2B5EF4-FFF2-40B4-BE49-F238E27FC236}">
                    <a16:creationId xmlns:a16="http://schemas.microsoft.com/office/drawing/2014/main" xmlns="" id="{EAEE7F43-54F6-4316-9735-81C11D825421}"/>
                  </a:ext>
                </a:extLst>
              </p:cNvPr>
              <p:cNvSpPr>
                <a:spLocks/>
              </p:cNvSpPr>
              <p:nvPr/>
            </p:nvSpPr>
            <p:spPr bwMode="auto">
              <a:xfrm>
                <a:off x="1143" y="2647"/>
                <a:ext cx="30" cy="45"/>
              </a:xfrm>
              <a:custGeom>
                <a:avLst/>
                <a:gdLst>
                  <a:gd name="T0" fmla="*/ 1 w 147"/>
                  <a:gd name="T1" fmla="*/ 0 h 276"/>
                  <a:gd name="T2" fmla="*/ 1 w 147"/>
                  <a:gd name="T3" fmla="*/ 0 h 276"/>
                  <a:gd name="T4" fmla="*/ 0 w 147"/>
                  <a:gd name="T5" fmla="*/ 1 h 276"/>
                  <a:gd name="T6" fmla="*/ 0 w 147"/>
                  <a:gd name="T7" fmla="*/ 1 h 276"/>
                  <a:gd name="T8" fmla="*/ 1 w 147"/>
                  <a:gd name="T9" fmla="*/ 0 h 276"/>
                  <a:gd name="T10" fmla="*/ 0 60000 65536"/>
                  <a:gd name="T11" fmla="*/ 0 60000 65536"/>
                  <a:gd name="T12" fmla="*/ 0 60000 65536"/>
                  <a:gd name="T13" fmla="*/ 0 60000 65536"/>
                  <a:gd name="T14" fmla="*/ 0 60000 65536"/>
                  <a:gd name="T15" fmla="*/ 0 w 147"/>
                  <a:gd name="T16" fmla="*/ 0 h 276"/>
                  <a:gd name="T17" fmla="*/ 147 w 147"/>
                  <a:gd name="T18" fmla="*/ 276 h 276"/>
                </a:gdLst>
                <a:ahLst/>
                <a:cxnLst>
                  <a:cxn ang="T10">
                    <a:pos x="T0" y="T1"/>
                  </a:cxn>
                  <a:cxn ang="T11">
                    <a:pos x="T2" y="T3"/>
                  </a:cxn>
                  <a:cxn ang="T12">
                    <a:pos x="T4" y="T5"/>
                  </a:cxn>
                  <a:cxn ang="T13">
                    <a:pos x="T6" y="T7"/>
                  </a:cxn>
                  <a:cxn ang="T14">
                    <a:pos x="T8" y="T9"/>
                  </a:cxn>
                </a:cxnLst>
                <a:rect l="T15" t="T16" r="T17" b="T18"/>
                <a:pathLst>
                  <a:path w="147" h="276">
                    <a:moveTo>
                      <a:pt x="127" y="0"/>
                    </a:moveTo>
                    <a:lnTo>
                      <a:pt x="147" y="14"/>
                    </a:lnTo>
                    <a:lnTo>
                      <a:pt x="20" y="276"/>
                    </a:lnTo>
                    <a:lnTo>
                      <a:pt x="0" y="263"/>
                    </a:lnTo>
                    <a:lnTo>
                      <a:pt x="127" y="0"/>
                    </a:lnTo>
                    <a:close/>
                  </a:path>
                </a:pathLst>
              </a:custGeom>
              <a:solidFill>
                <a:srgbClr val="C2C1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1" name="Freeform 169">
                <a:extLst>
                  <a:ext uri="{FF2B5EF4-FFF2-40B4-BE49-F238E27FC236}">
                    <a16:creationId xmlns:a16="http://schemas.microsoft.com/office/drawing/2014/main" xmlns="" id="{959442EB-0B3F-4418-A1CB-445801EAE42A}"/>
                  </a:ext>
                </a:extLst>
              </p:cNvPr>
              <p:cNvSpPr>
                <a:spLocks/>
              </p:cNvSpPr>
              <p:nvPr/>
            </p:nvSpPr>
            <p:spPr bwMode="auto">
              <a:xfrm>
                <a:off x="1150" y="2647"/>
                <a:ext cx="23" cy="34"/>
              </a:xfrm>
              <a:custGeom>
                <a:avLst/>
                <a:gdLst>
                  <a:gd name="T0" fmla="*/ 1 w 114"/>
                  <a:gd name="T1" fmla="*/ 0 h 209"/>
                  <a:gd name="T2" fmla="*/ 1 w 114"/>
                  <a:gd name="T3" fmla="*/ 0 h 209"/>
                  <a:gd name="T4" fmla="*/ 0 w 114"/>
                  <a:gd name="T5" fmla="*/ 1 h 209"/>
                  <a:gd name="T6" fmla="*/ 0 w 114"/>
                  <a:gd name="T7" fmla="*/ 1 h 209"/>
                  <a:gd name="T8" fmla="*/ 1 w 114"/>
                  <a:gd name="T9" fmla="*/ 0 h 209"/>
                  <a:gd name="T10" fmla="*/ 0 60000 65536"/>
                  <a:gd name="T11" fmla="*/ 0 60000 65536"/>
                  <a:gd name="T12" fmla="*/ 0 60000 65536"/>
                  <a:gd name="T13" fmla="*/ 0 60000 65536"/>
                  <a:gd name="T14" fmla="*/ 0 60000 65536"/>
                  <a:gd name="T15" fmla="*/ 0 w 114"/>
                  <a:gd name="T16" fmla="*/ 0 h 209"/>
                  <a:gd name="T17" fmla="*/ 114 w 114"/>
                  <a:gd name="T18" fmla="*/ 209 h 209"/>
                </a:gdLst>
                <a:ahLst/>
                <a:cxnLst>
                  <a:cxn ang="T10">
                    <a:pos x="T0" y="T1"/>
                  </a:cxn>
                  <a:cxn ang="T11">
                    <a:pos x="T2" y="T3"/>
                  </a:cxn>
                  <a:cxn ang="T12">
                    <a:pos x="T4" y="T5"/>
                  </a:cxn>
                  <a:cxn ang="T13">
                    <a:pos x="T6" y="T7"/>
                  </a:cxn>
                  <a:cxn ang="T14">
                    <a:pos x="T8" y="T9"/>
                  </a:cxn>
                </a:cxnLst>
                <a:rect l="T15" t="T16" r="T17" b="T18"/>
                <a:pathLst>
                  <a:path w="114" h="209">
                    <a:moveTo>
                      <a:pt x="94" y="0"/>
                    </a:moveTo>
                    <a:lnTo>
                      <a:pt x="114" y="14"/>
                    </a:lnTo>
                    <a:lnTo>
                      <a:pt x="20" y="209"/>
                    </a:lnTo>
                    <a:lnTo>
                      <a:pt x="0" y="195"/>
                    </a:lnTo>
                    <a:lnTo>
                      <a:pt x="94" y="0"/>
                    </a:lnTo>
                    <a:close/>
                  </a:path>
                </a:pathLst>
              </a:custGeom>
              <a:solidFill>
                <a:srgbClr val="FDFC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2" name="Freeform 170">
                <a:extLst>
                  <a:ext uri="{FF2B5EF4-FFF2-40B4-BE49-F238E27FC236}">
                    <a16:creationId xmlns:a16="http://schemas.microsoft.com/office/drawing/2014/main" xmlns="" id="{524A6DC5-734C-4FF4-9463-DFC9F9AFC8EE}"/>
                  </a:ext>
                </a:extLst>
              </p:cNvPr>
              <p:cNvSpPr>
                <a:spLocks/>
              </p:cNvSpPr>
              <p:nvPr/>
            </p:nvSpPr>
            <p:spPr bwMode="auto">
              <a:xfrm>
                <a:off x="1162" y="2647"/>
                <a:ext cx="11" cy="13"/>
              </a:xfrm>
              <a:custGeom>
                <a:avLst/>
                <a:gdLst>
                  <a:gd name="T0" fmla="*/ 0 w 51"/>
                  <a:gd name="T1" fmla="*/ 0 h 78"/>
                  <a:gd name="T2" fmla="*/ 0 w 51"/>
                  <a:gd name="T3" fmla="*/ 0 h 78"/>
                  <a:gd name="T4" fmla="*/ 0 w 51"/>
                  <a:gd name="T5" fmla="*/ 0 h 78"/>
                  <a:gd name="T6" fmla="*/ 0 w 51"/>
                  <a:gd name="T7" fmla="*/ 0 h 78"/>
                  <a:gd name="T8" fmla="*/ 0 w 51"/>
                  <a:gd name="T9" fmla="*/ 0 h 78"/>
                  <a:gd name="T10" fmla="*/ 0 60000 65536"/>
                  <a:gd name="T11" fmla="*/ 0 60000 65536"/>
                  <a:gd name="T12" fmla="*/ 0 60000 65536"/>
                  <a:gd name="T13" fmla="*/ 0 60000 65536"/>
                  <a:gd name="T14" fmla="*/ 0 60000 65536"/>
                  <a:gd name="T15" fmla="*/ 0 w 51"/>
                  <a:gd name="T16" fmla="*/ 0 h 78"/>
                  <a:gd name="T17" fmla="*/ 51 w 51"/>
                  <a:gd name="T18" fmla="*/ 78 h 78"/>
                </a:gdLst>
                <a:ahLst/>
                <a:cxnLst>
                  <a:cxn ang="T10">
                    <a:pos x="T0" y="T1"/>
                  </a:cxn>
                  <a:cxn ang="T11">
                    <a:pos x="T2" y="T3"/>
                  </a:cxn>
                  <a:cxn ang="T12">
                    <a:pos x="T4" y="T5"/>
                  </a:cxn>
                  <a:cxn ang="T13">
                    <a:pos x="T6" y="T7"/>
                  </a:cxn>
                  <a:cxn ang="T14">
                    <a:pos x="T8" y="T9"/>
                  </a:cxn>
                </a:cxnLst>
                <a:rect l="T15" t="T16" r="T17" b="T18"/>
                <a:pathLst>
                  <a:path w="51" h="78">
                    <a:moveTo>
                      <a:pt x="31" y="0"/>
                    </a:moveTo>
                    <a:lnTo>
                      <a:pt x="51" y="14"/>
                    </a:lnTo>
                    <a:lnTo>
                      <a:pt x="21" y="78"/>
                    </a:lnTo>
                    <a:lnTo>
                      <a:pt x="0" y="65"/>
                    </a:lnTo>
                    <a:lnTo>
                      <a:pt x="31" y="0"/>
                    </a:lnTo>
                    <a:close/>
                  </a:path>
                </a:pathLst>
              </a:custGeom>
              <a:solidFill>
                <a:srgbClr val="FEFE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5617" y="4529267"/>
            <a:ext cx="3260028" cy="1854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150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6"/>
                                        </p:tgtEl>
                                        <p:attrNameLst>
                                          <p:attrName>style.visibility</p:attrName>
                                        </p:attrNameLst>
                                      </p:cBhvr>
                                      <p:to>
                                        <p:strVal val="visible"/>
                                      </p:to>
                                    </p:set>
                                    <p:animEffect transition="in" filter="fade">
                                      <p:cBhvr>
                                        <p:cTn id="7" dur="1000"/>
                                        <p:tgtEl>
                                          <p:spTgt spid="236"/>
                                        </p:tgtEl>
                                      </p:cBhvr>
                                    </p:animEffect>
                                    <p:anim calcmode="lin" valueType="num">
                                      <p:cBhvr>
                                        <p:cTn id="8" dur="1000" fill="hold"/>
                                        <p:tgtEl>
                                          <p:spTgt spid="236"/>
                                        </p:tgtEl>
                                        <p:attrNameLst>
                                          <p:attrName>ppt_x</p:attrName>
                                        </p:attrNameLst>
                                      </p:cBhvr>
                                      <p:tavLst>
                                        <p:tav tm="0">
                                          <p:val>
                                            <p:strVal val="#ppt_x"/>
                                          </p:val>
                                        </p:tav>
                                        <p:tav tm="100000">
                                          <p:val>
                                            <p:strVal val="#ppt_x"/>
                                          </p:val>
                                        </p:tav>
                                      </p:tavLst>
                                    </p:anim>
                                    <p:anim calcmode="lin" valueType="num">
                                      <p:cBhvr>
                                        <p:cTn id="9" dur="1000" fill="hold"/>
                                        <p:tgtEl>
                                          <p:spTgt spid="2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73"/>
                                        </p:tgtEl>
                                        <p:attrNameLst>
                                          <p:attrName>style.visibility</p:attrName>
                                        </p:attrNameLst>
                                      </p:cBhvr>
                                      <p:to>
                                        <p:strVal val="visible"/>
                                      </p:to>
                                    </p:set>
                                    <p:animEffect transition="in" filter="fade">
                                      <p:cBhvr>
                                        <p:cTn id="12" dur="1000"/>
                                        <p:tgtEl>
                                          <p:spTgt spid="473"/>
                                        </p:tgtEl>
                                      </p:cBhvr>
                                    </p:animEffect>
                                    <p:anim calcmode="lin" valueType="num">
                                      <p:cBhvr>
                                        <p:cTn id="13" dur="1000" fill="hold"/>
                                        <p:tgtEl>
                                          <p:spTgt spid="473"/>
                                        </p:tgtEl>
                                        <p:attrNameLst>
                                          <p:attrName>ppt_x</p:attrName>
                                        </p:attrNameLst>
                                      </p:cBhvr>
                                      <p:tavLst>
                                        <p:tav tm="0">
                                          <p:val>
                                            <p:strVal val="#ppt_x"/>
                                          </p:val>
                                        </p:tav>
                                        <p:tav tm="100000">
                                          <p:val>
                                            <p:strVal val="#ppt_x"/>
                                          </p:val>
                                        </p:tav>
                                      </p:tavLst>
                                    </p:anim>
                                    <p:anim calcmode="lin" valueType="num">
                                      <p:cBhvr>
                                        <p:cTn id="14" dur="1000" fill="hold"/>
                                        <p:tgtEl>
                                          <p:spTgt spid="47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7"/>
                                        </p:tgtEl>
                                        <p:attrNameLst>
                                          <p:attrName>style.visibility</p:attrName>
                                        </p:attrNameLst>
                                      </p:cBhvr>
                                      <p:to>
                                        <p:strVal val="visible"/>
                                      </p:to>
                                    </p:set>
                                    <p:animEffect transition="in" filter="fade">
                                      <p:cBhvr>
                                        <p:cTn id="19" dur="1000"/>
                                        <p:tgtEl>
                                          <p:spTgt spid="237"/>
                                        </p:tgtEl>
                                      </p:cBhvr>
                                    </p:animEffect>
                                    <p:anim calcmode="lin" valueType="num">
                                      <p:cBhvr>
                                        <p:cTn id="20" dur="1000" fill="hold"/>
                                        <p:tgtEl>
                                          <p:spTgt spid="237"/>
                                        </p:tgtEl>
                                        <p:attrNameLst>
                                          <p:attrName>ppt_x</p:attrName>
                                        </p:attrNameLst>
                                      </p:cBhvr>
                                      <p:tavLst>
                                        <p:tav tm="0">
                                          <p:val>
                                            <p:strVal val="#ppt_x"/>
                                          </p:val>
                                        </p:tav>
                                        <p:tav tm="100000">
                                          <p:val>
                                            <p:strVal val="#ppt_x"/>
                                          </p:val>
                                        </p:tav>
                                      </p:tavLst>
                                    </p:anim>
                                    <p:anim calcmode="lin" valueType="num">
                                      <p:cBhvr>
                                        <p:cTn id="21" dur="1000" fill="hold"/>
                                        <p:tgtEl>
                                          <p:spTgt spid="23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29"/>
                                        </p:tgtEl>
                                        <p:attrNameLst>
                                          <p:attrName>style.visibility</p:attrName>
                                        </p:attrNameLst>
                                      </p:cBhvr>
                                      <p:to>
                                        <p:strVal val="visible"/>
                                      </p:to>
                                    </p:set>
                                    <p:animEffect transition="in" filter="fade">
                                      <p:cBhvr>
                                        <p:cTn id="24" dur="1000"/>
                                        <p:tgtEl>
                                          <p:spTgt spid="529"/>
                                        </p:tgtEl>
                                      </p:cBhvr>
                                    </p:animEffect>
                                    <p:anim calcmode="lin" valueType="num">
                                      <p:cBhvr>
                                        <p:cTn id="25" dur="1000" fill="hold"/>
                                        <p:tgtEl>
                                          <p:spTgt spid="529"/>
                                        </p:tgtEl>
                                        <p:attrNameLst>
                                          <p:attrName>ppt_x</p:attrName>
                                        </p:attrNameLst>
                                      </p:cBhvr>
                                      <p:tavLst>
                                        <p:tav tm="0">
                                          <p:val>
                                            <p:strVal val="#ppt_x"/>
                                          </p:val>
                                        </p:tav>
                                        <p:tav tm="100000">
                                          <p:val>
                                            <p:strVal val="#ppt_x"/>
                                          </p:val>
                                        </p:tav>
                                      </p:tavLst>
                                    </p:anim>
                                    <p:anim calcmode="lin" valueType="num">
                                      <p:cBhvr>
                                        <p:cTn id="26" dur="1000" fill="hold"/>
                                        <p:tgtEl>
                                          <p:spTgt spid="52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6"/>
                                        </p:tgtEl>
                                        <p:attrNameLst>
                                          <p:attrName>style.visibility</p:attrName>
                                        </p:attrNameLst>
                                      </p:cBhvr>
                                      <p:to>
                                        <p:strVal val="visible"/>
                                      </p:to>
                                    </p:set>
                                    <p:animEffect transition="in" filter="fade">
                                      <p:cBhvr>
                                        <p:cTn id="31" dur="1000"/>
                                        <p:tgtEl>
                                          <p:spTgt spid="116"/>
                                        </p:tgtEl>
                                      </p:cBhvr>
                                    </p:animEffect>
                                    <p:anim calcmode="lin" valueType="num">
                                      <p:cBhvr>
                                        <p:cTn id="32" dur="1000" fill="hold"/>
                                        <p:tgtEl>
                                          <p:spTgt spid="116"/>
                                        </p:tgtEl>
                                        <p:attrNameLst>
                                          <p:attrName>ppt_x</p:attrName>
                                        </p:attrNameLst>
                                      </p:cBhvr>
                                      <p:tavLst>
                                        <p:tav tm="0">
                                          <p:val>
                                            <p:strVal val="#ppt_x"/>
                                          </p:val>
                                        </p:tav>
                                        <p:tav tm="100000">
                                          <p:val>
                                            <p:strVal val="#ppt_x"/>
                                          </p:val>
                                        </p:tav>
                                      </p:tavLst>
                                    </p:anim>
                                    <p:anim calcmode="lin" valueType="num">
                                      <p:cBhvr>
                                        <p:cTn id="33" dur="1000" fill="hold"/>
                                        <p:tgtEl>
                                          <p:spTgt spid="11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18"/>
                                        </p:tgtEl>
                                        <p:attrNameLst>
                                          <p:attrName>style.visibility</p:attrName>
                                        </p:attrNameLst>
                                      </p:cBhvr>
                                      <p:to>
                                        <p:strVal val="visible"/>
                                      </p:to>
                                    </p:set>
                                    <p:animEffect transition="in" filter="fade">
                                      <p:cBhvr>
                                        <p:cTn id="36" dur="1000"/>
                                        <p:tgtEl>
                                          <p:spTgt spid="118"/>
                                        </p:tgtEl>
                                      </p:cBhvr>
                                    </p:animEffect>
                                    <p:anim calcmode="lin" valueType="num">
                                      <p:cBhvr>
                                        <p:cTn id="37" dur="1000" fill="hold"/>
                                        <p:tgtEl>
                                          <p:spTgt spid="118"/>
                                        </p:tgtEl>
                                        <p:attrNameLst>
                                          <p:attrName>ppt_x</p:attrName>
                                        </p:attrNameLst>
                                      </p:cBhvr>
                                      <p:tavLst>
                                        <p:tav tm="0">
                                          <p:val>
                                            <p:strVal val="#ppt_x"/>
                                          </p:val>
                                        </p:tav>
                                        <p:tav tm="100000">
                                          <p:val>
                                            <p:strVal val="#ppt_x"/>
                                          </p:val>
                                        </p:tav>
                                      </p:tavLst>
                                    </p:anim>
                                    <p:anim calcmode="lin" valueType="num">
                                      <p:cBhvr>
                                        <p:cTn id="38" dur="1000" fill="hold"/>
                                        <p:tgtEl>
                                          <p:spTgt spid="1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0"/>
      <p:bldP spid="237" grpId="0"/>
      <p:bldP spid="1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3" y="0"/>
            <a:ext cx="12192000" cy="6858000"/>
          </a:xfrm>
          <a:prstGeom prst="rect">
            <a:avLst/>
          </a:prstGeom>
        </p:spPr>
      </p:pic>
      <p:sp>
        <p:nvSpPr>
          <p:cNvPr id="133" name="Rectangle 132">
            <a:extLst>
              <a:ext uri="{FF2B5EF4-FFF2-40B4-BE49-F238E27FC236}">
                <a16:creationId xmlns:a16="http://schemas.microsoft.com/office/drawing/2014/main" xmlns="" id="{5ADA6FB7-E037-47EF-9D83-968A50E1D13F}"/>
              </a:ext>
            </a:extLst>
          </p:cNvPr>
          <p:cNvSpPr/>
          <p:nvPr/>
        </p:nvSpPr>
        <p:spPr>
          <a:xfrm>
            <a:off x="683581" y="1814323"/>
            <a:ext cx="10768412" cy="523220"/>
          </a:xfrm>
          <a:prstGeom prst="rect">
            <a:avLst/>
          </a:prstGeom>
        </p:spPr>
        <p:txBody>
          <a:bodyPr wrap="square">
            <a:spAutoFit/>
          </a:bodyPr>
          <a:lstStyle/>
          <a:p>
            <a:pPr algn="just"/>
            <a:r>
              <a:rPr lang="vi-VN" sz="2800" b="1" dirty="0">
                <a:solidFill>
                  <a:srgbClr val="0070C0"/>
                </a:solidFill>
                <a:cs typeface="Calibri" pitchFamily="34" charset="0"/>
              </a:rPr>
              <a:t>1. Về cấu trúc sách</a:t>
            </a:r>
          </a:p>
        </p:txBody>
      </p:sp>
      <p:pic>
        <p:nvPicPr>
          <p:cNvPr id="151" name="Picture 150">
            <a:extLst>
              <a:ext uri="{FF2B5EF4-FFF2-40B4-BE49-F238E27FC236}">
                <a16:creationId xmlns:a16="http://schemas.microsoft.com/office/drawing/2014/main" xmlns="" id="{61A87DFA-8FA8-4416-8E6E-3544E25ABA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657" y="2418281"/>
            <a:ext cx="590313" cy="544880"/>
          </a:xfrm>
          <a:prstGeom prst="rect">
            <a:avLst/>
          </a:prstGeom>
        </p:spPr>
      </p:pic>
      <p:sp>
        <p:nvSpPr>
          <p:cNvPr id="153" name="TextBox 152">
            <a:extLst>
              <a:ext uri="{FF2B5EF4-FFF2-40B4-BE49-F238E27FC236}">
                <a16:creationId xmlns:a16="http://schemas.microsoft.com/office/drawing/2014/main" xmlns="" id="{76960587-0C70-4D96-9063-32FC3F02CEE6}"/>
              </a:ext>
            </a:extLst>
          </p:cNvPr>
          <p:cNvSpPr txBox="1"/>
          <p:nvPr/>
        </p:nvSpPr>
        <p:spPr>
          <a:xfrm>
            <a:off x="1055504" y="2400301"/>
            <a:ext cx="10568322" cy="892552"/>
          </a:xfrm>
          <a:prstGeom prst="rect">
            <a:avLst/>
          </a:prstGeom>
          <a:noFill/>
        </p:spPr>
        <p:txBody>
          <a:bodyPr wrap="square">
            <a:spAutoFit/>
          </a:bodyPr>
          <a:lstStyle/>
          <a:p>
            <a:pPr algn="just" eaLnBrk="0" hangingPunct="0"/>
            <a:r>
              <a:rPr lang="en-US" sz="2600" dirty="0">
                <a:solidFill>
                  <a:prstClr val="black"/>
                </a:solidFill>
                <a:latin typeface="Arial" pitchFamily="34" charset="0"/>
                <a:cs typeface="Arial" pitchFamily="34" charset="0"/>
              </a:rPr>
              <a:t>- </a:t>
            </a:r>
            <a:r>
              <a:rPr lang="vi-VN" sz="2600" dirty="0">
                <a:solidFill>
                  <a:prstClr val="black"/>
                </a:solidFill>
                <a:cs typeface="Arial" pitchFamily="34" charset="0"/>
              </a:rPr>
              <a:t>Sách được cấu trúc gồm 2 phần: </a:t>
            </a:r>
            <a:endParaRPr lang="en-US" sz="2600" dirty="0">
              <a:solidFill>
                <a:prstClr val="black"/>
              </a:solidFill>
              <a:latin typeface="Arial" pitchFamily="34" charset="0"/>
              <a:cs typeface="Arial" pitchFamily="34" charset="0"/>
            </a:endParaRPr>
          </a:p>
          <a:p>
            <a:pPr algn="just" eaLnBrk="0" hangingPunct="0"/>
            <a:r>
              <a:rPr lang="en-US" sz="2600" dirty="0">
                <a:solidFill>
                  <a:prstClr val="black"/>
                </a:solidFill>
                <a:latin typeface="Arial" pitchFamily="34" charset="0"/>
                <a:cs typeface="Arial" pitchFamily="34" charset="0"/>
              </a:rPr>
              <a:t>+ </a:t>
            </a:r>
            <a:r>
              <a:rPr lang="en-US" sz="2600" dirty="0" err="1">
                <a:solidFill>
                  <a:prstClr val="black"/>
                </a:solidFill>
                <a:latin typeface="Arial" pitchFamily="34" charset="0"/>
                <a:cs typeface="Arial" pitchFamily="34" charset="0"/>
              </a:rPr>
              <a:t>Phần</a:t>
            </a:r>
            <a:r>
              <a:rPr lang="en-US" sz="2600" dirty="0">
                <a:solidFill>
                  <a:prstClr val="black"/>
                </a:solidFill>
                <a:latin typeface="Arial" pitchFamily="34" charset="0"/>
                <a:cs typeface="Arial" pitchFamily="34" charset="0"/>
              </a:rPr>
              <a:t> 1: </a:t>
            </a:r>
            <a:r>
              <a:rPr lang="vi-VN" sz="2600" dirty="0">
                <a:solidFill>
                  <a:prstClr val="black"/>
                </a:solidFill>
                <a:cs typeface="Arial" pitchFamily="34" charset="0"/>
              </a:rPr>
              <a:t>Kiến thức chung</a:t>
            </a:r>
          </a:p>
        </p:txBody>
      </p:sp>
      <p:grpSp>
        <p:nvGrpSpPr>
          <p:cNvPr id="3" name="Group 2"/>
          <p:cNvGrpSpPr/>
          <p:nvPr/>
        </p:nvGrpSpPr>
        <p:grpSpPr>
          <a:xfrm>
            <a:off x="926251" y="950199"/>
            <a:ext cx="10090240" cy="784608"/>
            <a:chOff x="745827" y="1029715"/>
            <a:chExt cx="10090240" cy="784608"/>
          </a:xfrm>
        </p:grpSpPr>
        <p:sp>
          <p:nvSpPr>
            <p:cNvPr id="134" name="Rounded Rectangle 17">
              <a:extLst>
                <a:ext uri="{FF2B5EF4-FFF2-40B4-BE49-F238E27FC236}">
                  <a16:creationId xmlns:a16="http://schemas.microsoft.com/office/drawing/2014/main" xmlns="" id="{CF34BA56-C1FB-45F5-877E-7C5AC66D6E4F}"/>
                </a:ext>
              </a:extLst>
            </p:cNvPr>
            <p:cNvSpPr/>
            <p:nvPr/>
          </p:nvSpPr>
          <p:spPr>
            <a:xfrm>
              <a:off x="745827" y="1029715"/>
              <a:ext cx="10090240" cy="784608"/>
            </a:xfrm>
            <a:prstGeom prst="roundRect">
              <a:avLst>
                <a:gd name="adj" fmla="val 50000"/>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a:solidFill>
                    <a:prstClr val="white"/>
                  </a:solidFill>
                  <a:cs typeface="Arial" panose="020B0604020202020204" pitchFamily="34" charset="0"/>
                </a:rPr>
                <a:t>      </a:t>
              </a:r>
              <a:r>
                <a:rPr lang="vi-VN" sz="2400" b="1" dirty="0">
                  <a:solidFill>
                    <a:prstClr val="white"/>
                  </a:solidFill>
                  <a:cs typeface="Arial" panose="020B0604020202020204" pitchFamily="34" charset="0"/>
                </a:rPr>
                <a:t>NHỮNG ĐIỂM MỚI VỀ CẤU TRÚC SÁCH, CẤU TRÚC BÀI HỌC</a:t>
              </a:r>
            </a:p>
          </p:txBody>
        </p:sp>
        <p:grpSp>
          <p:nvGrpSpPr>
            <p:cNvPr id="15" name="Group 14">
              <a:extLst>
                <a:ext uri="{FF2B5EF4-FFF2-40B4-BE49-F238E27FC236}">
                  <a16:creationId xmlns:a16="http://schemas.microsoft.com/office/drawing/2014/main" xmlns="" id="{255F8490-F111-486A-B6FA-A3908A801AE1}"/>
                </a:ext>
              </a:extLst>
            </p:cNvPr>
            <p:cNvGrpSpPr/>
            <p:nvPr/>
          </p:nvGrpSpPr>
          <p:grpSpPr>
            <a:xfrm>
              <a:off x="787650" y="1104239"/>
              <a:ext cx="630502" cy="596593"/>
              <a:chOff x="342341" y="1563296"/>
              <a:chExt cx="822960" cy="731520"/>
            </a:xfrm>
          </p:grpSpPr>
          <p:sp>
            <p:nvSpPr>
              <p:cNvPr id="16" name="5-Point Star 19">
                <a:extLst>
                  <a:ext uri="{FF2B5EF4-FFF2-40B4-BE49-F238E27FC236}">
                    <a16:creationId xmlns:a16="http://schemas.microsoft.com/office/drawing/2014/main" xmlns="" id="{BFBEB7D1-E8CB-4187-B1AC-5FCC71EBA229}"/>
                  </a:ext>
                </a:extLst>
              </p:cNvPr>
              <p:cNvSpPr/>
              <p:nvPr/>
            </p:nvSpPr>
            <p:spPr>
              <a:xfrm>
                <a:off x="342341" y="1563296"/>
                <a:ext cx="822960" cy="731520"/>
              </a:xfrm>
              <a:prstGeom prst="star5">
                <a:avLst>
                  <a:gd name="adj" fmla="val 28157"/>
                  <a:gd name="hf" fmla="val 105146"/>
                  <a:gd name="vf" fmla="val 11055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Rectangle 16">
                <a:extLst>
                  <a:ext uri="{FF2B5EF4-FFF2-40B4-BE49-F238E27FC236}">
                    <a16:creationId xmlns:a16="http://schemas.microsoft.com/office/drawing/2014/main" xmlns="" id="{F24910A2-8669-4906-9193-E2EB3013A598}"/>
                  </a:ext>
                </a:extLst>
              </p:cNvPr>
              <p:cNvSpPr/>
              <p:nvPr/>
            </p:nvSpPr>
            <p:spPr>
              <a:xfrm>
                <a:off x="523250" y="1672133"/>
                <a:ext cx="519933" cy="622683"/>
              </a:xfrm>
              <a:prstGeom prst="rect">
                <a:avLst/>
              </a:prstGeom>
            </p:spPr>
            <p:txBody>
              <a:bodyPr wrap="square">
                <a:spAutoFit/>
              </a:bodyPr>
              <a:lstStyle/>
              <a:p>
                <a:r>
                  <a:rPr lang="en-US" sz="27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II</a:t>
                </a:r>
              </a:p>
            </p:txBody>
          </p:sp>
        </p:grpSp>
      </p:gr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640131">
            <a:off x="5644967" y="2786198"/>
            <a:ext cx="2553221" cy="3558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31722">
            <a:off x="8926953" y="2449995"/>
            <a:ext cx="2951162" cy="383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357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randombar(horizontal)">
                                      <p:cBhvr>
                                        <p:cTn id="7" dur="500"/>
                                        <p:tgtEl>
                                          <p:spTgt spid="153"/>
                                        </p:tgtEl>
                                      </p:cBhvr>
                                    </p:animEffect>
                                  </p:childTnLst>
                                </p:cTn>
                              </p:par>
                              <p:par>
                                <p:cTn id="8" presetID="14" presetClass="entr" presetSubtype="10" fill="hold" nodeType="withEffect">
                                  <p:stCondLst>
                                    <p:cond delay="0"/>
                                  </p:stCondLst>
                                  <p:childTnLst>
                                    <p:set>
                                      <p:cBhvr>
                                        <p:cTn id="9" dur="1" fill="hold">
                                          <p:stCondLst>
                                            <p:cond delay="0"/>
                                          </p:stCondLst>
                                        </p:cTn>
                                        <p:tgtEl>
                                          <p:spTgt spid="151"/>
                                        </p:tgtEl>
                                        <p:attrNameLst>
                                          <p:attrName>style.visibility</p:attrName>
                                        </p:attrNameLst>
                                      </p:cBhvr>
                                      <p:to>
                                        <p:strVal val="visible"/>
                                      </p:to>
                                    </p:set>
                                    <p:animEffect transition="in" filter="randombar(horizontal)">
                                      <p:cBhvr>
                                        <p:cTn id="10"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3" y="0"/>
            <a:ext cx="12192000" cy="6858000"/>
          </a:xfrm>
          <a:prstGeom prst="rect">
            <a:avLst/>
          </a:prstGeom>
        </p:spPr>
      </p:pic>
      <p:sp>
        <p:nvSpPr>
          <p:cNvPr id="153" name="TextBox 152">
            <a:extLst>
              <a:ext uri="{FF2B5EF4-FFF2-40B4-BE49-F238E27FC236}">
                <a16:creationId xmlns:a16="http://schemas.microsoft.com/office/drawing/2014/main" xmlns="" id="{76960587-0C70-4D96-9063-32FC3F02CEE6}"/>
              </a:ext>
            </a:extLst>
          </p:cNvPr>
          <p:cNvSpPr txBox="1"/>
          <p:nvPr/>
        </p:nvSpPr>
        <p:spPr>
          <a:xfrm>
            <a:off x="662397" y="1126977"/>
            <a:ext cx="10568322" cy="492443"/>
          </a:xfrm>
          <a:prstGeom prst="rect">
            <a:avLst/>
          </a:prstGeom>
          <a:noFill/>
        </p:spPr>
        <p:txBody>
          <a:bodyPr wrap="square">
            <a:spAutoFit/>
          </a:bodyPr>
          <a:lstStyle/>
          <a:p>
            <a:pPr algn="just" eaLnBrk="0" hangingPunct="0"/>
            <a:r>
              <a:rPr lang="en-US" sz="2600" dirty="0">
                <a:solidFill>
                  <a:prstClr val="black"/>
                </a:solidFill>
                <a:latin typeface="Arial" pitchFamily="34" charset="0"/>
                <a:cs typeface="Arial" pitchFamily="34" charset="0"/>
              </a:rPr>
              <a:t>+ </a:t>
            </a:r>
            <a:r>
              <a:rPr lang="en-US" sz="2600" dirty="0" err="1">
                <a:solidFill>
                  <a:prstClr val="black"/>
                </a:solidFill>
                <a:latin typeface="Arial" pitchFamily="34" charset="0"/>
                <a:cs typeface="Arial" pitchFamily="34" charset="0"/>
              </a:rPr>
              <a:t>Phần</a:t>
            </a:r>
            <a:r>
              <a:rPr lang="en-US" sz="2600" dirty="0">
                <a:solidFill>
                  <a:prstClr val="black"/>
                </a:solidFill>
                <a:latin typeface="Arial" pitchFamily="34" charset="0"/>
                <a:cs typeface="Arial" pitchFamily="34" charset="0"/>
              </a:rPr>
              <a:t> 2: (</a:t>
            </a:r>
            <a:r>
              <a:rPr lang="en-US" sz="2600" dirty="0" err="1">
                <a:solidFill>
                  <a:prstClr val="black"/>
                </a:solidFill>
                <a:latin typeface="Arial" pitchFamily="34" charset="0"/>
                <a:cs typeface="Arial" pitchFamily="34" charset="0"/>
              </a:rPr>
              <a:t>Môn</a:t>
            </a:r>
            <a:r>
              <a:rPr lang="en-US" sz="2600" dirty="0">
                <a:solidFill>
                  <a:prstClr val="black"/>
                </a:solidFill>
                <a:latin typeface="Arial" pitchFamily="34" charset="0"/>
                <a:cs typeface="Arial" pitchFamily="34" charset="0"/>
              </a:rPr>
              <a:t> </a:t>
            </a:r>
            <a:r>
              <a:rPr lang="en-US" sz="2600" dirty="0" err="1">
                <a:solidFill>
                  <a:prstClr val="black"/>
                </a:solidFill>
                <a:latin typeface="Arial" pitchFamily="34" charset="0"/>
                <a:cs typeface="Arial" pitchFamily="34" charset="0"/>
              </a:rPr>
              <a:t>học</a:t>
            </a:r>
            <a:r>
              <a:rPr lang="en-US" sz="2600" dirty="0">
                <a:solidFill>
                  <a:prstClr val="black"/>
                </a:solidFill>
                <a:latin typeface="Arial" pitchFamily="34" charset="0"/>
                <a:cs typeface="Arial" pitchFamily="34" charset="0"/>
              </a:rPr>
              <a:t> </a:t>
            </a:r>
            <a:r>
              <a:rPr lang="en-US" sz="2600" dirty="0" err="1">
                <a:solidFill>
                  <a:prstClr val="black"/>
                </a:solidFill>
                <a:latin typeface="Arial" pitchFamily="34" charset="0"/>
                <a:cs typeface="Arial" pitchFamily="34" charset="0"/>
              </a:rPr>
              <a:t>cụ</a:t>
            </a:r>
            <a:r>
              <a:rPr lang="en-US" sz="2600" dirty="0">
                <a:solidFill>
                  <a:prstClr val="black"/>
                </a:solidFill>
                <a:latin typeface="Arial" pitchFamily="34" charset="0"/>
                <a:cs typeface="Arial" pitchFamily="34" charset="0"/>
              </a:rPr>
              <a:t> </a:t>
            </a:r>
            <a:r>
              <a:rPr lang="en-US" sz="2600" dirty="0" err="1">
                <a:solidFill>
                  <a:prstClr val="black"/>
                </a:solidFill>
                <a:latin typeface="Arial" pitchFamily="34" charset="0"/>
                <a:cs typeface="Arial" pitchFamily="34" charset="0"/>
              </a:rPr>
              <a:t>thể</a:t>
            </a:r>
            <a:r>
              <a:rPr lang="en-US" sz="2600" dirty="0">
                <a:solidFill>
                  <a:prstClr val="black"/>
                </a:solidFill>
                <a:latin typeface="Arial" pitchFamily="34" charset="0"/>
                <a:cs typeface="Arial" pitchFamily="34" charset="0"/>
              </a:rPr>
              <a:t>)</a:t>
            </a:r>
            <a:endParaRPr lang="vi-VN" sz="2600" dirty="0">
              <a:solidFill>
                <a:prstClr val="black"/>
              </a:solidFill>
              <a:latin typeface="Arial" pitchFamily="34" charset="0"/>
              <a:cs typeface="Arial" pitchFamily="34" charset="0"/>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77081">
            <a:off x="3164214" y="1857566"/>
            <a:ext cx="3020983" cy="421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1391" y="1357809"/>
            <a:ext cx="3858658" cy="4756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513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randombar(horizontal)">
                                      <p:cBhvr>
                                        <p:cTn id="7" dur="5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4" name="TextBox 153">
            <a:extLst>
              <a:ext uri="{FF2B5EF4-FFF2-40B4-BE49-F238E27FC236}">
                <a16:creationId xmlns:a16="http://schemas.microsoft.com/office/drawing/2014/main" xmlns="" id="{95A4276E-890C-431B-AEBD-31BB8173B802}"/>
              </a:ext>
            </a:extLst>
          </p:cNvPr>
          <p:cNvSpPr txBox="1"/>
          <p:nvPr/>
        </p:nvSpPr>
        <p:spPr>
          <a:xfrm>
            <a:off x="946311" y="963445"/>
            <a:ext cx="10505682" cy="892552"/>
          </a:xfrm>
          <a:prstGeom prst="rect">
            <a:avLst/>
          </a:prstGeom>
          <a:noFill/>
        </p:spPr>
        <p:txBody>
          <a:bodyPr wrap="square">
            <a:spAutoFit/>
          </a:bodyPr>
          <a:lstStyle/>
          <a:p>
            <a:pPr algn="just" eaLnBrk="0" hangingPunct="0"/>
            <a:r>
              <a:rPr lang="vi-VN" sz="2600" dirty="0">
                <a:solidFill>
                  <a:srgbClr val="000000"/>
                </a:solidFill>
                <a:cs typeface="Arial" panose="020B0604020202020204" pitchFamily="34" charset="0"/>
              </a:rPr>
              <a:t>- Mỗi phần được cấu trúc thành một hoặc nhiều chủ đề phù hợp với qu</a:t>
            </a:r>
            <a:r>
              <a:rPr lang="en-US" sz="2600" dirty="0">
                <a:solidFill>
                  <a:srgbClr val="000000"/>
                </a:solidFill>
                <a:latin typeface="Arial" pitchFamily="34" charset="0"/>
                <a:cs typeface="Arial" pitchFamily="34" charset="0"/>
              </a:rPr>
              <a:t>y</a:t>
            </a:r>
            <a:r>
              <a:rPr lang="vi-VN" sz="2600" dirty="0">
                <a:solidFill>
                  <a:srgbClr val="000000"/>
                </a:solidFill>
                <a:cs typeface="Arial" panose="020B0604020202020204" pitchFamily="34" charset="0"/>
              </a:rPr>
              <a:t> định về nội dung của chương trình. </a:t>
            </a:r>
          </a:p>
        </p:txBody>
      </p:sp>
      <p:sp>
        <p:nvSpPr>
          <p:cNvPr id="155" name="TextBox 154">
            <a:extLst>
              <a:ext uri="{FF2B5EF4-FFF2-40B4-BE49-F238E27FC236}">
                <a16:creationId xmlns:a16="http://schemas.microsoft.com/office/drawing/2014/main" xmlns="" id="{211A70DF-1358-44D8-9430-0483D2FEA9C7}"/>
              </a:ext>
            </a:extLst>
          </p:cNvPr>
          <p:cNvSpPr txBox="1"/>
          <p:nvPr/>
        </p:nvSpPr>
        <p:spPr>
          <a:xfrm>
            <a:off x="1023891" y="1951936"/>
            <a:ext cx="10505681" cy="1692771"/>
          </a:xfrm>
          <a:prstGeom prst="rect">
            <a:avLst/>
          </a:prstGeom>
          <a:noFill/>
        </p:spPr>
        <p:txBody>
          <a:bodyPr wrap="square">
            <a:spAutoFit/>
          </a:bodyPr>
          <a:lstStyle/>
          <a:p>
            <a:pPr algn="just" eaLnBrk="0" hangingPunct="0"/>
            <a:r>
              <a:rPr lang="vi-VN" sz="2600" dirty="0">
                <a:solidFill>
                  <a:srgbClr val="000000"/>
                </a:solidFill>
                <a:cs typeface="Arial" panose="020B0604020202020204" pitchFamily="34" charset="0"/>
              </a:rPr>
              <a:t>- Mỗi chủ đề trình bày một loại hình kiến thức và kĩ thuật của môn thể thao tự chọn</a:t>
            </a:r>
            <a:r>
              <a:rPr lang="en-US" sz="2600" dirty="0">
                <a:solidFill>
                  <a:srgbClr val="000000"/>
                </a:solidFill>
                <a:cs typeface="Arial" panose="020B0604020202020204" pitchFamily="34" charset="0"/>
              </a:rPr>
              <a:t>, </a:t>
            </a:r>
            <a:r>
              <a:rPr lang="vi-VN" sz="2600" dirty="0">
                <a:solidFill>
                  <a:srgbClr val="000000"/>
                </a:solidFill>
                <a:cs typeface="Arial" panose="020B0604020202020204" pitchFamily="34" charset="0"/>
              </a:rPr>
              <a:t>có độ lớn kiến thức, kĩ năng được xác định phù hợp với thời lượng đã ấn định của chương trình, phù hợp với khả năng tiếp thu, năng lực vận động và trình độ thể lực của số đông HS</a:t>
            </a:r>
            <a:r>
              <a:rPr lang="en-US" sz="2600" dirty="0">
                <a:solidFill>
                  <a:srgbClr val="000000"/>
                </a:solidFill>
                <a:cs typeface="Arial" panose="020B0604020202020204" pitchFamily="34" charset="0"/>
              </a:rPr>
              <a:t>.</a:t>
            </a:r>
            <a:r>
              <a:rPr lang="vi-VN" sz="2600" dirty="0">
                <a:solidFill>
                  <a:srgbClr val="000000"/>
                </a:solidFill>
                <a:cs typeface="Arial" panose="020B0604020202020204" pitchFamily="34" charset="0"/>
              </a:rPr>
              <a:t> </a:t>
            </a:r>
          </a:p>
        </p:txBody>
      </p:sp>
      <p:pic>
        <p:nvPicPr>
          <p:cNvPr id="156" name="Picture 155">
            <a:extLst>
              <a:ext uri="{FF2B5EF4-FFF2-40B4-BE49-F238E27FC236}">
                <a16:creationId xmlns:a16="http://schemas.microsoft.com/office/drawing/2014/main" xmlns="" id="{D4A41E34-E649-494B-B451-61FD8333D8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5" y="958851"/>
            <a:ext cx="590313" cy="544880"/>
          </a:xfrm>
          <a:prstGeom prst="rect">
            <a:avLst/>
          </a:prstGeom>
        </p:spPr>
      </p:pic>
      <p:pic>
        <p:nvPicPr>
          <p:cNvPr id="157" name="Picture 156">
            <a:extLst>
              <a:ext uri="{FF2B5EF4-FFF2-40B4-BE49-F238E27FC236}">
                <a16:creationId xmlns:a16="http://schemas.microsoft.com/office/drawing/2014/main" xmlns="" id="{EE358C59-B86B-4DE8-A8C4-913AD2C888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432" y="2054386"/>
            <a:ext cx="590313" cy="544880"/>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0745" y="3983588"/>
            <a:ext cx="5310888" cy="2106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3263" y="3750469"/>
            <a:ext cx="4481908" cy="2211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586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randombar(horizontal)">
                                      <p:cBhvr>
                                        <p:cTn id="7" dur="500"/>
                                        <p:tgtEl>
                                          <p:spTgt spid="154"/>
                                        </p:tgtEl>
                                      </p:cBhvr>
                                    </p:animEffect>
                                  </p:childTnLst>
                                </p:cTn>
                              </p:par>
                              <p:par>
                                <p:cTn id="8" presetID="14" presetClass="entr" presetSubtype="10" fill="hold" nodeType="withEffect">
                                  <p:stCondLst>
                                    <p:cond delay="0"/>
                                  </p:stCondLst>
                                  <p:childTnLst>
                                    <p:set>
                                      <p:cBhvr>
                                        <p:cTn id="9" dur="1" fill="hold">
                                          <p:stCondLst>
                                            <p:cond delay="0"/>
                                          </p:stCondLst>
                                        </p:cTn>
                                        <p:tgtEl>
                                          <p:spTgt spid="156"/>
                                        </p:tgtEl>
                                        <p:attrNameLst>
                                          <p:attrName>style.visibility</p:attrName>
                                        </p:attrNameLst>
                                      </p:cBhvr>
                                      <p:to>
                                        <p:strVal val="visible"/>
                                      </p:to>
                                    </p:set>
                                    <p:animEffect transition="in" filter="randombar(horizontal)">
                                      <p:cBhvr>
                                        <p:cTn id="10" dur="500"/>
                                        <p:tgtEl>
                                          <p:spTgt spid="15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7"/>
                                        </p:tgtEl>
                                        <p:attrNameLst>
                                          <p:attrName>style.visibility</p:attrName>
                                        </p:attrNameLst>
                                      </p:cBhvr>
                                      <p:to>
                                        <p:strVal val="visible"/>
                                      </p:to>
                                    </p:set>
                                    <p:animEffect transition="in" filter="randombar(horizontal)">
                                      <p:cBhvr>
                                        <p:cTn id="15" dur="500"/>
                                        <p:tgtEl>
                                          <p:spTgt spid="15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55"/>
                                        </p:tgtEl>
                                        <p:attrNameLst>
                                          <p:attrName>style.visibility</p:attrName>
                                        </p:attrNameLst>
                                      </p:cBhvr>
                                      <p:to>
                                        <p:strVal val="visible"/>
                                      </p:to>
                                    </p:set>
                                    <p:animEffect transition="in" filter="randombar(horizontal)">
                                      <p:cBhvr>
                                        <p:cTn id="18"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p:bldP spid="15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733"/>
            <a:ext cx="12192000" cy="6858000"/>
          </a:xfrm>
          <a:prstGeom prst="rect">
            <a:avLst/>
          </a:prstGeom>
        </p:spPr>
      </p:pic>
      <p:pic>
        <p:nvPicPr>
          <p:cNvPr id="151" name="Picture 150">
            <a:extLst>
              <a:ext uri="{FF2B5EF4-FFF2-40B4-BE49-F238E27FC236}">
                <a16:creationId xmlns:a16="http://schemas.microsoft.com/office/drawing/2014/main" xmlns="" id="{61A87DFA-8FA8-4416-8E6E-3544E25ABA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568" y="2028513"/>
            <a:ext cx="590313" cy="544880"/>
          </a:xfrm>
          <a:prstGeom prst="rect">
            <a:avLst/>
          </a:prstGeom>
        </p:spPr>
      </p:pic>
      <p:sp>
        <p:nvSpPr>
          <p:cNvPr id="153" name="TextBox 152">
            <a:extLst>
              <a:ext uri="{FF2B5EF4-FFF2-40B4-BE49-F238E27FC236}">
                <a16:creationId xmlns:a16="http://schemas.microsoft.com/office/drawing/2014/main" xmlns="" id="{76960587-0C70-4D96-9063-32FC3F02CEE6}"/>
              </a:ext>
            </a:extLst>
          </p:cNvPr>
          <p:cNvSpPr txBox="1"/>
          <p:nvPr/>
        </p:nvSpPr>
        <p:spPr>
          <a:xfrm>
            <a:off x="1164470" y="1108522"/>
            <a:ext cx="10192845" cy="892552"/>
          </a:xfrm>
          <a:prstGeom prst="rect">
            <a:avLst/>
          </a:prstGeom>
          <a:noFill/>
        </p:spPr>
        <p:txBody>
          <a:bodyPr wrap="square">
            <a:spAutoFit/>
          </a:bodyPr>
          <a:lstStyle/>
          <a:p>
            <a:pPr algn="just" eaLnBrk="0" hangingPunct="0"/>
            <a:r>
              <a:rPr lang="vi-VN" sz="2600" dirty="0">
                <a:solidFill>
                  <a:srgbClr val="000000"/>
                </a:solidFill>
                <a:cs typeface="Arial" panose="020B0604020202020204" pitchFamily="34" charset="0"/>
              </a:rPr>
              <a:t>- Mỗi chủ đề gồm một số bài học, được xác định tương ứng với hàm lượng nội dung và quỹ thời gian của chủ đề. </a:t>
            </a:r>
            <a:endParaRPr lang="vi-VN" sz="2600" dirty="0">
              <a:solidFill>
                <a:srgbClr val="000000"/>
              </a:solidFill>
              <a:latin typeface="Arial" panose="020B0604020202020204" pitchFamily="34" charset="0"/>
              <a:cs typeface="Arial" panose="020B0604020202020204" pitchFamily="34" charset="0"/>
            </a:endParaRPr>
          </a:p>
        </p:txBody>
      </p:sp>
      <p:sp>
        <p:nvSpPr>
          <p:cNvPr id="154" name="TextBox 153">
            <a:extLst>
              <a:ext uri="{FF2B5EF4-FFF2-40B4-BE49-F238E27FC236}">
                <a16:creationId xmlns:a16="http://schemas.microsoft.com/office/drawing/2014/main" xmlns="" id="{95A4276E-890C-431B-AEBD-31BB8173B802}"/>
              </a:ext>
            </a:extLst>
          </p:cNvPr>
          <p:cNvSpPr txBox="1"/>
          <p:nvPr/>
        </p:nvSpPr>
        <p:spPr>
          <a:xfrm>
            <a:off x="1141866" y="2028513"/>
            <a:ext cx="10299377" cy="4493538"/>
          </a:xfrm>
          <a:prstGeom prst="rect">
            <a:avLst/>
          </a:prstGeom>
          <a:noFill/>
        </p:spPr>
        <p:txBody>
          <a:bodyPr wrap="square">
            <a:spAutoFit/>
          </a:bodyPr>
          <a:lstStyle/>
          <a:p>
            <a:pPr algn="just" eaLnBrk="0" hangingPunct="0"/>
            <a:r>
              <a:rPr lang="vi-VN" sz="2600" dirty="0">
                <a:solidFill>
                  <a:srgbClr val="000000"/>
                </a:solidFill>
                <a:cs typeface="Arial" panose="020B0604020202020204" pitchFamily="34" charset="0"/>
              </a:rPr>
              <a:t>- Mục đích cấu trúc chủ đề:</a:t>
            </a:r>
          </a:p>
          <a:p>
            <a:pPr algn="just" eaLnBrk="0" hangingPunct="0"/>
            <a:r>
              <a:rPr lang="vi-VN" sz="2600" dirty="0">
                <a:solidFill>
                  <a:srgbClr val="000000"/>
                </a:solidFill>
                <a:cs typeface="Arial" panose="020B0604020202020204" pitchFamily="34" charset="0"/>
              </a:rPr>
              <a:t>+ Tạo ra tính riêng biệt, tính trọn vẹn của từng nội dung môn học. </a:t>
            </a:r>
          </a:p>
          <a:p>
            <a:pPr algn="just" eaLnBrk="0" hangingPunct="0"/>
            <a:r>
              <a:rPr lang="vi-VN" sz="2600" dirty="0">
                <a:solidFill>
                  <a:srgbClr val="000000"/>
                </a:solidFill>
                <a:cs typeface="Arial" panose="020B0604020202020204" pitchFamily="34" charset="0"/>
              </a:rPr>
              <a:t>+ Tạo điều kiện thuận lợi để các nhà trường chủ động lựa chọn, sắp xếp thứ tự thực hiện nội dung chương trình phù hợp với điều kiện của địa phương. </a:t>
            </a:r>
            <a:endParaRPr lang="en-US" sz="2600" dirty="0">
              <a:solidFill>
                <a:srgbClr val="000000"/>
              </a:solidFill>
              <a:cs typeface="Arial" panose="020B0604020202020204" pitchFamily="34" charset="0"/>
            </a:endParaRPr>
          </a:p>
          <a:p>
            <a:pPr algn="just" eaLnBrk="0" hangingPunct="0"/>
            <a:r>
              <a:rPr lang="vi-VN" sz="2600" dirty="0">
                <a:solidFill>
                  <a:srgbClr val="000000"/>
                </a:solidFill>
                <a:cs typeface="Arial" panose="020B0604020202020204" pitchFamily="34" charset="0"/>
              </a:rPr>
              <a:t>+ Đảm bảo tính hệ thống, tính thống nhất về nội dung, phương pháp trong mỗi giai đoạn dạy học; đảm bảo tính hiệu quả tác động của các bài tập dẫn dắt, bài tập bổ trợ được lựa chọn để giải quyết</a:t>
            </a:r>
            <a:r>
              <a:rPr lang="en-US" sz="2600" dirty="0">
                <a:solidFill>
                  <a:srgbClr val="000000"/>
                </a:solidFill>
                <a:cs typeface="Arial" panose="020B0604020202020204" pitchFamily="34" charset="0"/>
              </a:rPr>
              <a:t>.</a:t>
            </a:r>
          </a:p>
          <a:p>
            <a:pPr algn="just" eaLnBrk="0" hangingPunct="0"/>
            <a:r>
              <a:rPr lang="vi-VN" sz="2600" dirty="0">
                <a:solidFill>
                  <a:srgbClr val="000000"/>
                </a:solidFill>
                <a:cs typeface="Arial" panose="020B0604020202020204" pitchFamily="34" charset="0"/>
              </a:rPr>
              <a:t>+ Phát huy có hiệu quả mức độ “lưu dấu vết” của quá trình rèn luyện kĩ năng vận động.</a:t>
            </a:r>
          </a:p>
          <a:p>
            <a:pPr algn="just" eaLnBrk="0" hangingPunct="0"/>
            <a:endParaRPr lang="vi-VN" sz="2600" dirty="0">
              <a:solidFill>
                <a:srgbClr val="000000"/>
              </a:solidFill>
              <a:cs typeface="Arial" panose="020B0604020202020204" pitchFamily="34" charset="0"/>
            </a:endParaRPr>
          </a:p>
        </p:txBody>
      </p:sp>
      <p:pic>
        <p:nvPicPr>
          <p:cNvPr id="3" name="Picture 2">
            <a:extLst>
              <a:ext uri="{FF2B5EF4-FFF2-40B4-BE49-F238E27FC236}">
                <a16:creationId xmlns:a16="http://schemas.microsoft.com/office/drawing/2014/main" xmlns="" id="{9229C7CB-3467-14B1-CD35-CA02298514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157" y="1120951"/>
            <a:ext cx="590313" cy="544880"/>
          </a:xfrm>
          <a:prstGeom prst="rect">
            <a:avLst/>
          </a:prstGeom>
        </p:spPr>
      </p:pic>
    </p:spTree>
    <p:extLst>
      <p:ext uri="{BB962C8B-B14F-4D97-AF65-F5344CB8AC3E}">
        <p14:creationId xmlns:p14="http://schemas.microsoft.com/office/powerpoint/2010/main" val="123746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randombar(horizontal)">
                                      <p:cBhvr>
                                        <p:cTn id="7" dur="500"/>
                                        <p:tgtEl>
                                          <p:spTgt spid="153"/>
                                        </p:tgtEl>
                                      </p:cBhvr>
                                    </p:animEffect>
                                  </p:childTnLst>
                                </p:cTn>
                              </p:par>
                              <p:par>
                                <p:cTn id="8" presetID="14" presetClass="entr" presetSubtype="10" fill="hold" nodeType="withEffect">
                                  <p:stCondLst>
                                    <p:cond delay="0"/>
                                  </p:stCondLst>
                                  <p:childTnLst>
                                    <p:set>
                                      <p:cBhvr>
                                        <p:cTn id="9" dur="1" fill="hold">
                                          <p:stCondLst>
                                            <p:cond delay="0"/>
                                          </p:stCondLst>
                                        </p:cTn>
                                        <p:tgtEl>
                                          <p:spTgt spid="151"/>
                                        </p:tgtEl>
                                        <p:attrNameLst>
                                          <p:attrName>style.visibility</p:attrName>
                                        </p:attrNameLst>
                                      </p:cBhvr>
                                      <p:to>
                                        <p:strVal val="visible"/>
                                      </p:to>
                                    </p:set>
                                    <p:animEffect transition="in" filter="randombar(horizontal)">
                                      <p:cBhvr>
                                        <p:cTn id="10" dur="500"/>
                                        <p:tgtEl>
                                          <p:spTgt spid="15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54"/>
                                        </p:tgtEl>
                                        <p:attrNameLst>
                                          <p:attrName>style.visibility</p:attrName>
                                        </p:attrNameLst>
                                      </p:cBhvr>
                                      <p:to>
                                        <p:strVal val="visible"/>
                                      </p:to>
                                    </p:set>
                                    <p:animEffect transition="in" filter="randombar(horizontal)">
                                      <p:cBhvr>
                                        <p:cTn id="15" dur="500"/>
                                        <p:tgtEl>
                                          <p:spTgt spid="154"/>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p:bldP spid="15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1"/>
          <p:cNvSpPr>
            <a:spLocks noChangeArrowheads="1"/>
          </p:cNvSpPr>
          <p:nvPr/>
        </p:nvSpPr>
        <p:spPr bwMode="auto">
          <a:xfrm>
            <a:off x="602829" y="1020148"/>
            <a:ext cx="1098634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r>
              <a:rPr lang="vi-VN" sz="2400" b="1" dirty="0">
                <a:solidFill>
                  <a:srgbClr val="00B050"/>
                </a:solidFill>
                <a:latin typeface="Arial" pitchFamily="34" charset="0"/>
                <a:ea typeface="Arial" pitchFamily="34" charset="0"/>
                <a:cs typeface="Arial" pitchFamily="34" charset="0"/>
              </a:rPr>
              <a:t>CẤU TRÚC SÁCH VÀ PHÂN PHỐI THỜI LƯỢNG SGK GDTC 11 –</a:t>
            </a:r>
            <a:r>
              <a:rPr lang="en-US" sz="2400" b="1" dirty="0">
                <a:solidFill>
                  <a:srgbClr val="00B050"/>
                </a:solidFill>
                <a:latin typeface="Arial" pitchFamily="34" charset="0"/>
                <a:ea typeface="Arial" pitchFamily="34" charset="0"/>
                <a:cs typeface="Arial" pitchFamily="34" charset="0"/>
              </a:rPr>
              <a:t> </a:t>
            </a:r>
            <a:r>
              <a:rPr lang="en-US" sz="2400" b="1" dirty="0" err="1">
                <a:solidFill>
                  <a:srgbClr val="00B050"/>
                </a:solidFill>
                <a:latin typeface="Arial" pitchFamily="34" charset="0"/>
                <a:ea typeface="Arial" pitchFamily="34" charset="0"/>
                <a:cs typeface="Arial" pitchFamily="34" charset="0"/>
              </a:rPr>
              <a:t>BÓNG</a:t>
            </a:r>
            <a:r>
              <a:rPr lang="en-US" sz="2400" b="1" dirty="0">
                <a:solidFill>
                  <a:srgbClr val="00B050"/>
                </a:solidFill>
                <a:latin typeface="Arial" pitchFamily="34" charset="0"/>
                <a:ea typeface="Arial" pitchFamily="34" charset="0"/>
                <a:cs typeface="Arial" pitchFamily="34" charset="0"/>
              </a:rPr>
              <a:t> </a:t>
            </a:r>
            <a:r>
              <a:rPr lang="en-US" sz="2400" b="1" dirty="0" err="1">
                <a:solidFill>
                  <a:srgbClr val="00B050"/>
                </a:solidFill>
                <a:latin typeface="Arial" pitchFamily="34" charset="0"/>
                <a:ea typeface="Arial" pitchFamily="34" charset="0"/>
                <a:cs typeface="Arial" pitchFamily="34" charset="0"/>
              </a:rPr>
              <a:t>ĐÁ</a:t>
            </a:r>
            <a:endParaRPr lang="en-US" sz="2400" dirty="0">
              <a:solidFill>
                <a:srgbClr val="00B050"/>
              </a:solidFill>
              <a:latin typeface="Arial" pitchFamily="34" charset="0"/>
              <a:cs typeface="Arial" pitchFamily="34" charset="0"/>
            </a:endParaRPr>
          </a:p>
        </p:txBody>
      </p:sp>
      <p:graphicFrame>
        <p:nvGraphicFramePr>
          <p:cNvPr id="5" name="Table 4">
            <a:extLst>
              <a:ext uri="{FF2B5EF4-FFF2-40B4-BE49-F238E27FC236}">
                <a16:creationId xmlns:a16="http://schemas.microsoft.com/office/drawing/2014/main" xmlns="" id="{DF144A2B-20DA-721F-CA0C-9A59CC8AF312}"/>
              </a:ext>
            </a:extLst>
          </p:cNvPr>
          <p:cNvGraphicFramePr>
            <a:graphicFrameLocks noGrp="1"/>
          </p:cNvGraphicFramePr>
          <p:nvPr>
            <p:extLst>
              <p:ext uri="{D42A27DB-BD31-4B8C-83A1-F6EECF244321}">
                <p14:modId xmlns:p14="http://schemas.microsoft.com/office/powerpoint/2010/main" val="3783768784"/>
              </p:ext>
            </p:extLst>
          </p:nvPr>
        </p:nvGraphicFramePr>
        <p:xfrm>
          <a:off x="487299" y="1648176"/>
          <a:ext cx="11101871" cy="4751039"/>
        </p:xfrm>
        <a:graphic>
          <a:graphicData uri="http://schemas.openxmlformats.org/drawingml/2006/table">
            <a:tbl>
              <a:tblPr firstRow="1" firstCol="1" bandRow="1">
                <a:tableStyleId>{21E4AEA4-8DFA-4A89-87EB-49C32662AFE0}</a:tableStyleId>
              </a:tblPr>
              <a:tblGrid>
                <a:gridCol w="590226">
                  <a:extLst>
                    <a:ext uri="{9D8B030D-6E8A-4147-A177-3AD203B41FA5}">
                      <a16:colId xmlns:a16="http://schemas.microsoft.com/office/drawing/2014/main" xmlns="" val="2200837137"/>
                    </a:ext>
                  </a:extLst>
                </a:gridCol>
                <a:gridCol w="2023633">
                  <a:extLst>
                    <a:ext uri="{9D8B030D-6E8A-4147-A177-3AD203B41FA5}">
                      <a16:colId xmlns:a16="http://schemas.microsoft.com/office/drawing/2014/main" xmlns="" val="2594896890"/>
                    </a:ext>
                  </a:extLst>
                </a:gridCol>
                <a:gridCol w="6361326">
                  <a:extLst>
                    <a:ext uri="{9D8B030D-6E8A-4147-A177-3AD203B41FA5}">
                      <a16:colId xmlns:a16="http://schemas.microsoft.com/office/drawing/2014/main" xmlns="" val="2147296352"/>
                    </a:ext>
                  </a:extLst>
                </a:gridCol>
                <a:gridCol w="795014">
                  <a:extLst>
                    <a:ext uri="{9D8B030D-6E8A-4147-A177-3AD203B41FA5}">
                      <a16:colId xmlns:a16="http://schemas.microsoft.com/office/drawing/2014/main" xmlns="" val="2732575818"/>
                    </a:ext>
                  </a:extLst>
                </a:gridCol>
                <a:gridCol w="665836">
                  <a:extLst>
                    <a:ext uri="{9D8B030D-6E8A-4147-A177-3AD203B41FA5}">
                      <a16:colId xmlns:a16="http://schemas.microsoft.com/office/drawing/2014/main" xmlns="" val="4143736976"/>
                    </a:ext>
                  </a:extLst>
                </a:gridCol>
                <a:gridCol w="665836">
                  <a:extLst>
                    <a:ext uri="{9D8B030D-6E8A-4147-A177-3AD203B41FA5}">
                      <a16:colId xmlns:a16="http://schemas.microsoft.com/office/drawing/2014/main" xmlns="" val="3756313120"/>
                    </a:ext>
                  </a:extLst>
                </a:gridCol>
              </a:tblGrid>
              <a:tr h="705915">
                <a:tc>
                  <a:txBody>
                    <a:bodyPr/>
                    <a:lstStyle/>
                    <a:p>
                      <a:pPr marL="0" marR="22225" algn="ctr">
                        <a:lnSpc>
                          <a:spcPct val="107000"/>
                        </a:lnSpc>
                        <a:spcBef>
                          <a:spcPts val="0"/>
                        </a:spcBef>
                        <a:spcAft>
                          <a:spcPts val="800"/>
                        </a:spcAft>
                      </a:pPr>
                      <a:r>
                        <a:rPr lang="en-US" sz="2000" dirty="0">
                          <a:effectLst/>
                        </a:rPr>
                        <a:t>TT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en-US" sz="2000" dirty="0" err="1">
                          <a:effectLst/>
                        </a:rPr>
                        <a:t>Phần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en-US" sz="2000">
                          <a:effectLst/>
                        </a:rPr>
                        <a:t>Tên chủ đề</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en-US" sz="2000">
                          <a:effectLst/>
                        </a:rPr>
                        <a:t>Số bài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en-US" sz="2000">
                          <a:effectLst/>
                        </a:rPr>
                        <a:t>Số tiết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en-US" sz="2000">
                          <a:effectLst/>
                        </a:rPr>
                        <a:t>Tỉ lệ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extLst>
                  <a:ext uri="{0D108BD9-81ED-4DB2-BD59-A6C34878D82A}">
                    <a16:rowId xmlns:a16="http://schemas.microsoft.com/office/drawing/2014/main" xmlns="" val="2015901571"/>
                  </a:ext>
                </a:extLst>
              </a:tr>
              <a:tr h="904261">
                <a:tc>
                  <a:txBody>
                    <a:bodyPr/>
                    <a:lstStyle/>
                    <a:p>
                      <a:pPr marL="0" marR="22225" algn="ctr">
                        <a:lnSpc>
                          <a:spcPct val="107000"/>
                        </a:lnSpc>
                        <a:spcBef>
                          <a:spcPts val="0"/>
                        </a:spcBef>
                        <a:spcAft>
                          <a:spcPts val="800"/>
                        </a:spcAft>
                      </a:pPr>
                      <a:r>
                        <a:rPr lang="en-US" sz="2000" dirty="0">
                          <a:effectLst/>
                        </a:rPr>
                        <a:t>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nSpc>
                          <a:spcPct val="107000"/>
                        </a:lnSpc>
                        <a:spcBef>
                          <a:spcPts val="0"/>
                        </a:spcBef>
                        <a:spcAft>
                          <a:spcPts val="800"/>
                        </a:spcAft>
                      </a:pPr>
                      <a:r>
                        <a:rPr lang="en-US" sz="2000">
                          <a:effectLst/>
                        </a:rPr>
                        <a:t>Kiến thức chung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nSpc>
                          <a:spcPct val="107000"/>
                        </a:lnSpc>
                        <a:spcBef>
                          <a:spcPts val="300"/>
                        </a:spcBef>
                        <a:spcAft>
                          <a:spcPts val="800"/>
                        </a:spcAft>
                      </a:pPr>
                      <a:r>
                        <a:rPr lang="en-US" sz="2000" i="1" dirty="0" err="1">
                          <a:effectLst/>
                        </a:rPr>
                        <a:t>Chủ</a:t>
                      </a:r>
                      <a:r>
                        <a:rPr lang="en-US" sz="2000" i="1" dirty="0">
                          <a:effectLst/>
                        </a:rPr>
                        <a:t> </a:t>
                      </a:r>
                      <a:r>
                        <a:rPr lang="en-US" sz="2000" i="1" dirty="0" err="1">
                          <a:effectLst/>
                        </a:rPr>
                        <a:t>đề</a:t>
                      </a:r>
                      <a:r>
                        <a:rPr lang="en-US" sz="2000" i="1" dirty="0">
                          <a:effectLst/>
                        </a:rPr>
                        <a:t>. </a:t>
                      </a:r>
                      <a:r>
                        <a:rPr lang="en-US" sz="2000" dirty="0" err="1">
                          <a:effectLst/>
                        </a:rPr>
                        <a:t>Sử</a:t>
                      </a:r>
                      <a:r>
                        <a:rPr lang="en-US" sz="2000" dirty="0">
                          <a:effectLst/>
                        </a:rPr>
                        <a:t> </a:t>
                      </a:r>
                      <a:r>
                        <a:rPr lang="en-US" sz="2000" dirty="0" err="1">
                          <a:effectLst/>
                        </a:rPr>
                        <a:t>dụng</a:t>
                      </a:r>
                      <a:r>
                        <a:rPr lang="en-US" sz="2000" dirty="0">
                          <a:effectLst/>
                        </a:rPr>
                        <a:t> </a:t>
                      </a:r>
                      <a:r>
                        <a:rPr lang="en-US" sz="2000" dirty="0" err="1">
                          <a:effectLst/>
                        </a:rPr>
                        <a:t>các</a:t>
                      </a:r>
                      <a:r>
                        <a:rPr lang="en-US" sz="2000" dirty="0">
                          <a:effectLst/>
                        </a:rPr>
                        <a:t> </a:t>
                      </a:r>
                      <a:r>
                        <a:rPr lang="en-US" sz="2000" dirty="0" err="1">
                          <a:effectLst/>
                        </a:rPr>
                        <a:t>yếu</a:t>
                      </a:r>
                      <a:r>
                        <a:rPr lang="en-US" sz="2000" dirty="0">
                          <a:effectLst/>
                        </a:rPr>
                        <a:t> </a:t>
                      </a:r>
                      <a:r>
                        <a:rPr lang="en-US" sz="2000" dirty="0" err="1">
                          <a:effectLst/>
                        </a:rPr>
                        <a:t>tố</a:t>
                      </a:r>
                      <a:r>
                        <a:rPr lang="en-US" sz="2000" dirty="0">
                          <a:effectLst/>
                        </a:rPr>
                        <a:t> </a:t>
                      </a:r>
                      <a:r>
                        <a:rPr lang="en-US" sz="2000" dirty="0" err="1">
                          <a:effectLst/>
                        </a:rPr>
                        <a:t>tự</a:t>
                      </a:r>
                      <a:r>
                        <a:rPr lang="en-US" sz="2000" dirty="0">
                          <a:effectLst/>
                        </a:rPr>
                        <a:t> </a:t>
                      </a:r>
                      <a:r>
                        <a:rPr lang="en-US" sz="2000" dirty="0" err="1">
                          <a:effectLst/>
                        </a:rPr>
                        <a:t>nhiên</a:t>
                      </a:r>
                      <a:r>
                        <a:rPr lang="en-US" sz="2000" dirty="0">
                          <a:effectLst/>
                        </a:rPr>
                        <a:t> </a:t>
                      </a:r>
                      <a:r>
                        <a:rPr lang="en-US" sz="2000" dirty="0" err="1">
                          <a:effectLst/>
                        </a:rPr>
                        <a:t>và</a:t>
                      </a:r>
                      <a:r>
                        <a:rPr lang="en-US" sz="2000" dirty="0">
                          <a:effectLst/>
                        </a:rPr>
                        <a:t> </a:t>
                      </a:r>
                      <a:r>
                        <a:rPr lang="en-US" sz="2000" dirty="0" err="1">
                          <a:effectLst/>
                        </a:rPr>
                        <a:t>dinh</a:t>
                      </a:r>
                      <a:r>
                        <a:rPr lang="en-US" sz="2000" dirty="0">
                          <a:effectLst/>
                        </a:rPr>
                        <a:t> </a:t>
                      </a:r>
                      <a:r>
                        <a:rPr lang="en-US" sz="2000" dirty="0" err="1">
                          <a:effectLst/>
                        </a:rPr>
                        <a:t>dưỡng</a:t>
                      </a:r>
                      <a:r>
                        <a:rPr lang="en-US" sz="2000" dirty="0">
                          <a:effectLst/>
                        </a:rPr>
                        <a:t> </a:t>
                      </a:r>
                      <a:r>
                        <a:rPr lang="en-US" sz="2000" dirty="0" err="1">
                          <a:effectLst/>
                        </a:rPr>
                        <a:t>để</a:t>
                      </a:r>
                      <a:r>
                        <a:rPr lang="en-US" sz="2000" dirty="0">
                          <a:effectLst/>
                        </a:rPr>
                        <a:t> </a:t>
                      </a:r>
                      <a:r>
                        <a:rPr lang="en-US" sz="2000" dirty="0" err="1">
                          <a:effectLst/>
                        </a:rPr>
                        <a:t>rèn</a:t>
                      </a:r>
                      <a:r>
                        <a:rPr lang="en-US" sz="2000" dirty="0">
                          <a:effectLst/>
                        </a:rPr>
                        <a:t> </a:t>
                      </a:r>
                      <a:r>
                        <a:rPr lang="en-US" sz="2000" dirty="0" err="1">
                          <a:effectLst/>
                        </a:rPr>
                        <a:t>luyện</a:t>
                      </a:r>
                      <a:r>
                        <a:rPr lang="en-US" sz="2000" dirty="0">
                          <a:effectLst/>
                        </a:rPr>
                        <a:t> </a:t>
                      </a:r>
                      <a:r>
                        <a:rPr lang="en-US" sz="2000" dirty="0" err="1">
                          <a:effectLst/>
                        </a:rPr>
                        <a:t>sức</a:t>
                      </a:r>
                      <a:r>
                        <a:rPr lang="en-US" sz="2000" dirty="0">
                          <a:effectLst/>
                        </a:rPr>
                        <a:t> </a:t>
                      </a:r>
                      <a:r>
                        <a:rPr lang="en-US" sz="2000" dirty="0" err="1">
                          <a:effectLst/>
                        </a:rPr>
                        <a:t>khoẻ</a:t>
                      </a:r>
                      <a:r>
                        <a:rPr lang="en-US" sz="2000" dirty="0">
                          <a:effectLst/>
                        </a:rPr>
                        <a:t> </a:t>
                      </a:r>
                      <a:r>
                        <a:rPr lang="en-US" sz="2000" dirty="0" err="1">
                          <a:effectLst/>
                        </a:rPr>
                        <a:t>và</a:t>
                      </a:r>
                      <a:r>
                        <a:rPr lang="en-US" sz="2000" dirty="0">
                          <a:effectLst/>
                        </a:rPr>
                        <a:t> </a:t>
                      </a:r>
                      <a:r>
                        <a:rPr lang="en-US" sz="2000" dirty="0" err="1">
                          <a:effectLst/>
                        </a:rPr>
                        <a:t>phát</a:t>
                      </a:r>
                      <a:r>
                        <a:rPr lang="en-US" sz="2000" dirty="0">
                          <a:effectLst/>
                        </a:rPr>
                        <a:t> </a:t>
                      </a:r>
                      <a:r>
                        <a:rPr lang="en-US" sz="2000" dirty="0" err="1">
                          <a:effectLst/>
                        </a:rPr>
                        <a:t>triển</a:t>
                      </a:r>
                      <a:r>
                        <a:rPr lang="en-US" sz="2000" dirty="0">
                          <a:effectLst/>
                        </a:rPr>
                        <a:t> </a:t>
                      </a:r>
                      <a:r>
                        <a:rPr lang="en-US" sz="2000" dirty="0" err="1">
                          <a:effectLst/>
                        </a:rPr>
                        <a:t>thể</a:t>
                      </a:r>
                      <a:r>
                        <a:rPr lang="en-US" sz="2000" dirty="0">
                          <a:effectLst/>
                        </a:rPr>
                        <a:t> </a:t>
                      </a:r>
                      <a:r>
                        <a:rPr lang="en-US" sz="2000" dirty="0" err="1">
                          <a:effectLst/>
                        </a:rPr>
                        <a:t>chất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en-US" sz="2000" dirty="0">
                          <a:effectLst/>
                        </a:rPr>
                        <a:t>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en-US" sz="2000" dirty="0">
                          <a:effectLst/>
                        </a:rPr>
                        <a:t>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en-US" sz="2000" dirty="0">
                          <a:effectLst/>
                        </a:rPr>
                        <a:t>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extLst>
                  <a:ext uri="{0D108BD9-81ED-4DB2-BD59-A6C34878D82A}">
                    <a16:rowId xmlns:a16="http://schemas.microsoft.com/office/drawing/2014/main" xmlns="" val="1970272451"/>
                  </a:ext>
                </a:extLst>
              </a:tr>
              <a:tr h="344963">
                <a:tc rowSpan="7">
                  <a:txBody>
                    <a:bodyPr/>
                    <a:lstStyle/>
                    <a:p>
                      <a:pPr marL="0" marR="22225" algn="ctr">
                        <a:lnSpc>
                          <a:spcPct val="107000"/>
                        </a:lnSpc>
                        <a:spcBef>
                          <a:spcPts val="0"/>
                        </a:spcBef>
                        <a:spcAft>
                          <a:spcPts val="800"/>
                        </a:spcAft>
                      </a:pPr>
                      <a:r>
                        <a:rPr lang="en-US" sz="2000">
                          <a:effectLst/>
                        </a:rPr>
                        <a:t> </a:t>
                      </a:r>
                      <a:endParaRPr lang="en-US" sz="1800">
                        <a:effectLst/>
                      </a:endParaRPr>
                    </a:p>
                    <a:p>
                      <a:pPr marL="0" marR="22225" algn="ctr">
                        <a:lnSpc>
                          <a:spcPct val="107000"/>
                        </a:lnSpc>
                        <a:spcBef>
                          <a:spcPts val="0"/>
                        </a:spcBef>
                        <a:spcAft>
                          <a:spcPts val="800"/>
                        </a:spcAft>
                      </a:pPr>
                      <a:r>
                        <a:rPr lang="en-US" sz="2000">
                          <a:effectLst/>
                        </a:rPr>
                        <a:t>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rowSpan="7">
                  <a:txBody>
                    <a:bodyPr/>
                    <a:lstStyle/>
                    <a:p>
                      <a:pPr marL="0" marR="22225">
                        <a:lnSpc>
                          <a:spcPct val="107000"/>
                        </a:lnSpc>
                        <a:spcBef>
                          <a:spcPts val="0"/>
                        </a:spcBef>
                        <a:spcAft>
                          <a:spcPts val="800"/>
                        </a:spcAft>
                      </a:pPr>
                      <a:r>
                        <a:rPr lang="en-US" sz="2000">
                          <a:effectLst/>
                        </a:rPr>
                        <a:t>Thể thao tự chọn: Bóng đá</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nSpc>
                          <a:spcPct val="107000"/>
                        </a:lnSpc>
                        <a:spcBef>
                          <a:spcPts val="300"/>
                        </a:spcBef>
                        <a:spcAft>
                          <a:spcPts val="800"/>
                        </a:spcAft>
                      </a:pPr>
                      <a:r>
                        <a:rPr lang="en-US" sz="2000" i="1" dirty="0" err="1">
                          <a:effectLst/>
                        </a:rPr>
                        <a:t>Chủ</a:t>
                      </a:r>
                      <a:r>
                        <a:rPr lang="en-US" sz="2000" i="1" dirty="0">
                          <a:effectLst/>
                        </a:rPr>
                        <a:t> </a:t>
                      </a:r>
                      <a:r>
                        <a:rPr lang="en-US" sz="2000" i="1" dirty="0" err="1">
                          <a:effectLst/>
                        </a:rPr>
                        <a:t>đề</a:t>
                      </a:r>
                      <a:r>
                        <a:rPr lang="en-US" sz="2000" i="1" dirty="0">
                          <a:effectLst/>
                        </a:rPr>
                        <a:t> 1. </a:t>
                      </a:r>
                      <a:r>
                        <a:rPr lang="en-US" sz="2000" dirty="0" err="1">
                          <a:effectLst/>
                        </a:rPr>
                        <a:t>Những</a:t>
                      </a:r>
                      <a:r>
                        <a:rPr lang="en-US" sz="2000" dirty="0">
                          <a:effectLst/>
                        </a:rPr>
                        <a:t> </a:t>
                      </a:r>
                      <a:r>
                        <a:rPr lang="en-US" sz="2000" dirty="0" err="1">
                          <a:effectLst/>
                        </a:rPr>
                        <a:t>vấn</a:t>
                      </a:r>
                      <a:r>
                        <a:rPr lang="en-US" sz="2000" dirty="0">
                          <a:effectLst/>
                        </a:rPr>
                        <a:t> </a:t>
                      </a:r>
                      <a:r>
                        <a:rPr lang="en-US" sz="2000" dirty="0" err="1">
                          <a:effectLst/>
                        </a:rPr>
                        <a:t>đề</a:t>
                      </a:r>
                      <a:r>
                        <a:rPr lang="en-US" sz="2000" dirty="0">
                          <a:effectLst/>
                        </a:rPr>
                        <a:t> </a:t>
                      </a:r>
                      <a:r>
                        <a:rPr lang="en-US" sz="2000" dirty="0" err="1">
                          <a:effectLst/>
                        </a:rPr>
                        <a:t>chung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en-US" sz="2000" dirty="0">
                          <a:effectLst/>
                        </a:rPr>
                        <a:t>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en-US" sz="2000" dirty="0">
                          <a:effectLst/>
                        </a:rPr>
                        <a:t>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en-US" sz="2000" dirty="0">
                          <a:effectLst/>
                        </a:rPr>
                        <a:t>10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extLst>
                  <a:ext uri="{0D108BD9-81ED-4DB2-BD59-A6C34878D82A}">
                    <a16:rowId xmlns:a16="http://schemas.microsoft.com/office/drawing/2014/main" xmlns="" val="164486466"/>
                  </a:ext>
                </a:extLst>
              </a:tr>
              <a:tr h="344963">
                <a:tc vMerge="1">
                  <a:txBody>
                    <a:bodyPr/>
                    <a:lstStyle/>
                    <a:p>
                      <a:endParaRPr lang="en-US"/>
                    </a:p>
                  </a:txBody>
                  <a:tcPr/>
                </a:tc>
                <a:tc vMerge="1">
                  <a:txBody>
                    <a:bodyPr/>
                    <a:lstStyle/>
                    <a:p>
                      <a:endParaRPr lang="en-US"/>
                    </a:p>
                  </a:txBody>
                  <a:tcPr/>
                </a:tc>
                <a:tc>
                  <a:txBody>
                    <a:bodyPr/>
                    <a:lstStyle/>
                    <a:p>
                      <a:pPr marL="0" marR="22225">
                        <a:lnSpc>
                          <a:spcPct val="107000"/>
                        </a:lnSpc>
                        <a:spcBef>
                          <a:spcPts val="300"/>
                        </a:spcBef>
                        <a:spcAft>
                          <a:spcPts val="800"/>
                        </a:spcAft>
                      </a:pPr>
                      <a:r>
                        <a:rPr lang="en-US" sz="2000" i="1" dirty="0" err="1">
                          <a:effectLst/>
                        </a:rPr>
                        <a:t>Chủ</a:t>
                      </a:r>
                      <a:r>
                        <a:rPr lang="en-US" sz="2000" i="1" dirty="0">
                          <a:effectLst/>
                        </a:rPr>
                        <a:t> </a:t>
                      </a:r>
                      <a:r>
                        <a:rPr lang="en-US" sz="2000" i="1" dirty="0" err="1">
                          <a:effectLst/>
                        </a:rPr>
                        <a:t>đề</a:t>
                      </a:r>
                      <a:r>
                        <a:rPr lang="en-US" sz="2000" i="1" dirty="0">
                          <a:effectLst/>
                        </a:rPr>
                        <a:t> 2. </a:t>
                      </a:r>
                      <a:r>
                        <a:rPr lang="en-US" sz="2000" dirty="0" err="1">
                          <a:effectLst/>
                        </a:rPr>
                        <a:t>Kĩ</a:t>
                      </a:r>
                      <a:r>
                        <a:rPr lang="en-US" sz="2000" dirty="0">
                          <a:effectLst/>
                        </a:rPr>
                        <a:t> </a:t>
                      </a:r>
                      <a:r>
                        <a:rPr lang="en-US" sz="2000" dirty="0" err="1">
                          <a:effectLst/>
                        </a:rPr>
                        <a:t>thuật</a:t>
                      </a:r>
                      <a:r>
                        <a:rPr lang="en-US" sz="2000" dirty="0">
                          <a:effectLst/>
                        </a:rPr>
                        <a:t> </a:t>
                      </a:r>
                      <a:r>
                        <a:rPr lang="en-US" sz="2000" dirty="0" err="1">
                          <a:effectLst/>
                        </a:rPr>
                        <a:t>dẫn</a:t>
                      </a:r>
                      <a:r>
                        <a:rPr lang="en-US" sz="2000" dirty="0">
                          <a:effectLst/>
                        </a:rPr>
                        <a:t> </a:t>
                      </a:r>
                      <a:r>
                        <a:rPr lang="en-US" sz="2000" dirty="0" err="1">
                          <a:effectLst/>
                        </a:rPr>
                        <a:t>bóng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en-US" sz="2000" dirty="0">
                          <a:effectLst/>
                        </a:rPr>
                        <a:t>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en-US" sz="2000" dirty="0">
                          <a:effectLst/>
                        </a:rPr>
                        <a:t>10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en-US" sz="2000">
                          <a:effectLst/>
                        </a:rPr>
                        <a:t>14,3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extLst>
                  <a:ext uri="{0D108BD9-81ED-4DB2-BD59-A6C34878D82A}">
                    <a16:rowId xmlns:a16="http://schemas.microsoft.com/office/drawing/2014/main" xmlns="" val="3002513573"/>
                  </a:ext>
                </a:extLst>
              </a:tr>
              <a:tr h="344963">
                <a:tc vMerge="1">
                  <a:txBody>
                    <a:bodyPr/>
                    <a:lstStyle/>
                    <a:p>
                      <a:endParaRPr lang="en-US"/>
                    </a:p>
                  </a:txBody>
                  <a:tcPr/>
                </a:tc>
                <a:tc vMerge="1">
                  <a:txBody>
                    <a:bodyPr/>
                    <a:lstStyle/>
                    <a:p>
                      <a:endParaRPr lang="en-US"/>
                    </a:p>
                  </a:txBody>
                  <a:tcPr/>
                </a:tc>
                <a:tc>
                  <a:txBody>
                    <a:bodyPr/>
                    <a:lstStyle/>
                    <a:p>
                      <a:pPr marL="0" marR="22225">
                        <a:lnSpc>
                          <a:spcPct val="107000"/>
                        </a:lnSpc>
                        <a:spcBef>
                          <a:spcPts val="300"/>
                        </a:spcBef>
                        <a:spcAft>
                          <a:spcPts val="800"/>
                        </a:spcAft>
                      </a:pPr>
                      <a:r>
                        <a:rPr lang="en-US" sz="2000" i="1" dirty="0" err="1">
                          <a:effectLst/>
                        </a:rPr>
                        <a:t>Chủ</a:t>
                      </a:r>
                      <a:r>
                        <a:rPr lang="en-US" sz="2000" i="1" dirty="0">
                          <a:effectLst/>
                        </a:rPr>
                        <a:t> </a:t>
                      </a:r>
                      <a:r>
                        <a:rPr lang="en-US" sz="2000" i="1" dirty="0" err="1">
                          <a:effectLst/>
                        </a:rPr>
                        <a:t>đề</a:t>
                      </a:r>
                      <a:r>
                        <a:rPr lang="en-US" sz="2000" i="1" dirty="0">
                          <a:effectLst/>
                        </a:rPr>
                        <a:t> 3. </a:t>
                      </a:r>
                      <a:r>
                        <a:rPr lang="en-US" sz="2000" dirty="0" err="1">
                          <a:effectLst/>
                        </a:rPr>
                        <a:t>Kĩ</a:t>
                      </a:r>
                      <a:r>
                        <a:rPr lang="en-US" sz="2000" dirty="0">
                          <a:effectLst/>
                        </a:rPr>
                        <a:t> </a:t>
                      </a:r>
                      <a:r>
                        <a:rPr lang="en-US" sz="2000" dirty="0" err="1">
                          <a:effectLst/>
                        </a:rPr>
                        <a:t>thuật</a:t>
                      </a:r>
                      <a:r>
                        <a:rPr lang="en-US" sz="2000" dirty="0">
                          <a:effectLst/>
                        </a:rPr>
                        <a:t> </a:t>
                      </a:r>
                      <a:r>
                        <a:rPr lang="en-US" sz="2000" dirty="0" err="1">
                          <a:effectLst/>
                        </a:rPr>
                        <a:t>đá</a:t>
                      </a:r>
                      <a:r>
                        <a:rPr lang="en-US" sz="2000" dirty="0">
                          <a:effectLst/>
                        </a:rPr>
                        <a:t> </a:t>
                      </a:r>
                      <a:r>
                        <a:rPr lang="en-US" sz="2000" dirty="0" err="1">
                          <a:effectLst/>
                        </a:rPr>
                        <a:t>bóng</a:t>
                      </a:r>
                      <a:r>
                        <a:rPr lang="en-US" sz="20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en-US" sz="2000" dirty="0">
                          <a:effectLst/>
                        </a:rPr>
                        <a:t>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en-US" sz="2000" dirty="0">
                          <a:effectLst/>
                        </a:rPr>
                        <a:t>10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en-US" sz="2000">
                          <a:effectLst/>
                        </a:rPr>
                        <a:t>14,3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extLst>
                  <a:ext uri="{0D108BD9-81ED-4DB2-BD59-A6C34878D82A}">
                    <a16:rowId xmlns:a16="http://schemas.microsoft.com/office/drawing/2014/main" xmlns="" val="3097170174"/>
                  </a:ext>
                </a:extLst>
              </a:tr>
              <a:tr h="344963">
                <a:tc vMerge="1">
                  <a:txBody>
                    <a:bodyPr/>
                    <a:lstStyle/>
                    <a:p>
                      <a:endParaRPr lang="en-US"/>
                    </a:p>
                  </a:txBody>
                  <a:tcPr/>
                </a:tc>
                <a:tc vMerge="1">
                  <a:txBody>
                    <a:bodyPr/>
                    <a:lstStyle/>
                    <a:p>
                      <a:endParaRPr lang="en-US"/>
                    </a:p>
                  </a:txBody>
                  <a:tcPr/>
                </a:tc>
                <a:tc>
                  <a:txBody>
                    <a:bodyPr/>
                    <a:lstStyle/>
                    <a:p>
                      <a:pPr marL="0" marR="22225">
                        <a:lnSpc>
                          <a:spcPct val="107000"/>
                        </a:lnSpc>
                        <a:spcBef>
                          <a:spcPts val="300"/>
                        </a:spcBef>
                        <a:spcAft>
                          <a:spcPts val="800"/>
                        </a:spcAft>
                      </a:pPr>
                      <a:r>
                        <a:rPr lang="en-US" sz="2000" i="1" dirty="0" err="1">
                          <a:effectLst/>
                        </a:rPr>
                        <a:t>Chủ</a:t>
                      </a:r>
                      <a:r>
                        <a:rPr lang="en-US" sz="2000" i="1" dirty="0">
                          <a:effectLst/>
                        </a:rPr>
                        <a:t> </a:t>
                      </a:r>
                      <a:r>
                        <a:rPr lang="en-US" sz="2000" i="1" dirty="0" err="1">
                          <a:effectLst/>
                        </a:rPr>
                        <a:t>đề</a:t>
                      </a:r>
                      <a:r>
                        <a:rPr lang="en-US" sz="2000" i="1" dirty="0">
                          <a:effectLst/>
                        </a:rPr>
                        <a:t> 4. </a:t>
                      </a:r>
                      <a:r>
                        <a:rPr lang="en-US" sz="2000" dirty="0" err="1">
                          <a:effectLst/>
                        </a:rPr>
                        <a:t>Kĩ</a:t>
                      </a:r>
                      <a:r>
                        <a:rPr lang="en-US" sz="2000" dirty="0">
                          <a:effectLst/>
                        </a:rPr>
                        <a:t> </a:t>
                      </a:r>
                      <a:r>
                        <a:rPr lang="en-US" sz="2000" dirty="0" err="1">
                          <a:effectLst/>
                        </a:rPr>
                        <a:t>thuật</a:t>
                      </a:r>
                      <a:r>
                        <a:rPr lang="en-US" sz="2000" dirty="0">
                          <a:effectLst/>
                        </a:rPr>
                        <a:t> </a:t>
                      </a:r>
                      <a:r>
                        <a:rPr lang="en-US" sz="2000" dirty="0" err="1">
                          <a:effectLst/>
                        </a:rPr>
                        <a:t>dừng</a:t>
                      </a:r>
                      <a:r>
                        <a:rPr lang="en-US" sz="2000" dirty="0">
                          <a:effectLst/>
                        </a:rPr>
                        <a:t> </a:t>
                      </a:r>
                      <a:r>
                        <a:rPr lang="en-US" sz="2000" dirty="0" err="1">
                          <a:effectLst/>
                        </a:rPr>
                        <a:t>bóng</a:t>
                      </a:r>
                      <a:r>
                        <a:rPr lang="en-US" sz="20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en-US" sz="2000" dirty="0">
                          <a:effectLst/>
                        </a:rPr>
                        <a:t>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en-US" sz="2000" dirty="0">
                          <a:effectLst/>
                        </a:rPr>
                        <a:t>10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en-US" sz="2000">
                          <a:effectLst/>
                        </a:rPr>
                        <a:t>14,3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extLst>
                  <a:ext uri="{0D108BD9-81ED-4DB2-BD59-A6C34878D82A}">
                    <a16:rowId xmlns:a16="http://schemas.microsoft.com/office/drawing/2014/main" xmlns="" val="1864540944"/>
                  </a:ext>
                </a:extLst>
              </a:tr>
              <a:tr h="344963">
                <a:tc vMerge="1">
                  <a:txBody>
                    <a:bodyPr/>
                    <a:lstStyle/>
                    <a:p>
                      <a:endParaRPr lang="en-US"/>
                    </a:p>
                  </a:txBody>
                  <a:tcPr/>
                </a:tc>
                <a:tc vMerge="1">
                  <a:txBody>
                    <a:bodyPr/>
                    <a:lstStyle/>
                    <a:p>
                      <a:endParaRPr lang="en-US"/>
                    </a:p>
                  </a:txBody>
                  <a:tcPr/>
                </a:tc>
                <a:tc>
                  <a:txBody>
                    <a:bodyPr/>
                    <a:lstStyle/>
                    <a:p>
                      <a:pPr marL="0" marR="22225">
                        <a:lnSpc>
                          <a:spcPct val="107000"/>
                        </a:lnSpc>
                        <a:spcBef>
                          <a:spcPts val="300"/>
                        </a:spcBef>
                        <a:spcAft>
                          <a:spcPts val="800"/>
                        </a:spcAft>
                      </a:pPr>
                      <a:r>
                        <a:rPr lang="en-US" sz="2000" i="1" dirty="0" err="1">
                          <a:effectLst/>
                        </a:rPr>
                        <a:t>Chủ</a:t>
                      </a:r>
                      <a:r>
                        <a:rPr lang="en-US" sz="2000" i="1" dirty="0">
                          <a:effectLst/>
                        </a:rPr>
                        <a:t> </a:t>
                      </a:r>
                      <a:r>
                        <a:rPr lang="en-US" sz="2000" i="1" dirty="0" err="1">
                          <a:effectLst/>
                        </a:rPr>
                        <a:t>đề</a:t>
                      </a:r>
                      <a:r>
                        <a:rPr lang="en-US" sz="2000" i="1" dirty="0">
                          <a:effectLst/>
                        </a:rPr>
                        <a:t> 5. </a:t>
                      </a:r>
                      <a:r>
                        <a:rPr lang="en-US" sz="2000" dirty="0" err="1">
                          <a:effectLst/>
                        </a:rPr>
                        <a:t>Kĩ</a:t>
                      </a:r>
                      <a:r>
                        <a:rPr lang="en-US" sz="2000" dirty="0">
                          <a:effectLst/>
                        </a:rPr>
                        <a:t> </a:t>
                      </a:r>
                      <a:r>
                        <a:rPr lang="en-US" sz="2000" dirty="0" err="1">
                          <a:effectLst/>
                        </a:rPr>
                        <a:t>thuật</a:t>
                      </a:r>
                      <a:r>
                        <a:rPr lang="en-US" sz="2000" dirty="0">
                          <a:effectLst/>
                        </a:rPr>
                        <a:t> </a:t>
                      </a:r>
                      <a:r>
                        <a:rPr lang="en-US" sz="2000" dirty="0" err="1">
                          <a:effectLst/>
                        </a:rPr>
                        <a:t>đánh</a:t>
                      </a:r>
                      <a:r>
                        <a:rPr lang="en-US" sz="2000" dirty="0">
                          <a:effectLst/>
                        </a:rPr>
                        <a:t> </a:t>
                      </a:r>
                      <a:r>
                        <a:rPr lang="en-US" sz="2000" dirty="0" err="1">
                          <a:effectLst/>
                        </a:rPr>
                        <a:t>đầu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en-US" sz="2000" dirty="0">
                          <a:effectLst/>
                        </a:rPr>
                        <a:t>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en-US" sz="2000" dirty="0">
                          <a:effectLst/>
                        </a:rPr>
                        <a:t>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en-US" sz="2000">
                          <a:effectLst/>
                        </a:rPr>
                        <a:t>11,4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extLst>
                  <a:ext uri="{0D108BD9-81ED-4DB2-BD59-A6C34878D82A}">
                    <a16:rowId xmlns:a16="http://schemas.microsoft.com/office/drawing/2014/main" xmlns="" val="1491226530"/>
                  </a:ext>
                </a:extLst>
              </a:tr>
              <a:tr h="344963">
                <a:tc vMerge="1">
                  <a:txBody>
                    <a:bodyPr/>
                    <a:lstStyle/>
                    <a:p>
                      <a:endParaRPr lang="en-US"/>
                    </a:p>
                  </a:txBody>
                  <a:tcPr/>
                </a:tc>
                <a:tc vMerge="1">
                  <a:txBody>
                    <a:bodyPr/>
                    <a:lstStyle/>
                    <a:p>
                      <a:endParaRPr lang="en-US"/>
                    </a:p>
                  </a:txBody>
                  <a:tcPr/>
                </a:tc>
                <a:tc>
                  <a:txBody>
                    <a:bodyPr/>
                    <a:lstStyle/>
                    <a:p>
                      <a:pPr marL="0" marR="22225">
                        <a:lnSpc>
                          <a:spcPct val="107000"/>
                        </a:lnSpc>
                        <a:spcBef>
                          <a:spcPts val="300"/>
                        </a:spcBef>
                        <a:spcAft>
                          <a:spcPts val="800"/>
                        </a:spcAft>
                      </a:pPr>
                      <a:r>
                        <a:rPr lang="en-US" sz="2000" i="1" dirty="0" err="1">
                          <a:effectLst/>
                        </a:rPr>
                        <a:t>Chủ</a:t>
                      </a:r>
                      <a:r>
                        <a:rPr lang="en-US" sz="2000" i="1" dirty="0">
                          <a:effectLst/>
                        </a:rPr>
                        <a:t> </a:t>
                      </a:r>
                      <a:r>
                        <a:rPr lang="en-US" sz="2000" i="1" dirty="0" err="1">
                          <a:effectLst/>
                        </a:rPr>
                        <a:t>đề</a:t>
                      </a:r>
                      <a:r>
                        <a:rPr lang="en-US" sz="2000" i="1" dirty="0">
                          <a:effectLst/>
                        </a:rPr>
                        <a:t> 6. </a:t>
                      </a:r>
                      <a:r>
                        <a:rPr lang="en-US" sz="2000" dirty="0" err="1">
                          <a:effectLst/>
                        </a:rPr>
                        <a:t>Kĩ</a:t>
                      </a:r>
                      <a:r>
                        <a:rPr lang="en-US" sz="2000" dirty="0">
                          <a:effectLst/>
                        </a:rPr>
                        <a:t> </a:t>
                      </a:r>
                      <a:r>
                        <a:rPr lang="en-US" sz="2000" dirty="0" err="1">
                          <a:effectLst/>
                        </a:rPr>
                        <a:t>thuật</a:t>
                      </a:r>
                      <a:r>
                        <a:rPr lang="en-US" sz="2000" dirty="0">
                          <a:effectLst/>
                        </a:rPr>
                        <a:t> </a:t>
                      </a:r>
                      <a:r>
                        <a:rPr lang="en-US" sz="2000" dirty="0" err="1">
                          <a:effectLst/>
                        </a:rPr>
                        <a:t>thủ</a:t>
                      </a:r>
                      <a:r>
                        <a:rPr lang="en-US" sz="2000" dirty="0">
                          <a:effectLst/>
                        </a:rPr>
                        <a:t> </a:t>
                      </a:r>
                      <a:r>
                        <a:rPr lang="en-US" sz="2000" dirty="0" err="1">
                          <a:effectLst/>
                        </a:rPr>
                        <a:t>môn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tc>
                <a:tc>
                  <a:txBody>
                    <a:bodyPr/>
                    <a:lstStyle/>
                    <a:p>
                      <a:pPr marL="0" marR="22225" algn="ctr">
                        <a:lnSpc>
                          <a:spcPct val="107000"/>
                        </a:lnSpc>
                        <a:spcBef>
                          <a:spcPts val="0"/>
                        </a:spcBef>
                        <a:spcAft>
                          <a:spcPts val="800"/>
                        </a:spcAft>
                      </a:pPr>
                      <a:r>
                        <a:rPr lang="en-US" sz="2000" dirty="0">
                          <a:effectLst/>
                        </a:rPr>
                        <a:t>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en-US" sz="2000" dirty="0">
                          <a:effectLst/>
                        </a:rPr>
                        <a:t>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en-US" sz="2000">
                          <a:effectLst/>
                        </a:rPr>
                        <a:t>11,4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extLst>
                  <a:ext uri="{0D108BD9-81ED-4DB2-BD59-A6C34878D82A}">
                    <a16:rowId xmlns:a16="http://schemas.microsoft.com/office/drawing/2014/main" xmlns="" val="1843434535"/>
                  </a:ext>
                </a:extLst>
              </a:tr>
              <a:tr h="344963">
                <a:tc vMerge="1">
                  <a:txBody>
                    <a:bodyPr/>
                    <a:lstStyle/>
                    <a:p>
                      <a:endParaRPr lang="en-US"/>
                    </a:p>
                  </a:txBody>
                  <a:tcPr/>
                </a:tc>
                <a:tc vMerge="1">
                  <a:txBody>
                    <a:bodyPr/>
                    <a:lstStyle/>
                    <a:p>
                      <a:endParaRPr lang="en-US"/>
                    </a:p>
                  </a:txBody>
                  <a:tcPr/>
                </a:tc>
                <a:tc>
                  <a:txBody>
                    <a:bodyPr/>
                    <a:lstStyle/>
                    <a:p>
                      <a:pPr marL="0" marR="22225">
                        <a:lnSpc>
                          <a:spcPct val="107000"/>
                        </a:lnSpc>
                        <a:spcBef>
                          <a:spcPts val="300"/>
                        </a:spcBef>
                        <a:spcAft>
                          <a:spcPts val="800"/>
                        </a:spcAft>
                      </a:pPr>
                      <a:r>
                        <a:rPr lang="en-US" sz="2000" i="1" dirty="0" err="1">
                          <a:effectLst/>
                        </a:rPr>
                        <a:t>Chủ</a:t>
                      </a:r>
                      <a:r>
                        <a:rPr lang="en-US" sz="2000" i="1" dirty="0">
                          <a:effectLst/>
                        </a:rPr>
                        <a:t> </a:t>
                      </a:r>
                      <a:r>
                        <a:rPr lang="en-US" sz="2000" i="1" dirty="0" err="1">
                          <a:effectLst/>
                        </a:rPr>
                        <a:t>đề</a:t>
                      </a:r>
                      <a:r>
                        <a:rPr lang="en-US" sz="2000" i="1" dirty="0">
                          <a:effectLst/>
                        </a:rPr>
                        <a:t> 7. </a:t>
                      </a:r>
                      <a:r>
                        <a:rPr lang="en-US" sz="2000" dirty="0" err="1">
                          <a:effectLst/>
                        </a:rPr>
                        <a:t>Chiến</a:t>
                      </a:r>
                      <a:r>
                        <a:rPr lang="en-US" sz="2000" dirty="0">
                          <a:effectLst/>
                        </a:rPr>
                        <a:t> </a:t>
                      </a:r>
                      <a:r>
                        <a:rPr lang="en-US" sz="2000" dirty="0" err="1">
                          <a:effectLst/>
                        </a:rPr>
                        <a:t>thuật</a:t>
                      </a:r>
                      <a:r>
                        <a:rPr lang="en-US" sz="2000" dirty="0">
                          <a:effectLst/>
                        </a:rPr>
                        <a:t> </a:t>
                      </a:r>
                      <a:r>
                        <a:rPr lang="en-US" sz="2000" dirty="0" err="1">
                          <a:effectLst/>
                        </a:rPr>
                        <a:t>cá</a:t>
                      </a:r>
                      <a:r>
                        <a:rPr lang="en-US" sz="2000" dirty="0">
                          <a:effectLst/>
                        </a:rPr>
                        <a:t> </a:t>
                      </a:r>
                      <a:r>
                        <a:rPr lang="en-US" sz="2000" dirty="0" err="1">
                          <a:effectLst/>
                        </a:rPr>
                        <a:t>nhân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tc>
                <a:tc>
                  <a:txBody>
                    <a:bodyPr/>
                    <a:lstStyle/>
                    <a:p>
                      <a:pPr marL="0" marR="22225" algn="ctr">
                        <a:lnSpc>
                          <a:spcPct val="107000"/>
                        </a:lnSpc>
                        <a:spcBef>
                          <a:spcPts val="0"/>
                        </a:spcBef>
                        <a:spcAft>
                          <a:spcPts val="800"/>
                        </a:spcAft>
                      </a:pPr>
                      <a:r>
                        <a:rPr lang="en-US" sz="2000" dirty="0">
                          <a:effectLst/>
                        </a:rPr>
                        <a:t>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en-US" sz="2000" dirty="0">
                          <a:effectLst/>
                        </a:rPr>
                        <a:t>10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en-US" sz="2000" dirty="0">
                          <a:effectLst/>
                        </a:rPr>
                        <a:t>14,3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extLst>
                  <a:ext uri="{0D108BD9-81ED-4DB2-BD59-A6C34878D82A}">
                    <a16:rowId xmlns:a16="http://schemas.microsoft.com/office/drawing/2014/main" xmlns="" val="490350003"/>
                  </a:ext>
                </a:extLst>
              </a:tr>
              <a:tr h="381159">
                <a:tc gridSpan="4">
                  <a:txBody>
                    <a:bodyPr/>
                    <a:lstStyle/>
                    <a:p>
                      <a:pPr marL="0" marR="22225">
                        <a:lnSpc>
                          <a:spcPct val="107000"/>
                        </a:lnSpc>
                        <a:spcBef>
                          <a:spcPts val="0"/>
                        </a:spcBef>
                        <a:spcAft>
                          <a:spcPts val="800"/>
                        </a:spcAft>
                      </a:pPr>
                      <a:r>
                        <a:rPr lang="en-US" sz="2000" dirty="0" err="1">
                          <a:effectLst/>
                        </a:rPr>
                        <a:t>Kiểm</a:t>
                      </a:r>
                      <a:r>
                        <a:rPr lang="en-US" sz="2000" dirty="0">
                          <a:effectLst/>
                        </a:rPr>
                        <a:t> </a:t>
                      </a:r>
                      <a:r>
                        <a:rPr lang="en-US" sz="2000" dirty="0" err="1">
                          <a:effectLst/>
                        </a:rPr>
                        <a:t>tra</a:t>
                      </a:r>
                      <a:r>
                        <a:rPr lang="en-US" sz="2000" dirty="0">
                          <a:effectLst/>
                        </a:rPr>
                        <a:t> </a:t>
                      </a:r>
                      <a:r>
                        <a:rPr lang="en-US" sz="2000" dirty="0" err="1">
                          <a:effectLst/>
                        </a:rPr>
                        <a:t>đánh</a:t>
                      </a:r>
                      <a:r>
                        <a:rPr lang="en-US" sz="2000" dirty="0">
                          <a:effectLst/>
                        </a:rPr>
                        <a:t> </a:t>
                      </a:r>
                      <a:r>
                        <a:rPr lang="en-US" sz="2000" dirty="0" err="1">
                          <a:effectLst/>
                        </a:rPr>
                        <a:t>giá</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22225" algn="ctr">
                        <a:lnSpc>
                          <a:spcPct val="107000"/>
                        </a:lnSpc>
                        <a:spcBef>
                          <a:spcPts val="0"/>
                        </a:spcBef>
                        <a:spcAft>
                          <a:spcPts val="800"/>
                        </a:spcAft>
                      </a:pPr>
                      <a:r>
                        <a:rPr lang="en-US" sz="2000">
                          <a:effectLst/>
                        </a:rPr>
                        <a:t>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en-US" sz="2000" dirty="0">
                          <a:effectLst/>
                        </a:rPr>
                        <a:t>10,0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extLst>
                  <a:ext uri="{0D108BD9-81ED-4DB2-BD59-A6C34878D82A}">
                    <a16:rowId xmlns:a16="http://schemas.microsoft.com/office/drawing/2014/main" xmlns="" val="2799271273"/>
                  </a:ext>
                </a:extLst>
              </a:tr>
              <a:tr h="344963">
                <a:tc gridSpan="4">
                  <a:txBody>
                    <a:bodyPr/>
                    <a:lstStyle/>
                    <a:p>
                      <a:pPr marL="0" marR="22225">
                        <a:lnSpc>
                          <a:spcPct val="107000"/>
                        </a:lnSpc>
                        <a:spcBef>
                          <a:spcPts val="0"/>
                        </a:spcBef>
                        <a:spcAft>
                          <a:spcPts val="800"/>
                        </a:spcAft>
                      </a:pPr>
                      <a:r>
                        <a:rPr lang="en-US" sz="2000" dirty="0" err="1">
                          <a:effectLst/>
                        </a:rPr>
                        <a:t>Tổng</a:t>
                      </a:r>
                      <a:r>
                        <a:rPr lang="en-US" sz="2000" dirty="0">
                          <a:effectLst/>
                        </a:rPr>
                        <a:t> </a:t>
                      </a:r>
                      <a:r>
                        <a:rPr lang="en-US" sz="2000" dirty="0" err="1">
                          <a:effectLst/>
                        </a:rPr>
                        <a:t>cộng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22225" algn="ctr">
                        <a:lnSpc>
                          <a:spcPct val="107000"/>
                        </a:lnSpc>
                        <a:spcBef>
                          <a:spcPts val="0"/>
                        </a:spcBef>
                        <a:spcAft>
                          <a:spcPts val="800"/>
                        </a:spcAft>
                      </a:pPr>
                      <a:r>
                        <a:rPr lang="en-US" sz="2000" b="1" dirty="0">
                          <a:effectLst/>
                        </a:rPr>
                        <a:t>70</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en-US" sz="2000" b="1" dirty="0">
                          <a:effectLst/>
                        </a:rPr>
                        <a:t>100</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extLst>
                  <a:ext uri="{0D108BD9-81ED-4DB2-BD59-A6C34878D82A}">
                    <a16:rowId xmlns:a16="http://schemas.microsoft.com/office/drawing/2014/main" xmlns="" val="573247378"/>
                  </a:ext>
                </a:extLst>
              </a:tr>
            </a:tbl>
          </a:graphicData>
        </a:graphic>
      </p:graphicFrame>
    </p:spTree>
    <p:extLst>
      <p:ext uri="{BB962C8B-B14F-4D97-AF65-F5344CB8AC3E}">
        <p14:creationId xmlns:p14="http://schemas.microsoft.com/office/powerpoint/2010/main" val="2813579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8284" cy="6857999"/>
          </a:xfrm>
          <a:prstGeom prst="rect">
            <a:avLst/>
          </a:prstGeom>
        </p:spPr>
      </p:pic>
      <p:sp>
        <p:nvSpPr>
          <p:cNvPr id="5" name="TextBox 4">
            <a:extLst>
              <a:ext uri="{FF2B5EF4-FFF2-40B4-BE49-F238E27FC236}">
                <a16:creationId xmlns:a16="http://schemas.microsoft.com/office/drawing/2014/main" xmlns="" id="{D3CBFF0F-280B-43A7-8C33-B7CBB41B455A}"/>
              </a:ext>
            </a:extLst>
          </p:cNvPr>
          <p:cNvSpPr txBox="1"/>
          <p:nvPr/>
        </p:nvSpPr>
        <p:spPr>
          <a:xfrm>
            <a:off x="2508674" y="720568"/>
            <a:ext cx="6765722" cy="830997"/>
          </a:xfrm>
          <a:prstGeom prst="rect">
            <a:avLst/>
          </a:prstGeom>
          <a:noFill/>
        </p:spPr>
        <p:txBody>
          <a:bodyPr wrap="square" rtlCol="0">
            <a:spAutoFit/>
          </a:bodyPr>
          <a:lstStyle/>
          <a:p>
            <a:pPr algn="ctr"/>
            <a:r>
              <a:rPr lang="en-US" sz="2400" dirty="0">
                <a:solidFill>
                  <a:srgbClr val="D0A955"/>
                </a:solidFill>
                <a:latin typeface="Open Sans Extrabold" panose="020B0906030804020204" pitchFamily="34" charset="0"/>
                <a:ea typeface="Open Sans Extrabold" panose="020B0906030804020204" pitchFamily="34" charset="0"/>
                <a:cs typeface="Open Sans Extrabold" panose="020B0906030804020204" pitchFamily="34" charset="0"/>
              </a:rPr>
              <a:t>BỘ SÁCH GIÁO KHOA</a:t>
            </a:r>
          </a:p>
          <a:p>
            <a:pPr algn="ctr"/>
            <a:r>
              <a:rPr lang="en-US" sz="2400" dirty="0">
                <a:solidFill>
                  <a:srgbClr val="72BE43"/>
                </a:solidFill>
                <a:latin typeface="Open Sans Extrabold" panose="020B0906030804020204" pitchFamily="34" charset="0"/>
                <a:ea typeface="Open Sans Extrabold" panose="020B0906030804020204" pitchFamily="34" charset="0"/>
                <a:cs typeface="Open Sans Extrabold" panose="020B0906030804020204" pitchFamily="34" charset="0"/>
              </a:rPr>
              <a:t>KẾT NỐI TRI THỨC VỚI CUỘC SỐNG</a:t>
            </a:r>
          </a:p>
        </p:txBody>
      </p:sp>
      <p:pic>
        <p:nvPicPr>
          <p:cNvPr id="6" name="Picture 5">
            <a:extLst>
              <a:ext uri="{FF2B5EF4-FFF2-40B4-BE49-F238E27FC236}">
                <a16:creationId xmlns:a16="http://schemas.microsoft.com/office/drawing/2014/main" xmlns="" id="{6A5C0F38-3988-40ED-A9FC-498110CEE9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4893" y="1551565"/>
            <a:ext cx="1371256" cy="495112"/>
          </a:xfrm>
          <a:prstGeom prst="rect">
            <a:avLst/>
          </a:prstGeom>
        </p:spPr>
      </p:pic>
      <p:sp>
        <p:nvSpPr>
          <p:cNvPr id="7" name="TextBox 6">
            <a:extLst>
              <a:ext uri="{FF2B5EF4-FFF2-40B4-BE49-F238E27FC236}">
                <a16:creationId xmlns:a16="http://schemas.microsoft.com/office/drawing/2014/main" xmlns="" id="{18F602BB-E207-4B94-9870-1007948A2EA5}"/>
              </a:ext>
            </a:extLst>
          </p:cNvPr>
          <p:cNvSpPr txBox="1"/>
          <p:nvPr/>
        </p:nvSpPr>
        <p:spPr>
          <a:xfrm>
            <a:off x="5205907" y="1583677"/>
            <a:ext cx="1209228" cy="430887"/>
          </a:xfrm>
          <a:prstGeom prst="rect">
            <a:avLst/>
          </a:prstGeom>
          <a:noFill/>
        </p:spPr>
        <p:txBody>
          <a:bodyPr wrap="square" rtlCol="0">
            <a:spAutoFit/>
          </a:bodyPr>
          <a:lstStyle/>
          <a:p>
            <a:pPr algn="ctr"/>
            <a:r>
              <a:rPr lang="en-US" sz="2200" dirty="0">
                <a:solidFill>
                  <a:prstClr val="white"/>
                </a:solidFill>
                <a:latin typeface="Open Sans Extrabold" panose="020B0906030804020204" pitchFamily="34" charset="0"/>
                <a:ea typeface="Open Sans Extrabold" panose="020B0906030804020204" pitchFamily="34" charset="0"/>
                <a:cs typeface="Open Sans Extrabold" panose="020B0906030804020204" pitchFamily="34" charset="0"/>
              </a:rPr>
              <a:t>LỚP 11</a:t>
            </a:r>
          </a:p>
        </p:txBody>
      </p:sp>
      <p:pic>
        <p:nvPicPr>
          <p:cNvPr id="9" name="Picture 8">
            <a:extLst>
              <a:ext uri="{FF2B5EF4-FFF2-40B4-BE49-F238E27FC236}">
                <a16:creationId xmlns:a16="http://schemas.microsoft.com/office/drawing/2014/main" xmlns="" id="{6A0656CE-B4F4-46FD-A93A-460919EEA7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790" y="825499"/>
            <a:ext cx="9368419" cy="6623055"/>
          </a:xfrm>
          <a:prstGeom prst="rect">
            <a:avLst/>
          </a:prstGeom>
        </p:spPr>
      </p:pic>
    </p:spTree>
    <p:extLst>
      <p:ext uri="{BB962C8B-B14F-4D97-AF65-F5344CB8AC3E}">
        <p14:creationId xmlns:p14="http://schemas.microsoft.com/office/powerpoint/2010/main" val="2694885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1"/>
          <p:cNvSpPr>
            <a:spLocks noChangeArrowheads="1"/>
          </p:cNvSpPr>
          <p:nvPr/>
        </p:nvSpPr>
        <p:spPr bwMode="auto">
          <a:xfrm>
            <a:off x="355166" y="1020148"/>
            <a:ext cx="1148166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r>
              <a:rPr lang="vi-VN" sz="2400" b="1" dirty="0">
                <a:solidFill>
                  <a:srgbClr val="00B050"/>
                </a:solidFill>
                <a:ea typeface="Arial" pitchFamily="34" charset="0"/>
                <a:cs typeface="Arial" pitchFamily="34" charset="0"/>
              </a:rPr>
              <a:t>CẤU TRÚC SÁCH VÀ PHÂN PHỐI THỜI LƯỢNG SGK GDTC 11 –</a:t>
            </a:r>
            <a:r>
              <a:rPr lang="en-US" sz="2400" b="1" dirty="0">
                <a:solidFill>
                  <a:srgbClr val="00B050"/>
                </a:solidFill>
                <a:latin typeface="Arial" pitchFamily="34" charset="0"/>
                <a:ea typeface="Arial" pitchFamily="34" charset="0"/>
                <a:cs typeface="Arial" pitchFamily="34" charset="0"/>
              </a:rPr>
              <a:t> </a:t>
            </a:r>
            <a:r>
              <a:rPr lang="en-US" sz="2400" b="1" dirty="0" err="1">
                <a:solidFill>
                  <a:srgbClr val="00B050"/>
                </a:solidFill>
                <a:latin typeface="Arial" pitchFamily="34" charset="0"/>
                <a:ea typeface="Arial" pitchFamily="34" charset="0"/>
                <a:cs typeface="Arial" pitchFamily="34" charset="0"/>
              </a:rPr>
              <a:t>CẦU</a:t>
            </a:r>
            <a:r>
              <a:rPr lang="en-US" sz="2400" b="1" dirty="0">
                <a:solidFill>
                  <a:srgbClr val="00B050"/>
                </a:solidFill>
                <a:latin typeface="Arial" pitchFamily="34" charset="0"/>
                <a:ea typeface="Arial" pitchFamily="34" charset="0"/>
                <a:cs typeface="Arial" pitchFamily="34" charset="0"/>
              </a:rPr>
              <a:t> </a:t>
            </a:r>
            <a:r>
              <a:rPr lang="en-US" sz="2400" b="1" dirty="0" err="1">
                <a:solidFill>
                  <a:srgbClr val="00B050"/>
                </a:solidFill>
                <a:latin typeface="Arial" pitchFamily="34" charset="0"/>
                <a:ea typeface="Arial" pitchFamily="34" charset="0"/>
                <a:cs typeface="Arial" pitchFamily="34" charset="0"/>
              </a:rPr>
              <a:t>LÔNG</a:t>
            </a:r>
            <a:endParaRPr lang="en-US" sz="2400" dirty="0">
              <a:solidFill>
                <a:srgbClr val="00B050"/>
              </a:solidFill>
              <a:latin typeface="Arial" pitchFamily="34" charset="0"/>
              <a:cs typeface="Arial" pitchFamily="34" charset="0"/>
            </a:endParaRPr>
          </a:p>
        </p:txBody>
      </p:sp>
      <p:graphicFrame>
        <p:nvGraphicFramePr>
          <p:cNvPr id="5" name="Table 4">
            <a:extLst>
              <a:ext uri="{FF2B5EF4-FFF2-40B4-BE49-F238E27FC236}">
                <a16:creationId xmlns:a16="http://schemas.microsoft.com/office/drawing/2014/main" xmlns="" id="{DF144A2B-20DA-721F-CA0C-9A59CC8AF312}"/>
              </a:ext>
            </a:extLst>
          </p:cNvPr>
          <p:cNvGraphicFramePr>
            <a:graphicFrameLocks noGrp="1"/>
          </p:cNvGraphicFramePr>
          <p:nvPr>
            <p:extLst>
              <p:ext uri="{D42A27DB-BD31-4B8C-83A1-F6EECF244321}">
                <p14:modId xmlns:p14="http://schemas.microsoft.com/office/powerpoint/2010/main" val="430795469"/>
              </p:ext>
            </p:extLst>
          </p:nvPr>
        </p:nvGraphicFramePr>
        <p:xfrm>
          <a:off x="468638" y="1481813"/>
          <a:ext cx="11101871" cy="4971798"/>
        </p:xfrm>
        <a:graphic>
          <a:graphicData uri="http://schemas.openxmlformats.org/drawingml/2006/table">
            <a:tbl>
              <a:tblPr firstRow="1" firstCol="1" bandRow="1">
                <a:tableStyleId>{21E4AEA4-8DFA-4A89-87EB-49C32662AFE0}</a:tableStyleId>
              </a:tblPr>
              <a:tblGrid>
                <a:gridCol w="590226">
                  <a:extLst>
                    <a:ext uri="{9D8B030D-6E8A-4147-A177-3AD203B41FA5}">
                      <a16:colId xmlns:a16="http://schemas.microsoft.com/office/drawing/2014/main" xmlns="" val="2200837137"/>
                    </a:ext>
                  </a:extLst>
                </a:gridCol>
                <a:gridCol w="2023633">
                  <a:extLst>
                    <a:ext uri="{9D8B030D-6E8A-4147-A177-3AD203B41FA5}">
                      <a16:colId xmlns:a16="http://schemas.microsoft.com/office/drawing/2014/main" xmlns="" val="2594896890"/>
                    </a:ext>
                  </a:extLst>
                </a:gridCol>
                <a:gridCol w="6361326">
                  <a:extLst>
                    <a:ext uri="{9D8B030D-6E8A-4147-A177-3AD203B41FA5}">
                      <a16:colId xmlns:a16="http://schemas.microsoft.com/office/drawing/2014/main" xmlns="" val="2147296352"/>
                    </a:ext>
                  </a:extLst>
                </a:gridCol>
                <a:gridCol w="795014">
                  <a:extLst>
                    <a:ext uri="{9D8B030D-6E8A-4147-A177-3AD203B41FA5}">
                      <a16:colId xmlns:a16="http://schemas.microsoft.com/office/drawing/2014/main" xmlns="" val="2732575818"/>
                    </a:ext>
                  </a:extLst>
                </a:gridCol>
                <a:gridCol w="665836">
                  <a:extLst>
                    <a:ext uri="{9D8B030D-6E8A-4147-A177-3AD203B41FA5}">
                      <a16:colId xmlns:a16="http://schemas.microsoft.com/office/drawing/2014/main" xmlns="" val="4143736976"/>
                    </a:ext>
                  </a:extLst>
                </a:gridCol>
                <a:gridCol w="665836">
                  <a:extLst>
                    <a:ext uri="{9D8B030D-6E8A-4147-A177-3AD203B41FA5}">
                      <a16:colId xmlns:a16="http://schemas.microsoft.com/office/drawing/2014/main" xmlns="" val="3756313120"/>
                    </a:ext>
                  </a:extLst>
                </a:gridCol>
              </a:tblGrid>
              <a:tr h="705915">
                <a:tc>
                  <a:txBody>
                    <a:bodyPr/>
                    <a:lstStyle/>
                    <a:p>
                      <a:pPr marL="0" marR="22225" algn="ctr">
                        <a:lnSpc>
                          <a:spcPct val="107000"/>
                        </a:lnSpc>
                        <a:spcBef>
                          <a:spcPts val="0"/>
                        </a:spcBef>
                        <a:spcAft>
                          <a:spcPts val="800"/>
                        </a:spcAft>
                      </a:pPr>
                      <a:r>
                        <a:rPr lang="en-US" sz="2000" dirty="0">
                          <a:effectLst/>
                        </a:rPr>
                        <a:t>TT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en-US" sz="2000" dirty="0" err="1">
                          <a:effectLst/>
                        </a:rPr>
                        <a:t>Phần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en-US" sz="2000">
                          <a:effectLst/>
                        </a:rPr>
                        <a:t>Tên chủ đề</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en-US" sz="2000">
                          <a:effectLst/>
                        </a:rPr>
                        <a:t>Số bài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en-US" sz="2000">
                          <a:effectLst/>
                        </a:rPr>
                        <a:t>Số tiết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en-US" sz="2000">
                          <a:effectLst/>
                        </a:rPr>
                        <a:t>Tỉ lệ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extLst>
                  <a:ext uri="{0D108BD9-81ED-4DB2-BD59-A6C34878D82A}">
                    <a16:rowId xmlns:a16="http://schemas.microsoft.com/office/drawing/2014/main" xmlns="" val="2015901571"/>
                  </a:ext>
                </a:extLst>
              </a:tr>
              <a:tr h="904261">
                <a:tc>
                  <a:txBody>
                    <a:bodyPr/>
                    <a:lstStyle/>
                    <a:p>
                      <a:pPr marL="0" marR="22225" algn="ctr">
                        <a:lnSpc>
                          <a:spcPct val="107000"/>
                        </a:lnSpc>
                        <a:spcBef>
                          <a:spcPts val="0"/>
                        </a:spcBef>
                        <a:spcAft>
                          <a:spcPts val="800"/>
                        </a:spcAft>
                      </a:pPr>
                      <a:r>
                        <a:rPr lang="en-US" sz="2000" dirty="0">
                          <a:effectLst/>
                        </a:rPr>
                        <a:t>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nSpc>
                          <a:spcPct val="107000"/>
                        </a:lnSpc>
                        <a:spcBef>
                          <a:spcPts val="0"/>
                        </a:spcBef>
                        <a:spcAft>
                          <a:spcPts val="800"/>
                        </a:spcAft>
                      </a:pPr>
                      <a:r>
                        <a:rPr lang="en-US" sz="2000" dirty="0" err="1">
                          <a:effectLst/>
                        </a:rPr>
                        <a:t>Kiến</a:t>
                      </a:r>
                      <a:r>
                        <a:rPr lang="en-US" sz="2000" dirty="0">
                          <a:effectLst/>
                        </a:rPr>
                        <a:t> </a:t>
                      </a:r>
                      <a:r>
                        <a:rPr lang="en-US" sz="2000" dirty="0" err="1">
                          <a:effectLst/>
                        </a:rPr>
                        <a:t>thức</a:t>
                      </a:r>
                      <a:r>
                        <a:rPr lang="en-US" sz="2000" dirty="0">
                          <a:effectLst/>
                        </a:rPr>
                        <a:t> </a:t>
                      </a:r>
                      <a:r>
                        <a:rPr lang="en-US" sz="2000" dirty="0" err="1">
                          <a:effectLst/>
                        </a:rPr>
                        <a:t>chung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0" algn="just">
                        <a:lnSpc>
                          <a:spcPct val="107000"/>
                        </a:lnSpc>
                        <a:spcBef>
                          <a:spcPts val="0"/>
                        </a:spcBef>
                        <a:spcAft>
                          <a:spcPts val="800"/>
                        </a:spcAft>
                      </a:pPr>
                      <a:r>
                        <a:rPr lang="en-US" sz="1800" i="1" dirty="0" err="1">
                          <a:effectLst/>
                          <a:latin typeface="Arial" pitchFamily="34" charset="0"/>
                          <a:ea typeface="Calibri" panose="020F0502020204030204" pitchFamily="34" charset="0"/>
                          <a:cs typeface="Arial" pitchFamily="34" charset="0"/>
                        </a:rPr>
                        <a:t>Chủ</a:t>
                      </a:r>
                      <a:r>
                        <a:rPr lang="en-US" sz="1800" i="1" dirty="0">
                          <a:effectLst/>
                          <a:latin typeface="Arial" pitchFamily="34" charset="0"/>
                          <a:ea typeface="Calibri" panose="020F0502020204030204" pitchFamily="34" charset="0"/>
                          <a:cs typeface="Arial" pitchFamily="34" charset="0"/>
                        </a:rPr>
                        <a:t> </a:t>
                      </a:r>
                      <a:r>
                        <a:rPr lang="en-US" sz="1800" i="1" dirty="0" err="1">
                          <a:effectLst/>
                          <a:latin typeface="Arial" pitchFamily="34" charset="0"/>
                          <a:ea typeface="Calibri" panose="020F0502020204030204" pitchFamily="34" charset="0"/>
                          <a:cs typeface="Arial" pitchFamily="34" charset="0"/>
                        </a:rPr>
                        <a:t>đề</a:t>
                      </a:r>
                      <a:r>
                        <a:rPr lang="en-US" sz="1800" i="1" dirty="0">
                          <a:effectLst/>
                          <a:latin typeface="Arial" pitchFamily="34" charset="0"/>
                          <a:ea typeface="Calibri" panose="020F0502020204030204" pitchFamily="34" charset="0"/>
                          <a:cs typeface="Arial" pitchFamily="34" charset="0"/>
                        </a:rPr>
                        <a:t>.</a:t>
                      </a:r>
                      <a:r>
                        <a:rPr lang="en-US" sz="1800" dirty="0">
                          <a:effectLst/>
                          <a:latin typeface="Arial" pitchFamily="34" charset="0"/>
                          <a:ea typeface="Calibri" panose="020F0502020204030204" pitchFamily="34" charset="0"/>
                          <a:cs typeface="Arial" pitchFamily="34" charset="0"/>
                        </a:rPr>
                        <a:t> </a:t>
                      </a:r>
                      <a:r>
                        <a:rPr lang="en-US" sz="1800" dirty="0" err="1">
                          <a:effectLst/>
                          <a:latin typeface="Arial" pitchFamily="34" charset="0"/>
                          <a:ea typeface="Calibri" panose="020F0502020204030204" pitchFamily="34" charset="0"/>
                          <a:cs typeface="Arial" pitchFamily="34" charset="0"/>
                        </a:rPr>
                        <a:t>Sử</a:t>
                      </a:r>
                      <a:r>
                        <a:rPr lang="en-US" sz="1800" dirty="0">
                          <a:effectLst/>
                          <a:latin typeface="Arial" pitchFamily="34" charset="0"/>
                          <a:ea typeface="Calibri" panose="020F0502020204030204" pitchFamily="34" charset="0"/>
                          <a:cs typeface="Arial" pitchFamily="34" charset="0"/>
                        </a:rPr>
                        <a:t> </a:t>
                      </a:r>
                      <a:r>
                        <a:rPr lang="en-US" sz="1800" dirty="0" err="1">
                          <a:effectLst/>
                          <a:latin typeface="Arial" pitchFamily="34" charset="0"/>
                          <a:ea typeface="Calibri" panose="020F0502020204030204" pitchFamily="34" charset="0"/>
                          <a:cs typeface="Arial" pitchFamily="34" charset="0"/>
                        </a:rPr>
                        <a:t>dụng</a:t>
                      </a:r>
                      <a:r>
                        <a:rPr lang="en-US" sz="1800" dirty="0">
                          <a:effectLst/>
                          <a:latin typeface="Arial" pitchFamily="34" charset="0"/>
                          <a:ea typeface="Calibri" panose="020F0502020204030204" pitchFamily="34" charset="0"/>
                          <a:cs typeface="Arial" pitchFamily="34" charset="0"/>
                        </a:rPr>
                        <a:t> </a:t>
                      </a:r>
                      <a:r>
                        <a:rPr lang="en-US" sz="1800" dirty="0" err="1">
                          <a:effectLst/>
                          <a:latin typeface="Arial" pitchFamily="34" charset="0"/>
                          <a:ea typeface="Calibri" panose="020F0502020204030204" pitchFamily="34" charset="0"/>
                          <a:cs typeface="Arial" pitchFamily="34" charset="0"/>
                        </a:rPr>
                        <a:t>các</a:t>
                      </a:r>
                      <a:r>
                        <a:rPr lang="en-US" sz="1800" dirty="0">
                          <a:effectLst/>
                          <a:latin typeface="Arial" pitchFamily="34" charset="0"/>
                          <a:ea typeface="Calibri" panose="020F0502020204030204" pitchFamily="34" charset="0"/>
                          <a:cs typeface="Arial" pitchFamily="34" charset="0"/>
                        </a:rPr>
                        <a:t> </a:t>
                      </a:r>
                      <a:r>
                        <a:rPr lang="en-US" sz="1800" dirty="0" err="1">
                          <a:effectLst/>
                          <a:latin typeface="Arial" pitchFamily="34" charset="0"/>
                          <a:ea typeface="Calibri" panose="020F0502020204030204" pitchFamily="34" charset="0"/>
                          <a:cs typeface="Arial" pitchFamily="34" charset="0"/>
                        </a:rPr>
                        <a:t>yếu</a:t>
                      </a:r>
                      <a:r>
                        <a:rPr lang="en-US" sz="1800" dirty="0">
                          <a:effectLst/>
                          <a:latin typeface="Arial" pitchFamily="34" charset="0"/>
                          <a:ea typeface="Calibri" panose="020F0502020204030204" pitchFamily="34" charset="0"/>
                          <a:cs typeface="Arial" pitchFamily="34" charset="0"/>
                        </a:rPr>
                        <a:t> </a:t>
                      </a:r>
                      <a:r>
                        <a:rPr lang="en-US" sz="1800" dirty="0" err="1">
                          <a:effectLst/>
                          <a:latin typeface="Arial" pitchFamily="34" charset="0"/>
                          <a:ea typeface="Calibri" panose="020F0502020204030204" pitchFamily="34" charset="0"/>
                          <a:cs typeface="Arial" pitchFamily="34" charset="0"/>
                        </a:rPr>
                        <a:t>tố</a:t>
                      </a:r>
                      <a:r>
                        <a:rPr lang="en-US" sz="1800" dirty="0">
                          <a:effectLst/>
                          <a:latin typeface="Arial" pitchFamily="34" charset="0"/>
                          <a:ea typeface="Calibri" panose="020F0502020204030204" pitchFamily="34" charset="0"/>
                          <a:cs typeface="Arial" pitchFamily="34" charset="0"/>
                        </a:rPr>
                        <a:t> </a:t>
                      </a:r>
                      <a:r>
                        <a:rPr lang="en-US" sz="1800" dirty="0" err="1">
                          <a:effectLst/>
                          <a:latin typeface="Arial" pitchFamily="34" charset="0"/>
                          <a:ea typeface="Calibri" panose="020F0502020204030204" pitchFamily="34" charset="0"/>
                          <a:cs typeface="Arial" pitchFamily="34" charset="0"/>
                        </a:rPr>
                        <a:t>tự</a:t>
                      </a:r>
                      <a:r>
                        <a:rPr lang="en-US" sz="1800" dirty="0">
                          <a:effectLst/>
                          <a:latin typeface="Arial" pitchFamily="34" charset="0"/>
                          <a:ea typeface="Calibri" panose="020F0502020204030204" pitchFamily="34" charset="0"/>
                          <a:cs typeface="Arial" pitchFamily="34" charset="0"/>
                        </a:rPr>
                        <a:t> </a:t>
                      </a:r>
                      <a:r>
                        <a:rPr lang="en-US" sz="1800" dirty="0" err="1">
                          <a:effectLst/>
                          <a:latin typeface="Arial" pitchFamily="34" charset="0"/>
                          <a:ea typeface="Calibri" panose="020F0502020204030204" pitchFamily="34" charset="0"/>
                          <a:cs typeface="Arial" pitchFamily="34" charset="0"/>
                        </a:rPr>
                        <a:t>nhiên</a:t>
                      </a:r>
                      <a:r>
                        <a:rPr lang="en-US" sz="1800" dirty="0">
                          <a:effectLst/>
                          <a:latin typeface="Arial" pitchFamily="34" charset="0"/>
                          <a:ea typeface="Calibri" panose="020F0502020204030204" pitchFamily="34" charset="0"/>
                          <a:cs typeface="Arial" pitchFamily="34" charset="0"/>
                        </a:rPr>
                        <a:t>, </a:t>
                      </a:r>
                      <a:r>
                        <a:rPr lang="en-US" sz="1800" dirty="0" err="1">
                          <a:effectLst/>
                          <a:latin typeface="Arial" pitchFamily="34" charset="0"/>
                          <a:ea typeface="Calibri" panose="020F0502020204030204" pitchFamily="34" charset="0"/>
                          <a:cs typeface="Arial" pitchFamily="34" charset="0"/>
                        </a:rPr>
                        <a:t>dinh</a:t>
                      </a:r>
                      <a:r>
                        <a:rPr lang="en-US" sz="1800" dirty="0">
                          <a:effectLst/>
                          <a:latin typeface="Arial" pitchFamily="34" charset="0"/>
                          <a:ea typeface="Calibri" panose="020F0502020204030204" pitchFamily="34" charset="0"/>
                          <a:cs typeface="Arial" pitchFamily="34" charset="0"/>
                        </a:rPr>
                        <a:t> </a:t>
                      </a:r>
                      <a:r>
                        <a:rPr lang="en-US" sz="1800" dirty="0" err="1">
                          <a:effectLst/>
                          <a:latin typeface="Arial" pitchFamily="34" charset="0"/>
                          <a:ea typeface="Calibri" panose="020F0502020204030204" pitchFamily="34" charset="0"/>
                          <a:cs typeface="Arial" pitchFamily="34" charset="0"/>
                        </a:rPr>
                        <a:t>dưỡng</a:t>
                      </a:r>
                      <a:r>
                        <a:rPr lang="en-US" sz="1800" dirty="0">
                          <a:effectLst/>
                          <a:latin typeface="Arial" pitchFamily="34" charset="0"/>
                          <a:ea typeface="Calibri" panose="020F0502020204030204" pitchFamily="34" charset="0"/>
                          <a:cs typeface="Arial" pitchFamily="34" charset="0"/>
                        </a:rPr>
                        <a:t> </a:t>
                      </a:r>
                      <a:r>
                        <a:rPr lang="en-US" sz="1800" dirty="0" err="1">
                          <a:effectLst/>
                          <a:latin typeface="Arial" pitchFamily="34" charset="0"/>
                          <a:ea typeface="Calibri" panose="020F0502020204030204" pitchFamily="34" charset="0"/>
                          <a:cs typeface="Arial" pitchFamily="34" charset="0"/>
                        </a:rPr>
                        <a:t>để</a:t>
                      </a:r>
                      <a:r>
                        <a:rPr lang="en-US" sz="1800" dirty="0">
                          <a:effectLst/>
                          <a:latin typeface="Arial" pitchFamily="34" charset="0"/>
                          <a:ea typeface="Calibri" panose="020F0502020204030204" pitchFamily="34" charset="0"/>
                          <a:cs typeface="Arial" pitchFamily="34" charset="0"/>
                        </a:rPr>
                        <a:t> </a:t>
                      </a:r>
                      <a:r>
                        <a:rPr lang="en-US" sz="1800" dirty="0" err="1">
                          <a:effectLst/>
                          <a:latin typeface="Arial" pitchFamily="34" charset="0"/>
                          <a:ea typeface="Calibri" panose="020F0502020204030204" pitchFamily="34" charset="0"/>
                          <a:cs typeface="Arial" pitchFamily="34" charset="0"/>
                        </a:rPr>
                        <a:t>rèn</a:t>
                      </a:r>
                      <a:r>
                        <a:rPr lang="en-US" sz="1800" dirty="0">
                          <a:effectLst/>
                          <a:latin typeface="Arial" pitchFamily="34" charset="0"/>
                          <a:ea typeface="Calibri" panose="020F0502020204030204" pitchFamily="34" charset="0"/>
                          <a:cs typeface="Arial" pitchFamily="34" charset="0"/>
                        </a:rPr>
                        <a:t> </a:t>
                      </a:r>
                      <a:r>
                        <a:rPr lang="en-US" sz="1800" dirty="0" err="1">
                          <a:effectLst/>
                          <a:latin typeface="Arial" pitchFamily="34" charset="0"/>
                          <a:ea typeface="Calibri" panose="020F0502020204030204" pitchFamily="34" charset="0"/>
                          <a:cs typeface="Arial" pitchFamily="34" charset="0"/>
                        </a:rPr>
                        <a:t>luyện</a:t>
                      </a:r>
                      <a:r>
                        <a:rPr lang="en-US" sz="1800" dirty="0">
                          <a:effectLst/>
                          <a:latin typeface="Arial" pitchFamily="34" charset="0"/>
                          <a:ea typeface="Calibri" panose="020F0502020204030204" pitchFamily="34" charset="0"/>
                          <a:cs typeface="Arial" pitchFamily="34" charset="0"/>
                        </a:rPr>
                        <a:t> </a:t>
                      </a:r>
                      <a:r>
                        <a:rPr lang="en-US" sz="1800" dirty="0" err="1">
                          <a:effectLst/>
                          <a:latin typeface="Arial" pitchFamily="34" charset="0"/>
                          <a:ea typeface="Calibri" panose="020F0502020204030204" pitchFamily="34" charset="0"/>
                          <a:cs typeface="Arial" pitchFamily="34" charset="0"/>
                        </a:rPr>
                        <a:t>sức</a:t>
                      </a:r>
                      <a:r>
                        <a:rPr lang="en-US" sz="1800" dirty="0">
                          <a:effectLst/>
                          <a:latin typeface="Arial" pitchFamily="34" charset="0"/>
                          <a:ea typeface="Calibri" panose="020F0502020204030204" pitchFamily="34" charset="0"/>
                          <a:cs typeface="Arial" pitchFamily="34" charset="0"/>
                        </a:rPr>
                        <a:t> </a:t>
                      </a:r>
                      <a:r>
                        <a:rPr lang="en-US" sz="1800" dirty="0" err="1">
                          <a:effectLst/>
                          <a:latin typeface="Arial" pitchFamily="34" charset="0"/>
                          <a:ea typeface="Calibri" panose="020F0502020204030204" pitchFamily="34" charset="0"/>
                          <a:cs typeface="Arial" pitchFamily="34" charset="0"/>
                        </a:rPr>
                        <a:t>khoẻ</a:t>
                      </a:r>
                      <a:r>
                        <a:rPr lang="en-US" sz="1800" dirty="0">
                          <a:effectLst/>
                          <a:latin typeface="Arial" pitchFamily="34" charset="0"/>
                          <a:ea typeface="Calibri" panose="020F0502020204030204" pitchFamily="34" charset="0"/>
                          <a:cs typeface="Arial" pitchFamily="34" charset="0"/>
                        </a:rPr>
                        <a:t> </a:t>
                      </a:r>
                      <a:r>
                        <a:rPr lang="en-US" sz="1800" dirty="0" err="1">
                          <a:effectLst/>
                          <a:latin typeface="Arial" pitchFamily="34" charset="0"/>
                          <a:ea typeface="Calibri" panose="020F0502020204030204" pitchFamily="34" charset="0"/>
                          <a:cs typeface="Arial" pitchFamily="34" charset="0"/>
                        </a:rPr>
                        <a:t>và</a:t>
                      </a:r>
                      <a:r>
                        <a:rPr lang="en-US" sz="1800" dirty="0">
                          <a:effectLst/>
                          <a:latin typeface="Arial" pitchFamily="34" charset="0"/>
                          <a:ea typeface="Calibri" panose="020F0502020204030204" pitchFamily="34" charset="0"/>
                          <a:cs typeface="Arial" pitchFamily="34" charset="0"/>
                        </a:rPr>
                        <a:t> </a:t>
                      </a:r>
                      <a:r>
                        <a:rPr lang="en-US" sz="1800" dirty="0" err="1">
                          <a:effectLst/>
                          <a:latin typeface="Arial" pitchFamily="34" charset="0"/>
                          <a:ea typeface="Calibri" panose="020F0502020204030204" pitchFamily="34" charset="0"/>
                          <a:cs typeface="Arial" pitchFamily="34" charset="0"/>
                        </a:rPr>
                        <a:t>phát</a:t>
                      </a:r>
                      <a:r>
                        <a:rPr lang="en-US" sz="1800" dirty="0">
                          <a:effectLst/>
                          <a:latin typeface="Arial" pitchFamily="34" charset="0"/>
                          <a:ea typeface="Calibri" panose="020F0502020204030204" pitchFamily="34" charset="0"/>
                          <a:cs typeface="Arial" pitchFamily="34" charset="0"/>
                        </a:rPr>
                        <a:t> </a:t>
                      </a:r>
                      <a:r>
                        <a:rPr lang="en-US" sz="1800" dirty="0" err="1">
                          <a:effectLst/>
                          <a:latin typeface="Arial" pitchFamily="34" charset="0"/>
                          <a:ea typeface="Calibri" panose="020F0502020204030204" pitchFamily="34" charset="0"/>
                          <a:cs typeface="Arial" pitchFamily="34" charset="0"/>
                        </a:rPr>
                        <a:t>triển</a:t>
                      </a:r>
                      <a:r>
                        <a:rPr lang="en-US" sz="1800" dirty="0">
                          <a:effectLst/>
                          <a:latin typeface="Arial" pitchFamily="34" charset="0"/>
                          <a:ea typeface="Calibri" panose="020F0502020204030204" pitchFamily="34" charset="0"/>
                          <a:cs typeface="Arial" pitchFamily="34" charset="0"/>
                        </a:rPr>
                        <a:t> </a:t>
                      </a:r>
                      <a:r>
                        <a:rPr lang="en-US" sz="1800" dirty="0" err="1">
                          <a:effectLst/>
                          <a:latin typeface="Arial" pitchFamily="34" charset="0"/>
                          <a:ea typeface="Calibri" panose="020F0502020204030204" pitchFamily="34" charset="0"/>
                          <a:cs typeface="Arial" pitchFamily="34" charset="0"/>
                        </a:rPr>
                        <a:t>thể</a:t>
                      </a:r>
                      <a:r>
                        <a:rPr lang="en-US" sz="1800" dirty="0">
                          <a:effectLst/>
                          <a:latin typeface="Arial" pitchFamily="34" charset="0"/>
                          <a:ea typeface="Calibri" panose="020F0502020204030204" pitchFamily="34" charset="0"/>
                          <a:cs typeface="Arial" pitchFamily="34" charset="0"/>
                        </a:rPr>
                        <a:t> </a:t>
                      </a:r>
                      <a:r>
                        <a:rPr lang="en-US" sz="1800" dirty="0" err="1">
                          <a:effectLst/>
                          <a:latin typeface="Arial" pitchFamily="34" charset="0"/>
                          <a:ea typeface="Calibri" panose="020F0502020204030204" pitchFamily="34" charset="0"/>
                          <a:cs typeface="Arial" pitchFamily="34" charset="0"/>
                        </a:rPr>
                        <a:t>chất</a:t>
                      </a:r>
                      <a:endParaRPr lang="en-US" sz="1600" dirty="0">
                        <a:effectLst/>
                        <a:latin typeface="Arial" pitchFamily="34" charset="0"/>
                        <a:ea typeface="Calibri" panose="020F0502020204030204" pitchFamily="34" charset="0"/>
                        <a:cs typeface="Arial" pitchFamily="34" charset="0"/>
                      </a:endParaRPr>
                    </a:p>
                  </a:txBody>
                  <a:tcPr marL="18415" marR="18415" marT="0" marB="0" anchor="ctr"/>
                </a:tc>
                <a:tc>
                  <a:txBody>
                    <a:bodyPr/>
                    <a:lstStyle/>
                    <a:p>
                      <a:pPr marL="0" marR="0" algn="ctr">
                        <a:lnSpc>
                          <a:spcPct val="107000"/>
                        </a:lnSpc>
                        <a:spcBef>
                          <a:spcPts val="0"/>
                        </a:spcBef>
                        <a:spcAft>
                          <a:spcPts val="800"/>
                        </a:spcAft>
                      </a:pPr>
                      <a:r>
                        <a:rPr lang="en-US" sz="1800">
                          <a:effectLst/>
                          <a:latin typeface="Arial" pitchFamily="34" charset="0"/>
                          <a:ea typeface="Calibri" panose="020F0502020204030204" pitchFamily="34" charset="0"/>
                          <a:cs typeface="Arial" pitchFamily="34" charset="0"/>
                        </a:rPr>
                        <a:t>0</a:t>
                      </a:r>
                      <a:endParaRPr lang="en-US" sz="1600">
                        <a:effectLst/>
                        <a:latin typeface="Arial" pitchFamily="34" charset="0"/>
                        <a:ea typeface="Calibri" panose="020F0502020204030204" pitchFamily="34" charset="0"/>
                        <a:cs typeface="Arial" pitchFamily="34" charset="0"/>
                      </a:endParaRPr>
                    </a:p>
                  </a:txBody>
                  <a:tcPr marL="18415" marR="18415" marT="0" marB="0" anchor="ctr"/>
                </a:tc>
                <a:tc>
                  <a:txBody>
                    <a:bodyPr/>
                    <a:lstStyle/>
                    <a:p>
                      <a:pPr marL="0" marR="0" algn="ctr">
                        <a:lnSpc>
                          <a:spcPct val="107000"/>
                        </a:lnSpc>
                        <a:spcBef>
                          <a:spcPts val="0"/>
                        </a:spcBef>
                        <a:spcAft>
                          <a:spcPts val="800"/>
                        </a:spcAft>
                      </a:pPr>
                      <a:r>
                        <a:rPr lang="en-US" sz="1800">
                          <a:effectLst/>
                          <a:latin typeface="Arial" pitchFamily="34" charset="0"/>
                          <a:ea typeface="Calibri" panose="020F0502020204030204" pitchFamily="34" charset="0"/>
                          <a:cs typeface="Arial" pitchFamily="34" charset="0"/>
                        </a:rPr>
                        <a:t>0</a:t>
                      </a:r>
                      <a:endParaRPr lang="en-US" sz="1600">
                        <a:effectLst/>
                        <a:latin typeface="Arial" pitchFamily="34" charset="0"/>
                        <a:ea typeface="Calibri" panose="020F0502020204030204" pitchFamily="34" charset="0"/>
                        <a:cs typeface="Arial" pitchFamily="34" charset="0"/>
                      </a:endParaRPr>
                    </a:p>
                  </a:txBody>
                  <a:tcPr marL="18415" marR="18415" marT="0" marB="0" anchor="ctr"/>
                </a:tc>
                <a:tc>
                  <a:txBody>
                    <a:bodyPr/>
                    <a:lstStyle/>
                    <a:p>
                      <a:pPr marL="0" marR="0" algn="ctr">
                        <a:lnSpc>
                          <a:spcPct val="107000"/>
                        </a:lnSpc>
                        <a:spcBef>
                          <a:spcPts val="0"/>
                        </a:spcBef>
                        <a:spcAft>
                          <a:spcPts val="800"/>
                        </a:spcAft>
                      </a:pPr>
                      <a:r>
                        <a:rPr lang="en-US" sz="1800">
                          <a:effectLst/>
                          <a:latin typeface="Arial" pitchFamily="34" charset="0"/>
                          <a:ea typeface="Calibri" panose="020F0502020204030204" pitchFamily="34" charset="0"/>
                          <a:cs typeface="Arial" pitchFamily="34" charset="0"/>
                        </a:rPr>
                        <a:t>0</a:t>
                      </a:r>
                      <a:endParaRPr lang="en-US" sz="1600">
                        <a:effectLst/>
                        <a:latin typeface="Arial" pitchFamily="34" charset="0"/>
                        <a:ea typeface="Calibri" panose="020F0502020204030204" pitchFamily="34" charset="0"/>
                        <a:cs typeface="Arial" pitchFamily="34" charset="0"/>
                      </a:endParaRPr>
                    </a:p>
                  </a:txBody>
                  <a:tcPr marL="18415" marR="18415" marT="0" marB="0" anchor="ctr"/>
                </a:tc>
                <a:extLst>
                  <a:ext uri="{0D108BD9-81ED-4DB2-BD59-A6C34878D82A}">
                    <a16:rowId xmlns:a16="http://schemas.microsoft.com/office/drawing/2014/main" xmlns="" val="1970272451"/>
                  </a:ext>
                </a:extLst>
              </a:tr>
              <a:tr h="344963">
                <a:tc rowSpan="7">
                  <a:txBody>
                    <a:bodyPr/>
                    <a:lstStyle/>
                    <a:p>
                      <a:pPr marL="0" marR="22225" algn="ctr">
                        <a:lnSpc>
                          <a:spcPct val="107000"/>
                        </a:lnSpc>
                        <a:spcBef>
                          <a:spcPts val="0"/>
                        </a:spcBef>
                        <a:spcAft>
                          <a:spcPts val="800"/>
                        </a:spcAft>
                      </a:pPr>
                      <a:r>
                        <a:rPr lang="en-US" sz="2000">
                          <a:effectLst/>
                        </a:rPr>
                        <a:t> </a:t>
                      </a:r>
                      <a:endParaRPr lang="en-US" sz="1800">
                        <a:effectLst/>
                      </a:endParaRPr>
                    </a:p>
                    <a:p>
                      <a:pPr marL="0" marR="22225" algn="ctr">
                        <a:lnSpc>
                          <a:spcPct val="107000"/>
                        </a:lnSpc>
                        <a:spcBef>
                          <a:spcPts val="0"/>
                        </a:spcBef>
                        <a:spcAft>
                          <a:spcPts val="800"/>
                        </a:spcAft>
                      </a:pPr>
                      <a:r>
                        <a:rPr lang="en-US" sz="2000">
                          <a:effectLst/>
                        </a:rPr>
                        <a:t>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rowSpan="7">
                  <a:txBody>
                    <a:bodyPr/>
                    <a:lstStyle/>
                    <a:p>
                      <a:pPr marL="0" marR="22225">
                        <a:lnSpc>
                          <a:spcPct val="107000"/>
                        </a:lnSpc>
                        <a:spcBef>
                          <a:spcPts val="0"/>
                        </a:spcBef>
                        <a:spcAft>
                          <a:spcPts val="800"/>
                        </a:spcAft>
                      </a:pPr>
                      <a:r>
                        <a:rPr lang="en-US" sz="2000" dirty="0" err="1">
                          <a:effectLst/>
                        </a:rPr>
                        <a:t>Thể</a:t>
                      </a:r>
                      <a:r>
                        <a:rPr lang="en-US" sz="2000" dirty="0">
                          <a:effectLst/>
                        </a:rPr>
                        <a:t> </a:t>
                      </a:r>
                      <a:r>
                        <a:rPr lang="en-US" sz="2000" dirty="0" err="1">
                          <a:effectLst/>
                        </a:rPr>
                        <a:t>thao</a:t>
                      </a:r>
                      <a:r>
                        <a:rPr lang="en-US" sz="2000" dirty="0">
                          <a:effectLst/>
                        </a:rPr>
                        <a:t> </a:t>
                      </a:r>
                      <a:r>
                        <a:rPr lang="en-US" sz="2000" dirty="0" err="1">
                          <a:effectLst/>
                        </a:rPr>
                        <a:t>tự</a:t>
                      </a:r>
                      <a:r>
                        <a:rPr lang="en-US" sz="2000" dirty="0">
                          <a:effectLst/>
                        </a:rPr>
                        <a:t> </a:t>
                      </a:r>
                      <a:r>
                        <a:rPr lang="en-US" sz="2000" dirty="0" err="1">
                          <a:effectLst/>
                        </a:rPr>
                        <a:t>chọn</a:t>
                      </a:r>
                      <a:r>
                        <a:rPr lang="en-US" sz="2000" dirty="0">
                          <a:effectLst/>
                        </a:rPr>
                        <a:t>: </a:t>
                      </a:r>
                      <a:r>
                        <a:rPr lang="en-US" sz="2000" dirty="0" err="1">
                          <a:effectLst/>
                        </a:rPr>
                        <a:t>Cầu</a:t>
                      </a:r>
                      <a:r>
                        <a:rPr lang="en-US" sz="2000" baseline="0" dirty="0">
                          <a:effectLst/>
                        </a:rPr>
                        <a:t> </a:t>
                      </a:r>
                      <a:r>
                        <a:rPr lang="en-US" sz="2000" baseline="0" dirty="0" err="1">
                          <a:effectLst/>
                        </a:rPr>
                        <a:t>lông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0" algn="just">
                        <a:lnSpc>
                          <a:spcPct val="107000"/>
                        </a:lnSpc>
                        <a:spcBef>
                          <a:spcPts val="0"/>
                        </a:spcBef>
                        <a:spcAft>
                          <a:spcPts val="800"/>
                        </a:spcAft>
                      </a:pPr>
                      <a:r>
                        <a:rPr lang="en-US" sz="1800" i="1" spc="-30" dirty="0" err="1">
                          <a:effectLst/>
                          <a:latin typeface="Arial" pitchFamily="34" charset="0"/>
                          <a:ea typeface="Calibri" panose="020F0502020204030204" pitchFamily="34" charset="0"/>
                          <a:cs typeface="Arial" pitchFamily="34" charset="0"/>
                        </a:rPr>
                        <a:t>Chủ</a:t>
                      </a:r>
                      <a:r>
                        <a:rPr lang="en-US" sz="1800" i="1" spc="-30" dirty="0">
                          <a:effectLst/>
                          <a:latin typeface="Arial" pitchFamily="34" charset="0"/>
                          <a:ea typeface="Calibri" panose="020F0502020204030204" pitchFamily="34" charset="0"/>
                          <a:cs typeface="Arial" pitchFamily="34" charset="0"/>
                        </a:rPr>
                        <a:t> </a:t>
                      </a:r>
                      <a:r>
                        <a:rPr lang="en-US" sz="1800" i="1" spc="-30" dirty="0" err="1">
                          <a:effectLst/>
                          <a:latin typeface="Arial" pitchFamily="34" charset="0"/>
                          <a:ea typeface="Calibri" panose="020F0502020204030204" pitchFamily="34" charset="0"/>
                          <a:cs typeface="Arial" pitchFamily="34" charset="0"/>
                        </a:rPr>
                        <a:t>đề</a:t>
                      </a:r>
                      <a:r>
                        <a:rPr lang="en-US" sz="1800" i="1" spc="-30" dirty="0">
                          <a:effectLst/>
                          <a:latin typeface="Arial" pitchFamily="34" charset="0"/>
                          <a:ea typeface="Calibri" panose="020F0502020204030204" pitchFamily="34" charset="0"/>
                          <a:cs typeface="Arial" pitchFamily="34" charset="0"/>
                        </a:rPr>
                        <a:t> 1</a:t>
                      </a:r>
                      <a:r>
                        <a:rPr lang="en-US" sz="1800" spc="-30" dirty="0">
                          <a:effectLst/>
                          <a:latin typeface="Arial" pitchFamily="34" charset="0"/>
                          <a:ea typeface="Calibri" panose="020F0502020204030204" pitchFamily="34" charset="0"/>
                          <a:cs typeface="Arial" pitchFamily="34" charset="0"/>
                        </a:rPr>
                        <a:t>. </a:t>
                      </a:r>
                      <a:r>
                        <a:rPr lang="en-US" sz="1800" spc="-30" dirty="0" err="1">
                          <a:effectLst/>
                          <a:latin typeface="Arial" pitchFamily="34" charset="0"/>
                          <a:ea typeface="Calibri" panose="020F0502020204030204" pitchFamily="34" charset="0"/>
                          <a:cs typeface="Arial" pitchFamily="34" charset="0"/>
                        </a:rPr>
                        <a:t>Vai</a:t>
                      </a:r>
                      <a:r>
                        <a:rPr lang="en-US" sz="1800" spc="-30" dirty="0">
                          <a:effectLst/>
                          <a:latin typeface="Arial" pitchFamily="34" charset="0"/>
                          <a:ea typeface="Calibri" panose="020F0502020204030204" pitchFamily="34" charset="0"/>
                          <a:cs typeface="Arial" pitchFamily="34" charset="0"/>
                        </a:rPr>
                        <a:t> </a:t>
                      </a:r>
                      <a:r>
                        <a:rPr lang="en-US" sz="1800" spc="-30" dirty="0" err="1">
                          <a:effectLst/>
                          <a:latin typeface="Arial" pitchFamily="34" charset="0"/>
                          <a:ea typeface="Calibri" panose="020F0502020204030204" pitchFamily="34" charset="0"/>
                          <a:cs typeface="Arial" pitchFamily="34" charset="0"/>
                        </a:rPr>
                        <a:t>trò</a:t>
                      </a:r>
                      <a:r>
                        <a:rPr lang="en-US" sz="1800" spc="-30" dirty="0">
                          <a:effectLst/>
                          <a:latin typeface="Arial" pitchFamily="34" charset="0"/>
                          <a:ea typeface="Calibri" panose="020F0502020204030204" pitchFamily="34" charset="0"/>
                          <a:cs typeface="Arial" pitchFamily="34" charset="0"/>
                        </a:rPr>
                        <a:t> </a:t>
                      </a:r>
                      <a:r>
                        <a:rPr lang="en-US" sz="1800" spc="-30" dirty="0" err="1">
                          <a:effectLst/>
                          <a:latin typeface="Arial" pitchFamily="34" charset="0"/>
                          <a:ea typeface="Calibri" panose="020F0502020204030204" pitchFamily="34" charset="0"/>
                          <a:cs typeface="Arial" pitchFamily="34" charset="0"/>
                        </a:rPr>
                        <a:t>và</a:t>
                      </a:r>
                      <a:r>
                        <a:rPr lang="en-US" sz="1800" spc="-30" dirty="0">
                          <a:effectLst/>
                          <a:latin typeface="Arial" pitchFamily="34" charset="0"/>
                          <a:ea typeface="Calibri" panose="020F0502020204030204" pitchFamily="34" charset="0"/>
                          <a:cs typeface="Arial" pitchFamily="34" charset="0"/>
                        </a:rPr>
                        <a:t> </a:t>
                      </a:r>
                      <a:r>
                        <a:rPr lang="en-US" sz="1800" spc="-30" dirty="0" err="1">
                          <a:effectLst/>
                          <a:latin typeface="Arial" pitchFamily="34" charset="0"/>
                          <a:ea typeface="Calibri" panose="020F0502020204030204" pitchFamily="34" charset="0"/>
                          <a:cs typeface="Arial" pitchFamily="34" charset="0"/>
                        </a:rPr>
                        <a:t>tác</a:t>
                      </a:r>
                      <a:r>
                        <a:rPr lang="en-US" sz="1800" spc="-30" dirty="0">
                          <a:effectLst/>
                          <a:latin typeface="Arial" pitchFamily="34" charset="0"/>
                          <a:ea typeface="Calibri" panose="020F0502020204030204" pitchFamily="34" charset="0"/>
                          <a:cs typeface="Arial" pitchFamily="34" charset="0"/>
                        </a:rPr>
                        <a:t> </a:t>
                      </a:r>
                      <a:r>
                        <a:rPr lang="en-US" sz="1800" spc="-30" dirty="0" err="1">
                          <a:effectLst/>
                          <a:latin typeface="Arial" pitchFamily="34" charset="0"/>
                          <a:ea typeface="Calibri" panose="020F0502020204030204" pitchFamily="34" charset="0"/>
                          <a:cs typeface="Arial" pitchFamily="34" charset="0"/>
                        </a:rPr>
                        <a:t>dụng</a:t>
                      </a:r>
                      <a:r>
                        <a:rPr lang="en-US" sz="1800" spc="-30" dirty="0">
                          <a:effectLst/>
                          <a:latin typeface="Arial" pitchFamily="34" charset="0"/>
                          <a:ea typeface="Calibri" panose="020F0502020204030204" pitchFamily="34" charset="0"/>
                          <a:cs typeface="Arial" pitchFamily="34" charset="0"/>
                        </a:rPr>
                        <a:t> </a:t>
                      </a:r>
                      <a:r>
                        <a:rPr lang="en-US" sz="1800" spc="-30" dirty="0" err="1">
                          <a:effectLst/>
                          <a:latin typeface="Arial" pitchFamily="34" charset="0"/>
                          <a:ea typeface="Calibri" panose="020F0502020204030204" pitchFamily="34" charset="0"/>
                          <a:cs typeface="Arial" pitchFamily="34" charset="0"/>
                        </a:rPr>
                        <a:t>cơ</a:t>
                      </a:r>
                      <a:r>
                        <a:rPr lang="en-US" sz="1800" spc="-30" dirty="0">
                          <a:effectLst/>
                          <a:latin typeface="Arial" pitchFamily="34" charset="0"/>
                          <a:ea typeface="Calibri" panose="020F0502020204030204" pitchFamily="34" charset="0"/>
                          <a:cs typeface="Arial" pitchFamily="34" charset="0"/>
                        </a:rPr>
                        <a:t> </a:t>
                      </a:r>
                      <a:r>
                        <a:rPr lang="en-US" sz="1800" spc="-30" dirty="0" err="1">
                          <a:effectLst/>
                          <a:latin typeface="Arial" pitchFamily="34" charset="0"/>
                          <a:ea typeface="Calibri" panose="020F0502020204030204" pitchFamily="34" charset="0"/>
                          <a:cs typeface="Arial" pitchFamily="34" charset="0"/>
                        </a:rPr>
                        <a:t>bản</a:t>
                      </a:r>
                      <a:r>
                        <a:rPr lang="en-US" sz="1800" spc="-30" dirty="0">
                          <a:effectLst/>
                          <a:latin typeface="Arial" pitchFamily="34" charset="0"/>
                          <a:ea typeface="Calibri" panose="020F0502020204030204" pitchFamily="34" charset="0"/>
                          <a:cs typeface="Arial" pitchFamily="34" charset="0"/>
                        </a:rPr>
                        <a:t> </a:t>
                      </a:r>
                      <a:r>
                        <a:rPr lang="en-US" sz="1800" spc="-30" dirty="0" err="1">
                          <a:effectLst/>
                          <a:latin typeface="Arial" pitchFamily="34" charset="0"/>
                          <a:ea typeface="Calibri" panose="020F0502020204030204" pitchFamily="34" charset="0"/>
                          <a:cs typeface="Arial" pitchFamily="34" charset="0"/>
                        </a:rPr>
                        <a:t>của</a:t>
                      </a:r>
                      <a:r>
                        <a:rPr lang="en-US" sz="1800" spc="-30" dirty="0">
                          <a:effectLst/>
                          <a:latin typeface="Arial" pitchFamily="34" charset="0"/>
                          <a:ea typeface="Calibri" panose="020F0502020204030204" pitchFamily="34" charset="0"/>
                          <a:cs typeface="Arial" pitchFamily="34" charset="0"/>
                        </a:rPr>
                        <a:t> </a:t>
                      </a:r>
                      <a:r>
                        <a:rPr lang="en-US" sz="1800" spc="-30" dirty="0" err="1">
                          <a:effectLst/>
                          <a:latin typeface="Arial" pitchFamily="34" charset="0"/>
                          <a:ea typeface="Calibri" panose="020F0502020204030204" pitchFamily="34" charset="0"/>
                          <a:cs typeface="Arial" pitchFamily="34" charset="0"/>
                        </a:rPr>
                        <a:t>Cầu</a:t>
                      </a:r>
                      <a:r>
                        <a:rPr lang="en-US" sz="1800" spc="-30" dirty="0">
                          <a:effectLst/>
                          <a:latin typeface="Arial" pitchFamily="34" charset="0"/>
                          <a:ea typeface="Calibri" panose="020F0502020204030204" pitchFamily="34" charset="0"/>
                          <a:cs typeface="Arial" pitchFamily="34" charset="0"/>
                        </a:rPr>
                        <a:t> </a:t>
                      </a:r>
                      <a:r>
                        <a:rPr lang="en-US" sz="1800" spc="-30" dirty="0" err="1">
                          <a:effectLst/>
                          <a:latin typeface="Arial" pitchFamily="34" charset="0"/>
                          <a:ea typeface="Calibri" panose="020F0502020204030204" pitchFamily="34" charset="0"/>
                          <a:cs typeface="Arial" pitchFamily="34" charset="0"/>
                        </a:rPr>
                        <a:t>lông</a:t>
                      </a:r>
                      <a:r>
                        <a:rPr lang="en-US" sz="1800" spc="-30" dirty="0">
                          <a:effectLst/>
                          <a:latin typeface="Arial" pitchFamily="34" charset="0"/>
                          <a:ea typeface="Calibri" panose="020F0502020204030204" pitchFamily="34" charset="0"/>
                          <a:cs typeface="Arial" pitchFamily="34" charset="0"/>
                        </a:rPr>
                        <a:t> </a:t>
                      </a:r>
                      <a:r>
                        <a:rPr lang="en-US" sz="1800" spc="-30" dirty="0" err="1">
                          <a:effectLst/>
                          <a:latin typeface="Arial" pitchFamily="34" charset="0"/>
                          <a:ea typeface="Calibri" panose="020F0502020204030204" pitchFamily="34" charset="0"/>
                          <a:cs typeface="Arial" pitchFamily="34" charset="0"/>
                        </a:rPr>
                        <a:t>đối</a:t>
                      </a:r>
                      <a:r>
                        <a:rPr lang="en-US" sz="1800" spc="-30" dirty="0">
                          <a:effectLst/>
                          <a:latin typeface="Arial" pitchFamily="34" charset="0"/>
                          <a:ea typeface="Calibri" panose="020F0502020204030204" pitchFamily="34" charset="0"/>
                          <a:cs typeface="Arial" pitchFamily="34" charset="0"/>
                        </a:rPr>
                        <a:t> </a:t>
                      </a:r>
                      <a:r>
                        <a:rPr lang="en-US" sz="1800" spc="-30" dirty="0" err="1">
                          <a:effectLst/>
                          <a:latin typeface="Arial" pitchFamily="34" charset="0"/>
                          <a:ea typeface="Calibri" panose="020F0502020204030204" pitchFamily="34" charset="0"/>
                          <a:cs typeface="Arial" pitchFamily="34" charset="0"/>
                        </a:rPr>
                        <a:t>với</a:t>
                      </a:r>
                      <a:r>
                        <a:rPr lang="en-US" sz="1800" spc="-30" dirty="0">
                          <a:effectLst/>
                          <a:latin typeface="Arial" pitchFamily="34" charset="0"/>
                          <a:ea typeface="Calibri" panose="020F0502020204030204" pitchFamily="34" charset="0"/>
                          <a:cs typeface="Arial" pitchFamily="34" charset="0"/>
                        </a:rPr>
                        <a:t> </a:t>
                      </a:r>
                      <a:r>
                        <a:rPr lang="en-US" sz="1800" spc="-30" dirty="0" err="1">
                          <a:effectLst/>
                          <a:latin typeface="Arial" pitchFamily="34" charset="0"/>
                          <a:ea typeface="Calibri" panose="020F0502020204030204" pitchFamily="34" charset="0"/>
                          <a:cs typeface="Arial" pitchFamily="34" charset="0"/>
                        </a:rPr>
                        <a:t>sự</a:t>
                      </a:r>
                      <a:r>
                        <a:rPr lang="en-US" sz="1800" spc="-30" dirty="0">
                          <a:effectLst/>
                          <a:latin typeface="Arial" pitchFamily="34" charset="0"/>
                          <a:ea typeface="Calibri" panose="020F0502020204030204" pitchFamily="34" charset="0"/>
                          <a:cs typeface="Arial" pitchFamily="34" charset="0"/>
                        </a:rPr>
                        <a:t> </a:t>
                      </a:r>
                      <a:r>
                        <a:rPr lang="en-US" sz="1800" spc="-30" dirty="0" err="1">
                          <a:effectLst/>
                          <a:latin typeface="Arial" pitchFamily="34" charset="0"/>
                          <a:ea typeface="Calibri" panose="020F0502020204030204" pitchFamily="34" charset="0"/>
                          <a:cs typeface="Arial" pitchFamily="34" charset="0"/>
                        </a:rPr>
                        <a:t>phát</a:t>
                      </a:r>
                      <a:r>
                        <a:rPr lang="en-US" sz="1800" spc="-30" dirty="0">
                          <a:effectLst/>
                          <a:latin typeface="Arial" pitchFamily="34" charset="0"/>
                          <a:ea typeface="Calibri" panose="020F0502020204030204" pitchFamily="34" charset="0"/>
                          <a:cs typeface="Arial" pitchFamily="34" charset="0"/>
                        </a:rPr>
                        <a:t> </a:t>
                      </a:r>
                      <a:r>
                        <a:rPr lang="en-US" sz="1800" spc="-30" dirty="0" err="1">
                          <a:effectLst/>
                          <a:latin typeface="Arial" pitchFamily="34" charset="0"/>
                          <a:ea typeface="Calibri" panose="020F0502020204030204" pitchFamily="34" charset="0"/>
                          <a:cs typeface="Arial" pitchFamily="34" charset="0"/>
                        </a:rPr>
                        <a:t>triển</a:t>
                      </a:r>
                      <a:r>
                        <a:rPr lang="en-US" sz="1800" spc="-30" dirty="0">
                          <a:effectLst/>
                          <a:latin typeface="Arial" pitchFamily="34" charset="0"/>
                          <a:ea typeface="Calibri" panose="020F0502020204030204" pitchFamily="34" charset="0"/>
                          <a:cs typeface="Arial" pitchFamily="34" charset="0"/>
                        </a:rPr>
                        <a:t> </a:t>
                      </a:r>
                      <a:r>
                        <a:rPr lang="en-US" sz="1800" spc="-30" dirty="0" err="1">
                          <a:effectLst/>
                          <a:latin typeface="Arial" pitchFamily="34" charset="0"/>
                          <a:ea typeface="Calibri" panose="020F0502020204030204" pitchFamily="34" charset="0"/>
                          <a:cs typeface="Arial" pitchFamily="34" charset="0"/>
                        </a:rPr>
                        <a:t>thể</a:t>
                      </a:r>
                      <a:r>
                        <a:rPr lang="en-US" sz="1800" spc="-30" dirty="0">
                          <a:effectLst/>
                          <a:latin typeface="Arial" pitchFamily="34" charset="0"/>
                          <a:ea typeface="Calibri" panose="020F0502020204030204" pitchFamily="34" charset="0"/>
                          <a:cs typeface="Arial" pitchFamily="34" charset="0"/>
                        </a:rPr>
                        <a:t> </a:t>
                      </a:r>
                      <a:r>
                        <a:rPr lang="en-US" sz="1800" spc="-30" dirty="0" err="1">
                          <a:effectLst/>
                          <a:latin typeface="Arial" pitchFamily="34" charset="0"/>
                          <a:ea typeface="Calibri" panose="020F0502020204030204" pitchFamily="34" charset="0"/>
                          <a:cs typeface="Arial" pitchFamily="34" charset="0"/>
                        </a:rPr>
                        <a:t>chất</a:t>
                      </a:r>
                      <a:r>
                        <a:rPr lang="en-US" sz="1800" spc="-30" dirty="0">
                          <a:effectLst/>
                          <a:latin typeface="Arial" pitchFamily="34" charset="0"/>
                          <a:ea typeface="Calibri" panose="020F0502020204030204" pitchFamily="34" charset="0"/>
                          <a:cs typeface="Arial" pitchFamily="34" charset="0"/>
                        </a:rPr>
                        <a:t>. </a:t>
                      </a:r>
                      <a:r>
                        <a:rPr lang="en-US" sz="1800" dirty="0" err="1">
                          <a:effectLst/>
                          <a:latin typeface="Arial" pitchFamily="34" charset="0"/>
                          <a:ea typeface="Calibri" panose="020F0502020204030204" pitchFamily="34" charset="0"/>
                          <a:cs typeface="Arial" pitchFamily="34" charset="0"/>
                        </a:rPr>
                        <a:t>Một</a:t>
                      </a:r>
                      <a:r>
                        <a:rPr lang="en-US" sz="1800" dirty="0">
                          <a:effectLst/>
                          <a:latin typeface="Arial" pitchFamily="34" charset="0"/>
                          <a:ea typeface="Calibri" panose="020F0502020204030204" pitchFamily="34" charset="0"/>
                          <a:cs typeface="Arial" pitchFamily="34" charset="0"/>
                        </a:rPr>
                        <a:t> </a:t>
                      </a:r>
                      <a:r>
                        <a:rPr lang="en-US" sz="1800" dirty="0" err="1">
                          <a:effectLst/>
                          <a:latin typeface="Arial" pitchFamily="34" charset="0"/>
                          <a:ea typeface="Calibri" panose="020F0502020204030204" pitchFamily="34" charset="0"/>
                          <a:cs typeface="Arial" pitchFamily="34" charset="0"/>
                        </a:rPr>
                        <a:t>số</a:t>
                      </a:r>
                      <a:r>
                        <a:rPr lang="en-US" sz="1800" dirty="0">
                          <a:effectLst/>
                          <a:latin typeface="Arial" pitchFamily="34" charset="0"/>
                          <a:ea typeface="Calibri" panose="020F0502020204030204" pitchFamily="34" charset="0"/>
                          <a:cs typeface="Arial" pitchFamily="34" charset="0"/>
                        </a:rPr>
                        <a:t> </a:t>
                      </a:r>
                      <a:r>
                        <a:rPr lang="en-US" sz="1800" dirty="0" err="1">
                          <a:effectLst/>
                          <a:latin typeface="Arial" pitchFamily="34" charset="0"/>
                          <a:ea typeface="Calibri" panose="020F0502020204030204" pitchFamily="34" charset="0"/>
                          <a:cs typeface="Arial" pitchFamily="34" charset="0"/>
                        </a:rPr>
                        <a:t>điều</a:t>
                      </a:r>
                      <a:r>
                        <a:rPr lang="en-US" sz="1800" dirty="0">
                          <a:effectLst/>
                          <a:latin typeface="Arial" pitchFamily="34" charset="0"/>
                          <a:ea typeface="Calibri" panose="020F0502020204030204" pitchFamily="34" charset="0"/>
                          <a:cs typeface="Arial" pitchFamily="34" charset="0"/>
                        </a:rPr>
                        <a:t> </a:t>
                      </a:r>
                      <a:r>
                        <a:rPr lang="en-US" sz="1800" dirty="0" err="1">
                          <a:effectLst/>
                          <a:latin typeface="Arial" pitchFamily="34" charset="0"/>
                          <a:ea typeface="Calibri" panose="020F0502020204030204" pitchFamily="34" charset="0"/>
                          <a:cs typeface="Arial" pitchFamily="34" charset="0"/>
                        </a:rPr>
                        <a:t>luật</a:t>
                      </a:r>
                      <a:r>
                        <a:rPr lang="en-US" sz="1800" dirty="0">
                          <a:effectLst/>
                          <a:latin typeface="Arial" pitchFamily="34" charset="0"/>
                          <a:ea typeface="Calibri" panose="020F0502020204030204" pitchFamily="34" charset="0"/>
                          <a:cs typeface="Arial" pitchFamily="34" charset="0"/>
                        </a:rPr>
                        <a:t> </a:t>
                      </a:r>
                      <a:r>
                        <a:rPr lang="en-US" sz="1800" dirty="0" err="1">
                          <a:effectLst/>
                          <a:latin typeface="Arial" pitchFamily="34" charset="0"/>
                          <a:ea typeface="Calibri" panose="020F0502020204030204" pitchFamily="34" charset="0"/>
                          <a:cs typeface="Arial" pitchFamily="34" charset="0"/>
                        </a:rPr>
                        <a:t>thi</a:t>
                      </a:r>
                      <a:r>
                        <a:rPr lang="en-US" sz="1800" dirty="0">
                          <a:effectLst/>
                          <a:latin typeface="Arial" pitchFamily="34" charset="0"/>
                          <a:ea typeface="Calibri" panose="020F0502020204030204" pitchFamily="34" charset="0"/>
                          <a:cs typeface="Arial" pitchFamily="34" charset="0"/>
                        </a:rPr>
                        <a:t> đấu </a:t>
                      </a:r>
                      <a:r>
                        <a:rPr lang="en-US" sz="1800" dirty="0" err="1">
                          <a:effectLst/>
                          <a:latin typeface="Arial" pitchFamily="34" charset="0"/>
                          <a:ea typeface="Calibri" panose="020F0502020204030204" pitchFamily="34" charset="0"/>
                          <a:cs typeface="Arial" pitchFamily="34" charset="0"/>
                        </a:rPr>
                        <a:t>cầu</a:t>
                      </a:r>
                      <a:r>
                        <a:rPr lang="en-US" sz="1800" dirty="0">
                          <a:effectLst/>
                          <a:latin typeface="Arial" pitchFamily="34" charset="0"/>
                          <a:ea typeface="Calibri" panose="020F0502020204030204" pitchFamily="34" charset="0"/>
                          <a:cs typeface="Arial" pitchFamily="34" charset="0"/>
                        </a:rPr>
                        <a:t> </a:t>
                      </a:r>
                      <a:r>
                        <a:rPr lang="en-US" sz="1800" dirty="0" err="1">
                          <a:effectLst/>
                          <a:latin typeface="Arial" pitchFamily="34" charset="0"/>
                          <a:ea typeface="Calibri" panose="020F0502020204030204" pitchFamily="34" charset="0"/>
                          <a:cs typeface="Arial" pitchFamily="34" charset="0"/>
                        </a:rPr>
                        <a:t>lông</a:t>
                      </a:r>
                      <a:endParaRPr lang="en-US" sz="1600" dirty="0">
                        <a:effectLst/>
                        <a:latin typeface="Arial" pitchFamily="34" charset="0"/>
                        <a:ea typeface="Calibri" panose="020F0502020204030204" pitchFamily="34" charset="0"/>
                        <a:cs typeface="Arial" pitchFamily="34" charset="0"/>
                      </a:endParaRPr>
                    </a:p>
                  </a:txBody>
                  <a:tcPr marL="18415" marR="18415" marT="0" marB="0" anchor="ctr"/>
                </a:tc>
                <a:tc>
                  <a:txBody>
                    <a:bodyPr/>
                    <a:lstStyle/>
                    <a:p>
                      <a:pPr marL="0" marR="0" algn="ctr">
                        <a:lnSpc>
                          <a:spcPct val="107000"/>
                        </a:lnSpc>
                        <a:spcBef>
                          <a:spcPts val="0"/>
                        </a:spcBef>
                        <a:spcAft>
                          <a:spcPts val="800"/>
                        </a:spcAft>
                      </a:pPr>
                      <a:r>
                        <a:rPr lang="en-US" sz="1800">
                          <a:effectLst/>
                          <a:latin typeface="Arial" pitchFamily="34" charset="0"/>
                          <a:ea typeface="Calibri" panose="020F0502020204030204" pitchFamily="34" charset="0"/>
                          <a:cs typeface="Arial" pitchFamily="34" charset="0"/>
                        </a:rPr>
                        <a:t>2</a:t>
                      </a:r>
                      <a:endParaRPr lang="en-US" sz="1600">
                        <a:effectLst/>
                        <a:latin typeface="Arial" pitchFamily="34" charset="0"/>
                        <a:ea typeface="Calibri" panose="020F0502020204030204" pitchFamily="34" charset="0"/>
                        <a:cs typeface="Arial" pitchFamily="34" charset="0"/>
                      </a:endParaRPr>
                    </a:p>
                  </a:txBody>
                  <a:tcPr marL="18415" marR="18415" marT="0" marB="0" anchor="ctr"/>
                </a:tc>
                <a:tc>
                  <a:txBody>
                    <a:bodyPr/>
                    <a:lstStyle/>
                    <a:p>
                      <a:pPr marL="0" marR="0" algn="ctr">
                        <a:lnSpc>
                          <a:spcPct val="107000"/>
                        </a:lnSpc>
                        <a:spcBef>
                          <a:spcPts val="0"/>
                        </a:spcBef>
                        <a:spcAft>
                          <a:spcPts val="800"/>
                        </a:spcAft>
                      </a:pPr>
                      <a:r>
                        <a:rPr lang="en-US" sz="1800">
                          <a:effectLst/>
                          <a:latin typeface="Arial" pitchFamily="34" charset="0"/>
                          <a:ea typeface="Calibri" panose="020F0502020204030204" pitchFamily="34" charset="0"/>
                          <a:cs typeface="Arial" pitchFamily="34" charset="0"/>
                        </a:rPr>
                        <a:t>5</a:t>
                      </a:r>
                      <a:endParaRPr lang="en-US" sz="1600">
                        <a:effectLst/>
                        <a:latin typeface="Arial" pitchFamily="34" charset="0"/>
                        <a:ea typeface="Calibri" panose="020F0502020204030204" pitchFamily="34" charset="0"/>
                        <a:cs typeface="Arial" pitchFamily="34" charset="0"/>
                      </a:endParaRPr>
                    </a:p>
                  </a:txBody>
                  <a:tcPr marL="18415" marR="18415" marT="0" marB="0" anchor="ctr"/>
                </a:tc>
                <a:tc>
                  <a:txBody>
                    <a:bodyPr/>
                    <a:lstStyle/>
                    <a:p>
                      <a:pPr marL="0" marR="0" algn="ctr">
                        <a:lnSpc>
                          <a:spcPct val="107000"/>
                        </a:lnSpc>
                        <a:spcBef>
                          <a:spcPts val="0"/>
                        </a:spcBef>
                        <a:spcAft>
                          <a:spcPts val="800"/>
                        </a:spcAft>
                      </a:pPr>
                      <a:r>
                        <a:rPr lang="en-US" sz="1800">
                          <a:effectLst/>
                          <a:latin typeface="Arial" pitchFamily="34" charset="0"/>
                          <a:ea typeface="Calibri" panose="020F0502020204030204" pitchFamily="34" charset="0"/>
                          <a:cs typeface="Arial" pitchFamily="34" charset="0"/>
                        </a:rPr>
                        <a:t>7,1</a:t>
                      </a:r>
                      <a:endParaRPr lang="en-US" sz="1600">
                        <a:effectLst/>
                        <a:latin typeface="Arial" pitchFamily="34" charset="0"/>
                        <a:ea typeface="Calibri" panose="020F0502020204030204" pitchFamily="34" charset="0"/>
                        <a:cs typeface="Arial" pitchFamily="34" charset="0"/>
                      </a:endParaRPr>
                    </a:p>
                  </a:txBody>
                  <a:tcPr marL="18415" marR="18415" marT="0" marB="0" anchor="ctr"/>
                </a:tc>
                <a:extLst>
                  <a:ext uri="{0D108BD9-81ED-4DB2-BD59-A6C34878D82A}">
                    <a16:rowId xmlns:a16="http://schemas.microsoft.com/office/drawing/2014/main" xmlns="" val="164486466"/>
                  </a:ext>
                </a:extLst>
              </a:tr>
              <a:tr h="344963">
                <a:tc vMerge="1">
                  <a:txBody>
                    <a:bodyPr/>
                    <a:lstStyle/>
                    <a:p>
                      <a:endParaRPr lang="en-US"/>
                    </a:p>
                  </a:txBody>
                  <a:tcPr/>
                </a:tc>
                <a:tc vMerge="1">
                  <a:txBody>
                    <a:bodyPr/>
                    <a:lstStyle/>
                    <a:p>
                      <a:endParaRPr lang="en-US"/>
                    </a:p>
                  </a:txBody>
                  <a:tcPr/>
                </a:tc>
                <a:tc>
                  <a:txBody>
                    <a:bodyPr/>
                    <a:lstStyle/>
                    <a:p>
                      <a:pPr marL="0" marR="0" algn="just">
                        <a:lnSpc>
                          <a:spcPct val="107000"/>
                        </a:lnSpc>
                        <a:spcBef>
                          <a:spcPts val="0"/>
                        </a:spcBef>
                        <a:spcAft>
                          <a:spcPts val="800"/>
                        </a:spcAft>
                      </a:pPr>
                      <a:r>
                        <a:rPr lang="en-US" sz="1800" i="1" dirty="0" err="1">
                          <a:effectLst/>
                          <a:latin typeface="Arial" pitchFamily="34" charset="0"/>
                          <a:ea typeface="Calibri" panose="020F0502020204030204" pitchFamily="34" charset="0"/>
                          <a:cs typeface="Arial" pitchFamily="34" charset="0"/>
                        </a:rPr>
                        <a:t>Chủ</a:t>
                      </a:r>
                      <a:r>
                        <a:rPr lang="en-US" sz="1800" i="1" dirty="0">
                          <a:effectLst/>
                          <a:latin typeface="Arial" pitchFamily="34" charset="0"/>
                          <a:ea typeface="Calibri" panose="020F0502020204030204" pitchFamily="34" charset="0"/>
                          <a:cs typeface="Arial" pitchFamily="34" charset="0"/>
                        </a:rPr>
                        <a:t> </a:t>
                      </a:r>
                      <a:r>
                        <a:rPr lang="en-US" sz="1800" i="1" dirty="0" err="1">
                          <a:effectLst/>
                          <a:latin typeface="Arial" pitchFamily="34" charset="0"/>
                          <a:ea typeface="Calibri" panose="020F0502020204030204" pitchFamily="34" charset="0"/>
                          <a:cs typeface="Arial" pitchFamily="34" charset="0"/>
                        </a:rPr>
                        <a:t>đề</a:t>
                      </a:r>
                      <a:r>
                        <a:rPr lang="en-US" sz="1800" i="1" dirty="0">
                          <a:effectLst/>
                          <a:latin typeface="Arial" pitchFamily="34" charset="0"/>
                          <a:ea typeface="Calibri" panose="020F0502020204030204" pitchFamily="34" charset="0"/>
                          <a:cs typeface="Arial" pitchFamily="34" charset="0"/>
                        </a:rPr>
                        <a:t> 2.</a:t>
                      </a:r>
                      <a:r>
                        <a:rPr lang="en-US" sz="1800" dirty="0">
                          <a:effectLst/>
                          <a:latin typeface="Arial" pitchFamily="34" charset="0"/>
                          <a:ea typeface="Calibri" panose="020F0502020204030204" pitchFamily="34" charset="0"/>
                          <a:cs typeface="Arial" pitchFamily="34" charset="0"/>
                        </a:rPr>
                        <a:t> </a:t>
                      </a:r>
                      <a:r>
                        <a:rPr lang="en-US" sz="1800" dirty="0" err="1">
                          <a:effectLst/>
                          <a:latin typeface="Arial" pitchFamily="34" charset="0"/>
                          <a:ea typeface="Calibri" panose="020F0502020204030204" pitchFamily="34" charset="0"/>
                          <a:cs typeface="Arial" pitchFamily="34" charset="0"/>
                        </a:rPr>
                        <a:t>Kĩ</a:t>
                      </a:r>
                      <a:r>
                        <a:rPr lang="en-US" sz="1800" dirty="0">
                          <a:effectLst/>
                          <a:latin typeface="Arial" pitchFamily="34" charset="0"/>
                          <a:ea typeface="Calibri" panose="020F0502020204030204" pitchFamily="34" charset="0"/>
                          <a:cs typeface="Arial" pitchFamily="34" charset="0"/>
                        </a:rPr>
                        <a:t> </a:t>
                      </a:r>
                      <a:r>
                        <a:rPr lang="en-US" sz="1800" dirty="0" err="1">
                          <a:effectLst/>
                          <a:latin typeface="Arial" pitchFamily="34" charset="0"/>
                          <a:ea typeface="Calibri" panose="020F0502020204030204" pitchFamily="34" charset="0"/>
                          <a:cs typeface="Arial" pitchFamily="34" charset="0"/>
                        </a:rPr>
                        <a:t>thuật</a:t>
                      </a:r>
                      <a:r>
                        <a:rPr lang="en-US" sz="1800" dirty="0">
                          <a:effectLst/>
                          <a:latin typeface="Arial" pitchFamily="34" charset="0"/>
                          <a:ea typeface="Calibri" panose="020F0502020204030204" pitchFamily="34" charset="0"/>
                          <a:cs typeface="Arial" pitchFamily="34" charset="0"/>
                        </a:rPr>
                        <a:t> di </a:t>
                      </a:r>
                      <a:r>
                        <a:rPr lang="en-US" sz="1800" dirty="0" err="1">
                          <a:effectLst/>
                          <a:latin typeface="Arial" pitchFamily="34" charset="0"/>
                          <a:ea typeface="Calibri" panose="020F0502020204030204" pitchFamily="34" charset="0"/>
                          <a:cs typeface="Arial" pitchFamily="34" charset="0"/>
                        </a:rPr>
                        <a:t>chuyển</a:t>
                      </a:r>
                      <a:r>
                        <a:rPr lang="en-US" sz="1800" dirty="0">
                          <a:effectLst/>
                          <a:latin typeface="Arial" pitchFamily="34" charset="0"/>
                          <a:ea typeface="Calibri" panose="020F0502020204030204" pitchFamily="34" charset="0"/>
                          <a:cs typeface="Arial" pitchFamily="34" charset="0"/>
                        </a:rPr>
                        <a:t> </a:t>
                      </a:r>
                      <a:endParaRPr lang="en-US" sz="1600" dirty="0">
                        <a:effectLst/>
                        <a:latin typeface="Arial" pitchFamily="34" charset="0"/>
                        <a:ea typeface="Calibri" panose="020F0502020204030204" pitchFamily="34" charset="0"/>
                        <a:cs typeface="Arial" pitchFamily="34" charset="0"/>
                      </a:endParaRPr>
                    </a:p>
                  </a:txBody>
                  <a:tcPr marL="18415" marR="18415" marT="0" marB="0" anchor="ctr"/>
                </a:tc>
                <a:tc>
                  <a:txBody>
                    <a:bodyPr/>
                    <a:lstStyle/>
                    <a:p>
                      <a:pPr marL="0" marR="0" algn="ctr">
                        <a:lnSpc>
                          <a:spcPct val="107000"/>
                        </a:lnSpc>
                        <a:spcBef>
                          <a:spcPts val="0"/>
                        </a:spcBef>
                        <a:spcAft>
                          <a:spcPts val="800"/>
                        </a:spcAft>
                      </a:pPr>
                      <a:r>
                        <a:rPr lang="en-US" sz="1800" dirty="0">
                          <a:effectLst/>
                          <a:latin typeface="Arial" pitchFamily="34" charset="0"/>
                          <a:ea typeface="Calibri" panose="020F0502020204030204" pitchFamily="34" charset="0"/>
                          <a:cs typeface="Arial" pitchFamily="34" charset="0"/>
                        </a:rPr>
                        <a:t>2</a:t>
                      </a:r>
                      <a:endParaRPr lang="en-US" sz="1600" dirty="0">
                        <a:effectLst/>
                        <a:latin typeface="Arial" pitchFamily="34" charset="0"/>
                        <a:ea typeface="Calibri" panose="020F0502020204030204" pitchFamily="34" charset="0"/>
                        <a:cs typeface="Arial" pitchFamily="34" charset="0"/>
                      </a:endParaRPr>
                    </a:p>
                  </a:txBody>
                  <a:tcPr marL="18415" marR="18415" marT="0" marB="0" anchor="ctr"/>
                </a:tc>
                <a:tc>
                  <a:txBody>
                    <a:bodyPr/>
                    <a:lstStyle/>
                    <a:p>
                      <a:pPr marL="0" marR="0" algn="ctr">
                        <a:lnSpc>
                          <a:spcPct val="107000"/>
                        </a:lnSpc>
                        <a:spcBef>
                          <a:spcPts val="0"/>
                        </a:spcBef>
                        <a:spcAft>
                          <a:spcPts val="800"/>
                        </a:spcAft>
                      </a:pPr>
                      <a:r>
                        <a:rPr lang="en-US" sz="1800">
                          <a:effectLst/>
                          <a:latin typeface="Arial" pitchFamily="34" charset="0"/>
                          <a:ea typeface="Calibri" panose="020F0502020204030204" pitchFamily="34" charset="0"/>
                          <a:cs typeface="Arial" pitchFamily="34" charset="0"/>
                        </a:rPr>
                        <a:t>6</a:t>
                      </a:r>
                      <a:endParaRPr lang="en-US" sz="1600">
                        <a:effectLst/>
                        <a:latin typeface="Arial" pitchFamily="34" charset="0"/>
                        <a:ea typeface="Calibri" panose="020F0502020204030204" pitchFamily="34" charset="0"/>
                        <a:cs typeface="Arial" pitchFamily="34" charset="0"/>
                      </a:endParaRPr>
                    </a:p>
                  </a:txBody>
                  <a:tcPr marL="18415" marR="18415" marT="0" marB="0" anchor="ctr"/>
                </a:tc>
                <a:tc>
                  <a:txBody>
                    <a:bodyPr/>
                    <a:lstStyle/>
                    <a:p>
                      <a:pPr marL="0" marR="0" algn="ctr">
                        <a:lnSpc>
                          <a:spcPct val="107000"/>
                        </a:lnSpc>
                        <a:spcBef>
                          <a:spcPts val="0"/>
                        </a:spcBef>
                        <a:spcAft>
                          <a:spcPts val="800"/>
                        </a:spcAft>
                      </a:pPr>
                      <a:r>
                        <a:rPr lang="en-US" sz="1800">
                          <a:effectLst/>
                          <a:latin typeface="Arial" pitchFamily="34" charset="0"/>
                          <a:ea typeface="Calibri" panose="020F0502020204030204" pitchFamily="34" charset="0"/>
                          <a:cs typeface="Arial" pitchFamily="34" charset="0"/>
                        </a:rPr>
                        <a:t>8,6</a:t>
                      </a:r>
                      <a:endParaRPr lang="en-US" sz="1600">
                        <a:effectLst/>
                        <a:latin typeface="Arial" pitchFamily="34" charset="0"/>
                        <a:ea typeface="Calibri" panose="020F0502020204030204" pitchFamily="34" charset="0"/>
                        <a:cs typeface="Arial" pitchFamily="34" charset="0"/>
                      </a:endParaRPr>
                    </a:p>
                  </a:txBody>
                  <a:tcPr marL="18415" marR="18415" marT="0" marB="0" anchor="ctr"/>
                </a:tc>
                <a:extLst>
                  <a:ext uri="{0D108BD9-81ED-4DB2-BD59-A6C34878D82A}">
                    <a16:rowId xmlns:a16="http://schemas.microsoft.com/office/drawing/2014/main" xmlns="" val="3002513573"/>
                  </a:ext>
                </a:extLst>
              </a:tr>
              <a:tr h="344963">
                <a:tc vMerge="1">
                  <a:txBody>
                    <a:bodyPr/>
                    <a:lstStyle/>
                    <a:p>
                      <a:endParaRPr lang="en-US"/>
                    </a:p>
                  </a:txBody>
                  <a:tcPr/>
                </a:tc>
                <a:tc vMerge="1">
                  <a:txBody>
                    <a:bodyPr/>
                    <a:lstStyle/>
                    <a:p>
                      <a:endParaRPr lang="en-US"/>
                    </a:p>
                  </a:txBody>
                  <a:tcPr/>
                </a:tc>
                <a:tc>
                  <a:txBody>
                    <a:bodyPr/>
                    <a:lstStyle/>
                    <a:p>
                      <a:pPr marL="0" marR="0" algn="just">
                        <a:lnSpc>
                          <a:spcPct val="107000"/>
                        </a:lnSpc>
                        <a:spcBef>
                          <a:spcPts val="0"/>
                        </a:spcBef>
                        <a:spcAft>
                          <a:spcPts val="800"/>
                        </a:spcAft>
                      </a:pPr>
                      <a:r>
                        <a:rPr lang="en-US" sz="1800" i="1" dirty="0" err="1">
                          <a:effectLst/>
                          <a:latin typeface="Arial" pitchFamily="34" charset="0"/>
                          <a:ea typeface="Calibri" panose="020F0502020204030204" pitchFamily="34" charset="0"/>
                          <a:cs typeface="Arial" pitchFamily="34" charset="0"/>
                        </a:rPr>
                        <a:t>Chủ</a:t>
                      </a:r>
                      <a:r>
                        <a:rPr lang="en-US" sz="1800" i="1" dirty="0">
                          <a:effectLst/>
                          <a:latin typeface="Arial" pitchFamily="34" charset="0"/>
                          <a:ea typeface="Calibri" panose="020F0502020204030204" pitchFamily="34" charset="0"/>
                          <a:cs typeface="Arial" pitchFamily="34" charset="0"/>
                        </a:rPr>
                        <a:t> </a:t>
                      </a:r>
                      <a:r>
                        <a:rPr lang="en-US" sz="1800" i="1" dirty="0" err="1">
                          <a:effectLst/>
                          <a:latin typeface="Arial" pitchFamily="34" charset="0"/>
                          <a:ea typeface="Calibri" panose="020F0502020204030204" pitchFamily="34" charset="0"/>
                          <a:cs typeface="Arial" pitchFamily="34" charset="0"/>
                        </a:rPr>
                        <a:t>đề</a:t>
                      </a:r>
                      <a:r>
                        <a:rPr lang="en-US" sz="1800" i="1" dirty="0">
                          <a:effectLst/>
                          <a:latin typeface="Arial" pitchFamily="34" charset="0"/>
                          <a:ea typeface="Calibri" panose="020F0502020204030204" pitchFamily="34" charset="0"/>
                          <a:cs typeface="Arial" pitchFamily="34" charset="0"/>
                        </a:rPr>
                        <a:t> 3.</a:t>
                      </a:r>
                      <a:r>
                        <a:rPr lang="en-US" sz="1800" dirty="0">
                          <a:effectLst/>
                          <a:latin typeface="Arial" pitchFamily="34" charset="0"/>
                          <a:ea typeface="Calibri" panose="020F0502020204030204" pitchFamily="34" charset="0"/>
                          <a:cs typeface="Arial" pitchFamily="34" charset="0"/>
                        </a:rPr>
                        <a:t> </a:t>
                      </a:r>
                      <a:r>
                        <a:rPr lang="en-US" sz="1800" dirty="0" err="1">
                          <a:effectLst/>
                          <a:latin typeface="Arial" pitchFamily="34" charset="0"/>
                          <a:ea typeface="Calibri" panose="020F0502020204030204" pitchFamily="34" charset="0"/>
                          <a:cs typeface="Arial" pitchFamily="34" charset="0"/>
                        </a:rPr>
                        <a:t>Phối</a:t>
                      </a:r>
                      <a:r>
                        <a:rPr lang="en-US" sz="1800" dirty="0">
                          <a:effectLst/>
                          <a:latin typeface="Arial" pitchFamily="34" charset="0"/>
                          <a:ea typeface="Calibri" panose="020F0502020204030204" pitchFamily="34" charset="0"/>
                          <a:cs typeface="Arial" pitchFamily="34" charset="0"/>
                        </a:rPr>
                        <a:t> </a:t>
                      </a:r>
                      <a:r>
                        <a:rPr lang="en-US" sz="1800" dirty="0" err="1">
                          <a:effectLst/>
                          <a:latin typeface="Arial" pitchFamily="34" charset="0"/>
                          <a:ea typeface="Calibri" panose="020F0502020204030204" pitchFamily="34" charset="0"/>
                          <a:cs typeface="Arial" pitchFamily="34" charset="0"/>
                        </a:rPr>
                        <a:t>hợp</a:t>
                      </a:r>
                      <a:r>
                        <a:rPr lang="en-US" sz="1800" dirty="0">
                          <a:effectLst/>
                          <a:latin typeface="Arial" pitchFamily="34" charset="0"/>
                          <a:ea typeface="Calibri" panose="020F0502020204030204" pitchFamily="34" charset="0"/>
                          <a:cs typeface="Arial" pitchFamily="34" charset="0"/>
                        </a:rPr>
                        <a:t> </a:t>
                      </a:r>
                      <a:r>
                        <a:rPr lang="en-US" sz="1800" dirty="0" err="1">
                          <a:effectLst/>
                          <a:latin typeface="Arial" pitchFamily="34" charset="0"/>
                          <a:ea typeface="Calibri" panose="020F0502020204030204" pitchFamily="34" charset="0"/>
                          <a:cs typeface="Arial" pitchFamily="34" charset="0"/>
                        </a:rPr>
                        <a:t>kĩ</a:t>
                      </a:r>
                      <a:r>
                        <a:rPr lang="en-US" sz="1800" dirty="0">
                          <a:effectLst/>
                          <a:latin typeface="Arial" pitchFamily="34" charset="0"/>
                          <a:ea typeface="Calibri" panose="020F0502020204030204" pitchFamily="34" charset="0"/>
                          <a:cs typeface="Arial" pitchFamily="34" charset="0"/>
                        </a:rPr>
                        <a:t> </a:t>
                      </a:r>
                      <a:r>
                        <a:rPr lang="en-US" sz="1800" dirty="0" err="1">
                          <a:effectLst/>
                          <a:latin typeface="Arial" pitchFamily="34" charset="0"/>
                          <a:ea typeface="Calibri" panose="020F0502020204030204" pitchFamily="34" charset="0"/>
                          <a:cs typeface="Arial" pitchFamily="34" charset="0"/>
                        </a:rPr>
                        <a:t>thuật</a:t>
                      </a:r>
                      <a:r>
                        <a:rPr lang="en-US" sz="1800" dirty="0">
                          <a:effectLst/>
                          <a:latin typeface="Arial" pitchFamily="34" charset="0"/>
                          <a:ea typeface="Calibri" panose="020F0502020204030204" pitchFamily="34" charset="0"/>
                          <a:cs typeface="Arial" pitchFamily="34" charset="0"/>
                        </a:rPr>
                        <a:t> </a:t>
                      </a:r>
                      <a:r>
                        <a:rPr lang="en-US" sz="1800" dirty="0" err="1">
                          <a:effectLst/>
                          <a:latin typeface="Arial" pitchFamily="34" charset="0"/>
                          <a:ea typeface="Calibri" panose="020F0502020204030204" pitchFamily="34" charset="0"/>
                          <a:cs typeface="Arial" pitchFamily="34" charset="0"/>
                        </a:rPr>
                        <a:t>đánh</a:t>
                      </a:r>
                      <a:r>
                        <a:rPr lang="en-US" sz="1800" dirty="0">
                          <a:effectLst/>
                          <a:latin typeface="Arial" pitchFamily="34" charset="0"/>
                          <a:ea typeface="Calibri" panose="020F0502020204030204" pitchFamily="34" charset="0"/>
                          <a:cs typeface="Arial" pitchFamily="34" charset="0"/>
                        </a:rPr>
                        <a:t> </a:t>
                      </a:r>
                      <a:r>
                        <a:rPr lang="en-US" sz="1800" dirty="0" err="1">
                          <a:effectLst/>
                          <a:latin typeface="Arial" pitchFamily="34" charset="0"/>
                          <a:ea typeface="Calibri" panose="020F0502020204030204" pitchFamily="34" charset="0"/>
                          <a:cs typeface="Arial" pitchFamily="34" charset="0"/>
                        </a:rPr>
                        <a:t>cầu</a:t>
                      </a:r>
                      <a:r>
                        <a:rPr lang="en-US" sz="1800" dirty="0">
                          <a:effectLst/>
                          <a:latin typeface="Arial" pitchFamily="34" charset="0"/>
                          <a:ea typeface="Calibri" panose="020F0502020204030204" pitchFamily="34" charset="0"/>
                          <a:cs typeface="Arial" pitchFamily="34" charset="0"/>
                        </a:rPr>
                        <a:t> </a:t>
                      </a:r>
                      <a:r>
                        <a:rPr lang="en-US" sz="1800" dirty="0" err="1">
                          <a:effectLst/>
                          <a:latin typeface="Arial" pitchFamily="34" charset="0"/>
                          <a:ea typeface="Calibri" panose="020F0502020204030204" pitchFamily="34" charset="0"/>
                          <a:cs typeface="Arial" pitchFamily="34" charset="0"/>
                        </a:rPr>
                        <a:t>thấp</a:t>
                      </a:r>
                      <a:r>
                        <a:rPr lang="en-US" sz="1800" dirty="0">
                          <a:effectLst/>
                          <a:latin typeface="Arial" pitchFamily="34" charset="0"/>
                          <a:ea typeface="Calibri" panose="020F0502020204030204" pitchFamily="34" charset="0"/>
                          <a:cs typeface="Arial" pitchFamily="34" charset="0"/>
                        </a:rPr>
                        <a:t> </a:t>
                      </a:r>
                      <a:r>
                        <a:rPr lang="en-US" sz="1800" dirty="0" err="1">
                          <a:effectLst/>
                          <a:latin typeface="Arial" pitchFamily="34" charset="0"/>
                          <a:ea typeface="Calibri" panose="020F0502020204030204" pitchFamily="34" charset="0"/>
                          <a:cs typeface="Arial" pitchFamily="34" charset="0"/>
                        </a:rPr>
                        <a:t>tay</a:t>
                      </a:r>
                      <a:endParaRPr lang="en-US" sz="1600" dirty="0">
                        <a:effectLst/>
                        <a:latin typeface="Arial" pitchFamily="34" charset="0"/>
                        <a:ea typeface="Calibri" panose="020F0502020204030204" pitchFamily="34" charset="0"/>
                        <a:cs typeface="Arial" pitchFamily="34" charset="0"/>
                      </a:endParaRPr>
                    </a:p>
                  </a:txBody>
                  <a:tcPr marL="18415" marR="18415" marT="0" marB="0" anchor="ctr"/>
                </a:tc>
                <a:tc>
                  <a:txBody>
                    <a:bodyPr/>
                    <a:lstStyle/>
                    <a:p>
                      <a:pPr marL="0" marR="0" algn="ctr">
                        <a:lnSpc>
                          <a:spcPct val="107000"/>
                        </a:lnSpc>
                        <a:spcBef>
                          <a:spcPts val="0"/>
                        </a:spcBef>
                        <a:spcAft>
                          <a:spcPts val="800"/>
                        </a:spcAft>
                      </a:pPr>
                      <a:r>
                        <a:rPr lang="en-US" sz="1800">
                          <a:effectLst/>
                          <a:latin typeface="Arial" pitchFamily="34" charset="0"/>
                          <a:ea typeface="Calibri" panose="020F0502020204030204" pitchFamily="34" charset="0"/>
                          <a:cs typeface="Arial" pitchFamily="34" charset="0"/>
                        </a:rPr>
                        <a:t>2</a:t>
                      </a:r>
                      <a:endParaRPr lang="en-US" sz="1600">
                        <a:effectLst/>
                        <a:latin typeface="Arial" pitchFamily="34" charset="0"/>
                        <a:ea typeface="Calibri" panose="020F0502020204030204" pitchFamily="34" charset="0"/>
                        <a:cs typeface="Arial" pitchFamily="34" charset="0"/>
                      </a:endParaRPr>
                    </a:p>
                  </a:txBody>
                  <a:tcPr marL="18415" marR="18415" marT="0" marB="0" anchor="ctr"/>
                </a:tc>
                <a:tc>
                  <a:txBody>
                    <a:bodyPr/>
                    <a:lstStyle/>
                    <a:p>
                      <a:pPr marL="0" marR="0" algn="ctr">
                        <a:lnSpc>
                          <a:spcPct val="107000"/>
                        </a:lnSpc>
                        <a:spcBef>
                          <a:spcPts val="0"/>
                        </a:spcBef>
                        <a:spcAft>
                          <a:spcPts val="800"/>
                        </a:spcAft>
                      </a:pPr>
                      <a:r>
                        <a:rPr lang="en-US" sz="1800" dirty="0">
                          <a:effectLst/>
                          <a:latin typeface="Arial" pitchFamily="34" charset="0"/>
                          <a:ea typeface="Calibri" panose="020F0502020204030204" pitchFamily="34" charset="0"/>
                          <a:cs typeface="Arial" pitchFamily="34" charset="0"/>
                        </a:rPr>
                        <a:t>8</a:t>
                      </a:r>
                      <a:endParaRPr lang="en-US" sz="1600" dirty="0">
                        <a:effectLst/>
                        <a:latin typeface="Arial" pitchFamily="34" charset="0"/>
                        <a:ea typeface="Calibri" panose="020F0502020204030204" pitchFamily="34" charset="0"/>
                        <a:cs typeface="Arial" pitchFamily="34" charset="0"/>
                      </a:endParaRPr>
                    </a:p>
                  </a:txBody>
                  <a:tcPr marL="18415" marR="18415" marT="0" marB="0" anchor="ctr"/>
                </a:tc>
                <a:tc>
                  <a:txBody>
                    <a:bodyPr/>
                    <a:lstStyle/>
                    <a:p>
                      <a:pPr marL="0" marR="0" algn="ctr">
                        <a:lnSpc>
                          <a:spcPct val="107000"/>
                        </a:lnSpc>
                        <a:spcBef>
                          <a:spcPts val="0"/>
                        </a:spcBef>
                        <a:spcAft>
                          <a:spcPts val="800"/>
                        </a:spcAft>
                      </a:pPr>
                      <a:r>
                        <a:rPr lang="en-US" sz="1800">
                          <a:effectLst/>
                          <a:latin typeface="Arial" pitchFamily="34" charset="0"/>
                          <a:ea typeface="Calibri" panose="020F0502020204030204" pitchFamily="34" charset="0"/>
                          <a:cs typeface="Arial" pitchFamily="34" charset="0"/>
                        </a:rPr>
                        <a:t>11,4</a:t>
                      </a:r>
                      <a:endParaRPr lang="en-US" sz="1600">
                        <a:effectLst/>
                        <a:latin typeface="Arial" pitchFamily="34" charset="0"/>
                        <a:ea typeface="Calibri" panose="020F0502020204030204" pitchFamily="34" charset="0"/>
                        <a:cs typeface="Arial" pitchFamily="34" charset="0"/>
                      </a:endParaRPr>
                    </a:p>
                  </a:txBody>
                  <a:tcPr marL="18415" marR="18415" marT="0" marB="0" anchor="ctr"/>
                </a:tc>
                <a:extLst>
                  <a:ext uri="{0D108BD9-81ED-4DB2-BD59-A6C34878D82A}">
                    <a16:rowId xmlns:a16="http://schemas.microsoft.com/office/drawing/2014/main" xmlns="" val="3097170174"/>
                  </a:ext>
                </a:extLst>
              </a:tr>
              <a:tr h="344963">
                <a:tc vMerge="1">
                  <a:txBody>
                    <a:bodyPr/>
                    <a:lstStyle/>
                    <a:p>
                      <a:endParaRPr lang="en-US"/>
                    </a:p>
                  </a:txBody>
                  <a:tcPr/>
                </a:tc>
                <a:tc vMerge="1">
                  <a:txBody>
                    <a:bodyPr/>
                    <a:lstStyle/>
                    <a:p>
                      <a:endParaRPr lang="en-US"/>
                    </a:p>
                  </a:txBody>
                  <a:tcPr/>
                </a:tc>
                <a:tc>
                  <a:txBody>
                    <a:bodyPr/>
                    <a:lstStyle/>
                    <a:p>
                      <a:pPr marL="0" marR="0" algn="just">
                        <a:lnSpc>
                          <a:spcPct val="107000"/>
                        </a:lnSpc>
                        <a:spcBef>
                          <a:spcPts val="0"/>
                        </a:spcBef>
                        <a:spcAft>
                          <a:spcPts val="800"/>
                        </a:spcAft>
                      </a:pPr>
                      <a:r>
                        <a:rPr lang="en-US" sz="1800" i="1">
                          <a:effectLst/>
                          <a:latin typeface="Arial" pitchFamily="34" charset="0"/>
                          <a:ea typeface="Calibri" panose="020F0502020204030204" pitchFamily="34" charset="0"/>
                          <a:cs typeface="Arial" pitchFamily="34" charset="0"/>
                        </a:rPr>
                        <a:t>Chủ đề 4.</a:t>
                      </a:r>
                      <a:r>
                        <a:rPr lang="en-US" sz="1800">
                          <a:effectLst/>
                          <a:latin typeface="Arial" pitchFamily="34" charset="0"/>
                          <a:ea typeface="Calibri" panose="020F0502020204030204" pitchFamily="34" charset="0"/>
                          <a:cs typeface="Arial" pitchFamily="34" charset="0"/>
                        </a:rPr>
                        <a:t> Kĩ thuật bỏ nhỏ</a:t>
                      </a:r>
                      <a:endParaRPr lang="en-US" sz="1600">
                        <a:effectLst/>
                        <a:latin typeface="Arial" pitchFamily="34" charset="0"/>
                        <a:ea typeface="Calibri" panose="020F0502020204030204" pitchFamily="34" charset="0"/>
                        <a:cs typeface="Arial" pitchFamily="34" charset="0"/>
                      </a:endParaRPr>
                    </a:p>
                  </a:txBody>
                  <a:tcPr marL="18415" marR="18415" marT="0" marB="0"/>
                </a:tc>
                <a:tc>
                  <a:txBody>
                    <a:bodyPr/>
                    <a:lstStyle/>
                    <a:p>
                      <a:pPr marL="0" marR="0" algn="ctr">
                        <a:lnSpc>
                          <a:spcPct val="107000"/>
                        </a:lnSpc>
                        <a:spcBef>
                          <a:spcPts val="0"/>
                        </a:spcBef>
                        <a:spcAft>
                          <a:spcPts val="800"/>
                        </a:spcAft>
                      </a:pPr>
                      <a:r>
                        <a:rPr lang="en-US" sz="1800" dirty="0">
                          <a:effectLst/>
                          <a:latin typeface="Arial" pitchFamily="34" charset="0"/>
                          <a:ea typeface="Calibri" panose="020F0502020204030204" pitchFamily="34" charset="0"/>
                          <a:cs typeface="Arial" pitchFamily="34" charset="0"/>
                        </a:rPr>
                        <a:t>2</a:t>
                      </a:r>
                      <a:endParaRPr lang="en-US" sz="1600" dirty="0">
                        <a:effectLst/>
                        <a:latin typeface="Arial" pitchFamily="34" charset="0"/>
                        <a:ea typeface="Calibri" panose="020F0502020204030204" pitchFamily="34" charset="0"/>
                        <a:cs typeface="Arial" pitchFamily="34" charset="0"/>
                      </a:endParaRPr>
                    </a:p>
                  </a:txBody>
                  <a:tcPr marL="18415" marR="18415" marT="0" marB="0" anchor="ctr"/>
                </a:tc>
                <a:tc>
                  <a:txBody>
                    <a:bodyPr/>
                    <a:lstStyle/>
                    <a:p>
                      <a:pPr marL="0" marR="0" algn="ctr">
                        <a:lnSpc>
                          <a:spcPct val="107000"/>
                        </a:lnSpc>
                        <a:spcBef>
                          <a:spcPts val="0"/>
                        </a:spcBef>
                        <a:spcAft>
                          <a:spcPts val="800"/>
                        </a:spcAft>
                      </a:pPr>
                      <a:r>
                        <a:rPr lang="en-US" sz="1800" dirty="0">
                          <a:effectLst/>
                          <a:latin typeface="Arial" pitchFamily="34" charset="0"/>
                          <a:ea typeface="Calibri" panose="020F0502020204030204" pitchFamily="34" charset="0"/>
                          <a:cs typeface="Arial" pitchFamily="34" charset="0"/>
                        </a:rPr>
                        <a:t>8</a:t>
                      </a:r>
                      <a:endParaRPr lang="en-US" sz="1600" dirty="0">
                        <a:effectLst/>
                        <a:latin typeface="Arial" pitchFamily="34" charset="0"/>
                        <a:ea typeface="Calibri" panose="020F0502020204030204" pitchFamily="34" charset="0"/>
                        <a:cs typeface="Arial" pitchFamily="34" charset="0"/>
                      </a:endParaRPr>
                    </a:p>
                  </a:txBody>
                  <a:tcPr marL="18415" marR="18415" marT="0" marB="0" anchor="ctr"/>
                </a:tc>
                <a:tc>
                  <a:txBody>
                    <a:bodyPr/>
                    <a:lstStyle/>
                    <a:p>
                      <a:pPr marL="0" marR="0" algn="ctr">
                        <a:lnSpc>
                          <a:spcPct val="107000"/>
                        </a:lnSpc>
                        <a:spcBef>
                          <a:spcPts val="0"/>
                        </a:spcBef>
                        <a:spcAft>
                          <a:spcPts val="800"/>
                        </a:spcAft>
                      </a:pPr>
                      <a:r>
                        <a:rPr lang="en-US" sz="1800">
                          <a:effectLst/>
                          <a:latin typeface="Arial" pitchFamily="34" charset="0"/>
                          <a:ea typeface="Calibri" panose="020F0502020204030204" pitchFamily="34" charset="0"/>
                          <a:cs typeface="Arial" pitchFamily="34" charset="0"/>
                        </a:rPr>
                        <a:t>11,4</a:t>
                      </a:r>
                      <a:endParaRPr lang="en-US" sz="1600">
                        <a:effectLst/>
                        <a:latin typeface="Arial" pitchFamily="34" charset="0"/>
                        <a:ea typeface="Calibri" panose="020F0502020204030204" pitchFamily="34" charset="0"/>
                        <a:cs typeface="Arial" pitchFamily="34" charset="0"/>
                      </a:endParaRPr>
                    </a:p>
                  </a:txBody>
                  <a:tcPr marL="18415" marR="18415" marT="0" marB="0" anchor="ctr"/>
                </a:tc>
                <a:extLst>
                  <a:ext uri="{0D108BD9-81ED-4DB2-BD59-A6C34878D82A}">
                    <a16:rowId xmlns:a16="http://schemas.microsoft.com/office/drawing/2014/main" xmlns="" val="1864540944"/>
                  </a:ext>
                </a:extLst>
              </a:tr>
              <a:tr h="344963">
                <a:tc vMerge="1">
                  <a:txBody>
                    <a:bodyPr/>
                    <a:lstStyle/>
                    <a:p>
                      <a:endParaRPr lang="en-US"/>
                    </a:p>
                  </a:txBody>
                  <a:tcPr/>
                </a:tc>
                <a:tc vMerge="1">
                  <a:txBody>
                    <a:bodyPr/>
                    <a:lstStyle/>
                    <a:p>
                      <a:endParaRPr lang="en-US"/>
                    </a:p>
                  </a:txBody>
                  <a:tcPr/>
                </a:tc>
                <a:tc>
                  <a:txBody>
                    <a:bodyPr/>
                    <a:lstStyle/>
                    <a:p>
                      <a:pPr marL="0" marR="0" algn="just">
                        <a:lnSpc>
                          <a:spcPct val="107000"/>
                        </a:lnSpc>
                        <a:spcBef>
                          <a:spcPts val="0"/>
                        </a:spcBef>
                        <a:spcAft>
                          <a:spcPts val="800"/>
                        </a:spcAft>
                      </a:pPr>
                      <a:r>
                        <a:rPr lang="en-US" sz="1800" i="1">
                          <a:effectLst/>
                          <a:latin typeface="Arial" pitchFamily="34" charset="0"/>
                          <a:ea typeface="Calibri" panose="020F0502020204030204" pitchFamily="34" charset="0"/>
                          <a:cs typeface="Arial" pitchFamily="34" charset="0"/>
                        </a:rPr>
                        <a:t>Chủ đề 5.</a:t>
                      </a:r>
                      <a:r>
                        <a:rPr lang="en-US" sz="1800">
                          <a:effectLst/>
                          <a:latin typeface="Arial" pitchFamily="34" charset="0"/>
                          <a:ea typeface="Calibri" panose="020F0502020204030204" pitchFamily="34" charset="0"/>
                          <a:cs typeface="Arial" pitchFamily="34" charset="0"/>
                        </a:rPr>
                        <a:t> Phối hợp kĩ đánh cầu cao thuận tay</a:t>
                      </a:r>
                      <a:endParaRPr lang="en-US" sz="1600">
                        <a:effectLst/>
                        <a:latin typeface="Arial" pitchFamily="34" charset="0"/>
                        <a:ea typeface="Calibri" panose="020F0502020204030204" pitchFamily="34" charset="0"/>
                        <a:cs typeface="Arial" pitchFamily="34" charset="0"/>
                      </a:endParaRPr>
                    </a:p>
                  </a:txBody>
                  <a:tcPr marL="18415" marR="18415" marT="0" marB="0"/>
                </a:tc>
                <a:tc>
                  <a:txBody>
                    <a:bodyPr/>
                    <a:lstStyle/>
                    <a:p>
                      <a:pPr marL="0" marR="0" algn="ctr">
                        <a:lnSpc>
                          <a:spcPct val="107000"/>
                        </a:lnSpc>
                        <a:spcBef>
                          <a:spcPts val="0"/>
                        </a:spcBef>
                        <a:spcAft>
                          <a:spcPts val="800"/>
                        </a:spcAft>
                      </a:pPr>
                      <a:r>
                        <a:rPr lang="en-US" sz="1800">
                          <a:effectLst/>
                          <a:latin typeface="Arial" pitchFamily="34" charset="0"/>
                          <a:ea typeface="Calibri" panose="020F0502020204030204" pitchFamily="34" charset="0"/>
                          <a:cs typeface="Arial" pitchFamily="34" charset="0"/>
                        </a:rPr>
                        <a:t>3</a:t>
                      </a:r>
                      <a:endParaRPr lang="en-US" sz="1600">
                        <a:effectLst/>
                        <a:latin typeface="Arial" pitchFamily="34" charset="0"/>
                        <a:ea typeface="Calibri" panose="020F0502020204030204" pitchFamily="34" charset="0"/>
                        <a:cs typeface="Arial" pitchFamily="34" charset="0"/>
                      </a:endParaRPr>
                    </a:p>
                  </a:txBody>
                  <a:tcPr marL="18415" marR="18415" marT="0" marB="0" anchor="ctr"/>
                </a:tc>
                <a:tc>
                  <a:txBody>
                    <a:bodyPr/>
                    <a:lstStyle/>
                    <a:p>
                      <a:pPr marL="0" marR="0" algn="ctr">
                        <a:lnSpc>
                          <a:spcPct val="107000"/>
                        </a:lnSpc>
                        <a:spcBef>
                          <a:spcPts val="0"/>
                        </a:spcBef>
                        <a:spcAft>
                          <a:spcPts val="800"/>
                        </a:spcAft>
                      </a:pPr>
                      <a:r>
                        <a:rPr lang="en-US" sz="1800" dirty="0">
                          <a:effectLst/>
                          <a:latin typeface="Arial" pitchFamily="34" charset="0"/>
                          <a:ea typeface="Calibri" panose="020F0502020204030204" pitchFamily="34" charset="0"/>
                          <a:cs typeface="Arial" pitchFamily="34" charset="0"/>
                        </a:rPr>
                        <a:t>12</a:t>
                      </a:r>
                      <a:endParaRPr lang="en-US" sz="1600" dirty="0">
                        <a:effectLst/>
                        <a:latin typeface="Arial" pitchFamily="34" charset="0"/>
                        <a:ea typeface="Calibri" panose="020F0502020204030204" pitchFamily="34" charset="0"/>
                        <a:cs typeface="Arial" pitchFamily="34" charset="0"/>
                      </a:endParaRPr>
                    </a:p>
                  </a:txBody>
                  <a:tcPr marL="18415" marR="18415" marT="0" marB="0" anchor="ctr"/>
                </a:tc>
                <a:tc>
                  <a:txBody>
                    <a:bodyPr/>
                    <a:lstStyle/>
                    <a:p>
                      <a:pPr marL="0" marR="0" algn="ctr">
                        <a:lnSpc>
                          <a:spcPct val="107000"/>
                        </a:lnSpc>
                        <a:spcBef>
                          <a:spcPts val="0"/>
                        </a:spcBef>
                        <a:spcAft>
                          <a:spcPts val="800"/>
                        </a:spcAft>
                      </a:pPr>
                      <a:r>
                        <a:rPr lang="en-US" sz="1800">
                          <a:effectLst/>
                          <a:latin typeface="Arial" pitchFamily="34" charset="0"/>
                          <a:ea typeface="Calibri" panose="020F0502020204030204" pitchFamily="34" charset="0"/>
                          <a:cs typeface="Arial" pitchFamily="34" charset="0"/>
                        </a:rPr>
                        <a:t>17,1</a:t>
                      </a:r>
                      <a:endParaRPr lang="en-US" sz="1600">
                        <a:effectLst/>
                        <a:latin typeface="Arial" pitchFamily="34" charset="0"/>
                        <a:ea typeface="Calibri" panose="020F0502020204030204" pitchFamily="34" charset="0"/>
                        <a:cs typeface="Arial" pitchFamily="34" charset="0"/>
                      </a:endParaRPr>
                    </a:p>
                  </a:txBody>
                  <a:tcPr marL="18415" marR="18415" marT="0" marB="0" anchor="ctr"/>
                </a:tc>
                <a:extLst>
                  <a:ext uri="{0D108BD9-81ED-4DB2-BD59-A6C34878D82A}">
                    <a16:rowId xmlns:a16="http://schemas.microsoft.com/office/drawing/2014/main" xmlns="" val="1491226530"/>
                  </a:ext>
                </a:extLst>
              </a:tr>
              <a:tr h="344963">
                <a:tc vMerge="1">
                  <a:txBody>
                    <a:bodyPr/>
                    <a:lstStyle/>
                    <a:p>
                      <a:endParaRPr lang="en-US"/>
                    </a:p>
                  </a:txBody>
                  <a:tcPr/>
                </a:tc>
                <a:tc vMerge="1">
                  <a:txBody>
                    <a:bodyPr/>
                    <a:lstStyle/>
                    <a:p>
                      <a:endParaRPr lang="en-US"/>
                    </a:p>
                  </a:txBody>
                  <a:tcPr/>
                </a:tc>
                <a:tc>
                  <a:txBody>
                    <a:bodyPr/>
                    <a:lstStyle/>
                    <a:p>
                      <a:pPr marL="0" marR="0" algn="just">
                        <a:lnSpc>
                          <a:spcPct val="107000"/>
                        </a:lnSpc>
                        <a:spcBef>
                          <a:spcPts val="0"/>
                        </a:spcBef>
                        <a:spcAft>
                          <a:spcPts val="800"/>
                        </a:spcAft>
                      </a:pPr>
                      <a:r>
                        <a:rPr lang="en-US" sz="1800" i="1">
                          <a:effectLst/>
                          <a:latin typeface="Arial" pitchFamily="34" charset="0"/>
                          <a:ea typeface="Calibri" panose="020F0502020204030204" pitchFamily="34" charset="0"/>
                          <a:cs typeface="Arial" pitchFamily="34" charset="0"/>
                        </a:rPr>
                        <a:t>Chủ đề 6.</a:t>
                      </a:r>
                      <a:r>
                        <a:rPr lang="en-US" sz="1800">
                          <a:effectLst/>
                          <a:latin typeface="Arial" pitchFamily="34" charset="0"/>
                          <a:ea typeface="Calibri" panose="020F0502020204030204" pitchFamily="34" charset="0"/>
                          <a:cs typeface="Arial" pitchFamily="34" charset="0"/>
                        </a:rPr>
                        <a:t> Phối hợp kĩ đập cầu thuận tay</a:t>
                      </a:r>
                      <a:endParaRPr lang="en-US" sz="1600">
                        <a:effectLst/>
                        <a:latin typeface="Arial" pitchFamily="34" charset="0"/>
                        <a:ea typeface="Calibri" panose="020F0502020204030204" pitchFamily="34" charset="0"/>
                        <a:cs typeface="Arial" pitchFamily="34" charset="0"/>
                      </a:endParaRPr>
                    </a:p>
                  </a:txBody>
                  <a:tcPr marL="18415" marR="18415" marT="0" marB="0"/>
                </a:tc>
                <a:tc>
                  <a:txBody>
                    <a:bodyPr/>
                    <a:lstStyle/>
                    <a:p>
                      <a:pPr marL="0" marR="0" algn="ctr">
                        <a:lnSpc>
                          <a:spcPct val="107000"/>
                        </a:lnSpc>
                        <a:spcBef>
                          <a:spcPts val="0"/>
                        </a:spcBef>
                        <a:spcAft>
                          <a:spcPts val="800"/>
                        </a:spcAft>
                      </a:pPr>
                      <a:r>
                        <a:rPr lang="en-US" sz="1800">
                          <a:effectLst/>
                          <a:latin typeface="Arial" pitchFamily="34" charset="0"/>
                          <a:ea typeface="Calibri" panose="020F0502020204030204" pitchFamily="34" charset="0"/>
                          <a:cs typeface="Arial" pitchFamily="34" charset="0"/>
                        </a:rPr>
                        <a:t>3</a:t>
                      </a:r>
                      <a:endParaRPr lang="en-US" sz="1600">
                        <a:effectLst/>
                        <a:latin typeface="Arial" pitchFamily="34" charset="0"/>
                        <a:ea typeface="Calibri" panose="020F0502020204030204" pitchFamily="34" charset="0"/>
                        <a:cs typeface="Arial" pitchFamily="34" charset="0"/>
                      </a:endParaRPr>
                    </a:p>
                  </a:txBody>
                  <a:tcPr marL="18415" marR="18415" marT="0" marB="0" anchor="ctr"/>
                </a:tc>
                <a:tc>
                  <a:txBody>
                    <a:bodyPr/>
                    <a:lstStyle/>
                    <a:p>
                      <a:pPr marL="0" marR="0" algn="ctr">
                        <a:lnSpc>
                          <a:spcPct val="107000"/>
                        </a:lnSpc>
                        <a:spcBef>
                          <a:spcPts val="0"/>
                        </a:spcBef>
                        <a:spcAft>
                          <a:spcPts val="800"/>
                        </a:spcAft>
                      </a:pPr>
                      <a:r>
                        <a:rPr lang="en-US" sz="1800" dirty="0">
                          <a:effectLst/>
                          <a:latin typeface="Arial" pitchFamily="34" charset="0"/>
                          <a:ea typeface="Calibri" panose="020F0502020204030204" pitchFamily="34" charset="0"/>
                          <a:cs typeface="Arial" pitchFamily="34" charset="0"/>
                        </a:rPr>
                        <a:t>12</a:t>
                      </a:r>
                      <a:endParaRPr lang="en-US" sz="1600" dirty="0">
                        <a:effectLst/>
                        <a:latin typeface="Arial" pitchFamily="34" charset="0"/>
                        <a:ea typeface="Calibri" panose="020F0502020204030204" pitchFamily="34" charset="0"/>
                        <a:cs typeface="Arial" pitchFamily="34" charset="0"/>
                      </a:endParaRPr>
                    </a:p>
                  </a:txBody>
                  <a:tcPr marL="18415" marR="18415" marT="0" marB="0" anchor="ctr"/>
                </a:tc>
                <a:tc>
                  <a:txBody>
                    <a:bodyPr/>
                    <a:lstStyle/>
                    <a:p>
                      <a:pPr marL="0" marR="0" algn="ctr">
                        <a:lnSpc>
                          <a:spcPct val="107000"/>
                        </a:lnSpc>
                        <a:spcBef>
                          <a:spcPts val="0"/>
                        </a:spcBef>
                        <a:spcAft>
                          <a:spcPts val="800"/>
                        </a:spcAft>
                      </a:pPr>
                      <a:r>
                        <a:rPr lang="en-US" sz="1800" dirty="0">
                          <a:effectLst/>
                          <a:latin typeface="Arial" pitchFamily="34" charset="0"/>
                          <a:ea typeface="Calibri" panose="020F0502020204030204" pitchFamily="34" charset="0"/>
                          <a:cs typeface="Arial" pitchFamily="34" charset="0"/>
                        </a:rPr>
                        <a:t>17,1</a:t>
                      </a:r>
                      <a:endParaRPr lang="en-US" sz="1600" dirty="0">
                        <a:effectLst/>
                        <a:latin typeface="Arial" pitchFamily="34" charset="0"/>
                        <a:ea typeface="Calibri" panose="020F0502020204030204" pitchFamily="34" charset="0"/>
                        <a:cs typeface="Arial" pitchFamily="34" charset="0"/>
                      </a:endParaRPr>
                    </a:p>
                  </a:txBody>
                  <a:tcPr marL="18415" marR="18415" marT="0" marB="0" anchor="ctr"/>
                </a:tc>
                <a:extLst>
                  <a:ext uri="{0D108BD9-81ED-4DB2-BD59-A6C34878D82A}">
                    <a16:rowId xmlns:a16="http://schemas.microsoft.com/office/drawing/2014/main" xmlns="" val="1843434535"/>
                  </a:ext>
                </a:extLst>
              </a:tr>
              <a:tr h="344963">
                <a:tc vMerge="1">
                  <a:txBody>
                    <a:bodyPr/>
                    <a:lstStyle/>
                    <a:p>
                      <a:endParaRPr lang="en-US"/>
                    </a:p>
                  </a:txBody>
                  <a:tcPr/>
                </a:tc>
                <a:tc vMerge="1">
                  <a:txBody>
                    <a:bodyPr/>
                    <a:lstStyle/>
                    <a:p>
                      <a:endParaRPr lang="en-US"/>
                    </a:p>
                  </a:txBody>
                  <a:tcPr/>
                </a:tc>
                <a:tc>
                  <a:txBody>
                    <a:bodyPr/>
                    <a:lstStyle/>
                    <a:p>
                      <a:pPr marL="0" marR="0" algn="just">
                        <a:lnSpc>
                          <a:spcPct val="107000"/>
                        </a:lnSpc>
                        <a:spcBef>
                          <a:spcPts val="0"/>
                        </a:spcBef>
                        <a:spcAft>
                          <a:spcPts val="800"/>
                        </a:spcAft>
                      </a:pPr>
                      <a:r>
                        <a:rPr lang="en-US" sz="1800" i="1">
                          <a:effectLst/>
                          <a:latin typeface="Arial" pitchFamily="34" charset="0"/>
                          <a:ea typeface="Calibri" panose="020F0502020204030204" pitchFamily="34" charset="0"/>
                          <a:cs typeface="Arial" pitchFamily="34" charset="0"/>
                        </a:rPr>
                        <a:t>Chủ đề 7.</a:t>
                      </a:r>
                      <a:r>
                        <a:rPr lang="en-US" sz="1800">
                          <a:effectLst/>
                          <a:latin typeface="Arial" pitchFamily="34" charset="0"/>
                          <a:ea typeface="Calibri" panose="020F0502020204030204" pitchFamily="34" charset="0"/>
                          <a:cs typeface="Arial" pitchFamily="34" charset="0"/>
                        </a:rPr>
                        <a:t> Chiến thuật thi đấu đơn</a:t>
                      </a:r>
                      <a:endParaRPr lang="en-US" sz="1600">
                        <a:effectLst/>
                        <a:latin typeface="Arial" pitchFamily="34" charset="0"/>
                        <a:ea typeface="Calibri" panose="020F0502020204030204" pitchFamily="34" charset="0"/>
                        <a:cs typeface="Arial" pitchFamily="34" charset="0"/>
                      </a:endParaRPr>
                    </a:p>
                  </a:txBody>
                  <a:tcPr marL="18415" marR="18415" marT="0" marB="0"/>
                </a:tc>
                <a:tc>
                  <a:txBody>
                    <a:bodyPr/>
                    <a:lstStyle/>
                    <a:p>
                      <a:pPr marL="0" marR="0" algn="ctr">
                        <a:lnSpc>
                          <a:spcPct val="107000"/>
                        </a:lnSpc>
                        <a:spcBef>
                          <a:spcPts val="0"/>
                        </a:spcBef>
                        <a:spcAft>
                          <a:spcPts val="800"/>
                        </a:spcAft>
                      </a:pPr>
                      <a:r>
                        <a:rPr lang="en-US" sz="1800">
                          <a:effectLst/>
                          <a:latin typeface="Arial" pitchFamily="34" charset="0"/>
                          <a:ea typeface="Calibri" panose="020F0502020204030204" pitchFamily="34" charset="0"/>
                          <a:cs typeface="Arial" pitchFamily="34" charset="0"/>
                        </a:rPr>
                        <a:t>3</a:t>
                      </a:r>
                      <a:endParaRPr lang="en-US" sz="1600">
                        <a:effectLst/>
                        <a:latin typeface="Arial" pitchFamily="34" charset="0"/>
                        <a:ea typeface="Calibri" panose="020F0502020204030204" pitchFamily="34" charset="0"/>
                        <a:cs typeface="Arial" pitchFamily="34" charset="0"/>
                      </a:endParaRPr>
                    </a:p>
                  </a:txBody>
                  <a:tcPr marL="18415" marR="18415" marT="0" marB="0" anchor="ctr"/>
                </a:tc>
                <a:tc>
                  <a:txBody>
                    <a:bodyPr/>
                    <a:lstStyle/>
                    <a:p>
                      <a:pPr marL="0" marR="0" algn="ctr">
                        <a:lnSpc>
                          <a:spcPct val="107000"/>
                        </a:lnSpc>
                        <a:spcBef>
                          <a:spcPts val="0"/>
                        </a:spcBef>
                        <a:spcAft>
                          <a:spcPts val="800"/>
                        </a:spcAft>
                      </a:pPr>
                      <a:r>
                        <a:rPr lang="en-US" sz="1800">
                          <a:effectLst/>
                          <a:latin typeface="Arial" pitchFamily="34" charset="0"/>
                          <a:ea typeface="Calibri" panose="020F0502020204030204" pitchFamily="34" charset="0"/>
                          <a:cs typeface="Arial" pitchFamily="34" charset="0"/>
                        </a:rPr>
                        <a:t>12</a:t>
                      </a:r>
                      <a:endParaRPr lang="en-US" sz="1600">
                        <a:effectLst/>
                        <a:latin typeface="Arial" pitchFamily="34" charset="0"/>
                        <a:ea typeface="Calibri" panose="020F0502020204030204" pitchFamily="34" charset="0"/>
                        <a:cs typeface="Arial" pitchFamily="34" charset="0"/>
                      </a:endParaRPr>
                    </a:p>
                  </a:txBody>
                  <a:tcPr marL="18415" marR="18415" marT="0" marB="0" anchor="ctr"/>
                </a:tc>
                <a:tc>
                  <a:txBody>
                    <a:bodyPr/>
                    <a:lstStyle/>
                    <a:p>
                      <a:pPr marL="0" marR="0" algn="ctr">
                        <a:lnSpc>
                          <a:spcPct val="107000"/>
                        </a:lnSpc>
                        <a:spcBef>
                          <a:spcPts val="0"/>
                        </a:spcBef>
                        <a:spcAft>
                          <a:spcPts val="800"/>
                        </a:spcAft>
                      </a:pPr>
                      <a:r>
                        <a:rPr lang="en-US" sz="1800" dirty="0">
                          <a:effectLst/>
                          <a:latin typeface="Arial" pitchFamily="34" charset="0"/>
                          <a:ea typeface="Calibri" panose="020F0502020204030204" pitchFamily="34" charset="0"/>
                          <a:cs typeface="Arial" pitchFamily="34" charset="0"/>
                        </a:rPr>
                        <a:t>17,1</a:t>
                      </a:r>
                      <a:endParaRPr lang="en-US" sz="1600" dirty="0">
                        <a:effectLst/>
                        <a:latin typeface="Arial" pitchFamily="34" charset="0"/>
                        <a:ea typeface="Calibri" panose="020F0502020204030204" pitchFamily="34" charset="0"/>
                        <a:cs typeface="Arial" pitchFamily="34" charset="0"/>
                      </a:endParaRPr>
                    </a:p>
                  </a:txBody>
                  <a:tcPr marL="18415" marR="18415" marT="0" marB="0" anchor="ctr"/>
                </a:tc>
                <a:extLst>
                  <a:ext uri="{0D108BD9-81ED-4DB2-BD59-A6C34878D82A}">
                    <a16:rowId xmlns:a16="http://schemas.microsoft.com/office/drawing/2014/main" xmlns="" val="490350003"/>
                  </a:ext>
                </a:extLst>
              </a:tr>
              <a:tr h="381159">
                <a:tc gridSpan="4">
                  <a:txBody>
                    <a:bodyPr/>
                    <a:lstStyle/>
                    <a:p>
                      <a:pPr marL="0" marR="22225">
                        <a:lnSpc>
                          <a:spcPct val="107000"/>
                        </a:lnSpc>
                        <a:spcBef>
                          <a:spcPts val="0"/>
                        </a:spcBef>
                        <a:spcAft>
                          <a:spcPts val="800"/>
                        </a:spcAft>
                      </a:pPr>
                      <a:r>
                        <a:rPr lang="en-US" sz="2000">
                          <a:effectLst/>
                        </a:rPr>
                        <a:t>Kiểm tra đánh giá</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22225" algn="ctr">
                        <a:lnSpc>
                          <a:spcPct val="107000"/>
                        </a:lnSpc>
                        <a:spcBef>
                          <a:spcPts val="0"/>
                        </a:spcBef>
                        <a:spcAft>
                          <a:spcPts val="800"/>
                        </a:spcAft>
                      </a:pPr>
                      <a:r>
                        <a:rPr lang="en-US" sz="2000">
                          <a:effectLst/>
                        </a:rPr>
                        <a:t>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en-US" sz="2000" dirty="0">
                          <a:effectLst/>
                        </a:rPr>
                        <a:t>10,0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extLst>
                  <a:ext uri="{0D108BD9-81ED-4DB2-BD59-A6C34878D82A}">
                    <a16:rowId xmlns:a16="http://schemas.microsoft.com/office/drawing/2014/main" xmlns="" val="2799271273"/>
                  </a:ext>
                </a:extLst>
              </a:tr>
              <a:tr h="344963">
                <a:tc gridSpan="4">
                  <a:txBody>
                    <a:bodyPr/>
                    <a:lstStyle/>
                    <a:p>
                      <a:pPr marL="0" marR="22225">
                        <a:lnSpc>
                          <a:spcPct val="107000"/>
                        </a:lnSpc>
                        <a:spcBef>
                          <a:spcPts val="0"/>
                        </a:spcBef>
                        <a:spcAft>
                          <a:spcPts val="800"/>
                        </a:spcAft>
                      </a:pPr>
                      <a:r>
                        <a:rPr lang="en-US" sz="2000" dirty="0" err="1">
                          <a:effectLst/>
                        </a:rPr>
                        <a:t>Tổng</a:t>
                      </a:r>
                      <a:r>
                        <a:rPr lang="en-US" sz="2000" dirty="0">
                          <a:effectLst/>
                        </a:rPr>
                        <a:t> </a:t>
                      </a:r>
                      <a:r>
                        <a:rPr lang="en-US" sz="2000" dirty="0" err="1">
                          <a:effectLst/>
                        </a:rPr>
                        <a:t>cộng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22225" algn="ctr">
                        <a:lnSpc>
                          <a:spcPct val="107000"/>
                        </a:lnSpc>
                        <a:spcBef>
                          <a:spcPts val="0"/>
                        </a:spcBef>
                        <a:spcAft>
                          <a:spcPts val="800"/>
                        </a:spcAft>
                      </a:pPr>
                      <a:r>
                        <a:rPr lang="en-US" sz="2000" b="1" dirty="0">
                          <a:effectLst/>
                        </a:rPr>
                        <a:t>70</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en-US" sz="2000" b="1" dirty="0">
                          <a:effectLst/>
                        </a:rPr>
                        <a:t>100</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extLst>
                  <a:ext uri="{0D108BD9-81ED-4DB2-BD59-A6C34878D82A}">
                    <a16:rowId xmlns:a16="http://schemas.microsoft.com/office/drawing/2014/main" xmlns="" val="573247378"/>
                  </a:ext>
                </a:extLst>
              </a:tr>
            </a:tbl>
          </a:graphicData>
        </a:graphic>
      </p:graphicFrame>
    </p:spTree>
    <p:extLst>
      <p:ext uri="{BB962C8B-B14F-4D97-AF65-F5344CB8AC3E}">
        <p14:creationId xmlns:p14="http://schemas.microsoft.com/office/powerpoint/2010/main" val="1005380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1"/>
          <p:cNvSpPr>
            <a:spLocks noChangeArrowheads="1"/>
          </p:cNvSpPr>
          <p:nvPr/>
        </p:nvSpPr>
        <p:spPr bwMode="auto">
          <a:xfrm>
            <a:off x="132348" y="1020148"/>
            <a:ext cx="1192730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r>
              <a:rPr lang="vi-VN" sz="2400" b="1" dirty="0">
                <a:solidFill>
                  <a:srgbClr val="00B050"/>
                </a:solidFill>
                <a:ea typeface="Arial" pitchFamily="34" charset="0"/>
                <a:cs typeface="Arial" pitchFamily="34" charset="0"/>
              </a:rPr>
              <a:t>CẤU TRÚC SÁCH VÀ PHÂN PHỐI THỜI LƯỢNG SGK GDTC 11 –</a:t>
            </a:r>
            <a:r>
              <a:rPr lang="en-US" sz="2400" b="1" dirty="0">
                <a:solidFill>
                  <a:srgbClr val="00B050"/>
                </a:solidFill>
                <a:latin typeface="Arial" pitchFamily="34" charset="0"/>
                <a:ea typeface="Arial" pitchFamily="34" charset="0"/>
                <a:cs typeface="Arial" pitchFamily="34" charset="0"/>
              </a:rPr>
              <a:t> BÓNG CHUYỀN</a:t>
            </a:r>
            <a:endParaRPr lang="en-US" sz="2400" dirty="0">
              <a:solidFill>
                <a:srgbClr val="00B050"/>
              </a:solidFill>
              <a:latin typeface="Arial" pitchFamily="34" charset="0"/>
              <a:cs typeface="Arial" pitchFamily="34" charset="0"/>
            </a:endParaRPr>
          </a:p>
        </p:txBody>
      </p:sp>
      <p:graphicFrame>
        <p:nvGraphicFramePr>
          <p:cNvPr id="2" name="Table 1">
            <a:extLst>
              <a:ext uri="{FF2B5EF4-FFF2-40B4-BE49-F238E27FC236}">
                <a16:creationId xmlns:a16="http://schemas.microsoft.com/office/drawing/2014/main" xmlns="" id="{35FDF40C-4E1B-F330-53BE-E79A7603528D}"/>
              </a:ext>
            </a:extLst>
          </p:cNvPr>
          <p:cNvGraphicFramePr>
            <a:graphicFrameLocks noGrp="1"/>
          </p:cNvGraphicFramePr>
          <p:nvPr>
            <p:extLst>
              <p:ext uri="{D42A27DB-BD31-4B8C-83A1-F6EECF244321}">
                <p14:modId xmlns:p14="http://schemas.microsoft.com/office/powerpoint/2010/main" val="2229471219"/>
              </p:ext>
            </p:extLst>
          </p:nvPr>
        </p:nvGraphicFramePr>
        <p:xfrm>
          <a:off x="487299" y="1648176"/>
          <a:ext cx="11101871" cy="4116837"/>
        </p:xfrm>
        <a:graphic>
          <a:graphicData uri="http://schemas.openxmlformats.org/drawingml/2006/table">
            <a:tbl>
              <a:tblPr firstRow="1" firstCol="1" bandRow="1">
                <a:tableStyleId>{21E4AEA4-8DFA-4A89-87EB-49C32662AFE0}</a:tableStyleId>
              </a:tblPr>
              <a:tblGrid>
                <a:gridCol w="590226">
                  <a:extLst>
                    <a:ext uri="{9D8B030D-6E8A-4147-A177-3AD203B41FA5}">
                      <a16:colId xmlns:a16="http://schemas.microsoft.com/office/drawing/2014/main" xmlns="" val="2200837137"/>
                    </a:ext>
                  </a:extLst>
                </a:gridCol>
                <a:gridCol w="2023633">
                  <a:extLst>
                    <a:ext uri="{9D8B030D-6E8A-4147-A177-3AD203B41FA5}">
                      <a16:colId xmlns:a16="http://schemas.microsoft.com/office/drawing/2014/main" xmlns="" val="2594896890"/>
                    </a:ext>
                  </a:extLst>
                </a:gridCol>
                <a:gridCol w="6361326">
                  <a:extLst>
                    <a:ext uri="{9D8B030D-6E8A-4147-A177-3AD203B41FA5}">
                      <a16:colId xmlns:a16="http://schemas.microsoft.com/office/drawing/2014/main" xmlns="" val="2147296352"/>
                    </a:ext>
                  </a:extLst>
                </a:gridCol>
                <a:gridCol w="795014">
                  <a:extLst>
                    <a:ext uri="{9D8B030D-6E8A-4147-A177-3AD203B41FA5}">
                      <a16:colId xmlns:a16="http://schemas.microsoft.com/office/drawing/2014/main" xmlns="" val="2732575818"/>
                    </a:ext>
                  </a:extLst>
                </a:gridCol>
                <a:gridCol w="665836">
                  <a:extLst>
                    <a:ext uri="{9D8B030D-6E8A-4147-A177-3AD203B41FA5}">
                      <a16:colId xmlns:a16="http://schemas.microsoft.com/office/drawing/2014/main" xmlns="" val="4143736976"/>
                    </a:ext>
                  </a:extLst>
                </a:gridCol>
                <a:gridCol w="665836">
                  <a:extLst>
                    <a:ext uri="{9D8B030D-6E8A-4147-A177-3AD203B41FA5}">
                      <a16:colId xmlns:a16="http://schemas.microsoft.com/office/drawing/2014/main" xmlns="" val="3756313120"/>
                    </a:ext>
                  </a:extLst>
                </a:gridCol>
              </a:tblGrid>
              <a:tr h="705915">
                <a:tc>
                  <a:txBody>
                    <a:bodyPr/>
                    <a:lstStyle/>
                    <a:p>
                      <a:pPr marL="0" marR="22225" algn="ctr">
                        <a:lnSpc>
                          <a:spcPct val="107000"/>
                        </a:lnSpc>
                        <a:spcBef>
                          <a:spcPts val="0"/>
                        </a:spcBef>
                        <a:spcAft>
                          <a:spcPts val="800"/>
                        </a:spcAft>
                      </a:pPr>
                      <a:r>
                        <a:rPr lang="en-US" sz="2000" dirty="0">
                          <a:effectLst/>
                        </a:rPr>
                        <a:t>TT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en-US" sz="2000" dirty="0" err="1">
                          <a:effectLst/>
                        </a:rPr>
                        <a:t>Phần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en-US" sz="2000">
                          <a:effectLst/>
                        </a:rPr>
                        <a:t>Tên chủ đề</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en-US" sz="2000">
                          <a:effectLst/>
                        </a:rPr>
                        <a:t>Số bài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en-US" sz="2000">
                          <a:effectLst/>
                        </a:rPr>
                        <a:t>Số tiết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en-US" sz="2000">
                          <a:effectLst/>
                        </a:rPr>
                        <a:t>Tỉ lệ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extLst>
                  <a:ext uri="{0D108BD9-81ED-4DB2-BD59-A6C34878D82A}">
                    <a16:rowId xmlns:a16="http://schemas.microsoft.com/office/drawing/2014/main" xmlns="" val="2015901571"/>
                  </a:ext>
                </a:extLst>
              </a:tr>
              <a:tr h="904261">
                <a:tc>
                  <a:txBody>
                    <a:bodyPr/>
                    <a:lstStyle/>
                    <a:p>
                      <a:pPr marL="0" marR="22225" algn="ctr">
                        <a:lnSpc>
                          <a:spcPct val="107000"/>
                        </a:lnSpc>
                        <a:spcBef>
                          <a:spcPts val="0"/>
                        </a:spcBef>
                        <a:spcAft>
                          <a:spcPts val="800"/>
                        </a:spcAft>
                      </a:pPr>
                      <a:r>
                        <a:rPr lang="en-US" sz="2000" dirty="0">
                          <a:effectLst/>
                        </a:rPr>
                        <a:t>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nSpc>
                          <a:spcPct val="107000"/>
                        </a:lnSpc>
                        <a:spcBef>
                          <a:spcPts val="0"/>
                        </a:spcBef>
                        <a:spcAft>
                          <a:spcPts val="800"/>
                        </a:spcAft>
                      </a:pPr>
                      <a:r>
                        <a:rPr lang="en-US" sz="2000" dirty="0" err="1">
                          <a:effectLst/>
                        </a:rPr>
                        <a:t>Kiến</a:t>
                      </a:r>
                      <a:r>
                        <a:rPr lang="en-US" sz="2000" dirty="0">
                          <a:effectLst/>
                        </a:rPr>
                        <a:t> </a:t>
                      </a:r>
                      <a:r>
                        <a:rPr lang="en-US" sz="2000" dirty="0" err="1">
                          <a:effectLst/>
                        </a:rPr>
                        <a:t>thức</a:t>
                      </a:r>
                      <a:r>
                        <a:rPr lang="en-US" sz="2000" dirty="0">
                          <a:effectLst/>
                        </a:rPr>
                        <a:t> </a:t>
                      </a:r>
                      <a:r>
                        <a:rPr lang="en-US" sz="2000" dirty="0" err="1">
                          <a:effectLst/>
                        </a:rPr>
                        <a:t>chung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nSpc>
                          <a:spcPct val="107000"/>
                        </a:lnSpc>
                        <a:spcBef>
                          <a:spcPts val="300"/>
                        </a:spcBef>
                        <a:spcAft>
                          <a:spcPts val="800"/>
                        </a:spcAft>
                      </a:pPr>
                      <a:r>
                        <a:rPr lang="vi-VN" sz="1800" i="1" dirty="0">
                          <a:effectLst/>
                          <a:latin typeface="Calibri" panose="020F0502020204030204" pitchFamily="34" charset="0"/>
                          <a:ea typeface="Calibri" panose="020F0502020204030204" pitchFamily="34" charset="0"/>
                          <a:cs typeface="Times New Roman" panose="02020603050405020304" pitchFamily="18" charset="0"/>
                        </a:rPr>
                        <a:t>Chủ đề</a:t>
                      </a:r>
                      <a:r>
                        <a:rPr lang="en-US" sz="1800" i="1" dirty="0">
                          <a:effectLst/>
                          <a:latin typeface="Calibri" panose="020F0502020204030204" pitchFamily="34" charset="0"/>
                          <a:ea typeface="Calibri" panose="020F0502020204030204" pitchFamily="34" charset="0"/>
                          <a:cs typeface="Times New Roman" panose="02020603050405020304" pitchFamily="18" charset="0"/>
                        </a:rPr>
                        <a:t>.</a:t>
                      </a:r>
                      <a:r>
                        <a:rPr lang="vi-VN" sz="1800" i="1" dirty="0">
                          <a:effectLst/>
                          <a:latin typeface="Calibri" panose="020F0502020204030204" pitchFamily="34" charset="0"/>
                          <a:ea typeface="Calibri" panose="020F0502020204030204" pitchFamily="34" charset="0"/>
                          <a:cs typeface="Times New Roman" panose="02020603050405020304" pitchFamily="18" charset="0"/>
                        </a:rPr>
                        <a:t> </a:t>
                      </a:r>
                      <a:r>
                        <a:rPr lang="vi-VN" sz="1800" dirty="0">
                          <a:effectLst/>
                          <a:latin typeface="Calibri" panose="020F0502020204030204" pitchFamily="34" charset="0"/>
                          <a:ea typeface="Calibri" panose="020F0502020204030204" pitchFamily="34" charset="0"/>
                          <a:cs typeface="Times New Roman" panose="02020603050405020304" pitchFamily="18" charset="0"/>
                        </a:rPr>
                        <a:t>Sử dụng các yếu tố tự nhiên, dinh dưỡng để rèn luyện sức khoẻ và phát triển thể chất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vi-VN" sz="2000" dirty="0">
                          <a:effectLst/>
                        </a:rPr>
                        <a:t>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en-US" sz="2000" dirty="0">
                          <a:effectLst/>
                        </a:rPr>
                        <a:t>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en-US" sz="2000" dirty="0">
                          <a:effectLst/>
                        </a:rPr>
                        <a:t>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extLst>
                  <a:ext uri="{0D108BD9-81ED-4DB2-BD59-A6C34878D82A}">
                    <a16:rowId xmlns:a16="http://schemas.microsoft.com/office/drawing/2014/main" xmlns="" val="1970272451"/>
                  </a:ext>
                </a:extLst>
              </a:tr>
              <a:tr h="0">
                <a:tc rowSpan="4">
                  <a:txBody>
                    <a:bodyPr/>
                    <a:lstStyle/>
                    <a:p>
                      <a:pPr marL="0" marR="22225" algn="ctr">
                        <a:lnSpc>
                          <a:spcPct val="107000"/>
                        </a:lnSpc>
                        <a:spcBef>
                          <a:spcPts val="0"/>
                        </a:spcBef>
                        <a:spcAft>
                          <a:spcPts val="800"/>
                        </a:spcAft>
                      </a:pPr>
                      <a:r>
                        <a:rPr lang="en-US" sz="2000">
                          <a:effectLst/>
                        </a:rPr>
                        <a:t> </a:t>
                      </a:r>
                      <a:endParaRPr lang="en-US" sz="1800">
                        <a:effectLst/>
                      </a:endParaRPr>
                    </a:p>
                    <a:p>
                      <a:pPr marL="0" marR="22225" algn="ctr">
                        <a:lnSpc>
                          <a:spcPct val="107000"/>
                        </a:lnSpc>
                        <a:spcBef>
                          <a:spcPts val="0"/>
                        </a:spcBef>
                        <a:spcAft>
                          <a:spcPts val="800"/>
                        </a:spcAft>
                      </a:pPr>
                      <a:r>
                        <a:rPr lang="en-US" sz="2000">
                          <a:effectLst/>
                        </a:rPr>
                        <a:t>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rowSpan="4">
                  <a:txBody>
                    <a:bodyPr/>
                    <a:lstStyle/>
                    <a:p>
                      <a:pPr marL="0" marR="22225">
                        <a:lnSpc>
                          <a:spcPct val="107000"/>
                        </a:lnSpc>
                        <a:spcBef>
                          <a:spcPts val="0"/>
                        </a:spcBef>
                        <a:spcAft>
                          <a:spcPts val="800"/>
                        </a:spcAft>
                      </a:pPr>
                      <a:r>
                        <a:rPr lang="en-US" sz="2000" dirty="0" err="1">
                          <a:effectLst/>
                        </a:rPr>
                        <a:t>Thể</a:t>
                      </a:r>
                      <a:r>
                        <a:rPr lang="en-US" sz="2000" dirty="0">
                          <a:effectLst/>
                        </a:rPr>
                        <a:t> </a:t>
                      </a:r>
                      <a:r>
                        <a:rPr lang="en-US" sz="2000" dirty="0" err="1">
                          <a:effectLst/>
                        </a:rPr>
                        <a:t>thao</a:t>
                      </a:r>
                      <a:r>
                        <a:rPr lang="en-US" sz="2000" dirty="0">
                          <a:effectLst/>
                        </a:rPr>
                        <a:t> </a:t>
                      </a:r>
                      <a:r>
                        <a:rPr lang="en-US" sz="2000" dirty="0" err="1">
                          <a:effectLst/>
                        </a:rPr>
                        <a:t>tự</a:t>
                      </a:r>
                      <a:r>
                        <a:rPr lang="en-US" sz="2000" dirty="0">
                          <a:effectLst/>
                        </a:rPr>
                        <a:t> </a:t>
                      </a:r>
                      <a:r>
                        <a:rPr lang="en-US" sz="2000" dirty="0" err="1">
                          <a:effectLst/>
                        </a:rPr>
                        <a:t>chọn</a:t>
                      </a:r>
                      <a:r>
                        <a:rPr lang="en-US" sz="2000" dirty="0">
                          <a:effectLst/>
                        </a:rPr>
                        <a:t>: </a:t>
                      </a:r>
                      <a:r>
                        <a:rPr lang="en-US" sz="2000" dirty="0" err="1">
                          <a:effectLst/>
                        </a:rPr>
                        <a:t>Bóng</a:t>
                      </a:r>
                      <a:r>
                        <a:rPr lang="en-US" sz="2000" dirty="0">
                          <a:effectLst/>
                        </a:rPr>
                        <a:t> </a:t>
                      </a:r>
                      <a:r>
                        <a:rPr lang="en-US" sz="2000" dirty="0" err="1">
                          <a:effectLst/>
                        </a:rPr>
                        <a:t>chuyền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nSpc>
                          <a:spcPct val="130000"/>
                        </a:lnSpc>
                        <a:spcBef>
                          <a:spcPts val="600"/>
                        </a:spcBef>
                        <a:spcAft>
                          <a:spcPts val="800"/>
                        </a:spcAft>
                      </a:pPr>
                      <a:r>
                        <a:rPr lang="en-US" sz="2000" i="1" dirty="0" err="1">
                          <a:effectLst/>
                        </a:rPr>
                        <a:t>Chủ</a:t>
                      </a:r>
                      <a:r>
                        <a:rPr lang="en-US" sz="2000" i="1" dirty="0">
                          <a:effectLst/>
                        </a:rPr>
                        <a:t> </a:t>
                      </a:r>
                      <a:r>
                        <a:rPr lang="en-US" sz="2000" i="1" dirty="0" err="1">
                          <a:effectLst/>
                        </a:rPr>
                        <a:t>đề</a:t>
                      </a:r>
                      <a:r>
                        <a:rPr lang="en-US" sz="2000" i="1" dirty="0">
                          <a:effectLst/>
                        </a:rPr>
                        <a:t> 1. </a:t>
                      </a:r>
                      <a:r>
                        <a:rPr lang="en-US" sz="1800" kern="1200" dirty="0" err="1">
                          <a:solidFill>
                            <a:schemeClr val="dk1"/>
                          </a:solidFill>
                          <a:effectLst/>
                          <a:latin typeface="Calibri" panose="020F0502020204030204" pitchFamily="34" charset="0"/>
                          <a:cs typeface="Times New Roman" panose="02020603050405020304" pitchFamily="18" charset="0"/>
                        </a:rPr>
                        <a:t>Vai</a:t>
                      </a:r>
                      <a:r>
                        <a:rPr lang="en-US" sz="1800" kern="1200" dirty="0">
                          <a:solidFill>
                            <a:schemeClr val="dk1"/>
                          </a:solidFill>
                          <a:effectLst/>
                          <a:latin typeface="Calibri" panose="020F0502020204030204" pitchFamily="34" charset="0"/>
                          <a:cs typeface="Times New Roman" panose="02020603050405020304" pitchFamily="18" charset="0"/>
                        </a:rPr>
                        <a:t> </a:t>
                      </a:r>
                      <a:r>
                        <a:rPr lang="en-US" sz="1800" kern="1200" dirty="0" err="1">
                          <a:solidFill>
                            <a:schemeClr val="dk1"/>
                          </a:solidFill>
                          <a:effectLst/>
                          <a:latin typeface="Calibri" panose="020F0502020204030204" pitchFamily="34" charset="0"/>
                          <a:cs typeface="Times New Roman" panose="02020603050405020304" pitchFamily="18" charset="0"/>
                        </a:rPr>
                        <a:t>trò</a:t>
                      </a:r>
                      <a:r>
                        <a:rPr lang="en-US" sz="1800" kern="1200" dirty="0">
                          <a:solidFill>
                            <a:schemeClr val="dk1"/>
                          </a:solidFill>
                          <a:effectLst/>
                          <a:latin typeface="Calibri" panose="020F0502020204030204" pitchFamily="34" charset="0"/>
                          <a:cs typeface="Times New Roman" panose="02020603050405020304" pitchFamily="18" charset="0"/>
                        </a:rPr>
                        <a:t>, </a:t>
                      </a:r>
                      <a:r>
                        <a:rPr lang="en-US" sz="1800" kern="1200" dirty="0" err="1">
                          <a:solidFill>
                            <a:schemeClr val="dk1"/>
                          </a:solidFill>
                          <a:effectLst/>
                          <a:latin typeface="Calibri" panose="020F0502020204030204" pitchFamily="34" charset="0"/>
                          <a:cs typeface="Times New Roman" panose="02020603050405020304" pitchFamily="18" charset="0"/>
                        </a:rPr>
                        <a:t>tác</a:t>
                      </a:r>
                      <a:r>
                        <a:rPr lang="en-US" sz="1800" kern="1200" dirty="0">
                          <a:solidFill>
                            <a:schemeClr val="dk1"/>
                          </a:solidFill>
                          <a:effectLst/>
                          <a:latin typeface="Calibri" panose="020F0502020204030204" pitchFamily="34" charset="0"/>
                          <a:cs typeface="Times New Roman" panose="02020603050405020304" pitchFamily="18" charset="0"/>
                        </a:rPr>
                        <a:t> </a:t>
                      </a:r>
                      <a:r>
                        <a:rPr lang="en-US" sz="1800" kern="1200" dirty="0" err="1">
                          <a:solidFill>
                            <a:schemeClr val="dk1"/>
                          </a:solidFill>
                          <a:effectLst/>
                          <a:latin typeface="Calibri" panose="020F0502020204030204" pitchFamily="34" charset="0"/>
                          <a:cs typeface="Times New Roman" panose="02020603050405020304" pitchFamily="18" charset="0"/>
                        </a:rPr>
                        <a:t>dụng</a:t>
                      </a:r>
                      <a:r>
                        <a:rPr lang="en-US" sz="1800" kern="1200" dirty="0">
                          <a:solidFill>
                            <a:schemeClr val="dk1"/>
                          </a:solidFill>
                          <a:effectLst/>
                          <a:latin typeface="Calibri" panose="020F0502020204030204" pitchFamily="34" charset="0"/>
                          <a:cs typeface="Times New Roman" panose="02020603050405020304" pitchFamily="18" charset="0"/>
                        </a:rPr>
                        <a:t> </a:t>
                      </a:r>
                      <a:r>
                        <a:rPr lang="en-US" sz="1800" kern="1200" dirty="0" err="1">
                          <a:solidFill>
                            <a:schemeClr val="dk1"/>
                          </a:solidFill>
                          <a:effectLst/>
                          <a:latin typeface="Calibri" panose="020F0502020204030204" pitchFamily="34" charset="0"/>
                          <a:cs typeface="Times New Roman" panose="02020603050405020304" pitchFamily="18" charset="0"/>
                        </a:rPr>
                        <a:t>của</a:t>
                      </a:r>
                      <a:r>
                        <a:rPr lang="en-US" sz="1800" kern="1200" dirty="0">
                          <a:solidFill>
                            <a:schemeClr val="dk1"/>
                          </a:solidFill>
                          <a:effectLst/>
                          <a:latin typeface="Calibri" panose="020F0502020204030204" pitchFamily="34" charset="0"/>
                          <a:cs typeface="Times New Roman" panose="02020603050405020304" pitchFamily="18" charset="0"/>
                        </a:rPr>
                        <a:t> </a:t>
                      </a:r>
                      <a:r>
                        <a:rPr lang="en-US" sz="1800" kern="1200" dirty="0" err="1">
                          <a:solidFill>
                            <a:schemeClr val="dk1"/>
                          </a:solidFill>
                          <a:effectLst/>
                          <a:latin typeface="Calibri" panose="020F0502020204030204" pitchFamily="34" charset="0"/>
                          <a:cs typeface="Times New Roman" panose="02020603050405020304" pitchFamily="18" charset="0"/>
                        </a:rPr>
                        <a:t>môn</a:t>
                      </a:r>
                      <a:r>
                        <a:rPr lang="en-US" sz="1800" kern="1200" dirty="0">
                          <a:solidFill>
                            <a:schemeClr val="dk1"/>
                          </a:solidFill>
                          <a:effectLst/>
                          <a:latin typeface="Calibri" panose="020F0502020204030204" pitchFamily="34" charset="0"/>
                          <a:cs typeface="Times New Roman" panose="02020603050405020304" pitchFamily="18" charset="0"/>
                        </a:rPr>
                        <a:t> </a:t>
                      </a:r>
                      <a:r>
                        <a:rPr lang="vi-VN" sz="1800" kern="1200" dirty="0">
                          <a:solidFill>
                            <a:schemeClr val="dk1"/>
                          </a:solidFill>
                          <a:effectLst/>
                          <a:latin typeface="Calibri" panose="020F0502020204030204" pitchFamily="34" charset="0"/>
                          <a:cs typeface="Times New Roman" panose="02020603050405020304" pitchFamily="18" charset="0"/>
                        </a:rPr>
                        <a:t>B</a:t>
                      </a:r>
                      <a:r>
                        <a:rPr lang="en-US" sz="1800" kern="1200" dirty="0" err="1">
                          <a:solidFill>
                            <a:schemeClr val="dk1"/>
                          </a:solidFill>
                          <a:effectLst/>
                          <a:latin typeface="Calibri" panose="020F0502020204030204" pitchFamily="34" charset="0"/>
                          <a:cs typeface="Times New Roman" panose="02020603050405020304" pitchFamily="18" charset="0"/>
                        </a:rPr>
                        <a:t>óng</a:t>
                      </a:r>
                      <a:r>
                        <a:rPr lang="en-US" sz="1800" kern="1200" dirty="0">
                          <a:solidFill>
                            <a:schemeClr val="dk1"/>
                          </a:solidFill>
                          <a:effectLst/>
                          <a:latin typeface="Calibri" panose="020F0502020204030204" pitchFamily="34" charset="0"/>
                          <a:cs typeface="Times New Roman" panose="02020603050405020304" pitchFamily="18" charset="0"/>
                        </a:rPr>
                        <a:t> </a:t>
                      </a:r>
                      <a:r>
                        <a:rPr lang="en-US" sz="1800" kern="1200" dirty="0" err="1">
                          <a:solidFill>
                            <a:schemeClr val="dk1"/>
                          </a:solidFill>
                          <a:effectLst/>
                          <a:latin typeface="Calibri" panose="020F0502020204030204" pitchFamily="34" charset="0"/>
                          <a:cs typeface="Times New Roman" panose="02020603050405020304" pitchFamily="18" charset="0"/>
                        </a:rPr>
                        <a:t>chuyền</a:t>
                      </a:r>
                      <a:r>
                        <a:rPr lang="en-US" sz="1800" kern="1200" dirty="0">
                          <a:solidFill>
                            <a:schemeClr val="dk1"/>
                          </a:solidFill>
                          <a:effectLst/>
                          <a:latin typeface="Calibri" panose="020F0502020204030204" pitchFamily="34" charset="0"/>
                          <a:cs typeface="Times New Roman" panose="02020603050405020304" pitchFamily="18" charset="0"/>
                        </a:rPr>
                        <a:t> </a:t>
                      </a:r>
                      <a:r>
                        <a:rPr lang="en-US" sz="1800" kern="1200" dirty="0" err="1">
                          <a:solidFill>
                            <a:schemeClr val="dk1"/>
                          </a:solidFill>
                          <a:effectLst/>
                          <a:latin typeface="Calibri" panose="020F0502020204030204" pitchFamily="34" charset="0"/>
                          <a:cs typeface="Times New Roman" panose="02020603050405020304" pitchFamily="18" charset="0"/>
                        </a:rPr>
                        <a:t>đối</a:t>
                      </a:r>
                      <a:r>
                        <a:rPr lang="en-US" sz="1800" kern="1200" dirty="0">
                          <a:solidFill>
                            <a:schemeClr val="dk1"/>
                          </a:solidFill>
                          <a:effectLst/>
                          <a:latin typeface="Calibri" panose="020F0502020204030204" pitchFamily="34" charset="0"/>
                          <a:cs typeface="Times New Roman" panose="02020603050405020304" pitchFamily="18" charset="0"/>
                        </a:rPr>
                        <a:t> </a:t>
                      </a:r>
                      <a:r>
                        <a:rPr lang="en-US" sz="1800" kern="1200" dirty="0" err="1">
                          <a:solidFill>
                            <a:schemeClr val="dk1"/>
                          </a:solidFill>
                          <a:effectLst/>
                          <a:latin typeface="Calibri" panose="020F0502020204030204" pitchFamily="34" charset="0"/>
                          <a:cs typeface="Times New Roman" panose="02020603050405020304" pitchFamily="18" charset="0"/>
                        </a:rPr>
                        <a:t>với</a:t>
                      </a:r>
                      <a:r>
                        <a:rPr lang="en-US" sz="1800" kern="1200" dirty="0">
                          <a:solidFill>
                            <a:schemeClr val="dk1"/>
                          </a:solidFill>
                          <a:effectLst/>
                          <a:latin typeface="Calibri" panose="020F0502020204030204" pitchFamily="34" charset="0"/>
                          <a:cs typeface="Times New Roman" panose="02020603050405020304" pitchFamily="18" charset="0"/>
                        </a:rPr>
                        <a:t> </a:t>
                      </a:r>
                      <a:r>
                        <a:rPr lang="en-US" sz="1800" kern="1200" dirty="0" err="1">
                          <a:solidFill>
                            <a:schemeClr val="dk1"/>
                          </a:solidFill>
                          <a:effectLst/>
                          <a:latin typeface="Calibri" panose="020F0502020204030204" pitchFamily="34" charset="0"/>
                          <a:cs typeface="Times New Roman" panose="02020603050405020304" pitchFamily="18" charset="0"/>
                        </a:rPr>
                        <a:t>sự</a:t>
                      </a:r>
                      <a:r>
                        <a:rPr lang="en-US" sz="1800" kern="1200" dirty="0">
                          <a:solidFill>
                            <a:schemeClr val="dk1"/>
                          </a:solidFill>
                          <a:effectLst/>
                          <a:latin typeface="Calibri" panose="020F0502020204030204" pitchFamily="34" charset="0"/>
                          <a:cs typeface="Times New Roman" panose="02020603050405020304" pitchFamily="18" charset="0"/>
                        </a:rPr>
                        <a:t> </a:t>
                      </a:r>
                      <a:r>
                        <a:rPr lang="en-US" sz="1800" kern="1200" dirty="0" err="1">
                          <a:solidFill>
                            <a:schemeClr val="dk1"/>
                          </a:solidFill>
                          <a:effectLst/>
                          <a:latin typeface="Calibri" panose="020F0502020204030204" pitchFamily="34" charset="0"/>
                          <a:cs typeface="Times New Roman" panose="02020603050405020304" pitchFamily="18" charset="0"/>
                        </a:rPr>
                        <a:t>phát</a:t>
                      </a:r>
                      <a:r>
                        <a:rPr lang="en-US" sz="1800" kern="1200" dirty="0">
                          <a:solidFill>
                            <a:schemeClr val="dk1"/>
                          </a:solidFill>
                          <a:effectLst/>
                          <a:latin typeface="Calibri" panose="020F0502020204030204" pitchFamily="34" charset="0"/>
                          <a:cs typeface="Times New Roman" panose="02020603050405020304" pitchFamily="18" charset="0"/>
                        </a:rPr>
                        <a:t> </a:t>
                      </a:r>
                      <a:r>
                        <a:rPr lang="en-US" sz="1800" kern="1200" dirty="0" err="1">
                          <a:solidFill>
                            <a:schemeClr val="dk1"/>
                          </a:solidFill>
                          <a:effectLst/>
                          <a:latin typeface="Calibri" panose="020F0502020204030204" pitchFamily="34" charset="0"/>
                          <a:cs typeface="Times New Roman" panose="02020603050405020304" pitchFamily="18" charset="0"/>
                        </a:rPr>
                        <a:t>triển</a:t>
                      </a:r>
                      <a:r>
                        <a:rPr lang="en-US" sz="1800" kern="1200" dirty="0">
                          <a:solidFill>
                            <a:schemeClr val="dk1"/>
                          </a:solidFill>
                          <a:effectLst/>
                          <a:latin typeface="Calibri" panose="020F0502020204030204" pitchFamily="34" charset="0"/>
                          <a:cs typeface="Times New Roman" panose="02020603050405020304" pitchFamily="18" charset="0"/>
                        </a:rPr>
                        <a:t> </a:t>
                      </a:r>
                      <a:r>
                        <a:rPr lang="en-US" sz="1800" kern="1200" dirty="0" err="1">
                          <a:solidFill>
                            <a:schemeClr val="dk1"/>
                          </a:solidFill>
                          <a:effectLst/>
                          <a:latin typeface="Calibri" panose="020F0502020204030204" pitchFamily="34" charset="0"/>
                          <a:cs typeface="Times New Roman" panose="02020603050405020304" pitchFamily="18" charset="0"/>
                        </a:rPr>
                        <a:t>thể</a:t>
                      </a:r>
                      <a:r>
                        <a:rPr lang="en-US" sz="1800" kern="1200" dirty="0">
                          <a:solidFill>
                            <a:schemeClr val="dk1"/>
                          </a:solidFill>
                          <a:effectLst/>
                          <a:latin typeface="Calibri" panose="020F0502020204030204" pitchFamily="34" charset="0"/>
                          <a:cs typeface="Times New Roman" panose="02020603050405020304" pitchFamily="18" charset="0"/>
                        </a:rPr>
                        <a:t> </a:t>
                      </a:r>
                      <a:r>
                        <a:rPr lang="en-US" sz="1800" kern="1200" dirty="0" err="1">
                          <a:solidFill>
                            <a:schemeClr val="dk1"/>
                          </a:solidFill>
                          <a:effectLst/>
                          <a:latin typeface="Calibri" panose="020F0502020204030204" pitchFamily="34" charset="0"/>
                          <a:cs typeface="Times New Roman" panose="02020603050405020304" pitchFamily="18" charset="0"/>
                        </a:rPr>
                        <a:t>chất</a:t>
                      </a:r>
                      <a:r>
                        <a:rPr lang="en-US" sz="1800" kern="1200" dirty="0">
                          <a:solidFill>
                            <a:schemeClr val="dk1"/>
                          </a:solidFill>
                          <a:effectLst/>
                          <a:latin typeface="Calibri" panose="020F0502020204030204" pitchFamily="34" charset="0"/>
                          <a:cs typeface="Times New Roman" panose="02020603050405020304" pitchFamily="18" charset="0"/>
                        </a:rPr>
                        <a:t> –</a:t>
                      </a:r>
                      <a:r>
                        <a:rPr lang="vi-VN" sz="1800" kern="1200" dirty="0">
                          <a:solidFill>
                            <a:schemeClr val="dk1"/>
                          </a:solidFill>
                          <a:effectLst/>
                          <a:latin typeface="Calibri" panose="020F0502020204030204" pitchFamily="34" charset="0"/>
                          <a:cs typeface="Times New Roman" panose="02020603050405020304" pitchFamily="18" charset="0"/>
                        </a:rPr>
                        <a:t> M</a:t>
                      </a:r>
                      <a:r>
                        <a:rPr lang="en-US" sz="1800" kern="1200" dirty="0" err="1">
                          <a:solidFill>
                            <a:schemeClr val="dk1"/>
                          </a:solidFill>
                          <a:effectLst/>
                          <a:latin typeface="Calibri" panose="020F0502020204030204" pitchFamily="34" charset="0"/>
                          <a:cs typeface="Times New Roman" panose="02020603050405020304" pitchFamily="18" charset="0"/>
                        </a:rPr>
                        <a:t>ột</a:t>
                      </a:r>
                      <a:r>
                        <a:rPr lang="en-US" sz="1800" kern="1200" dirty="0">
                          <a:solidFill>
                            <a:schemeClr val="dk1"/>
                          </a:solidFill>
                          <a:effectLst/>
                          <a:latin typeface="Calibri" panose="020F0502020204030204" pitchFamily="34" charset="0"/>
                          <a:cs typeface="Times New Roman" panose="02020603050405020304" pitchFamily="18" charset="0"/>
                        </a:rPr>
                        <a:t> </a:t>
                      </a:r>
                      <a:r>
                        <a:rPr lang="en-US" sz="1800" kern="1200" dirty="0" err="1">
                          <a:solidFill>
                            <a:schemeClr val="dk1"/>
                          </a:solidFill>
                          <a:effectLst/>
                          <a:latin typeface="Calibri" panose="020F0502020204030204" pitchFamily="34" charset="0"/>
                          <a:cs typeface="Times New Roman" panose="02020603050405020304" pitchFamily="18" charset="0"/>
                        </a:rPr>
                        <a:t>số</a:t>
                      </a:r>
                      <a:r>
                        <a:rPr lang="en-US" sz="1800" kern="1200" dirty="0">
                          <a:solidFill>
                            <a:schemeClr val="dk1"/>
                          </a:solidFill>
                          <a:effectLst/>
                          <a:latin typeface="Calibri" panose="020F0502020204030204" pitchFamily="34" charset="0"/>
                          <a:cs typeface="Times New Roman" panose="02020603050405020304" pitchFamily="18" charset="0"/>
                        </a:rPr>
                        <a:t> </a:t>
                      </a:r>
                      <a:r>
                        <a:rPr lang="en-US" sz="1800" kern="1200" dirty="0" err="1">
                          <a:solidFill>
                            <a:schemeClr val="dk1"/>
                          </a:solidFill>
                          <a:effectLst/>
                          <a:latin typeface="Calibri" panose="020F0502020204030204" pitchFamily="34" charset="0"/>
                          <a:cs typeface="Times New Roman" panose="02020603050405020304" pitchFamily="18" charset="0"/>
                        </a:rPr>
                        <a:t>điều</a:t>
                      </a:r>
                      <a:r>
                        <a:rPr lang="en-US" sz="1800" kern="1200" dirty="0">
                          <a:solidFill>
                            <a:schemeClr val="dk1"/>
                          </a:solidFill>
                          <a:effectLst/>
                          <a:latin typeface="Calibri" panose="020F0502020204030204" pitchFamily="34" charset="0"/>
                          <a:cs typeface="Times New Roman" panose="02020603050405020304" pitchFamily="18" charset="0"/>
                        </a:rPr>
                        <a:t> </a:t>
                      </a:r>
                      <a:r>
                        <a:rPr lang="en-US" sz="1800" kern="1200" dirty="0" err="1">
                          <a:solidFill>
                            <a:schemeClr val="dk1"/>
                          </a:solidFill>
                          <a:effectLst/>
                          <a:latin typeface="Calibri" panose="020F0502020204030204" pitchFamily="34" charset="0"/>
                          <a:cs typeface="Times New Roman" panose="02020603050405020304" pitchFamily="18" charset="0"/>
                        </a:rPr>
                        <a:t>luật</a:t>
                      </a:r>
                      <a:r>
                        <a:rPr lang="en-US" sz="1800" kern="1200" dirty="0">
                          <a:solidFill>
                            <a:schemeClr val="dk1"/>
                          </a:solidFill>
                          <a:effectLst/>
                          <a:latin typeface="Calibri" panose="020F0502020204030204" pitchFamily="34" charset="0"/>
                          <a:cs typeface="Times New Roman" panose="02020603050405020304" pitchFamily="18" charset="0"/>
                        </a:rPr>
                        <a:t> </a:t>
                      </a:r>
                      <a:r>
                        <a:rPr lang="en-US" sz="1800" kern="1200" dirty="0" err="1">
                          <a:solidFill>
                            <a:schemeClr val="dk1"/>
                          </a:solidFill>
                          <a:effectLst/>
                          <a:latin typeface="Calibri" panose="020F0502020204030204" pitchFamily="34" charset="0"/>
                          <a:cs typeface="Times New Roman" panose="02020603050405020304" pitchFamily="18" charset="0"/>
                        </a:rPr>
                        <a:t>thi</a:t>
                      </a:r>
                      <a:r>
                        <a:rPr lang="en-US" sz="1800" kern="1200" dirty="0">
                          <a:solidFill>
                            <a:schemeClr val="dk1"/>
                          </a:solidFill>
                          <a:effectLst/>
                          <a:latin typeface="Calibri" panose="020F0502020204030204" pitchFamily="34" charset="0"/>
                          <a:cs typeface="Times New Roman" panose="02020603050405020304" pitchFamily="18" charset="0"/>
                        </a:rPr>
                        <a:t> </a:t>
                      </a:r>
                      <a:r>
                        <a:rPr lang="en-US" sz="1800" kern="1200" dirty="0" err="1">
                          <a:solidFill>
                            <a:schemeClr val="dk1"/>
                          </a:solidFill>
                          <a:effectLst/>
                          <a:latin typeface="Calibri" panose="020F0502020204030204" pitchFamily="34" charset="0"/>
                          <a:cs typeface="Times New Roman" panose="02020603050405020304" pitchFamily="18" charset="0"/>
                        </a:rPr>
                        <a:t>đấu</a:t>
                      </a:r>
                      <a:r>
                        <a:rPr lang="en-US" sz="1800" kern="1200" dirty="0">
                          <a:solidFill>
                            <a:schemeClr val="dk1"/>
                          </a:solidFill>
                          <a:effectLst/>
                          <a:latin typeface="Calibri" panose="020F0502020204030204" pitchFamily="34" charset="0"/>
                          <a:cs typeface="Times New Roman" panose="02020603050405020304" pitchFamily="18" charset="0"/>
                        </a:rPr>
                        <a:t> </a:t>
                      </a:r>
                      <a:r>
                        <a:rPr lang="en-US" sz="1800" kern="1200" dirty="0" err="1">
                          <a:solidFill>
                            <a:schemeClr val="dk1"/>
                          </a:solidFill>
                          <a:effectLst/>
                          <a:latin typeface="Calibri" panose="020F0502020204030204" pitchFamily="34" charset="0"/>
                          <a:cs typeface="Times New Roman" panose="02020603050405020304" pitchFamily="18" charset="0"/>
                        </a:rPr>
                        <a:t>môn</a:t>
                      </a:r>
                      <a:r>
                        <a:rPr lang="en-US" sz="1800" kern="1200" dirty="0">
                          <a:solidFill>
                            <a:schemeClr val="dk1"/>
                          </a:solidFill>
                          <a:effectLst/>
                          <a:latin typeface="Calibri" panose="020F0502020204030204" pitchFamily="34" charset="0"/>
                          <a:cs typeface="Times New Roman" panose="02020603050405020304" pitchFamily="18" charset="0"/>
                        </a:rPr>
                        <a:t> </a:t>
                      </a:r>
                      <a:r>
                        <a:rPr lang="vi-VN" sz="1800" kern="1200" dirty="0">
                          <a:solidFill>
                            <a:schemeClr val="dk1"/>
                          </a:solidFill>
                          <a:effectLst/>
                          <a:latin typeface="Calibri" panose="020F0502020204030204" pitchFamily="34" charset="0"/>
                          <a:cs typeface="Times New Roman" panose="02020603050405020304" pitchFamily="18" charset="0"/>
                        </a:rPr>
                        <a:t>B</a:t>
                      </a:r>
                      <a:r>
                        <a:rPr lang="en-US" sz="1800" kern="1200" dirty="0" err="1">
                          <a:solidFill>
                            <a:schemeClr val="dk1"/>
                          </a:solidFill>
                          <a:effectLst/>
                          <a:latin typeface="Calibri" panose="020F0502020204030204" pitchFamily="34" charset="0"/>
                          <a:cs typeface="Times New Roman" panose="02020603050405020304" pitchFamily="18" charset="0"/>
                        </a:rPr>
                        <a:t>óng</a:t>
                      </a:r>
                      <a:r>
                        <a:rPr lang="en-US" sz="1800" kern="1200" dirty="0">
                          <a:solidFill>
                            <a:schemeClr val="dk1"/>
                          </a:solidFill>
                          <a:effectLst/>
                          <a:latin typeface="Calibri" panose="020F0502020204030204" pitchFamily="34" charset="0"/>
                          <a:cs typeface="Times New Roman" panose="02020603050405020304" pitchFamily="18" charset="0"/>
                        </a:rPr>
                        <a:t> </a:t>
                      </a:r>
                      <a:r>
                        <a:rPr lang="en-US" sz="1800" kern="1200" dirty="0" err="1">
                          <a:solidFill>
                            <a:schemeClr val="dk1"/>
                          </a:solidFill>
                          <a:effectLst/>
                          <a:latin typeface="Calibri" panose="020F0502020204030204" pitchFamily="34" charset="0"/>
                          <a:cs typeface="Times New Roman" panose="02020603050405020304" pitchFamily="18" charset="0"/>
                        </a:rPr>
                        <a:t>chuyền</a:t>
                      </a:r>
                      <a:endParaRPr lang="en-US" sz="18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30000"/>
                        </a:lnSpc>
                        <a:spcBef>
                          <a:spcPts val="600"/>
                        </a:spcBef>
                        <a:spcAft>
                          <a:spcPts val="800"/>
                        </a:spcAft>
                      </a:pPr>
                      <a:r>
                        <a:rPr lang="vi-VN" sz="1800" dirty="0">
                          <a:effectLst/>
                          <a:latin typeface="Calibri" panose="020F0502020204030204" pitchFamily="34" charset="0"/>
                          <a:ea typeface="Calibri" panose="020F0502020204030204" pitchFamily="34" charset="0"/>
                          <a:cs typeface="Times New Roman" panose="02020603050405020304" pitchFamily="18" charset="0"/>
                        </a:rPr>
                        <a:t>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30000"/>
                        </a:lnSpc>
                        <a:spcBef>
                          <a:spcPts val="60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0</a:t>
                      </a:r>
                    </a:p>
                  </a:txBody>
                  <a:tcPr marL="18415" marR="18415" marT="0" marB="0" anchor="ctr"/>
                </a:tc>
                <a:tc>
                  <a:txBody>
                    <a:bodyPr/>
                    <a:lstStyle/>
                    <a:p>
                      <a:pPr marL="0" marR="22225" algn="ctr">
                        <a:lnSpc>
                          <a:spcPct val="130000"/>
                        </a:lnSpc>
                        <a:spcBef>
                          <a:spcPts val="60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0</a:t>
                      </a:r>
                    </a:p>
                  </a:txBody>
                  <a:tcPr marL="18415" marR="18415" marT="0" marB="0" anchor="ctr"/>
                </a:tc>
                <a:extLst>
                  <a:ext uri="{0D108BD9-81ED-4DB2-BD59-A6C34878D82A}">
                    <a16:rowId xmlns:a16="http://schemas.microsoft.com/office/drawing/2014/main" xmlns="" val="164486466"/>
                  </a:ext>
                </a:extLst>
              </a:tr>
              <a:tr h="344963">
                <a:tc vMerge="1">
                  <a:txBody>
                    <a:bodyPr/>
                    <a:lstStyle/>
                    <a:p>
                      <a:endParaRPr lang="en-US"/>
                    </a:p>
                  </a:txBody>
                  <a:tcPr/>
                </a:tc>
                <a:tc vMerge="1">
                  <a:txBody>
                    <a:bodyPr/>
                    <a:lstStyle/>
                    <a:p>
                      <a:endParaRPr lang="en-US"/>
                    </a:p>
                  </a:txBody>
                  <a:tcPr/>
                </a:tc>
                <a:tc>
                  <a:txBody>
                    <a:bodyPr/>
                    <a:lstStyle/>
                    <a:p>
                      <a:pPr marL="0" marR="22225">
                        <a:lnSpc>
                          <a:spcPct val="130000"/>
                        </a:lnSpc>
                        <a:spcBef>
                          <a:spcPts val="600"/>
                        </a:spcBef>
                        <a:spcAft>
                          <a:spcPts val="800"/>
                        </a:spcAft>
                      </a:pPr>
                      <a:r>
                        <a:rPr lang="en-US" sz="2000" i="1" dirty="0" err="1">
                          <a:effectLst/>
                        </a:rPr>
                        <a:t>Chủ</a:t>
                      </a:r>
                      <a:r>
                        <a:rPr lang="en-US" sz="2000" i="1" dirty="0">
                          <a:effectLst/>
                        </a:rPr>
                        <a:t> </a:t>
                      </a:r>
                      <a:r>
                        <a:rPr lang="en-US" sz="2000" i="1" dirty="0" err="1">
                          <a:effectLst/>
                        </a:rPr>
                        <a:t>đề</a:t>
                      </a:r>
                      <a:r>
                        <a:rPr lang="en-US" sz="2000" i="1" dirty="0">
                          <a:effectLst/>
                        </a:rPr>
                        <a:t> 2. </a:t>
                      </a:r>
                      <a:r>
                        <a:rPr lang="en-US" sz="1800" kern="1200" dirty="0" err="1">
                          <a:solidFill>
                            <a:schemeClr val="dk1"/>
                          </a:solidFill>
                          <a:effectLst/>
                          <a:latin typeface="Calibri" panose="020F0502020204030204" pitchFamily="34" charset="0"/>
                          <a:ea typeface="+mn-ea"/>
                          <a:cs typeface="Times New Roman" panose="02020603050405020304" pitchFamily="18" charset="0"/>
                        </a:rPr>
                        <a:t>Kĩ</a:t>
                      </a:r>
                      <a:r>
                        <a:rPr lang="en-US" sz="1800" kern="1200" dirty="0">
                          <a:solidFill>
                            <a:schemeClr val="dk1"/>
                          </a:solidFill>
                          <a:effectLst/>
                          <a:latin typeface="Calibri" panose="020F0502020204030204" pitchFamily="34" charset="0"/>
                          <a:ea typeface="+mn-ea"/>
                          <a:cs typeface="Times New Roman" panose="02020603050405020304" pitchFamily="18" charset="0"/>
                        </a:rPr>
                        <a:t> </a:t>
                      </a:r>
                      <a:r>
                        <a:rPr lang="en-US" sz="1800" kern="1200" dirty="0" err="1">
                          <a:solidFill>
                            <a:schemeClr val="dk1"/>
                          </a:solidFill>
                          <a:effectLst/>
                          <a:latin typeface="Calibri" panose="020F0502020204030204" pitchFamily="34" charset="0"/>
                          <a:ea typeface="+mn-ea"/>
                          <a:cs typeface="Times New Roman" panose="02020603050405020304" pitchFamily="18" charset="0"/>
                        </a:rPr>
                        <a:t>thuật</a:t>
                      </a:r>
                      <a:r>
                        <a:rPr lang="en-US" sz="1800" kern="1200" dirty="0">
                          <a:solidFill>
                            <a:schemeClr val="dk1"/>
                          </a:solidFill>
                          <a:effectLst/>
                          <a:latin typeface="Calibri" panose="020F0502020204030204" pitchFamily="34" charset="0"/>
                          <a:ea typeface="+mn-ea"/>
                          <a:cs typeface="Times New Roman" panose="02020603050405020304" pitchFamily="18" charset="0"/>
                        </a:rPr>
                        <a:t> di </a:t>
                      </a:r>
                      <a:r>
                        <a:rPr lang="en-US" sz="1800" kern="1200" dirty="0" err="1">
                          <a:solidFill>
                            <a:schemeClr val="dk1"/>
                          </a:solidFill>
                          <a:effectLst/>
                          <a:latin typeface="Calibri" panose="020F0502020204030204" pitchFamily="34" charset="0"/>
                          <a:ea typeface="+mn-ea"/>
                          <a:cs typeface="Times New Roman" panose="02020603050405020304" pitchFamily="18" charset="0"/>
                        </a:rPr>
                        <a:t>chuyển</a:t>
                      </a:r>
                      <a:r>
                        <a:rPr lang="en-US" sz="1800" kern="1200" dirty="0">
                          <a:solidFill>
                            <a:schemeClr val="dk1"/>
                          </a:solidFill>
                          <a:effectLst/>
                          <a:latin typeface="Calibri" panose="020F0502020204030204" pitchFamily="34" charset="0"/>
                          <a:ea typeface="+mn-ea"/>
                          <a:cs typeface="Times New Roman" panose="02020603050405020304" pitchFamily="18" charset="0"/>
                        </a:rPr>
                        <a:t> </a:t>
                      </a:r>
                      <a:r>
                        <a:rPr lang="en-US" sz="1800" kern="1200" dirty="0" err="1">
                          <a:solidFill>
                            <a:schemeClr val="dk1"/>
                          </a:solidFill>
                          <a:effectLst/>
                          <a:latin typeface="Calibri" panose="020F0502020204030204" pitchFamily="34" charset="0"/>
                          <a:ea typeface="+mn-ea"/>
                          <a:cs typeface="Times New Roman" panose="02020603050405020304" pitchFamily="18" charset="0"/>
                        </a:rPr>
                        <a:t>và</a:t>
                      </a:r>
                      <a:r>
                        <a:rPr lang="en-US" sz="1800" kern="1200" dirty="0">
                          <a:solidFill>
                            <a:schemeClr val="dk1"/>
                          </a:solidFill>
                          <a:effectLst/>
                          <a:latin typeface="Calibri" panose="020F0502020204030204" pitchFamily="34" charset="0"/>
                          <a:ea typeface="+mn-ea"/>
                          <a:cs typeface="Times New Roman" panose="02020603050405020304" pitchFamily="18" charset="0"/>
                        </a:rPr>
                        <a:t> </a:t>
                      </a:r>
                      <a:r>
                        <a:rPr lang="en-US" sz="1800" kern="1200" dirty="0" err="1">
                          <a:solidFill>
                            <a:schemeClr val="dk1"/>
                          </a:solidFill>
                          <a:effectLst/>
                          <a:latin typeface="Calibri" panose="020F0502020204030204" pitchFamily="34" charset="0"/>
                          <a:ea typeface="+mn-ea"/>
                          <a:cs typeface="Times New Roman" panose="02020603050405020304" pitchFamily="18" charset="0"/>
                        </a:rPr>
                        <a:t>chuyền</a:t>
                      </a:r>
                      <a:r>
                        <a:rPr lang="en-US" sz="1800" kern="1200" dirty="0">
                          <a:solidFill>
                            <a:schemeClr val="dk1"/>
                          </a:solidFill>
                          <a:effectLst/>
                          <a:latin typeface="Calibri" panose="020F0502020204030204" pitchFamily="34" charset="0"/>
                          <a:ea typeface="+mn-ea"/>
                          <a:cs typeface="Times New Roman" panose="02020603050405020304" pitchFamily="18" charset="0"/>
                        </a:rPr>
                        <a:t> </a:t>
                      </a:r>
                      <a:r>
                        <a:rPr lang="en-US" sz="1800" kern="1200" dirty="0" err="1">
                          <a:solidFill>
                            <a:schemeClr val="dk1"/>
                          </a:solidFill>
                          <a:effectLst/>
                          <a:latin typeface="Calibri" panose="020F0502020204030204" pitchFamily="34" charset="0"/>
                          <a:ea typeface="+mn-ea"/>
                          <a:cs typeface="Times New Roman" panose="02020603050405020304" pitchFamily="18" charset="0"/>
                        </a:rPr>
                        <a:t>bóng</a:t>
                      </a:r>
                      <a:endParaRPr lang="en-US" sz="1800" kern="1200" dirty="0">
                        <a:solidFill>
                          <a:schemeClr val="dk1"/>
                        </a:solidFill>
                        <a:effectLst/>
                        <a:latin typeface="Calibri" panose="020F0502020204030204" pitchFamily="34" charset="0"/>
                        <a:ea typeface="+mn-ea"/>
                        <a:cs typeface="Times New Roman" panose="02020603050405020304" pitchFamily="18" charset="0"/>
                      </a:endParaRPr>
                    </a:p>
                  </a:txBody>
                  <a:tcPr marL="18415" marR="18415" marT="0" marB="0" anchor="ctr"/>
                </a:tc>
                <a:tc>
                  <a:txBody>
                    <a:bodyPr/>
                    <a:lstStyle/>
                    <a:p>
                      <a:pPr marL="0" marR="22225" algn="ctr">
                        <a:lnSpc>
                          <a:spcPct val="130000"/>
                        </a:lnSpc>
                        <a:spcBef>
                          <a:spcPts val="600"/>
                        </a:spcBef>
                        <a:spcAft>
                          <a:spcPts val="800"/>
                        </a:spcAft>
                      </a:pPr>
                      <a:r>
                        <a:rPr lang="vi-VN" sz="1800" dirty="0">
                          <a:effectLst/>
                          <a:latin typeface="Calibri" panose="020F0502020204030204" pitchFamily="34" charset="0"/>
                          <a:ea typeface="Calibri" panose="020F0502020204030204" pitchFamily="34" charset="0"/>
                          <a:cs typeface="Times New Roman" panose="02020603050405020304" pitchFamily="18" charset="0"/>
                        </a:rPr>
                        <a:t>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30000"/>
                        </a:lnSpc>
                        <a:spcBef>
                          <a:spcPts val="60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18</a:t>
                      </a:r>
                    </a:p>
                  </a:txBody>
                  <a:tcPr marL="18415" marR="18415" marT="0" marB="0" anchor="ctr"/>
                </a:tc>
                <a:tc>
                  <a:txBody>
                    <a:bodyPr/>
                    <a:lstStyle/>
                    <a:p>
                      <a:pPr marL="0" marR="22225" algn="ctr">
                        <a:lnSpc>
                          <a:spcPct val="130000"/>
                        </a:lnSpc>
                        <a:spcBef>
                          <a:spcPts val="60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25,7</a:t>
                      </a:r>
                    </a:p>
                  </a:txBody>
                  <a:tcPr marL="18415" marR="18415" marT="0" marB="0" anchor="ctr"/>
                </a:tc>
                <a:extLst>
                  <a:ext uri="{0D108BD9-81ED-4DB2-BD59-A6C34878D82A}">
                    <a16:rowId xmlns:a16="http://schemas.microsoft.com/office/drawing/2014/main" xmlns="" val="3002513573"/>
                  </a:ext>
                </a:extLst>
              </a:tr>
              <a:tr h="344963">
                <a:tc vMerge="1">
                  <a:txBody>
                    <a:bodyPr/>
                    <a:lstStyle/>
                    <a:p>
                      <a:endParaRPr lang="en-US"/>
                    </a:p>
                  </a:txBody>
                  <a:tcPr/>
                </a:tc>
                <a:tc vMerge="1">
                  <a:txBody>
                    <a:bodyPr/>
                    <a:lstStyle/>
                    <a:p>
                      <a:endParaRPr lang="en-US"/>
                    </a:p>
                  </a:txBody>
                  <a:tcPr/>
                </a:tc>
                <a:tc>
                  <a:txBody>
                    <a:bodyPr/>
                    <a:lstStyle/>
                    <a:p>
                      <a:pPr marL="0" marR="22225">
                        <a:lnSpc>
                          <a:spcPct val="130000"/>
                        </a:lnSpc>
                        <a:spcBef>
                          <a:spcPts val="600"/>
                        </a:spcBef>
                        <a:spcAft>
                          <a:spcPts val="800"/>
                        </a:spcAft>
                      </a:pPr>
                      <a:r>
                        <a:rPr lang="en-US" sz="2000" i="1" dirty="0" err="1">
                          <a:effectLst/>
                        </a:rPr>
                        <a:t>Chủ</a:t>
                      </a:r>
                      <a:r>
                        <a:rPr lang="en-US" sz="2000" i="1" dirty="0">
                          <a:effectLst/>
                        </a:rPr>
                        <a:t> </a:t>
                      </a:r>
                      <a:r>
                        <a:rPr lang="en-US" sz="2000" i="1" dirty="0" err="1">
                          <a:effectLst/>
                        </a:rPr>
                        <a:t>đề</a:t>
                      </a:r>
                      <a:r>
                        <a:rPr lang="en-US" sz="2000" i="1" dirty="0">
                          <a:effectLst/>
                        </a:rPr>
                        <a:t> 3. </a:t>
                      </a:r>
                      <a:r>
                        <a:rPr lang="en-US" sz="1800" kern="1200" dirty="0" err="1">
                          <a:solidFill>
                            <a:schemeClr val="dk1"/>
                          </a:solidFill>
                          <a:effectLst/>
                          <a:latin typeface="Calibri" panose="020F0502020204030204" pitchFamily="34" charset="0"/>
                          <a:ea typeface="+mn-ea"/>
                          <a:cs typeface="Times New Roman" panose="02020603050405020304" pitchFamily="18" charset="0"/>
                        </a:rPr>
                        <a:t>Kĩ</a:t>
                      </a:r>
                      <a:r>
                        <a:rPr lang="en-US" sz="1800" kern="1200" dirty="0">
                          <a:solidFill>
                            <a:schemeClr val="dk1"/>
                          </a:solidFill>
                          <a:effectLst/>
                          <a:latin typeface="Calibri" panose="020F0502020204030204" pitchFamily="34" charset="0"/>
                          <a:ea typeface="+mn-ea"/>
                          <a:cs typeface="Times New Roman" panose="02020603050405020304" pitchFamily="18" charset="0"/>
                        </a:rPr>
                        <a:t> </a:t>
                      </a:r>
                      <a:r>
                        <a:rPr lang="en-US" sz="1800" kern="1200" dirty="0" err="1">
                          <a:solidFill>
                            <a:schemeClr val="dk1"/>
                          </a:solidFill>
                          <a:effectLst/>
                          <a:latin typeface="Calibri" panose="020F0502020204030204" pitchFamily="34" charset="0"/>
                          <a:ea typeface="+mn-ea"/>
                          <a:cs typeface="Times New Roman" panose="02020603050405020304" pitchFamily="18" charset="0"/>
                        </a:rPr>
                        <a:t>thuật</a:t>
                      </a:r>
                      <a:r>
                        <a:rPr lang="en-US" sz="1800" kern="1200" dirty="0">
                          <a:solidFill>
                            <a:schemeClr val="dk1"/>
                          </a:solidFill>
                          <a:effectLst/>
                          <a:latin typeface="Calibri" panose="020F0502020204030204" pitchFamily="34" charset="0"/>
                          <a:ea typeface="+mn-ea"/>
                          <a:cs typeface="Times New Roman" panose="02020603050405020304" pitchFamily="18" charset="0"/>
                        </a:rPr>
                        <a:t> </a:t>
                      </a:r>
                      <a:r>
                        <a:rPr lang="en-US" sz="1800" kern="1200" dirty="0" err="1">
                          <a:solidFill>
                            <a:schemeClr val="dk1"/>
                          </a:solidFill>
                          <a:effectLst/>
                          <a:latin typeface="Calibri" panose="020F0502020204030204" pitchFamily="34" charset="0"/>
                          <a:ea typeface="+mn-ea"/>
                          <a:cs typeface="Times New Roman" panose="02020603050405020304" pitchFamily="18" charset="0"/>
                        </a:rPr>
                        <a:t>phát</a:t>
                      </a:r>
                      <a:r>
                        <a:rPr lang="en-US" sz="1800" kern="1200" dirty="0">
                          <a:solidFill>
                            <a:schemeClr val="dk1"/>
                          </a:solidFill>
                          <a:effectLst/>
                          <a:latin typeface="Calibri" panose="020F0502020204030204" pitchFamily="34" charset="0"/>
                          <a:ea typeface="+mn-ea"/>
                          <a:cs typeface="Times New Roman" panose="02020603050405020304" pitchFamily="18" charset="0"/>
                        </a:rPr>
                        <a:t> </a:t>
                      </a:r>
                      <a:r>
                        <a:rPr lang="en-US" sz="1800" kern="1200" dirty="0" err="1">
                          <a:solidFill>
                            <a:schemeClr val="dk1"/>
                          </a:solidFill>
                          <a:effectLst/>
                          <a:latin typeface="Calibri" panose="020F0502020204030204" pitchFamily="34" charset="0"/>
                          <a:ea typeface="+mn-ea"/>
                          <a:cs typeface="Times New Roman" panose="02020603050405020304" pitchFamily="18" charset="0"/>
                        </a:rPr>
                        <a:t>và</a:t>
                      </a:r>
                      <a:r>
                        <a:rPr lang="en-US" sz="1800" kern="1200" dirty="0">
                          <a:solidFill>
                            <a:schemeClr val="dk1"/>
                          </a:solidFill>
                          <a:effectLst/>
                          <a:latin typeface="Calibri" panose="020F0502020204030204" pitchFamily="34" charset="0"/>
                          <a:ea typeface="+mn-ea"/>
                          <a:cs typeface="Times New Roman" panose="02020603050405020304" pitchFamily="18" charset="0"/>
                        </a:rPr>
                        <a:t> </a:t>
                      </a:r>
                      <a:r>
                        <a:rPr lang="en-US" sz="1800" kern="1200" dirty="0" err="1">
                          <a:solidFill>
                            <a:schemeClr val="dk1"/>
                          </a:solidFill>
                          <a:effectLst/>
                          <a:latin typeface="Calibri" panose="020F0502020204030204" pitchFamily="34" charset="0"/>
                          <a:ea typeface="+mn-ea"/>
                          <a:cs typeface="Times New Roman" panose="02020603050405020304" pitchFamily="18" charset="0"/>
                        </a:rPr>
                        <a:t>đập</a:t>
                      </a:r>
                      <a:r>
                        <a:rPr lang="en-US" sz="1800" kern="1200" dirty="0">
                          <a:solidFill>
                            <a:schemeClr val="dk1"/>
                          </a:solidFill>
                          <a:effectLst/>
                          <a:latin typeface="Calibri" panose="020F0502020204030204" pitchFamily="34" charset="0"/>
                          <a:ea typeface="+mn-ea"/>
                          <a:cs typeface="Times New Roman" panose="02020603050405020304" pitchFamily="18" charset="0"/>
                        </a:rPr>
                        <a:t> </a:t>
                      </a:r>
                      <a:r>
                        <a:rPr lang="en-US" sz="1800" kern="1200" dirty="0" err="1">
                          <a:solidFill>
                            <a:schemeClr val="dk1"/>
                          </a:solidFill>
                          <a:effectLst/>
                          <a:latin typeface="Calibri" panose="020F0502020204030204" pitchFamily="34" charset="0"/>
                          <a:ea typeface="+mn-ea"/>
                          <a:cs typeface="Times New Roman" panose="02020603050405020304" pitchFamily="18" charset="0"/>
                        </a:rPr>
                        <a:t>bóng</a:t>
                      </a:r>
                      <a:endParaRPr lang="en-US" sz="1800" kern="1200" dirty="0">
                        <a:solidFill>
                          <a:schemeClr val="dk1"/>
                        </a:solidFill>
                        <a:effectLst/>
                        <a:latin typeface="Calibri" panose="020F0502020204030204" pitchFamily="34" charset="0"/>
                        <a:ea typeface="+mn-ea"/>
                        <a:cs typeface="Times New Roman" panose="02020603050405020304" pitchFamily="18" charset="0"/>
                      </a:endParaRPr>
                    </a:p>
                  </a:txBody>
                  <a:tcPr marL="18415" marR="18415" marT="0" marB="0" anchor="ctr"/>
                </a:tc>
                <a:tc>
                  <a:txBody>
                    <a:bodyPr/>
                    <a:lstStyle/>
                    <a:p>
                      <a:pPr marL="0" marR="22225" algn="ctr">
                        <a:lnSpc>
                          <a:spcPct val="130000"/>
                        </a:lnSpc>
                        <a:spcBef>
                          <a:spcPts val="600"/>
                        </a:spcBef>
                        <a:spcAft>
                          <a:spcPts val="800"/>
                        </a:spcAft>
                      </a:pPr>
                      <a:r>
                        <a:rPr lang="vi-VN" sz="1800" dirty="0">
                          <a:effectLst/>
                          <a:latin typeface="Calibri" panose="020F0502020204030204" pitchFamily="34" charset="0"/>
                          <a:ea typeface="Calibri" panose="020F0502020204030204" pitchFamily="34" charset="0"/>
                          <a:cs typeface="Times New Roman" panose="02020603050405020304" pitchFamily="18" charset="0"/>
                        </a:rPr>
                        <a:t>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30000"/>
                        </a:lnSpc>
                        <a:spcBef>
                          <a:spcPts val="60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25</a:t>
                      </a:r>
                    </a:p>
                  </a:txBody>
                  <a:tcPr marL="18415" marR="18415" marT="0" marB="0" anchor="ctr"/>
                </a:tc>
                <a:tc>
                  <a:txBody>
                    <a:bodyPr/>
                    <a:lstStyle/>
                    <a:p>
                      <a:pPr marL="0" marR="22225" algn="ctr">
                        <a:lnSpc>
                          <a:spcPct val="130000"/>
                        </a:lnSpc>
                        <a:spcBef>
                          <a:spcPts val="60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37,1</a:t>
                      </a:r>
                    </a:p>
                  </a:txBody>
                  <a:tcPr marL="18415" marR="18415" marT="0" marB="0" anchor="ctr"/>
                </a:tc>
                <a:extLst>
                  <a:ext uri="{0D108BD9-81ED-4DB2-BD59-A6C34878D82A}">
                    <a16:rowId xmlns:a16="http://schemas.microsoft.com/office/drawing/2014/main" xmlns="" val="3097170174"/>
                  </a:ext>
                </a:extLst>
              </a:tr>
              <a:tr h="344963">
                <a:tc vMerge="1">
                  <a:txBody>
                    <a:bodyPr/>
                    <a:lstStyle/>
                    <a:p>
                      <a:endParaRPr lang="en-US"/>
                    </a:p>
                  </a:txBody>
                  <a:tcPr/>
                </a:tc>
                <a:tc vMerge="1">
                  <a:txBody>
                    <a:bodyPr/>
                    <a:lstStyle/>
                    <a:p>
                      <a:endParaRPr lang="en-US"/>
                    </a:p>
                  </a:txBody>
                  <a:tcPr/>
                </a:tc>
                <a:tc>
                  <a:txBody>
                    <a:bodyPr/>
                    <a:lstStyle/>
                    <a:p>
                      <a:pPr marL="0" marR="22225">
                        <a:lnSpc>
                          <a:spcPct val="130000"/>
                        </a:lnSpc>
                        <a:spcBef>
                          <a:spcPts val="600"/>
                        </a:spcBef>
                        <a:spcAft>
                          <a:spcPts val="800"/>
                        </a:spcAft>
                      </a:pPr>
                      <a:r>
                        <a:rPr lang="en-US" sz="2000" i="1" dirty="0" err="1">
                          <a:effectLst/>
                        </a:rPr>
                        <a:t>Chủ</a:t>
                      </a:r>
                      <a:r>
                        <a:rPr lang="en-US" sz="2000" i="1" dirty="0">
                          <a:effectLst/>
                        </a:rPr>
                        <a:t> </a:t>
                      </a:r>
                      <a:r>
                        <a:rPr lang="en-US" sz="2000" i="1" dirty="0" err="1">
                          <a:effectLst/>
                        </a:rPr>
                        <a:t>đề</a:t>
                      </a:r>
                      <a:r>
                        <a:rPr lang="en-US" sz="2000" i="1" dirty="0">
                          <a:effectLst/>
                        </a:rPr>
                        <a:t> 4. </a:t>
                      </a:r>
                      <a:r>
                        <a:rPr lang="vi-VN" sz="1800" kern="1200" dirty="0">
                          <a:solidFill>
                            <a:schemeClr val="dk1"/>
                          </a:solidFill>
                          <a:effectLst/>
                          <a:latin typeface="Calibri" panose="020F0502020204030204" pitchFamily="34" charset="0"/>
                          <a:ea typeface="+mn-ea"/>
                          <a:cs typeface="Times New Roman" panose="02020603050405020304" pitchFamily="18" charset="0"/>
                        </a:rPr>
                        <a:t>Chiến thuật thi đấu cơ bản</a:t>
                      </a:r>
                      <a:endParaRPr lang="en-US" sz="1800" kern="1200" dirty="0">
                        <a:solidFill>
                          <a:schemeClr val="dk1"/>
                        </a:solidFill>
                        <a:effectLst/>
                        <a:latin typeface="Calibri" panose="020F0502020204030204" pitchFamily="34" charset="0"/>
                        <a:ea typeface="+mn-ea"/>
                        <a:cs typeface="Times New Roman" panose="02020603050405020304" pitchFamily="18" charset="0"/>
                      </a:endParaRPr>
                    </a:p>
                  </a:txBody>
                  <a:tcPr marL="18415" marR="18415" marT="0" marB="0" anchor="ctr"/>
                </a:tc>
                <a:tc>
                  <a:txBody>
                    <a:bodyPr/>
                    <a:lstStyle/>
                    <a:p>
                      <a:pPr marL="0" marR="22225" algn="ctr">
                        <a:lnSpc>
                          <a:spcPct val="130000"/>
                        </a:lnSpc>
                        <a:spcBef>
                          <a:spcPts val="600"/>
                        </a:spcBef>
                        <a:spcAft>
                          <a:spcPts val="800"/>
                        </a:spcAft>
                      </a:pPr>
                      <a:r>
                        <a:rPr lang="vi-VN" sz="1800" dirty="0">
                          <a:effectLst/>
                          <a:latin typeface="Calibri" panose="020F0502020204030204" pitchFamily="34" charset="0"/>
                          <a:ea typeface="Calibri" panose="020F0502020204030204" pitchFamily="34" charset="0"/>
                          <a:cs typeface="Times New Roman" panose="02020603050405020304" pitchFamily="18" charset="0"/>
                        </a:rPr>
                        <a:t>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30000"/>
                        </a:lnSpc>
                        <a:spcBef>
                          <a:spcPts val="60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20</a:t>
                      </a:r>
                    </a:p>
                  </a:txBody>
                  <a:tcPr marL="18415" marR="18415" marT="0" marB="0" anchor="ctr"/>
                </a:tc>
                <a:tc>
                  <a:txBody>
                    <a:bodyPr/>
                    <a:lstStyle/>
                    <a:p>
                      <a:pPr marL="0" marR="22225" algn="ctr">
                        <a:lnSpc>
                          <a:spcPct val="130000"/>
                        </a:lnSpc>
                        <a:spcBef>
                          <a:spcPts val="60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27,2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extLst>
                  <a:ext uri="{0D108BD9-81ED-4DB2-BD59-A6C34878D82A}">
                    <a16:rowId xmlns:a16="http://schemas.microsoft.com/office/drawing/2014/main" xmlns="" val="1864540944"/>
                  </a:ext>
                </a:extLst>
              </a:tr>
              <a:tr h="344963">
                <a:tc gridSpan="4">
                  <a:txBody>
                    <a:bodyPr/>
                    <a:lstStyle/>
                    <a:p>
                      <a:pPr marL="0" marR="22225" algn="just">
                        <a:lnSpc>
                          <a:spcPct val="107000"/>
                        </a:lnSpc>
                        <a:spcBef>
                          <a:spcPts val="0"/>
                        </a:spcBef>
                        <a:spcAft>
                          <a:spcPts val="80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Kiểm</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đánh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giá</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22225" algn="ct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7</a:t>
                      </a:r>
                    </a:p>
                  </a:txBody>
                  <a:tcPr marL="18415" marR="18415" marT="0" marB="0" anchor="ctr"/>
                </a:tc>
                <a:tc>
                  <a:txBody>
                    <a:bodyPr/>
                    <a:lstStyle/>
                    <a:p>
                      <a:pPr marL="0" marR="22225" algn="ct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10,0</a:t>
                      </a:r>
                    </a:p>
                  </a:txBody>
                  <a:tcPr marL="18415" marR="18415" marT="0" marB="0" anchor="ctr"/>
                </a:tc>
                <a:extLst>
                  <a:ext uri="{0D108BD9-81ED-4DB2-BD59-A6C34878D82A}">
                    <a16:rowId xmlns:a16="http://schemas.microsoft.com/office/drawing/2014/main" xmlns="" val="1501412378"/>
                  </a:ext>
                </a:extLst>
              </a:tr>
              <a:tr h="344963">
                <a:tc gridSpan="4">
                  <a:txBody>
                    <a:bodyPr/>
                    <a:lstStyle/>
                    <a:p>
                      <a:pPr marL="0" marR="22225" algn="just">
                        <a:lnSpc>
                          <a:spcPct val="107000"/>
                        </a:lnSpc>
                        <a:spcBef>
                          <a:spcPts val="0"/>
                        </a:spcBef>
                        <a:spcAft>
                          <a:spcPts val="80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Tổng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22225" algn="ctr">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70</a:t>
                      </a:r>
                    </a:p>
                  </a:txBody>
                  <a:tcPr marL="18415" marR="18415" marT="0" marB="0" anchor="ctr"/>
                </a:tc>
                <a:tc>
                  <a:txBody>
                    <a:bodyPr/>
                    <a:lstStyle/>
                    <a:p>
                      <a:pPr marL="0" marR="22225" algn="ctr">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100</a:t>
                      </a:r>
                    </a:p>
                  </a:txBody>
                  <a:tcPr marL="18415" marR="18415" marT="0" marB="0" anchor="ctr"/>
                </a:tc>
                <a:extLst>
                  <a:ext uri="{0D108BD9-81ED-4DB2-BD59-A6C34878D82A}">
                    <a16:rowId xmlns:a16="http://schemas.microsoft.com/office/drawing/2014/main" xmlns="" val="573247378"/>
                  </a:ext>
                </a:extLst>
              </a:tr>
            </a:tbl>
          </a:graphicData>
        </a:graphic>
      </p:graphicFrame>
    </p:spTree>
    <p:extLst>
      <p:ext uri="{BB962C8B-B14F-4D97-AF65-F5344CB8AC3E}">
        <p14:creationId xmlns:p14="http://schemas.microsoft.com/office/powerpoint/2010/main" val="41128369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1"/>
          <p:cNvSpPr>
            <a:spLocks noChangeArrowheads="1"/>
          </p:cNvSpPr>
          <p:nvPr/>
        </p:nvSpPr>
        <p:spPr bwMode="auto">
          <a:xfrm>
            <a:off x="552334" y="1020148"/>
            <a:ext cx="110873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r>
              <a:rPr lang="vi-VN" sz="2400" b="1" dirty="0">
                <a:solidFill>
                  <a:srgbClr val="00B050"/>
                </a:solidFill>
                <a:ea typeface="Arial" pitchFamily="34" charset="0"/>
                <a:cs typeface="Arial" pitchFamily="34" charset="0"/>
              </a:rPr>
              <a:t>CẤU TRÚC SÁCH VÀ PHÂN PHỐI THỜI LƯỢNG SGK GDTC 11 –</a:t>
            </a:r>
            <a:r>
              <a:rPr lang="en-US" sz="2400" b="1" dirty="0">
                <a:solidFill>
                  <a:srgbClr val="00B050"/>
                </a:solidFill>
                <a:latin typeface="Arial" pitchFamily="34" charset="0"/>
                <a:ea typeface="Arial" pitchFamily="34" charset="0"/>
                <a:cs typeface="Arial" pitchFamily="34" charset="0"/>
              </a:rPr>
              <a:t> BÓNG RỔ</a:t>
            </a:r>
            <a:endParaRPr lang="en-US" sz="2400" dirty="0">
              <a:solidFill>
                <a:srgbClr val="00B050"/>
              </a:solidFill>
              <a:latin typeface="Arial" pitchFamily="34" charset="0"/>
              <a:cs typeface="Arial" pitchFamily="34" charset="0"/>
            </a:endParaRPr>
          </a:p>
        </p:txBody>
      </p:sp>
      <p:graphicFrame>
        <p:nvGraphicFramePr>
          <p:cNvPr id="2" name="Table 1">
            <a:extLst>
              <a:ext uri="{FF2B5EF4-FFF2-40B4-BE49-F238E27FC236}">
                <a16:creationId xmlns:a16="http://schemas.microsoft.com/office/drawing/2014/main" xmlns="" id="{1F7E0187-B184-03E4-6F43-9BA4B708DE04}"/>
              </a:ext>
            </a:extLst>
          </p:cNvPr>
          <p:cNvGraphicFramePr>
            <a:graphicFrameLocks noGrp="1"/>
          </p:cNvGraphicFramePr>
          <p:nvPr>
            <p:extLst>
              <p:ext uri="{D42A27DB-BD31-4B8C-83A1-F6EECF244321}">
                <p14:modId xmlns:p14="http://schemas.microsoft.com/office/powerpoint/2010/main" val="3739680788"/>
              </p:ext>
            </p:extLst>
          </p:nvPr>
        </p:nvGraphicFramePr>
        <p:xfrm>
          <a:off x="487299" y="1648176"/>
          <a:ext cx="11101871" cy="4833244"/>
        </p:xfrm>
        <a:graphic>
          <a:graphicData uri="http://schemas.openxmlformats.org/drawingml/2006/table">
            <a:tbl>
              <a:tblPr firstRow="1" firstCol="1" bandRow="1">
                <a:tableStyleId>{21E4AEA4-8DFA-4A89-87EB-49C32662AFE0}</a:tableStyleId>
              </a:tblPr>
              <a:tblGrid>
                <a:gridCol w="590226">
                  <a:extLst>
                    <a:ext uri="{9D8B030D-6E8A-4147-A177-3AD203B41FA5}">
                      <a16:colId xmlns:a16="http://schemas.microsoft.com/office/drawing/2014/main" xmlns="" val="2200837137"/>
                    </a:ext>
                  </a:extLst>
                </a:gridCol>
                <a:gridCol w="2023633">
                  <a:extLst>
                    <a:ext uri="{9D8B030D-6E8A-4147-A177-3AD203B41FA5}">
                      <a16:colId xmlns:a16="http://schemas.microsoft.com/office/drawing/2014/main" xmlns="" val="2594896890"/>
                    </a:ext>
                  </a:extLst>
                </a:gridCol>
                <a:gridCol w="6361326">
                  <a:extLst>
                    <a:ext uri="{9D8B030D-6E8A-4147-A177-3AD203B41FA5}">
                      <a16:colId xmlns:a16="http://schemas.microsoft.com/office/drawing/2014/main" xmlns="" val="2147296352"/>
                    </a:ext>
                  </a:extLst>
                </a:gridCol>
                <a:gridCol w="795014">
                  <a:extLst>
                    <a:ext uri="{9D8B030D-6E8A-4147-A177-3AD203B41FA5}">
                      <a16:colId xmlns:a16="http://schemas.microsoft.com/office/drawing/2014/main" xmlns="" val="2732575818"/>
                    </a:ext>
                  </a:extLst>
                </a:gridCol>
                <a:gridCol w="665836">
                  <a:extLst>
                    <a:ext uri="{9D8B030D-6E8A-4147-A177-3AD203B41FA5}">
                      <a16:colId xmlns:a16="http://schemas.microsoft.com/office/drawing/2014/main" xmlns="" val="4143736976"/>
                    </a:ext>
                  </a:extLst>
                </a:gridCol>
                <a:gridCol w="665836">
                  <a:extLst>
                    <a:ext uri="{9D8B030D-6E8A-4147-A177-3AD203B41FA5}">
                      <a16:colId xmlns:a16="http://schemas.microsoft.com/office/drawing/2014/main" xmlns="" val="3756313120"/>
                    </a:ext>
                  </a:extLst>
                </a:gridCol>
              </a:tblGrid>
              <a:tr h="705915">
                <a:tc>
                  <a:txBody>
                    <a:bodyPr/>
                    <a:lstStyle/>
                    <a:p>
                      <a:pPr marL="0" marR="22225" algn="ctr">
                        <a:lnSpc>
                          <a:spcPct val="107000"/>
                        </a:lnSpc>
                        <a:spcBef>
                          <a:spcPts val="0"/>
                        </a:spcBef>
                        <a:spcAft>
                          <a:spcPts val="800"/>
                        </a:spcAft>
                      </a:pPr>
                      <a:r>
                        <a:rPr lang="en-US" sz="2000" dirty="0">
                          <a:effectLst/>
                        </a:rPr>
                        <a:t>TT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en-US" sz="2000" dirty="0" err="1">
                          <a:effectLst/>
                        </a:rPr>
                        <a:t>Phần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en-US" sz="2000" dirty="0" err="1">
                          <a:effectLst/>
                        </a:rPr>
                        <a:t>Tên</a:t>
                      </a:r>
                      <a:r>
                        <a:rPr lang="en-US" sz="2000" dirty="0">
                          <a:effectLst/>
                        </a:rPr>
                        <a:t> </a:t>
                      </a:r>
                      <a:r>
                        <a:rPr lang="en-US" sz="2000" dirty="0" err="1">
                          <a:effectLst/>
                        </a:rPr>
                        <a:t>chủ</a:t>
                      </a:r>
                      <a:r>
                        <a:rPr lang="en-US" sz="2000" dirty="0">
                          <a:effectLst/>
                        </a:rPr>
                        <a:t> </a:t>
                      </a:r>
                      <a:r>
                        <a:rPr lang="en-US" sz="2000" dirty="0" err="1">
                          <a:effectLst/>
                        </a:rPr>
                        <a:t>đề</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en-US" sz="2000">
                          <a:effectLst/>
                        </a:rPr>
                        <a:t>Số bài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en-US" sz="2000">
                          <a:effectLst/>
                        </a:rPr>
                        <a:t>Số tiết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en-US" sz="2000">
                          <a:effectLst/>
                        </a:rPr>
                        <a:t>Tỉ lệ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extLst>
                  <a:ext uri="{0D108BD9-81ED-4DB2-BD59-A6C34878D82A}">
                    <a16:rowId xmlns:a16="http://schemas.microsoft.com/office/drawing/2014/main" xmlns="" val="2015901571"/>
                  </a:ext>
                </a:extLst>
              </a:tr>
              <a:tr h="904261">
                <a:tc>
                  <a:txBody>
                    <a:bodyPr/>
                    <a:lstStyle/>
                    <a:p>
                      <a:pPr marL="0" marR="22225" algn="ctr">
                        <a:lnSpc>
                          <a:spcPct val="107000"/>
                        </a:lnSpc>
                        <a:spcBef>
                          <a:spcPts val="0"/>
                        </a:spcBef>
                        <a:spcAft>
                          <a:spcPts val="800"/>
                        </a:spcAft>
                      </a:pPr>
                      <a:r>
                        <a:rPr lang="en-US" sz="2000" dirty="0">
                          <a:effectLst/>
                        </a:rPr>
                        <a:t>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nSpc>
                          <a:spcPct val="107000"/>
                        </a:lnSpc>
                        <a:spcBef>
                          <a:spcPts val="0"/>
                        </a:spcBef>
                        <a:spcAft>
                          <a:spcPts val="800"/>
                        </a:spcAft>
                      </a:pPr>
                      <a:r>
                        <a:rPr lang="en-US" sz="2000">
                          <a:effectLst/>
                        </a:rPr>
                        <a:t>Kiến thức chung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nSpc>
                          <a:spcPct val="107000"/>
                        </a:lnSpc>
                        <a:spcBef>
                          <a:spcPts val="300"/>
                        </a:spcBef>
                        <a:spcAft>
                          <a:spcPts val="800"/>
                        </a:spcAft>
                      </a:pPr>
                      <a:r>
                        <a:rPr lang="vi-VN" sz="1800" i="1" dirty="0">
                          <a:effectLst/>
                          <a:latin typeface="Calibri" panose="020F0502020204030204" pitchFamily="34" charset="0"/>
                          <a:ea typeface="Calibri" panose="020F0502020204030204" pitchFamily="34" charset="0"/>
                          <a:cs typeface="Times New Roman" panose="02020603050405020304" pitchFamily="18" charset="0"/>
                        </a:rPr>
                        <a:t>Chủ đề</a:t>
                      </a:r>
                      <a:r>
                        <a:rPr lang="en-US" sz="1800" i="1" dirty="0">
                          <a:effectLst/>
                          <a:latin typeface="Calibri" panose="020F0502020204030204" pitchFamily="34" charset="0"/>
                          <a:ea typeface="Calibri" panose="020F0502020204030204" pitchFamily="34" charset="0"/>
                          <a:cs typeface="Times New Roman" panose="02020603050405020304" pitchFamily="18" charset="0"/>
                        </a:rPr>
                        <a:t>.</a:t>
                      </a:r>
                      <a:r>
                        <a:rPr lang="vi-VN" sz="1800" i="1" dirty="0">
                          <a:effectLst/>
                          <a:latin typeface="Calibri" panose="020F0502020204030204" pitchFamily="34" charset="0"/>
                          <a:ea typeface="Calibri" panose="020F0502020204030204" pitchFamily="34" charset="0"/>
                          <a:cs typeface="Times New Roman" panose="02020603050405020304" pitchFamily="18" charset="0"/>
                        </a:rPr>
                        <a:t> </a:t>
                      </a:r>
                      <a:r>
                        <a:rPr lang="vi-VN" sz="1800" dirty="0">
                          <a:effectLst/>
                          <a:latin typeface="Calibri" panose="020F0502020204030204" pitchFamily="34" charset="0"/>
                          <a:ea typeface="Calibri" panose="020F0502020204030204" pitchFamily="34" charset="0"/>
                          <a:cs typeface="Times New Roman" panose="02020603050405020304" pitchFamily="18" charset="0"/>
                        </a:rPr>
                        <a:t>Sử dụng các yếu tố tự nhiên, dinh dưỡng để rèn luyện sức khoẻ và phát triển thể chất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vi-VN" sz="2000" dirty="0">
                          <a:effectLst/>
                          <a:latin typeface="Calibri" panose="020F0502020204030204" pitchFamily="34" charset="0"/>
                          <a:ea typeface="Calibri" panose="020F0502020204030204" pitchFamily="34" charset="0"/>
                          <a:cs typeface="Times New Roman" panose="02020603050405020304" pitchFamily="18" charset="0"/>
                        </a:rPr>
                        <a:t>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en-US" sz="2000" dirty="0">
                          <a:effectLst/>
                        </a:rPr>
                        <a:t>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07000"/>
                        </a:lnSpc>
                        <a:spcBef>
                          <a:spcPts val="0"/>
                        </a:spcBef>
                        <a:spcAft>
                          <a:spcPts val="800"/>
                        </a:spcAft>
                      </a:pPr>
                      <a:r>
                        <a:rPr lang="en-US" sz="2000" dirty="0">
                          <a:effectLst/>
                        </a:rPr>
                        <a:t>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extLst>
                  <a:ext uri="{0D108BD9-81ED-4DB2-BD59-A6C34878D82A}">
                    <a16:rowId xmlns:a16="http://schemas.microsoft.com/office/drawing/2014/main" xmlns="" val="1970272451"/>
                  </a:ext>
                </a:extLst>
              </a:tr>
              <a:tr h="0">
                <a:tc rowSpan="4">
                  <a:txBody>
                    <a:bodyPr/>
                    <a:lstStyle/>
                    <a:p>
                      <a:pPr marL="0" marR="22225" algn="ctr">
                        <a:lnSpc>
                          <a:spcPct val="107000"/>
                        </a:lnSpc>
                        <a:spcBef>
                          <a:spcPts val="0"/>
                        </a:spcBef>
                        <a:spcAft>
                          <a:spcPts val="800"/>
                        </a:spcAft>
                      </a:pPr>
                      <a:r>
                        <a:rPr lang="en-US" sz="2000">
                          <a:effectLst/>
                        </a:rPr>
                        <a:t> </a:t>
                      </a:r>
                      <a:endParaRPr lang="en-US" sz="1800">
                        <a:effectLst/>
                      </a:endParaRPr>
                    </a:p>
                    <a:p>
                      <a:pPr marL="0" marR="22225" algn="ctr">
                        <a:lnSpc>
                          <a:spcPct val="107000"/>
                        </a:lnSpc>
                        <a:spcBef>
                          <a:spcPts val="0"/>
                        </a:spcBef>
                        <a:spcAft>
                          <a:spcPts val="800"/>
                        </a:spcAft>
                      </a:pPr>
                      <a:r>
                        <a:rPr lang="en-US" sz="2000">
                          <a:effectLst/>
                        </a:rPr>
                        <a:t>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rowSpan="4">
                  <a:txBody>
                    <a:bodyPr/>
                    <a:lstStyle/>
                    <a:p>
                      <a:pPr marL="0" marR="22225">
                        <a:lnSpc>
                          <a:spcPct val="107000"/>
                        </a:lnSpc>
                        <a:spcBef>
                          <a:spcPts val="0"/>
                        </a:spcBef>
                        <a:spcAft>
                          <a:spcPts val="800"/>
                        </a:spcAft>
                      </a:pPr>
                      <a:r>
                        <a:rPr lang="en-US" sz="2000" dirty="0" err="1">
                          <a:effectLst/>
                        </a:rPr>
                        <a:t>Thể</a:t>
                      </a:r>
                      <a:r>
                        <a:rPr lang="en-US" sz="2000" dirty="0">
                          <a:effectLst/>
                        </a:rPr>
                        <a:t> </a:t>
                      </a:r>
                      <a:r>
                        <a:rPr lang="en-US" sz="2000" dirty="0" err="1">
                          <a:effectLst/>
                        </a:rPr>
                        <a:t>thao</a:t>
                      </a:r>
                      <a:r>
                        <a:rPr lang="en-US" sz="2000" dirty="0">
                          <a:effectLst/>
                        </a:rPr>
                        <a:t> </a:t>
                      </a:r>
                      <a:r>
                        <a:rPr lang="en-US" sz="2000" dirty="0" err="1">
                          <a:effectLst/>
                        </a:rPr>
                        <a:t>tự</a:t>
                      </a:r>
                      <a:r>
                        <a:rPr lang="en-US" sz="2000" dirty="0">
                          <a:effectLst/>
                        </a:rPr>
                        <a:t> </a:t>
                      </a:r>
                      <a:r>
                        <a:rPr lang="en-US" sz="2000" dirty="0" err="1">
                          <a:effectLst/>
                        </a:rPr>
                        <a:t>chọn</a:t>
                      </a:r>
                      <a:r>
                        <a:rPr lang="en-US" sz="2000" dirty="0">
                          <a:effectLst/>
                        </a:rPr>
                        <a:t>: </a:t>
                      </a:r>
                      <a:r>
                        <a:rPr lang="en-US" sz="2000" dirty="0" err="1">
                          <a:effectLst/>
                        </a:rPr>
                        <a:t>Bóng</a:t>
                      </a:r>
                      <a:r>
                        <a:rPr lang="en-US" sz="2000" dirty="0">
                          <a:effectLst/>
                        </a:rPr>
                        <a:t> </a:t>
                      </a:r>
                      <a:r>
                        <a:rPr lang="en-US" sz="2000" dirty="0" err="1">
                          <a:effectLst/>
                        </a:rPr>
                        <a:t>rổ</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nSpc>
                          <a:spcPct val="130000"/>
                        </a:lnSpc>
                        <a:spcBef>
                          <a:spcPts val="600"/>
                        </a:spcBef>
                        <a:spcAft>
                          <a:spcPts val="800"/>
                        </a:spcAft>
                      </a:pPr>
                      <a:r>
                        <a:rPr lang="en-US" sz="2000" i="1" dirty="0" err="1">
                          <a:effectLst/>
                        </a:rPr>
                        <a:t>Chủ</a:t>
                      </a:r>
                      <a:r>
                        <a:rPr lang="en-US" sz="2000" i="1" dirty="0">
                          <a:effectLst/>
                        </a:rPr>
                        <a:t> </a:t>
                      </a:r>
                      <a:r>
                        <a:rPr lang="en-US" sz="2000" i="1" dirty="0" err="1">
                          <a:effectLst/>
                        </a:rPr>
                        <a:t>đề</a:t>
                      </a:r>
                      <a:r>
                        <a:rPr lang="en-US" sz="2000" i="1" dirty="0">
                          <a:effectLst/>
                        </a:rPr>
                        <a:t> 1. </a:t>
                      </a:r>
                      <a:r>
                        <a:rPr lang="vi-VN" sz="1800" kern="1200" dirty="0">
                          <a:solidFill>
                            <a:schemeClr val="dk1"/>
                          </a:solidFill>
                          <a:effectLst/>
                          <a:latin typeface="Calibri" panose="020F0502020204030204" pitchFamily="34" charset="0"/>
                          <a:cs typeface="Times New Roman" panose="02020603050405020304" pitchFamily="18" charset="0"/>
                        </a:rPr>
                        <a:t>Vai trò, tác dụng của môn </a:t>
                      </a:r>
                      <a:r>
                        <a:rPr lang="en-US" sz="1800" kern="1200" dirty="0">
                          <a:solidFill>
                            <a:schemeClr val="dk1"/>
                          </a:solidFill>
                          <a:effectLst/>
                          <a:latin typeface="Calibri" panose="020F0502020204030204" pitchFamily="34" charset="0"/>
                          <a:cs typeface="Times New Roman" panose="02020603050405020304" pitchFamily="18" charset="0"/>
                        </a:rPr>
                        <a:t>B</a:t>
                      </a:r>
                      <a:r>
                        <a:rPr lang="vi-VN" sz="1800" kern="1200" dirty="0">
                          <a:solidFill>
                            <a:schemeClr val="dk1"/>
                          </a:solidFill>
                          <a:effectLst/>
                          <a:latin typeface="Calibri" panose="020F0502020204030204" pitchFamily="34" charset="0"/>
                          <a:cs typeface="Times New Roman" panose="02020603050405020304" pitchFamily="18" charset="0"/>
                        </a:rPr>
                        <a:t>óng rổ đối với sự phát triển</a:t>
                      </a:r>
                      <a:r>
                        <a:rPr lang="en-US" sz="1800" kern="1200" dirty="0">
                          <a:solidFill>
                            <a:schemeClr val="dk1"/>
                          </a:solidFill>
                          <a:effectLst/>
                          <a:latin typeface="Calibri" panose="020F0502020204030204" pitchFamily="34" charset="0"/>
                          <a:cs typeface="Times New Roman" panose="02020603050405020304" pitchFamily="18" charset="0"/>
                        </a:rPr>
                        <a:t> </a:t>
                      </a:r>
                      <a:r>
                        <a:rPr lang="vi-VN" sz="1800" kern="1200" dirty="0">
                          <a:solidFill>
                            <a:schemeClr val="dk1"/>
                          </a:solidFill>
                          <a:effectLst/>
                          <a:latin typeface="Calibri" panose="020F0502020204030204" pitchFamily="34" charset="0"/>
                          <a:cs typeface="Times New Roman" panose="02020603050405020304" pitchFamily="18" charset="0"/>
                        </a:rPr>
                        <a:t>thể chất – </a:t>
                      </a:r>
                      <a:r>
                        <a:rPr lang="en-US" sz="1800" kern="1200" dirty="0">
                          <a:solidFill>
                            <a:schemeClr val="dk1"/>
                          </a:solidFill>
                          <a:effectLst/>
                          <a:latin typeface="Calibri" panose="020F0502020204030204" pitchFamily="34" charset="0"/>
                          <a:cs typeface="Times New Roman" panose="02020603050405020304" pitchFamily="18" charset="0"/>
                        </a:rPr>
                        <a:t>C</a:t>
                      </a:r>
                      <a:r>
                        <a:rPr lang="vi-VN" sz="1800" kern="1200" dirty="0">
                          <a:solidFill>
                            <a:schemeClr val="dk1"/>
                          </a:solidFill>
                          <a:effectLst/>
                          <a:latin typeface="Calibri" panose="020F0502020204030204" pitchFamily="34" charset="0"/>
                          <a:cs typeface="Times New Roman" panose="02020603050405020304" pitchFamily="18" charset="0"/>
                        </a:rPr>
                        <a:t>ác tình huống được phát bóng biên</a:t>
                      </a:r>
                      <a:r>
                        <a:rPr lang="en-US" sz="1800" kern="1200" dirty="0">
                          <a:solidFill>
                            <a:schemeClr val="dk1"/>
                          </a:solidFill>
                          <a:effectLst/>
                          <a:latin typeface="Calibri" panose="020F0502020204030204" pitchFamily="34" charset="0"/>
                          <a:cs typeface="Times New Roman" panose="02020603050405020304" pitchFamily="18" charset="0"/>
                        </a:rPr>
                        <a:t> </a:t>
                      </a:r>
                      <a:r>
                        <a:rPr lang="vi-VN" sz="1800" kern="1200" dirty="0">
                          <a:solidFill>
                            <a:schemeClr val="dk1"/>
                          </a:solidFill>
                          <a:effectLst/>
                          <a:latin typeface="Calibri" panose="020F0502020204030204" pitchFamily="34" charset="0"/>
                          <a:cs typeface="Times New Roman" panose="02020603050405020304" pitchFamily="18" charset="0"/>
                        </a:rPr>
                        <a:t>và ném phạt trong thi đấu môn </a:t>
                      </a:r>
                      <a:r>
                        <a:rPr lang="en-US" sz="1800" kern="1200" dirty="0">
                          <a:solidFill>
                            <a:schemeClr val="dk1"/>
                          </a:solidFill>
                          <a:effectLst/>
                          <a:latin typeface="Calibri" panose="020F0502020204030204" pitchFamily="34" charset="0"/>
                          <a:cs typeface="Times New Roman" panose="02020603050405020304" pitchFamily="18" charset="0"/>
                        </a:rPr>
                        <a:t>B</a:t>
                      </a:r>
                      <a:r>
                        <a:rPr lang="vi-VN" sz="1800" kern="1200" dirty="0">
                          <a:solidFill>
                            <a:schemeClr val="dk1"/>
                          </a:solidFill>
                          <a:effectLst/>
                          <a:latin typeface="Calibri" panose="020F0502020204030204" pitchFamily="34" charset="0"/>
                          <a:cs typeface="Times New Roman" panose="02020603050405020304" pitchFamily="18" charset="0"/>
                        </a:rPr>
                        <a:t>óng</a:t>
                      </a:r>
                      <a:r>
                        <a:rPr lang="en-US" sz="1800" kern="1200" dirty="0">
                          <a:solidFill>
                            <a:schemeClr val="dk1"/>
                          </a:solidFill>
                          <a:effectLst/>
                          <a:latin typeface="Calibri" panose="020F0502020204030204" pitchFamily="34" charset="0"/>
                          <a:cs typeface="Times New Roman" panose="02020603050405020304" pitchFamily="18" charset="0"/>
                        </a:rPr>
                        <a:t> </a:t>
                      </a:r>
                      <a:r>
                        <a:rPr lang="vi-VN" sz="1800" kern="1200" dirty="0">
                          <a:solidFill>
                            <a:schemeClr val="dk1"/>
                          </a:solidFill>
                          <a:effectLst/>
                          <a:latin typeface="Calibri" panose="020F0502020204030204" pitchFamily="34" charset="0"/>
                          <a:cs typeface="Times New Roman" panose="02020603050405020304" pitchFamily="18" charset="0"/>
                        </a:rPr>
                        <a:t>rổ</a:t>
                      </a:r>
                      <a:endParaRPr lang="en-US" sz="18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30000"/>
                        </a:lnSpc>
                        <a:spcBef>
                          <a:spcPts val="600"/>
                        </a:spcBef>
                        <a:spcAft>
                          <a:spcPts val="800"/>
                        </a:spcAft>
                      </a:pPr>
                      <a:r>
                        <a:rPr lang="vi-VN" sz="1800" dirty="0">
                          <a:effectLst/>
                          <a:latin typeface="Calibri" panose="020F0502020204030204" pitchFamily="34" charset="0"/>
                          <a:ea typeface="Calibri" panose="020F0502020204030204" pitchFamily="34" charset="0"/>
                          <a:cs typeface="Times New Roman" panose="02020603050405020304" pitchFamily="18" charset="0"/>
                        </a:rPr>
                        <a:t>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30000"/>
                        </a:lnSpc>
                        <a:spcBef>
                          <a:spcPts val="60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0</a:t>
                      </a:r>
                    </a:p>
                  </a:txBody>
                  <a:tcPr marL="18415" marR="18415" marT="0" marB="0" anchor="ctr"/>
                </a:tc>
                <a:tc>
                  <a:txBody>
                    <a:bodyPr/>
                    <a:lstStyle/>
                    <a:p>
                      <a:pPr marL="0" marR="22225" algn="ctr">
                        <a:lnSpc>
                          <a:spcPct val="130000"/>
                        </a:lnSpc>
                        <a:spcBef>
                          <a:spcPts val="60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0</a:t>
                      </a:r>
                    </a:p>
                  </a:txBody>
                  <a:tcPr marL="18415" marR="18415" marT="0" marB="0" anchor="ctr"/>
                </a:tc>
                <a:extLst>
                  <a:ext uri="{0D108BD9-81ED-4DB2-BD59-A6C34878D82A}">
                    <a16:rowId xmlns:a16="http://schemas.microsoft.com/office/drawing/2014/main" xmlns="" val="164486466"/>
                  </a:ext>
                </a:extLst>
              </a:tr>
              <a:tr h="344963">
                <a:tc vMerge="1">
                  <a:txBody>
                    <a:bodyPr/>
                    <a:lstStyle/>
                    <a:p>
                      <a:endParaRPr lang="en-US"/>
                    </a:p>
                  </a:txBody>
                  <a:tcPr/>
                </a:tc>
                <a:tc vMerge="1">
                  <a:txBody>
                    <a:bodyPr/>
                    <a:lstStyle/>
                    <a:p>
                      <a:endParaRPr lang="en-US"/>
                    </a:p>
                  </a:txBody>
                  <a:tcPr/>
                </a:tc>
                <a:tc>
                  <a:txBody>
                    <a:bodyPr/>
                    <a:lstStyle/>
                    <a:p>
                      <a:pPr marL="0" marR="22225">
                        <a:lnSpc>
                          <a:spcPct val="130000"/>
                        </a:lnSpc>
                        <a:spcBef>
                          <a:spcPts val="600"/>
                        </a:spcBef>
                        <a:spcAft>
                          <a:spcPts val="800"/>
                        </a:spcAft>
                      </a:pPr>
                      <a:r>
                        <a:rPr lang="en-US" sz="2000" i="1" dirty="0" err="1">
                          <a:effectLst/>
                        </a:rPr>
                        <a:t>Chủ</a:t>
                      </a:r>
                      <a:r>
                        <a:rPr lang="en-US" sz="2000" i="1" dirty="0">
                          <a:effectLst/>
                        </a:rPr>
                        <a:t> </a:t>
                      </a:r>
                      <a:r>
                        <a:rPr lang="en-US" sz="2000" i="1" dirty="0" err="1">
                          <a:effectLst/>
                        </a:rPr>
                        <a:t>đề</a:t>
                      </a:r>
                      <a:r>
                        <a:rPr lang="en-US" sz="2000" i="1" dirty="0">
                          <a:effectLst/>
                        </a:rPr>
                        <a:t> 2. </a:t>
                      </a:r>
                      <a:r>
                        <a:rPr lang="en-US" sz="1800" kern="1200" dirty="0" err="1">
                          <a:solidFill>
                            <a:schemeClr val="dk1"/>
                          </a:solidFill>
                          <a:effectLst/>
                          <a:latin typeface="Calibri" panose="020F0502020204030204" pitchFamily="34" charset="0"/>
                          <a:ea typeface="+mn-ea"/>
                          <a:cs typeface="Times New Roman" panose="02020603050405020304" pitchFamily="18" charset="0"/>
                        </a:rPr>
                        <a:t>Kĩ</a:t>
                      </a:r>
                      <a:r>
                        <a:rPr lang="en-US" sz="1800" kern="1200" dirty="0">
                          <a:solidFill>
                            <a:schemeClr val="dk1"/>
                          </a:solidFill>
                          <a:effectLst/>
                          <a:latin typeface="Calibri" panose="020F0502020204030204" pitchFamily="34" charset="0"/>
                          <a:ea typeface="+mn-ea"/>
                          <a:cs typeface="Times New Roman" panose="02020603050405020304" pitchFamily="18" charset="0"/>
                        </a:rPr>
                        <a:t> </a:t>
                      </a:r>
                      <a:r>
                        <a:rPr lang="en-US" sz="1800" kern="1200" dirty="0" err="1">
                          <a:solidFill>
                            <a:schemeClr val="dk1"/>
                          </a:solidFill>
                          <a:effectLst/>
                          <a:latin typeface="Calibri" panose="020F0502020204030204" pitchFamily="34" charset="0"/>
                          <a:ea typeface="+mn-ea"/>
                          <a:cs typeface="Times New Roman" panose="02020603050405020304" pitchFamily="18" charset="0"/>
                        </a:rPr>
                        <a:t>thuật</a:t>
                      </a:r>
                      <a:r>
                        <a:rPr lang="en-US" sz="1800" kern="1200" dirty="0">
                          <a:solidFill>
                            <a:schemeClr val="dk1"/>
                          </a:solidFill>
                          <a:effectLst/>
                          <a:latin typeface="Calibri" panose="020F0502020204030204" pitchFamily="34" charset="0"/>
                          <a:ea typeface="+mn-ea"/>
                          <a:cs typeface="Times New Roman" panose="02020603050405020304" pitchFamily="18" charset="0"/>
                        </a:rPr>
                        <a:t> </a:t>
                      </a:r>
                      <a:r>
                        <a:rPr lang="en-US" sz="1800" kern="1200" dirty="0" err="1">
                          <a:solidFill>
                            <a:schemeClr val="dk1"/>
                          </a:solidFill>
                          <a:effectLst/>
                          <a:latin typeface="Calibri" panose="020F0502020204030204" pitchFamily="34" charset="0"/>
                          <a:ea typeface="+mn-ea"/>
                          <a:cs typeface="Times New Roman" panose="02020603050405020304" pitchFamily="18" charset="0"/>
                        </a:rPr>
                        <a:t>chuyền</a:t>
                      </a:r>
                      <a:r>
                        <a:rPr lang="en-US" sz="1800" kern="1200" dirty="0">
                          <a:solidFill>
                            <a:schemeClr val="dk1"/>
                          </a:solidFill>
                          <a:effectLst/>
                          <a:latin typeface="Calibri" panose="020F0502020204030204" pitchFamily="34" charset="0"/>
                          <a:ea typeface="+mn-ea"/>
                          <a:cs typeface="Times New Roman" panose="02020603050405020304" pitchFamily="18" charset="0"/>
                        </a:rPr>
                        <a:t> </a:t>
                      </a:r>
                      <a:r>
                        <a:rPr lang="en-US" sz="1800" kern="1200" dirty="0" err="1">
                          <a:solidFill>
                            <a:schemeClr val="dk1"/>
                          </a:solidFill>
                          <a:effectLst/>
                          <a:latin typeface="Calibri" panose="020F0502020204030204" pitchFamily="34" charset="0"/>
                          <a:ea typeface="+mn-ea"/>
                          <a:cs typeface="Times New Roman" panose="02020603050405020304" pitchFamily="18" charset="0"/>
                        </a:rPr>
                        <a:t>bóng</a:t>
                      </a:r>
                      <a:r>
                        <a:rPr lang="en-US" sz="1800" kern="1200" dirty="0">
                          <a:solidFill>
                            <a:schemeClr val="dk1"/>
                          </a:solidFill>
                          <a:effectLst/>
                          <a:latin typeface="Calibri" panose="020F0502020204030204" pitchFamily="34" charset="0"/>
                          <a:ea typeface="+mn-ea"/>
                          <a:cs typeface="Times New Roman" panose="02020603050405020304" pitchFamily="18" charset="0"/>
                        </a:rPr>
                        <a:t> – </a:t>
                      </a:r>
                      <a:r>
                        <a:rPr lang="en-US" sz="1800" kern="1200" dirty="0" err="1">
                          <a:solidFill>
                            <a:schemeClr val="dk1"/>
                          </a:solidFill>
                          <a:effectLst/>
                          <a:latin typeface="Calibri" panose="020F0502020204030204" pitchFamily="34" charset="0"/>
                          <a:ea typeface="+mn-ea"/>
                          <a:cs typeface="Times New Roman" panose="02020603050405020304" pitchFamily="18" charset="0"/>
                        </a:rPr>
                        <a:t>Nhảy</a:t>
                      </a:r>
                      <a:r>
                        <a:rPr lang="en-US" sz="1800" kern="1200" dirty="0">
                          <a:solidFill>
                            <a:schemeClr val="dk1"/>
                          </a:solidFill>
                          <a:effectLst/>
                          <a:latin typeface="Calibri" panose="020F0502020204030204" pitchFamily="34" charset="0"/>
                          <a:ea typeface="+mn-ea"/>
                          <a:cs typeface="Times New Roman" panose="02020603050405020304" pitchFamily="18" charset="0"/>
                        </a:rPr>
                        <a:t> </a:t>
                      </a:r>
                      <a:r>
                        <a:rPr lang="en-US" sz="1800" kern="1200" dirty="0" err="1">
                          <a:solidFill>
                            <a:schemeClr val="dk1"/>
                          </a:solidFill>
                          <a:effectLst/>
                          <a:latin typeface="Calibri" panose="020F0502020204030204" pitchFamily="34" charset="0"/>
                          <a:ea typeface="+mn-ea"/>
                          <a:cs typeface="Times New Roman" panose="02020603050405020304" pitchFamily="18" charset="0"/>
                        </a:rPr>
                        <a:t>dừng</a:t>
                      </a:r>
                      <a:r>
                        <a:rPr lang="en-US" sz="1800" kern="1200" dirty="0">
                          <a:solidFill>
                            <a:schemeClr val="dk1"/>
                          </a:solidFill>
                          <a:effectLst/>
                          <a:latin typeface="Calibri" panose="020F0502020204030204" pitchFamily="34" charset="0"/>
                          <a:ea typeface="+mn-ea"/>
                          <a:cs typeface="Times New Roman" panose="02020603050405020304" pitchFamily="18" charset="0"/>
                        </a:rPr>
                        <a:t> </a:t>
                      </a:r>
                      <a:r>
                        <a:rPr lang="en-US" sz="1800" kern="1200" dirty="0" err="1">
                          <a:solidFill>
                            <a:schemeClr val="dk1"/>
                          </a:solidFill>
                          <a:effectLst/>
                          <a:latin typeface="Calibri" panose="020F0502020204030204" pitchFamily="34" charset="0"/>
                          <a:ea typeface="+mn-ea"/>
                          <a:cs typeface="Times New Roman" panose="02020603050405020304" pitchFamily="18" charset="0"/>
                        </a:rPr>
                        <a:t>bắt</a:t>
                      </a:r>
                      <a:r>
                        <a:rPr lang="en-US" sz="1800" kern="1200" dirty="0">
                          <a:solidFill>
                            <a:schemeClr val="dk1"/>
                          </a:solidFill>
                          <a:effectLst/>
                          <a:latin typeface="Calibri" panose="020F0502020204030204" pitchFamily="34" charset="0"/>
                          <a:ea typeface="+mn-ea"/>
                          <a:cs typeface="Times New Roman" panose="02020603050405020304" pitchFamily="18" charset="0"/>
                        </a:rPr>
                        <a:t> </a:t>
                      </a:r>
                      <a:r>
                        <a:rPr lang="en-US" sz="1800" kern="1200" dirty="0" err="1">
                          <a:solidFill>
                            <a:schemeClr val="dk1"/>
                          </a:solidFill>
                          <a:effectLst/>
                          <a:latin typeface="Calibri" panose="020F0502020204030204" pitchFamily="34" charset="0"/>
                          <a:ea typeface="+mn-ea"/>
                          <a:cs typeface="Times New Roman" panose="02020603050405020304" pitchFamily="18" charset="0"/>
                        </a:rPr>
                        <a:t>bóng</a:t>
                      </a:r>
                      <a:r>
                        <a:rPr lang="en-US" sz="1800" kern="1200" dirty="0">
                          <a:solidFill>
                            <a:schemeClr val="dk1"/>
                          </a:solidFill>
                          <a:effectLst/>
                          <a:latin typeface="Calibri" panose="020F0502020204030204" pitchFamily="34" charset="0"/>
                          <a:ea typeface="+mn-ea"/>
                          <a:cs typeface="Times New Roman" panose="02020603050405020304" pitchFamily="18" charset="0"/>
                        </a:rPr>
                        <a:t>, </a:t>
                      </a:r>
                      <a:r>
                        <a:rPr lang="en-US" sz="1800" kern="1200" dirty="0" err="1">
                          <a:solidFill>
                            <a:schemeClr val="dk1"/>
                          </a:solidFill>
                          <a:effectLst/>
                          <a:latin typeface="Calibri" panose="020F0502020204030204" pitchFamily="34" charset="0"/>
                          <a:ea typeface="+mn-ea"/>
                          <a:cs typeface="Times New Roman" panose="02020603050405020304" pitchFamily="18" charset="0"/>
                        </a:rPr>
                        <a:t>xoay</a:t>
                      </a:r>
                      <a:r>
                        <a:rPr lang="en-US" sz="1800" kern="1200" dirty="0">
                          <a:solidFill>
                            <a:schemeClr val="dk1"/>
                          </a:solidFill>
                          <a:effectLst/>
                          <a:latin typeface="Calibri" panose="020F0502020204030204" pitchFamily="34" charset="0"/>
                          <a:ea typeface="+mn-ea"/>
                          <a:cs typeface="Times New Roman" panose="02020603050405020304" pitchFamily="18" charset="0"/>
                        </a:rPr>
                        <a:t> </a:t>
                      </a:r>
                      <a:r>
                        <a:rPr lang="en-US" sz="1800" kern="1200" dirty="0" err="1">
                          <a:solidFill>
                            <a:schemeClr val="dk1"/>
                          </a:solidFill>
                          <a:effectLst/>
                          <a:latin typeface="Calibri" panose="020F0502020204030204" pitchFamily="34" charset="0"/>
                          <a:ea typeface="+mn-ea"/>
                          <a:cs typeface="Times New Roman" panose="02020603050405020304" pitchFamily="18" charset="0"/>
                        </a:rPr>
                        <a:t>chân</a:t>
                      </a:r>
                      <a:r>
                        <a:rPr lang="en-US" sz="1800" kern="1200" dirty="0">
                          <a:solidFill>
                            <a:schemeClr val="dk1"/>
                          </a:solidFill>
                          <a:effectLst/>
                          <a:latin typeface="Calibri" panose="020F0502020204030204" pitchFamily="34" charset="0"/>
                          <a:ea typeface="+mn-ea"/>
                          <a:cs typeface="Times New Roman" panose="02020603050405020304" pitchFamily="18" charset="0"/>
                        </a:rPr>
                        <a:t> </a:t>
                      </a:r>
                      <a:r>
                        <a:rPr lang="en-US" sz="1800" kern="1200" dirty="0" err="1">
                          <a:solidFill>
                            <a:schemeClr val="dk1"/>
                          </a:solidFill>
                          <a:effectLst/>
                          <a:latin typeface="Calibri" panose="020F0502020204030204" pitchFamily="34" charset="0"/>
                          <a:ea typeface="+mn-ea"/>
                          <a:cs typeface="Times New Roman" panose="02020603050405020304" pitchFamily="18" charset="0"/>
                        </a:rPr>
                        <a:t>trụ</a:t>
                      </a:r>
                      <a:r>
                        <a:rPr lang="en-US" sz="1800" kern="1200" dirty="0">
                          <a:solidFill>
                            <a:schemeClr val="dk1"/>
                          </a:solidFill>
                          <a:effectLst/>
                          <a:latin typeface="Calibri" panose="020F0502020204030204" pitchFamily="34" charset="0"/>
                          <a:ea typeface="+mn-ea"/>
                          <a:cs typeface="Times New Roman" panose="02020603050405020304" pitchFamily="18" charset="0"/>
                        </a:rPr>
                        <a:t> – </a:t>
                      </a:r>
                      <a:r>
                        <a:rPr lang="en-US" sz="1800" kern="1200" dirty="0" err="1">
                          <a:solidFill>
                            <a:schemeClr val="dk1"/>
                          </a:solidFill>
                          <a:effectLst/>
                          <a:latin typeface="Calibri" panose="020F0502020204030204" pitchFamily="34" charset="0"/>
                          <a:ea typeface="+mn-ea"/>
                          <a:cs typeface="Times New Roman" panose="02020603050405020304" pitchFamily="18" charset="0"/>
                        </a:rPr>
                        <a:t>Nhảy</a:t>
                      </a:r>
                      <a:r>
                        <a:rPr lang="en-US" sz="1800" kern="1200" dirty="0">
                          <a:solidFill>
                            <a:schemeClr val="dk1"/>
                          </a:solidFill>
                          <a:effectLst/>
                          <a:latin typeface="Calibri" panose="020F0502020204030204" pitchFamily="34" charset="0"/>
                          <a:ea typeface="+mn-ea"/>
                          <a:cs typeface="Times New Roman" panose="02020603050405020304" pitchFamily="18" charset="0"/>
                        </a:rPr>
                        <a:t> </a:t>
                      </a:r>
                      <a:r>
                        <a:rPr lang="en-US" sz="1800" kern="1200" dirty="0" err="1">
                          <a:solidFill>
                            <a:schemeClr val="dk1"/>
                          </a:solidFill>
                          <a:effectLst/>
                          <a:latin typeface="Calibri" panose="020F0502020204030204" pitchFamily="34" charset="0"/>
                          <a:ea typeface="+mn-ea"/>
                          <a:cs typeface="Times New Roman" panose="02020603050405020304" pitchFamily="18" charset="0"/>
                        </a:rPr>
                        <a:t>ném</a:t>
                      </a:r>
                      <a:r>
                        <a:rPr lang="en-US" sz="1800" kern="1200" dirty="0">
                          <a:solidFill>
                            <a:schemeClr val="dk1"/>
                          </a:solidFill>
                          <a:effectLst/>
                          <a:latin typeface="Calibri" panose="020F0502020204030204" pitchFamily="34" charset="0"/>
                          <a:ea typeface="+mn-ea"/>
                          <a:cs typeface="Times New Roman" panose="02020603050405020304" pitchFamily="18" charset="0"/>
                        </a:rPr>
                        <a:t> </a:t>
                      </a:r>
                      <a:r>
                        <a:rPr lang="en-US" sz="1800" kern="1200" dirty="0" err="1">
                          <a:solidFill>
                            <a:schemeClr val="dk1"/>
                          </a:solidFill>
                          <a:effectLst/>
                          <a:latin typeface="Calibri" panose="020F0502020204030204" pitchFamily="34" charset="0"/>
                          <a:ea typeface="+mn-ea"/>
                          <a:cs typeface="Times New Roman" panose="02020603050405020304" pitchFamily="18" charset="0"/>
                        </a:rPr>
                        <a:t>rổ</a:t>
                      </a:r>
                      <a:endParaRPr lang="en-US" sz="1800" kern="1200" dirty="0">
                        <a:solidFill>
                          <a:schemeClr val="dk1"/>
                        </a:solidFill>
                        <a:effectLst/>
                        <a:latin typeface="Calibri" panose="020F0502020204030204" pitchFamily="34" charset="0"/>
                        <a:ea typeface="+mn-ea"/>
                        <a:cs typeface="Times New Roman" panose="02020603050405020304" pitchFamily="18" charset="0"/>
                      </a:endParaRPr>
                    </a:p>
                  </a:txBody>
                  <a:tcPr marL="18415" marR="18415" marT="0" marB="0" anchor="ctr"/>
                </a:tc>
                <a:tc>
                  <a:txBody>
                    <a:bodyPr/>
                    <a:lstStyle/>
                    <a:p>
                      <a:pPr marL="0" marR="22225" algn="ctr">
                        <a:lnSpc>
                          <a:spcPct val="130000"/>
                        </a:lnSpc>
                        <a:spcBef>
                          <a:spcPts val="60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3</a:t>
                      </a:r>
                    </a:p>
                  </a:txBody>
                  <a:tcPr marL="18415" marR="18415" marT="0" marB="0" anchor="ctr"/>
                </a:tc>
                <a:tc>
                  <a:txBody>
                    <a:bodyPr/>
                    <a:lstStyle/>
                    <a:p>
                      <a:pPr marL="0" marR="22225" algn="ctr">
                        <a:lnSpc>
                          <a:spcPct val="130000"/>
                        </a:lnSpc>
                        <a:spcBef>
                          <a:spcPts val="60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20</a:t>
                      </a:r>
                    </a:p>
                  </a:txBody>
                  <a:tcPr marL="18415" marR="18415" marT="0" marB="0" anchor="ctr"/>
                </a:tc>
                <a:tc>
                  <a:txBody>
                    <a:bodyPr/>
                    <a:lstStyle/>
                    <a:p>
                      <a:pPr marL="0" marR="22225" algn="ctr">
                        <a:lnSpc>
                          <a:spcPct val="130000"/>
                        </a:lnSpc>
                        <a:spcBef>
                          <a:spcPts val="60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28,6</a:t>
                      </a:r>
                    </a:p>
                  </a:txBody>
                  <a:tcPr marL="18415" marR="18415" marT="0" marB="0" anchor="ctr"/>
                </a:tc>
                <a:extLst>
                  <a:ext uri="{0D108BD9-81ED-4DB2-BD59-A6C34878D82A}">
                    <a16:rowId xmlns:a16="http://schemas.microsoft.com/office/drawing/2014/main" xmlns="" val="3002513573"/>
                  </a:ext>
                </a:extLst>
              </a:tr>
              <a:tr h="344963">
                <a:tc vMerge="1">
                  <a:txBody>
                    <a:bodyPr/>
                    <a:lstStyle/>
                    <a:p>
                      <a:endParaRPr lang="en-US"/>
                    </a:p>
                  </a:txBody>
                  <a:tcPr/>
                </a:tc>
                <a:tc vMerge="1">
                  <a:txBody>
                    <a:bodyPr/>
                    <a:lstStyle/>
                    <a:p>
                      <a:endParaRPr lang="en-US"/>
                    </a:p>
                  </a:txBody>
                  <a:tcPr/>
                </a:tc>
                <a:tc>
                  <a:txBody>
                    <a:bodyPr/>
                    <a:lstStyle/>
                    <a:p>
                      <a:pPr marL="0" marR="22225">
                        <a:lnSpc>
                          <a:spcPct val="130000"/>
                        </a:lnSpc>
                        <a:spcBef>
                          <a:spcPts val="600"/>
                        </a:spcBef>
                        <a:spcAft>
                          <a:spcPts val="800"/>
                        </a:spcAft>
                      </a:pPr>
                      <a:r>
                        <a:rPr lang="en-US" sz="2000" i="1" dirty="0" err="1">
                          <a:effectLst/>
                        </a:rPr>
                        <a:t>Chủ</a:t>
                      </a:r>
                      <a:r>
                        <a:rPr lang="en-US" sz="2000" i="1" dirty="0">
                          <a:effectLst/>
                        </a:rPr>
                        <a:t> </a:t>
                      </a:r>
                      <a:r>
                        <a:rPr lang="en-US" sz="2000" i="1" dirty="0" err="1">
                          <a:effectLst/>
                        </a:rPr>
                        <a:t>đề</a:t>
                      </a:r>
                      <a:r>
                        <a:rPr lang="en-US" sz="2000" i="1" dirty="0">
                          <a:effectLst/>
                        </a:rPr>
                        <a:t> 3. </a:t>
                      </a:r>
                      <a:r>
                        <a:rPr lang="en-US" sz="1800" kern="1200" dirty="0" err="1">
                          <a:solidFill>
                            <a:schemeClr val="dk1"/>
                          </a:solidFill>
                          <a:effectLst/>
                          <a:latin typeface="Calibri" panose="020F0502020204030204" pitchFamily="34" charset="0"/>
                          <a:ea typeface="+mn-ea"/>
                          <a:cs typeface="Times New Roman" panose="02020603050405020304" pitchFamily="18" charset="0"/>
                        </a:rPr>
                        <a:t>Phối</a:t>
                      </a:r>
                      <a:r>
                        <a:rPr lang="en-US" sz="1800" kern="1200" dirty="0">
                          <a:solidFill>
                            <a:schemeClr val="dk1"/>
                          </a:solidFill>
                          <a:effectLst/>
                          <a:latin typeface="Calibri" panose="020F0502020204030204" pitchFamily="34" charset="0"/>
                          <a:ea typeface="+mn-ea"/>
                          <a:cs typeface="Times New Roman" panose="02020603050405020304" pitchFamily="18" charset="0"/>
                        </a:rPr>
                        <a:t> </a:t>
                      </a:r>
                      <a:r>
                        <a:rPr lang="en-US" sz="1800" kern="1200" dirty="0" err="1">
                          <a:solidFill>
                            <a:schemeClr val="dk1"/>
                          </a:solidFill>
                          <a:effectLst/>
                          <a:latin typeface="Calibri" panose="020F0502020204030204" pitchFamily="34" charset="0"/>
                          <a:ea typeface="+mn-ea"/>
                          <a:cs typeface="Times New Roman" panose="02020603050405020304" pitchFamily="18" charset="0"/>
                        </a:rPr>
                        <a:t>hợp</a:t>
                      </a:r>
                      <a:r>
                        <a:rPr lang="en-US" sz="1800" kern="1200" dirty="0">
                          <a:solidFill>
                            <a:schemeClr val="dk1"/>
                          </a:solidFill>
                          <a:effectLst/>
                          <a:latin typeface="Calibri" panose="020F0502020204030204" pitchFamily="34" charset="0"/>
                          <a:ea typeface="+mn-ea"/>
                          <a:cs typeface="Times New Roman" panose="02020603050405020304" pitchFamily="18" charset="0"/>
                        </a:rPr>
                        <a:t> </a:t>
                      </a:r>
                      <a:r>
                        <a:rPr lang="en-US" sz="1800" kern="1200" dirty="0" err="1">
                          <a:solidFill>
                            <a:schemeClr val="dk1"/>
                          </a:solidFill>
                          <a:effectLst/>
                          <a:latin typeface="Calibri" panose="020F0502020204030204" pitchFamily="34" charset="0"/>
                          <a:ea typeface="+mn-ea"/>
                          <a:cs typeface="Times New Roman" panose="02020603050405020304" pitchFamily="18" charset="0"/>
                        </a:rPr>
                        <a:t>động</a:t>
                      </a:r>
                      <a:r>
                        <a:rPr lang="en-US" sz="1800" kern="1200" dirty="0">
                          <a:solidFill>
                            <a:schemeClr val="dk1"/>
                          </a:solidFill>
                          <a:effectLst/>
                          <a:latin typeface="Calibri" panose="020F0502020204030204" pitchFamily="34" charset="0"/>
                          <a:ea typeface="+mn-ea"/>
                          <a:cs typeface="Times New Roman" panose="02020603050405020304" pitchFamily="18" charset="0"/>
                        </a:rPr>
                        <a:t> </a:t>
                      </a:r>
                      <a:r>
                        <a:rPr lang="en-US" sz="1800" kern="1200" dirty="0" err="1">
                          <a:solidFill>
                            <a:schemeClr val="dk1"/>
                          </a:solidFill>
                          <a:effectLst/>
                          <a:latin typeface="Calibri" panose="020F0502020204030204" pitchFamily="34" charset="0"/>
                          <a:ea typeface="+mn-ea"/>
                          <a:cs typeface="Times New Roman" panose="02020603050405020304" pitchFamily="18" charset="0"/>
                        </a:rPr>
                        <a:t>tác</a:t>
                      </a:r>
                      <a:r>
                        <a:rPr lang="en-US" sz="1800" kern="1200" dirty="0">
                          <a:solidFill>
                            <a:schemeClr val="dk1"/>
                          </a:solidFill>
                          <a:effectLst/>
                          <a:latin typeface="Calibri" panose="020F0502020204030204" pitchFamily="34" charset="0"/>
                          <a:ea typeface="+mn-ea"/>
                          <a:cs typeface="Times New Roman" panose="02020603050405020304" pitchFamily="18" charset="0"/>
                        </a:rPr>
                        <a:t> </a:t>
                      </a:r>
                      <a:r>
                        <a:rPr lang="en-US" sz="1800" kern="1200" dirty="0" err="1">
                          <a:solidFill>
                            <a:schemeClr val="dk1"/>
                          </a:solidFill>
                          <a:effectLst/>
                          <a:latin typeface="Calibri" panose="020F0502020204030204" pitchFamily="34" charset="0"/>
                          <a:ea typeface="+mn-ea"/>
                          <a:cs typeface="Times New Roman" panose="02020603050405020304" pitchFamily="18" charset="0"/>
                        </a:rPr>
                        <a:t>giả</a:t>
                      </a:r>
                      <a:r>
                        <a:rPr lang="en-US" sz="1800" kern="1200" dirty="0">
                          <a:solidFill>
                            <a:schemeClr val="dk1"/>
                          </a:solidFill>
                          <a:effectLst/>
                          <a:latin typeface="Calibri" panose="020F0502020204030204" pitchFamily="34" charset="0"/>
                          <a:ea typeface="+mn-ea"/>
                          <a:cs typeface="Times New Roman" panose="02020603050405020304" pitchFamily="18" charset="0"/>
                        </a:rPr>
                        <a:t> </a:t>
                      </a:r>
                      <a:r>
                        <a:rPr lang="en-US" sz="1800" kern="1200" dirty="0" err="1">
                          <a:solidFill>
                            <a:schemeClr val="dk1"/>
                          </a:solidFill>
                          <a:effectLst/>
                          <a:latin typeface="Calibri" panose="020F0502020204030204" pitchFamily="34" charset="0"/>
                          <a:ea typeface="+mn-ea"/>
                          <a:cs typeface="Times New Roman" panose="02020603050405020304" pitchFamily="18" charset="0"/>
                        </a:rPr>
                        <a:t>dẫn</a:t>
                      </a:r>
                      <a:r>
                        <a:rPr lang="en-US" sz="1800" kern="1200" dirty="0">
                          <a:solidFill>
                            <a:schemeClr val="dk1"/>
                          </a:solidFill>
                          <a:effectLst/>
                          <a:latin typeface="Calibri" panose="020F0502020204030204" pitchFamily="34" charset="0"/>
                          <a:ea typeface="+mn-ea"/>
                          <a:cs typeface="Times New Roman" panose="02020603050405020304" pitchFamily="18" charset="0"/>
                        </a:rPr>
                        <a:t> </a:t>
                      </a:r>
                      <a:r>
                        <a:rPr lang="en-US" sz="1800" kern="1200" dirty="0" err="1">
                          <a:solidFill>
                            <a:schemeClr val="dk1"/>
                          </a:solidFill>
                          <a:effectLst/>
                          <a:latin typeface="Calibri" panose="020F0502020204030204" pitchFamily="34" charset="0"/>
                          <a:ea typeface="+mn-ea"/>
                          <a:cs typeface="Times New Roman" panose="02020603050405020304" pitchFamily="18" charset="0"/>
                        </a:rPr>
                        <a:t>bóng</a:t>
                      </a:r>
                      <a:r>
                        <a:rPr lang="en-US" sz="1800" kern="1200" dirty="0">
                          <a:solidFill>
                            <a:schemeClr val="dk1"/>
                          </a:solidFill>
                          <a:effectLst/>
                          <a:latin typeface="Calibri" panose="020F0502020204030204" pitchFamily="34" charset="0"/>
                          <a:ea typeface="+mn-ea"/>
                          <a:cs typeface="Times New Roman" panose="02020603050405020304" pitchFamily="18" charset="0"/>
                        </a:rPr>
                        <a:t> </a:t>
                      </a:r>
                      <a:r>
                        <a:rPr lang="en-US" sz="1800" kern="1200" dirty="0" err="1">
                          <a:solidFill>
                            <a:schemeClr val="dk1"/>
                          </a:solidFill>
                          <a:effectLst/>
                          <a:latin typeface="Calibri" panose="020F0502020204030204" pitchFamily="34" charset="0"/>
                          <a:ea typeface="+mn-ea"/>
                          <a:cs typeface="Times New Roman" panose="02020603050405020304" pitchFamily="18" charset="0"/>
                        </a:rPr>
                        <a:t>và</a:t>
                      </a:r>
                      <a:r>
                        <a:rPr lang="en-US" sz="1800" kern="1200" dirty="0">
                          <a:solidFill>
                            <a:schemeClr val="dk1"/>
                          </a:solidFill>
                          <a:effectLst/>
                          <a:latin typeface="Calibri" panose="020F0502020204030204" pitchFamily="34" charset="0"/>
                          <a:ea typeface="+mn-ea"/>
                          <a:cs typeface="Times New Roman" panose="02020603050405020304" pitchFamily="18" charset="0"/>
                        </a:rPr>
                        <a:t> </a:t>
                      </a:r>
                      <a:r>
                        <a:rPr lang="en-US" sz="1800" kern="1200" dirty="0" err="1">
                          <a:solidFill>
                            <a:schemeClr val="dk1"/>
                          </a:solidFill>
                          <a:effectLst/>
                          <a:latin typeface="Calibri" panose="020F0502020204030204" pitchFamily="34" charset="0"/>
                          <a:ea typeface="+mn-ea"/>
                          <a:cs typeface="Times New Roman" panose="02020603050405020304" pitchFamily="18" charset="0"/>
                        </a:rPr>
                        <a:t>ném</a:t>
                      </a:r>
                      <a:r>
                        <a:rPr lang="en-US" sz="1800" kern="1200" dirty="0">
                          <a:solidFill>
                            <a:schemeClr val="dk1"/>
                          </a:solidFill>
                          <a:effectLst/>
                          <a:latin typeface="Calibri" panose="020F0502020204030204" pitchFamily="34" charset="0"/>
                          <a:ea typeface="+mn-ea"/>
                          <a:cs typeface="Times New Roman" panose="02020603050405020304" pitchFamily="18" charset="0"/>
                        </a:rPr>
                        <a:t> </a:t>
                      </a:r>
                      <a:r>
                        <a:rPr lang="en-US" sz="1800" kern="1200" dirty="0" err="1">
                          <a:solidFill>
                            <a:schemeClr val="dk1"/>
                          </a:solidFill>
                          <a:effectLst/>
                          <a:latin typeface="Calibri" panose="020F0502020204030204" pitchFamily="34" charset="0"/>
                          <a:ea typeface="+mn-ea"/>
                          <a:cs typeface="Times New Roman" panose="02020603050405020304" pitchFamily="18" charset="0"/>
                        </a:rPr>
                        <a:t>rổ</a:t>
                      </a:r>
                      <a:endParaRPr lang="en-US" sz="1800" kern="1200" dirty="0">
                        <a:solidFill>
                          <a:schemeClr val="dk1"/>
                        </a:solidFill>
                        <a:effectLst/>
                        <a:latin typeface="Calibri" panose="020F0502020204030204" pitchFamily="34" charset="0"/>
                        <a:ea typeface="+mn-ea"/>
                        <a:cs typeface="Times New Roman" panose="02020603050405020304" pitchFamily="18" charset="0"/>
                      </a:endParaRPr>
                    </a:p>
                  </a:txBody>
                  <a:tcPr marL="18415" marR="18415" marT="0" marB="0" anchor="ctr"/>
                </a:tc>
                <a:tc>
                  <a:txBody>
                    <a:bodyPr/>
                    <a:lstStyle/>
                    <a:p>
                      <a:pPr marL="0" marR="22225" algn="ctr">
                        <a:lnSpc>
                          <a:spcPct val="130000"/>
                        </a:lnSpc>
                        <a:spcBef>
                          <a:spcPts val="600"/>
                        </a:spcBef>
                        <a:spcAft>
                          <a:spcPts val="800"/>
                        </a:spcAft>
                      </a:pPr>
                      <a:r>
                        <a:rPr lang="vi-VN" sz="1800">
                          <a:effectLst/>
                          <a:latin typeface="Calibri" panose="020F0502020204030204" pitchFamily="34" charset="0"/>
                          <a:ea typeface="Calibri" panose="020F0502020204030204" pitchFamily="34" charset="0"/>
                          <a:cs typeface="Times New Roman" panose="02020603050405020304" pitchFamily="18" charset="0"/>
                        </a:rPr>
                        <a:t>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30000"/>
                        </a:lnSpc>
                        <a:spcBef>
                          <a:spcPts val="60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16</a:t>
                      </a:r>
                    </a:p>
                  </a:txBody>
                  <a:tcPr marL="18415" marR="18415" marT="0" marB="0" anchor="ctr"/>
                </a:tc>
                <a:tc>
                  <a:txBody>
                    <a:bodyPr/>
                    <a:lstStyle/>
                    <a:p>
                      <a:pPr marL="0" marR="22225" algn="ctr">
                        <a:lnSpc>
                          <a:spcPct val="130000"/>
                        </a:lnSpc>
                        <a:spcBef>
                          <a:spcPts val="60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22,9</a:t>
                      </a:r>
                    </a:p>
                  </a:txBody>
                  <a:tcPr marL="18415" marR="18415" marT="0" marB="0" anchor="ctr"/>
                </a:tc>
                <a:extLst>
                  <a:ext uri="{0D108BD9-81ED-4DB2-BD59-A6C34878D82A}">
                    <a16:rowId xmlns:a16="http://schemas.microsoft.com/office/drawing/2014/main" xmlns="" val="3097170174"/>
                  </a:ext>
                </a:extLst>
              </a:tr>
              <a:tr h="344963">
                <a:tc vMerge="1">
                  <a:txBody>
                    <a:bodyPr/>
                    <a:lstStyle/>
                    <a:p>
                      <a:endParaRPr lang="en-US"/>
                    </a:p>
                  </a:txBody>
                  <a:tcPr/>
                </a:tc>
                <a:tc vMerge="1">
                  <a:txBody>
                    <a:bodyPr/>
                    <a:lstStyle/>
                    <a:p>
                      <a:endParaRPr lang="en-US"/>
                    </a:p>
                  </a:txBody>
                  <a:tcPr/>
                </a:tc>
                <a:tc>
                  <a:txBody>
                    <a:bodyPr/>
                    <a:lstStyle/>
                    <a:p>
                      <a:pPr marL="0" marR="22225">
                        <a:lnSpc>
                          <a:spcPct val="130000"/>
                        </a:lnSpc>
                        <a:spcBef>
                          <a:spcPts val="600"/>
                        </a:spcBef>
                        <a:spcAft>
                          <a:spcPts val="800"/>
                        </a:spcAft>
                      </a:pPr>
                      <a:r>
                        <a:rPr lang="en-US" sz="2000" i="1" dirty="0" err="1">
                          <a:effectLst/>
                        </a:rPr>
                        <a:t>Chủ</a:t>
                      </a:r>
                      <a:r>
                        <a:rPr lang="en-US" sz="2000" i="1" dirty="0">
                          <a:effectLst/>
                        </a:rPr>
                        <a:t> </a:t>
                      </a:r>
                      <a:r>
                        <a:rPr lang="en-US" sz="2000" i="1" dirty="0" err="1">
                          <a:effectLst/>
                        </a:rPr>
                        <a:t>đề</a:t>
                      </a:r>
                      <a:r>
                        <a:rPr lang="en-US" sz="2000" i="1" dirty="0">
                          <a:effectLst/>
                        </a:rPr>
                        <a:t> 4. </a:t>
                      </a:r>
                      <a:r>
                        <a:rPr lang="vi-VN" sz="1800" kern="1200" dirty="0">
                          <a:solidFill>
                            <a:schemeClr val="dk1"/>
                          </a:solidFill>
                          <a:effectLst/>
                          <a:latin typeface="Calibri" panose="020F0502020204030204" pitchFamily="34" charset="0"/>
                          <a:ea typeface="+mn-ea"/>
                          <a:cs typeface="Times New Roman" panose="02020603050405020304" pitchFamily="18" charset="0"/>
                        </a:rPr>
                        <a:t>Chiến thuật thi đấu cơ bản</a:t>
                      </a:r>
                      <a:endParaRPr lang="en-US" sz="1800" kern="1200" dirty="0">
                        <a:solidFill>
                          <a:schemeClr val="dk1"/>
                        </a:solidFill>
                        <a:effectLst/>
                        <a:latin typeface="Calibri" panose="020F0502020204030204" pitchFamily="34" charset="0"/>
                        <a:ea typeface="+mn-ea"/>
                        <a:cs typeface="Times New Roman" panose="02020603050405020304" pitchFamily="18" charset="0"/>
                      </a:endParaRPr>
                    </a:p>
                  </a:txBody>
                  <a:tcPr marL="18415" marR="18415" marT="0" marB="0" anchor="ctr"/>
                </a:tc>
                <a:tc>
                  <a:txBody>
                    <a:bodyPr/>
                    <a:lstStyle/>
                    <a:p>
                      <a:pPr marL="0" marR="22225" algn="ctr">
                        <a:lnSpc>
                          <a:spcPct val="130000"/>
                        </a:lnSpc>
                        <a:spcBef>
                          <a:spcPts val="600"/>
                        </a:spcBef>
                        <a:spcAft>
                          <a:spcPts val="800"/>
                        </a:spcAft>
                      </a:pPr>
                      <a:r>
                        <a:rPr lang="vi-VN" sz="1800" dirty="0">
                          <a:effectLst/>
                          <a:latin typeface="Calibri" panose="020F0502020204030204" pitchFamily="34" charset="0"/>
                          <a:ea typeface="Calibri" panose="020F0502020204030204" pitchFamily="34" charset="0"/>
                          <a:cs typeface="Times New Roman" panose="02020603050405020304" pitchFamily="18" charset="0"/>
                        </a:rPr>
                        <a:t>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22225" algn="ctr">
                        <a:lnSpc>
                          <a:spcPct val="130000"/>
                        </a:lnSpc>
                        <a:spcBef>
                          <a:spcPts val="60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27</a:t>
                      </a:r>
                    </a:p>
                  </a:txBody>
                  <a:tcPr marL="18415" marR="18415" marT="0" marB="0" anchor="ctr"/>
                </a:tc>
                <a:tc>
                  <a:txBody>
                    <a:bodyPr/>
                    <a:lstStyle/>
                    <a:p>
                      <a:pPr marL="0" marR="22225" algn="ctr">
                        <a:lnSpc>
                          <a:spcPct val="130000"/>
                        </a:lnSpc>
                        <a:spcBef>
                          <a:spcPts val="60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38,5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extLst>
                  <a:ext uri="{0D108BD9-81ED-4DB2-BD59-A6C34878D82A}">
                    <a16:rowId xmlns:a16="http://schemas.microsoft.com/office/drawing/2014/main" xmlns="" val="1864540944"/>
                  </a:ext>
                </a:extLst>
              </a:tr>
              <a:tr h="344963">
                <a:tc gridSpan="4">
                  <a:txBody>
                    <a:bodyPr/>
                    <a:lstStyle/>
                    <a:p>
                      <a:pPr marL="0" marR="22225" algn="just">
                        <a:lnSpc>
                          <a:spcPct val="107000"/>
                        </a:lnSpc>
                        <a:spcBef>
                          <a:spcPts val="0"/>
                        </a:spcBef>
                        <a:spcAft>
                          <a:spcPts val="80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Kiểm</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đánh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giá</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22225" algn="ct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7</a:t>
                      </a:r>
                    </a:p>
                  </a:txBody>
                  <a:tcPr marL="18415" marR="18415" marT="0" marB="0" anchor="ctr"/>
                </a:tc>
                <a:tc>
                  <a:txBody>
                    <a:bodyPr/>
                    <a:lstStyle/>
                    <a:p>
                      <a:pPr marL="0" marR="22225" algn="ct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10,0</a:t>
                      </a:r>
                    </a:p>
                  </a:txBody>
                  <a:tcPr marL="18415" marR="18415" marT="0" marB="0" anchor="ctr"/>
                </a:tc>
                <a:extLst>
                  <a:ext uri="{0D108BD9-81ED-4DB2-BD59-A6C34878D82A}">
                    <a16:rowId xmlns:a16="http://schemas.microsoft.com/office/drawing/2014/main" xmlns="" val="1501412378"/>
                  </a:ext>
                </a:extLst>
              </a:tr>
              <a:tr h="344963">
                <a:tc gridSpan="4">
                  <a:txBody>
                    <a:bodyPr/>
                    <a:lstStyle/>
                    <a:p>
                      <a:pPr marL="0" marR="22225" algn="just">
                        <a:lnSpc>
                          <a:spcPct val="107000"/>
                        </a:lnSpc>
                        <a:spcBef>
                          <a:spcPts val="0"/>
                        </a:spcBef>
                        <a:spcAft>
                          <a:spcPts val="80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Tổng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22225" algn="ctr">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70</a:t>
                      </a:r>
                    </a:p>
                  </a:txBody>
                  <a:tcPr marL="18415" marR="18415" marT="0" marB="0" anchor="ctr"/>
                </a:tc>
                <a:tc>
                  <a:txBody>
                    <a:bodyPr/>
                    <a:lstStyle/>
                    <a:p>
                      <a:pPr marL="0" marR="22225" algn="ctr">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100</a:t>
                      </a:r>
                    </a:p>
                  </a:txBody>
                  <a:tcPr marL="18415" marR="18415" marT="0" marB="0" anchor="ctr"/>
                </a:tc>
                <a:extLst>
                  <a:ext uri="{0D108BD9-81ED-4DB2-BD59-A6C34878D82A}">
                    <a16:rowId xmlns:a16="http://schemas.microsoft.com/office/drawing/2014/main" xmlns="" val="573247378"/>
                  </a:ext>
                </a:extLst>
              </a:tr>
            </a:tbl>
          </a:graphicData>
        </a:graphic>
      </p:graphicFrame>
    </p:spTree>
    <p:extLst>
      <p:ext uri="{BB962C8B-B14F-4D97-AF65-F5344CB8AC3E}">
        <p14:creationId xmlns:p14="http://schemas.microsoft.com/office/powerpoint/2010/main" val="2913837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1" y="9795"/>
            <a:ext cx="12192000" cy="6858000"/>
          </a:xfrm>
          <a:prstGeom prst="rect">
            <a:avLst/>
          </a:prstGeom>
        </p:spPr>
      </p:pic>
      <p:sp>
        <p:nvSpPr>
          <p:cNvPr id="2" name="Rectangle 1"/>
          <p:cNvSpPr/>
          <p:nvPr/>
        </p:nvSpPr>
        <p:spPr>
          <a:xfrm>
            <a:off x="632298" y="972403"/>
            <a:ext cx="3879588" cy="523220"/>
          </a:xfrm>
          <a:prstGeom prst="rect">
            <a:avLst/>
          </a:prstGeom>
        </p:spPr>
        <p:txBody>
          <a:bodyPr wrap="none">
            <a:spAutoFit/>
          </a:bodyPr>
          <a:lstStyle/>
          <a:p>
            <a:r>
              <a:rPr lang="vi-VN" sz="2800" b="1" dirty="0">
                <a:solidFill>
                  <a:srgbClr val="0070C0"/>
                </a:solidFill>
              </a:rPr>
              <a:t>2. Về cấu trúc bài học</a:t>
            </a:r>
            <a:endParaRPr lang="en-US" sz="2800" b="1" dirty="0">
              <a:solidFill>
                <a:srgbClr val="0070C0"/>
              </a:solidFill>
            </a:endParaRPr>
          </a:p>
        </p:txBody>
      </p:sp>
      <p:sp>
        <p:nvSpPr>
          <p:cNvPr id="3" name="Rectangle 2"/>
          <p:cNvSpPr/>
          <p:nvPr/>
        </p:nvSpPr>
        <p:spPr>
          <a:xfrm>
            <a:off x="1079107" y="1778775"/>
            <a:ext cx="10324730" cy="523220"/>
          </a:xfrm>
          <a:prstGeom prst="rect">
            <a:avLst/>
          </a:prstGeom>
        </p:spPr>
        <p:txBody>
          <a:bodyPr wrap="square">
            <a:spAutoFit/>
          </a:bodyPr>
          <a:lstStyle/>
          <a:p>
            <a:pPr algn="just"/>
            <a:r>
              <a:rPr lang="vi-VN" sz="2800" dirty="0"/>
              <a:t>- Mỗi bài được cấu trúc gồm một số tiết học.</a:t>
            </a:r>
            <a:endParaRPr lang="en-US" sz="2800" dirty="0"/>
          </a:p>
        </p:txBody>
      </p:sp>
      <p:sp>
        <p:nvSpPr>
          <p:cNvPr id="181" name="Rectangle 180">
            <a:extLst>
              <a:ext uri="{FF2B5EF4-FFF2-40B4-BE49-F238E27FC236}">
                <a16:creationId xmlns:a16="http://schemas.microsoft.com/office/drawing/2014/main" xmlns="" id="{0CC0C685-FE4D-428B-8C79-303CDD0D9D58}"/>
              </a:ext>
            </a:extLst>
          </p:cNvPr>
          <p:cNvSpPr/>
          <p:nvPr/>
        </p:nvSpPr>
        <p:spPr>
          <a:xfrm>
            <a:off x="1087382" y="2597102"/>
            <a:ext cx="10446527" cy="1292662"/>
          </a:xfrm>
          <a:prstGeom prst="rect">
            <a:avLst/>
          </a:prstGeom>
        </p:spPr>
        <p:txBody>
          <a:bodyPr wrap="square">
            <a:spAutoFit/>
          </a:bodyPr>
          <a:lstStyle/>
          <a:p>
            <a:pPr algn="just"/>
            <a:r>
              <a:rPr lang="vi-VN" sz="2600" dirty="0"/>
              <a:t>- Mỗi bài học chỉ bao gồm các nội dung thuộc một chủ đề. Không cụ thể </a:t>
            </a:r>
            <a:r>
              <a:rPr lang="vi-VN" sz="2600" dirty="0">
                <a:solidFill>
                  <a:prstClr val="black"/>
                </a:solidFill>
                <a:latin typeface="Arial (Body)"/>
              </a:rPr>
              <a:t>h</a:t>
            </a:r>
            <a:r>
              <a:rPr lang="en-US" sz="2600" dirty="0" err="1">
                <a:solidFill>
                  <a:prstClr val="black"/>
                </a:solidFill>
                <a:latin typeface="Arial (Body)"/>
                <a:cs typeface="Arial" pitchFamily="34" charset="0"/>
              </a:rPr>
              <a:t>oa</a:t>
            </a:r>
            <a:r>
              <a:rPr lang="en-US" sz="2600" dirty="0">
                <a:solidFill>
                  <a:prstClr val="black"/>
                </a:solidFill>
                <a:latin typeface="Arial (Body)"/>
                <a:cs typeface="Arial" pitchFamily="34" charset="0"/>
              </a:rPr>
              <a:t>́</a:t>
            </a:r>
            <a:r>
              <a:rPr lang="vi-VN" sz="2600" dirty="0">
                <a:solidFill>
                  <a:prstClr val="black"/>
                </a:solidFill>
                <a:latin typeface="Arial (Body)"/>
              </a:rPr>
              <a:t> </a:t>
            </a:r>
            <a:r>
              <a:rPr lang="vi-VN" sz="2600" dirty="0"/>
              <a:t>nội dung đến từng tiết học; không chi tiết </a:t>
            </a:r>
            <a:r>
              <a:rPr lang="vi-VN" sz="2600" dirty="0">
                <a:latin typeface="Arial (Body)"/>
              </a:rPr>
              <a:t>h</a:t>
            </a:r>
            <a:r>
              <a:rPr lang="en-US" sz="2600" dirty="0" err="1">
                <a:latin typeface="Arial (Body)"/>
                <a:cs typeface="Arial" pitchFamily="34" charset="0"/>
              </a:rPr>
              <a:t>oa</a:t>
            </a:r>
            <a:r>
              <a:rPr lang="en-US" sz="2600" dirty="0">
                <a:latin typeface="Arial (Body)"/>
                <a:cs typeface="Arial" pitchFamily="34" charset="0"/>
              </a:rPr>
              <a:t>́</a:t>
            </a:r>
            <a:r>
              <a:rPr lang="vi-VN" sz="2600" dirty="0">
                <a:latin typeface="Arial (Body)"/>
              </a:rPr>
              <a:t> </a:t>
            </a:r>
            <a:r>
              <a:rPr lang="vi-VN" sz="2600" dirty="0"/>
              <a:t>thời lượng cho từng hoạt động của tiết học.</a:t>
            </a:r>
            <a:endParaRPr lang="en-US" sz="2600" dirty="0"/>
          </a:p>
        </p:txBody>
      </p:sp>
      <p:sp>
        <p:nvSpPr>
          <p:cNvPr id="182" name="Rectangle 181">
            <a:extLst>
              <a:ext uri="{FF2B5EF4-FFF2-40B4-BE49-F238E27FC236}">
                <a16:creationId xmlns:a16="http://schemas.microsoft.com/office/drawing/2014/main" xmlns="" id="{CAB0646C-1E37-4923-9C14-351C8F0472BC}"/>
              </a:ext>
            </a:extLst>
          </p:cNvPr>
          <p:cNvSpPr/>
          <p:nvPr/>
        </p:nvSpPr>
        <p:spPr>
          <a:xfrm>
            <a:off x="1052564" y="4051136"/>
            <a:ext cx="10351273" cy="892552"/>
          </a:xfrm>
          <a:prstGeom prst="rect">
            <a:avLst/>
          </a:prstGeom>
        </p:spPr>
        <p:txBody>
          <a:bodyPr wrap="square">
            <a:spAutoFit/>
          </a:bodyPr>
          <a:lstStyle/>
          <a:p>
            <a:pPr algn="just"/>
            <a:r>
              <a:rPr lang="vi-VN" sz="2600" spc="30" dirty="0"/>
              <a:t>- Nội dung mỗi bài được tổ chức thực hiện thông qua 4 hoạt động: Khởi động, kiến thức mới, luyện tập, vận dụng.</a:t>
            </a:r>
            <a:endParaRPr lang="en-US" sz="2600" spc="30" dirty="0"/>
          </a:p>
        </p:txBody>
      </p:sp>
      <p:pic>
        <p:nvPicPr>
          <p:cNvPr id="7" name="Picture 6">
            <a:extLst>
              <a:ext uri="{FF2B5EF4-FFF2-40B4-BE49-F238E27FC236}">
                <a16:creationId xmlns:a16="http://schemas.microsoft.com/office/drawing/2014/main" xmlns="" id="{9229C7CB-3467-14B1-CD35-CA02298514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642" y="1812886"/>
            <a:ext cx="590313" cy="544880"/>
          </a:xfrm>
          <a:prstGeom prst="rect">
            <a:avLst/>
          </a:prstGeom>
        </p:spPr>
      </p:pic>
      <p:pic>
        <p:nvPicPr>
          <p:cNvPr id="8" name="Picture 7">
            <a:extLst>
              <a:ext uri="{FF2B5EF4-FFF2-40B4-BE49-F238E27FC236}">
                <a16:creationId xmlns:a16="http://schemas.microsoft.com/office/drawing/2014/main" xmlns="" id="{9229C7CB-3467-14B1-CD35-CA02298514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903" y="2616435"/>
            <a:ext cx="590313" cy="544880"/>
          </a:xfrm>
          <a:prstGeom prst="rect">
            <a:avLst/>
          </a:prstGeom>
        </p:spPr>
      </p:pic>
      <p:pic>
        <p:nvPicPr>
          <p:cNvPr id="9" name="Picture 8">
            <a:extLst>
              <a:ext uri="{FF2B5EF4-FFF2-40B4-BE49-F238E27FC236}">
                <a16:creationId xmlns:a16="http://schemas.microsoft.com/office/drawing/2014/main" xmlns="" id="{9229C7CB-3467-14B1-CD35-CA02298514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250" y="4051136"/>
            <a:ext cx="590313" cy="544880"/>
          </a:xfrm>
          <a:prstGeom prst="rect">
            <a:avLst/>
          </a:prstGeom>
        </p:spPr>
      </p:pic>
    </p:spTree>
    <p:extLst>
      <p:ext uri="{BB962C8B-B14F-4D97-AF65-F5344CB8AC3E}">
        <p14:creationId xmlns:p14="http://schemas.microsoft.com/office/powerpoint/2010/main" val="23755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81"/>
                                        </p:tgtEl>
                                        <p:attrNameLst>
                                          <p:attrName>style.visibility</p:attrName>
                                        </p:attrNameLst>
                                      </p:cBhvr>
                                      <p:to>
                                        <p:strVal val="visible"/>
                                      </p:to>
                                    </p:set>
                                    <p:anim calcmode="lin" valueType="num">
                                      <p:cBhvr>
                                        <p:cTn id="14" dur="500" fill="hold"/>
                                        <p:tgtEl>
                                          <p:spTgt spid="181"/>
                                        </p:tgtEl>
                                        <p:attrNameLst>
                                          <p:attrName>ppt_w</p:attrName>
                                        </p:attrNameLst>
                                      </p:cBhvr>
                                      <p:tavLst>
                                        <p:tav tm="0">
                                          <p:val>
                                            <p:fltVal val="0"/>
                                          </p:val>
                                        </p:tav>
                                        <p:tav tm="100000">
                                          <p:val>
                                            <p:strVal val="#ppt_w"/>
                                          </p:val>
                                        </p:tav>
                                      </p:tavLst>
                                    </p:anim>
                                    <p:anim calcmode="lin" valueType="num">
                                      <p:cBhvr>
                                        <p:cTn id="15" dur="500" fill="hold"/>
                                        <p:tgtEl>
                                          <p:spTgt spid="181"/>
                                        </p:tgtEl>
                                        <p:attrNameLst>
                                          <p:attrName>ppt_h</p:attrName>
                                        </p:attrNameLst>
                                      </p:cBhvr>
                                      <p:tavLst>
                                        <p:tav tm="0">
                                          <p:val>
                                            <p:fltVal val="0"/>
                                          </p:val>
                                        </p:tav>
                                        <p:tav tm="100000">
                                          <p:val>
                                            <p:strVal val="#ppt_h"/>
                                          </p:val>
                                        </p:tav>
                                      </p:tavLst>
                                    </p:anim>
                                    <p:animEffect transition="in" filter="fade">
                                      <p:cBhvr>
                                        <p:cTn id="16" dur="500"/>
                                        <p:tgtEl>
                                          <p:spTgt spid="18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82"/>
                                        </p:tgtEl>
                                        <p:attrNameLst>
                                          <p:attrName>style.visibility</p:attrName>
                                        </p:attrNameLst>
                                      </p:cBhvr>
                                      <p:to>
                                        <p:strVal val="visible"/>
                                      </p:to>
                                    </p:set>
                                    <p:anim calcmode="lin" valueType="num">
                                      <p:cBhvr>
                                        <p:cTn id="21" dur="500" fill="hold"/>
                                        <p:tgtEl>
                                          <p:spTgt spid="182"/>
                                        </p:tgtEl>
                                        <p:attrNameLst>
                                          <p:attrName>ppt_w</p:attrName>
                                        </p:attrNameLst>
                                      </p:cBhvr>
                                      <p:tavLst>
                                        <p:tav tm="0">
                                          <p:val>
                                            <p:fltVal val="0"/>
                                          </p:val>
                                        </p:tav>
                                        <p:tav tm="100000">
                                          <p:val>
                                            <p:strVal val="#ppt_w"/>
                                          </p:val>
                                        </p:tav>
                                      </p:tavLst>
                                    </p:anim>
                                    <p:anim calcmode="lin" valueType="num">
                                      <p:cBhvr>
                                        <p:cTn id="22" dur="500" fill="hold"/>
                                        <p:tgtEl>
                                          <p:spTgt spid="182"/>
                                        </p:tgtEl>
                                        <p:attrNameLst>
                                          <p:attrName>ppt_h</p:attrName>
                                        </p:attrNameLst>
                                      </p:cBhvr>
                                      <p:tavLst>
                                        <p:tav tm="0">
                                          <p:val>
                                            <p:fltVal val="0"/>
                                          </p:val>
                                        </p:tav>
                                        <p:tav tm="100000">
                                          <p:val>
                                            <p:strVal val="#ppt_h"/>
                                          </p:val>
                                        </p:tav>
                                      </p:tavLst>
                                    </p:anim>
                                    <p:animEffect transition="in" filter="fade">
                                      <p:cBhvr>
                                        <p:cTn id="23" dur="500"/>
                                        <p:tgtEl>
                                          <p:spTgt spid="182"/>
                                        </p:tgtEl>
                                      </p:cBhvr>
                                    </p:animEffect>
                                  </p:childTnLst>
                                </p:cTn>
                              </p:par>
                              <p:par>
                                <p:cTn id="24" presetID="14" presetClass="entr" presetSubtype="1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par>
                                <p:cTn id="27" presetID="14" presetClass="entr" presetSubtype="1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par>
                                <p:cTn id="30" presetID="14" presetClass="entr" presetSubtype="1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1" grpId="0"/>
      <p:bldP spid="18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659" y="1737966"/>
            <a:ext cx="2899594" cy="2118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2778" y="3856370"/>
            <a:ext cx="3080130" cy="2667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75352" y="878225"/>
            <a:ext cx="9486956" cy="523220"/>
          </a:xfrm>
          <a:prstGeom prst="rect">
            <a:avLst/>
          </a:prstGeom>
        </p:spPr>
        <p:txBody>
          <a:bodyPr wrap="square">
            <a:spAutoFit/>
          </a:bodyPr>
          <a:lstStyle/>
          <a:p>
            <a:pPr algn="just"/>
            <a:r>
              <a:rPr lang="en-US" sz="2800" spc="30" dirty="0">
                <a:solidFill>
                  <a:prstClr val="black"/>
                </a:solidFill>
                <a:latin typeface="Arial "/>
              </a:rPr>
              <a:t>+ </a:t>
            </a:r>
            <a:r>
              <a:rPr lang="en-US" sz="2800" spc="30" dirty="0" err="1">
                <a:solidFill>
                  <a:prstClr val="black"/>
                </a:solidFill>
                <a:latin typeface="Arial "/>
              </a:rPr>
              <a:t>Mở</a:t>
            </a:r>
            <a:r>
              <a:rPr lang="en-US" sz="2800" spc="30" dirty="0">
                <a:solidFill>
                  <a:prstClr val="black"/>
                </a:solidFill>
                <a:latin typeface="Arial "/>
              </a:rPr>
              <a:t> </a:t>
            </a:r>
            <a:r>
              <a:rPr lang="en-US" sz="2800" spc="30" dirty="0" err="1">
                <a:solidFill>
                  <a:prstClr val="black"/>
                </a:solidFill>
                <a:latin typeface="Arial "/>
              </a:rPr>
              <a:t>đầu</a:t>
            </a:r>
            <a:r>
              <a:rPr lang="en-US" sz="2800" spc="30" dirty="0">
                <a:solidFill>
                  <a:prstClr val="black"/>
                </a:solidFill>
                <a:latin typeface="Arial "/>
              </a:rPr>
              <a:t>: </a:t>
            </a:r>
            <a:r>
              <a:rPr lang="en-US" sz="2800" spc="30" dirty="0" err="1">
                <a:solidFill>
                  <a:prstClr val="black"/>
                </a:solidFill>
                <a:latin typeface="Arial "/>
              </a:rPr>
              <a:t>Khởi</a:t>
            </a:r>
            <a:r>
              <a:rPr lang="en-US" sz="2800" spc="30" dirty="0">
                <a:solidFill>
                  <a:prstClr val="black"/>
                </a:solidFill>
                <a:latin typeface="Arial "/>
              </a:rPr>
              <a:t> </a:t>
            </a:r>
            <a:r>
              <a:rPr lang="en-US" sz="2800" spc="30" dirty="0" err="1">
                <a:solidFill>
                  <a:prstClr val="black"/>
                </a:solidFill>
                <a:latin typeface="Arial "/>
              </a:rPr>
              <a:t>động</a:t>
            </a:r>
            <a:r>
              <a:rPr lang="en-US" sz="2800" spc="30" dirty="0">
                <a:solidFill>
                  <a:prstClr val="black"/>
                </a:solidFill>
                <a:latin typeface="Arial "/>
              </a:rPr>
              <a:t> </a:t>
            </a:r>
            <a:r>
              <a:rPr lang="en-US" sz="2800" spc="30" dirty="0" err="1">
                <a:solidFill>
                  <a:prstClr val="black"/>
                </a:solidFill>
                <a:latin typeface="Arial "/>
              </a:rPr>
              <a:t>và</a:t>
            </a:r>
            <a:r>
              <a:rPr lang="en-US" sz="2800" spc="30" dirty="0">
                <a:solidFill>
                  <a:prstClr val="black"/>
                </a:solidFill>
                <a:latin typeface="Arial "/>
              </a:rPr>
              <a:t> </a:t>
            </a:r>
            <a:r>
              <a:rPr lang="en-US" sz="2800" spc="30" dirty="0" err="1">
                <a:solidFill>
                  <a:prstClr val="black"/>
                </a:solidFill>
                <a:latin typeface="Arial "/>
              </a:rPr>
              <a:t>thực</a:t>
            </a:r>
            <a:r>
              <a:rPr lang="en-US" sz="2800" spc="30" dirty="0">
                <a:solidFill>
                  <a:prstClr val="black"/>
                </a:solidFill>
                <a:latin typeface="Arial "/>
              </a:rPr>
              <a:t> </a:t>
            </a:r>
            <a:r>
              <a:rPr lang="en-US" sz="2800" spc="30" dirty="0" err="1">
                <a:solidFill>
                  <a:prstClr val="black"/>
                </a:solidFill>
                <a:latin typeface="Arial "/>
              </a:rPr>
              <a:t>hiện</a:t>
            </a:r>
            <a:r>
              <a:rPr lang="en-US" sz="2800" spc="30" dirty="0">
                <a:solidFill>
                  <a:prstClr val="black"/>
                </a:solidFill>
                <a:latin typeface="Arial "/>
              </a:rPr>
              <a:t> </a:t>
            </a:r>
            <a:r>
              <a:rPr lang="en-US" sz="2800" spc="30" dirty="0" err="1">
                <a:solidFill>
                  <a:prstClr val="black"/>
                </a:solidFill>
                <a:latin typeface="Arial "/>
              </a:rPr>
              <a:t>các</a:t>
            </a:r>
            <a:r>
              <a:rPr lang="en-US" sz="2800" spc="30" dirty="0">
                <a:solidFill>
                  <a:prstClr val="black"/>
                </a:solidFill>
                <a:latin typeface="Arial "/>
              </a:rPr>
              <a:t> </a:t>
            </a:r>
            <a:r>
              <a:rPr lang="en-US" sz="2800" spc="30" dirty="0" err="1">
                <a:solidFill>
                  <a:prstClr val="black"/>
                </a:solidFill>
                <a:latin typeface="Arial "/>
              </a:rPr>
              <a:t>trò</a:t>
            </a:r>
            <a:r>
              <a:rPr lang="en-US" sz="2800" spc="30" dirty="0">
                <a:solidFill>
                  <a:prstClr val="black"/>
                </a:solidFill>
                <a:latin typeface="Arial "/>
              </a:rPr>
              <a:t> </a:t>
            </a:r>
            <a:r>
              <a:rPr lang="en-US" sz="2800" spc="30" dirty="0" err="1">
                <a:solidFill>
                  <a:prstClr val="black"/>
                </a:solidFill>
                <a:latin typeface="Arial "/>
              </a:rPr>
              <a:t>chơi</a:t>
            </a:r>
            <a:r>
              <a:rPr lang="en-US" sz="2800" spc="30" dirty="0">
                <a:solidFill>
                  <a:prstClr val="black"/>
                </a:solidFill>
                <a:latin typeface="Arial "/>
              </a:rPr>
              <a:t> </a:t>
            </a:r>
          </a:p>
        </p:txBody>
      </p:sp>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2907" y="1622323"/>
            <a:ext cx="3166207" cy="2678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39115" y="3337672"/>
            <a:ext cx="2696130" cy="2763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3463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795"/>
            <a:ext cx="12192000" cy="6858000"/>
          </a:xfrm>
          <a:prstGeom prst="rect">
            <a:avLst/>
          </a:prstGeom>
        </p:spPr>
      </p:pic>
      <p:sp>
        <p:nvSpPr>
          <p:cNvPr id="5" name="Rectangle 4"/>
          <p:cNvSpPr/>
          <p:nvPr/>
        </p:nvSpPr>
        <p:spPr>
          <a:xfrm>
            <a:off x="758480" y="997007"/>
            <a:ext cx="6483984" cy="523220"/>
          </a:xfrm>
          <a:prstGeom prst="rect">
            <a:avLst/>
          </a:prstGeom>
        </p:spPr>
        <p:txBody>
          <a:bodyPr wrap="square">
            <a:spAutoFit/>
          </a:bodyPr>
          <a:lstStyle/>
          <a:p>
            <a:pPr algn="just"/>
            <a:r>
              <a:rPr lang="en-US" sz="2800" spc="30" dirty="0">
                <a:solidFill>
                  <a:prstClr val="black"/>
                </a:solidFill>
                <a:latin typeface="Arial" pitchFamily="34" charset="0"/>
                <a:cs typeface="Arial" pitchFamily="34" charset="0"/>
              </a:rPr>
              <a:t>+ </a:t>
            </a:r>
            <a:r>
              <a:rPr lang="en-US" sz="2800" spc="30" dirty="0" err="1">
                <a:solidFill>
                  <a:prstClr val="black"/>
                </a:solidFill>
                <a:latin typeface="Arial" pitchFamily="34" charset="0"/>
                <a:cs typeface="Arial" pitchFamily="34" charset="0"/>
              </a:rPr>
              <a:t>Kiến</a:t>
            </a:r>
            <a:r>
              <a:rPr lang="en-US" sz="2800" spc="30" dirty="0">
                <a:solidFill>
                  <a:prstClr val="black"/>
                </a:solidFill>
                <a:latin typeface="Arial" pitchFamily="34" charset="0"/>
                <a:cs typeface="Arial" pitchFamily="34" charset="0"/>
              </a:rPr>
              <a:t> </a:t>
            </a:r>
            <a:r>
              <a:rPr lang="en-US" sz="2800" spc="30" dirty="0" err="1">
                <a:solidFill>
                  <a:prstClr val="black"/>
                </a:solidFill>
                <a:latin typeface="Arial" pitchFamily="34" charset="0"/>
                <a:cs typeface="Arial" pitchFamily="34" charset="0"/>
              </a:rPr>
              <a:t>thức</a:t>
            </a:r>
            <a:r>
              <a:rPr lang="en-US" sz="2800" spc="30" dirty="0">
                <a:solidFill>
                  <a:prstClr val="black"/>
                </a:solidFill>
                <a:latin typeface="Arial" pitchFamily="34" charset="0"/>
                <a:cs typeface="Arial" pitchFamily="34" charset="0"/>
              </a:rPr>
              <a:t> </a:t>
            </a:r>
            <a:r>
              <a:rPr lang="en-US" sz="2800" spc="30" dirty="0" err="1">
                <a:solidFill>
                  <a:prstClr val="black"/>
                </a:solidFill>
                <a:latin typeface="Arial" pitchFamily="34" charset="0"/>
                <a:cs typeface="Arial" pitchFamily="34" charset="0"/>
              </a:rPr>
              <a:t>mới</a:t>
            </a:r>
            <a:r>
              <a:rPr lang="en-US" sz="2800" spc="30" dirty="0">
                <a:solidFill>
                  <a:prstClr val="black"/>
                </a:solidFill>
                <a:latin typeface="Arial" pitchFamily="34" charset="0"/>
                <a:cs typeface="Arial" pitchFamily="34" charset="0"/>
              </a:rPr>
              <a:t>: </a:t>
            </a:r>
            <a:r>
              <a:rPr lang="en-US" sz="2800" spc="30" dirty="0" err="1">
                <a:solidFill>
                  <a:prstClr val="black"/>
                </a:solidFill>
                <a:latin typeface="Arial" pitchFamily="34" charset="0"/>
                <a:cs typeface="Arial" pitchFamily="34" charset="0"/>
              </a:rPr>
              <a:t>Nội</a:t>
            </a:r>
            <a:r>
              <a:rPr lang="en-US" sz="2800" spc="30" dirty="0">
                <a:solidFill>
                  <a:prstClr val="black"/>
                </a:solidFill>
                <a:latin typeface="Arial" pitchFamily="34" charset="0"/>
                <a:cs typeface="Arial" pitchFamily="34" charset="0"/>
              </a:rPr>
              <a:t> dung </a:t>
            </a:r>
            <a:r>
              <a:rPr lang="en-US" sz="2800" spc="30" dirty="0" err="1">
                <a:solidFill>
                  <a:prstClr val="black"/>
                </a:solidFill>
                <a:latin typeface="Arial" pitchFamily="34" charset="0"/>
                <a:cs typeface="Arial" pitchFamily="34" charset="0"/>
              </a:rPr>
              <a:t>bài</a:t>
            </a:r>
            <a:r>
              <a:rPr lang="en-US" sz="2800" spc="30" dirty="0">
                <a:solidFill>
                  <a:prstClr val="black"/>
                </a:solidFill>
                <a:latin typeface="Arial" pitchFamily="34" charset="0"/>
                <a:cs typeface="Arial" pitchFamily="34" charset="0"/>
              </a:rPr>
              <a:t> </a:t>
            </a:r>
            <a:r>
              <a:rPr lang="en-US" sz="2800" spc="30" dirty="0" err="1">
                <a:solidFill>
                  <a:prstClr val="black"/>
                </a:solidFill>
                <a:latin typeface="Arial" pitchFamily="34" charset="0"/>
                <a:cs typeface="Arial" pitchFamily="34" charset="0"/>
              </a:rPr>
              <a:t>học</a:t>
            </a:r>
            <a:endParaRPr lang="en-US" sz="2800" spc="30" dirty="0">
              <a:solidFill>
                <a:prstClr val="black"/>
              </a:solidFill>
              <a:latin typeface="Arial" pitchFamily="34" charset="0"/>
              <a:cs typeface="Arial" pitchFamily="34" charset="0"/>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98392">
            <a:off x="1314375" y="2184834"/>
            <a:ext cx="4380579" cy="3829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4063">
            <a:off x="6561654" y="1018200"/>
            <a:ext cx="3651522" cy="5132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5774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795"/>
            <a:ext cx="12192000" cy="6858000"/>
          </a:xfrm>
          <a:prstGeom prst="rect">
            <a:avLst/>
          </a:prstGeom>
        </p:spPr>
      </p:pic>
      <p:sp>
        <p:nvSpPr>
          <p:cNvPr id="5" name="Rectangle 4"/>
          <p:cNvSpPr/>
          <p:nvPr/>
        </p:nvSpPr>
        <p:spPr>
          <a:xfrm>
            <a:off x="758479" y="935452"/>
            <a:ext cx="10276666" cy="523220"/>
          </a:xfrm>
          <a:prstGeom prst="rect">
            <a:avLst/>
          </a:prstGeom>
        </p:spPr>
        <p:txBody>
          <a:bodyPr wrap="square">
            <a:spAutoFit/>
          </a:bodyPr>
          <a:lstStyle/>
          <a:p>
            <a:pPr algn="just"/>
            <a:r>
              <a:rPr lang="en-US" sz="2800" spc="30" dirty="0">
                <a:solidFill>
                  <a:prstClr val="black"/>
                </a:solidFill>
                <a:latin typeface="Arial" pitchFamily="34" charset="0"/>
                <a:cs typeface="Arial" pitchFamily="34" charset="0"/>
              </a:rPr>
              <a:t>+ </a:t>
            </a:r>
            <a:r>
              <a:rPr lang="en-US" sz="2800" spc="30" dirty="0" err="1">
                <a:solidFill>
                  <a:prstClr val="black"/>
                </a:solidFill>
                <a:latin typeface="Arial" pitchFamily="34" charset="0"/>
                <a:cs typeface="Arial" pitchFamily="34" charset="0"/>
              </a:rPr>
              <a:t>Luyện</a:t>
            </a:r>
            <a:r>
              <a:rPr lang="en-US" sz="2800" spc="30" dirty="0">
                <a:solidFill>
                  <a:prstClr val="black"/>
                </a:solidFill>
                <a:latin typeface="Arial" pitchFamily="34" charset="0"/>
                <a:cs typeface="Arial" pitchFamily="34" charset="0"/>
              </a:rPr>
              <a:t> </a:t>
            </a:r>
            <a:r>
              <a:rPr lang="en-US" sz="2800" spc="30" dirty="0" err="1">
                <a:solidFill>
                  <a:prstClr val="black"/>
                </a:solidFill>
                <a:latin typeface="Arial" pitchFamily="34" charset="0"/>
                <a:cs typeface="Arial" pitchFamily="34" charset="0"/>
              </a:rPr>
              <a:t>tập</a:t>
            </a:r>
            <a:r>
              <a:rPr lang="en-US" sz="2800" spc="30" dirty="0">
                <a:solidFill>
                  <a:prstClr val="black"/>
                </a:solidFill>
                <a:latin typeface="Arial" pitchFamily="34" charset="0"/>
                <a:cs typeface="Arial" pitchFamily="34" charset="0"/>
              </a:rPr>
              <a:t>: </a:t>
            </a:r>
            <a:r>
              <a:rPr lang="en-US" sz="2800" spc="30" dirty="0" err="1">
                <a:solidFill>
                  <a:prstClr val="black"/>
                </a:solidFill>
                <a:latin typeface="Arial" pitchFamily="34" charset="0"/>
                <a:cs typeface="Arial" pitchFamily="34" charset="0"/>
              </a:rPr>
              <a:t>Thực</a:t>
            </a:r>
            <a:r>
              <a:rPr lang="en-US" sz="2800" spc="30" dirty="0">
                <a:solidFill>
                  <a:prstClr val="black"/>
                </a:solidFill>
                <a:latin typeface="Arial" pitchFamily="34" charset="0"/>
                <a:cs typeface="Arial" pitchFamily="34" charset="0"/>
              </a:rPr>
              <a:t> </a:t>
            </a:r>
            <a:r>
              <a:rPr lang="en-US" sz="2800" spc="30" dirty="0" err="1">
                <a:solidFill>
                  <a:prstClr val="black"/>
                </a:solidFill>
                <a:latin typeface="Arial" pitchFamily="34" charset="0"/>
                <a:cs typeface="Arial" pitchFamily="34" charset="0"/>
              </a:rPr>
              <a:t>hiện</a:t>
            </a:r>
            <a:r>
              <a:rPr lang="en-US" sz="2800" spc="30" dirty="0">
                <a:solidFill>
                  <a:prstClr val="black"/>
                </a:solidFill>
                <a:latin typeface="Arial" pitchFamily="34" charset="0"/>
                <a:cs typeface="Arial" pitchFamily="34" charset="0"/>
              </a:rPr>
              <a:t> </a:t>
            </a:r>
            <a:r>
              <a:rPr lang="en-US" sz="2800" spc="30" dirty="0" err="1">
                <a:solidFill>
                  <a:prstClr val="black"/>
                </a:solidFill>
                <a:latin typeface="Arial" pitchFamily="34" charset="0"/>
                <a:cs typeface="Arial" pitchFamily="34" charset="0"/>
              </a:rPr>
              <a:t>nội</a:t>
            </a:r>
            <a:r>
              <a:rPr lang="en-US" sz="2800" spc="30" dirty="0">
                <a:solidFill>
                  <a:prstClr val="black"/>
                </a:solidFill>
                <a:latin typeface="Arial" pitchFamily="34" charset="0"/>
                <a:cs typeface="Arial" pitchFamily="34" charset="0"/>
              </a:rPr>
              <a:t> dung </a:t>
            </a:r>
            <a:r>
              <a:rPr lang="en-US" sz="2800" spc="30" dirty="0" err="1">
                <a:solidFill>
                  <a:prstClr val="black"/>
                </a:solidFill>
                <a:latin typeface="Arial" pitchFamily="34" charset="0"/>
                <a:cs typeface="Arial" pitchFamily="34" charset="0"/>
              </a:rPr>
              <a:t>bài</a:t>
            </a:r>
            <a:r>
              <a:rPr lang="en-US" sz="2800" spc="30" dirty="0">
                <a:solidFill>
                  <a:prstClr val="black"/>
                </a:solidFill>
                <a:latin typeface="Arial" pitchFamily="34" charset="0"/>
                <a:cs typeface="Arial" pitchFamily="34" charset="0"/>
              </a:rPr>
              <a:t> </a:t>
            </a:r>
            <a:r>
              <a:rPr lang="en-US" sz="2800" spc="30" dirty="0" err="1">
                <a:solidFill>
                  <a:prstClr val="black"/>
                </a:solidFill>
                <a:latin typeface="Arial" pitchFamily="34" charset="0"/>
                <a:cs typeface="Arial" pitchFamily="34" charset="0"/>
              </a:rPr>
              <a:t>học</a:t>
            </a:r>
            <a:r>
              <a:rPr lang="en-US" sz="2800" spc="30" dirty="0">
                <a:solidFill>
                  <a:prstClr val="black"/>
                </a:solidFill>
                <a:latin typeface="Arial" pitchFamily="34" charset="0"/>
                <a:cs typeface="Arial" pitchFamily="34" charset="0"/>
              </a:rPr>
              <a:t> </a:t>
            </a:r>
            <a:r>
              <a:rPr lang="en-US" sz="2800" spc="30" dirty="0" err="1">
                <a:solidFill>
                  <a:prstClr val="black"/>
                </a:solidFill>
                <a:latin typeface="Arial" pitchFamily="34" charset="0"/>
                <a:cs typeface="Arial" pitchFamily="34" charset="0"/>
              </a:rPr>
              <a:t>và</a:t>
            </a:r>
            <a:r>
              <a:rPr lang="en-US" sz="2800" spc="30" dirty="0">
                <a:solidFill>
                  <a:prstClr val="black"/>
                </a:solidFill>
                <a:latin typeface="Arial" pitchFamily="34" charset="0"/>
                <a:cs typeface="Arial" pitchFamily="34" charset="0"/>
              </a:rPr>
              <a:t> </a:t>
            </a:r>
            <a:r>
              <a:rPr lang="en-US" sz="2800" spc="30" dirty="0" err="1">
                <a:solidFill>
                  <a:prstClr val="black"/>
                </a:solidFill>
                <a:latin typeface="Arial" pitchFamily="34" charset="0"/>
                <a:cs typeface="Arial" pitchFamily="34" charset="0"/>
              </a:rPr>
              <a:t>rèn</a:t>
            </a:r>
            <a:r>
              <a:rPr lang="en-US" sz="2800" spc="30" dirty="0">
                <a:solidFill>
                  <a:prstClr val="black"/>
                </a:solidFill>
                <a:latin typeface="Arial" pitchFamily="34" charset="0"/>
                <a:cs typeface="Arial" pitchFamily="34" charset="0"/>
              </a:rPr>
              <a:t> </a:t>
            </a:r>
            <a:r>
              <a:rPr lang="en-US" sz="2800" spc="30" dirty="0" err="1">
                <a:solidFill>
                  <a:prstClr val="black"/>
                </a:solidFill>
                <a:latin typeface="Arial" pitchFamily="34" charset="0"/>
                <a:cs typeface="Arial" pitchFamily="34" charset="0"/>
              </a:rPr>
              <a:t>luyện</a:t>
            </a:r>
            <a:r>
              <a:rPr lang="en-US" sz="2800" spc="30" dirty="0">
                <a:solidFill>
                  <a:prstClr val="black"/>
                </a:solidFill>
                <a:latin typeface="Arial" pitchFamily="34" charset="0"/>
                <a:cs typeface="Arial" pitchFamily="34" charset="0"/>
              </a:rPr>
              <a:t> </a:t>
            </a:r>
            <a:r>
              <a:rPr lang="en-US" sz="2800" spc="30" dirty="0" err="1">
                <a:solidFill>
                  <a:prstClr val="black"/>
                </a:solidFill>
                <a:latin typeface="Arial" pitchFamily="34" charset="0"/>
                <a:cs typeface="Arial" pitchFamily="34" charset="0"/>
              </a:rPr>
              <a:t>thê</a:t>
            </a:r>
            <a:r>
              <a:rPr lang="en-US" sz="2800" spc="30" dirty="0">
                <a:solidFill>
                  <a:prstClr val="black"/>
                </a:solidFill>
                <a:latin typeface="Arial" pitchFamily="34" charset="0"/>
                <a:cs typeface="Arial" pitchFamily="34" charset="0"/>
              </a:rPr>
              <a:t>̉ </a:t>
            </a:r>
            <a:r>
              <a:rPr lang="en-US" sz="2800" spc="30" dirty="0" err="1">
                <a:solidFill>
                  <a:prstClr val="black"/>
                </a:solidFill>
                <a:latin typeface="Arial" pitchFamily="34" charset="0"/>
                <a:cs typeface="Arial" pitchFamily="34" charset="0"/>
              </a:rPr>
              <a:t>lực</a:t>
            </a:r>
            <a:endParaRPr lang="en-US" sz="2800" spc="30" dirty="0">
              <a:solidFill>
                <a:prstClr val="black"/>
              </a:solidFill>
              <a:latin typeface="Arial" pitchFamily="34" charset="0"/>
              <a:cs typeface="Arial" pitchFamily="34" charset="0"/>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152" y="2165150"/>
            <a:ext cx="2831162" cy="3946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4313" y="2466486"/>
            <a:ext cx="2716907" cy="3786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63644" y="1458672"/>
            <a:ext cx="8858337" cy="523220"/>
          </a:xfrm>
          <a:prstGeom prst="rect">
            <a:avLst/>
          </a:prstGeom>
        </p:spPr>
        <p:txBody>
          <a:bodyPr wrap="square">
            <a:spAutoFit/>
          </a:bodyPr>
          <a:lstStyle/>
          <a:p>
            <a:pPr lvl="0" algn="just"/>
            <a:r>
              <a:rPr lang="en-US" sz="2800" spc="30" dirty="0">
                <a:solidFill>
                  <a:prstClr val="black"/>
                </a:solidFill>
                <a:latin typeface="Arial" pitchFamily="34" charset="0"/>
                <a:cs typeface="Arial" pitchFamily="34" charset="0"/>
              </a:rPr>
              <a:t>+ </a:t>
            </a:r>
            <a:r>
              <a:rPr lang="en-US" sz="2800" spc="30" dirty="0" err="1">
                <a:solidFill>
                  <a:prstClr val="black"/>
                </a:solidFill>
                <a:latin typeface="Arial" pitchFamily="34" charset="0"/>
                <a:cs typeface="Arial" pitchFamily="34" charset="0"/>
              </a:rPr>
              <a:t>Vận</a:t>
            </a:r>
            <a:r>
              <a:rPr lang="en-US" sz="2800" spc="30" dirty="0">
                <a:solidFill>
                  <a:prstClr val="black"/>
                </a:solidFill>
                <a:latin typeface="Arial" pitchFamily="34" charset="0"/>
                <a:cs typeface="Arial" pitchFamily="34" charset="0"/>
              </a:rPr>
              <a:t> </a:t>
            </a:r>
            <a:r>
              <a:rPr lang="en-US" sz="2800" spc="30" dirty="0" err="1">
                <a:solidFill>
                  <a:prstClr val="black"/>
                </a:solidFill>
                <a:latin typeface="Arial" pitchFamily="34" charset="0"/>
                <a:cs typeface="Arial" pitchFamily="34" charset="0"/>
              </a:rPr>
              <a:t>dụng</a:t>
            </a:r>
            <a:r>
              <a:rPr lang="en-US" sz="2800" spc="30" dirty="0">
                <a:solidFill>
                  <a:prstClr val="black"/>
                </a:solidFill>
                <a:latin typeface="Arial" pitchFamily="34" charset="0"/>
                <a:cs typeface="Arial" pitchFamily="34" charset="0"/>
              </a:rPr>
              <a:t>: </a:t>
            </a:r>
            <a:r>
              <a:rPr lang="en-US" sz="2800" spc="30" dirty="0" err="1">
                <a:solidFill>
                  <a:prstClr val="black"/>
                </a:solidFill>
                <a:latin typeface="Arial" pitchFamily="34" charset="0"/>
                <a:cs typeface="Arial" pitchFamily="34" charset="0"/>
              </a:rPr>
              <a:t>Củng</a:t>
            </a:r>
            <a:r>
              <a:rPr lang="en-US" sz="2800" spc="30" dirty="0">
                <a:solidFill>
                  <a:prstClr val="black"/>
                </a:solidFill>
                <a:latin typeface="Arial" pitchFamily="34" charset="0"/>
                <a:cs typeface="Arial" pitchFamily="34" charset="0"/>
              </a:rPr>
              <a:t> </a:t>
            </a:r>
            <a:r>
              <a:rPr lang="en-US" sz="2800" spc="30" dirty="0" err="1">
                <a:solidFill>
                  <a:prstClr val="black"/>
                </a:solidFill>
                <a:latin typeface="Arial" pitchFamily="34" charset="0"/>
                <a:cs typeface="Arial" pitchFamily="34" charset="0"/>
              </a:rPr>
              <a:t>cô</a:t>
            </a:r>
            <a:r>
              <a:rPr lang="en-US" sz="2800" spc="30" dirty="0">
                <a:solidFill>
                  <a:prstClr val="black"/>
                </a:solidFill>
                <a:latin typeface="Arial" pitchFamily="34" charset="0"/>
                <a:cs typeface="Arial" pitchFamily="34" charset="0"/>
              </a:rPr>
              <a:t>́ </a:t>
            </a:r>
            <a:r>
              <a:rPr lang="en-US" sz="2800" spc="30" dirty="0" err="1">
                <a:solidFill>
                  <a:prstClr val="black"/>
                </a:solidFill>
                <a:latin typeface="Arial" pitchFamily="34" charset="0"/>
                <a:cs typeface="Arial" pitchFamily="34" charset="0"/>
              </a:rPr>
              <a:t>và</a:t>
            </a:r>
            <a:r>
              <a:rPr lang="en-US" sz="2800" spc="30" dirty="0">
                <a:solidFill>
                  <a:prstClr val="black"/>
                </a:solidFill>
                <a:latin typeface="Arial" pitchFamily="34" charset="0"/>
                <a:cs typeface="Arial" pitchFamily="34" charset="0"/>
              </a:rPr>
              <a:t> </a:t>
            </a:r>
            <a:r>
              <a:rPr lang="en-US" sz="2800" spc="30" dirty="0" err="1">
                <a:solidFill>
                  <a:prstClr val="black"/>
                </a:solidFill>
                <a:latin typeface="Arial" pitchFamily="34" charset="0"/>
                <a:cs typeface="Arial" pitchFamily="34" charset="0"/>
              </a:rPr>
              <a:t>khắc</a:t>
            </a:r>
            <a:r>
              <a:rPr lang="en-US" sz="2800" spc="30" dirty="0">
                <a:solidFill>
                  <a:prstClr val="black"/>
                </a:solidFill>
                <a:latin typeface="Arial" pitchFamily="34" charset="0"/>
                <a:cs typeface="Arial" pitchFamily="34" charset="0"/>
              </a:rPr>
              <a:t> </a:t>
            </a:r>
            <a:r>
              <a:rPr lang="en-US" sz="2800" spc="30" dirty="0" err="1">
                <a:solidFill>
                  <a:prstClr val="black"/>
                </a:solidFill>
                <a:latin typeface="Arial" pitchFamily="34" charset="0"/>
                <a:cs typeface="Arial" pitchFamily="34" charset="0"/>
              </a:rPr>
              <a:t>sâu</a:t>
            </a:r>
            <a:r>
              <a:rPr lang="en-US" sz="2800" spc="30" dirty="0">
                <a:solidFill>
                  <a:prstClr val="black"/>
                </a:solidFill>
                <a:latin typeface="Arial" pitchFamily="34" charset="0"/>
                <a:cs typeface="Arial" pitchFamily="34" charset="0"/>
              </a:rPr>
              <a:t> </a:t>
            </a:r>
            <a:r>
              <a:rPr lang="en-US" sz="2800" spc="30" dirty="0" err="1">
                <a:solidFill>
                  <a:prstClr val="black"/>
                </a:solidFill>
                <a:latin typeface="Arial" pitchFamily="34" charset="0"/>
                <a:cs typeface="Arial" pitchFamily="34" charset="0"/>
              </a:rPr>
              <a:t>kiến</a:t>
            </a:r>
            <a:r>
              <a:rPr lang="en-US" sz="2800" spc="30" dirty="0">
                <a:solidFill>
                  <a:prstClr val="black"/>
                </a:solidFill>
                <a:latin typeface="Arial" pitchFamily="34" charset="0"/>
                <a:cs typeface="Arial" pitchFamily="34" charset="0"/>
              </a:rPr>
              <a:t> </a:t>
            </a:r>
            <a:r>
              <a:rPr lang="en-US" sz="2800" spc="30" dirty="0" err="1">
                <a:solidFill>
                  <a:prstClr val="black"/>
                </a:solidFill>
                <a:latin typeface="Arial" pitchFamily="34" charset="0"/>
                <a:cs typeface="Arial" pitchFamily="34" charset="0"/>
              </a:rPr>
              <a:t>thức</a:t>
            </a:r>
            <a:r>
              <a:rPr lang="en-US" sz="2800" spc="30" dirty="0">
                <a:solidFill>
                  <a:prstClr val="black"/>
                </a:solidFill>
                <a:latin typeface="Arial" pitchFamily="34" charset="0"/>
                <a:cs typeface="Arial" pitchFamily="34" charset="0"/>
              </a:rPr>
              <a:t> </a:t>
            </a:r>
            <a:r>
              <a:rPr lang="en-US" sz="2800" spc="30" dirty="0" err="1">
                <a:solidFill>
                  <a:prstClr val="black"/>
                </a:solidFill>
                <a:latin typeface="Arial" pitchFamily="34" charset="0"/>
                <a:cs typeface="Arial" pitchFamily="34" charset="0"/>
              </a:rPr>
              <a:t>đã</a:t>
            </a:r>
            <a:r>
              <a:rPr lang="en-US" sz="2800" spc="30" dirty="0">
                <a:solidFill>
                  <a:prstClr val="black"/>
                </a:solidFill>
                <a:latin typeface="Arial" pitchFamily="34" charset="0"/>
                <a:cs typeface="Arial" pitchFamily="34" charset="0"/>
              </a:rPr>
              <a:t> </a:t>
            </a:r>
            <a:r>
              <a:rPr lang="en-US" sz="2800" spc="30" dirty="0" err="1">
                <a:solidFill>
                  <a:prstClr val="black"/>
                </a:solidFill>
                <a:latin typeface="Arial" pitchFamily="34" charset="0"/>
                <a:cs typeface="Arial" pitchFamily="34" charset="0"/>
              </a:rPr>
              <a:t>học</a:t>
            </a:r>
            <a:endParaRPr lang="en-US" sz="2800" spc="30" dirty="0">
              <a:solidFill>
                <a:prstClr val="black"/>
              </a:solidFill>
              <a:latin typeface="Arial" pitchFamily="34" charset="0"/>
              <a:cs typeface="Arial" pitchFamily="34" charset="0"/>
            </a:endParaRP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6032" y="2406892"/>
            <a:ext cx="2679420" cy="3760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80602" y="2406892"/>
            <a:ext cx="2618591" cy="3672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94499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795"/>
            <a:ext cx="12192000" cy="6858000"/>
          </a:xfrm>
          <a:prstGeom prst="rect">
            <a:avLst/>
          </a:prstGeom>
        </p:spPr>
      </p:pic>
      <p:sp>
        <p:nvSpPr>
          <p:cNvPr id="183" name="Rectangle 182">
            <a:extLst>
              <a:ext uri="{FF2B5EF4-FFF2-40B4-BE49-F238E27FC236}">
                <a16:creationId xmlns:a16="http://schemas.microsoft.com/office/drawing/2014/main" xmlns="" id="{32924F73-182D-4380-B87D-07FCA7C0BB81}"/>
              </a:ext>
            </a:extLst>
          </p:cNvPr>
          <p:cNvSpPr/>
          <p:nvPr/>
        </p:nvSpPr>
        <p:spPr>
          <a:xfrm>
            <a:off x="537098" y="1072899"/>
            <a:ext cx="10685084" cy="954107"/>
          </a:xfrm>
          <a:prstGeom prst="rect">
            <a:avLst/>
          </a:prstGeom>
        </p:spPr>
        <p:txBody>
          <a:bodyPr wrap="square">
            <a:spAutoFit/>
          </a:bodyPr>
          <a:lstStyle/>
          <a:p>
            <a:pPr algn="just"/>
            <a:r>
              <a:rPr lang="vi-VN" sz="2800" dirty="0">
                <a:solidFill>
                  <a:prstClr val="black"/>
                </a:solidFill>
              </a:rPr>
              <a:t>Hoạt động luyện tập được tổ chức thực hiện thông qua 4 loại hình: Cá nhân, cặp đôi, nhóm, cả lớp. </a:t>
            </a:r>
            <a:endParaRPr lang="en-US" sz="2800" dirty="0">
              <a:solidFill>
                <a:prstClr val="black"/>
              </a:solidFill>
            </a:endParaRPr>
          </a:p>
        </p:txBody>
      </p:sp>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413" y="2255433"/>
            <a:ext cx="2665303" cy="3714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716" y="2399213"/>
            <a:ext cx="2562146" cy="3571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0150">
            <a:off x="5809622" y="2188384"/>
            <a:ext cx="2830642" cy="3760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4232" y="2658787"/>
            <a:ext cx="2569588" cy="3311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469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3"/>
                                        </p:tgtEl>
                                        <p:attrNameLst>
                                          <p:attrName>style.visibility</p:attrName>
                                        </p:attrNameLst>
                                      </p:cBhvr>
                                      <p:to>
                                        <p:strVal val="visible"/>
                                      </p:to>
                                    </p:set>
                                    <p:anim calcmode="lin" valueType="num">
                                      <p:cBhvr>
                                        <p:cTn id="7" dur="500" fill="hold"/>
                                        <p:tgtEl>
                                          <p:spTgt spid="183"/>
                                        </p:tgtEl>
                                        <p:attrNameLst>
                                          <p:attrName>ppt_w</p:attrName>
                                        </p:attrNameLst>
                                      </p:cBhvr>
                                      <p:tavLst>
                                        <p:tav tm="0">
                                          <p:val>
                                            <p:fltVal val="0"/>
                                          </p:val>
                                        </p:tav>
                                        <p:tav tm="100000">
                                          <p:val>
                                            <p:strVal val="#ppt_w"/>
                                          </p:val>
                                        </p:tav>
                                      </p:tavLst>
                                    </p:anim>
                                    <p:anim calcmode="lin" valueType="num">
                                      <p:cBhvr>
                                        <p:cTn id="8" dur="500" fill="hold"/>
                                        <p:tgtEl>
                                          <p:spTgt spid="183"/>
                                        </p:tgtEl>
                                        <p:attrNameLst>
                                          <p:attrName>ppt_h</p:attrName>
                                        </p:attrNameLst>
                                      </p:cBhvr>
                                      <p:tavLst>
                                        <p:tav tm="0">
                                          <p:val>
                                            <p:fltVal val="0"/>
                                          </p:val>
                                        </p:tav>
                                        <p:tav tm="100000">
                                          <p:val>
                                            <p:strVal val="#ppt_h"/>
                                          </p:val>
                                        </p:tav>
                                      </p:tavLst>
                                    </p:anim>
                                    <p:animEffect transition="in" filter="fade">
                                      <p:cBhvr>
                                        <p:cTn id="9" dur="5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3" y="0"/>
            <a:ext cx="12192000" cy="6858000"/>
          </a:xfrm>
          <a:prstGeom prst="rect">
            <a:avLst/>
          </a:prstGeom>
        </p:spPr>
      </p:pic>
      <p:pic>
        <p:nvPicPr>
          <p:cNvPr id="151" name="Picture 150">
            <a:extLst>
              <a:ext uri="{FF2B5EF4-FFF2-40B4-BE49-F238E27FC236}">
                <a16:creationId xmlns:a16="http://schemas.microsoft.com/office/drawing/2014/main" xmlns="" id="{61A87DFA-8FA8-4416-8E6E-3544E25ABA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192" y="2063576"/>
            <a:ext cx="590313" cy="544880"/>
          </a:xfrm>
          <a:prstGeom prst="rect">
            <a:avLst/>
          </a:prstGeom>
        </p:spPr>
      </p:pic>
      <p:sp>
        <p:nvSpPr>
          <p:cNvPr id="153" name="TextBox 152">
            <a:extLst>
              <a:ext uri="{FF2B5EF4-FFF2-40B4-BE49-F238E27FC236}">
                <a16:creationId xmlns:a16="http://schemas.microsoft.com/office/drawing/2014/main" xmlns="" id="{76960587-0C70-4D96-9063-32FC3F02CEE6}"/>
              </a:ext>
            </a:extLst>
          </p:cNvPr>
          <p:cNvSpPr txBox="1"/>
          <p:nvPr/>
        </p:nvSpPr>
        <p:spPr>
          <a:xfrm>
            <a:off x="1114648" y="1905568"/>
            <a:ext cx="10568322" cy="692497"/>
          </a:xfrm>
          <a:prstGeom prst="rect">
            <a:avLst/>
          </a:prstGeom>
          <a:noFill/>
        </p:spPr>
        <p:txBody>
          <a:bodyPr wrap="square">
            <a:spAutoFit/>
          </a:bodyPr>
          <a:lstStyle/>
          <a:p>
            <a:pPr algn="just">
              <a:lnSpc>
                <a:spcPct val="150000"/>
              </a:lnSpc>
              <a:spcBef>
                <a:spcPts val="600"/>
              </a:spcBef>
              <a:spcAft>
                <a:spcPts val="600"/>
              </a:spcAft>
            </a:pPr>
            <a:r>
              <a:rPr lang="en-US" sz="2600" dirty="0">
                <a:latin typeface="Arial "/>
                <a:ea typeface="Calibri"/>
                <a:cs typeface="Times New Roman"/>
              </a:rPr>
              <a:t>- </a:t>
            </a:r>
            <a:r>
              <a:rPr lang="en-US" sz="2600" dirty="0" err="1">
                <a:latin typeface="Arial "/>
                <a:ea typeface="Calibri"/>
                <a:cs typeface="Times New Roman"/>
              </a:rPr>
              <a:t>Mỗi</a:t>
            </a:r>
            <a:r>
              <a:rPr lang="en-US" sz="2600" dirty="0">
                <a:latin typeface="Arial "/>
                <a:ea typeface="Calibri"/>
                <a:cs typeface="Times New Roman"/>
              </a:rPr>
              <a:t> </a:t>
            </a:r>
            <a:r>
              <a:rPr lang="en-US" sz="2600" dirty="0" err="1">
                <a:latin typeface="Arial "/>
                <a:ea typeface="Calibri"/>
                <a:cs typeface="Times New Roman"/>
              </a:rPr>
              <a:t>cuốn</a:t>
            </a:r>
            <a:r>
              <a:rPr lang="en-US" sz="2600" dirty="0">
                <a:latin typeface="Arial "/>
                <a:ea typeface="Calibri"/>
                <a:cs typeface="Times New Roman"/>
              </a:rPr>
              <a:t> SGK </a:t>
            </a:r>
            <a:r>
              <a:rPr lang="en-US" sz="2600" dirty="0" err="1">
                <a:latin typeface="Arial "/>
                <a:ea typeface="Calibri"/>
                <a:cs typeface="Times New Roman"/>
              </a:rPr>
              <a:t>là</a:t>
            </a:r>
            <a:r>
              <a:rPr lang="en-US" sz="2600" dirty="0">
                <a:latin typeface="Arial "/>
                <a:ea typeface="Calibri"/>
                <a:cs typeface="Times New Roman"/>
              </a:rPr>
              <a:t> </a:t>
            </a:r>
            <a:r>
              <a:rPr lang="en-US" sz="2600" dirty="0" err="1">
                <a:latin typeface="Arial "/>
                <a:ea typeface="Calibri"/>
                <a:cs typeface="Times New Roman"/>
              </a:rPr>
              <a:t>một</a:t>
            </a:r>
            <a:r>
              <a:rPr lang="en-US" sz="2600" dirty="0">
                <a:latin typeface="Arial "/>
                <a:ea typeface="Calibri"/>
                <a:cs typeface="Times New Roman"/>
              </a:rPr>
              <a:t> </a:t>
            </a:r>
            <a:r>
              <a:rPr lang="en-US" sz="2600" dirty="0" err="1">
                <a:latin typeface="Arial "/>
                <a:ea typeface="Calibri"/>
                <a:cs typeface="Times New Roman"/>
              </a:rPr>
              <a:t>môn</a:t>
            </a:r>
            <a:r>
              <a:rPr lang="en-US" sz="2600" dirty="0">
                <a:latin typeface="Arial "/>
                <a:ea typeface="Calibri"/>
                <a:cs typeface="Times New Roman"/>
              </a:rPr>
              <a:t> </a:t>
            </a:r>
            <a:r>
              <a:rPr lang="en-US" sz="2600" dirty="0" err="1">
                <a:latin typeface="Arial "/>
                <a:ea typeface="Calibri"/>
                <a:cs typeface="Times New Roman"/>
              </a:rPr>
              <a:t>thể</a:t>
            </a:r>
            <a:r>
              <a:rPr lang="en-US" sz="2600" dirty="0">
                <a:latin typeface="Arial "/>
                <a:ea typeface="Calibri"/>
                <a:cs typeface="Times New Roman"/>
              </a:rPr>
              <a:t> </a:t>
            </a:r>
            <a:r>
              <a:rPr lang="en-US" sz="2600" dirty="0" err="1">
                <a:latin typeface="Arial "/>
                <a:ea typeface="Calibri"/>
                <a:cs typeface="Times New Roman"/>
              </a:rPr>
              <a:t>thao</a:t>
            </a:r>
            <a:r>
              <a:rPr lang="en-US" sz="2600" dirty="0">
                <a:latin typeface="Arial "/>
                <a:ea typeface="Calibri"/>
                <a:cs typeface="Times New Roman"/>
              </a:rPr>
              <a:t> </a:t>
            </a:r>
            <a:r>
              <a:rPr lang="en-US" sz="2600" dirty="0" err="1">
                <a:latin typeface="Arial "/>
                <a:ea typeface="Calibri"/>
                <a:cs typeface="Times New Roman"/>
              </a:rPr>
              <a:t>tự</a:t>
            </a:r>
            <a:r>
              <a:rPr lang="en-US" sz="2600" dirty="0">
                <a:latin typeface="Arial "/>
                <a:ea typeface="Calibri"/>
                <a:cs typeface="Times New Roman"/>
              </a:rPr>
              <a:t> </a:t>
            </a:r>
            <a:r>
              <a:rPr lang="en-US" sz="2600" dirty="0" err="1">
                <a:latin typeface="Arial "/>
                <a:ea typeface="Calibri"/>
                <a:cs typeface="Times New Roman"/>
              </a:rPr>
              <a:t>chọn</a:t>
            </a:r>
            <a:r>
              <a:rPr lang="en-US" sz="2600" dirty="0">
                <a:latin typeface="Arial "/>
                <a:ea typeface="Calibri"/>
                <a:cs typeface="Times New Roman"/>
              </a:rPr>
              <a:t>.</a:t>
            </a:r>
          </a:p>
        </p:txBody>
      </p:sp>
      <p:grpSp>
        <p:nvGrpSpPr>
          <p:cNvPr id="7" name="Group 6"/>
          <p:cNvGrpSpPr/>
          <p:nvPr/>
        </p:nvGrpSpPr>
        <p:grpSpPr>
          <a:xfrm>
            <a:off x="1756199" y="965462"/>
            <a:ext cx="7873653" cy="784608"/>
            <a:chOff x="2047147" y="986244"/>
            <a:chExt cx="7873653" cy="784608"/>
          </a:xfrm>
        </p:grpSpPr>
        <p:sp>
          <p:nvSpPr>
            <p:cNvPr id="134" name="Rounded Rectangle 17">
              <a:extLst>
                <a:ext uri="{FF2B5EF4-FFF2-40B4-BE49-F238E27FC236}">
                  <a16:creationId xmlns:a16="http://schemas.microsoft.com/office/drawing/2014/main" xmlns="" id="{CF34BA56-C1FB-45F5-877E-7C5AC66D6E4F}"/>
                </a:ext>
              </a:extLst>
            </p:cNvPr>
            <p:cNvSpPr/>
            <p:nvPr/>
          </p:nvSpPr>
          <p:spPr>
            <a:xfrm>
              <a:off x="2047147" y="986244"/>
              <a:ext cx="7873653" cy="784608"/>
            </a:xfrm>
            <a:prstGeom prst="roundRect">
              <a:avLst>
                <a:gd name="adj" fmla="val 50000"/>
              </a:avLst>
            </a:prstGeom>
            <a:ln/>
          </p:spPr>
          <p:style>
            <a:lnRef idx="3">
              <a:schemeClr val="lt1"/>
            </a:lnRef>
            <a:fillRef idx="1">
              <a:schemeClr val="accent2"/>
            </a:fillRef>
            <a:effectRef idx="1">
              <a:schemeClr val="accent2"/>
            </a:effectRef>
            <a:fontRef idx="minor">
              <a:schemeClr val="lt1"/>
            </a:fontRef>
          </p:style>
          <p:txBody>
            <a:bodyPr rtlCol="0" anchor="ctr"/>
            <a:lstStyle/>
            <a:p>
              <a:r>
                <a:rPr lang="en-US" sz="2400" b="1" dirty="0">
                  <a:solidFill>
                    <a:prstClr val="white"/>
                  </a:solidFill>
                  <a:cs typeface="Arial" panose="020B0604020202020204" pitchFamily="34" charset="0"/>
                </a:rPr>
                <a:t>          </a:t>
              </a:r>
              <a:r>
                <a:rPr lang="vi-VN" sz="2400" b="1" dirty="0">
                  <a:solidFill>
                    <a:prstClr val="white"/>
                  </a:solidFill>
                  <a:cs typeface="Arial" panose="020B0604020202020204" pitchFamily="34" charset="0"/>
                </a:rPr>
                <a:t>NHỮNG ĐIỂM </a:t>
              </a:r>
              <a:r>
                <a:rPr lang="en-US" sz="2600" b="1" dirty="0">
                  <a:solidFill>
                    <a:prstClr val="white"/>
                  </a:solidFill>
                  <a:cs typeface="Arial" panose="020B0604020202020204" pitchFamily="34" charset="0"/>
                </a:rPr>
                <a:t>NỔI BẬT</a:t>
              </a:r>
              <a:r>
                <a:rPr lang="vi-VN" sz="2600" b="1" dirty="0">
                  <a:solidFill>
                    <a:prstClr val="white"/>
                  </a:solidFill>
                  <a:cs typeface="Arial" panose="020B0604020202020204" pitchFamily="34" charset="0"/>
                </a:rPr>
                <a:t> </a:t>
              </a:r>
              <a:r>
                <a:rPr lang="vi-VN" sz="2400" b="1" dirty="0">
                  <a:solidFill>
                    <a:prstClr val="white"/>
                  </a:solidFill>
                  <a:cs typeface="Arial" panose="020B0604020202020204" pitchFamily="34" charset="0"/>
                </a:rPr>
                <a:t>VỀ </a:t>
              </a:r>
              <a:r>
                <a:rPr lang="en-US" sz="2600" b="1" dirty="0">
                  <a:solidFill>
                    <a:prstClr val="white"/>
                  </a:solidFill>
                  <a:cs typeface="Arial" panose="020B0604020202020204" pitchFamily="34" charset="0"/>
                </a:rPr>
                <a:t>NỘI DUNG SÁCH</a:t>
              </a:r>
              <a:endParaRPr lang="vi-VN" sz="2600" b="1" dirty="0">
                <a:solidFill>
                  <a:prstClr val="white"/>
                </a:solidFill>
                <a:cs typeface="Arial" panose="020B0604020202020204" pitchFamily="34" charset="0"/>
              </a:endParaRPr>
            </a:p>
          </p:txBody>
        </p:sp>
        <p:grpSp>
          <p:nvGrpSpPr>
            <p:cNvPr id="15" name="Group 14">
              <a:extLst>
                <a:ext uri="{FF2B5EF4-FFF2-40B4-BE49-F238E27FC236}">
                  <a16:creationId xmlns:a16="http://schemas.microsoft.com/office/drawing/2014/main" xmlns="" id="{255F8490-F111-486A-B6FA-A3908A801AE1}"/>
                </a:ext>
              </a:extLst>
            </p:cNvPr>
            <p:cNvGrpSpPr/>
            <p:nvPr/>
          </p:nvGrpSpPr>
          <p:grpSpPr>
            <a:xfrm>
              <a:off x="2119941" y="1044417"/>
              <a:ext cx="630502" cy="596593"/>
              <a:chOff x="342341" y="1563296"/>
              <a:chExt cx="822960" cy="731520"/>
            </a:xfrm>
          </p:grpSpPr>
          <p:sp>
            <p:nvSpPr>
              <p:cNvPr id="16" name="5-Point Star 19">
                <a:extLst>
                  <a:ext uri="{FF2B5EF4-FFF2-40B4-BE49-F238E27FC236}">
                    <a16:creationId xmlns:a16="http://schemas.microsoft.com/office/drawing/2014/main" xmlns="" id="{BFBEB7D1-E8CB-4187-B1AC-5FCC71EBA229}"/>
                  </a:ext>
                </a:extLst>
              </p:cNvPr>
              <p:cNvSpPr/>
              <p:nvPr/>
            </p:nvSpPr>
            <p:spPr>
              <a:xfrm>
                <a:off x="342341" y="1563296"/>
                <a:ext cx="822960" cy="731520"/>
              </a:xfrm>
              <a:prstGeom prst="star5">
                <a:avLst>
                  <a:gd name="adj" fmla="val 28157"/>
                  <a:gd name="hf" fmla="val 105146"/>
                  <a:gd name="vf" fmla="val 11055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Rectangle 16">
                <a:extLst>
                  <a:ext uri="{FF2B5EF4-FFF2-40B4-BE49-F238E27FC236}">
                    <a16:creationId xmlns:a16="http://schemas.microsoft.com/office/drawing/2014/main" xmlns="" id="{F24910A2-8669-4906-9193-E2EB3013A598}"/>
                  </a:ext>
                </a:extLst>
              </p:cNvPr>
              <p:cNvSpPr/>
              <p:nvPr/>
            </p:nvSpPr>
            <p:spPr>
              <a:xfrm>
                <a:off x="441873" y="1672133"/>
                <a:ext cx="642052" cy="622683"/>
              </a:xfrm>
              <a:prstGeom prst="rect">
                <a:avLst/>
              </a:prstGeom>
            </p:spPr>
            <p:txBody>
              <a:bodyPr wrap="square">
                <a:spAutoFit/>
              </a:bodyPr>
              <a:lstStyle/>
              <a:p>
                <a:r>
                  <a:rPr lang="en-US" sz="27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III</a:t>
                </a:r>
              </a:p>
            </p:txBody>
          </p:sp>
        </p:grpSp>
      </p:gr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385" y="2728032"/>
            <a:ext cx="585788"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084217" y="2662636"/>
            <a:ext cx="9990033" cy="1532727"/>
          </a:xfrm>
          <a:prstGeom prst="rect">
            <a:avLst/>
          </a:prstGeom>
        </p:spPr>
        <p:txBody>
          <a:bodyPr wrap="square">
            <a:spAutoFit/>
          </a:bodyPr>
          <a:lstStyle/>
          <a:p>
            <a:pPr marL="179705" indent="-179705" algn="just">
              <a:lnSpc>
                <a:spcPct val="120000"/>
              </a:lnSpc>
              <a:tabLst>
                <a:tab pos="179705" algn="l"/>
              </a:tabLst>
            </a:pPr>
            <a:r>
              <a:rPr lang="en-US" sz="2600" dirty="0">
                <a:solidFill>
                  <a:prstClr val="black"/>
                </a:solidFill>
                <a:latin typeface="Arial "/>
                <a:ea typeface="Calibri"/>
                <a:cs typeface="Times New Roman"/>
              </a:rPr>
              <a:t>- </a:t>
            </a:r>
            <a:r>
              <a:rPr lang="en-US" sz="2600" dirty="0" err="1">
                <a:solidFill>
                  <a:srgbClr val="000000"/>
                </a:solidFill>
                <a:latin typeface="Arial "/>
                <a:ea typeface="Calibri"/>
              </a:rPr>
              <a:t>Mức</a:t>
            </a:r>
            <a:r>
              <a:rPr lang="en-US" sz="2600" dirty="0">
                <a:solidFill>
                  <a:srgbClr val="000000"/>
                </a:solidFill>
                <a:latin typeface="Arial "/>
                <a:ea typeface="Calibri"/>
              </a:rPr>
              <a:t> </a:t>
            </a:r>
            <a:r>
              <a:rPr lang="en-US" sz="2600" dirty="0" err="1">
                <a:solidFill>
                  <a:srgbClr val="000000"/>
                </a:solidFill>
                <a:latin typeface="Arial "/>
                <a:ea typeface="Calibri"/>
              </a:rPr>
              <a:t>độ</a:t>
            </a:r>
            <a:r>
              <a:rPr lang="en-US" sz="2600" dirty="0">
                <a:solidFill>
                  <a:srgbClr val="000000"/>
                </a:solidFill>
                <a:latin typeface="Arial "/>
                <a:ea typeface="Calibri"/>
              </a:rPr>
              <a:t> </a:t>
            </a:r>
            <a:r>
              <a:rPr lang="en-US" sz="2600" dirty="0" err="1">
                <a:solidFill>
                  <a:srgbClr val="000000"/>
                </a:solidFill>
                <a:latin typeface="Arial "/>
                <a:ea typeface="Calibri"/>
              </a:rPr>
              <a:t>tiếp</a:t>
            </a:r>
            <a:r>
              <a:rPr lang="en-US" sz="2600" dirty="0">
                <a:solidFill>
                  <a:srgbClr val="000000"/>
                </a:solidFill>
                <a:latin typeface="Arial "/>
                <a:ea typeface="Calibri"/>
              </a:rPr>
              <a:t> </a:t>
            </a:r>
            <a:r>
              <a:rPr lang="en-US" sz="2600" dirty="0" err="1">
                <a:solidFill>
                  <a:srgbClr val="000000"/>
                </a:solidFill>
                <a:latin typeface="Arial "/>
                <a:ea typeface="Calibri"/>
              </a:rPr>
              <a:t>cận</a:t>
            </a:r>
            <a:r>
              <a:rPr lang="en-US" sz="2600" dirty="0">
                <a:solidFill>
                  <a:srgbClr val="000000"/>
                </a:solidFill>
                <a:latin typeface="Arial "/>
                <a:ea typeface="Calibri"/>
              </a:rPr>
              <a:t> </a:t>
            </a:r>
            <a:r>
              <a:rPr lang="en-US" sz="2600" dirty="0" err="1">
                <a:solidFill>
                  <a:srgbClr val="000000"/>
                </a:solidFill>
                <a:latin typeface="Arial "/>
                <a:ea typeface="Calibri"/>
              </a:rPr>
              <a:t>kiến</a:t>
            </a:r>
            <a:r>
              <a:rPr lang="en-US" sz="2600" dirty="0">
                <a:solidFill>
                  <a:srgbClr val="000000"/>
                </a:solidFill>
                <a:latin typeface="Arial "/>
                <a:ea typeface="Calibri"/>
              </a:rPr>
              <a:t> </a:t>
            </a:r>
            <a:r>
              <a:rPr lang="en-US" sz="2600" dirty="0" err="1">
                <a:solidFill>
                  <a:srgbClr val="000000"/>
                </a:solidFill>
                <a:latin typeface="Arial "/>
                <a:ea typeface="Calibri"/>
              </a:rPr>
              <a:t>thức</a:t>
            </a:r>
            <a:r>
              <a:rPr lang="en-US" sz="2600" dirty="0">
                <a:solidFill>
                  <a:srgbClr val="000000"/>
                </a:solidFill>
                <a:latin typeface="Arial "/>
                <a:ea typeface="Calibri"/>
              </a:rPr>
              <a:t> </a:t>
            </a:r>
            <a:r>
              <a:rPr lang="en-US" sz="2600" dirty="0" err="1">
                <a:solidFill>
                  <a:srgbClr val="000000"/>
                </a:solidFill>
                <a:latin typeface="Arial "/>
                <a:ea typeface="Calibri"/>
              </a:rPr>
              <a:t>hợp</a:t>
            </a:r>
            <a:r>
              <a:rPr lang="en-US" sz="2600" dirty="0">
                <a:solidFill>
                  <a:srgbClr val="000000"/>
                </a:solidFill>
                <a:latin typeface="Arial "/>
                <a:ea typeface="Calibri"/>
              </a:rPr>
              <a:t> </a:t>
            </a:r>
            <a:r>
              <a:rPr lang="en-US" sz="2600" dirty="0" err="1">
                <a:solidFill>
                  <a:srgbClr val="000000"/>
                </a:solidFill>
                <a:latin typeface="Arial "/>
                <a:ea typeface="Calibri"/>
              </a:rPr>
              <a:t>lí</a:t>
            </a:r>
            <a:r>
              <a:rPr lang="en-US" sz="2600" dirty="0">
                <a:solidFill>
                  <a:srgbClr val="000000"/>
                </a:solidFill>
                <a:latin typeface="Arial "/>
                <a:ea typeface="Calibri"/>
              </a:rPr>
              <a:t>, </a:t>
            </a:r>
            <a:r>
              <a:rPr lang="en-US" sz="2600" dirty="0" err="1">
                <a:solidFill>
                  <a:srgbClr val="000000"/>
                </a:solidFill>
                <a:latin typeface="Arial "/>
                <a:ea typeface="Calibri"/>
              </a:rPr>
              <a:t>vừa</a:t>
            </a:r>
            <a:r>
              <a:rPr lang="en-US" sz="2600" dirty="0">
                <a:solidFill>
                  <a:srgbClr val="000000"/>
                </a:solidFill>
                <a:latin typeface="Arial "/>
                <a:ea typeface="Calibri"/>
              </a:rPr>
              <a:t> </a:t>
            </a:r>
            <a:r>
              <a:rPr lang="en-US" sz="2600" dirty="0" err="1">
                <a:solidFill>
                  <a:srgbClr val="000000"/>
                </a:solidFill>
                <a:latin typeface="Arial "/>
                <a:ea typeface="Calibri"/>
              </a:rPr>
              <a:t>đáp</a:t>
            </a:r>
            <a:r>
              <a:rPr lang="en-US" sz="2600" dirty="0">
                <a:solidFill>
                  <a:srgbClr val="000000"/>
                </a:solidFill>
                <a:latin typeface="Arial "/>
                <a:ea typeface="Calibri"/>
              </a:rPr>
              <a:t> </a:t>
            </a:r>
            <a:r>
              <a:rPr lang="en-US" sz="2600" dirty="0" err="1">
                <a:solidFill>
                  <a:srgbClr val="000000"/>
                </a:solidFill>
                <a:latin typeface="Arial "/>
                <a:ea typeface="Calibri"/>
              </a:rPr>
              <a:t>ứng</a:t>
            </a:r>
            <a:r>
              <a:rPr lang="en-US" sz="2600" dirty="0">
                <a:solidFill>
                  <a:srgbClr val="000000"/>
                </a:solidFill>
                <a:latin typeface="Arial "/>
                <a:ea typeface="Calibri"/>
              </a:rPr>
              <a:t> </a:t>
            </a:r>
            <a:r>
              <a:rPr lang="en-US" sz="2600" dirty="0" err="1">
                <a:solidFill>
                  <a:srgbClr val="000000"/>
                </a:solidFill>
                <a:latin typeface="Arial "/>
                <a:ea typeface="Calibri"/>
              </a:rPr>
              <a:t>yêu</a:t>
            </a:r>
            <a:r>
              <a:rPr lang="en-US" sz="2600" dirty="0">
                <a:solidFill>
                  <a:srgbClr val="000000"/>
                </a:solidFill>
                <a:latin typeface="Arial "/>
                <a:ea typeface="Calibri"/>
              </a:rPr>
              <a:t> </a:t>
            </a:r>
            <a:r>
              <a:rPr lang="en-US" sz="2600" dirty="0" err="1">
                <a:solidFill>
                  <a:srgbClr val="000000"/>
                </a:solidFill>
                <a:latin typeface="Arial "/>
                <a:ea typeface="Calibri"/>
              </a:rPr>
              <a:t>cầu</a:t>
            </a:r>
            <a:r>
              <a:rPr lang="en-US" sz="2600" dirty="0">
                <a:solidFill>
                  <a:srgbClr val="000000"/>
                </a:solidFill>
                <a:latin typeface="Arial "/>
                <a:ea typeface="Calibri"/>
              </a:rPr>
              <a:t> </a:t>
            </a:r>
            <a:r>
              <a:rPr lang="en-US" sz="2600" dirty="0" err="1">
                <a:solidFill>
                  <a:srgbClr val="000000"/>
                </a:solidFill>
                <a:latin typeface="Arial "/>
                <a:ea typeface="Calibri"/>
              </a:rPr>
              <a:t>của</a:t>
            </a:r>
            <a:r>
              <a:rPr lang="en-US" sz="2600" dirty="0">
                <a:solidFill>
                  <a:srgbClr val="000000"/>
                </a:solidFill>
                <a:latin typeface="Arial "/>
                <a:ea typeface="Calibri"/>
              </a:rPr>
              <a:t> </a:t>
            </a:r>
            <a:r>
              <a:rPr lang="en-US" sz="2600" dirty="0" err="1">
                <a:solidFill>
                  <a:srgbClr val="000000"/>
                </a:solidFill>
                <a:latin typeface="Arial "/>
                <a:ea typeface="Calibri"/>
              </a:rPr>
              <a:t>Chương</a:t>
            </a:r>
            <a:r>
              <a:rPr lang="en-US" sz="2600" dirty="0">
                <a:solidFill>
                  <a:srgbClr val="000000"/>
                </a:solidFill>
                <a:latin typeface="Arial "/>
                <a:ea typeface="Calibri"/>
              </a:rPr>
              <a:t> </a:t>
            </a:r>
            <a:r>
              <a:rPr lang="en-US" sz="2600" dirty="0" err="1">
                <a:solidFill>
                  <a:srgbClr val="000000"/>
                </a:solidFill>
                <a:latin typeface="Arial "/>
                <a:ea typeface="Calibri"/>
              </a:rPr>
              <a:t>trình</a:t>
            </a:r>
            <a:r>
              <a:rPr lang="en-US" sz="2600" dirty="0">
                <a:solidFill>
                  <a:srgbClr val="000000"/>
                </a:solidFill>
                <a:latin typeface="Arial "/>
                <a:ea typeface="Calibri"/>
              </a:rPr>
              <a:t>, </a:t>
            </a:r>
            <a:r>
              <a:rPr lang="en-US" sz="2600" dirty="0" err="1">
                <a:solidFill>
                  <a:srgbClr val="000000"/>
                </a:solidFill>
                <a:latin typeface="Arial "/>
                <a:ea typeface="Calibri"/>
              </a:rPr>
              <a:t>vừa</a:t>
            </a:r>
            <a:r>
              <a:rPr lang="en-US" sz="2600" dirty="0">
                <a:solidFill>
                  <a:srgbClr val="000000"/>
                </a:solidFill>
                <a:latin typeface="Arial "/>
                <a:ea typeface="Calibri"/>
              </a:rPr>
              <a:t> </a:t>
            </a:r>
            <a:r>
              <a:rPr lang="en-US" sz="2600" dirty="0" err="1">
                <a:solidFill>
                  <a:srgbClr val="000000"/>
                </a:solidFill>
                <a:latin typeface="Arial "/>
                <a:ea typeface="Calibri"/>
              </a:rPr>
              <a:t>phù</a:t>
            </a:r>
            <a:r>
              <a:rPr lang="en-US" sz="2600" dirty="0">
                <a:solidFill>
                  <a:srgbClr val="000000"/>
                </a:solidFill>
                <a:latin typeface="Arial "/>
                <a:ea typeface="Calibri"/>
              </a:rPr>
              <a:t> </a:t>
            </a:r>
            <a:r>
              <a:rPr lang="en-US" sz="2600" dirty="0" err="1">
                <a:solidFill>
                  <a:srgbClr val="000000"/>
                </a:solidFill>
                <a:latin typeface="Arial "/>
                <a:ea typeface="Calibri"/>
              </a:rPr>
              <a:t>hợp</a:t>
            </a:r>
            <a:r>
              <a:rPr lang="en-US" sz="2600" dirty="0">
                <a:solidFill>
                  <a:srgbClr val="000000"/>
                </a:solidFill>
                <a:latin typeface="Arial "/>
                <a:ea typeface="Calibri"/>
              </a:rPr>
              <a:t> </a:t>
            </a:r>
            <a:r>
              <a:rPr lang="en-US" sz="2600" dirty="0" err="1">
                <a:solidFill>
                  <a:srgbClr val="000000"/>
                </a:solidFill>
                <a:latin typeface="Arial "/>
                <a:ea typeface="Calibri"/>
              </a:rPr>
              <a:t>với</a:t>
            </a:r>
            <a:r>
              <a:rPr lang="en-US" sz="2600" dirty="0">
                <a:solidFill>
                  <a:srgbClr val="000000"/>
                </a:solidFill>
                <a:latin typeface="Arial "/>
                <a:ea typeface="Calibri"/>
              </a:rPr>
              <a:t> </a:t>
            </a:r>
            <a:r>
              <a:rPr lang="en-US" sz="2600" dirty="0" err="1">
                <a:solidFill>
                  <a:srgbClr val="000000"/>
                </a:solidFill>
                <a:latin typeface="Arial "/>
                <a:ea typeface="Calibri"/>
              </a:rPr>
              <a:t>sức</a:t>
            </a:r>
            <a:r>
              <a:rPr lang="en-US" sz="2600" dirty="0">
                <a:solidFill>
                  <a:srgbClr val="000000"/>
                </a:solidFill>
                <a:latin typeface="Arial "/>
                <a:ea typeface="Calibri"/>
              </a:rPr>
              <a:t> </a:t>
            </a:r>
            <a:r>
              <a:rPr lang="en-US" sz="2600" dirty="0" err="1">
                <a:solidFill>
                  <a:srgbClr val="000000"/>
                </a:solidFill>
                <a:latin typeface="Arial "/>
                <a:ea typeface="Calibri"/>
              </a:rPr>
              <a:t>học</a:t>
            </a:r>
            <a:r>
              <a:rPr lang="en-US" sz="2600" dirty="0">
                <a:solidFill>
                  <a:srgbClr val="000000"/>
                </a:solidFill>
                <a:latin typeface="Arial "/>
                <a:ea typeface="Calibri"/>
              </a:rPr>
              <a:t> </a:t>
            </a:r>
            <a:r>
              <a:rPr lang="en-US" sz="2600" dirty="0" err="1">
                <a:solidFill>
                  <a:srgbClr val="000000"/>
                </a:solidFill>
                <a:latin typeface="Arial "/>
                <a:ea typeface="Calibri"/>
              </a:rPr>
              <a:t>của</a:t>
            </a:r>
            <a:r>
              <a:rPr lang="en-US" sz="2600" dirty="0">
                <a:solidFill>
                  <a:srgbClr val="000000"/>
                </a:solidFill>
                <a:latin typeface="Arial "/>
                <a:ea typeface="Calibri"/>
              </a:rPr>
              <a:t> HS ở </a:t>
            </a:r>
            <a:r>
              <a:rPr lang="en-US" sz="2600" dirty="0" err="1">
                <a:solidFill>
                  <a:srgbClr val="000000"/>
                </a:solidFill>
                <a:latin typeface="Arial "/>
                <a:ea typeface="Calibri"/>
              </a:rPr>
              <a:t>tất</a:t>
            </a:r>
            <a:r>
              <a:rPr lang="en-US" sz="2600" dirty="0">
                <a:solidFill>
                  <a:srgbClr val="000000"/>
                </a:solidFill>
                <a:latin typeface="Arial "/>
                <a:ea typeface="Calibri"/>
              </a:rPr>
              <a:t> </a:t>
            </a:r>
            <a:r>
              <a:rPr lang="en-US" sz="2600" dirty="0" err="1">
                <a:solidFill>
                  <a:srgbClr val="000000"/>
                </a:solidFill>
                <a:latin typeface="Arial "/>
                <a:ea typeface="Calibri"/>
              </a:rPr>
              <a:t>cả</a:t>
            </a:r>
            <a:r>
              <a:rPr lang="en-US" sz="2600" dirty="0">
                <a:solidFill>
                  <a:srgbClr val="000000"/>
                </a:solidFill>
                <a:latin typeface="Arial "/>
                <a:ea typeface="Calibri"/>
              </a:rPr>
              <a:t> </a:t>
            </a:r>
            <a:r>
              <a:rPr lang="en-US" sz="2600" dirty="0" err="1">
                <a:solidFill>
                  <a:srgbClr val="000000"/>
                </a:solidFill>
                <a:latin typeface="Arial "/>
                <a:ea typeface="Calibri"/>
              </a:rPr>
              <a:t>các</a:t>
            </a:r>
            <a:r>
              <a:rPr lang="en-US" sz="2600" dirty="0">
                <a:solidFill>
                  <a:srgbClr val="000000"/>
                </a:solidFill>
                <a:latin typeface="Arial "/>
                <a:ea typeface="Calibri"/>
              </a:rPr>
              <a:t> </a:t>
            </a:r>
            <a:r>
              <a:rPr lang="en-US" sz="2600" dirty="0" err="1">
                <a:solidFill>
                  <a:srgbClr val="000000"/>
                </a:solidFill>
                <a:latin typeface="Arial "/>
                <a:ea typeface="Calibri"/>
              </a:rPr>
              <a:t>vùng</a:t>
            </a:r>
            <a:r>
              <a:rPr lang="en-US" sz="2600" dirty="0">
                <a:solidFill>
                  <a:srgbClr val="000000"/>
                </a:solidFill>
                <a:latin typeface="Arial "/>
                <a:ea typeface="Calibri"/>
              </a:rPr>
              <a:t> </a:t>
            </a:r>
            <a:r>
              <a:rPr lang="en-US" sz="2600" dirty="0" err="1">
                <a:solidFill>
                  <a:srgbClr val="000000"/>
                </a:solidFill>
                <a:latin typeface="Arial "/>
                <a:ea typeface="Calibri"/>
              </a:rPr>
              <a:t>miền</a:t>
            </a:r>
            <a:r>
              <a:rPr lang="en-US" sz="2600" dirty="0">
                <a:solidFill>
                  <a:srgbClr val="000000"/>
                </a:solidFill>
                <a:latin typeface="Arial "/>
                <a:ea typeface="Calibri"/>
              </a:rPr>
              <a:t> </a:t>
            </a:r>
            <a:r>
              <a:rPr lang="en-US" sz="2600" dirty="0" err="1">
                <a:solidFill>
                  <a:srgbClr val="000000"/>
                </a:solidFill>
                <a:latin typeface="Arial "/>
                <a:ea typeface="Calibri"/>
              </a:rPr>
              <a:t>khi</a:t>
            </a:r>
            <a:r>
              <a:rPr lang="en-US" sz="2600" dirty="0">
                <a:solidFill>
                  <a:srgbClr val="000000"/>
                </a:solidFill>
                <a:latin typeface="Arial "/>
                <a:ea typeface="Calibri"/>
              </a:rPr>
              <a:t> </a:t>
            </a:r>
            <a:r>
              <a:rPr lang="en-US" sz="2600" dirty="0" err="1">
                <a:solidFill>
                  <a:srgbClr val="000000"/>
                </a:solidFill>
                <a:latin typeface="Arial "/>
                <a:ea typeface="Calibri"/>
              </a:rPr>
              <a:t>lựa</a:t>
            </a:r>
            <a:r>
              <a:rPr lang="en-US" sz="2600" dirty="0">
                <a:solidFill>
                  <a:srgbClr val="000000"/>
                </a:solidFill>
                <a:latin typeface="Arial "/>
                <a:ea typeface="Calibri"/>
              </a:rPr>
              <a:t> </a:t>
            </a:r>
            <a:r>
              <a:rPr lang="en-US" sz="2600" dirty="0" err="1">
                <a:solidFill>
                  <a:srgbClr val="000000"/>
                </a:solidFill>
                <a:latin typeface="Arial "/>
                <a:ea typeface="Calibri"/>
              </a:rPr>
              <a:t>chọn</a:t>
            </a:r>
            <a:r>
              <a:rPr lang="en-US" sz="2600" dirty="0">
                <a:solidFill>
                  <a:srgbClr val="000000"/>
                </a:solidFill>
                <a:latin typeface="Arial "/>
                <a:ea typeface="Calibri"/>
              </a:rPr>
              <a:t> </a:t>
            </a:r>
            <a:r>
              <a:rPr lang="en-US" sz="2600" dirty="0" err="1">
                <a:solidFill>
                  <a:srgbClr val="000000"/>
                </a:solidFill>
                <a:latin typeface="Arial "/>
                <a:ea typeface="Calibri"/>
              </a:rPr>
              <a:t>môn</a:t>
            </a:r>
            <a:r>
              <a:rPr lang="en-US" sz="2600" dirty="0">
                <a:solidFill>
                  <a:srgbClr val="000000"/>
                </a:solidFill>
                <a:latin typeface="Arial "/>
                <a:ea typeface="Calibri"/>
              </a:rPr>
              <a:t> </a:t>
            </a:r>
            <a:r>
              <a:rPr lang="en-US" sz="2600" dirty="0" err="1">
                <a:solidFill>
                  <a:srgbClr val="000000"/>
                </a:solidFill>
                <a:latin typeface="Arial "/>
                <a:ea typeface="Calibri"/>
              </a:rPr>
              <a:t>thể</a:t>
            </a:r>
            <a:r>
              <a:rPr lang="en-US" sz="2600" dirty="0">
                <a:solidFill>
                  <a:srgbClr val="000000"/>
                </a:solidFill>
                <a:latin typeface="Arial "/>
                <a:ea typeface="Calibri"/>
              </a:rPr>
              <a:t> </a:t>
            </a:r>
            <a:r>
              <a:rPr lang="en-US" sz="2600" dirty="0" err="1">
                <a:solidFill>
                  <a:srgbClr val="000000"/>
                </a:solidFill>
                <a:latin typeface="Arial "/>
                <a:ea typeface="Calibri"/>
              </a:rPr>
              <a:t>thao</a:t>
            </a:r>
            <a:r>
              <a:rPr lang="en-US" sz="2600" dirty="0">
                <a:solidFill>
                  <a:srgbClr val="000000"/>
                </a:solidFill>
                <a:latin typeface="Arial "/>
                <a:ea typeface="Calibri"/>
              </a:rPr>
              <a:t>.</a:t>
            </a:r>
            <a:endParaRPr lang="en-US" sz="2600" i="1" dirty="0">
              <a:solidFill>
                <a:srgbClr val="000000"/>
              </a:solidFill>
              <a:effectLst/>
              <a:latin typeface="Arial "/>
              <a:ea typeface="Calibri"/>
            </a:endParaRPr>
          </a:p>
        </p:txBody>
      </p:sp>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671" y="4254102"/>
            <a:ext cx="585788"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551" y="5427888"/>
            <a:ext cx="585788"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093969" y="4201565"/>
            <a:ext cx="10055475" cy="1008481"/>
          </a:xfrm>
          <a:prstGeom prst="rect">
            <a:avLst/>
          </a:prstGeom>
        </p:spPr>
        <p:txBody>
          <a:bodyPr wrap="square">
            <a:spAutoFit/>
          </a:bodyPr>
          <a:lstStyle/>
          <a:p>
            <a:pPr lvl="0" algn="just">
              <a:lnSpc>
                <a:spcPct val="120000"/>
              </a:lnSpc>
              <a:spcBef>
                <a:spcPts val="600"/>
              </a:spcBef>
            </a:pPr>
            <a:r>
              <a:rPr lang="en-US" sz="2600" dirty="0">
                <a:solidFill>
                  <a:prstClr val="black"/>
                </a:solidFill>
                <a:latin typeface="Arial "/>
                <a:ea typeface="Calibri"/>
                <a:cs typeface="Times New Roman"/>
              </a:rPr>
              <a:t>- </a:t>
            </a:r>
            <a:r>
              <a:rPr lang="en-US" sz="2600" dirty="0" err="1">
                <a:solidFill>
                  <a:srgbClr val="000000"/>
                </a:solidFill>
                <a:latin typeface="Arial "/>
                <a:ea typeface="Calibri"/>
              </a:rPr>
              <a:t>Đảm</a:t>
            </a:r>
            <a:r>
              <a:rPr lang="en-US" sz="2600" dirty="0">
                <a:solidFill>
                  <a:srgbClr val="000000"/>
                </a:solidFill>
                <a:latin typeface="Arial "/>
                <a:ea typeface="Calibri"/>
              </a:rPr>
              <a:t> </a:t>
            </a:r>
            <a:r>
              <a:rPr lang="en-US" sz="2600" dirty="0" err="1">
                <a:solidFill>
                  <a:srgbClr val="000000"/>
                </a:solidFill>
                <a:latin typeface="Arial "/>
                <a:ea typeface="Calibri"/>
              </a:rPr>
              <a:t>bảo</a:t>
            </a:r>
            <a:r>
              <a:rPr lang="en-US" sz="2600" dirty="0">
                <a:solidFill>
                  <a:srgbClr val="000000"/>
                </a:solidFill>
                <a:latin typeface="Arial "/>
                <a:ea typeface="Calibri"/>
              </a:rPr>
              <a:t> </a:t>
            </a:r>
            <a:r>
              <a:rPr lang="en-US" sz="2600" dirty="0" err="1">
                <a:solidFill>
                  <a:srgbClr val="000000"/>
                </a:solidFill>
                <a:latin typeface="Arial "/>
                <a:ea typeface="Calibri"/>
              </a:rPr>
              <a:t>sự</a:t>
            </a:r>
            <a:r>
              <a:rPr lang="en-US" sz="2600" dirty="0">
                <a:solidFill>
                  <a:srgbClr val="000000"/>
                </a:solidFill>
                <a:latin typeface="Arial "/>
                <a:ea typeface="Calibri"/>
              </a:rPr>
              <a:t> </a:t>
            </a:r>
            <a:r>
              <a:rPr lang="en-US" sz="2600" dirty="0" err="1">
                <a:solidFill>
                  <a:srgbClr val="000000"/>
                </a:solidFill>
                <a:latin typeface="Arial "/>
                <a:ea typeface="Calibri"/>
              </a:rPr>
              <a:t>hài</a:t>
            </a:r>
            <a:r>
              <a:rPr lang="en-US" sz="2600" dirty="0">
                <a:solidFill>
                  <a:srgbClr val="000000"/>
                </a:solidFill>
                <a:latin typeface="Arial "/>
                <a:ea typeface="Calibri"/>
              </a:rPr>
              <a:t> </a:t>
            </a:r>
            <a:r>
              <a:rPr lang="en-US" sz="2600" dirty="0" err="1">
                <a:solidFill>
                  <a:srgbClr val="000000"/>
                </a:solidFill>
                <a:latin typeface="Arial "/>
                <a:ea typeface="Calibri"/>
              </a:rPr>
              <a:t>hoà</a:t>
            </a:r>
            <a:r>
              <a:rPr lang="en-US" sz="2600" dirty="0">
                <a:solidFill>
                  <a:srgbClr val="000000"/>
                </a:solidFill>
                <a:latin typeface="Arial "/>
                <a:ea typeface="Calibri"/>
              </a:rPr>
              <a:t> </a:t>
            </a:r>
            <a:r>
              <a:rPr lang="en-US" sz="2600" dirty="0" err="1">
                <a:solidFill>
                  <a:srgbClr val="000000"/>
                </a:solidFill>
                <a:latin typeface="Arial "/>
                <a:ea typeface="Calibri"/>
              </a:rPr>
              <a:t>giữa</a:t>
            </a:r>
            <a:r>
              <a:rPr lang="en-US" sz="2600" dirty="0">
                <a:solidFill>
                  <a:srgbClr val="000000"/>
                </a:solidFill>
                <a:latin typeface="Arial "/>
                <a:ea typeface="Calibri"/>
              </a:rPr>
              <a:t> </a:t>
            </a:r>
            <a:r>
              <a:rPr lang="en-US" sz="2600" dirty="0" err="1">
                <a:solidFill>
                  <a:srgbClr val="000000"/>
                </a:solidFill>
                <a:latin typeface="Arial "/>
                <a:ea typeface="Calibri"/>
              </a:rPr>
              <a:t>hoạt</a:t>
            </a:r>
            <a:r>
              <a:rPr lang="en-US" sz="2600" dirty="0">
                <a:solidFill>
                  <a:srgbClr val="000000"/>
                </a:solidFill>
                <a:latin typeface="Arial "/>
                <a:ea typeface="Calibri"/>
              </a:rPr>
              <a:t> </a:t>
            </a:r>
            <a:r>
              <a:rPr lang="en-US" sz="2600" dirty="0" err="1">
                <a:solidFill>
                  <a:srgbClr val="000000"/>
                </a:solidFill>
                <a:latin typeface="Arial "/>
                <a:ea typeface="Calibri"/>
              </a:rPr>
              <a:t>động</a:t>
            </a:r>
            <a:r>
              <a:rPr lang="en-US" sz="2600" dirty="0">
                <a:solidFill>
                  <a:srgbClr val="000000"/>
                </a:solidFill>
                <a:latin typeface="Arial "/>
                <a:ea typeface="Calibri"/>
              </a:rPr>
              <a:t> </a:t>
            </a:r>
            <a:r>
              <a:rPr lang="en-US" sz="2600" dirty="0" err="1">
                <a:solidFill>
                  <a:srgbClr val="000000"/>
                </a:solidFill>
                <a:latin typeface="Arial "/>
                <a:ea typeface="Calibri"/>
              </a:rPr>
              <a:t>hình</a:t>
            </a:r>
            <a:r>
              <a:rPr lang="en-US" sz="2600" dirty="0">
                <a:solidFill>
                  <a:srgbClr val="000000"/>
                </a:solidFill>
                <a:latin typeface="Arial "/>
                <a:ea typeface="Calibri"/>
              </a:rPr>
              <a:t> </a:t>
            </a:r>
            <a:r>
              <a:rPr lang="en-US" sz="2600" dirty="0" err="1">
                <a:solidFill>
                  <a:srgbClr val="000000"/>
                </a:solidFill>
                <a:latin typeface="Arial "/>
                <a:ea typeface="Calibri"/>
              </a:rPr>
              <a:t>thành</a:t>
            </a:r>
            <a:r>
              <a:rPr lang="en-US" sz="2600" dirty="0">
                <a:solidFill>
                  <a:srgbClr val="000000"/>
                </a:solidFill>
                <a:latin typeface="Arial "/>
                <a:ea typeface="Calibri"/>
              </a:rPr>
              <a:t> </a:t>
            </a:r>
            <a:r>
              <a:rPr lang="en-US" sz="2600" dirty="0" err="1">
                <a:solidFill>
                  <a:srgbClr val="000000"/>
                </a:solidFill>
                <a:latin typeface="Arial "/>
                <a:ea typeface="Calibri"/>
              </a:rPr>
              <a:t>kiến</a:t>
            </a:r>
            <a:r>
              <a:rPr lang="en-US" sz="2600" dirty="0">
                <a:solidFill>
                  <a:srgbClr val="000000"/>
                </a:solidFill>
                <a:latin typeface="Arial "/>
                <a:ea typeface="Calibri"/>
              </a:rPr>
              <a:t> </a:t>
            </a:r>
            <a:r>
              <a:rPr lang="en-US" sz="2600" dirty="0" err="1">
                <a:solidFill>
                  <a:srgbClr val="000000"/>
                </a:solidFill>
                <a:latin typeface="Arial "/>
                <a:ea typeface="Calibri"/>
              </a:rPr>
              <a:t>thức</a:t>
            </a:r>
            <a:r>
              <a:rPr lang="en-US" sz="2600" dirty="0">
                <a:solidFill>
                  <a:srgbClr val="000000"/>
                </a:solidFill>
                <a:latin typeface="Arial "/>
                <a:ea typeface="Calibri"/>
              </a:rPr>
              <a:t>, </a:t>
            </a:r>
            <a:r>
              <a:rPr lang="en-US" sz="2600" dirty="0" err="1">
                <a:solidFill>
                  <a:srgbClr val="000000"/>
                </a:solidFill>
                <a:latin typeface="Arial "/>
                <a:ea typeface="Calibri"/>
              </a:rPr>
              <a:t>rèn</a:t>
            </a:r>
            <a:r>
              <a:rPr lang="en-US" sz="2600" dirty="0">
                <a:solidFill>
                  <a:srgbClr val="000000"/>
                </a:solidFill>
                <a:latin typeface="Arial "/>
                <a:ea typeface="Calibri"/>
              </a:rPr>
              <a:t> </a:t>
            </a:r>
            <a:r>
              <a:rPr lang="en-US" sz="2600" dirty="0" err="1">
                <a:solidFill>
                  <a:srgbClr val="000000"/>
                </a:solidFill>
                <a:latin typeface="Arial "/>
                <a:ea typeface="Calibri"/>
              </a:rPr>
              <a:t>kĩ</a:t>
            </a:r>
            <a:r>
              <a:rPr lang="en-US" sz="2600" dirty="0">
                <a:solidFill>
                  <a:srgbClr val="000000"/>
                </a:solidFill>
                <a:latin typeface="Arial "/>
                <a:ea typeface="Calibri"/>
              </a:rPr>
              <a:t> </a:t>
            </a:r>
            <a:r>
              <a:rPr lang="en-US" sz="2600" dirty="0" err="1">
                <a:solidFill>
                  <a:srgbClr val="000000"/>
                </a:solidFill>
                <a:latin typeface="Arial "/>
                <a:ea typeface="Calibri"/>
              </a:rPr>
              <a:t>năng</a:t>
            </a:r>
            <a:r>
              <a:rPr lang="en-US" sz="2600" dirty="0">
                <a:solidFill>
                  <a:srgbClr val="000000"/>
                </a:solidFill>
                <a:latin typeface="Arial "/>
                <a:ea typeface="Calibri"/>
              </a:rPr>
              <a:t> </a:t>
            </a:r>
            <a:r>
              <a:rPr lang="en-US" sz="2600" dirty="0" err="1">
                <a:solidFill>
                  <a:srgbClr val="000000"/>
                </a:solidFill>
                <a:latin typeface="Arial "/>
                <a:ea typeface="Calibri"/>
              </a:rPr>
              <a:t>với</a:t>
            </a:r>
            <a:r>
              <a:rPr lang="en-US" sz="2600" dirty="0">
                <a:solidFill>
                  <a:srgbClr val="000000"/>
                </a:solidFill>
                <a:latin typeface="Arial "/>
                <a:ea typeface="Calibri"/>
              </a:rPr>
              <a:t> </a:t>
            </a:r>
            <a:r>
              <a:rPr lang="en-US" sz="2600" dirty="0" err="1">
                <a:solidFill>
                  <a:srgbClr val="000000"/>
                </a:solidFill>
                <a:latin typeface="Arial "/>
                <a:ea typeface="Calibri"/>
              </a:rPr>
              <a:t>vận</a:t>
            </a:r>
            <a:r>
              <a:rPr lang="en-US" sz="2600" dirty="0">
                <a:solidFill>
                  <a:srgbClr val="000000"/>
                </a:solidFill>
                <a:latin typeface="Arial "/>
                <a:ea typeface="Calibri"/>
              </a:rPr>
              <a:t> </a:t>
            </a:r>
            <a:r>
              <a:rPr lang="en-US" sz="2600" dirty="0" err="1">
                <a:solidFill>
                  <a:srgbClr val="000000"/>
                </a:solidFill>
                <a:latin typeface="Arial "/>
                <a:ea typeface="Calibri"/>
              </a:rPr>
              <a:t>dụng</a:t>
            </a:r>
            <a:r>
              <a:rPr lang="en-US" sz="2600" dirty="0">
                <a:solidFill>
                  <a:srgbClr val="000000"/>
                </a:solidFill>
                <a:latin typeface="Arial "/>
                <a:ea typeface="Calibri"/>
              </a:rPr>
              <a:t> </a:t>
            </a:r>
            <a:r>
              <a:rPr lang="en-US" sz="2600" dirty="0" err="1">
                <a:solidFill>
                  <a:srgbClr val="000000"/>
                </a:solidFill>
                <a:latin typeface="Arial "/>
                <a:ea typeface="Calibri"/>
              </a:rPr>
              <a:t>vào</a:t>
            </a:r>
            <a:r>
              <a:rPr lang="en-US" sz="2600" dirty="0">
                <a:solidFill>
                  <a:srgbClr val="000000"/>
                </a:solidFill>
                <a:latin typeface="Arial "/>
                <a:ea typeface="Calibri"/>
              </a:rPr>
              <a:t> </a:t>
            </a:r>
            <a:r>
              <a:rPr lang="en-US" sz="2600" dirty="0" err="1">
                <a:solidFill>
                  <a:srgbClr val="000000"/>
                </a:solidFill>
                <a:latin typeface="Arial "/>
                <a:ea typeface="Calibri"/>
              </a:rPr>
              <a:t>thực</a:t>
            </a:r>
            <a:r>
              <a:rPr lang="en-US" sz="2600" dirty="0">
                <a:solidFill>
                  <a:srgbClr val="000000"/>
                </a:solidFill>
                <a:latin typeface="Arial "/>
                <a:ea typeface="Calibri"/>
              </a:rPr>
              <a:t> </a:t>
            </a:r>
            <a:r>
              <a:rPr lang="en-US" sz="2600" dirty="0" err="1">
                <a:solidFill>
                  <a:srgbClr val="000000"/>
                </a:solidFill>
                <a:latin typeface="Arial "/>
                <a:ea typeface="Calibri"/>
              </a:rPr>
              <a:t>tiễn</a:t>
            </a:r>
            <a:r>
              <a:rPr lang="en-US" sz="2600" dirty="0">
                <a:solidFill>
                  <a:srgbClr val="000000"/>
                </a:solidFill>
                <a:latin typeface="Arial "/>
                <a:ea typeface="Calibri"/>
              </a:rPr>
              <a:t> </a:t>
            </a:r>
            <a:r>
              <a:rPr lang="en-US" sz="2600" dirty="0" err="1">
                <a:solidFill>
                  <a:srgbClr val="000000"/>
                </a:solidFill>
                <a:latin typeface="Arial "/>
                <a:ea typeface="Calibri"/>
              </a:rPr>
              <a:t>cuộc</a:t>
            </a:r>
            <a:r>
              <a:rPr lang="en-US" sz="2600" dirty="0">
                <a:solidFill>
                  <a:srgbClr val="000000"/>
                </a:solidFill>
                <a:latin typeface="Arial "/>
                <a:ea typeface="Calibri"/>
              </a:rPr>
              <a:t> </a:t>
            </a:r>
            <a:r>
              <a:rPr lang="en-US" sz="2600" dirty="0" err="1">
                <a:solidFill>
                  <a:srgbClr val="000000"/>
                </a:solidFill>
                <a:latin typeface="Arial "/>
                <a:ea typeface="Calibri"/>
              </a:rPr>
              <a:t>sống</a:t>
            </a:r>
            <a:r>
              <a:rPr lang="en-US" sz="2600" dirty="0">
                <a:solidFill>
                  <a:srgbClr val="000000"/>
                </a:solidFill>
                <a:latin typeface="Arial "/>
                <a:ea typeface="Calibri"/>
              </a:rPr>
              <a:t>. </a:t>
            </a:r>
            <a:endParaRPr lang="en-US" sz="2600" dirty="0">
              <a:solidFill>
                <a:prstClr val="black"/>
              </a:solidFill>
              <a:latin typeface="Arial "/>
              <a:ea typeface="Calibri"/>
              <a:cs typeface="Times New Roman"/>
            </a:endParaRPr>
          </a:p>
        </p:txBody>
      </p:sp>
      <p:sp>
        <p:nvSpPr>
          <p:cNvPr id="5" name="Rectangle 4"/>
          <p:cNvSpPr/>
          <p:nvPr/>
        </p:nvSpPr>
        <p:spPr>
          <a:xfrm>
            <a:off x="1055503" y="5358083"/>
            <a:ext cx="9951566" cy="1008481"/>
          </a:xfrm>
          <a:prstGeom prst="rect">
            <a:avLst/>
          </a:prstGeom>
        </p:spPr>
        <p:txBody>
          <a:bodyPr wrap="square">
            <a:spAutoFit/>
          </a:bodyPr>
          <a:lstStyle/>
          <a:p>
            <a:pPr marL="179705" indent="-179705" algn="just">
              <a:lnSpc>
                <a:spcPct val="120000"/>
              </a:lnSpc>
              <a:spcBef>
                <a:spcPts val="600"/>
              </a:spcBef>
              <a:spcAft>
                <a:spcPts val="1200"/>
              </a:spcAft>
              <a:tabLst>
                <a:tab pos="179705" algn="l"/>
              </a:tabLst>
            </a:pPr>
            <a:r>
              <a:rPr lang="en-US" sz="2600" dirty="0">
                <a:solidFill>
                  <a:prstClr val="black"/>
                </a:solidFill>
                <a:latin typeface="Arial "/>
                <a:ea typeface="Calibri"/>
                <a:cs typeface="Times New Roman"/>
              </a:rPr>
              <a:t>- </a:t>
            </a:r>
            <a:r>
              <a:rPr lang="en-US" sz="2600" dirty="0" err="1">
                <a:solidFill>
                  <a:srgbClr val="000000"/>
                </a:solidFill>
                <a:latin typeface="Arial "/>
                <a:ea typeface="Calibri"/>
              </a:rPr>
              <a:t>Dễ</a:t>
            </a:r>
            <a:r>
              <a:rPr lang="en-US" sz="2600" dirty="0">
                <a:solidFill>
                  <a:srgbClr val="000000"/>
                </a:solidFill>
                <a:latin typeface="Arial "/>
                <a:ea typeface="Calibri"/>
              </a:rPr>
              <a:t> </a:t>
            </a:r>
            <a:r>
              <a:rPr lang="en-US" sz="2600" dirty="0" err="1">
                <a:solidFill>
                  <a:srgbClr val="000000"/>
                </a:solidFill>
                <a:latin typeface="Arial "/>
                <a:ea typeface="Calibri"/>
              </a:rPr>
              <a:t>sử</a:t>
            </a:r>
            <a:r>
              <a:rPr lang="en-US" sz="2600" dirty="0">
                <a:solidFill>
                  <a:srgbClr val="000000"/>
                </a:solidFill>
                <a:latin typeface="Arial "/>
                <a:ea typeface="Calibri"/>
              </a:rPr>
              <a:t> </a:t>
            </a:r>
            <a:r>
              <a:rPr lang="en-US" sz="2600" dirty="0" err="1">
                <a:solidFill>
                  <a:srgbClr val="000000"/>
                </a:solidFill>
                <a:latin typeface="Arial "/>
                <a:ea typeface="Calibri"/>
              </a:rPr>
              <a:t>dụng</a:t>
            </a:r>
            <a:r>
              <a:rPr lang="en-US" sz="2600" dirty="0">
                <a:solidFill>
                  <a:srgbClr val="000000"/>
                </a:solidFill>
                <a:latin typeface="Arial "/>
                <a:ea typeface="Calibri"/>
              </a:rPr>
              <a:t>, </a:t>
            </a:r>
            <a:r>
              <a:rPr lang="en-US" sz="2600" dirty="0" err="1">
                <a:solidFill>
                  <a:srgbClr val="000000"/>
                </a:solidFill>
                <a:latin typeface="Arial "/>
                <a:ea typeface="Calibri"/>
              </a:rPr>
              <a:t>phù</a:t>
            </a:r>
            <a:r>
              <a:rPr lang="en-US" sz="2600" dirty="0">
                <a:solidFill>
                  <a:srgbClr val="000000"/>
                </a:solidFill>
                <a:latin typeface="Arial "/>
                <a:ea typeface="Calibri"/>
              </a:rPr>
              <a:t> </a:t>
            </a:r>
            <a:r>
              <a:rPr lang="en-US" sz="2600" dirty="0" err="1">
                <a:solidFill>
                  <a:srgbClr val="000000"/>
                </a:solidFill>
                <a:latin typeface="Arial "/>
                <a:ea typeface="Calibri"/>
              </a:rPr>
              <a:t>hợp</a:t>
            </a:r>
            <a:r>
              <a:rPr lang="en-US" sz="2600" dirty="0">
                <a:solidFill>
                  <a:srgbClr val="000000"/>
                </a:solidFill>
                <a:latin typeface="Arial "/>
                <a:ea typeface="Calibri"/>
              </a:rPr>
              <a:t> </a:t>
            </a:r>
            <a:r>
              <a:rPr lang="en-US" sz="2600" dirty="0" err="1">
                <a:solidFill>
                  <a:srgbClr val="000000"/>
                </a:solidFill>
                <a:latin typeface="Arial "/>
                <a:ea typeface="Calibri"/>
              </a:rPr>
              <a:t>với</a:t>
            </a:r>
            <a:r>
              <a:rPr lang="en-US" sz="2600" dirty="0">
                <a:solidFill>
                  <a:srgbClr val="000000"/>
                </a:solidFill>
                <a:latin typeface="Arial "/>
                <a:ea typeface="Calibri"/>
              </a:rPr>
              <a:t> </a:t>
            </a:r>
            <a:r>
              <a:rPr lang="en-US" sz="2600" dirty="0" err="1">
                <a:solidFill>
                  <a:srgbClr val="000000"/>
                </a:solidFill>
                <a:latin typeface="Arial "/>
                <a:ea typeface="Calibri"/>
              </a:rPr>
              <a:t>hoạt</a:t>
            </a:r>
            <a:r>
              <a:rPr lang="en-US" sz="2600" dirty="0">
                <a:solidFill>
                  <a:srgbClr val="000000"/>
                </a:solidFill>
                <a:latin typeface="Arial "/>
                <a:ea typeface="Calibri"/>
              </a:rPr>
              <a:t> </a:t>
            </a:r>
            <a:r>
              <a:rPr lang="en-US" sz="2600" dirty="0" err="1">
                <a:solidFill>
                  <a:srgbClr val="000000"/>
                </a:solidFill>
                <a:latin typeface="Arial "/>
                <a:ea typeface="Calibri"/>
              </a:rPr>
              <a:t>động</a:t>
            </a:r>
            <a:r>
              <a:rPr lang="en-US" sz="2600" dirty="0">
                <a:solidFill>
                  <a:srgbClr val="000000"/>
                </a:solidFill>
                <a:latin typeface="Arial "/>
                <a:ea typeface="Calibri"/>
              </a:rPr>
              <a:t> </a:t>
            </a:r>
            <a:r>
              <a:rPr lang="en-US" sz="2600" dirty="0" err="1">
                <a:solidFill>
                  <a:srgbClr val="000000"/>
                </a:solidFill>
                <a:latin typeface="Arial "/>
                <a:ea typeface="Calibri"/>
              </a:rPr>
              <a:t>hoạt</a:t>
            </a:r>
            <a:r>
              <a:rPr lang="en-US" sz="2600" dirty="0">
                <a:solidFill>
                  <a:srgbClr val="000000"/>
                </a:solidFill>
                <a:latin typeface="Arial "/>
                <a:ea typeface="Calibri"/>
              </a:rPr>
              <a:t> </a:t>
            </a:r>
            <a:r>
              <a:rPr lang="en-US" sz="2600" dirty="0" err="1">
                <a:solidFill>
                  <a:srgbClr val="000000"/>
                </a:solidFill>
                <a:latin typeface="Arial "/>
                <a:ea typeface="Calibri"/>
              </a:rPr>
              <a:t>động</a:t>
            </a:r>
            <a:r>
              <a:rPr lang="en-US" sz="2600" dirty="0">
                <a:solidFill>
                  <a:srgbClr val="000000"/>
                </a:solidFill>
                <a:latin typeface="Arial "/>
                <a:ea typeface="Calibri"/>
              </a:rPr>
              <a:t> </a:t>
            </a:r>
            <a:r>
              <a:rPr lang="en-US" sz="2600" dirty="0" err="1">
                <a:solidFill>
                  <a:srgbClr val="000000"/>
                </a:solidFill>
                <a:latin typeface="Arial "/>
                <a:ea typeface="Calibri"/>
              </a:rPr>
              <a:t>dạy</a:t>
            </a:r>
            <a:r>
              <a:rPr lang="en-US" sz="2600" dirty="0">
                <a:solidFill>
                  <a:srgbClr val="000000"/>
                </a:solidFill>
                <a:latin typeface="Arial "/>
                <a:ea typeface="Calibri"/>
              </a:rPr>
              <a:t> </a:t>
            </a:r>
            <a:r>
              <a:rPr lang="en-US" sz="2600" dirty="0" err="1">
                <a:solidFill>
                  <a:srgbClr val="000000"/>
                </a:solidFill>
                <a:latin typeface="Arial "/>
                <a:ea typeface="Calibri"/>
              </a:rPr>
              <a:t>học</a:t>
            </a:r>
            <a:r>
              <a:rPr lang="en-US" sz="2600" dirty="0">
                <a:solidFill>
                  <a:srgbClr val="000000"/>
                </a:solidFill>
                <a:latin typeface="Arial "/>
                <a:ea typeface="Calibri"/>
              </a:rPr>
              <a:t> </a:t>
            </a:r>
            <a:r>
              <a:rPr lang="en-US" sz="2600" dirty="0" err="1">
                <a:solidFill>
                  <a:srgbClr val="000000"/>
                </a:solidFill>
                <a:latin typeface="Arial "/>
                <a:ea typeface="Calibri"/>
              </a:rPr>
              <a:t>của</a:t>
            </a:r>
            <a:r>
              <a:rPr lang="en-US" sz="2600" dirty="0">
                <a:solidFill>
                  <a:srgbClr val="000000"/>
                </a:solidFill>
                <a:latin typeface="Arial "/>
                <a:ea typeface="Calibri"/>
              </a:rPr>
              <a:t> GV, </a:t>
            </a:r>
            <a:r>
              <a:rPr lang="en-US" sz="2600" dirty="0" err="1">
                <a:solidFill>
                  <a:srgbClr val="000000"/>
                </a:solidFill>
                <a:latin typeface="Arial "/>
                <a:ea typeface="Calibri"/>
              </a:rPr>
              <a:t>tự</a:t>
            </a:r>
            <a:r>
              <a:rPr lang="en-US" sz="2600" dirty="0">
                <a:solidFill>
                  <a:srgbClr val="000000"/>
                </a:solidFill>
                <a:latin typeface="Arial "/>
                <a:ea typeface="Calibri"/>
              </a:rPr>
              <a:t> </a:t>
            </a:r>
            <a:r>
              <a:rPr lang="en-US" sz="2600" dirty="0" err="1">
                <a:solidFill>
                  <a:srgbClr val="000000"/>
                </a:solidFill>
                <a:latin typeface="Arial "/>
                <a:ea typeface="Calibri"/>
              </a:rPr>
              <a:t>học</a:t>
            </a:r>
            <a:r>
              <a:rPr lang="en-US" sz="2600" dirty="0">
                <a:solidFill>
                  <a:srgbClr val="000000"/>
                </a:solidFill>
                <a:latin typeface="Arial "/>
                <a:ea typeface="Calibri"/>
              </a:rPr>
              <a:t> </a:t>
            </a:r>
            <a:r>
              <a:rPr lang="en-US" sz="2600" dirty="0" err="1">
                <a:solidFill>
                  <a:srgbClr val="000000"/>
                </a:solidFill>
                <a:latin typeface="Arial "/>
                <a:ea typeface="Calibri"/>
              </a:rPr>
              <a:t>của</a:t>
            </a:r>
            <a:r>
              <a:rPr lang="en-US" sz="2600" dirty="0">
                <a:solidFill>
                  <a:srgbClr val="000000"/>
                </a:solidFill>
                <a:latin typeface="Arial "/>
                <a:ea typeface="Calibri"/>
              </a:rPr>
              <a:t> HS </a:t>
            </a:r>
            <a:r>
              <a:rPr lang="en-US" sz="2600" dirty="0" err="1">
                <a:solidFill>
                  <a:srgbClr val="000000"/>
                </a:solidFill>
                <a:latin typeface="Arial "/>
                <a:ea typeface="Calibri"/>
              </a:rPr>
              <a:t>và</a:t>
            </a:r>
            <a:r>
              <a:rPr lang="en-US" sz="2600" dirty="0">
                <a:solidFill>
                  <a:srgbClr val="000000"/>
                </a:solidFill>
                <a:latin typeface="Arial "/>
                <a:ea typeface="Calibri"/>
              </a:rPr>
              <a:t> </a:t>
            </a:r>
            <a:r>
              <a:rPr lang="en-US" sz="2600" dirty="0" err="1">
                <a:solidFill>
                  <a:srgbClr val="000000"/>
                </a:solidFill>
                <a:latin typeface="Arial "/>
                <a:ea typeface="Calibri"/>
              </a:rPr>
              <a:t>phối</a:t>
            </a:r>
            <a:r>
              <a:rPr lang="en-US" sz="2600" dirty="0">
                <a:solidFill>
                  <a:srgbClr val="000000"/>
                </a:solidFill>
                <a:latin typeface="Arial "/>
                <a:ea typeface="Calibri"/>
              </a:rPr>
              <a:t> </a:t>
            </a:r>
            <a:r>
              <a:rPr lang="en-US" sz="2600" dirty="0" err="1">
                <a:solidFill>
                  <a:srgbClr val="000000"/>
                </a:solidFill>
                <a:latin typeface="Arial "/>
                <a:ea typeface="Calibri"/>
              </a:rPr>
              <a:t>hợp</a:t>
            </a:r>
            <a:r>
              <a:rPr lang="en-US" sz="2600" dirty="0">
                <a:solidFill>
                  <a:srgbClr val="000000"/>
                </a:solidFill>
                <a:latin typeface="Arial "/>
                <a:ea typeface="Calibri"/>
              </a:rPr>
              <a:t> </a:t>
            </a:r>
            <a:r>
              <a:rPr lang="en-US" sz="2600" dirty="0" err="1">
                <a:solidFill>
                  <a:srgbClr val="000000"/>
                </a:solidFill>
                <a:latin typeface="Arial "/>
                <a:ea typeface="Calibri"/>
              </a:rPr>
              <a:t>của</a:t>
            </a:r>
            <a:r>
              <a:rPr lang="en-US" sz="2600" dirty="0">
                <a:solidFill>
                  <a:srgbClr val="000000"/>
                </a:solidFill>
                <a:latin typeface="Arial "/>
                <a:ea typeface="Calibri"/>
              </a:rPr>
              <a:t> </a:t>
            </a:r>
            <a:r>
              <a:rPr lang="en-US" sz="2600" dirty="0" err="1">
                <a:solidFill>
                  <a:srgbClr val="000000"/>
                </a:solidFill>
                <a:latin typeface="Arial "/>
                <a:ea typeface="Calibri"/>
              </a:rPr>
              <a:t>phụ</a:t>
            </a:r>
            <a:r>
              <a:rPr lang="en-US" sz="2600" dirty="0">
                <a:solidFill>
                  <a:srgbClr val="000000"/>
                </a:solidFill>
                <a:latin typeface="Arial "/>
                <a:ea typeface="Calibri"/>
              </a:rPr>
              <a:t> </a:t>
            </a:r>
            <a:r>
              <a:rPr lang="en-US" sz="2600" dirty="0" err="1">
                <a:solidFill>
                  <a:srgbClr val="000000"/>
                </a:solidFill>
                <a:latin typeface="Arial "/>
                <a:ea typeface="Calibri"/>
              </a:rPr>
              <a:t>huynh</a:t>
            </a:r>
            <a:r>
              <a:rPr lang="en-US" sz="2600" dirty="0">
                <a:solidFill>
                  <a:srgbClr val="000000"/>
                </a:solidFill>
                <a:latin typeface="Arial "/>
                <a:ea typeface="Calibri"/>
              </a:rPr>
              <a:t> HS. </a:t>
            </a:r>
            <a:endParaRPr lang="en-US" sz="2600" i="1" dirty="0">
              <a:solidFill>
                <a:srgbClr val="000000"/>
              </a:solidFill>
              <a:effectLst/>
              <a:latin typeface="Arial "/>
              <a:ea typeface="Calibri"/>
            </a:endParaRPr>
          </a:p>
        </p:txBody>
      </p:sp>
    </p:spTree>
    <p:extLst>
      <p:ext uri="{BB962C8B-B14F-4D97-AF65-F5344CB8AC3E}">
        <p14:creationId xmlns:p14="http://schemas.microsoft.com/office/powerpoint/2010/main" val="317023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randombar(horizontal)">
                                      <p:cBhvr>
                                        <p:cTn id="7" dur="500"/>
                                        <p:tgtEl>
                                          <p:spTgt spid="153"/>
                                        </p:tgtEl>
                                      </p:cBhvr>
                                    </p:animEffect>
                                  </p:childTnLst>
                                </p:cTn>
                              </p:par>
                              <p:par>
                                <p:cTn id="8" presetID="14" presetClass="entr" presetSubtype="10" fill="hold" nodeType="withEffect">
                                  <p:stCondLst>
                                    <p:cond delay="0"/>
                                  </p:stCondLst>
                                  <p:childTnLst>
                                    <p:set>
                                      <p:cBhvr>
                                        <p:cTn id="9" dur="1" fill="hold">
                                          <p:stCondLst>
                                            <p:cond delay="0"/>
                                          </p:stCondLst>
                                        </p:cTn>
                                        <p:tgtEl>
                                          <p:spTgt spid="151"/>
                                        </p:tgtEl>
                                        <p:attrNameLst>
                                          <p:attrName>style.visibility</p:attrName>
                                        </p:attrNameLst>
                                      </p:cBhvr>
                                      <p:to>
                                        <p:strVal val="visible"/>
                                      </p:to>
                                    </p:set>
                                    <p:animEffect transition="in" filter="randombar(horizontal)">
                                      <p:cBhvr>
                                        <p:cTn id="10"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023"/>
            <a:ext cx="12271899" cy="6858000"/>
          </a:xfrm>
          <a:prstGeom prst="rect">
            <a:avLst/>
          </a:prstGeom>
        </p:spPr>
      </p:pic>
      <p:sp>
        <p:nvSpPr>
          <p:cNvPr id="50" name="TextBox 49">
            <a:extLst>
              <a:ext uri="{FF2B5EF4-FFF2-40B4-BE49-F238E27FC236}">
                <a16:creationId xmlns:a16="http://schemas.microsoft.com/office/drawing/2014/main" xmlns="" id="{DC996F1D-F0EB-43F1-8C9B-9EBB90E7410F}"/>
              </a:ext>
            </a:extLst>
          </p:cNvPr>
          <p:cNvSpPr txBox="1"/>
          <p:nvPr/>
        </p:nvSpPr>
        <p:spPr>
          <a:xfrm>
            <a:off x="1252178" y="2042466"/>
            <a:ext cx="9793358" cy="1292662"/>
          </a:xfrm>
          <a:prstGeom prst="rect">
            <a:avLst/>
          </a:prstGeom>
          <a:noFill/>
        </p:spPr>
        <p:txBody>
          <a:bodyPr wrap="square">
            <a:spAutoFit/>
          </a:bodyPr>
          <a:lstStyle/>
          <a:p>
            <a:pPr algn="just"/>
            <a:r>
              <a:rPr lang="en-US" sz="2400" dirty="0"/>
              <a:t> </a:t>
            </a:r>
            <a:r>
              <a:rPr lang="vi-VN" sz="2600" dirty="0"/>
              <a:t>- Chú trọng phát triển năng lực phối hợp vận động nhằm tăng cường và mở rộng vốn kĩ năng vận động, hình thành khả năng tiếp thu nhanh bài tập vận động mới.</a:t>
            </a:r>
            <a:endParaRPr lang="en-US" sz="2600" dirty="0"/>
          </a:p>
        </p:txBody>
      </p:sp>
      <p:pic>
        <p:nvPicPr>
          <p:cNvPr id="51" name="Picture 50">
            <a:extLst>
              <a:ext uri="{FF2B5EF4-FFF2-40B4-BE49-F238E27FC236}">
                <a16:creationId xmlns:a16="http://schemas.microsoft.com/office/drawing/2014/main" xmlns="" id="{BCB041DE-520F-4B54-8400-249A3063A2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178" y="2042466"/>
            <a:ext cx="607867" cy="544880"/>
          </a:xfrm>
          <a:prstGeom prst="rect">
            <a:avLst/>
          </a:prstGeom>
        </p:spPr>
      </p:pic>
      <p:sp>
        <p:nvSpPr>
          <p:cNvPr id="52" name="TextBox 51">
            <a:extLst>
              <a:ext uri="{FF2B5EF4-FFF2-40B4-BE49-F238E27FC236}">
                <a16:creationId xmlns:a16="http://schemas.microsoft.com/office/drawing/2014/main" xmlns="" id="{65B88FB5-9C54-4035-9E83-70FF1A069F20}"/>
              </a:ext>
            </a:extLst>
          </p:cNvPr>
          <p:cNvSpPr txBox="1"/>
          <p:nvPr/>
        </p:nvSpPr>
        <p:spPr>
          <a:xfrm>
            <a:off x="1288597" y="1010385"/>
            <a:ext cx="9788112" cy="892552"/>
          </a:xfrm>
          <a:prstGeom prst="rect">
            <a:avLst/>
          </a:prstGeom>
          <a:noFill/>
        </p:spPr>
        <p:txBody>
          <a:bodyPr wrap="square">
            <a:spAutoFit/>
          </a:bodyPr>
          <a:lstStyle/>
          <a:p>
            <a:pPr algn="just"/>
            <a:r>
              <a:rPr lang="en-US" sz="2600" dirty="0">
                <a:latin typeface="Arial" pitchFamily="34" charset="0"/>
                <a:cs typeface="Arial" pitchFamily="34" charset="0"/>
              </a:rPr>
              <a:t>- </a:t>
            </a:r>
            <a:r>
              <a:rPr lang="en-US" sz="2600" dirty="0" err="1">
                <a:latin typeface="Arial" pitchFamily="34" charset="0"/>
                <a:cs typeface="Arial" pitchFamily="34" charset="0"/>
              </a:rPr>
              <a:t>Có</a:t>
            </a:r>
            <a:r>
              <a:rPr lang="en-US" sz="2600" dirty="0">
                <a:latin typeface="Arial" pitchFamily="34" charset="0"/>
                <a:cs typeface="Arial" pitchFamily="34" charset="0"/>
              </a:rPr>
              <a:t> </a:t>
            </a:r>
            <a:r>
              <a:rPr lang="en-US" sz="2600" dirty="0" err="1">
                <a:latin typeface="Arial" pitchFamily="34" charset="0"/>
                <a:cs typeface="Arial" pitchFamily="34" charset="0"/>
              </a:rPr>
              <a:t>độ</a:t>
            </a:r>
            <a:r>
              <a:rPr lang="en-US" sz="2600" dirty="0">
                <a:latin typeface="Arial" pitchFamily="34" charset="0"/>
                <a:cs typeface="Arial" pitchFamily="34" charset="0"/>
              </a:rPr>
              <a:t> </a:t>
            </a:r>
            <a:r>
              <a:rPr lang="en-US" sz="2600" dirty="0" err="1">
                <a:latin typeface="Arial" pitchFamily="34" charset="0"/>
                <a:cs typeface="Arial" pitchFamily="34" charset="0"/>
              </a:rPr>
              <a:t>mở</a:t>
            </a:r>
            <a:r>
              <a:rPr lang="en-US" sz="2600" dirty="0">
                <a:latin typeface="Arial" pitchFamily="34" charset="0"/>
                <a:cs typeface="Arial" pitchFamily="34" charset="0"/>
              </a:rPr>
              <a:t> </a:t>
            </a:r>
            <a:r>
              <a:rPr lang="en-US" sz="2600" dirty="0" err="1">
                <a:latin typeface="Arial" pitchFamily="34" charset="0"/>
                <a:cs typeface="Arial" pitchFamily="34" charset="0"/>
              </a:rPr>
              <a:t>thích</a:t>
            </a:r>
            <a:r>
              <a:rPr lang="en-US" sz="2600" dirty="0">
                <a:latin typeface="Arial" pitchFamily="34" charset="0"/>
                <a:cs typeface="Arial" pitchFamily="34" charset="0"/>
              </a:rPr>
              <a:t> </a:t>
            </a:r>
            <a:r>
              <a:rPr lang="en-US" sz="2600" dirty="0" err="1">
                <a:latin typeface="Arial" pitchFamily="34" charset="0"/>
                <a:cs typeface="Arial" pitchFamily="34" charset="0"/>
              </a:rPr>
              <a:t>hợp</a:t>
            </a:r>
            <a:r>
              <a:rPr lang="en-US" sz="2600" dirty="0">
                <a:latin typeface="Arial" pitchFamily="34" charset="0"/>
                <a:cs typeface="Arial" pitchFamily="34" charset="0"/>
              </a:rPr>
              <a:t>, </a:t>
            </a:r>
            <a:r>
              <a:rPr lang="en-US" sz="2600" dirty="0" err="1">
                <a:latin typeface="Arial" pitchFamily="34" charset="0"/>
                <a:cs typeface="Arial" pitchFamily="34" charset="0"/>
              </a:rPr>
              <a:t>thuận</a:t>
            </a:r>
            <a:r>
              <a:rPr lang="en-US" sz="2600" dirty="0">
                <a:latin typeface="Arial" pitchFamily="34" charset="0"/>
                <a:cs typeface="Arial" pitchFamily="34" charset="0"/>
              </a:rPr>
              <a:t> </a:t>
            </a:r>
            <a:r>
              <a:rPr lang="en-US" sz="2600" dirty="0" err="1">
                <a:latin typeface="Arial" pitchFamily="34" charset="0"/>
                <a:cs typeface="Arial" pitchFamily="34" charset="0"/>
              </a:rPr>
              <a:t>tiện</a:t>
            </a:r>
            <a:r>
              <a:rPr lang="en-US" sz="2600" dirty="0">
                <a:latin typeface="Arial" pitchFamily="34" charset="0"/>
                <a:cs typeface="Arial" pitchFamily="34" charset="0"/>
              </a:rPr>
              <a:t> </a:t>
            </a:r>
            <a:r>
              <a:rPr lang="en-US" sz="2600" dirty="0" err="1">
                <a:latin typeface="Arial" pitchFamily="34" charset="0"/>
                <a:cs typeface="Arial" pitchFamily="34" charset="0"/>
              </a:rPr>
              <a:t>cho</a:t>
            </a:r>
            <a:r>
              <a:rPr lang="en-US" sz="2600" dirty="0">
                <a:latin typeface="Arial" pitchFamily="34" charset="0"/>
                <a:cs typeface="Arial" pitchFamily="34" charset="0"/>
              </a:rPr>
              <a:t> </a:t>
            </a:r>
            <a:r>
              <a:rPr lang="en-US" sz="2600" dirty="0" err="1">
                <a:latin typeface="Arial" pitchFamily="34" charset="0"/>
                <a:cs typeface="Arial" pitchFamily="34" charset="0"/>
              </a:rPr>
              <a:t>việc</a:t>
            </a:r>
            <a:r>
              <a:rPr lang="en-US" sz="2600" dirty="0">
                <a:latin typeface="Arial" pitchFamily="34" charset="0"/>
                <a:cs typeface="Arial" pitchFamily="34" charset="0"/>
              </a:rPr>
              <a:t> </a:t>
            </a:r>
            <a:r>
              <a:rPr lang="en-US" sz="2600" dirty="0" err="1">
                <a:latin typeface="Arial" pitchFamily="34" charset="0"/>
                <a:cs typeface="Arial" pitchFamily="34" charset="0"/>
              </a:rPr>
              <a:t>cập</a:t>
            </a:r>
            <a:r>
              <a:rPr lang="en-US" sz="2600" dirty="0">
                <a:latin typeface="Arial" pitchFamily="34" charset="0"/>
                <a:cs typeface="Arial" pitchFamily="34" charset="0"/>
              </a:rPr>
              <a:t> </a:t>
            </a:r>
            <a:r>
              <a:rPr lang="en-US" sz="2600" dirty="0" err="1">
                <a:latin typeface="Arial" pitchFamily="34" charset="0"/>
                <a:cs typeface="Arial" pitchFamily="34" charset="0"/>
              </a:rPr>
              <a:t>nhật</a:t>
            </a:r>
            <a:r>
              <a:rPr lang="en-US" sz="2600" dirty="0">
                <a:latin typeface="Arial" pitchFamily="34" charset="0"/>
                <a:cs typeface="Arial" pitchFamily="34" charset="0"/>
              </a:rPr>
              <a:t> </a:t>
            </a:r>
            <a:r>
              <a:rPr lang="en-US" sz="2600" dirty="0" err="1">
                <a:latin typeface="Arial" pitchFamily="34" charset="0"/>
                <a:cs typeface="Arial" pitchFamily="34" charset="0"/>
              </a:rPr>
              <a:t>thông</a:t>
            </a:r>
            <a:r>
              <a:rPr lang="en-US" sz="2600" dirty="0">
                <a:latin typeface="Arial" pitchFamily="34" charset="0"/>
                <a:cs typeface="Arial" pitchFamily="34" charset="0"/>
              </a:rPr>
              <a:t> tin </a:t>
            </a:r>
            <a:r>
              <a:rPr lang="en-US" sz="2600" dirty="0" err="1">
                <a:latin typeface="Arial" pitchFamily="34" charset="0"/>
                <a:cs typeface="Arial" pitchFamily="34" charset="0"/>
              </a:rPr>
              <a:t>và</a:t>
            </a:r>
            <a:r>
              <a:rPr lang="en-US" sz="2600" dirty="0">
                <a:latin typeface="Arial" pitchFamily="34" charset="0"/>
                <a:cs typeface="Arial" pitchFamily="34" charset="0"/>
              </a:rPr>
              <a:t> </a:t>
            </a:r>
            <a:r>
              <a:rPr lang="en-US" sz="2600" dirty="0" err="1">
                <a:latin typeface="Arial" pitchFamily="34" charset="0"/>
                <a:cs typeface="Arial" pitchFamily="34" charset="0"/>
              </a:rPr>
              <a:t>bổ</a:t>
            </a:r>
            <a:r>
              <a:rPr lang="en-US" sz="2600" dirty="0">
                <a:latin typeface="Arial" pitchFamily="34" charset="0"/>
                <a:cs typeface="Arial" pitchFamily="34" charset="0"/>
              </a:rPr>
              <a:t> sung </a:t>
            </a:r>
            <a:r>
              <a:rPr lang="en-US" sz="2600" dirty="0" err="1">
                <a:latin typeface="Arial" pitchFamily="34" charset="0"/>
                <a:cs typeface="Arial" pitchFamily="34" charset="0"/>
              </a:rPr>
              <a:t>kiến</a:t>
            </a:r>
            <a:r>
              <a:rPr lang="en-US" sz="2600" dirty="0">
                <a:latin typeface="Arial" pitchFamily="34" charset="0"/>
                <a:cs typeface="Arial" pitchFamily="34" charset="0"/>
              </a:rPr>
              <a:t> </a:t>
            </a:r>
            <a:r>
              <a:rPr lang="en-US" sz="2600" dirty="0" err="1">
                <a:latin typeface="Arial" pitchFamily="34" charset="0"/>
                <a:cs typeface="Arial" pitchFamily="34" charset="0"/>
              </a:rPr>
              <a:t>thức</a:t>
            </a:r>
            <a:r>
              <a:rPr lang="en-US" sz="2600" dirty="0">
                <a:latin typeface="Arial" pitchFamily="34" charset="0"/>
                <a:cs typeface="Arial" pitchFamily="34" charset="0"/>
              </a:rPr>
              <a:t> </a:t>
            </a:r>
            <a:r>
              <a:rPr lang="en-US" sz="2600" dirty="0" err="1">
                <a:latin typeface="Arial" pitchFamily="34" charset="0"/>
                <a:cs typeface="Arial" pitchFamily="34" charset="0"/>
              </a:rPr>
              <a:t>theo</a:t>
            </a:r>
            <a:r>
              <a:rPr lang="en-US" sz="2600" dirty="0">
                <a:latin typeface="Arial" pitchFamily="34" charset="0"/>
                <a:cs typeface="Arial" pitchFamily="34" charset="0"/>
              </a:rPr>
              <a:t> </a:t>
            </a:r>
            <a:r>
              <a:rPr lang="en-US" sz="2600" dirty="0" err="1">
                <a:latin typeface="Arial" pitchFamily="34" charset="0"/>
                <a:cs typeface="Arial" pitchFamily="34" charset="0"/>
              </a:rPr>
              <a:t>vùng</a:t>
            </a:r>
            <a:r>
              <a:rPr lang="en-US" sz="2600" dirty="0">
                <a:latin typeface="Arial" pitchFamily="34" charset="0"/>
                <a:cs typeface="Arial" pitchFamily="34" charset="0"/>
              </a:rPr>
              <a:t> </a:t>
            </a:r>
            <a:r>
              <a:rPr lang="en-US" sz="2600" dirty="0" err="1">
                <a:latin typeface="Arial" pitchFamily="34" charset="0"/>
                <a:cs typeface="Arial" pitchFamily="34" charset="0"/>
              </a:rPr>
              <a:t>miền</a:t>
            </a:r>
            <a:r>
              <a:rPr lang="en-US" sz="2600" dirty="0">
                <a:latin typeface="Arial" pitchFamily="34" charset="0"/>
                <a:cs typeface="Arial" pitchFamily="34" charset="0"/>
              </a:rPr>
              <a:t>.</a:t>
            </a:r>
          </a:p>
        </p:txBody>
      </p:sp>
      <p:pic>
        <p:nvPicPr>
          <p:cNvPr id="53" name="Picture 52">
            <a:extLst>
              <a:ext uri="{FF2B5EF4-FFF2-40B4-BE49-F238E27FC236}">
                <a16:creationId xmlns:a16="http://schemas.microsoft.com/office/drawing/2014/main" xmlns="" id="{9F3475E3-EE54-47F6-9A40-B625D14D94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960" y="1041558"/>
            <a:ext cx="622269" cy="544880"/>
          </a:xfrm>
          <a:prstGeom prst="rect">
            <a:avLst/>
          </a:prstGeom>
        </p:spPr>
      </p:pic>
      <p:sp>
        <p:nvSpPr>
          <p:cNvPr id="8" name="TextBox 7">
            <a:extLst>
              <a:ext uri="{FF2B5EF4-FFF2-40B4-BE49-F238E27FC236}">
                <a16:creationId xmlns:a16="http://schemas.microsoft.com/office/drawing/2014/main" xmlns="" id="{4D5D181D-C009-389F-BFE3-B79194F13657}"/>
              </a:ext>
            </a:extLst>
          </p:cNvPr>
          <p:cNvSpPr txBox="1"/>
          <p:nvPr/>
        </p:nvSpPr>
        <p:spPr>
          <a:xfrm>
            <a:off x="1288597" y="3436228"/>
            <a:ext cx="9673812" cy="2492990"/>
          </a:xfrm>
          <a:prstGeom prst="rect">
            <a:avLst/>
          </a:prstGeom>
          <a:noFill/>
        </p:spPr>
        <p:txBody>
          <a:bodyPr wrap="square">
            <a:spAutoFit/>
          </a:bodyPr>
          <a:lstStyle/>
          <a:p>
            <a:pPr algn="just"/>
            <a:r>
              <a:rPr lang="vi-VN" sz="2600" dirty="0">
                <a:solidFill>
                  <a:prstClr val="black"/>
                </a:solidFill>
              </a:rPr>
              <a:t>-</a:t>
            </a:r>
            <a:r>
              <a:rPr lang="vi-VN" sz="2600" dirty="0">
                <a:cs typeface="Calibri" pitchFamily="34" charset="0"/>
              </a:rPr>
              <a:t> Phạm vi, loại hình bài tập vận động đảm bảo:</a:t>
            </a:r>
          </a:p>
          <a:p>
            <a:pPr algn="just"/>
            <a:r>
              <a:rPr lang="vi-VN" sz="2600" dirty="0">
                <a:cs typeface="Calibri" pitchFamily="34" charset="0"/>
              </a:rPr>
              <a:t>+ Phù hợp với khả năng tiếp thu, trình độ thể lực của HS.</a:t>
            </a:r>
          </a:p>
          <a:p>
            <a:pPr algn="just"/>
            <a:r>
              <a:rPr lang="vi-VN" sz="2600" dirty="0">
                <a:cs typeface="Calibri" pitchFamily="34" charset="0"/>
              </a:rPr>
              <a:t>+ Gần gũi với hoạt động vận động của lứa tuổi, HS có thể sử dụng để vui chơi, luyện tập hằng ngày.</a:t>
            </a:r>
          </a:p>
          <a:p>
            <a:pPr algn="just"/>
            <a:r>
              <a:rPr lang="vi-VN" sz="2600" dirty="0">
                <a:cs typeface="Calibri" pitchFamily="34" charset="0"/>
              </a:rPr>
              <a:t>+ Có tác dụng phát triển nhu cầu và sự nỗ lực trong học tập, rèn luyện của HS.</a:t>
            </a:r>
          </a:p>
        </p:txBody>
      </p:sp>
      <p:pic>
        <p:nvPicPr>
          <p:cNvPr id="9" name="Picture 8">
            <a:extLst>
              <a:ext uri="{FF2B5EF4-FFF2-40B4-BE49-F238E27FC236}">
                <a16:creationId xmlns:a16="http://schemas.microsoft.com/office/drawing/2014/main" xmlns="" id="{7057803E-473A-D19D-CE4B-2BD8125611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351" y="3457010"/>
            <a:ext cx="590313" cy="544880"/>
          </a:xfrm>
          <a:prstGeom prst="rect">
            <a:avLst/>
          </a:prstGeom>
        </p:spPr>
      </p:pic>
    </p:spTree>
    <p:extLst>
      <p:ext uri="{BB962C8B-B14F-4D97-AF65-F5344CB8AC3E}">
        <p14:creationId xmlns:p14="http://schemas.microsoft.com/office/powerpoint/2010/main" val="8748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9305"/>
            <a:ext cx="12261180" cy="6858000"/>
          </a:xfrm>
          <a:prstGeom prst="rect">
            <a:avLst/>
          </a:prstGeom>
        </p:spPr>
      </p:pic>
      <p:sp>
        <p:nvSpPr>
          <p:cNvPr id="19" name="Flowchart: Delay 6"/>
          <p:cNvSpPr/>
          <p:nvPr/>
        </p:nvSpPr>
        <p:spPr>
          <a:xfrm rot="5400000">
            <a:off x="4875783" y="-4420077"/>
            <a:ext cx="2846836" cy="11785600"/>
          </a:xfrm>
          <a:custGeom>
            <a:avLst/>
            <a:gdLst>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2009269"/>
              <a:gd name="connsiteY0" fmla="*/ 0 h 9144000"/>
              <a:gd name="connsiteX1" fmla="*/ 981075 w 2009269"/>
              <a:gd name="connsiteY1" fmla="*/ 0 h 9144000"/>
              <a:gd name="connsiteX2" fmla="*/ 1962150 w 2009269"/>
              <a:gd name="connsiteY2" fmla="*/ 4572000 h 9144000"/>
              <a:gd name="connsiteX3" fmla="*/ 1522095 w 2009269"/>
              <a:gd name="connsiteY3" fmla="*/ 8237220 h 9144000"/>
              <a:gd name="connsiteX4" fmla="*/ 0 w 2009269"/>
              <a:gd name="connsiteY4" fmla="*/ 9144000 h 9144000"/>
              <a:gd name="connsiteX5" fmla="*/ 0 w 2009269"/>
              <a:gd name="connsiteY5" fmla="*/ 0 h 9144000"/>
              <a:gd name="connsiteX0" fmla="*/ 0 w 2009269"/>
              <a:gd name="connsiteY0" fmla="*/ 0 h 8237220"/>
              <a:gd name="connsiteX1" fmla="*/ 981075 w 2009269"/>
              <a:gd name="connsiteY1" fmla="*/ 0 h 8237220"/>
              <a:gd name="connsiteX2" fmla="*/ 1962150 w 2009269"/>
              <a:gd name="connsiteY2" fmla="*/ 4572000 h 8237220"/>
              <a:gd name="connsiteX3" fmla="*/ 1522095 w 2009269"/>
              <a:gd name="connsiteY3" fmla="*/ 8237220 h 8237220"/>
              <a:gd name="connsiteX4" fmla="*/ 457203 w 2009269"/>
              <a:gd name="connsiteY4" fmla="*/ 7917180 h 8237220"/>
              <a:gd name="connsiteX5" fmla="*/ 0 w 2009269"/>
              <a:gd name="connsiteY5" fmla="*/ 0 h 8237220"/>
              <a:gd name="connsiteX0" fmla="*/ 0 w 2004991"/>
              <a:gd name="connsiteY0" fmla="*/ 0 h 7932420"/>
              <a:gd name="connsiteX1" fmla="*/ 981075 w 2004991"/>
              <a:gd name="connsiteY1" fmla="*/ 0 h 7932420"/>
              <a:gd name="connsiteX2" fmla="*/ 1962150 w 2004991"/>
              <a:gd name="connsiteY2" fmla="*/ 4572000 h 7932420"/>
              <a:gd name="connsiteX3" fmla="*/ 1506857 w 2004991"/>
              <a:gd name="connsiteY3" fmla="*/ 7932420 h 7932420"/>
              <a:gd name="connsiteX4" fmla="*/ 457203 w 2004991"/>
              <a:gd name="connsiteY4" fmla="*/ 7917180 h 7932420"/>
              <a:gd name="connsiteX5" fmla="*/ 0 w 2004991"/>
              <a:gd name="connsiteY5" fmla="*/ 0 h 7932420"/>
              <a:gd name="connsiteX0" fmla="*/ 0 w 2009271"/>
              <a:gd name="connsiteY0" fmla="*/ 0 h 7917180"/>
              <a:gd name="connsiteX1" fmla="*/ 981075 w 2009271"/>
              <a:gd name="connsiteY1" fmla="*/ 0 h 7917180"/>
              <a:gd name="connsiteX2" fmla="*/ 1962150 w 2009271"/>
              <a:gd name="connsiteY2" fmla="*/ 4572000 h 7917180"/>
              <a:gd name="connsiteX3" fmla="*/ 1522099 w 2009271"/>
              <a:gd name="connsiteY3" fmla="*/ 7917180 h 7917180"/>
              <a:gd name="connsiteX4" fmla="*/ 457203 w 2009271"/>
              <a:gd name="connsiteY4" fmla="*/ 7917180 h 7917180"/>
              <a:gd name="connsiteX5" fmla="*/ 0 w 2009271"/>
              <a:gd name="connsiteY5" fmla="*/ 0 h 7917180"/>
              <a:gd name="connsiteX0" fmla="*/ 0 w 2009271"/>
              <a:gd name="connsiteY0" fmla="*/ 0 h 7917180"/>
              <a:gd name="connsiteX1" fmla="*/ 981075 w 2009271"/>
              <a:gd name="connsiteY1" fmla="*/ 0 h 7917180"/>
              <a:gd name="connsiteX2" fmla="*/ 1962150 w 2009271"/>
              <a:gd name="connsiteY2" fmla="*/ 4572000 h 7917180"/>
              <a:gd name="connsiteX3" fmla="*/ 1522099 w 2009271"/>
              <a:gd name="connsiteY3" fmla="*/ 7917180 h 7917180"/>
              <a:gd name="connsiteX4" fmla="*/ 457205 w 2009271"/>
              <a:gd name="connsiteY4" fmla="*/ 7917180 h 7917180"/>
              <a:gd name="connsiteX5" fmla="*/ 0 w 2009271"/>
              <a:gd name="connsiteY5" fmla="*/ 0 h 7917180"/>
              <a:gd name="connsiteX0" fmla="*/ 0 w 2052641"/>
              <a:gd name="connsiteY0" fmla="*/ 0 h 7917180"/>
              <a:gd name="connsiteX1" fmla="*/ 981075 w 2052641"/>
              <a:gd name="connsiteY1" fmla="*/ 0 h 7917180"/>
              <a:gd name="connsiteX2" fmla="*/ 2015493 w 2052641"/>
              <a:gd name="connsiteY2" fmla="*/ 4579620 h 7917180"/>
              <a:gd name="connsiteX3" fmla="*/ 1522099 w 2052641"/>
              <a:gd name="connsiteY3" fmla="*/ 7917180 h 7917180"/>
              <a:gd name="connsiteX4" fmla="*/ 457205 w 2052641"/>
              <a:gd name="connsiteY4" fmla="*/ 7917180 h 7917180"/>
              <a:gd name="connsiteX5" fmla="*/ 0 w 2052641"/>
              <a:gd name="connsiteY5" fmla="*/ 0 h 7917180"/>
              <a:gd name="connsiteX0" fmla="*/ 0 w 2107922"/>
              <a:gd name="connsiteY0" fmla="*/ 0 h 7917180"/>
              <a:gd name="connsiteX1" fmla="*/ 981075 w 2107922"/>
              <a:gd name="connsiteY1" fmla="*/ 0 h 7917180"/>
              <a:gd name="connsiteX2" fmla="*/ 2015493 w 2107922"/>
              <a:gd name="connsiteY2" fmla="*/ 4579620 h 7917180"/>
              <a:gd name="connsiteX3" fmla="*/ 1689741 w 2107922"/>
              <a:gd name="connsiteY3" fmla="*/ 7894320 h 7917180"/>
              <a:gd name="connsiteX4" fmla="*/ 457205 w 2107922"/>
              <a:gd name="connsiteY4" fmla="*/ 7917180 h 7917180"/>
              <a:gd name="connsiteX5" fmla="*/ 0 w 2107922"/>
              <a:gd name="connsiteY5" fmla="*/ 0 h 7917180"/>
              <a:gd name="connsiteX0" fmla="*/ 0 w 2104670"/>
              <a:gd name="connsiteY0" fmla="*/ 0 h 7924800"/>
              <a:gd name="connsiteX1" fmla="*/ 981075 w 2104670"/>
              <a:gd name="connsiteY1" fmla="*/ 0 h 7924800"/>
              <a:gd name="connsiteX2" fmla="*/ 2015493 w 2104670"/>
              <a:gd name="connsiteY2" fmla="*/ 4579620 h 7924800"/>
              <a:gd name="connsiteX3" fmla="*/ 1682121 w 2104670"/>
              <a:gd name="connsiteY3" fmla="*/ 7924800 h 7924800"/>
              <a:gd name="connsiteX4" fmla="*/ 457205 w 2104670"/>
              <a:gd name="connsiteY4" fmla="*/ 7917180 h 7924800"/>
              <a:gd name="connsiteX5" fmla="*/ 0 w 2104670"/>
              <a:gd name="connsiteY5" fmla="*/ 0 h 7924800"/>
              <a:gd name="connsiteX0" fmla="*/ 220975 w 2325645"/>
              <a:gd name="connsiteY0" fmla="*/ 0 h 7924800"/>
              <a:gd name="connsiteX1" fmla="*/ 1202050 w 2325645"/>
              <a:gd name="connsiteY1" fmla="*/ 0 h 7924800"/>
              <a:gd name="connsiteX2" fmla="*/ 2236468 w 2325645"/>
              <a:gd name="connsiteY2" fmla="*/ 4579620 h 7924800"/>
              <a:gd name="connsiteX3" fmla="*/ 1903096 w 2325645"/>
              <a:gd name="connsiteY3" fmla="*/ 7924800 h 7924800"/>
              <a:gd name="connsiteX4" fmla="*/ 0 w 2325645"/>
              <a:gd name="connsiteY4" fmla="*/ 7917180 h 7924800"/>
              <a:gd name="connsiteX5" fmla="*/ 220975 w 2325645"/>
              <a:gd name="connsiteY5" fmla="*/ 0 h 7924800"/>
              <a:gd name="connsiteX0" fmla="*/ 15235 w 2325645"/>
              <a:gd name="connsiteY0" fmla="*/ 0 h 7932423"/>
              <a:gd name="connsiteX1" fmla="*/ 1202050 w 2325645"/>
              <a:gd name="connsiteY1" fmla="*/ 7623 h 7932423"/>
              <a:gd name="connsiteX2" fmla="*/ 2236468 w 2325645"/>
              <a:gd name="connsiteY2" fmla="*/ 4587243 h 7932423"/>
              <a:gd name="connsiteX3" fmla="*/ 1903096 w 2325645"/>
              <a:gd name="connsiteY3" fmla="*/ 7932423 h 7932423"/>
              <a:gd name="connsiteX4" fmla="*/ 0 w 2325645"/>
              <a:gd name="connsiteY4" fmla="*/ 7924803 h 7932423"/>
              <a:gd name="connsiteX5" fmla="*/ 15235 w 2325645"/>
              <a:gd name="connsiteY5" fmla="*/ 0 h 7932423"/>
              <a:gd name="connsiteX0" fmla="*/ 375 w 2310785"/>
              <a:gd name="connsiteY0" fmla="*/ 0 h 7932423"/>
              <a:gd name="connsiteX1" fmla="*/ 1187190 w 2310785"/>
              <a:gd name="connsiteY1" fmla="*/ 7623 h 7932423"/>
              <a:gd name="connsiteX2" fmla="*/ 2221608 w 2310785"/>
              <a:gd name="connsiteY2" fmla="*/ 4587243 h 7932423"/>
              <a:gd name="connsiteX3" fmla="*/ 1888236 w 2310785"/>
              <a:gd name="connsiteY3" fmla="*/ 7932423 h 7932423"/>
              <a:gd name="connsiteX4" fmla="*/ 38480 w 2310785"/>
              <a:gd name="connsiteY4" fmla="*/ 7924803 h 7932423"/>
              <a:gd name="connsiteX5" fmla="*/ 375 w 2310785"/>
              <a:gd name="connsiteY5" fmla="*/ 0 h 7932423"/>
              <a:gd name="connsiteX0" fmla="*/ 375 w 2287880"/>
              <a:gd name="connsiteY0" fmla="*/ 0 h 7932423"/>
              <a:gd name="connsiteX1" fmla="*/ 1187190 w 2287880"/>
              <a:gd name="connsiteY1" fmla="*/ 7623 h 7932423"/>
              <a:gd name="connsiteX2" fmla="*/ 2221608 w 2287880"/>
              <a:gd name="connsiteY2" fmla="*/ 4587243 h 7932423"/>
              <a:gd name="connsiteX3" fmla="*/ 1888236 w 2287880"/>
              <a:gd name="connsiteY3" fmla="*/ 7932423 h 7932423"/>
              <a:gd name="connsiteX4" fmla="*/ 38480 w 2287880"/>
              <a:gd name="connsiteY4" fmla="*/ 7924803 h 7932423"/>
              <a:gd name="connsiteX5" fmla="*/ 375 w 2287880"/>
              <a:gd name="connsiteY5" fmla="*/ 0 h 7932423"/>
              <a:gd name="connsiteX0" fmla="*/ 375 w 2333194"/>
              <a:gd name="connsiteY0" fmla="*/ 0 h 7932423"/>
              <a:gd name="connsiteX1" fmla="*/ 1187190 w 2333194"/>
              <a:gd name="connsiteY1" fmla="*/ 7623 h 7932423"/>
              <a:gd name="connsiteX2" fmla="*/ 2288194 w 2333194"/>
              <a:gd name="connsiteY2" fmla="*/ 4564383 h 7932423"/>
              <a:gd name="connsiteX3" fmla="*/ 1888236 w 2333194"/>
              <a:gd name="connsiteY3" fmla="*/ 7932423 h 7932423"/>
              <a:gd name="connsiteX4" fmla="*/ 38480 w 2333194"/>
              <a:gd name="connsiteY4" fmla="*/ 7924803 h 7932423"/>
              <a:gd name="connsiteX5" fmla="*/ 375 w 2333194"/>
              <a:gd name="connsiteY5" fmla="*/ 0 h 7932423"/>
              <a:gd name="connsiteX0" fmla="*/ 375 w 2347985"/>
              <a:gd name="connsiteY0" fmla="*/ 0 h 7932423"/>
              <a:gd name="connsiteX1" fmla="*/ 1187190 w 2347985"/>
              <a:gd name="connsiteY1" fmla="*/ 7623 h 7932423"/>
              <a:gd name="connsiteX2" fmla="*/ 2288194 w 2347985"/>
              <a:gd name="connsiteY2" fmla="*/ 4564383 h 7932423"/>
              <a:gd name="connsiteX3" fmla="*/ 1888236 w 2347985"/>
              <a:gd name="connsiteY3" fmla="*/ 7932423 h 7932423"/>
              <a:gd name="connsiteX4" fmla="*/ 38480 w 2347985"/>
              <a:gd name="connsiteY4" fmla="*/ 7924803 h 7932423"/>
              <a:gd name="connsiteX5" fmla="*/ 375 w 2347985"/>
              <a:gd name="connsiteY5" fmla="*/ 0 h 7932423"/>
              <a:gd name="connsiteX0" fmla="*/ 375 w 2314415"/>
              <a:gd name="connsiteY0" fmla="*/ 0 h 7932423"/>
              <a:gd name="connsiteX1" fmla="*/ 1187190 w 2314415"/>
              <a:gd name="connsiteY1" fmla="*/ 7623 h 7932423"/>
              <a:gd name="connsiteX2" fmla="*/ 2288194 w 2314415"/>
              <a:gd name="connsiteY2" fmla="*/ 4564383 h 7932423"/>
              <a:gd name="connsiteX3" fmla="*/ 1888236 w 2314415"/>
              <a:gd name="connsiteY3" fmla="*/ 7932423 h 7932423"/>
              <a:gd name="connsiteX4" fmla="*/ 38480 w 2314415"/>
              <a:gd name="connsiteY4" fmla="*/ 7924803 h 7932423"/>
              <a:gd name="connsiteX5" fmla="*/ 375 w 2314415"/>
              <a:gd name="connsiteY5" fmla="*/ 0 h 7932423"/>
              <a:gd name="connsiteX0" fmla="*/ 375 w 2314415"/>
              <a:gd name="connsiteY0" fmla="*/ 0 h 7932423"/>
              <a:gd name="connsiteX1" fmla="*/ 1187190 w 2314415"/>
              <a:gd name="connsiteY1" fmla="*/ 7623 h 7932423"/>
              <a:gd name="connsiteX2" fmla="*/ 2288194 w 2314415"/>
              <a:gd name="connsiteY2" fmla="*/ 4564383 h 7932423"/>
              <a:gd name="connsiteX3" fmla="*/ 1888236 w 2314415"/>
              <a:gd name="connsiteY3" fmla="*/ 7932423 h 7932423"/>
              <a:gd name="connsiteX4" fmla="*/ 38480 w 2314415"/>
              <a:gd name="connsiteY4" fmla="*/ 7924803 h 7932423"/>
              <a:gd name="connsiteX5" fmla="*/ 375 w 2314415"/>
              <a:gd name="connsiteY5" fmla="*/ 0 h 7932423"/>
              <a:gd name="connsiteX0" fmla="*/ 375 w 2309950"/>
              <a:gd name="connsiteY0" fmla="*/ 0 h 7932423"/>
              <a:gd name="connsiteX1" fmla="*/ 1381150 w 2309950"/>
              <a:gd name="connsiteY1" fmla="*/ 7621 h 7932423"/>
              <a:gd name="connsiteX2" fmla="*/ 2288194 w 2309950"/>
              <a:gd name="connsiteY2" fmla="*/ 4564383 h 7932423"/>
              <a:gd name="connsiteX3" fmla="*/ 1888236 w 2309950"/>
              <a:gd name="connsiteY3" fmla="*/ 7932423 h 7932423"/>
              <a:gd name="connsiteX4" fmla="*/ 38480 w 2309950"/>
              <a:gd name="connsiteY4" fmla="*/ 7924803 h 7932423"/>
              <a:gd name="connsiteX5" fmla="*/ 375 w 2309950"/>
              <a:gd name="connsiteY5" fmla="*/ 0 h 7932423"/>
              <a:gd name="connsiteX0" fmla="*/ 375 w 2309950"/>
              <a:gd name="connsiteY0" fmla="*/ 0 h 7932423"/>
              <a:gd name="connsiteX1" fmla="*/ 1381150 w 2309950"/>
              <a:gd name="connsiteY1" fmla="*/ 7621 h 7932423"/>
              <a:gd name="connsiteX2" fmla="*/ 2288194 w 2309950"/>
              <a:gd name="connsiteY2" fmla="*/ 4564383 h 7932423"/>
              <a:gd name="connsiteX3" fmla="*/ 1888236 w 2309950"/>
              <a:gd name="connsiteY3" fmla="*/ 7932423 h 7932423"/>
              <a:gd name="connsiteX4" fmla="*/ 38480 w 2309950"/>
              <a:gd name="connsiteY4" fmla="*/ 7924803 h 7932423"/>
              <a:gd name="connsiteX5" fmla="*/ 375 w 2309950"/>
              <a:gd name="connsiteY5" fmla="*/ 0 h 7932423"/>
              <a:gd name="connsiteX0" fmla="*/ 375 w 2314362"/>
              <a:gd name="connsiteY0" fmla="*/ 0 h 7924803"/>
              <a:gd name="connsiteX1" fmla="*/ 1381150 w 2314362"/>
              <a:gd name="connsiteY1" fmla="*/ 7621 h 7924803"/>
              <a:gd name="connsiteX2" fmla="*/ 2288194 w 2314362"/>
              <a:gd name="connsiteY2" fmla="*/ 4564383 h 7924803"/>
              <a:gd name="connsiteX3" fmla="*/ 1917330 w 2314362"/>
              <a:gd name="connsiteY3" fmla="*/ 7844675 h 7924803"/>
              <a:gd name="connsiteX4" fmla="*/ 38480 w 2314362"/>
              <a:gd name="connsiteY4" fmla="*/ 7924803 h 7924803"/>
              <a:gd name="connsiteX5" fmla="*/ 375 w 2314362"/>
              <a:gd name="connsiteY5" fmla="*/ 0 h 7924803"/>
              <a:gd name="connsiteX0" fmla="*/ 462 w 2314449"/>
              <a:gd name="connsiteY0" fmla="*/ 0 h 7977452"/>
              <a:gd name="connsiteX1" fmla="*/ 1381237 w 2314449"/>
              <a:gd name="connsiteY1" fmla="*/ 7621 h 7977452"/>
              <a:gd name="connsiteX2" fmla="*/ 2288281 w 2314449"/>
              <a:gd name="connsiteY2" fmla="*/ 4564383 h 7977452"/>
              <a:gd name="connsiteX3" fmla="*/ 1917417 w 2314449"/>
              <a:gd name="connsiteY3" fmla="*/ 7844675 h 7977452"/>
              <a:gd name="connsiteX4" fmla="*/ 28869 w 2314449"/>
              <a:gd name="connsiteY4" fmla="*/ 7977452 h 7977452"/>
              <a:gd name="connsiteX5" fmla="*/ 462 w 2314449"/>
              <a:gd name="connsiteY5" fmla="*/ 0 h 7977452"/>
              <a:gd name="connsiteX0" fmla="*/ 462 w 2367743"/>
              <a:gd name="connsiteY0" fmla="*/ 0 h 7977452"/>
              <a:gd name="connsiteX1" fmla="*/ 1381237 w 2367743"/>
              <a:gd name="connsiteY1" fmla="*/ 7621 h 7977452"/>
              <a:gd name="connsiteX2" fmla="*/ 2346472 w 2367743"/>
              <a:gd name="connsiteY2" fmla="*/ 4476635 h 7977452"/>
              <a:gd name="connsiteX3" fmla="*/ 1917417 w 2367743"/>
              <a:gd name="connsiteY3" fmla="*/ 7844675 h 7977452"/>
              <a:gd name="connsiteX4" fmla="*/ 28869 w 2367743"/>
              <a:gd name="connsiteY4" fmla="*/ 7977452 h 7977452"/>
              <a:gd name="connsiteX5" fmla="*/ 462 w 2367743"/>
              <a:gd name="connsiteY5" fmla="*/ 0 h 7977452"/>
              <a:gd name="connsiteX0" fmla="*/ 462 w 2355563"/>
              <a:gd name="connsiteY0" fmla="*/ 0 h 7977452"/>
              <a:gd name="connsiteX1" fmla="*/ 1381237 w 2355563"/>
              <a:gd name="connsiteY1" fmla="*/ 7621 h 7977452"/>
              <a:gd name="connsiteX2" fmla="*/ 2346472 w 2355563"/>
              <a:gd name="connsiteY2" fmla="*/ 4476635 h 7977452"/>
              <a:gd name="connsiteX3" fmla="*/ 1917417 w 2355563"/>
              <a:gd name="connsiteY3" fmla="*/ 7844675 h 7977452"/>
              <a:gd name="connsiteX4" fmla="*/ 28869 w 2355563"/>
              <a:gd name="connsiteY4" fmla="*/ 7977452 h 7977452"/>
              <a:gd name="connsiteX5" fmla="*/ 462 w 2355563"/>
              <a:gd name="connsiteY5" fmla="*/ 0 h 7977452"/>
              <a:gd name="connsiteX0" fmla="*/ 462 w 2402437"/>
              <a:gd name="connsiteY0" fmla="*/ 0 h 7977452"/>
              <a:gd name="connsiteX1" fmla="*/ 1381237 w 2402437"/>
              <a:gd name="connsiteY1" fmla="*/ 7621 h 7977452"/>
              <a:gd name="connsiteX2" fmla="*/ 2394965 w 2402437"/>
              <a:gd name="connsiteY2" fmla="*/ 4476635 h 7977452"/>
              <a:gd name="connsiteX3" fmla="*/ 1917417 w 2402437"/>
              <a:gd name="connsiteY3" fmla="*/ 7844675 h 7977452"/>
              <a:gd name="connsiteX4" fmla="*/ 28869 w 2402437"/>
              <a:gd name="connsiteY4" fmla="*/ 7977452 h 7977452"/>
              <a:gd name="connsiteX5" fmla="*/ 462 w 2402437"/>
              <a:gd name="connsiteY5" fmla="*/ 0 h 7977452"/>
              <a:gd name="connsiteX0" fmla="*/ 462 w 2402436"/>
              <a:gd name="connsiteY0" fmla="*/ 0 h 7977452"/>
              <a:gd name="connsiteX1" fmla="*/ 1381237 w 2402436"/>
              <a:gd name="connsiteY1" fmla="*/ 7621 h 7977452"/>
              <a:gd name="connsiteX2" fmla="*/ 2394965 w 2402436"/>
              <a:gd name="connsiteY2" fmla="*/ 4476635 h 7977452"/>
              <a:gd name="connsiteX3" fmla="*/ 1917417 w 2402436"/>
              <a:gd name="connsiteY3" fmla="*/ 7844675 h 7977452"/>
              <a:gd name="connsiteX4" fmla="*/ 28869 w 2402436"/>
              <a:gd name="connsiteY4" fmla="*/ 7977452 h 7977452"/>
              <a:gd name="connsiteX5" fmla="*/ 462 w 2402436"/>
              <a:gd name="connsiteY5" fmla="*/ 0 h 797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2436" h="7977452">
                <a:moveTo>
                  <a:pt x="462" y="0"/>
                </a:moveTo>
                <a:lnTo>
                  <a:pt x="1381237" y="7621"/>
                </a:lnTo>
                <a:cubicBezTo>
                  <a:pt x="2223709" y="1148343"/>
                  <a:pt x="2344395" y="3135360"/>
                  <a:pt x="2394965" y="4476635"/>
                </a:cubicBezTo>
                <a:cubicBezTo>
                  <a:pt x="2445535" y="5817910"/>
                  <a:pt x="2234255" y="6819778"/>
                  <a:pt x="1917417" y="7844675"/>
                </a:cubicBezTo>
                <a:lnTo>
                  <a:pt x="28869" y="7977452"/>
                </a:lnTo>
                <a:cubicBezTo>
                  <a:pt x="33947" y="5335851"/>
                  <a:pt x="-4616" y="2641601"/>
                  <a:pt x="462" y="0"/>
                </a:cubicBezTo>
                <a:close/>
              </a:path>
            </a:pathLst>
          </a:custGeom>
          <a:solidFill>
            <a:schemeClr val="accent5">
              <a:lumMod val="60000"/>
              <a:lumOff val="40000"/>
            </a:schemeClr>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22" name="Rectangle 21"/>
          <p:cNvSpPr/>
          <p:nvPr/>
        </p:nvSpPr>
        <p:spPr>
          <a:xfrm>
            <a:off x="1727200" y="554754"/>
            <a:ext cx="9855200" cy="748988"/>
          </a:xfrm>
          <a:prstGeom prst="rect">
            <a:avLst/>
          </a:prstGeom>
        </p:spPr>
        <p:txBody>
          <a:bodyPr wrap="square">
            <a:spAutoFit/>
          </a:bodyPr>
          <a:lstStyle/>
          <a:p>
            <a:pPr algn="ctr"/>
            <a:r>
              <a:rPr lang="vi-VN" altLang="en-US" sz="4267" b="1" dirty="0">
                <a:solidFill>
                  <a:prstClr val="white"/>
                </a:solidFill>
                <a:latin typeface="Cambria" panose="02040503050406030204" pitchFamily="18" charset="0"/>
                <a:ea typeface="Cambria" panose="02040503050406030204" pitchFamily="18" charset="0"/>
                <a:cs typeface="Calibri" panose="020F0502020204030204" pitchFamily="34" charset="0"/>
              </a:rPr>
              <a:t>TẬP HUẤN DẠY HỌC</a:t>
            </a:r>
            <a:r>
              <a:rPr lang="en-US" altLang="en-US" sz="4267" b="1" dirty="0">
                <a:solidFill>
                  <a:prstClr val="white"/>
                </a:solidFill>
                <a:latin typeface="Cambria" panose="02040503050406030204" pitchFamily="18" charset="0"/>
                <a:ea typeface="Cambria" panose="02040503050406030204" pitchFamily="18" charset="0"/>
                <a:cs typeface="Calibri" panose="020F0502020204030204" pitchFamily="34" charset="0"/>
              </a:rPr>
              <a:t> SGK TIẾNG VIỆT 2</a:t>
            </a:r>
          </a:p>
        </p:txBody>
      </p:sp>
      <p:sp>
        <p:nvSpPr>
          <p:cNvPr id="23" name="Flowchart: Delay 1"/>
          <p:cNvSpPr/>
          <p:nvPr/>
        </p:nvSpPr>
        <p:spPr>
          <a:xfrm rot="5400000">
            <a:off x="4889500" y="-4787900"/>
            <a:ext cx="2616200" cy="12192000"/>
          </a:xfrm>
          <a:custGeom>
            <a:avLst/>
            <a:gdLst>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2150" h="9144000">
                <a:moveTo>
                  <a:pt x="0" y="0"/>
                </a:moveTo>
                <a:lnTo>
                  <a:pt x="981075" y="0"/>
                </a:lnTo>
                <a:cubicBezTo>
                  <a:pt x="1351458" y="590550"/>
                  <a:pt x="1962150" y="2046954"/>
                  <a:pt x="1962150" y="4572000"/>
                </a:cubicBezTo>
                <a:cubicBezTo>
                  <a:pt x="1962150" y="7097046"/>
                  <a:pt x="1532433" y="8115300"/>
                  <a:pt x="981075" y="9144000"/>
                </a:cubicBezTo>
                <a:lnTo>
                  <a:pt x="0" y="9144000"/>
                </a:lnTo>
                <a:lnTo>
                  <a:pt x="0" y="0"/>
                </a:lnTo>
                <a:close/>
              </a:path>
            </a:pathLst>
          </a:cu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2400" dirty="0">
              <a:solidFill>
                <a:prstClr val="white"/>
              </a:solidFill>
            </a:endParaRPr>
          </a:p>
        </p:txBody>
      </p:sp>
      <p:sp>
        <p:nvSpPr>
          <p:cNvPr id="26" name="Rectangle 25"/>
          <p:cNvSpPr/>
          <p:nvPr/>
        </p:nvSpPr>
        <p:spPr>
          <a:xfrm>
            <a:off x="1371598" y="525017"/>
            <a:ext cx="10210801" cy="748988"/>
          </a:xfrm>
          <a:prstGeom prst="rect">
            <a:avLst/>
          </a:prstGeom>
        </p:spPr>
        <p:txBody>
          <a:bodyPr wrap="square">
            <a:spAutoFit/>
          </a:bodyPr>
          <a:lstStyle/>
          <a:p>
            <a:pPr algn="ctr"/>
            <a:r>
              <a:rPr lang="en-US" altLang="en-US" sz="4267" b="1" dirty="0">
                <a:solidFill>
                  <a:prstClr val="white"/>
                </a:solidFill>
                <a:latin typeface="Cambria" panose="02040503050406030204" pitchFamily="18" charset="0"/>
                <a:ea typeface="Cambria" panose="02040503050406030204" pitchFamily="18" charset="0"/>
                <a:cs typeface="Calibri" panose="020F0502020204030204" pitchFamily="34" charset="0"/>
              </a:rPr>
              <a:t>TẬP HUẤN SGK GIÁO DỤC THỂ CHẤT</a:t>
            </a:r>
            <a:r>
              <a:rPr lang="vi-VN" altLang="en-US" sz="4267" b="1"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altLang="en-US" sz="4267" b="1" dirty="0">
                <a:solidFill>
                  <a:prstClr val="white"/>
                </a:solidFill>
                <a:latin typeface="Cambria" panose="02040503050406030204" pitchFamily="18" charset="0"/>
                <a:ea typeface="Cambria" panose="02040503050406030204" pitchFamily="18" charset="0"/>
                <a:cs typeface="Calibri" panose="020F0502020204030204" pitchFamily="34" charset="0"/>
              </a:rPr>
              <a:t>11</a:t>
            </a:r>
          </a:p>
        </p:txBody>
      </p:sp>
      <p:sp>
        <p:nvSpPr>
          <p:cNvPr id="28" name="Rectangle 27"/>
          <p:cNvSpPr/>
          <p:nvPr/>
        </p:nvSpPr>
        <p:spPr>
          <a:xfrm>
            <a:off x="2133599" y="1395210"/>
            <a:ext cx="8331200" cy="502766"/>
          </a:xfrm>
          <a:prstGeom prst="rect">
            <a:avLst/>
          </a:prstGeom>
        </p:spPr>
        <p:txBody>
          <a:bodyPr wrap="square">
            <a:spAutoFit/>
          </a:bodyPr>
          <a:lstStyle/>
          <a:p>
            <a:pPr algn="ctr"/>
            <a:r>
              <a:rPr lang="en-US" altLang="en-US" sz="2667" b="1" dirty="0">
                <a:solidFill>
                  <a:prstClr val="white"/>
                </a:solidFill>
                <a:ea typeface="Cambria" panose="02040503050406030204" pitchFamily="18" charset="0"/>
                <a:cs typeface="Calibri" panose="020F0502020204030204" pitchFamily="34" charset="0"/>
              </a:rPr>
              <a:t>BỘ SÁCH </a:t>
            </a:r>
            <a:r>
              <a:rPr lang="en-US" altLang="en-US" sz="2667" b="1" i="1" dirty="0">
                <a:solidFill>
                  <a:prstClr val="white"/>
                </a:solidFill>
                <a:ea typeface="Cambria" panose="02040503050406030204" pitchFamily="18" charset="0"/>
                <a:cs typeface="Calibri" panose="020F0502020204030204" pitchFamily="34" charset="0"/>
              </a:rPr>
              <a:t>KẾT NỐI TRI THỨC VỚI CUỘC SỐNG</a:t>
            </a:r>
          </a:p>
        </p:txBody>
      </p:sp>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96" y="95480"/>
            <a:ext cx="1105504" cy="918544"/>
          </a:xfrm>
          <a:prstGeom prst="rect">
            <a:avLst/>
          </a:prstGeom>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22827">
            <a:off x="8866655" y="3478305"/>
            <a:ext cx="1834587" cy="246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984299">
            <a:off x="896087" y="3375199"/>
            <a:ext cx="1864842" cy="2548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61223" y="3048624"/>
            <a:ext cx="1874603" cy="2548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90919" y="3715449"/>
            <a:ext cx="1913845" cy="2523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2951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500"/>
                                        <p:tgtEl>
                                          <p:spTgt spid="19"/>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diamond(in)">
                                      <p:cBhvr>
                                        <p:cTn id="10" dur="1000"/>
                                        <p:tgtEl>
                                          <p:spTgt spid="2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linds(horizontal)">
                                      <p:cBhvr>
                                        <p:cTn id="13" dur="200"/>
                                        <p:tgtEl>
                                          <p:spTgt spid="23"/>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diamond(in)">
                                      <p:cBhvr>
                                        <p:cTn id="16" dur="1000"/>
                                        <p:tgtEl>
                                          <p:spTgt spid="26"/>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childTnLst>
                          </p:cTn>
                        </p:par>
                        <p:par>
                          <p:cTn id="21" fill="hold">
                            <p:stCondLst>
                              <p:cond delay="1500"/>
                            </p:stCondLst>
                            <p:childTnLst>
                              <p:par>
                                <p:cTn id="22" presetID="4" presetClass="entr" presetSubtype="16"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ox(in)">
                                      <p:cBhvr>
                                        <p:cTn id="24"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p:bldP spid="23" grpId="0" animBg="1"/>
      <p:bldP spid="26" grpId="0"/>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499" y="109216"/>
            <a:ext cx="12192000" cy="6858000"/>
          </a:xfrm>
          <a:prstGeom prst="rect">
            <a:avLst/>
          </a:prstGeom>
        </p:spPr>
      </p:pic>
      <p:grpSp>
        <p:nvGrpSpPr>
          <p:cNvPr id="3" name="Group 2"/>
          <p:cNvGrpSpPr/>
          <p:nvPr/>
        </p:nvGrpSpPr>
        <p:grpSpPr>
          <a:xfrm>
            <a:off x="944742" y="834270"/>
            <a:ext cx="9841023" cy="784608"/>
            <a:chOff x="828663" y="946642"/>
            <a:chExt cx="10122259" cy="784608"/>
          </a:xfrm>
        </p:grpSpPr>
        <p:sp>
          <p:nvSpPr>
            <p:cNvPr id="18" name="Rounded Rectangle 17"/>
            <p:cNvSpPr/>
            <p:nvPr/>
          </p:nvSpPr>
          <p:spPr>
            <a:xfrm>
              <a:off x="828663" y="946642"/>
              <a:ext cx="10122259" cy="784608"/>
            </a:xfrm>
            <a:prstGeom prst="roundRect">
              <a:avLst>
                <a:gd name="adj" fmla="val 50000"/>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b="1" dirty="0"/>
                <a:t>       </a:t>
              </a:r>
              <a:r>
                <a:rPr lang="vi-VN" sz="2400" b="1" dirty="0"/>
                <a:t>TÀI LIỆU HỖ TRỢ HOẠT ĐỘNG DẠY VÀ HỌC</a:t>
              </a:r>
              <a:r>
                <a:rPr lang="en-US" sz="2400" b="1" dirty="0"/>
                <a:t> </a:t>
              </a:r>
              <a:r>
                <a:rPr lang="vi-VN" sz="2400" b="1" dirty="0"/>
                <a:t>MÔN GDTC</a:t>
              </a:r>
            </a:p>
          </p:txBody>
        </p:sp>
        <p:grpSp>
          <p:nvGrpSpPr>
            <p:cNvPr id="19" name="Group 18"/>
            <p:cNvGrpSpPr/>
            <p:nvPr/>
          </p:nvGrpSpPr>
          <p:grpSpPr>
            <a:xfrm>
              <a:off x="1194356" y="1021216"/>
              <a:ext cx="630502" cy="596593"/>
              <a:chOff x="838186" y="1344974"/>
              <a:chExt cx="822960" cy="731520"/>
            </a:xfrm>
          </p:grpSpPr>
          <p:sp>
            <p:nvSpPr>
              <p:cNvPr id="20" name="5-Point Star 19"/>
              <p:cNvSpPr/>
              <p:nvPr/>
            </p:nvSpPr>
            <p:spPr>
              <a:xfrm>
                <a:off x="838186" y="1344974"/>
                <a:ext cx="822960" cy="731520"/>
              </a:xfrm>
              <a:prstGeom prst="star5">
                <a:avLst>
                  <a:gd name="adj" fmla="val 28157"/>
                  <a:gd name="hf" fmla="val 105146"/>
                  <a:gd name="vf" fmla="val 11055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99140" y="1448787"/>
                <a:ext cx="630204" cy="622683"/>
              </a:xfrm>
              <a:prstGeom prst="rect">
                <a:avLst/>
              </a:prstGeom>
            </p:spPr>
            <p:txBody>
              <a:bodyPr wrap="none">
                <a:spAutoFit/>
              </a:bodyPr>
              <a:lstStyle/>
              <a:p>
                <a:r>
                  <a:rPr lang="en-US" sz="2700" b="1" dirty="0">
                    <a:solidFill>
                      <a:schemeClr val="bg1"/>
                    </a:solidFill>
                    <a:effectLst>
                      <a:outerShdw blurRad="38100" dist="38100" dir="2700000" algn="tl">
                        <a:srgbClr val="000000">
                          <a:alpha val="43137"/>
                        </a:srgbClr>
                      </a:outerShdw>
                    </a:effectLst>
                  </a:rPr>
                  <a:t>IV</a:t>
                </a:r>
              </a:p>
            </p:txBody>
          </p:sp>
        </p:grpSp>
      </p:grpSp>
      <p:sp>
        <p:nvSpPr>
          <p:cNvPr id="2" name="Rectangle 1"/>
          <p:cNvSpPr/>
          <p:nvPr/>
        </p:nvSpPr>
        <p:spPr>
          <a:xfrm>
            <a:off x="699589" y="1642805"/>
            <a:ext cx="10911164" cy="954107"/>
          </a:xfrm>
          <a:prstGeom prst="rect">
            <a:avLst/>
          </a:prstGeom>
        </p:spPr>
        <p:txBody>
          <a:bodyPr wrap="square">
            <a:spAutoFit/>
          </a:bodyPr>
          <a:lstStyle/>
          <a:p>
            <a:r>
              <a:rPr lang="vi-VN" sz="2800" b="1" dirty="0">
                <a:solidFill>
                  <a:srgbClr val="0070C0"/>
                </a:solidFill>
              </a:rPr>
              <a:t>1. Các loại hình tài liệu bổ trợ hoạt động dạy học môn GDTC của NXBGDVN </a:t>
            </a:r>
            <a:endParaRPr lang="en-US" sz="2800" b="1" dirty="0">
              <a:solidFill>
                <a:srgbClr val="0070C0"/>
              </a:solidFill>
            </a:endParaRPr>
          </a:p>
        </p:txBody>
      </p:sp>
      <p:sp>
        <p:nvSpPr>
          <p:cNvPr id="181" name="Rectangle 180">
            <a:extLst>
              <a:ext uri="{FF2B5EF4-FFF2-40B4-BE49-F238E27FC236}">
                <a16:creationId xmlns:a16="http://schemas.microsoft.com/office/drawing/2014/main" xmlns="" id="{0CC0C685-FE4D-428B-8C79-303CDD0D9D58}"/>
              </a:ext>
            </a:extLst>
          </p:cNvPr>
          <p:cNvSpPr/>
          <p:nvPr/>
        </p:nvSpPr>
        <p:spPr>
          <a:xfrm>
            <a:off x="765084" y="2583584"/>
            <a:ext cx="6786495" cy="492443"/>
          </a:xfrm>
          <a:prstGeom prst="rect">
            <a:avLst/>
          </a:prstGeom>
        </p:spPr>
        <p:txBody>
          <a:bodyPr wrap="square">
            <a:spAutoFit/>
          </a:bodyPr>
          <a:lstStyle/>
          <a:p>
            <a:pPr algn="just"/>
            <a:r>
              <a:rPr lang="vi-VN" sz="2600" dirty="0"/>
              <a:t>- Tài liệu tập huấn GV môn GDTC 11.</a:t>
            </a:r>
            <a:endParaRPr lang="en-US" sz="2600" dirty="0"/>
          </a:p>
        </p:txBody>
      </p:sp>
      <p:sp>
        <p:nvSpPr>
          <p:cNvPr id="182" name="Rectangle 181">
            <a:extLst>
              <a:ext uri="{FF2B5EF4-FFF2-40B4-BE49-F238E27FC236}">
                <a16:creationId xmlns:a16="http://schemas.microsoft.com/office/drawing/2014/main" xmlns="" id="{CAB0646C-1E37-4923-9C14-351C8F0472BC}"/>
              </a:ext>
            </a:extLst>
          </p:cNvPr>
          <p:cNvSpPr/>
          <p:nvPr/>
        </p:nvSpPr>
        <p:spPr>
          <a:xfrm>
            <a:off x="773630" y="3065636"/>
            <a:ext cx="10837123" cy="892552"/>
          </a:xfrm>
          <a:prstGeom prst="rect">
            <a:avLst/>
          </a:prstGeom>
        </p:spPr>
        <p:txBody>
          <a:bodyPr wrap="square">
            <a:spAutoFit/>
          </a:bodyPr>
          <a:lstStyle/>
          <a:p>
            <a:pPr algn="just"/>
            <a:r>
              <a:rPr lang="vi-VN" sz="2600" dirty="0"/>
              <a:t>- Nền tảng “Hành trang số” phục vụ GV truy cập phiên bản số hoá của SGK mới và học liệu điện tử bám sát chương trình, SGK.</a:t>
            </a:r>
            <a:endParaRPr lang="en-US" sz="2600" dirty="0"/>
          </a:p>
        </p:txBody>
      </p:sp>
      <p:sp>
        <p:nvSpPr>
          <p:cNvPr id="183" name="Rectangle 182">
            <a:extLst>
              <a:ext uri="{FF2B5EF4-FFF2-40B4-BE49-F238E27FC236}">
                <a16:creationId xmlns:a16="http://schemas.microsoft.com/office/drawing/2014/main" xmlns="" id="{32924F73-182D-4380-B87D-07FCA7C0BB81}"/>
              </a:ext>
            </a:extLst>
          </p:cNvPr>
          <p:cNvSpPr/>
          <p:nvPr/>
        </p:nvSpPr>
        <p:spPr>
          <a:xfrm>
            <a:off x="773630" y="3921188"/>
            <a:ext cx="10739497" cy="892552"/>
          </a:xfrm>
          <a:prstGeom prst="rect">
            <a:avLst/>
          </a:prstGeom>
        </p:spPr>
        <p:txBody>
          <a:bodyPr wrap="square">
            <a:spAutoFit/>
          </a:bodyPr>
          <a:lstStyle/>
          <a:p>
            <a:pPr algn="just"/>
            <a:r>
              <a:rPr lang="vi-VN" sz="2600" dirty="0"/>
              <a:t>- Nền tảng Tập huấn trực tuyến hỗ trợ GV tiếp cận tài liệu tập huấn, bổ trợ và hướng dẫn giảng dạy.</a:t>
            </a:r>
            <a:endParaRPr lang="en-US" sz="2600" dirty="0"/>
          </a:p>
        </p:txBody>
      </p:sp>
      <p:pic>
        <p:nvPicPr>
          <p:cNvPr id="6" name="Picture 5">
            <a:extLst>
              <a:ext uri="{FF2B5EF4-FFF2-40B4-BE49-F238E27FC236}">
                <a16:creationId xmlns:a16="http://schemas.microsoft.com/office/drawing/2014/main" xmlns="" id="{16854C7B-7FDB-BE53-54C2-E141C8C758EC}"/>
              </a:ext>
            </a:extLst>
          </p:cNvPr>
          <p:cNvPicPr>
            <a:picLocks noChangeAspect="1"/>
          </p:cNvPicPr>
          <p:nvPr/>
        </p:nvPicPr>
        <p:blipFill>
          <a:blip r:embed="rId3"/>
          <a:stretch>
            <a:fillRect/>
          </a:stretch>
        </p:blipFill>
        <p:spPr>
          <a:xfrm>
            <a:off x="2031478" y="4969805"/>
            <a:ext cx="2654821" cy="1633736"/>
          </a:xfrm>
          <a:prstGeom prst="rect">
            <a:avLst/>
          </a:prstGeom>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6108" y="4548003"/>
            <a:ext cx="3960286" cy="1956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415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1"/>
                                        </p:tgtEl>
                                        <p:attrNameLst>
                                          <p:attrName>style.visibility</p:attrName>
                                        </p:attrNameLst>
                                      </p:cBhvr>
                                      <p:to>
                                        <p:strVal val="visible"/>
                                      </p:to>
                                    </p:set>
                                    <p:animEffect transition="in" filter="circle(in)">
                                      <p:cBhvr>
                                        <p:cTn id="7" dur="2000"/>
                                        <p:tgtEl>
                                          <p:spTgt spid="18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2"/>
                                        </p:tgtEl>
                                        <p:attrNameLst>
                                          <p:attrName>style.visibility</p:attrName>
                                        </p:attrNameLst>
                                      </p:cBhvr>
                                      <p:to>
                                        <p:strVal val="visible"/>
                                      </p:to>
                                    </p:set>
                                    <p:animEffect transition="in" filter="circle(in)">
                                      <p:cBhvr>
                                        <p:cTn id="12" dur="2000"/>
                                        <p:tgtEl>
                                          <p:spTgt spid="18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83"/>
                                        </p:tgtEl>
                                        <p:attrNameLst>
                                          <p:attrName>style.visibility</p:attrName>
                                        </p:attrNameLst>
                                      </p:cBhvr>
                                      <p:to>
                                        <p:strVal val="visible"/>
                                      </p:to>
                                    </p:set>
                                    <p:animEffect transition="in" filter="circle(in)">
                                      <p:cBhvr>
                                        <p:cTn id="17" dur="20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p:bldP spid="182" grpId="0"/>
      <p:bldP spid="18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744"/>
            <a:ext cx="12192000" cy="6858000"/>
          </a:xfrm>
          <a:prstGeom prst="rect">
            <a:avLst/>
          </a:prstGeom>
        </p:spPr>
      </p:pic>
      <p:sp>
        <p:nvSpPr>
          <p:cNvPr id="2" name="Rectangle 1"/>
          <p:cNvSpPr/>
          <p:nvPr/>
        </p:nvSpPr>
        <p:spPr>
          <a:xfrm>
            <a:off x="710883" y="1024913"/>
            <a:ext cx="8192692" cy="523220"/>
          </a:xfrm>
          <a:prstGeom prst="rect">
            <a:avLst/>
          </a:prstGeom>
        </p:spPr>
        <p:txBody>
          <a:bodyPr wrap="none">
            <a:spAutoFit/>
          </a:bodyPr>
          <a:lstStyle/>
          <a:p>
            <a:r>
              <a:rPr lang="vi-VN" sz="2800" b="1" dirty="0">
                <a:solidFill>
                  <a:srgbClr val="0070C0"/>
                </a:solidFill>
              </a:rPr>
              <a:t>2. </a:t>
            </a:r>
            <a:r>
              <a:rPr lang="en-US" sz="2800" b="1" dirty="0" err="1">
                <a:solidFill>
                  <a:srgbClr val="0070C0"/>
                </a:solidFill>
                <a:latin typeface="Arial "/>
              </a:rPr>
              <a:t>Sách</a:t>
            </a:r>
            <a:r>
              <a:rPr lang="en-US" sz="2800" b="1" dirty="0">
                <a:solidFill>
                  <a:srgbClr val="0070C0"/>
                </a:solidFill>
                <a:latin typeface="Arial "/>
              </a:rPr>
              <a:t> </a:t>
            </a:r>
            <a:r>
              <a:rPr lang="en-US" sz="2800" b="1" dirty="0" err="1">
                <a:solidFill>
                  <a:srgbClr val="0070C0"/>
                </a:solidFill>
                <a:latin typeface="Arial "/>
              </a:rPr>
              <a:t>giáo</a:t>
            </a:r>
            <a:r>
              <a:rPr lang="en-US" sz="2800" b="1" dirty="0">
                <a:solidFill>
                  <a:srgbClr val="0070C0"/>
                </a:solidFill>
                <a:latin typeface="Arial "/>
              </a:rPr>
              <a:t> </a:t>
            </a:r>
            <a:r>
              <a:rPr lang="en-US" sz="2800" b="1" dirty="0" err="1">
                <a:solidFill>
                  <a:srgbClr val="0070C0"/>
                </a:solidFill>
                <a:latin typeface="Arial "/>
              </a:rPr>
              <a:t>viên</a:t>
            </a:r>
            <a:r>
              <a:rPr lang="en-US" sz="2800" b="1" dirty="0">
                <a:solidFill>
                  <a:srgbClr val="0070C0"/>
                </a:solidFill>
                <a:latin typeface="Arial "/>
              </a:rPr>
              <a:t> GDTC 11 (</a:t>
            </a:r>
            <a:r>
              <a:rPr lang="en-US" sz="2800" b="1" dirty="0" err="1">
                <a:solidFill>
                  <a:srgbClr val="0070C0"/>
                </a:solidFill>
                <a:latin typeface="Arial "/>
              </a:rPr>
              <a:t>cho</a:t>
            </a:r>
            <a:r>
              <a:rPr lang="en-US" sz="2800" b="1" dirty="0">
                <a:solidFill>
                  <a:srgbClr val="0070C0"/>
                </a:solidFill>
                <a:latin typeface="Arial "/>
              </a:rPr>
              <a:t> </a:t>
            </a:r>
            <a:r>
              <a:rPr lang="en-US" sz="2800" b="1" dirty="0" err="1">
                <a:solidFill>
                  <a:srgbClr val="0070C0"/>
                </a:solidFill>
                <a:latin typeface="Arial "/>
              </a:rPr>
              <a:t>từng</a:t>
            </a:r>
            <a:r>
              <a:rPr lang="en-US" sz="2800" b="1" dirty="0">
                <a:solidFill>
                  <a:srgbClr val="0070C0"/>
                </a:solidFill>
                <a:latin typeface="Arial "/>
              </a:rPr>
              <a:t> </a:t>
            </a:r>
            <a:r>
              <a:rPr lang="en-US" sz="2800" b="1" dirty="0" err="1">
                <a:solidFill>
                  <a:srgbClr val="0070C0"/>
                </a:solidFill>
                <a:latin typeface="Arial "/>
              </a:rPr>
              <a:t>môn</a:t>
            </a:r>
            <a:r>
              <a:rPr lang="en-US" sz="2800" b="1" dirty="0">
                <a:solidFill>
                  <a:srgbClr val="0070C0"/>
                </a:solidFill>
                <a:latin typeface="Arial "/>
              </a:rPr>
              <a:t> </a:t>
            </a:r>
            <a:r>
              <a:rPr lang="en-US" sz="2800" b="1" dirty="0" err="1">
                <a:solidFill>
                  <a:srgbClr val="0070C0"/>
                </a:solidFill>
                <a:latin typeface="Arial "/>
              </a:rPr>
              <a:t>học</a:t>
            </a:r>
            <a:r>
              <a:rPr lang="en-US" sz="2800" b="1" dirty="0">
                <a:solidFill>
                  <a:srgbClr val="0070C0"/>
                </a:solidFill>
                <a:latin typeface="Arial "/>
              </a:rPr>
              <a:t>)</a:t>
            </a:r>
          </a:p>
        </p:txBody>
      </p:sp>
      <p:sp>
        <p:nvSpPr>
          <p:cNvPr id="181" name="Rectangle 180">
            <a:extLst>
              <a:ext uri="{FF2B5EF4-FFF2-40B4-BE49-F238E27FC236}">
                <a16:creationId xmlns:a16="http://schemas.microsoft.com/office/drawing/2014/main" xmlns="" id="{0CC0C685-FE4D-428B-8C79-303CDD0D9D58}"/>
              </a:ext>
            </a:extLst>
          </p:cNvPr>
          <p:cNvSpPr/>
          <p:nvPr/>
        </p:nvSpPr>
        <p:spPr>
          <a:xfrm>
            <a:off x="731735" y="1623246"/>
            <a:ext cx="10864520" cy="492443"/>
          </a:xfrm>
          <a:prstGeom prst="rect">
            <a:avLst/>
          </a:prstGeom>
        </p:spPr>
        <p:txBody>
          <a:bodyPr wrap="square">
            <a:spAutoFit/>
          </a:bodyPr>
          <a:lstStyle/>
          <a:p>
            <a:pPr algn="just"/>
            <a:r>
              <a:rPr lang="vi-VN" sz="2600" dirty="0"/>
              <a:t>- Được cấu trúc và trình bày theo hướng tổ chức các hoạt động dạy học.</a:t>
            </a:r>
          </a:p>
        </p:txBody>
      </p:sp>
      <p:sp>
        <p:nvSpPr>
          <p:cNvPr id="182" name="Rectangle 181">
            <a:extLst>
              <a:ext uri="{FF2B5EF4-FFF2-40B4-BE49-F238E27FC236}">
                <a16:creationId xmlns:a16="http://schemas.microsoft.com/office/drawing/2014/main" xmlns="" id="{CAB0646C-1E37-4923-9C14-351C8F0472BC}"/>
              </a:ext>
            </a:extLst>
          </p:cNvPr>
          <p:cNvSpPr/>
          <p:nvPr/>
        </p:nvSpPr>
        <p:spPr>
          <a:xfrm>
            <a:off x="691936" y="3239743"/>
            <a:ext cx="10724999" cy="892552"/>
          </a:xfrm>
          <a:prstGeom prst="rect">
            <a:avLst/>
          </a:prstGeom>
        </p:spPr>
        <p:txBody>
          <a:bodyPr wrap="square">
            <a:spAutoFit/>
          </a:bodyPr>
          <a:lstStyle/>
          <a:p>
            <a:pPr algn="just"/>
            <a:r>
              <a:rPr lang="vi-VN" sz="2600" dirty="0"/>
              <a:t>- Trực tiếp hỗ trợ GV trong tổ chức và tiến hành các hoạt động của một tiết học.</a:t>
            </a:r>
          </a:p>
        </p:txBody>
      </p:sp>
      <p:sp>
        <p:nvSpPr>
          <p:cNvPr id="5" name="Rectangle 4">
            <a:extLst>
              <a:ext uri="{FF2B5EF4-FFF2-40B4-BE49-F238E27FC236}">
                <a16:creationId xmlns:a16="http://schemas.microsoft.com/office/drawing/2014/main" xmlns="" id="{F9EB731A-B323-384E-CFD7-0D40B9A7402A}"/>
              </a:ext>
            </a:extLst>
          </p:cNvPr>
          <p:cNvSpPr/>
          <p:nvPr/>
        </p:nvSpPr>
        <p:spPr>
          <a:xfrm>
            <a:off x="700561" y="2245796"/>
            <a:ext cx="10716374" cy="892552"/>
          </a:xfrm>
          <a:prstGeom prst="rect">
            <a:avLst/>
          </a:prstGeom>
        </p:spPr>
        <p:txBody>
          <a:bodyPr wrap="square">
            <a:spAutoFit/>
          </a:bodyPr>
          <a:lstStyle/>
          <a:p>
            <a:pPr algn="just"/>
            <a:r>
              <a:rPr lang="vi-VN" sz="2600" dirty="0"/>
              <a:t>- Trực tiếp hỗ trợ GV trong việc biên soạn kế hoạch dạy học các chủ đề và biên soạn giáo án.</a:t>
            </a:r>
          </a:p>
        </p:txBody>
      </p:sp>
      <p:sp>
        <p:nvSpPr>
          <p:cNvPr id="6" name="Rectangle 5">
            <a:extLst>
              <a:ext uri="{FF2B5EF4-FFF2-40B4-BE49-F238E27FC236}">
                <a16:creationId xmlns:a16="http://schemas.microsoft.com/office/drawing/2014/main" xmlns="" id="{32BEAB82-23DB-23ED-D9DD-CE5AA19745E9}"/>
              </a:ext>
            </a:extLst>
          </p:cNvPr>
          <p:cNvSpPr/>
          <p:nvPr/>
        </p:nvSpPr>
        <p:spPr>
          <a:xfrm>
            <a:off x="672252" y="4310754"/>
            <a:ext cx="10744683" cy="892552"/>
          </a:xfrm>
          <a:prstGeom prst="rect">
            <a:avLst/>
          </a:prstGeom>
        </p:spPr>
        <p:txBody>
          <a:bodyPr wrap="square">
            <a:spAutoFit/>
          </a:bodyPr>
          <a:lstStyle/>
          <a:p>
            <a:pPr algn="just"/>
            <a:r>
              <a:rPr lang="vi-VN" sz="2600" dirty="0"/>
              <a:t>- Trực tiếp hỗ trợ GV xác định hoạt động của thầy, của trò và thực hiện đầy đủ các bước cơ bản của từng hoạt động trong một tiết học. </a:t>
            </a:r>
          </a:p>
        </p:txBody>
      </p:sp>
    </p:spTree>
    <p:extLst>
      <p:ext uri="{BB962C8B-B14F-4D97-AF65-F5344CB8AC3E}">
        <p14:creationId xmlns:p14="http://schemas.microsoft.com/office/powerpoint/2010/main" val="401248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1"/>
                                        </p:tgtEl>
                                        <p:attrNameLst>
                                          <p:attrName>style.visibility</p:attrName>
                                        </p:attrNameLst>
                                      </p:cBhvr>
                                      <p:to>
                                        <p:strVal val="visible"/>
                                      </p:to>
                                    </p:set>
                                    <p:animEffect transition="in" filter="wipe(down)">
                                      <p:cBhvr>
                                        <p:cTn id="7" dur="500"/>
                                        <p:tgtEl>
                                          <p:spTgt spid="18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2"/>
                                        </p:tgtEl>
                                        <p:attrNameLst>
                                          <p:attrName>style.visibility</p:attrName>
                                        </p:attrNameLst>
                                      </p:cBhvr>
                                      <p:to>
                                        <p:strVal val="visible"/>
                                      </p:to>
                                    </p:set>
                                    <p:animEffect transition="in" filter="wipe(down)">
                                      <p:cBhvr>
                                        <p:cTn id="17" dur="500"/>
                                        <p:tgtEl>
                                          <p:spTgt spid="18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p:bldP spid="182" grpId="0"/>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9447671-79FC-08D4-3100-91AE4EA25E4B}"/>
              </a:ext>
            </a:extLst>
          </p:cNvPr>
          <p:cNvPicPr>
            <a:picLocks noChangeAspect="1"/>
          </p:cNvPicPr>
          <p:nvPr/>
        </p:nvPicPr>
        <p:blipFill>
          <a:blip r:embed="rId2"/>
          <a:stretch>
            <a:fillRect/>
          </a:stretch>
        </p:blipFill>
        <p:spPr>
          <a:xfrm>
            <a:off x="0" y="1"/>
            <a:ext cx="12192000" cy="6857999"/>
          </a:xfrm>
          <a:prstGeom prst="rect">
            <a:avLst/>
          </a:prstGeom>
        </p:spPr>
      </p:pic>
      <p:grpSp>
        <p:nvGrpSpPr>
          <p:cNvPr id="8" name="Rounded Rectangle 17">
            <a:extLst>
              <a:ext uri="{FF2B5EF4-FFF2-40B4-BE49-F238E27FC236}">
                <a16:creationId xmlns:a16="http://schemas.microsoft.com/office/drawing/2014/main" xmlns="" id="{5679A4F4-4AD2-4260-93AF-168689AD68E9}"/>
              </a:ext>
            </a:extLst>
          </p:cNvPr>
          <p:cNvGrpSpPr/>
          <p:nvPr/>
        </p:nvGrpSpPr>
        <p:grpSpPr>
          <a:xfrm>
            <a:off x="360582" y="1031624"/>
            <a:ext cx="10820036" cy="732287"/>
            <a:chOff x="0" y="0"/>
            <a:chExt cx="6258758" cy="784609"/>
          </a:xfrm>
        </p:grpSpPr>
        <p:sp>
          <p:nvSpPr>
            <p:cNvPr id="9" name="Hình chữ nhật Góc tròn">
              <a:extLst>
                <a:ext uri="{FF2B5EF4-FFF2-40B4-BE49-F238E27FC236}">
                  <a16:creationId xmlns:a16="http://schemas.microsoft.com/office/drawing/2014/main" xmlns="" id="{A1D1257D-757C-94C9-6F21-4F75770537E5}"/>
                </a:ext>
              </a:extLst>
            </p:cNvPr>
            <p:cNvSpPr/>
            <p:nvPr/>
          </p:nvSpPr>
          <p:spPr>
            <a:xfrm>
              <a:off x="0" y="0"/>
              <a:ext cx="6258758" cy="784609"/>
            </a:xfrm>
            <a:prstGeom prst="roundRect">
              <a:avLst>
                <a:gd name="adj" fmla="val 50000"/>
              </a:avLst>
            </a:prstGeom>
            <a:solidFill>
              <a:srgbClr val="ED7D31"/>
            </a:solidFill>
            <a:ln w="19050" cap="flat">
              <a:solidFill>
                <a:srgbClr val="FFFFFF"/>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cs typeface="Calibri"/>
                <a:sym typeface="Calibri"/>
              </a:endParaRPr>
            </a:p>
          </p:txBody>
        </p:sp>
        <p:sp>
          <p:nvSpPr>
            <p:cNvPr id="10" name="GIỚI THIỆU TÀI LIỆU BỔ TRỢ">
              <a:extLst>
                <a:ext uri="{FF2B5EF4-FFF2-40B4-BE49-F238E27FC236}">
                  <a16:creationId xmlns:a16="http://schemas.microsoft.com/office/drawing/2014/main" xmlns="" id="{0A69B576-6E38-9667-CA17-BAF2D5F6DCAD}"/>
                </a:ext>
              </a:extLst>
            </p:cNvPr>
            <p:cNvSpPr txBox="1"/>
            <p:nvPr/>
          </p:nvSpPr>
          <p:spPr>
            <a:xfrm>
              <a:off x="170147" y="189389"/>
              <a:ext cx="5918463" cy="405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marL="0" marR="0" lvl="0" indent="0" algn="ctr" defTabSz="914400" eaLnBrk="1" fontAlgn="auto" latinLnBrk="0" hangingPunct="0">
                <a:lnSpc>
                  <a:spcPct val="100000"/>
                </a:lnSpc>
                <a:spcBef>
                  <a:spcPts val="0"/>
                </a:spcBef>
                <a:spcAft>
                  <a:spcPts val="0"/>
                </a:spcAft>
                <a:buClrTx/>
                <a:buSzTx/>
                <a:buFontTx/>
                <a:buNone/>
                <a:tabLst/>
                <a:defRPr sz="2800" b="1">
                  <a:solidFill>
                    <a:srgbClr val="FFFFFF"/>
                  </a:solidFill>
                </a:defRPr>
              </a:pPr>
              <a:r>
                <a:rPr kumimoji="0" lang="vi-VN" sz="2400" b="1" i="0" u="none" strike="noStrike" kern="0" cap="none" spc="0" normalizeH="0" baseline="0" noProof="0" dirty="0">
                  <a:ln>
                    <a:noFill/>
                  </a:ln>
                  <a:solidFill>
                    <a:srgbClr val="FFFFFF"/>
                  </a:solidFill>
                  <a:effectLst/>
                  <a:uLnTx/>
                  <a:uFillTx/>
                  <a:cs typeface="Arial" pitchFamily="34" charset="0"/>
                  <a:sym typeface="Calibri"/>
                </a:rPr>
                <a:t>MỘT SỐ LƯU Ý TRONG LẬP KẾ HOẠCH DẠY HỌC MÔN GDTC</a:t>
              </a:r>
            </a:p>
          </p:txBody>
        </p:sp>
      </p:grpSp>
      <p:sp>
        <p:nvSpPr>
          <p:cNvPr id="13" name="Rectangle 2">
            <a:extLst>
              <a:ext uri="{FF2B5EF4-FFF2-40B4-BE49-F238E27FC236}">
                <a16:creationId xmlns:a16="http://schemas.microsoft.com/office/drawing/2014/main" xmlns="" id="{5C689AE5-3E2C-82CE-A6BB-5179901BE7C8}"/>
              </a:ext>
            </a:extLst>
          </p:cNvPr>
          <p:cNvSpPr txBox="1"/>
          <p:nvPr/>
        </p:nvSpPr>
        <p:spPr>
          <a:xfrm>
            <a:off x="476308" y="1879792"/>
            <a:ext cx="11052044"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vi-VN" sz="2600" b="1" kern="0" dirty="0">
                <a:solidFill>
                  <a:srgbClr val="00B0F0"/>
                </a:solidFill>
                <a:cs typeface="Arial" pitchFamily="34" charset="0"/>
                <a:sym typeface="Calibri"/>
              </a:rPr>
              <a:t>Nhà trường và GV chủ động:</a:t>
            </a:r>
            <a:endParaRPr sz="2600" b="1" kern="0" dirty="0">
              <a:solidFill>
                <a:srgbClr val="00B0F0"/>
              </a:solidFill>
              <a:latin typeface="Arial" pitchFamily="34" charset="0"/>
              <a:ea typeface="Arial"/>
              <a:cs typeface="Arial" pitchFamily="34" charset="0"/>
              <a:sym typeface="Arial"/>
            </a:endParaRPr>
          </a:p>
        </p:txBody>
      </p:sp>
      <p:sp>
        <p:nvSpPr>
          <p:cNvPr id="14" name="Rectangle 180">
            <a:extLst>
              <a:ext uri="{FF2B5EF4-FFF2-40B4-BE49-F238E27FC236}">
                <a16:creationId xmlns:a16="http://schemas.microsoft.com/office/drawing/2014/main" xmlns="" id="{214B6544-D06A-242F-2AEE-18285A5D8B79}"/>
              </a:ext>
            </a:extLst>
          </p:cNvPr>
          <p:cNvSpPr txBox="1"/>
          <p:nvPr/>
        </p:nvSpPr>
        <p:spPr>
          <a:xfrm>
            <a:off x="403122" y="2375264"/>
            <a:ext cx="11337697" cy="8925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vi-VN" sz="2600" kern="0" dirty="0">
                <a:solidFill>
                  <a:srgbClr val="000000"/>
                </a:solidFill>
                <a:cs typeface="Arial" pitchFamily="34" charset="0"/>
                <a:sym typeface="Calibri"/>
              </a:rPr>
              <a:t>- Xây dựng tiến trình dạy học; sắp xếp thứ tự dạy học các chủ đề phù hợp với điều kiện của nhà trường, điều kiện khí hậu và thời tiết của vùng, miền</a:t>
            </a:r>
            <a:r>
              <a:rPr lang="en-US" sz="2600" kern="0" dirty="0">
                <a:solidFill>
                  <a:srgbClr val="000000"/>
                </a:solidFill>
                <a:latin typeface="Arial" pitchFamily="34" charset="0"/>
                <a:cs typeface="Arial" pitchFamily="34" charset="0"/>
                <a:sym typeface="Calibri"/>
              </a:rPr>
              <a:t>.</a:t>
            </a:r>
            <a:endParaRPr sz="2600" kern="0" dirty="0">
              <a:solidFill>
                <a:srgbClr val="000000"/>
              </a:solidFill>
              <a:latin typeface="Arial" pitchFamily="34" charset="0"/>
              <a:cs typeface="Arial" pitchFamily="34" charset="0"/>
              <a:sym typeface="Calibri"/>
            </a:endParaRPr>
          </a:p>
        </p:txBody>
      </p:sp>
      <p:sp>
        <p:nvSpPr>
          <p:cNvPr id="15" name="Rectangle 13">
            <a:extLst>
              <a:ext uri="{FF2B5EF4-FFF2-40B4-BE49-F238E27FC236}">
                <a16:creationId xmlns:a16="http://schemas.microsoft.com/office/drawing/2014/main" xmlns="" id="{3B862296-CBB7-E347-A9FB-4BD2899AA32E}"/>
              </a:ext>
            </a:extLst>
          </p:cNvPr>
          <p:cNvSpPr txBox="1"/>
          <p:nvPr/>
        </p:nvSpPr>
        <p:spPr>
          <a:xfrm>
            <a:off x="368446" y="3280234"/>
            <a:ext cx="11267768" cy="8925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vi-VN" sz="2600" kern="0" dirty="0">
                <a:solidFill>
                  <a:srgbClr val="000000"/>
                </a:solidFill>
                <a:cs typeface="Arial" pitchFamily="34" charset="0"/>
                <a:sym typeface="Calibri"/>
              </a:rPr>
              <a:t>- Cụ thể hoá tiến trình thực hiện các bài học trong từng chủ đề (phân phối nội dung, kế hoạch thực hiện cho từng tiết học)</a:t>
            </a:r>
            <a:r>
              <a:rPr lang="en-US" sz="2600" kern="0" dirty="0">
                <a:solidFill>
                  <a:srgbClr val="000000"/>
                </a:solidFill>
                <a:latin typeface="Arial" pitchFamily="34" charset="0"/>
                <a:cs typeface="Arial" pitchFamily="34" charset="0"/>
                <a:sym typeface="Calibri"/>
              </a:rPr>
              <a:t>.</a:t>
            </a:r>
            <a:endParaRPr sz="2600" kern="0" dirty="0">
              <a:solidFill>
                <a:srgbClr val="000000"/>
              </a:solidFill>
              <a:latin typeface="Arial" pitchFamily="34" charset="0"/>
              <a:cs typeface="Arial" pitchFamily="34" charset="0"/>
              <a:sym typeface="Calibri"/>
            </a:endParaRPr>
          </a:p>
        </p:txBody>
      </p:sp>
      <p:sp>
        <p:nvSpPr>
          <p:cNvPr id="16" name="Rectangle 13">
            <a:extLst>
              <a:ext uri="{FF2B5EF4-FFF2-40B4-BE49-F238E27FC236}">
                <a16:creationId xmlns:a16="http://schemas.microsoft.com/office/drawing/2014/main" xmlns="" id="{FCC2B180-9F7B-B1AB-EB7E-4E56ECDE77D5}"/>
              </a:ext>
            </a:extLst>
          </p:cNvPr>
          <p:cNvSpPr txBox="1"/>
          <p:nvPr/>
        </p:nvSpPr>
        <p:spPr>
          <a:xfrm>
            <a:off x="285131" y="4184981"/>
            <a:ext cx="11326761" cy="1292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vi-VN" sz="2600" kern="0" dirty="0">
                <a:solidFill>
                  <a:srgbClr val="000000"/>
                </a:solidFill>
                <a:cs typeface="Arial" pitchFamily="34" charset="0"/>
                <a:sym typeface="Calibri"/>
              </a:rPr>
              <a:t>- Phân phối nội dung và thời lượng của bài thành tiết học; điều chỉnh số tiết giữa các bài của mỗi chủ đề trên cơ sở phù hợp với điều kiện cơ sở vật chất của nhà trường, trình độ thể lực và năng lực vận động của số đông HS.</a:t>
            </a:r>
            <a:endParaRPr sz="2600" kern="0" dirty="0">
              <a:solidFill>
                <a:srgbClr val="000000"/>
              </a:solidFill>
              <a:latin typeface="Arial" pitchFamily="34" charset="0"/>
              <a:cs typeface="Arial" pitchFamily="34" charset="0"/>
              <a:sym typeface="Calibri"/>
            </a:endParaRPr>
          </a:p>
        </p:txBody>
      </p:sp>
      <p:sp>
        <p:nvSpPr>
          <p:cNvPr id="17" name="Rectangle 13">
            <a:extLst>
              <a:ext uri="{FF2B5EF4-FFF2-40B4-BE49-F238E27FC236}">
                <a16:creationId xmlns:a16="http://schemas.microsoft.com/office/drawing/2014/main" xmlns="" id="{C276DBEE-9534-490A-85E8-4A27CBA00004}"/>
              </a:ext>
            </a:extLst>
          </p:cNvPr>
          <p:cNvSpPr txBox="1"/>
          <p:nvPr/>
        </p:nvSpPr>
        <p:spPr>
          <a:xfrm>
            <a:off x="285132" y="5474029"/>
            <a:ext cx="11326761" cy="8925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en-US" sz="2600" kern="0" dirty="0">
                <a:solidFill>
                  <a:srgbClr val="000000"/>
                </a:solidFill>
                <a:cs typeface="Arial" pitchFamily="34" charset="0"/>
                <a:sym typeface="Calibri"/>
              </a:rPr>
              <a:t>-</a:t>
            </a:r>
            <a:r>
              <a:rPr lang="vi-VN" sz="2600" kern="0" dirty="0">
                <a:solidFill>
                  <a:srgbClr val="000000"/>
                </a:solidFill>
                <a:cs typeface="Arial" pitchFamily="34" charset="0"/>
                <a:sym typeface="Calibri"/>
              </a:rPr>
              <a:t> Đối với tiết học: Cấu trúc nội dung cơ bản của mỗi tiết học chỉ bao gồm nội dung của một chủ đề. </a:t>
            </a:r>
            <a:endParaRPr sz="2600" kern="0" dirty="0">
              <a:solidFill>
                <a:srgbClr val="000000"/>
              </a:solidFill>
              <a:latin typeface="Arial" pitchFamily="34" charset="0"/>
              <a:cs typeface="Arial" pitchFamily="34" charset="0"/>
              <a:sym typeface="Calibri"/>
            </a:endParaRPr>
          </a:p>
        </p:txBody>
      </p:sp>
      <p:grpSp>
        <p:nvGrpSpPr>
          <p:cNvPr id="18" name="Group 17">
            <a:extLst>
              <a:ext uri="{FF2B5EF4-FFF2-40B4-BE49-F238E27FC236}">
                <a16:creationId xmlns:a16="http://schemas.microsoft.com/office/drawing/2014/main" xmlns="" id="{255F8490-F111-486A-B6FA-A3908A801AE1}"/>
              </a:ext>
            </a:extLst>
          </p:cNvPr>
          <p:cNvGrpSpPr/>
          <p:nvPr/>
        </p:nvGrpSpPr>
        <p:grpSpPr>
          <a:xfrm>
            <a:off x="497524" y="1084190"/>
            <a:ext cx="640892" cy="596593"/>
            <a:chOff x="342341" y="1563296"/>
            <a:chExt cx="836522" cy="731520"/>
          </a:xfrm>
        </p:grpSpPr>
        <p:sp>
          <p:nvSpPr>
            <p:cNvPr id="19" name="5-Point Star 19">
              <a:extLst>
                <a:ext uri="{FF2B5EF4-FFF2-40B4-BE49-F238E27FC236}">
                  <a16:creationId xmlns:a16="http://schemas.microsoft.com/office/drawing/2014/main" xmlns="" id="{BFBEB7D1-E8CB-4187-B1AC-5FCC71EBA229}"/>
                </a:ext>
              </a:extLst>
            </p:cNvPr>
            <p:cNvSpPr/>
            <p:nvPr/>
          </p:nvSpPr>
          <p:spPr>
            <a:xfrm>
              <a:off x="342341" y="1563296"/>
              <a:ext cx="822960" cy="731520"/>
            </a:xfrm>
            <a:prstGeom prst="star5">
              <a:avLst>
                <a:gd name="adj" fmla="val 28157"/>
                <a:gd name="hf" fmla="val 105146"/>
                <a:gd name="vf" fmla="val 11055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Rectangle 19">
              <a:extLst>
                <a:ext uri="{FF2B5EF4-FFF2-40B4-BE49-F238E27FC236}">
                  <a16:creationId xmlns:a16="http://schemas.microsoft.com/office/drawing/2014/main" xmlns="" id="{F24910A2-8669-4906-9193-E2EB3013A598}"/>
                </a:ext>
              </a:extLst>
            </p:cNvPr>
            <p:cNvSpPr/>
            <p:nvPr/>
          </p:nvSpPr>
          <p:spPr>
            <a:xfrm>
              <a:off x="455435" y="1672133"/>
              <a:ext cx="723428" cy="622683"/>
            </a:xfrm>
            <a:prstGeom prst="rect">
              <a:avLst/>
            </a:prstGeom>
          </p:spPr>
          <p:txBody>
            <a:bodyPr wrap="square">
              <a:spAutoFit/>
            </a:bodyPr>
            <a:lstStyle/>
            <a:p>
              <a:r>
                <a:rPr lang="en-US" sz="27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a:t>
              </a:r>
            </a:p>
          </p:txBody>
        </p:sp>
      </p:grpSp>
    </p:spTree>
    <p:extLst>
      <p:ext uri="{BB962C8B-B14F-4D97-AF65-F5344CB8AC3E}">
        <p14:creationId xmlns:p14="http://schemas.microsoft.com/office/powerpoint/2010/main" val="397971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iterate>
                                    <p:tmAbs val="0"/>
                                  </p:iterate>
                                  <p:childTnLst>
                                    <p:set>
                                      <p:cBhvr>
                                        <p:cTn id="6" fill="hold"/>
                                        <p:tgtEl>
                                          <p:spTgt spid="13"/>
                                        </p:tgtEl>
                                        <p:attrNameLst>
                                          <p:attrName>style.visibility</p:attrName>
                                        </p:attrNameLst>
                                      </p:cBhvr>
                                      <p:to>
                                        <p:strVal val="visible"/>
                                      </p:to>
                                    </p:set>
                                    <p:animEffect transition="in" filter="box(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iterate>
                                    <p:tmAbs val="0"/>
                                  </p:iterate>
                                  <p:childTnLst>
                                    <p:set>
                                      <p:cBhvr>
                                        <p:cTn id="11" fill="hold"/>
                                        <p:tgtEl>
                                          <p:spTgt spid="14"/>
                                        </p:tgtEl>
                                        <p:attrNameLst>
                                          <p:attrName>style.visibility</p:attrName>
                                        </p:attrNameLst>
                                      </p:cBhvr>
                                      <p:to>
                                        <p:strVal val="visible"/>
                                      </p:to>
                                    </p:set>
                                    <p:animEffect transition="in" filter="box(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iterate>
                                    <p:tmAbs val="0"/>
                                  </p:iterate>
                                  <p:childTnLst>
                                    <p:set>
                                      <p:cBhvr>
                                        <p:cTn id="16" fill="hold"/>
                                        <p:tgtEl>
                                          <p:spTgt spid="15"/>
                                        </p:tgtEl>
                                        <p:attrNameLst>
                                          <p:attrName>style.visibility</p:attrName>
                                        </p:attrNameLst>
                                      </p:cBhvr>
                                      <p:to>
                                        <p:strVal val="visible"/>
                                      </p:to>
                                    </p:set>
                                    <p:animEffect transition="in" filter="box(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iterate>
                                    <p:tmAbs val="0"/>
                                  </p:iterate>
                                  <p:childTnLst>
                                    <p:set>
                                      <p:cBhvr>
                                        <p:cTn id="21" fill="hold"/>
                                        <p:tgtEl>
                                          <p:spTgt spid="16"/>
                                        </p:tgtEl>
                                        <p:attrNameLst>
                                          <p:attrName>style.visibility</p:attrName>
                                        </p:attrNameLst>
                                      </p:cBhvr>
                                      <p:to>
                                        <p:strVal val="visible"/>
                                      </p:to>
                                    </p:set>
                                    <p:animEffect transition="in" filter="box(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iterate>
                                    <p:tmAbs val="0"/>
                                  </p:iterate>
                                  <p:childTnLst>
                                    <p:set>
                                      <p:cBhvr>
                                        <p:cTn id="26" fill="hold"/>
                                        <p:tgtEl>
                                          <p:spTgt spid="17"/>
                                        </p:tgtEl>
                                        <p:attrNameLst>
                                          <p:attrName>style.visibility</p:attrName>
                                        </p:attrNameLst>
                                      </p:cBhvr>
                                      <p:to>
                                        <p:strVal val="visible"/>
                                      </p:to>
                                    </p:set>
                                    <p:animEffect transition="in" filter="box(in)">
                                      <p:cBhvr>
                                        <p:cTn id="2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advAuto="0"/>
      <p:bldP spid="14" grpId="0" animBg="1" advAuto="0"/>
      <p:bldP spid="15" grpId="0" animBg="1" advAuto="0"/>
      <p:bldP spid="16" grpId="0" animBg="1" advAuto="0"/>
      <p:bldP spid="17" grpId="0"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8E0E63E-BD52-8996-6E3B-74E7CD4C5889}"/>
              </a:ext>
            </a:extLst>
          </p:cNvPr>
          <p:cNvPicPr>
            <a:picLocks noChangeAspect="1"/>
          </p:cNvPicPr>
          <p:nvPr/>
        </p:nvPicPr>
        <p:blipFill>
          <a:blip r:embed="rId2"/>
          <a:stretch>
            <a:fillRect/>
          </a:stretch>
        </p:blipFill>
        <p:spPr>
          <a:xfrm>
            <a:off x="-10391" y="1"/>
            <a:ext cx="12192000" cy="6857999"/>
          </a:xfrm>
          <a:prstGeom prst="rect">
            <a:avLst/>
          </a:prstGeom>
        </p:spPr>
      </p:pic>
      <p:sp>
        <p:nvSpPr>
          <p:cNvPr id="6" name="Rectangle 2">
            <a:extLst>
              <a:ext uri="{FF2B5EF4-FFF2-40B4-BE49-F238E27FC236}">
                <a16:creationId xmlns:a16="http://schemas.microsoft.com/office/drawing/2014/main" xmlns="" id="{5BFC8456-C09A-B5B4-5C1E-32BB98129D78}"/>
              </a:ext>
            </a:extLst>
          </p:cNvPr>
          <p:cNvSpPr txBox="1"/>
          <p:nvPr/>
        </p:nvSpPr>
        <p:spPr>
          <a:xfrm>
            <a:off x="372549" y="833892"/>
            <a:ext cx="11052044"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vi-VN" sz="2600" b="1" kern="0" dirty="0">
                <a:solidFill>
                  <a:srgbClr val="00B0F0"/>
                </a:solidFill>
                <a:cs typeface="Arial" pitchFamily="34" charset="0"/>
                <a:sym typeface="Calibri"/>
              </a:rPr>
              <a:t>Các bước lập kế hoạch dạy học môn học:</a:t>
            </a:r>
            <a:endParaRPr sz="2600" b="1" kern="0" dirty="0">
              <a:solidFill>
                <a:srgbClr val="00B0F0"/>
              </a:solidFill>
              <a:latin typeface="Arial" pitchFamily="34" charset="0"/>
              <a:ea typeface="Arial"/>
              <a:cs typeface="Arial" pitchFamily="34" charset="0"/>
              <a:sym typeface="Arial"/>
            </a:endParaRPr>
          </a:p>
        </p:txBody>
      </p:sp>
      <p:sp>
        <p:nvSpPr>
          <p:cNvPr id="7" name="Rectangle 180">
            <a:extLst>
              <a:ext uri="{FF2B5EF4-FFF2-40B4-BE49-F238E27FC236}">
                <a16:creationId xmlns:a16="http://schemas.microsoft.com/office/drawing/2014/main" xmlns="" id="{41C31EBE-6413-4FE6-1190-2B04E2BF1320}"/>
              </a:ext>
            </a:extLst>
          </p:cNvPr>
          <p:cNvSpPr txBox="1"/>
          <p:nvPr/>
        </p:nvSpPr>
        <p:spPr>
          <a:xfrm>
            <a:off x="356193" y="1397701"/>
            <a:ext cx="11337697" cy="8925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vi-VN" sz="2600" kern="0" dirty="0">
                <a:solidFill>
                  <a:srgbClr val="000000"/>
                </a:solidFill>
                <a:cs typeface="Arial" pitchFamily="34" charset="0"/>
                <a:sym typeface="Calibri"/>
              </a:rPr>
              <a:t>- Xác định tiến trình thực hiện các chủ đề (trình tự, thời điểm thực hiện trong từng học kì và từng năm học).</a:t>
            </a:r>
            <a:endParaRPr sz="2600" kern="0" dirty="0">
              <a:solidFill>
                <a:srgbClr val="000000"/>
              </a:solidFill>
              <a:latin typeface="Arial" pitchFamily="34" charset="0"/>
              <a:cs typeface="Arial" pitchFamily="34" charset="0"/>
              <a:sym typeface="Calibri"/>
            </a:endParaRPr>
          </a:p>
        </p:txBody>
      </p:sp>
      <p:sp>
        <p:nvSpPr>
          <p:cNvPr id="8" name="Rectangle 13">
            <a:extLst>
              <a:ext uri="{FF2B5EF4-FFF2-40B4-BE49-F238E27FC236}">
                <a16:creationId xmlns:a16="http://schemas.microsoft.com/office/drawing/2014/main" xmlns="" id="{DBA508F2-6B58-8279-FC7A-681C28E218B5}"/>
              </a:ext>
            </a:extLst>
          </p:cNvPr>
          <p:cNvSpPr txBox="1"/>
          <p:nvPr/>
        </p:nvSpPr>
        <p:spPr>
          <a:xfrm>
            <a:off x="326694" y="2309815"/>
            <a:ext cx="11267768"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vi-VN" sz="2600" kern="0" dirty="0">
                <a:solidFill>
                  <a:srgbClr val="000000"/>
                </a:solidFill>
                <a:cs typeface="Arial" pitchFamily="34" charset="0"/>
                <a:sym typeface="Calibri"/>
              </a:rPr>
              <a:t>- Xác định thời lượng (số tiết) thực tế cho từng bài của chủ đề.</a:t>
            </a:r>
            <a:endParaRPr sz="2600" kern="0" dirty="0">
              <a:solidFill>
                <a:srgbClr val="000000"/>
              </a:solidFill>
              <a:latin typeface="Arial" pitchFamily="34" charset="0"/>
              <a:cs typeface="Arial" pitchFamily="34" charset="0"/>
              <a:sym typeface="Calibri"/>
            </a:endParaRPr>
          </a:p>
        </p:txBody>
      </p:sp>
      <p:sp>
        <p:nvSpPr>
          <p:cNvPr id="9" name="Rectangle 13">
            <a:extLst>
              <a:ext uri="{FF2B5EF4-FFF2-40B4-BE49-F238E27FC236}">
                <a16:creationId xmlns:a16="http://schemas.microsoft.com/office/drawing/2014/main" xmlns="" id="{FD9E24A7-DCD2-BABB-BB06-08A729042773}"/>
              </a:ext>
            </a:extLst>
          </p:cNvPr>
          <p:cNvSpPr txBox="1"/>
          <p:nvPr/>
        </p:nvSpPr>
        <p:spPr>
          <a:xfrm>
            <a:off x="309265" y="2868213"/>
            <a:ext cx="11326761"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vi-VN" sz="2600" kern="0" dirty="0">
                <a:solidFill>
                  <a:srgbClr val="000000"/>
                </a:solidFill>
                <a:cs typeface="Arial" pitchFamily="34" charset="0"/>
                <a:sym typeface="Calibri"/>
              </a:rPr>
              <a:t>- Phân phối nội dung cụ thể của mỗi bài cho từng tiết học. </a:t>
            </a:r>
            <a:endParaRPr sz="2600" kern="0" dirty="0">
              <a:solidFill>
                <a:srgbClr val="000000"/>
              </a:solidFill>
              <a:latin typeface="Arial" pitchFamily="34" charset="0"/>
              <a:cs typeface="Arial" pitchFamily="34" charset="0"/>
              <a:sym typeface="Calibri"/>
            </a:endParaRPr>
          </a:p>
        </p:txBody>
      </p:sp>
      <p:sp>
        <p:nvSpPr>
          <p:cNvPr id="10" name="Rectangle 13">
            <a:extLst>
              <a:ext uri="{FF2B5EF4-FFF2-40B4-BE49-F238E27FC236}">
                <a16:creationId xmlns:a16="http://schemas.microsoft.com/office/drawing/2014/main" xmlns="" id="{96B45658-1059-C215-510C-AA448AEBC152}"/>
              </a:ext>
            </a:extLst>
          </p:cNvPr>
          <p:cNvSpPr txBox="1"/>
          <p:nvPr/>
        </p:nvSpPr>
        <p:spPr>
          <a:xfrm>
            <a:off x="278092" y="3443177"/>
            <a:ext cx="11326761"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vi-VN" sz="2600" kern="0" dirty="0">
                <a:solidFill>
                  <a:srgbClr val="000000"/>
                </a:solidFill>
                <a:cs typeface="Arial" pitchFamily="34" charset="0"/>
                <a:sym typeface="Calibri"/>
              </a:rPr>
              <a:t>- Tổng hợp thành kế hoạch dạy học môn học.</a:t>
            </a:r>
            <a:endParaRPr sz="2600" kern="0" dirty="0">
              <a:solidFill>
                <a:srgbClr val="000000"/>
              </a:solidFill>
              <a:latin typeface="Arial" pitchFamily="34" charset="0"/>
              <a:cs typeface="Arial" pitchFamily="34" charset="0"/>
              <a:sym typeface="Calibri"/>
            </a:endParaRPr>
          </a:p>
        </p:txBody>
      </p:sp>
      <p:sp>
        <p:nvSpPr>
          <p:cNvPr id="11" name="Rectangle 13">
            <a:extLst>
              <a:ext uri="{FF2B5EF4-FFF2-40B4-BE49-F238E27FC236}">
                <a16:creationId xmlns:a16="http://schemas.microsoft.com/office/drawing/2014/main" xmlns="" id="{0622F1A1-89AC-9F4B-CF75-A98E06AE0D7F}"/>
              </a:ext>
            </a:extLst>
          </p:cNvPr>
          <p:cNvSpPr txBox="1"/>
          <p:nvPr/>
        </p:nvSpPr>
        <p:spPr>
          <a:xfrm>
            <a:off x="278091" y="4089361"/>
            <a:ext cx="11426190" cy="8925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vi-VN" sz="2600" kern="0" dirty="0">
                <a:solidFill>
                  <a:srgbClr val="000000"/>
                </a:solidFill>
                <a:cs typeface="Arial" pitchFamily="34" charset="0"/>
                <a:sym typeface="Calibri"/>
              </a:rPr>
              <a:t>- Biên soạn kế hoạch bài dạy (giáo án) trên cơ sở kế hoạch dạy học môn học đã thiết kế.</a:t>
            </a:r>
            <a:endParaRPr sz="2600" kern="0" dirty="0">
              <a:solidFill>
                <a:srgbClr val="000000"/>
              </a:solidFill>
              <a:latin typeface="Arial" pitchFamily="34" charset="0"/>
              <a:cs typeface="Arial" pitchFamily="34" charset="0"/>
              <a:sym typeface="Calibri"/>
            </a:endParaRPr>
          </a:p>
        </p:txBody>
      </p:sp>
    </p:spTree>
    <p:extLst>
      <p:ext uri="{BB962C8B-B14F-4D97-AF65-F5344CB8AC3E}">
        <p14:creationId xmlns:p14="http://schemas.microsoft.com/office/powerpoint/2010/main" val="83011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iterate>
                                    <p:tmAbs val="0"/>
                                  </p:iterate>
                                  <p:childTnLst>
                                    <p:set>
                                      <p:cBhvr>
                                        <p:cTn id="6" fill="hold"/>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iterate>
                                    <p:tmAbs val="0"/>
                                  </p:iterate>
                                  <p:childTnLst>
                                    <p:set>
                                      <p:cBhvr>
                                        <p:cTn id="11" fill="hold"/>
                                        <p:tgtEl>
                                          <p:spTgt spid="7"/>
                                        </p:tgtEl>
                                        <p:attrNameLst>
                                          <p:attrName>style.visibility</p:attrName>
                                        </p:attrNameLst>
                                      </p:cBhvr>
                                      <p:to>
                                        <p:strVal val="visible"/>
                                      </p:to>
                                    </p:set>
                                    <p:animEffect transition="in" filter="box(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iterate>
                                    <p:tmAbs val="0"/>
                                  </p:iterate>
                                  <p:childTnLst>
                                    <p:set>
                                      <p:cBhvr>
                                        <p:cTn id="16" fill="hold"/>
                                        <p:tgtEl>
                                          <p:spTgt spid="8"/>
                                        </p:tgtEl>
                                        <p:attrNameLst>
                                          <p:attrName>style.visibility</p:attrName>
                                        </p:attrNameLst>
                                      </p:cBhvr>
                                      <p:to>
                                        <p:strVal val="visible"/>
                                      </p:to>
                                    </p:set>
                                    <p:animEffect transition="in" filter="box(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iterate>
                                    <p:tmAbs val="0"/>
                                  </p:iterate>
                                  <p:childTnLst>
                                    <p:set>
                                      <p:cBhvr>
                                        <p:cTn id="21" fill="hold"/>
                                        <p:tgtEl>
                                          <p:spTgt spid="9"/>
                                        </p:tgtEl>
                                        <p:attrNameLst>
                                          <p:attrName>style.visibility</p:attrName>
                                        </p:attrNameLst>
                                      </p:cBhvr>
                                      <p:to>
                                        <p:strVal val="visible"/>
                                      </p:to>
                                    </p:set>
                                    <p:animEffect transition="in" filter="box(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iterate>
                                    <p:tmAbs val="0"/>
                                  </p:iterate>
                                  <p:childTnLst>
                                    <p:set>
                                      <p:cBhvr>
                                        <p:cTn id="26" fill="hold"/>
                                        <p:tgtEl>
                                          <p:spTgt spid="10"/>
                                        </p:tgtEl>
                                        <p:attrNameLst>
                                          <p:attrName>style.visibility</p:attrName>
                                        </p:attrNameLst>
                                      </p:cBhvr>
                                      <p:to>
                                        <p:strVal val="visible"/>
                                      </p:to>
                                    </p:set>
                                    <p:animEffect transition="in" filter="box(in)">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iterate>
                                    <p:tmAbs val="0"/>
                                  </p:iterate>
                                  <p:childTnLst>
                                    <p:set>
                                      <p:cBhvr>
                                        <p:cTn id="31" fill="hold"/>
                                        <p:tgtEl>
                                          <p:spTgt spid="11"/>
                                        </p:tgtEl>
                                        <p:attrNameLst>
                                          <p:attrName>style.visibility</p:attrName>
                                        </p:attrNameLst>
                                      </p:cBhvr>
                                      <p:to>
                                        <p:strVal val="visible"/>
                                      </p:to>
                                    </p:set>
                                    <p:animEffect transition="in" filter="box(in)">
                                      <p:cBhvr>
                                        <p:cTn id="3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P spid="7" grpId="0" animBg="1" advAuto="0"/>
      <p:bldP spid="8" grpId="0" animBg="1" advAuto="0"/>
      <p:bldP spid="9" grpId="0" animBg="1" advAuto="0"/>
      <p:bldP spid="10" grpId="0" animBg="1" advAuto="0"/>
      <p:bldP spid="11" grpId="0"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5B76A37-9D6D-1694-0AAF-0D9E5110943E}"/>
              </a:ext>
            </a:extLst>
          </p:cNvPr>
          <p:cNvPicPr>
            <a:picLocks noChangeAspect="1"/>
          </p:cNvPicPr>
          <p:nvPr/>
        </p:nvPicPr>
        <p:blipFill>
          <a:blip r:embed="rId2"/>
          <a:stretch>
            <a:fillRect/>
          </a:stretch>
        </p:blipFill>
        <p:spPr>
          <a:xfrm>
            <a:off x="0" y="1"/>
            <a:ext cx="12192000" cy="6857999"/>
          </a:xfrm>
          <a:prstGeom prst="rect">
            <a:avLst/>
          </a:prstGeom>
        </p:spPr>
      </p:pic>
      <p:sp>
        <p:nvSpPr>
          <p:cNvPr id="5" name="Rectangle 2">
            <a:extLst>
              <a:ext uri="{FF2B5EF4-FFF2-40B4-BE49-F238E27FC236}">
                <a16:creationId xmlns:a16="http://schemas.microsoft.com/office/drawing/2014/main" xmlns="" id="{D0B71160-21DE-9DE7-BF0C-68C0DFDD81E9}"/>
              </a:ext>
            </a:extLst>
          </p:cNvPr>
          <p:cNvSpPr txBox="1"/>
          <p:nvPr/>
        </p:nvSpPr>
        <p:spPr>
          <a:xfrm>
            <a:off x="391456" y="973592"/>
            <a:ext cx="7697973"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hangingPunct="0">
              <a:defRPr sz="2800"/>
            </a:pPr>
            <a:r>
              <a:rPr lang="vi-VN" sz="2600" b="1" kern="0" dirty="0">
                <a:solidFill>
                  <a:srgbClr val="00B0F0"/>
                </a:solidFill>
                <a:cs typeface="Arial" pitchFamily="34" charset="0"/>
                <a:sym typeface="Calibri"/>
              </a:rPr>
              <a:t>Yêu cầu cơ bản đối với kế hoạch bài dạy:</a:t>
            </a:r>
            <a:endParaRPr sz="2600" b="1" kern="0" dirty="0">
              <a:solidFill>
                <a:srgbClr val="00B0F0"/>
              </a:solidFill>
              <a:latin typeface="Arial" pitchFamily="34" charset="0"/>
              <a:ea typeface="Arial"/>
              <a:cs typeface="Arial" pitchFamily="34" charset="0"/>
              <a:sym typeface="Arial"/>
            </a:endParaRPr>
          </a:p>
        </p:txBody>
      </p:sp>
      <p:sp>
        <p:nvSpPr>
          <p:cNvPr id="6" name="Rectangle 180">
            <a:extLst>
              <a:ext uri="{FF2B5EF4-FFF2-40B4-BE49-F238E27FC236}">
                <a16:creationId xmlns:a16="http://schemas.microsoft.com/office/drawing/2014/main" xmlns="" id="{6C1D4780-0524-F417-DB6C-4CCA9C987B45}"/>
              </a:ext>
            </a:extLst>
          </p:cNvPr>
          <p:cNvSpPr txBox="1"/>
          <p:nvPr/>
        </p:nvSpPr>
        <p:spPr>
          <a:xfrm>
            <a:off x="314629" y="1669520"/>
            <a:ext cx="11337697" cy="4770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vi-VN" sz="2500" kern="0" dirty="0">
                <a:solidFill>
                  <a:srgbClr val="000000"/>
                </a:solidFill>
                <a:cs typeface="Arial" pitchFamily="34" charset="0"/>
                <a:sym typeface="Calibri"/>
              </a:rPr>
              <a:t>- Phản ánh được cấu trúc sư phạm của một tiết học (mở đầu, cơ bản, kết thúc).</a:t>
            </a:r>
            <a:endParaRPr sz="2500" kern="0" dirty="0">
              <a:solidFill>
                <a:srgbClr val="000000"/>
              </a:solidFill>
              <a:latin typeface="Arial" pitchFamily="34" charset="0"/>
              <a:cs typeface="Arial" pitchFamily="34" charset="0"/>
              <a:sym typeface="Calibri"/>
            </a:endParaRPr>
          </a:p>
        </p:txBody>
      </p:sp>
      <p:sp>
        <p:nvSpPr>
          <p:cNvPr id="7" name="Rectangle 13">
            <a:extLst>
              <a:ext uri="{FF2B5EF4-FFF2-40B4-BE49-F238E27FC236}">
                <a16:creationId xmlns:a16="http://schemas.microsoft.com/office/drawing/2014/main" xmlns="" id="{BF9545A9-F629-4A25-DF63-7E11BFA914AB}"/>
              </a:ext>
            </a:extLst>
          </p:cNvPr>
          <p:cNvSpPr txBox="1"/>
          <p:nvPr/>
        </p:nvSpPr>
        <p:spPr>
          <a:xfrm>
            <a:off x="285130" y="2257283"/>
            <a:ext cx="11267768" cy="4770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vi-VN" sz="2500" kern="0" dirty="0">
                <a:solidFill>
                  <a:srgbClr val="000000"/>
                </a:solidFill>
                <a:cs typeface="Arial" pitchFamily="34" charset="0"/>
                <a:sym typeface="Calibri"/>
              </a:rPr>
              <a:t>- Phản ánh được cấu trúc của một buổi tập (khởi động, trọng động, hồi tĩnh).</a:t>
            </a:r>
            <a:endParaRPr sz="2500" kern="0" dirty="0">
              <a:solidFill>
                <a:srgbClr val="000000"/>
              </a:solidFill>
              <a:latin typeface="Arial" pitchFamily="34" charset="0"/>
              <a:cs typeface="Arial" pitchFamily="34" charset="0"/>
              <a:sym typeface="Calibri"/>
            </a:endParaRPr>
          </a:p>
        </p:txBody>
      </p:sp>
      <p:sp>
        <p:nvSpPr>
          <p:cNvPr id="8" name="Rectangle 13">
            <a:extLst>
              <a:ext uri="{FF2B5EF4-FFF2-40B4-BE49-F238E27FC236}">
                <a16:creationId xmlns:a16="http://schemas.microsoft.com/office/drawing/2014/main" xmlns="" id="{BBE5B6F0-3F86-CA74-7E06-F1C32675018F}"/>
              </a:ext>
            </a:extLst>
          </p:cNvPr>
          <p:cNvSpPr txBox="1"/>
          <p:nvPr/>
        </p:nvSpPr>
        <p:spPr>
          <a:xfrm>
            <a:off x="285130" y="2872300"/>
            <a:ext cx="11326761" cy="8925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vi-VN" sz="2600" kern="0" dirty="0">
                <a:solidFill>
                  <a:srgbClr val="000000"/>
                </a:solidFill>
                <a:cs typeface="Arial" pitchFamily="34" charset="0"/>
                <a:sym typeface="Calibri"/>
              </a:rPr>
              <a:t>- Phản ánh được các hoạt động của tiết học theo yêu cầu đổi mới (mở đầu, hình thành kiến thức mới, luyện tập, vận dụng). </a:t>
            </a:r>
            <a:endParaRPr sz="2600" kern="0" dirty="0">
              <a:solidFill>
                <a:srgbClr val="000000"/>
              </a:solidFill>
              <a:latin typeface="Arial" pitchFamily="34" charset="0"/>
              <a:cs typeface="Arial" pitchFamily="34" charset="0"/>
              <a:sym typeface="Calibri"/>
            </a:endParaRPr>
          </a:p>
        </p:txBody>
      </p:sp>
      <p:sp>
        <p:nvSpPr>
          <p:cNvPr id="9" name="Rectangle 13">
            <a:extLst>
              <a:ext uri="{FF2B5EF4-FFF2-40B4-BE49-F238E27FC236}">
                <a16:creationId xmlns:a16="http://schemas.microsoft.com/office/drawing/2014/main" xmlns="" id="{13BBA1AB-1062-7D14-EC30-4E200C880DD3}"/>
              </a:ext>
            </a:extLst>
          </p:cNvPr>
          <p:cNvSpPr txBox="1"/>
          <p:nvPr/>
        </p:nvSpPr>
        <p:spPr>
          <a:xfrm>
            <a:off x="314629" y="3898869"/>
            <a:ext cx="11326761" cy="24488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lnSpc>
                <a:spcPct val="120000"/>
              </a:lnSpc>
              <a:defRPr sz="2800"/>
            </a:pPr>
            <a:r>
              <a:rPr lang="vi-VN" sz="2600" kern="0" dirty="0">
                <a:solidFill>
                  <a:srgbClr val="000000"/>
                </a:solidFill>
                <a:cs typeface="Arial" pitchFamily="34" charset="0"/>
                <a:sym typeface="Calibri"/>
              </a:rPr>
              <a:t>- Mỗi hoạt động của tiết học cần phản ánh được:</a:t>
            </a:r>
          </a:p>
          <a:p>
            <a:pPr algn="just" hangingPunct="0">
              <a:lnSpc>
                <a:spcPct val="120000"/>
              </a:lnSpc>
              <a:defRPr sz="2800"/>
            </a:pPr>
            <a:r>
              <a:rPr lang="vi-VN" sz="2600" kern="0" dirty="0">
                <a:solidFill>
                  <a:srgbClr val="000000"/>
                </a:solidFill>
                <a:latin typeface="Arial (Body)"/>
                <a:cs typeface="Arial" pitchFamily="34" charset="0"/>
                <a:sym typeface="Calibri"/>
              </a:rPr>
              <a:t>+ Mục </a:t>
            </a:r>
            <a:r>
              <a:rPr lang="en-US" sz="2600" kern="0" dirty="0" err="1">
                <a:solidFill>
                  <a:srgbClr val="000000"/>
                </a:solidFill>
                <a:latin typeface="Arial (Body)"/>
                <a:cs typeface="Arial" pitchFamily="34" charset="0"/>
                <a:sym typeface="Calibri"/>
              </a:rPr>
              <a:t>đích</a:t>
            </a:r>
            <a:r>
              <a:rPr lang="vi-VN" sz="2600" kern="0" dirty="0">
                <a:solidFill>
                  <a:srgbClr val="000000"/>
                </a:solidFill>
                <a:latin typeface="Arial (Body)"/>
                <a:cs typeface="Arial" pitchFamily="34" charset="0"/>
                <a:sym typeface="Calibri"/>
              </a:rPr>
              <a:t> của hoạt động.</a:t>
            </a:r>
          </a:p>
          <a:p>
            <a:pPr algn="just" hangingPunct="0">
              <a:lnSpc>
                <a:spcPct val="120000"/>
              </a:lnSpc>
              <a:defRPr sz="2800"/>
            </a:pPr>
            <a:r>
              <a:rPr lang="vi-VN" sz="2600" kern="0" dirty="0">
                <a:solidFill>
                  <a:srgbClr val="000000"/>
                </a:solidFill>
                <a:latin typeface="Arial (Body)"/>
                <a:cs typeface="Arial" pitchFamily="34" charset="0"/>
                <a:sym typeface="Calibri"/>
              </a:rPr>
              <a:t>+ Nội dung</a:t>
            </a:r>
            <a:r>
              <a:rPr lang="en-US" sz="2600" kern="0" dirty="0">
                <a:solidFill>
                  <a:srgbClr val="000000"/>
                </a:solidFill>
                <a:latin typeface="Arial (Body)"/>
                <a:cs typeface="Arial" pitchFamily="34" charset="0"/>
                <a:sym typeface="Calibri"/>
              </a:rPr>
              <a:t> </a:t>
            </a:r>
            <a:r>
              <a:rPr lang="en-US" sz="2600" kern="0" dirty="0" err="1">
                <a:solidFill>
                  <a:srgbClr val="000000"/>
                </a:solidFill>
                <a:latin typeface="Arial (Body)"/>
                <a:cs typeface="Arial" pitchFamily="34" charset="0"/>
                <a:sym typeface="Calibri"/>
              </a:rPr>
              <a:t>của</a:t>
            </a:r>
            <a:r>
              <a:rPr lang="vi-VN" sz="2600" kern="0" dirty="0">
                <a:solidFill>
                  <a:srgbClr val="000000"/>
                </a:solidFill>
                <a:latin typeface="Arial (Body)"/>
                <a:cs typeface="Arial" pitchFamily="34" charset="0"/>
                <a:sym typeface="Calibri"/>
              </a:rPr>
              <a:t> hoạt động</a:t>
            </a:r>
            <a:r>
              <a:rPr lang="en-US" sz="2600" kern="0" dirty="0">
                <a:solidFill>
                  <a:srgbClr val="000000"/>
                </a:solidFill>
                <a:latin typeface="Arial (Body)"/>
                <a:cs typeface="Arial" pitchFamily="34" charset="0"/>
                <a:sym typeface="Calibri"/>
              </a:rPr>
              <a:t>.</a:t>
            </a:r>
          </a:p>
          <a:p>
            <a:pPr algn="just" hangingPunct="0">
              <a:lnSpc>
                <a:spcPct val="120000"/>
              </a:lnSpc>
              <a:defRPr sz="2800"/>
            </a:pPr>
            <a:r>
              <a:rPr lang="en-US" sz="2600" kern="0" dirty="0">
                <a:solidFill>
                  <a:srgbClr val="000000"/>
                </a:solidFill>
                <a:latin typeface="Arial (Body)"/>
                <a:cs typeface="Arial" pitchFamily="34" charset="0"/>
                <a:sym typeface="Calibri"/>
              </a:rPr>
              <a:t>+ P</a:t>
            </a:r>
            <a:r>
              <a:rPr lang="vi-VN" sz="2600" kern="0" dirty="0">
                <a:solidFill>
                  <a:srgbClr val="000000"/>
                </a:solidFill>
                <a:latin typeface="Arial (Body)"/>
                <a:cs typeface="Arial" panose="020B0604020202020204" pitchFamily="34" charset="0"/>
                <a:sym typeface="Calibri"/>
              </a:rPr>
              <a:t>hương pháp tổ chức </a:t>
            </a:r>
            <a:r>
              <a:rPr lang="vi-VN" sz="2600" kern="0" dirty="0">
                <a:solidFill>
                  <a:srgbClr val="000000"/>
                </a:solidFill>
                <a:cs typeface="Arial" pitchFamily="34" charset="0"/>
                <a:sym typeface="Calibri"/>
              </a:rPr>
              <a:t>hoạt động.</a:t>
            </a:r>
          </a:p>
          <a:p>
            <a:pPr algn="just" hangingPunct="0">
              <a:lnSpc>
                <a:spcPct val="120000"/>
              </a:lnSpc>
              <a:defRPr sz="2800"/>
            </a:pPr>
            <a:r>
              <a:rPr lang="vi-VN" sz="2600" kern="0" dirty="0">
                <a:solidFill>
                  <a:srgbClr val="000000"/>
                </a:solidFill>
                <a:cs typeface="Arial" pitchFamily="34" charset="0"/>
                <a:sym typeface="Calibri"/>
              </a:rPr>
              <a:t>+ </a:t>
            </a:r>
            <a:r>
              <a:rPr lang="en-US" sz="2600" kern="0" dirty="0" err="1">
                <a:solidFill>
                  <a:srgbClr val="000000"/>
                </a:solidFill>
                <a:latin typeface="Arial" panose="020B0604020202020204" pitchFamily="34" charset="0"/>
                <a:cs typeface="Arial" panose="020B0604020202020204" pitchFamily="34" charset="0"/>
                <a:sym typeface="Calibri"/>
              </a:rPr>
              <a:t>Sản</a:t>
            </a:r>
            <a:r>
              <a:rPr lang="en-US" sz="2600" kern="0" dirty="0">
                <a:solidFill>
                  <a:srgbClr val="000000"/>
                </a:solidFill>
                <a:latin typeface="Arial" panose="020B0604020202020204" pitchFamily="34" charset="0"/>
                <a:cs typeface="Arial" panose="020B0604020202020204" pitchFamily="34" charset="0"/>
                <a:sym typeface="Calibri"/>
              </a:rPr>
              <a:t> </a:t>
            </a:r>
            <a:r>
              <a:rPr lang="en-US" sz="2600" kern="0" dirty="0" err="1">
                <a:solidFill>
                  <a:srgbClr val="000000"/>
                </a:solidFill>
                <a:latin typeface="Arial" panose="020B0604020202020204" pitchFamily="34" charset="0"/>
                <a:cs typeface="Arial" panose="020B0604020202020204" pitchFamily="34" charset="0"/>
                <a:sym typeface="Calibri"/>
              </a:rPr>
              <a:t>phẩm</a:t>
            </a:r>
            <a:r>
              <a:rPr lang="en-US" sz="2600" kern="0" dirty="0">
                <a:solidFill>
                  <a:srgbClr val="000000"/>
                </a:solidFill>
                <a:latin typeface="Arial" panose="020B0604020202020204" pitchFamily="34" charset="0"/>
                <a:cs typeface="Arial" panose="020B0604020202020204" pitchFamily="34" charset="0"/>
                <a:sym typeface="Calibri"/>
              </a:rPr>
              <a:t> </a:t>
            </a:r>
            <a:r>
              <a:rPr lang="en-US" sz="2600" kern="0" dirty="0" err="1">
                <a:solidFill>
                  <a:srgbClr val="000000"/>
                </a:solidFill>
                <a:latin typeface="Arial" panose="020B0604020202020204" pitchFamily="34" charset="0"/>
                <a:cs typeface="Arial" panose="020B0604020202020204" pitchFamily="34" charset="0"/>
                <a:sym typeface="Calibri"/>
              </a:rPr>
              <a:t>của</a:t>
            </a:r>
            <a:r>
              <a:rPr lang="vi-VN" sz="2600" kern="0" dirty="0">
                <a:solidFill>
                  <a:srgbClr val="000000"/>
                </a:solidFill>
                <a:latin typeface="Arial" panose="020B0604020202020204" pitchFamily="34" charset="0"/>
                <a:cs typeface="Arial" panose="020B0604020202020204" pitchFamily="34" charset="0"/>
                <a:sym typeface="Calibri"/>
              </a:rPr>
              <a:t> hoạt </a:t>
            </a:r>
            <a:r>
              <a:rPr lang="vi-VN" sz="2600" kern="0" dirty="0">
                <a:solidFill>
                  <a:srgbClr val="000000"/>
                </a:solidFill>
                <a:cs typeface="Arial" pitchFamily="34" charset="0"/>
                <a:sym typeface="Calibri"/>
              </a:rPr>
              <a:t>động.</a:t>
            </a:r>
          </a:p>
        </p:txBody>
      </p:sp>
    </p:spTree>
    <p:extLst>
      <p:ext uri="{BB962C8B-B14F-4D97-AF65-F5344CB8AC3E}">
        <p14:creationId xmlns:p14="http://schemas.microsoft.com/office/powerpoint/2010/main" val="109201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iterate>
                                    <p:tmAbs val="0"/>
                                  </p:iterate>
                                  <p:childTnLst>
                                    <p:set>
                                      <p:cBhvr>
                                        <p:cTn id="6" fill="hold"/>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iterate>
                                    <p:tmAbs val="0"/>
                                  </p:iterate>
                                  <p:childTnLst>
                                    <p:set>
                                      <p:cBhvr>
                                        <p:cTn id="11" fill="hold"/>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iterate>
                                    <p:tmAbs val="0"/>
                                  </p:iterate>
                                  <p:childTnLst>
                                    <p:set>
                                      <p:cBhvr>
                                        <p:cTn id="16" fill="hold"/>
                                        <p:tgtEl>
                                          <p:spTgt spid="7"/>
                                        </p:tgtEl>
                                        <p:attrNameLst>
                                          <p:attrName>style.visibility</p:attrName>
                                        </p:attrNameLst>
                                      </p:cBhvr>
                                      <p:to>
                                        <p:strVal val="visible"/>
                                      </p:to>
                                    </p:set>
                                    <p:animEffect transition="in" filter="box(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iterate>
                                    <p:tmAbs val="0"/>
                                  </p:iterate>
                                  <p:childTnLst>
                                    <p:set>
                                      <p:cBhvr>
                                        <p:cTn id="21" fill="hold"/>
                                        <p:tgtEl>
                                          <p:spTgt spid="8"/>
                                        </p:tgtEl>
                                        <p:attrNameLst>
                                          <p:attrName>style.visibility</p:attrName>
                                        </p:attrNameLst>
                                      </p:cBhvr>
                                      <p:to>
                                        <p:strVal val="visible"/>
                                      </p:to>
                                    </p:set>
                                    <p:animEffect transition="in" filter="box(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iterate>
                                    <p:tmAbs val="0"/>
                                  </p:iterate>
                                  <p:childTnLst>
                                    <p:set>
                                      <p:cBhvr>
                                        <p:cTn id="26" fill="hold"/>
                                        <p:tgtEl>
                                          <p:spTgt spid="9"/>
                                        </p:tgtEl>
                                        <p:attrNameLst>
                                          <p:attrName>style.visibility</p:attrName>
                                        </p:attrNameLst>
                                      </p:cBhvr>
                                      <p:to>
                                        <p:strVal val="visible"/>
                                      </p:to>
                                    </p:set>
                                    <p:animEffect transition="in" filter="box(in)">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6" grpId="0" animBg="1" advAuto="0"/>
      <p:bldP spid="7" grpId="0" animBg="1" advAuto="0"/>
      <p:bldP spid="8" grpId="0" animBg="1" advAuto="0"/>
      <p:bldP spid="9" grpId="0"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347294D-F3E0-F335-F87E-ADD30564FE04}"/>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1">
            <a:extLst>
              <a:ext uri="{FF2B5EF4-FFF2-40B4-BE49-F238E27FC236}">
                <a16:creationId xmlns:a16="http://schemas.microsoft.com/office/drawing/2014/main" xmlns="" id="{833C048A-0EF1-4172-9BF5-D7ADE0E7B408}"/>
              </a:ext>
            </a:extLst>
          </p:cNvPr>
          <p:cNvSpPr txBox="1"/>
          <p:nvPr/>
        </p:nvSpPr>
        <p:spPr>
          <a:xfrm>
            <a:off x="894931" y="1844600"/>
            <a:ext cx="9938982" cy="19389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800" b="1">
                <a:solidFill>
                  <a:srgbClr val="00589A"/>
                </a:solidFill>
                <a:effectLst>
                  <a:outerShdw blurRad="38100" dist="38100" dir="2700000" rotWithShape="0">
                    <a:srgbClr val="000000">
                      <a:alpha val="43137"/>
                    </a:srgbClr>
                  </a:outerShdw>
                </a:effectLst>
                <a:latin typeface="Source Sans Pro Black"/>
                <a:ea typeface="Source Sans Pro Black"/>
                <a:cs typeface="Source Sans Pro Black"/>
                <a:sym typeface="Source Sans Pro Black"/>
              </a:defRPr>
            </a:lvl1pPr>
          </a:lstStyle>
          <a:p>
            <a:pPr marL="0" marR="0" lvl="0" indent="0" algn="ctr" defTabSz="914400" eaLnBrk="1" fontAlgn="auto" latinLnBrk="0" hangingPunct="0">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0070C0"/>
                </a:solidFill>
                <a:effectLst>
                  <a:outerShdw blurRad="38100" dist="38100" dir="2700000" rotWithShape="0">
                    <a:srgbClr val="000000">
                      <a:alpha val="43137"/>
                    </a:srgbClr>
                  </a:outerShdw>
                </a:effectLst>
                <a:uLnTx/>
                <a:uFillTx/>
                <a:latin typeface="Source Sans Pro Black"/>
                <a:ea typeface="Source Sans Pro Black"/>
                <a:sym typeface="Source Sans Pro Black"/>
              </a:rPr>
              <a:t>PHẦN HAI. GỢI Ý, HƯỚNG DẪN </a:t>
            </a:r>
            <a:endParaRPr kumimoji="0" lang="en-US" sz="4000" b="1" i="0" u="none" strike="noStrike" kern="0" cap="none" spc="0" normalizeH="0" baseline="0" noProof="0" dirty="0">
              <a:ln>
                <a:noFill/>
              </a:ln>
              <a:solidFill>
                <a:srgbClr val="0070C0"/>
              </a:solidFill>
              <a:effectLst>
                <a:outerShdw blurRad="38100" dist="38100" dir="2700000" rotWithShape="0">
                  <a:srgbClr val="000000">
                    <a:alpha val="43137"/>
                  </a:srgbClr>
                </a:outerShdw>
              </a:effectLst>
              <a:uLnTx/>
              <a:uFillTx/>
              <a:latin typeface="Source Sans Pro Black"/>
              <a:ea typeface="Source Sans Pro Black"/>
              <a:sym typeface="Source Sans Pro Black"/>
            </a:endParaRPr>
          </a:p>
          <a:p>
            <a:pPr marL="0" marR="0" lvl="0" indent="0" algn="ctr" defTabSz="914400" eaLnBrk="1" fontAlgn="auto" latinLnBrk="0" hangingPunct="0">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0070C0"/>
                </a:solidFill>
                <a:effectLst>
                  <a:outerShdw blurRad="38100" dist="38100" dir="2700000" rotWithShape="0">
                    <a:srgbClr val="000000">
                      <a:alpha val="43137"/>
                    </a:srgbClr>
                  </a:outerShdw>
                </a:effectLst>
                <a:uLnTx/>
                <a:uFillTx/>
                <a:latin typeface="Source Sans Pro Black"/>
                <a:ea typeface="Source Sans Pro Black"/>
                <a:sym typeface="Source Sans Pro Black"/>
              </a:rPr>
              <a:t>VỀ PHƯƠNG PHÁP DẠY HỌC </a:t>
            </a:r>
            <a:endParaRPr kumimoji="0" lang="en-US" sz="4000" b="1" i="0" u="none" strike="noStrike" kern="0" cap="none" spc="0" normalizeH="0" baseline="0" noProof="0" dirty="0">
              <a:ln>
                <a:noFill/>
              </a:ln>
              <a:solidFill>
                <a:srgbClr val="0070C0"/>
              </a:solidFill>
              <a:effectLst>
                <a:outerShdw blurRad="38100" dist="38100" dir="2700000" rotWithShape="0">
                  <a:srgbClr val="000000">
                    <a:alpha val="43137"/>
                  </a:srgbClr>
                </a:outerShdw>
              </a:effectLst>
              <a:uLnTx/>
              <a:uFillTx/>
              <a:latin typeface="Source Sans Pro Black"/>
              <a:ea typeface="Source Sans Pro Black"/>
              <a:sym typeface="Source Sans Pro Black"/>
            </a:endParaRPr>
          </a:p>
          <a:p>
            <a:pPr marL="0" marR="0" lvl="0" indent="0" algn="ctr" defTabSz="914400" eaLnBrk="1" fontAlgn="auto" latinLnBrk="0" hangingPunct="0">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0070C0"/>
                </a:solidFill>
                <a:effectLst>
                  <a:outerShdw blurRad="38100" dist="38100" dir="2700000" rotWithShape="0">
                    <a:srgbClr val="000000">
                      <a:alpha val="43137"/>
                    </a:srgbClr>
                  </a:outerShdw>
                </a:effectLst>
                <a:uLnTx/>
                <a:uFillTx/>
                <a:latin typeface="Source Sans Pro Black"/>
                <a:ea typeface="Source Sans Pro Black"/>
                <a:sym typeface="Source Sans Pro Black"/>
              </a:rPr>
              <a:t>VÀ KIỂM TRA ĐÁNH GIÁ</a:t>
            </a:r>
            <a:endParaRPr kumimoji="0" sz="4000" b="1" i="0" u="none" strike="noStrike" kern="0" cap="none" spc="0" normalizeH="0" baseline="0" noProof="0" dirty="0">
              <a:ln>
                <a:noFill/>
              </a:ln>
              <a:solidFill>
                <a:srgbClr val="0070C0"/>
              </a:solidFill>
              <a:effectLst>
                <a:outerShdw blurRad="38100" dist="38100" dir="2700000" rotWithShape="0">
                  <a:srgbClr val="000000">
                    <a:alpha val="43137"/>
                  </a:srgbClr>
                </a:outerShdw>
              </a:effectLst>
              <a:uLnTx/>
              <a:uFillTx/>
              <a:latin typeface="Source Sans Pro Black"/>
              <a:ea typeface="Source Sans Pro Black"/>
              <a:sym typeface="Source Sans Pro Black"/>
            </a:endParaRPr>
          </a:p>
        </p:txBody>
      </p:sp>
    </p:spTree>
    <p:extLst>
      <p:ext uri="{BB962C8B-B14F-4D97-AF65-F5344CB8AC3E}">
        <p14:creationId xmlns:p14="http://schemas.microsoft.com/office/powerpoint/2010/main" val="22776850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9843896-6652-267D-717F-A425361B6E2C}"/>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2">
            <a:extLst>
              <a:ext uri="{FF2B5EF4-FFF2-40B4-BE49-F238E27FC236}">
                <a16:creationId xmlns:a16="http://schemas.microsoft.com/office/drawing/2014/main" xmlns="" id="{8AA8CC25-D7B3-D5E5-6F08-9232A8582DE1}"/>
              </a:ext>
            </a:extLst>
          </p:cNvPr>
          <p:cNvSpPr txBox="1"/>
          <p:nvPr/>
        </p:nvSpPr>
        <p:spPr>
          <a:xfrm>
            <a:off x="457455" y="1108909"/>
            <a:ext cx="10972545"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en-US" sz="2800" b="1" dirty="0">
                <a:solidFill>
                  <a:srgbClr val="0070C0"/>
                </a:solidFill>
                <a:latin typeface="Arial "/>
                <a:sym typeface="Calibri"/>
              </a:rPr>
              <a:t>1. </a:t>
            </a:r>
            <a:r>
              <a:rPr lang="vi-VN" sz="2800" b="1" dirty="0">
                <a:solidFill>
                  <a:srgbClr val="0070C0"/>
                </a:solidFill>
                <a:latin typeface="Arial "/>
                <a:sym typeface="Calibri"/>
              </a:rPr>
              <a:t>Những yêu cầu cơ bản về phương pháp trong </a:t>
            </a:r>
            <a:r>
              <a:rPr lang="en-US" sz="2800" b="1" dirty="0">
                <a:solidFill>
                  <a:srgbClr val="0070C0"/>
                </a:solidFill>
                <a:latin typeface="Arial "/>
                <a:sym typeface="Calibri"/>
              </a:rPr>
              <a:t>GDTC</a:t>
            </a:r>
            <a:endParaRPr sz="2800" b="1" dirty="0">
              <a:solidFill>
                <a:srgbClr val="0070C0"/>
              </a:solidFill>
              <a:latin typeface="Arial "/>
              <a:sym typeface="Arial"/>
            </a:endParaRPr>
          </a:p>
        </p:txBody>
      </p:sp>
      <p:sp>
        <p:nvSpPr>
          <p:cNvPr id="6" name="Rectangle 180">
            <a:extLst>
              <a:ext uri="{FF2B5EF4-FFF2-40B4-BE49-F238E27FC236}">
                <a16:creationId xmlns:a16="http://schemas.microsoft.com/office/drawing/2014/main" xmlns="" id="{F325942B-6BBE-D84C-83B1-3A95E68F9EFF}"/>
              </a:ext>
            </a:extLst>
          </p:cNvPr>
          <p:cNvSpPr txBox="1"/>
          <p:nvPr/>
        </p:nvSpPr>
        <p:spPr>
          <a:xfrm>
            <a:off x="550520" y="1757956"/>
            <a:ext cx="10837917" cy="1692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en-US" sz="2600" kern="0" dirty="0">
                <a:solidFill>
                  <a:srgbClr val="000000"/>
                </a:solidFill>
                <a:latin typeface="Arial" pitchFamily="34" charset="0"/>
                <a:cs typeface="Arial" pitchFamily="34" charset="0"/>
                <a:sym typeface="Calibri"/>
              </a:rPr>
              <a:t>- </a:t>
            </a:r>
            <a:r>
              <a:rPr lang="vi-VN" sz="2600" kern="0" dirty="0">
                <a:solidFill>
                  <a:srgbClr val="000000"/>
                </a:solidFill>
                <a:cs typeface="Arial" pitchFamily="34" charset="0"/>
                <a:sym typeface="Calibri"/>
              </a:rPr>
              <a:t>Môn học Giáo dục thể chất vận dụng phương pháp giáo dục tích cực, lấy HS làm trung tâm, thực hiện chuyển quá trình giáo dục thành tự giáo dục; GV là người thiết kế, tổ chức, cố vấn, trọng tài, hướng dẫn hoạt động luyện tập cho HS</a:t>
            </a:r>
            <a:r>
              <a:rPr lang="en-US" sz="2600" kern="0" dirty="0">
                <a:solidFill>
                  <a:srgbClr val="000000"/>
                </a:solidFill>
                <a:latin typeface="Arial" pitchFamily="34" charset="0"/>
                <a:cs typeface="Arial" pitchFamily="34" charset="0"/>
                <a:sym typeface="Calibri"/>
              </a:rPr>
              <a:t>.</a:t>
            </a:r>
            <a:endParaRPr sz="2600" kern="0" dirty="0">
              <a:solidFill>
                <a:srgbClr val="000000"/>
              </a:solidFill>
              <a:latin typeface="Arial" pitchFamily="34" charset="0"/>
              <a:cs typeface="Arial" pitchFamily="34" charset="0"/>
              <a:sym typeface="Calibri"/>
            </a:endParaRPr>
          </a:p>
        </p:txBody>
      </p:sp>
      <p:sp>
        <p:nvSpPr>
          <p:cNvPr id="7" name="Rectangle 13">
            <a:extLst>
              <a:ext uri="{FF2B5EF4-FFF2-40B4-BE49-F238E27FC236}">
                <a16:creationId xmlns:a16="http://schemas.microsoft.com/office/drawing/2014/main" xmlns="" id="{A72DCF3D-4E0C-DC3C-CE58-4A90ECEB3454}"/>
              </a:ext>
            </a:extLst>
          </p:cNvPr>
          <p:cNvSpPr txBox="1"/>
          <p:nvPr/>
        </p:nvSpPr>
        <p:spPr>
          <a:xfrm>
            <a:off x="498565" y="3573238"/>
            <a:ext cx="10931435" cy="1692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en-US" sz="2600" kern="0" dirty="0">
                <a:solidFill>
                  <a:srgbClr val="000000"/>
                </a:solidFill>
                <a:latin typeface="Arial" pitchFamily="34" charset="0"/>
                <a:cs typeface="Arial" pitchFamily="34" charset="0"/>
                <a:sym typeface="Calibri"/>
              </a:rPr>
              <a:t>- </a:t>
            </a:r>
            <a:r>
              <a:rPr lang="vi-VN" sz="2600" kern="0" dirty="0">
                <a:solidFill>
                  <a:srgbClr val="000000"/>
                </a:solidFill>
                <a:cs typeface="Arial" pitchFamily="34" charset="0"/>
                <a:sym typeface="Calibri"/>
              </a:rPr>
              <a:t>Đa dạng hoá các hình thức tổ chức dạy học, cân đối giữa hoạt động tập thể lớp, hoạt động nhóm nhỏ và cá nhân, giữa dạy học bắt buộc và dạy học tự chọn, để đảm bảo vừa phát triển năng lực thể chất, vừa phát triển các phẩm chất chủ yếu và năng lực chung. </a:t>
            </a:r>
            <a:endParaRPr sz="2600" kern="0" dirty="0">
              <a:solidFill>
                <a:srgbClr val="000000"/>
              </a:solidFill>
              <a:latin typeface="Arial" pitchFamily="34" charset="0"/>
              <a:cs typeface="Arial" pitchFamily="34" charset="0"/>
              <a:sym typeface="Calibri"/>
            </a:endParaRPr>
          </a:p>
        </p:txBody>
      </p:sp>
    </p:spTree>
    <p:extLst>
      <p:ext uri="{BB962C8B-B14F-4D97-AF65-F5344CB8AC3E}">
        <p14:creationId xmlns:p14="http://schemas.microsoft.com/office/powerpoint/2010/main" val="302805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iterate>
                                    <p:tmAbs val="0"/>
                                  </p:iterate>
                                  <p:childTnLst>
                                    <p:set>
                                      <p:cBhvr>
                                        <p:cTn id="6" fill="hold"/>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iterate>
                                    <p:tmAbs val="0"/>
                                  </p:iterate>
                                  <p:childTnLst>
                                    <p:set>
                                      <p:cBhvr>
                                        <p:cTn id="11" fill="hold"/>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iterate>
                                    <p:tmAbs val="0"/>
                                  </p:iterate>
                                  <p:childTnLst>
                                    <p:set>
                                      <p:cBhvr>
                                        <p:cTn id="16" fill="hold"/>
                                        <p:tgtEl>
                                          <p:spTgt spid="7"/>
                                        </p:tgtEl>
                                        <p:attrNameLst>
                                          <p:attrName>style.visibility</p:attrName>
                                        </p:attrNameLst>
                                      </p:cBhvr>
                                      <p:to>
                                        <p:strVal val="visible"/>
                                      </p:to>
                                    </p:set>
                                    <p:animEffect transition="in" filter="box(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6" grpId="0" animBg="1" advAuto="0"/>
      <p:bldP spid="7" grpId="0"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AEAE4BE-1D67-1F5E-7CD2-A84EBD3662EB}"/>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2">
            <a:extLst>
              <a:ext uri="{FF2B5EF4-FFF2-40B4-BE49-F238E27FC236}">
                <a16:creationId xmlns:a16="http://schemas.microsoft.com/office/drawing/2014/main" xmlns="" id="{6FD239CC-D3ED-C914-76B4-6F7A31529AD0}"/>
              </a:ext>
            </a:extLst>
          </p:cNvPr>
          <p:cNvSpPr txBox="1"/>
          <p:nvPr/>
        </p:nvSpPr>
        <p:spPr>
          <a:xfrm>
            <a:off x="569978" y="1110368"/>
            <a:ext cx="11052044"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vi-VN" sz="2600" b="1" kern="0" dirty="0">
                <a:solidFill>
                  <a:srgbClr val="00B0F0"/>
                </a:solidFill>
                <a:cs typeface="Arial" pitchFamily="34" charset="0"/>
                <a:sym typeface="Calibri"/>
              </a:rPr>
              <a:t>Yêu cầu về phương pháp hình thành, phát triển phẩm chất chủ yếu</a:t>
            </a:r>
            <a:r>
              <a:rPr lang="en-US" sz="2600" b="1" kern="0" dirty="0">
                <a:solidFill>
                  <a:srgbClr val="00B0F0"/>
                </a:solidFill>
                <a:cs typeface="Arial" pitchFamily="34" charset="0"/>
                <a:sym typeface="Calibri"/>
              </a:rPr>
              <a:t>:</a:t>
            </a:r>
            <a:r>
              <a:rPr lang="vi-VN" sz="2600" b="1" kern="0" dirty="0">
                <a:solidFill>
                  <a:srgbClr val="00B0F0"/>
                </a:solidFill>
                <a:cs typeface="Arial" pitchFamily="34" charset="0"/>
                <a:sym typeface="Calibri"/>
              </a:rPr>
              <a:t> </a:t>
            </a:r>
            <a:endParaRPr sz="2600" b="1" kern="0" dirty="0">
              <a:solidFill>
                <a:srgbClr val="00B0F0"/>
              </a:solidFill>
              <a:latin typeface="Arial" pitchFamily="34" charset="0"/>
              <a:ea typeface="Arial"/>
              <a:cs typeface="Arial" pitchFamily="34" charset="0"/>
              <a:sym typeface="Arial"/>
            </a:endParaRPr>
          </a:p>
        </p:txBody>
      </p:sp>
      <p:sp>
        <p:nvSpPr>
          <p:cNvPr id="6" name="Rectangle 180">
            <a:extLst>
              <a:ext uri="{FF2B5EF4-FFF2-40B4-BE49-F238E27FC236}">
                <a16:creationId xmlns:a16="http://schemas.microsoft.com/office/drawing/2014/main" xmlns="" id="{438A0142-1D9D-6BD1-10CB-3E90D5529A6C}"/>
              </a:ext>
            </a:extLst>
          </p:cNvPr>
          <p:cNvSpPr txBox="1"/>
          <p:nvPr/>
        </p:nvSpPr>
        <p:spPr>
          <a:xfrm>
            <a:off x="427151" y="1737415"/>
            <a:ext cx="11337697" cy="24929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vi-VN" sz="2600" kern="0" dirty="0">
                <a:solidFill>
                  <a:srgbClr val="000000"/>
                </a:solidFill>
                <a:cs typeface="Arial" pitchFamily="34" charset="0"/>
                <a:sym typeface="Calibri"/>
              </a:rPr>
              <a:t>Thông qua việc tổ chức các hoạt động Giáo dục thể chất, GV giúp HS rèn luyện tính trung thực, tình cảm bạn bè, đồng đội, tinh thần trách nhiệm và ý thức tự giác, chăm chỉ tập luyện để phát triển hài hoà về thể chất, tinh thần, có những phẩm chất và năng lực cần thiết để trở thành người công dân có trách nhiệm, có sức khoẻ, có văn hoá, đáp ứng yêu cầu sự nghiệp xây dựng, bảo vệ Tổ quốc.</a:t>
            </a:r>
            <a:endParaRPr sz="2600" kern="0" dirty="0">
              <a:solidFill>
                <a:srgbClr val="000000"/>
              </a:solidFill>
              <a:latin typeface="Arial" pitchFamily="34" charset="0"/>
              <a:cs typeface="Arial" pitchFamily="34" charset="0"/>
              <a:sym typeface="Calibri"/>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471" y="4230405"/>
            <a:ext cx="4898448" cy="2164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248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iterate>
                                    <p:tmAbs val="0"/>
                                  </p:iterate>
                                  <p:childTnLst>
                                    <p:set>
                                      <p:cBhvr>
                                        <p:cTn id="6" fill="hold"/>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iterate>
                                    <p:tmAbs val="0"/>
                                  </p:iterate>
                                  <p:childTnLst>
                                    <p:set>
                                      <p:cBhvr>
                                        <p:cTn id="11" fill="hold"/>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6" grpId="0"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4063175-AF17-DB65-5B6A-68B62C77A693}"/>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2">
            <a:extLst>
              <a:ext uri="{FF2B5EF4-FFF2-40B4-BE49-F238E27FC236}">
                <a16:creationId xmlns:a16="http://schemas.microsoft.com/office/drawing/2014/main" xmlns="" id="{120C2396-3642-4A3A-E4AF-3F0EE73457C2}"/>
              </a:ext>
            </a:extLst>
          </p:cNvPr>
          <p:cNvSpPr txBox="1"/>
          <p:nvPr/>
        </p:nvSpPr>
        <p:spPr>
          <a:xfrm>
            <a:off x="569978" y="1110368"/>
            <a:ext cx="11052044"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vi-VN" sz="2600" b="1" kern="0" dirty="0">
                <a:solidFill>
                  <a:srgbClr val="00B0F0"/>
                </a:solidFill>
                <a:cs typeface="Arial" pitchFamily="34" charset="0"/>
                <a:sym typeface="Calibri"/>
              </a:rPr>
              <a:t>Yêu cầu về phương pháp hình thành, phát triển năng lực chung</a:t>
            </a:r>
            <a:r>
              <a:rPr lang="en-US" sz="2600" b="1" kern="0" dirty="0">
                <a:solidFill>
                  <a:srgbClr val="00B0F0"/>
                </a:solidFill>
                <a:cs typeface="Arial" pitchFamily="34" charset="0"/>
                <a:sym typeface="Calibri"/>
              </a:rPr>
              <a:t>:</a:t>
            </a:r>
            <a:endParaRPr sz="2600" b="1" kern="0" dirty="0">
              <a:solidFill>
                <a:srgbClr val="00B0F0"/>
              </a:solidFill>
              <a:latin typeface="Arial" pitchFamily="34" charset="0"/>
              <a:ea typeface="Arial"/>
              <a:cs typeface="Arial" pitchFamily="34" charset="0"/>
              <a:sym typeface="Arial"/>
            </a:endParaRPr>
          </a:p>
        </p:txBody>
      </p:sp>
      <p:sp>
        <p:nvSpPr>
          <p:cNvPr id="6" name="Rectangle 180">
            <a:extLst>
              <a:ext uri="{FF2B5EF4-FFF2-40B4-BE49-F238E27FC236}">
                <a16:creationId xmlns:a16="http://schemas.microsoft.com/office/drawing/2014/main" xmlns="" id="{1E22FC2A-377D-D298-4CB1-32F638C69BEA}"/>
              </a:ext>
            </a:extLst>
          </p:cNvPr>
          <p:cNvSpPr txBox="1"/>
          <p:nvPr/>
        </p:nvSpPr>
        <p:spPr>
          <a:xfrm>
            <a:off x="427151" y="1737415"/>
            <a:ext cx="11337697" cy="1292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Đối với năng lực tự chủ và tự học: Tổ chức HS thực hiện các hoạt động tìm tòi, khám phá, tra cứu thông tin, lập kế hoạch và thực hiện các nhiệm vụ học tập.</a:t>
            </a:r>
            <a:endParaRPr sz="2600" kern="0" dirty="0">
              <a:solidFill>
                <a:srgbClr val="000000"/>
              </a:solidFill>
              <a:latin typeface="Arial" pitchFamily="34" charset="0"/>
              <a:cs typeface="Arial" pitchFamily="34" charset="0"/>
              <a:sym typeface="Calibri"/>
            </a:endParaRPr>
          </a:p>
        </p:txBody>
      </p:sp>
      <p:sp>
        <p:nvSpPr>
          <p:cNvPr id="7" name="Rectangle 180">
            <a:extLst>
              <a:ext uri="{FF2B5EF4-FFF2-40B4-BE49-F238E27FC236}">
                <a16:creationId xmlns:a16="http://schemas.microsoft.com/office/drawing/2014/main" xmlns="" id="{9F7B34A9-72E9-29BB-D9D4-FE3C09297EFF}"/>
              </a:ext>
            </a:extLst>
          </p:cNvPr>
          <p:cNvSpPr txBox="1"/>
          <p:nvPr/>
        </p:nvSpPr>
        <p:spPr>
          <a:xfrm>
            <a:off x="427150" y="3164681"/>
            <a:ext cx="11337697" cy="1292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Đối với năng lực giao tiếp và hợp tác: Tạo cơ hội cho HS được thường xuyên trao đổi, trình bày, chia sẻ và thực hiện ý tưởng trong thực hành bài tập vận động, trò chơi, thi đấu có tính đồng đội.</a:t>
            </a:r>
            <a:endParaRPr sz="2600" kern="0" dirty="0">
              <a:solidFill>
                <a:srgbClr val="000000"/>
              </a:solidFill>
              <a:latin typeface="Arial" pitchFamily="34" charset="0"/>
              <a:cs typeface="Arial" pitchFamily="34" charset="0"/>
              <a:sym typeface="Calibri"/>
            </a:endParaRPr>
          </a:p>
        </p:txBody>
      </p:sp>
      <p:sp>
        <p:nvSpPr>
          <p:cNvPr id="8" name="Rectangle 180">
            <a:extLst>
              <a:ext uri="{FF2B5EF4-FFF2-40B4-BE49-F238E27FC236}">
                <a16:creationId xmlns:a16="http://schemas.microsoft.com/office/drawing/2014/main" xmlns="" id="{F7887207-7BA5-169F-FC5B-F5A34E7C8EC5}"/>
              </a:ext>
            </a:extLst>
          </p:cNvPr>
          <p:cNvSpPr txBox="1"/>
          <p:nvPr/>
        </p:nvSpPr>
        <p:spPr>
          <a:xfrm>
            <a:off x="427149" y="4593971"/>
            <a:ext cx="11337697" cy="1292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Đối với năng lực giải quyết vấn đề và sáng tạo: Tạo cơ hội để HS phát hiện, đề xuất cách giảI quyết vấn đề một cách khách quan, trung thực và sáng tạo.</a:t>
            </a:r>
            <a:endParaRPr sz="2600" kern="0" dirty="0">
              <a:solidFill>
                <a:srgbClr val="000000"/>
              </a:solidFill>
              <a:latin typeface="Arial" pitchFamily="34" charset="0"/>
              <a:cs typeface="Arial" pitchFamily="34" charset="0"/>
              <a:sym typeface="Calibri"/>
            </a:endParaRPr>
          </a:p>
        </p:txBody>
      </p:sp>
    </p:spTree>
    <p:extLst>
      <p:ext uri="{BB962C8B-B14F-4D97-AF65-F5344CB8AC3E}">
        <p14:creationId xmlns:p14="http://schemas.microsoft.com/office/powerpoint/2010/main" val="300851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iterate>
                                    <p:tmAbs val="0"/>
                                  </p:iterate>
                                  <p:childTnLst>
                                    <p:set>
                                      <p:cBhvr>
                                        <p:cTn id="6" fill="hold"/>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iterate>
                                    <p:tmAbs val="0"/>
                                  </p:iterate>
                                  <p:childTnLst>
                                    <p:set>
                                      <p:cBhvr>
                                        <p:cTn id="11" fill="hold"/>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iterate>
                                    <p:tmAbs val="0"/>
                                  </p:iterate>
                                  <p:childTnLst>
                                    <p:set>
                                      <p:cBhvr>
                                        <p:cTn id="16" fill="hold"/>
                                        <p:tgtEl>
                                          <p:spTgt spid="7"/>
                                        </p:tgtEl>
                                        <p:attrNameLst>
                                          <p:attrName>style.visibility</p:attrName>
                                        </p:attrNameLst>
                                      </p:cBhvr>
                                      <p:to>
                                        <p:strVal val="visible"/>
                                      </p:to>
                                    </p:set>
                                    <p:animEffect transition="in" filter="box(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iterate>
                                    <p:tmAbs val="0"/>
                                  </p:iterate>
                                  <p:childTnLst>
                                    <p:set>
                                      <p:cBhvr>
                                        <p:cTn id="21" fill="hold"/>
                                        <p:tgtEl>
                                          <p:spTgt spid="8"/>
                                        </p:tgtEl>
                                        <p:attrNameLst>
                                          <p:attrName>style.visibility</p:attrName>
                                        </p:attrNameLst>
                                      </p:cBhvr>
                                      <p:to>
                                        <p:strVal val="visible"/>
                                      </p:to>
                                    </p:set>
                                    <p:animEffect transition="in" filter="box(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6" grpId="0" animBg="1" advAuto="0"/>
      <p:bldP spid="7" grpId="0" animBg="1" advAuto="0"/>
      <p:bldP spid="8" grpId="0"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B589A8D-2B8F-549F-D399-F15D7EFF2E74}"/>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2">
            <a:extLst>
              <a:ext uri="{FF2B5EF4-FFF2-40B4-BE49-F238E27FC236}">
                <a16:creationId xmlns:a16="http://schemas.microsoft.com/office/drawing/2014/main" xmlns="" id="{BB2E9DF7-6F12-DD8C-2987-5C351C529C27}"/>
              </a:ext>
            </a:extLst>
          </p:cNvPr>
          <p:cNvSpPr txBox="1"/>
          <p:nvPr/>
        </p:nvSpPr>
        <p:spPr>
          <a:xfrm>
            <a:off x="490462" y="758779"/>
            <a:ext cx="11052044"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vi-VN" sz="2600" b="1" kern="0" dirty="0">
                <a:solidFill>
                  <a:srgbClr val="00B0F0"/>
                </a:solidFill>
                <a:cs typeface="Arial" pitchFamily="34" charset="0"/>
                <a:sym typeface="Calibri"/>
              </a:rPr>
              <a:t>Yêu cầu về phương pháp hình thành, phát triển năng lực thể chất</a:t>
            </a:r>
            <a:r>
              <a:rPr lang="en-US" sz="2600" b="1" kern="0" dirty="0">
                <a:solidFill>
                  <a:srgbClr val="00B0F0"/>
                </a:solidFill>
                <a:cs typeface="Arial" pitchFamily="34" charset="0"/>
                <a:sym typeface="Calibri"/>
              </a:rPr>
              <a:t>:</a:t>
            </a:r>
            <a:endParaRPr sz="2600" b="1" kern="0" dirty="0">
              <a:solidFill>
                <a:srgbClr val="00B0F0"/>
              </a:solidFill>
              <a:latin typeface="Arial" pitchFamily="34" charset="0"/>
              <a:ea typeface="Arial"/>
              <a:cs typeface="Arial" pitchFamily="34" charset="0"/>
              <a:sym typeface="Arial"/>
            </a:endParaRPr>
          </a:p>
        </p:txBody>
      </p:sp>
      <p:sp>
        <p:nvSpPr>
          <p:cNvPr id="6" name="Rectangle 180">
            <a:extLst>
              <a:ext uri="{FF2B5EF4-FFF2-40B4-BE49-F238E27FC236}">
                <a16:creationId xmlns:a16="http://schemas.microsoft.com/office/drawing/2014/main" xmlns="" id="{0F91BFAC-72E8-3601-A104-A4F0393941CC}"/>
              </a:ext>
            </a:extLst>
          </p:cNvPr>
          <p:cNvSpPr txBox="1"/>
          <p:nvPr/>
        </p:nvSpPr>
        <p:spPr>
          <a:xfrm>
            <a:off x="427151" y="1317948"/>
            <a:ext cx="11337697" cy="2092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Hình thành, phát triển năng lực chăm sóc sức khoẻ: Tạo cơ hội cho HS huy động những hiểu biết, kinh nghiệm sẵn có để hình thành ý thức và kiến thức chăm sóc sức khoẻ; tăng cường giao nhiệm vụ ở nhà, đồng thời phối hợp với cha mẹ HS giúp đỡ HS thực hiện nề nếp giữ gìn vệ sinh, chăm sóc sức khoẻ bản thân.</a:t>
            </a:r>
            <a:endParaRPr sz="2600" kern="0" dirty="0">
              <a:solidFill>
                <a:srgbClr val="000000"/>
              </a:solidFill>
              <a:latin typeface="Arial" pitchFamily="34" charset="0"/>
              <a:cs typeface="Arial" pitchFamily="34" charset="0"/>
              <a:sym typeface="Calibri"/>
            </a:endParaRPr>
          </a:p>
        </p:txBody>
      </p:sp>
      <p:sp>
        <p:nvSpPr>
          <p:cNvPr id="7" name="Rectangle 180">
            <a:extLst>
              <a:ext uri="{FF2B5EF4-FFF2-40B4-BE49-F238E27FC236}">
                <a16:creationId xmlns:a16="http://schemas.microsoft.com/office/drawing/2014/main" xmlns="" id="{D4319F70-4ED9-18B3-0FA6-14BFEE2BB2F9}"/>
              </a:ext>
            </a:extLst>
          </p:cNvPr>
          <p:cNvSpPr txBox="1"/>
          <p:nvPr/>
        </p:nvSpPr>
        <p:spPr>
          <a:xfrm>
            <a:off x="427148" y="3404746"/>
            <a:ext cx="11337697" cy="1292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Hình thành, phát triển năng lực vận động cơ bản: Khai thác ưu thế của Giáo dục thể chất để hình thành, phát triển các tố chất thể lực, kĩ năng vận động, khả năng thích ứng và trí nhớ vận động cho HS.</a:t>
            </a:r>
            <a:endParaRPr sz="2600" kern="0" dirty="0">
              <a:solidFill>
                <a:srgbClr val="000000"/>
              </a:solidFill>
              <a:latin typeface="Arial" pitchFamily="34" charset="0"/>
              <a:cs typeface="Arial" pitchFamily="34" charset="0"/>
              <a:sym typeface="Calibri"/>
            </a:endParaRPr>
          </a:p>
        </p:txBody>
      </p:sp>
      <p:sp>
        <p:nvSpPr>
          <p:cNvPr id="8" name="Rectangle 180">
            <a:extLst>
              <a:ext uri="{FF2B5EF4-FFF2-40B4-BE49-F238E27FC236}">
                <a16:creationId xmlns:a16="http://schemas.microsoft.com/office/drawing/2014/main" xmlns="" id="{E5521FBF-E425-8146-AC50-3A1717E248F9}"/>
              </a:ext>
            </a:extLst>
          </p:cNvPr>
          <p:cNvSpPr txBox="1"/>
          <p:nvPr/>
        </p:nvSpPr>
        <p:spPr>
          <a:xfrm>
            <a:off x="347636" y="4753943"/>
            <a:ext cx="11337697" cy="1692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Hình thành, phát triển năng lực hoạt động TDTT: Quan tâm phát hiện, hướng dẫn HS tập luyện các môn TDTT phù hợp với sở thích, sở trường; tạo cơ hội cho HS được quan sát và tham gia các trò chơi, các hoạt động cổ vũ và thi đấu thể thao, khơi dậy niềm đam mê và khả năng hoạt động TDTT.</a:t>
            </a:r>
            <a:endParaRPr sz="2600" kern="0" dirty="0">
              <a:solidFill>
                <a:srgbClr val="000000"/>
              </a:solidFill>
              <a:cs typeface="Arial" pitchFamily="34" charset="0"/>
              <a:sym typeface="Calibri"/>
            </a:endParaRPr>
          </a:p>
        </p:txBody>
      </p:sp>
    </p:spTree>
    <p:extLst>
      <p:ext uri="{BB962C8B-B14F-4D97-AF65-F5344CB8AC3E}">
        <p14:creationId xmlns:p14="http://schemas.microsoft.com/office/powerpoint/2010/main" val="139849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iterate>
                                    <p:tmAbs val="0"/>
                                  </p:iterate>
                                  <p:childTnLst>
                                    <p:set>
                                      <p:cBhvr>
                                        <p:cTn id="6" fill="hold"/>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iterate>
                                    <p:tmAbs val="0"/>
                                  </p:iterate>
                                  <p:childTnLst>
                                    <p:set>
                                      <p:cBhvr>
                                        <p:cTn id="11" fill="hold"/>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iterate>
                                    <p:tmAbs val="0"/>
                                  </p:iterate>
                                  <p:childTnLst>
                                    <p:set>
                                      <p:cBhvr>
                                        <p:cTn id="16" fill="hold"/>
                                        <p:tgtEl>
                                          <p:spTgt spid="7"/>
                                        </p:tgtEl>
                                        <p:attrNameLst>
                                          <p:attrName>style.visibility</p:attrName>
                                        </p:attrNameLst>
                                      </p:cBhvr>
                                      <p:to>
                                        <p:strVal val="visible"/>
                                      </p:to>
                                    </p:set>
                                    <p:animEffect transition="in" filter="box(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iterate>
                                    <p:tmAbs val="0"/>
                                  </p:iterate>
                                  <p:childTnLst>
                                    <p:set>
                                      <p:cBhvr>
                                        <p:cTn id="21" fill="hold"/>
                                        <p:tgtEl>
                                          <p:spTgt spid="8"/>
                                        </p:tgtEl>
                                        <p:attrNameLst>
                                          <p:attrName>style.visibility</p:attrName>
                                        </p:attrNameLst>
                                      </p:cBhvr>
                                      <p:to>
                                        <p:strVal val="visible"/>
                                      </p:to>
                                    </p:set>
                                    <p:animEffect transition="in" filter="box(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6" grpId="0" animBg="1" advAuto="0"/>
      <p:bldP spid="7" grpId="0" animBg="1" advAuto="0"/>
      <p:bldP spid="8"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70" y="-29980"/>
            <a:ext cx="12200180" cy="6858000"/>
          </a:xfrm>
          <a:prstGeom prst="rect">
            <a:avLst/>
          </a:prstGeom>
        </p:spPr>
      </p:pic>
      <p:sp>
        <p:nvSpPr>
          <p:cNvPr id="12" name="Slide Number Placeholder 3">
            <a:extLst>
              <a:ext uri="{FF2B5EF4-FFF2-40B4-BE49-F238E27FC236}">
                <a16:creationId xmlns:a16="http://schemas.microsoft.com/office/drawing/2014/main" xmlns="" id="{88AF925C-7F8A-45EB-AFE2-D4D883FB511C}"/>
              </a:ext>
            </a:extLst>
          </p:cNvPr>
          <p:cNvSpPr txBox="1">
            <a:spLocks/>
          </p:cNvSpPr>
          <p:nvPr/>
        </p:nvSpPr>
        <p:spPr>
          <a:xfrm>
            <a:off x="11163749" y="5945832"/>
            <a:ext cx="642257" cy="365125"/>
          </a:xfrm>
          <a:prstGeom prst="rect">
            <a:avLst/>
          </a:prstGeom>
          <a:noFill/>
          <a:ln>
            <a:noFill/>
          </a:ln>
        </p:spPr>
        <p:txBody>
          <a:bodyPr spcFirstLastPara="1" wrap="square" lIns="91425" tIns="91425" rIns="91425" bIns="91425" anchor="t" anchorCtr="0">
            <a:noAutofit/>
          </a:bodyPr>
          <a:lstStyle>
            <a:defPPr>
              <a:defRPr lang="ru-RU"/>
            </a:defPPr>
            <a:lvl1pPr marL="0" lvl="0" algn="ctr" defTabSz="914400" rtl="0" eaLnBrk="1" latinLnBrk="0" hangingPunct="1">
              <a:buNone/>
              <a:defRPr sz="1600" kern="1200">
                <a:solidFill>
                  <a:srgbClr val="A1BECC"/>
                </a:solidFill>
                <a:latin typeface="Nixie One"/>
                <a:ea typeface="Nixie One"/>
                <a:cs typeface="Nixie One"/>
                <a:sym typeface="Nixie One"/>
              </a:defRPr>
            </a:lvl1pPr>
            <a:lvl2pPr marL="457200" lvl="1" algn="ctr" defTabSz="914400" rtl="0" eaLnBrk="1" latinLnBrk="0" hangingPunct="1">
              <a:buNone/>
              <a:defRPr sz="1600" kern="1200">
                <a:solidFill>
                  <a:srgbClr val="A1BECC"/>
                </a:solidFill>
                <a:latin typeface="Nixie One"/>
                <a:ea typeface="Nixie One"/>
                <a:cs typeface="Nixie One"/>
                <a:sym typeface="Nixie One"/>
              </a:defRPr>
            </a:lvl2pPr>
            <a:lvl3pPr marL="914400" lvl="2" algn="ctr" defTabSz="914400" rtl="0" eaLnBrk="1" latinLnBrk="0" hangingPunct="1">
              <a:buNone/>
              <a:defRPr sz="1600" kern="1200">
                <a:solidFill>
                  <a:srgbClr val="A1BECC"/>
                </a:solidFill>
                <a:latin typeface="Nixie One"/>
                <a:ea typeface="Nixie One"/>
                <a:cs typeface="Nixie One"/>
                <a:sym typeface="Nixie One"/>
              </a:defRPr>
            </a:lvl3pPr>
            <a:lvl4pPr marL="1371600" lvl="3" algn="ctr" defTabSz="914400" rtl="0" eaLnBrk="1" latinLnBrk="0" hangingPunct="1">
              <a:buNone/>
              <a:defRPr sz="1600" kern="1200">
                <a:solidFill>
                  <a:srgbClr val="A1BECC"/>
                </a:solidFill>
                <a:latin typeface="Nixie One"/>
                <a:ea typeface="Nixie One"/>
                <a:cs typeface="Nixie One"/>
                <a:sym typeface="Nixie One"/>
              </a:defRPr>
            </a:lvl4pPr>
            <a:lvl5pPr marL="1828800" lvl="4" algn="ctr" defTabSz="914400" rtl="0" eaLnBrk="1" latinLnBrk="0" hangingPunct="1">
              <a:buNone/>
              <a:defRPr sz="1600" kern="1200">
                <a:solidFill>
                  <a:srgbClr val="A1BECC"/>
                </a:solidFill>
                <a:latin typeface="Nixie One"/>
                <a:ea typeface="Nixie One"/>
                <a:cs typeface="Nixie One"/>
                <a:sym typeface="Nixie One"/>
              </a:defRPr>
            </a:lvl5pPr>
            <a:lvl6pPr marL="2286000" lvl="5" algn="ctr" defTabSz="914400" rtl="0" eaLnBrk="1" latinLnBrk="0" hangingPunct="1">
              <a:buNone/>
              <a:defRPr sz="1600" kern="1200">
                <a:solidFill>
                  <a:srgbClr val="A1BECC"/>
                </a:solidFill>
                <a:latin typeface="Nixie One"/>
                <a:ea typeface="Nixie One"/>
                <a:cs typeface="Nixie One"/>
                <a:sym typeface="Nixie One"/>
              </a:defRPr>
            </a:lvl6pPr>
            <a:lvl7pPr marL="2743200" lvl="6" algn="ctr" defTabSz="914400" rtl="0" eaLnBrk="1" latinLnBrk="0" hangingPunct="1">
              <a:buNone/>
              <a:defRPr sz="1600" kern="1200">
                <a:solidFill>
                  <a:srgbClr val="A1BECC"/>
                </a:solidFill>
                <a:latin typeface="Nixie One"/>
                <a:ea typeface="Nixie One"/>
                <a:cs typeface="Nixie One"/>
                <a:sym typeface="Nixie One"/>
              </a:defRPr>
            </a:lvl7pPr>
            <a:lvl8pPr marL="3200400" lvl="7" algn="ctr" defTabSz="914400" rtl="0" eaLnBrk="1" latinLnBrk="0" hangingPunct="1">
              <a:buNone/>
              <a:defRPr sz="1600" kern="1200">
                <a:solidFill>
                  <a:srgbClr val="A1BECC"/>
                </a:solidFill>
                <a:latin typeface="Nixie One"/>
                <a:ea typeface="Nixie One"/>
                <a:cs typeface="Nixie One"/>
                <a:sym typeface="Nixie One"/>
              </a:defRPr>
            </a:lvl8pPr>
            <a:lvl9pPr marL="3657600" lvl="8" algn="ctr" defTabSz="914400" rtl="0" eaLnBrk="1" latinLnBrk="0" hangingPunct="1">
              <a:buNone/>
              <a:defRPr sz="1600" kern="1200">
                <a:solidFill>
                  <a:srgbClr val="A1BECC"/>
                </a:solidFill>
                <a:latin typeface="Nixie One"/>
                <a:ea typeface="Nixie One"/>
                <a:cs typeface="Nixie One"/>
                <a:sym typeface="Nixie One"/>
              </a:defRPr>
            </a:lvl9pPr>
          </a:lstStyle>
          <a:p>
            <a:fld id="{98C0CDE5-970C-4CC4-BF43-0DA127E73E82}" type="slidenum">
              <a:rPr lang="en-US" smtClean="0">
                <a:solidFill>
                  <a:prstClr val="white"/>
                </a:solidFill>
              </a:rPr>
              <a:pPr/>
              <a:t>4</a:t>
            </a:fld>
            <a:endParaRPr lang="en-US">
              <a:solidFill>
                <a:prstClr val="white"/>
              </a:solidFill>
            </a:endParaRPr>
          </a:p>
        </p:txBody>
      </p:sp>
      <p:sp>
        <p:nvSpPr>
          <p:cNvPr id="2" name="TextBox 1">
            <a:extLst>
              <a:ext uri="{FF2B5EF4-FFF2-40B4-BE49-F238E27FC236}">
                <a16:creationId xmlns:a16="http://schemas.microsoft.com/office/drawing/2014/main" xmlns="" id="{C8842ED1-5346-264C-A828-FB3872AC3243}"/>
              </a:ext>
            </a:extLst>
          </p:cNvPr>
          <p:cNvSpPr txBox="1"/>
          <p:nvPr/>
        </p:nvSpPr>
        <p:spPr>
          <a:xfrm>
            <a:off x="1267969" y="2213409"/>
            <a:ext cx="9617902" cy="1419812"/>
          </a:xfrm>
          <a:prstGeom prst="rect">
            <a:avLst/>
          </a:prstGeom>
          <a:noFill/>
        </p:spPr>
        <p:txBody>
          <a:bodyPr wrap="square" rtlCol="0">
            <a:spAutoFit/>
          </a:bodyPr>
          <a:lstStyle/>
          <a:p>
            <a:pPr>
              <a:lnSpc>
                <a:spcPct val="130000"/>
              </a:lnSpc>
            </a:pPr>
            <a:r>
              <a:rPr lang="en-US" sz="3500" b="1" dirty="0">
                <a:solidFill>
                  <a:srgbClr val="5B9BD5">
                    <a:lumMod val="75000"/>
                  </a:srgbClr>
                </a:solidFill>
                <a:latin typeface="Arial" panose="020B0604020202020204" pitchFamily="34" charset="0"/>
                <a:cs typeface="Arial" panose="020B0604020202020204" pitchFamily="34" charset="0"/>
              </a:rPr>
              <a:t>GIỚI THIỆU SGK </a:t>
            </a:r>
          </a:p>
          <a:p>
            <a:pPr>
              <a:lnSpc>
                <a:spcPct val="130000"/>
              </a:lnSpc>
            </a:pPr>
            <a:r>
              <a:rPr lang="en-US" sz="3500" b="1" dirty="0">
                <a:solidFill>
                  <a:srgbClr val="5B9BD5">
                    <a:lumMod val="75000"/>
                  </a:srgbClr>
                </a:solidFill>
                <a:latin typeface="Arial" panose="020B0604020202020204" pitchFamily="34" charset="0"/>
                <a:cs typeface="Arial" panose="020B0604020202020204" pitchFamily="34" charset="0"/>
              </a:rPr>
              <a:t>GIÁO DỤC THỂ CHẤT 11</a:t>
            </a:r>
          </a:p>
        </p:txBody>
      </p:sp>
    </p:spTree>
    <p:extLst>
      <p:ext uri="{BB962C8B-B14F-4D97-AF65-F5344CB8AC3E}">
        <p14:creationId xmlns:p14="http://schemas.microsoft.com/office/powerpoint/2010/main" val="4054033415"/>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397F674-774B-B19C-0D96-68CFF64DB059}"/>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2">
            <a:extLst>
              <a:ext uri="{FF2B5EF4-FFF2-40B4-BE49-F238E27FC236}">
                <a16:creationId xmlns:a16="http://schemas.microsoft.com/office/drawing/2014/main" xmlns="" id="{BB611E29-E5B3-48F5-72DD-77939F6AC909}"/>
              </a:ext>
            </a:extLst>
          </p:cNvPr>
          <p:cNvSpPr txBox="1"/>
          <p:nvPr/>
        </p:nvSpPr>
        <p:spPr>
          <a:xfrm>
            <a:off x="372519" y="853613"/>
            <a:ext cx="11052044" cy="954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en-US" sz="2800" b="1" dirty="0">
                <a:solidFill>
                  <a:srgbClr val="0070C0"/>
                </a:solidFill>
                <a:latin typeface="Arial "/>
                <a:sym typeface="Calibri"/>
              </a:rPr>
              <a:t>2</a:t>
            </a:r>
            <a:r>
              <a:rPr lang="vi-VN" sz="2800" b="1" dirty="0">
                <a:solidFill>
                  <a:srgbClr val="0070C0"/>
                </a:solidFill>
                <a:latin typeface="Arial "/>
                <a:sym typeface="Calibri"/>
              </a:rPr>
              <a:t>. Gợi ý, hướng dẫn về phương pháp và hình thức tổ chức các hoạt động dạy học</a:t>
            </a:r>
            <a:endParaRPr sz="2800" b="1" dirty="0">
              <a:solidFill>
                <a:srgbClr val="0070C0"/>
              </a:solidFill>
              <a:latin typeface="Arial "/>
              <a:sym typeface="Arial"/>
            </a:endParaRPr>
          </a:p>
        </p:txBody>
      </p:sp>
      <p:sp>
        <p:nvSpPr>
          <p:cNvPr id="6" name="Rectangle 180">
            <a:extLst>
              <a:ext uri="{FF2B5EF4-FFF2-40B4-BE49-F238E27FC236}">
                <a16:creationId xmlns:a16="http://schemas.microsoft.com/office/drawing/2014/main" xmlns="" id="{3C56C697-896E-C40F-15C6-52990D15F624}"/>
              </a:ext>
            </a:extLst>
          </p:cNvPr>
          <p:cNvSpPr txBox="1"/>
          <p:nvPr/>
        </p:nvSpPr>
        <p:spPr>
          <a:xfrm>
            <a:off x="303693" y="1807720"/>
            <a:ext cx="11337697" cy="132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en-US" sz="2600" b="1" kern="0" dirty="0">
                <a:solidFill>
                  <a:srgbClr val="00B0F0"/>
                </a:solidFill>
                <a:cs typeface="Arial" pitchFamily="34" charset="0"/>
                <a:sym typeface="Calibri"/>
              </a:rPr>
              <a:t>a) </a:t>
            </a:r>
            <a:r>
              <a:rPr lang="vi-VN" sz="2600" b="1" kern="0" dirty="0">
                <a:solidFill>
                  <a:srgbClr val="00B0F0"/>
                </a:solidFill>
                <a:cs typeface="Arial" pitchFamily="34" charset="0"/>
                <a:sym typeface="Calibri"/>
              </a:rPr>
              <a:t>Phương pháp và hình thức tổ chức hoạt động mở đầu (khởi động)</a:t>
            </a:r>
            <a:endParaRPr lang="en-US" sz="2600" b="1" kern="0" dirty="0">
              <a:solidFill>
                <a:srgbClr val="00B0F0"/>
              </a:solidFill>
              <a:cs typeface="Arial" pitchFamily="34" charset="0"/>
              <a:sym typeface="Calibri"/>
            </a:endParaRPr>
          </a:p>
          <a:p>
            <a:pPr algn="just" hangingPunct="0">
              <a:defRPr sz="2800"/>
            </a:pPr>
            <a:r>
              <a:rPr lang="vi-VN" sz="2800" b="1" kern="0" dirty="0">
                <a:solidFill>
                  <a:srgbClr val="000000"/>
                </a:solidFill>
                <a:latin typeface="Calibri"/>
                <a:cs typeface="Calibri"/>
                <a:sym typeface="Calibri"/>
              </a:rPr>
              <a:t>Khởi động tư duy, chuẩn bị tâm thế và khởi động cơ thể.</a:t>
            </a:r>
            <a:endParaRPr lang="en-US" sz="2800" b="1" kern="0" dirty="0">
              <a:solidFill>
                <a:srgbClr val="000000"/>
              </a:solidFill>
              <a:cs typeface="Calibri"/>
              <a:sym typeface="Calibri"/>
            </a:endParaRPr>
          </a:p>
          <a:p>
            <a:pPr algn="just" hangingPunct="0">
              <a:defRPr sz="2800"/>
            </a:pPr>
            <a:endParaRPr sz="2600" kern="0" dirty="0">
              <a:solidFill>
                <a:srgbClr val="000000"/>
              </a:solidFill>
              <a:latin typeface="Arial" pitchFamily="34" charset="0"/>
              <a:cs typeface="Arial" pitchFamily="34" charset="0"/>
              <a:sym typeface="Calibri"/>
            </a:endParaRPr>
          </a:p>
        </p:txBody>
      </p:sp>
      <p:sp>
        <p:nvSpPr>
          <p:cNvPr id="8" name="Rectangle 10">
            <a:extLst>
              <a:ext uri="{FF2B5EF4-FFF2-40B4-BE49-F238E27FC236}">
                <a16:creationId xmlns:a16="http://schemas.microsoft.com/office/drawing/2014/main" xmlns="" id="{F40C8760-4B16-0900-D8F6-3FA5370F4989}"/>
              </a:ext>
            </a:extLst>
          </p:cNvPr>
          <p:cNvSpPr/>
          <p:nvPr/>
        </p:nvSpPr>
        <p:spPr>
          <a:xfrm>
            <a:off x="372519" y="2675310"/>
            <a:ext cx="5723481" cy="843434"/>
          </a:xfrm>
          <a:prstGeom prst="rect">
            <a:avLst/>
          </a:prstGeom>
          <a:gradFill>
            <a:gsLst>
              <a:gs pos="0">
                <a:srgbClr val="C8F1FA"/>
              </a:gs>
              <a:gs pos="100000">
                <a:srgbClr val="68D8F2"/>
              </a:gs>
            </a:gsLst>
          </a:gradFill>
          <a:ln w="12700">
            <a:miter lim="400000"/>
          </a:ln>
          <a:effectLst>
            <a:outerShdw dist="63500" dir="5400000" rotWithShape="0">
              <a:srgbClr val="3E8291"/>
            </a:outerShdw>
          </a:effectLst>
        </p:spPr>
        <p:txBody>
          <a:bodyPr lIns="45719" rIns="45719" anchor="ctr"/>
          <a:lstStyle/>
          <a:p>
            <a:pPr hangingPunct="0"/>
            <a:endParaRPr lang="en-US" kern="0" dirty="0">
              <a:solidFill>
                <a:srgbClr val="000000"/>
              </a:solidFill>
              <a:cs typeface="Calibri"/>
              <a:sym typeface="Calibri"/>
            </a:endParaRPr>
          </a:p>
        </p:txBody>
      </p:sp>
      <p:pic>
        <p:nvPicPr>
          <p:cNvPr id="10" name="Picture 9">
            <a:extLst>
              <a:ext uri="{FF2B5EF4-FFF2-40B4-BE49-F238E27FC236}">
                <a16:creationId xmlns:a16="http://schemas.microsoft.com/office/drawing/2014/main" xmlns="" id="{CA2600EE-4022-4851-FCAA-821C512591DF}"/>
              </a:ext>
            </a:extLst>
          </p:cNvPr>
          <p:cNvPicPr>
            <a:picLocks noChangeAspect="1"/>
          </p:cNvPicPr>
          <p:nvPr/>
        </p:nvPicPr>
        <p:blipFill>
          <a:blip r:embed="rId3"/>
          <a:stretch>
            <a:fillRect/>
          </a:stretch>
        </p:blipFill>
        <p:spPr>
          <a:xfrm>
            <a:off x="545427" y="2832060"/>
            <a:ext cx="658425" cy="603556"/>
          </a:xfrm>
          <a:prstGeom prst="rect">
            <a:avLst/>
          </a:prstGeom>
        </p:spPr>
      </p:pic>
      <p:sp>
        <p:nvSpPr>
          <p:cNvPr id="11" name="Rectangle 13">
            <a:extLst>
              <a:ext uri="{FF2B5EF4-FFF2-40B4-BE49-F238E27FC236}">
                <a16:creationId xmlns:a16="http://schemas.microsoft.com/office/drawing/2014/main" xmlns="" id="{E9688697-C0AB-1C64-9FB6-88D70CAAD9F2}"/>
              </a:ext>
            </a:extLst>
          </p:cNvPr>
          <p:cNvSpPr txBox="1"/>
          <p:nvPr/>
        </p:nvSpPr>
        <p:spPr>
          <a:xfrm>
            <a:off x="1226466" y="2841053"/>
            <a:ext cx="1851032"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vi-VN" sz="2600" kern="0" dirty="0">
                <a:solidFill>
                  <a:srgbClr val="000000"/>
                </a:solidFill>
                <a:cs typeface="Arial" pitchFamily="34" charset="0"/>
                <a:sym typeface="Calibri"/>
              </a:rPr>
              <a:t> </a:t>
            </a:r>
            <a:r>
              <a:rPr lang="vi-VN" sz="2600" kern="0" dirty="0">
                <a:solidFill>
                  <a:srgbClr val="0070C0"/>
                </a:solidFill>
                <a:cs typeface="Arial" pitchFamily="34" charset="0"/>
                <a:sym typeface="Calibri"/>
              </a:rPr>
              <a:t>Mục đích</a:t>
            </a:r>
            <a:endParaRPr sz="2600" kern="0" dirty="0">
              <a:solidFill>
                <a:srgbClr val="0070C0"/>
              </a:solidFill>
              <a:latin typeface="Arial" pitchFamily="34" charset="0"/>
              <a:cs typeface="Arial" pitchFamily="34" charset="0"/>
              <a:sym typeface="Calibri"/>
            </a:endParaRPr>
          </a:p>
        </p:txBody>
      </p:sp>
      <p:sp>
        <p:nvSpPr>
          <p:cNvPr id="12" name="TextBox 5">
            <a:extLst>
              <a:ext uri="{FF2B5EF4-FFF2-40B4-BE49-F238E27FC236}">
                <a16:creationId xmlns:a16="http://schemas.microsoft.com/office/drawing/2014/main" xmlns="" id="{C4C18B8B-C22F-36BC-6B2B-9CCB79187118}"/>
              </a:ext>
            </a:extLst>
          </p:cNvPr>
          <p:cNvSpPr txBox="1"/>
          <p:nvPr/>
        </p:nvSpPr>
        <p:spPr>
          <a:xfrm>
            <a:off x="303693" y="3684090"/>
            <a:ext cx="11271980" cy="15327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indent="457200" algn="just" hangingPunct="0">
              <a:lnSpc>
                <a:spcPct val="120000"/>
              </a:lnSpc>
              <a:spcBef>
                <a:spcPts val="600"/>
              </a:spcBef>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Chu</a:t>
            </a:r>
            <a:r>
              <a:rPr lang="en-US" sz="2600" kern="0" dirty="0">
                <a:solidFill>
                  <a:srgbClr val="000000"/>
                </a:solidFill>
                <a:latin typeface="Arial" pitchFamily="34" charset="0"/>
                <a:cs typeface="Arial" pitchFamily="34" charset="0"/>
                <a:sym typeface="Calibri"/>
              </a:rPr>
              <a:t>ẩ</a:t>
            </a:r>
            <a:r>
              <a:rPr lang="vi-VN" sz="2600" kern="0" dirty="0">
                <a:solidFill>
                  <a:srgbClr val="000000"/>
                </a:solidFill>
                <a:cs typeface="Arial" pitchFamily="34" charset="0"/>
                <a:sym typeface="Calibri"/>
              </a:rPr>
              <a:t>n bị tâm thế, tạo hứng thú cho HS khi bước vào một tiết học mới; tạo mối liên tưởng giữa kiến thức và kĩ năng đã có với kiến thức và kĩ năng mới; kích thích mong muốn khám phá nội dung mới sẽ học. </a:t>
            </a:r>
            <a:endParaRPr sz="2600" kern="0" dirty="0">
              <a:solidFill>
                <a:srgbClr val="000000"/>
              </a:solidFill>
              <a:latin typeface="Arial" pitchFamily="34" charset="0"/>
              <a:cs typeface="Arial" pitchFamily="34" charset="0"/>
              <a:sym typeface="Calibri"/>
            </a:endParaRPr>
          </a:p>
        </p:txBody>
      </p:sp>
      <p:sp>
        <p:nvSpPr>
          <p:cNvPr id="13" name="TextBox 5">
            <a:extLst>
              <a:ext uri="{FF2B5EF4-FFF2-40B4-BE49-F238E27FC236}">
                <a16:creationId xmlns:a16="http://schemas.microsoft.com/office/drawing/2014/main" xmlns="" id="{5910D2F0-DDF9-9C38-78C8-53B768F7A0DE}"/>
              </a:ext>
            </a:extLst>
          </p:cNvPr>
          <p:cNvSpPr txBox="1"/>
          <p:nvPr/>
        </p:nvSpPr>
        <p:spPr>
          <a:xfrm>
            <a:off x="303693" y="5152299"/>
            <a:ext cx="11271980" cy="1052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indent="457200" algn="just" hangingPunct="0">
              <a:lnSpc>
                <a:spcPct val="120000"/>
              </a:lnSpc>
              <a:spcBef>
                <a:spcPts val="600"/>
              </a:spcBef>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Nâng cao mức độ hoạt động của các cơ quan chức năng, chuẩn bị cho cơ thể bước vào hoạt động mới với lượng vận động cao hơn.</a:t>
            </a:r>
            <a:endParaRPr sz="2600" kern="0" dirty="0">
              <a:solidFill>
                <a:srgbClr val="000000"/>
              </a:solidFill>
              <a:latin typeface="Arial" pitchFamily="34" charset="0"/>
              <a:cs typeface="Arial" pitchFamily="34" charset="0"/>
              <a:sym typeface="Calibri"/>
            </a:endParaRPr>
          </a:p>
        </p:txBody>
      </p:sp>
    </p:spTree>
    <p:extLst>
      <p:ext uri="{BB962C8B-B14F-4D97-AF65-F5344CB8AC3E}">
        <p14:creationId xmlns:p14="http://schemas.microsoft.com/office/powerpoint/2010/main" val="362416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iterate>
                                    <p:tmAbs val="0"/>
                                  </p:iterate>
                                  <p:childTnLst>
                                    <p:set>
                                      <p:cBhvr>
                                        <p:cTn id="6" fill="hold"/>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iterate>
                                    <p:tmAbs val="0"/>
                                  </p:iterate>
                                  <p:childTnLst>
                                    <p:set>
                                      <p:cBhvr>
                                        <p:cTn id="11" fill="hold"/>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iterate>
                                    <p:tmAbs val="0"/>
                                  </p:iterate>
                                  <p:childTnLst>
                                    <p:set>
                                      <p:cBhvr>
                                        <p:cTn id="16" fill="hold"/>
                                        <p:tgtEl>
                                          <p:spTgt spid="11"/>
                                        </p:tgtEl>
                                        <p:attrNameLst>
                                          <p:attrName>style.visibility</p:attrName>
                                        </p:attrNameLst>
                                      </p:cBhvr>
                                      <p:to>
                                        <p:strVal val="visible"/>
                                      </p:to>
                                    </p:set>
                                    <p:animEffect transition="in" filter="box(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p:tmAbs val="0"/>
                                  </p:iterate>
                                  <p:childTnLst>
                                    <p:set>
                                      <p:cBhvr>
                                        <p:cTn id="21" fill="hold"/>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p:tmAbs val="0"/>
                                  </p:iterate>
                                  <p:childTnLst>
                                    <p:set>
                                      <p:cBhvr>
                                        <p:cTn id="26" fill="hold"/>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6" grpId="0" animBg="1" advAuto="0"/>
      <p:bldP spid="11" grpId="0" animBg="1" advAuto="0"/>
      <p:bldP spid="12" grpId="0" animBg="1" advAuto="0"/>
      <p:bldP spid="13" grpId="0"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CA4384E-A488-EC7D-8AE0-3F053A378B93}"/>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10">
            <a:extLst>
              <a:ext uri="{FF2B5EF4-FFF2-40B4-BE49-F238E27FC236}">
                <a16:creationId xmlns:a16="http://schemas.microsoft.com/office/drawing/2014/main" xmlns="" id="{675352C1-B6C8-63C8-68FA-57C9EF78E0A7}"/>
              </a:ext>
            </a:extLst>
          </p:cNvPr>
          <p:cNvSpPr/>
          <p:nvPr/>
        </p:nvSpPr>
        <p:spPr>
          <a:xfrm>
            <a:off x="569163" y="1027555"/>
            <a:ext cx="6559223" cy="843434"/>
          </a:xfrm>
          <a:prstGeom prst="rect">
            <a:avLst/>
          </a:prstGeom>
          <a:gradFill>
            <a:gsLst>
              <a:gs pos="0">
                <a:srgbClr val="C8F1FA"/>
              </a:gs>
              <a:gs pos="100000">
                <a:srgbClr val="68D8F2"/>
              </a:gs>
            </a:gsLst>
          </a:gradFill>
          <a:ln w="12700">
            <a:miter lim="400000"/>
          </a:ln>
          <a:effectLst>
            <a:outerShdw dist="63500" dir="5400000" rotWithShape="0">
              <a:srgbClr val="3E8291"/>
            </a:outerShdw>
          </a:effectLst>
        </p:spPr>
        <p:txBody>
          <a:bodyPr lIns="45719" rIns="45719" anchor="ctr"/>
          <a:lstStyle/>
          <a:p>
            <a:pPr hangingPunct="0"/>
            <a:endParaRPr lang="en-US" kern="0" dirty="0">
              <a:solidFill>
                <a:srgbClr val="000000"/>
              </a:solidFill>
              <a:cs typeface="Calibri"/>
              <a:sym typeface="Calibri"/>
            </a:endParaRPr>
          </a:p>
        </p:txBody>
      </p:sp>
      <p:pic>
        <p:nvPicPr>
          <p:cNvPr id="6" name="Picture 15" descr="Picture 15">
            <a:extLst>
              <a:ext uri="{FF2B5EF4-FFF2-40B4-BE49-F238E27FC236}">
                <a16:creationId xmlns:a16="http://schemas.microsoft.com/office/drawing/2014/main" xmlns="" id="{78199377-E799-C859-279B-30A315D3190C}"/>
              </a:ext>
            </a:extLst>
          </p:cNvPr>
          <p:cNvPicPr>
            <a:picLocks noChangeAspect="1"/>
          </p:cNvPicPr>
          <p:nvPr/>
        </p:nvPicPr>
        <p:blipFill>
          <a:blip r:embed="rId3"/>
          <a:stretch>
            <a:fillRect/>
          </a:stretch>
        </p:blipFill>
        <p:spPr>
          <a:xfrm>
            <a:off x="619614" y="1147106"/>
            <a:ext cx="654722" cy="604332"/>
          </a:xfrm>
          <a:prstGeom prst="rect">
            <a:avLst/>
          </a:prstGeom>
          <a:ln w="12700">
            <a:miter lim="400000"/>
          </a:ln>
        </p:spPr>
      </p:pic>
      <p:sp>
        <p:nvSpPr>
          <p:cNvPr id="7" name="Rectangle 13">
            <a:extLst>
              <a:ext uri="{FF2B5EF4-FFF2-40B4-BE49-F238E27FC236}">
                <a16:creationId xmlns:a16="http://schemas.microsoft.com/office/drawing/2014/main" xmlns="" id="{C05224A3-0D14-3AAF-DB0C-5BCAF34F4416}"/>
              </a:ext>
            </a:extLst>
          </p:cNvPr>
          <p:cNvSpPr txBox="1"/>
          <p:nvPr/>
        </p:nvSpPr>
        <p:spPr>
          <a:xfrm>
            <a:off x="1285031" y="1190291"/>
            <a:ext cx="5901921"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vi-VN" sz="2600" kern="0" dirty="0">
                <a:solidFill>
                  <a:srgbClr val="000000"/>
                </a:solidFill>
                <a:cs typeface="Arial" pitchFamily="34" charset="0"/>
                <a:sym typeface="Calibri"/>
              </a:rPr>
              <a:t> </a:t>
            </a:r>
            <a:r>
              <a:rPr lang="vi-VN" sz="2600" kern="0" dirty="0">
                <a:solidFill>
                  <a:srgbClr val="0070C0"/>
                </a:solidFill>
                <a:cs typeface="Arial" pitchFamily="34" charset="0"/>
                <a:sym typeface="Calibri"/>
              </a:rPr>
              <a:t>Nội dung và phương thức hoạt động</a:t>
            </a:r>
            <a:endParaRPr sz="2600" kern="0" dirty="0">
              <a:solidFill>
                <a:srgbClr val="0070C0"/>
              </a:solidFill>
              <a:latin typeface="Arial" pitchFamily="34" charset="0"/>
              <a:cs typeface="Arial" pitchFamily="34" charset="0"/>
              <a:sym typeface="Calibri"/>
            </a:endParaRPr>
          </a:p>
        </p:txBody>
      </p:sp>
      <p:sp>
        <p:nvSpPr>
          <p:cNvPr id="8" name="TextBox 5">
            <a:extLst>
              <a:ext uri="{FF2B5EF4-FFF2-40B4-BE49-F238E27FC236}">
                <a16:creationId xmlns:a16="http://schemas.microsoft.com/office/drawing/2014/main" xmlns="" id="{156BF48D-6B71-095E-87C5-EED0B7A7AC1D}"/>
              </a:ext>
            </a:extLst>
          </p:cNvPr>
          <p:cNvSpPr txBox="1"/>
          <p:nvPr/>
        </p:nvSpPr>
        <p:spPr>
          <a:xfrm>
            <a:off x="303693" y="2073481"/>
            <a:ext cx="11271980" cy="15327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indent="457200" algn="just" hangingPunct="0">
              <a:lnSpc>
                <a:spcPct val="120000"/>
              </a:lnSpc>
              <a:spcBef>
                <a:spcPts val="600"/>
              </a:spcBef>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Chuẩn bị tâm lí cho HS: Giới thiệu nội dung tiết học với những câu hỏi, tình huống có sức thu hút sự tập trung chú ý của HS (trong bối cảnh vui tươi, nhẹ nhàng).</a:t>
            </a:r>
            <a:endParaRPr sz="2600" kern="0" dirty="0">
              <a:solidFill>
                <a:srgbClr val="000000"/>
              </a:solidFill>
              <a:latin typeface="Arial" pitchFamily="34" charset="0"/>
              <a:cs typeface="Arial" pitchFamily="34" charset="0"/>
              <a:sym typeface="Calibri"/>
            </a:endParaRPr>
          </a:p>
        </p:txBody>
      </p:sp>
      <p:sp>
        <p:nvSpPr>
          <p:cNvPr id="9" name="TextBox 5">
            <a:extLst>
              <a:ext uri="{FF2B5EF4-FFF2-40B4-BE49-F238E27FC236}">
                <a16:creationId xmlns:a16="http://schemas.microsoft.com/office/drawing/2014/main" xmlns="" id="{D83ACCAC-BCBD-6682-4F44-A10F0EB48C72}"/>
              </a:ext>
            </a:extLst>
          </p:cNvPr>
          <p:cNvSpPr txBox="1"/>
          <p:nvPr/>
        </p:nvSpPr>
        <p:spPr>
          <a:xfrm>
            <a:off x="303693" y="3440229"/>
            <a:ext cx="11271980" cy="1052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indent="457200" algn="just" hangingPunct="0">
              <a:lnSpc>
                <a:spcPct val="120000"/>
              </a:lnSpc>
              <a:spcBef>
                <a:spcPts val="600"/>
              </a:spcBef>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Khởi động cơ thể: Sử dụng bài tập, trò chơi có lượng vận động tương đối thấp.</a:t>
            </a:r>
            <a:endParaRPr sz="2600" kern="0" dirty="0">
              <a:solidFill>
                <a:srgbClr val="000000"/>
              </a:solidFill>
              <a:latin typeface="Arial" pitchFamily="34" charset="0"/>
              <a:cs typeface="Arial" pitchFamily="34" charset="0"/>
              <a:sym typeface="Calibri"/>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7547" y="4187537"/>
            <a:ext cx="51816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5248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iterate>
                                    <p:tmAbs val="0"/>
                                  </p:iterate>
                                  <p:childTnLst>
                                    <p:set>
                                      <p:cBhvr>
                                        <p:cTn id="6" fill="hold"/>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iterate>
                                    <p:tmAbs val="0"/>
                                  </p:iterate>
                                  <p:childTnLst>
                                    <p:set>
                                      <p:cBhvr>
                                        <p:cTn id="11" fill="hold"/>
                                        <p:tgtEl>
                                          <p:spTgt spid="7"/>
                                        </p:tgtEl>
                                        <p:attrNameLst>
                                          <p:attrName>style.visibility</p:attrName>
                                        </p:attrNameLst>
                                      </p:cBhvr>
                                      <p:to>
                                        <p:strVal val="visible"/>
                                      </p:to>
                                    </p:set>
                                    <p:animEffect transition="in" filter="box(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p:tmAbs val="0"/>
                                  </p:iterate>
                                  <p:childTnLst>
                                    <p:set>
                                      <p:cBhvr>
                                        <p:cTn id="16" fill="hold"/>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p:tmAbs val="0"/>
                                  </p:iterate>
                                  <p:childTnLst>
                                    <p:set>
                                      <p:cBhvr>
                                        <p:cTn id="21" fill="hold"/>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P spid="7" grpId="0" animBg="1" advAuto="0"/>
      <p:bldP spid="8" grpId="0" animBg="1" advAuto="0"/>
      <p:bldP spid="9" grpId="0"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EEB93E4-3DAB-9906-D691-BFB0CEA6F86C}"/>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10">
            <a:extLst>
              <a:ext uri="{FF2B5EF4-FFF2-40B4-BE49-F238E27FC236}">
                <a16:creationId xmlns:a16="http://schemas.microsoft.com/office/drawing/2014/main" xmlns="" id="{C5AFD4B5-1568-4996-6944-38AF43F90978}"/>
              </a:ext>
            </a:extLst>
          </p:cNvPr>
          <p:cNvSpPr/>
          <p:nvPr/>
        </p:nvSpPr>
        <p:spPr>
          <a:xfrm>
            <a:off x="569163" y="948043"/>
            <a:ext cx="6559223" cy="843434"/>
          </a:xfrm>
          <a:prstGeom prst="rect">
            <a:avLst/>
          </a:prstGeom>
          <a:gradFill>
            <a:gsLst>
              <a:gs pos="0">
                <a:srgbClr val="C8F1FA"/>
              </a:gs>
              <a:gs pos="100000">
                <a:srgbClr val="68D8F2"/>
              </a:gs>
            </a:gsLst>
          </a:gradFill>
          <a:ln w="12700">
            <a:miter lim="400000"/>
          </a:ln>
          <a:effectLst>
            <a:outerShdw dist="63500" dir="5400000" rotWithShape="0">
              <a:srgbClr val="3E8291"/>
            </a:outerShdw>
          </a:effectLst>
        </p:spPr>
        <p:txBody>
          <a:bodyPr lIns="45719" rIns="45719" anchor="ctr"/>
          <a:lstStyle/>
          <a:p>
            <a:pPr hangingPunct="0"/>
            <a:endParaRPr lang="en-US" kern="0" dirty="0">
              <a:solidFill>
                <a:srgbClr val="000000"/>
              </a:solidFill>
              <a:cs typeface="Calibri"/>
              <a:sym typeface="Calibri"/>
            </a:endParaRPr>
          </a:p>
        </p:txBody>
      </p:sp>
      <p:pic>
        <p:nvPicPr>
          <p:cNvPr id="7" name="Picture 15" descr="Picture 15">
            <a:extLst>
              <a:ext uri="{FF2B5EF4-FFF2-40B4-BE49-F238E27FC236}">
                <a16:creationId xmlns:a16="http://schemas.microsoft.com/office/drawing/2014/main" xmlns="" id="{23070E1B-74F2-3FBF-D14D-E271A65C7460}"/>
              </a:ext>
            </a:extLst>
          </p:cNvPr>
          <p:cNvPicPr>
            <a:picLocks noChangeAspect="1"/>
          </p:cNvPicPr>
          <p:nvPr/>
        </p:nvPicPr>
        <p:blipFill>
          <a:blip r:embed="rId3"/>
          <a:stretch>
            <a:fillRect/>
          </a:stretch>
        </p:blipFill>
        <p:spPr>
          <a:xfrm>
            <a:off x="619614" y="1094098"/>
            <a:ext cx="654722" cy="604332"/>
          </a:xfrm>
          <a:prstGeom prst="rect">
            <a:avLst/>
          </a:prstGeom>
          <a:ln w="12700">
            <a:miter lim="400000"/>
          </a:ln>
        </p:spPr>
      </p:pic>
      <p:sp>
        <p:nvSpPr>
          <p:cNvPr id="8" name="Rectangle 13">
            <a:extLst>
              <a:ext uri="{FF2B5EF4-FFF2-40B4-BE49-F238E27FC236}">
                <a16:creationId xmlns:a16="http://schemas.microsoft.com/office/drawing/2014/main" xmlns="" id="{E439EA42-B6BA-2D7E-62A1-E9E7694B93EA}"/>
              </a:ext>
            </a:extLst>
          </p:cNvPr>
          <p:cNvSpPr txBox="1"/>
          <p:nvPr/>
        </p:nvSpPr>
        <p:spPr>
          <a:xfrm>
            <a:off x="1324787" y="1163787"/>
            <a:ext cx="5901921"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vi-VN" sz="2600" kern="0" dirty="0">
                <a:solidFill>
                  <a:srgbClr val="0070C0"/>
                </a:solidFill>
                <a:cs typeface="Arial" pitchFamily="34" charset="0"/>
                <a:sym typeface="Calibri"/>
              </a:rPr>
              <a:t>Sản phẩm</a:t>
            </a:r>
            <a:endParaRPr sz="2600" kern="0" dirty="0">
              <a:solidFill>
                <a:srgbClr val="0070C0"/>
              </a:solidFill>
              <a:latin typeface="Arial" pitchFamily="34" charset="0"/>
              <a:cs typeface="Arial" pitchFamily="34" charset="0"/>
              <a:sym typeface="Calibri"/>
            </a:endParaRPr>
          </a:p>
        </p:txBody>
      </p:sp>
      <p:sp>
        <p:nvSpPr>
          <p:cNvPr id="9" name="TextBox 5">
            <a:extLst>
              <a:ext uri="{FF2B5EF4-FFF2-40B4-BE49-F238E27FC236}">
                <a16:creationId xmlns:a16="http://schemas.microsoft.com/office/drawing/2014/main" xmlns="" id="{7D318C2A-AC23-5FC6-1C42-AFE659D44DCF}"/>
              </a:ext>
            </a:extLst>
          </p:cNvPr>
          <p:cNvSpPr txBox="1"/>
          <p:nvPr/>
        </p:nvSpPr>
        <p:spPr>
          <a:xfrm>
            <a:off x="303693" y="2073481"/>
            <a:ext cx="11271980" cy="15327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indent="457200" algn="just" hangingPunct="0">
              <a:lnSpc>
                <a:spcPct val="120000"/>
              </a:lnSpc>
              <a:spcBef>
                <a:spcPts val="600"/>
              </a:spcBef>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Là những dự đoán, liên tưởng về chủ đề mới; là không khí háo hức tìm tòi, khám phá được hình thành trong mỗi HS đối với nội dung của tiết học; là những nhận biết, ghi nhớ ban đầu về kiến thức mới. </a:t>
            </a:r>
            <a:endParaRPr sz="2600" kern="0" dirty="0">
              <a:solidFill>
                <a:srgbClr val="000000"/>
              </a:solidFill>
              <a:latin typeface="Arial" pitchFamily="34" charset="0"/>
              <a:cs typeface="Arial" pitchFamily="34" charset="0"/>
              <a:sym typeface="Calibri"/>
            </a:endParaRPr>
          </a:p>
        </p:txBody>
      </p:sp>
      <p:sp>
        <p:nvSpPr>
          <p:cNvPr id="10" name="TextBox 5">
            <a:extLst>
              <a:ext uri="{FF2B5EF4-FFF2-40B4-BE49-F238E27FC236}">
                <a16:creationId xmlns:a16="http://schemas.microsoft.com/office/drawing/2014/main" xmlns="" id="{5AF9A106-B62A-B86C-7D93-2B636DBD2625}"/>
              </a:ext>
            </a:extLst>
          </p:cNvPr>
          <p:cNvSpPr txBox="1"/>
          <p:nvPr/>
        </p:nvSpPr>
        <p:spPr>
          <a:xfrm>
            <a:off x="303693" y="3562094"/>
            <a:ext cx="11271980" cy="1052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indent="457200" algn="just" hangingPunct="0">
              <a:lnSpc>
                <a:spcPct val="120000"/>
              </a:lnSpc>
              <a:spcBef>
                <a:spcPts val="600"/>
              </a:spcBef>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Cơ thể HS đã được chuẩn bị để sẵn sàng thực hiện các bài tập vận động một cách có hiệu quả và an toàn nhất. </a:t>
            </a:r>
            <a:endParaRPr sz="2600" kern="0" dirty="0">
              <a:solidFill>
                <a:srgbClr val="000000"/>
              </a:solidFill>
              <a:latin typeface="Arial" pitchFamily="34" charset="0"/>
              <a:cs typeface="Arial" pitchFamily="34" charset="0"/>
              <a:sym typeface="Calibri"/>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4868" y="4254647"/>
            <a:ext cx="3829771" cy="2108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655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iterate>
                                    <p:tmAbs val="0"/>
                                  </p:iterate>
                                  <p:childTnLst>
                                    <p:set>
                                      <p:cBhvr>
                                        <p:cTn id="6" fill="hold"/>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iterate>
                                    <p:tmAbs val="0"/>
                                  </p:iterate>
                                  <p:childTnLst>
                                    <p:set>
                                      <p:cBhvr>
                                        <p:cTn id="11" fill="hold"/>
                                        <p:tgtEl>
                                          <p:spTgt spid="8"/>
                                        </p:tgtEl>
                                        <p:attrNameLst>
                                          <p:attrName>style.visibility</p:attrName>
                                        </p:attrNameLst>
                                      </p:cBhvr>
                                      <p:to>
                                        <p:strVal val="visible"/>
                                      </p:to>
                                    </p:set>
                                    <p:animEffect transition="in" filter="box(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p:tmAbs val="0"/>
                                  </p:iterate>
                                  <p:childTnLst>
                                    <p:set>
                                      <p:cBhvr>
                                        <p:cTn id="16" fill="hold"/>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p:tmAbs val="0"/>
                                  </p:iterate>
                                  <p:childTnLst>
                                    <p:set>
                                      <p:cBhvr>
                                        <p:cTn id="21" fill="hold"/>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P spid="8" grpId="0" animBg="1" advAuto="0"/>
      <p:bldP spid="9" grpId="0" animBg="1" advAuto="0"/>
      <p:bldP spid="10" grpId="0"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8F4A883-AF2A-F1A5-A4D5-5E453D6574C8}"/>
              </a:ext>
            </a:extLst>
          </p:cNvPr>
          <p:cNvPicPr>
            <a:picLocks noChangeAspect="1"/>
          </p:cNvPicPr>
          <p:nvPr/>
        </p:nvPicPr>
        <p:blipFill>
          <a:blip r:embed="rId2"/>
          <a:stretch>
            <a:fillRect/>
          </a:stretch>
        </p:blipFill>
        <p:spPr>
          <a:xfrm>
            <a:off x="0" y="79512"/>
            <a:ext cx="12192000" cy="6857999"/>
          </a:xfrm>
          <a:prstGeom prst="rect">
            <a:avLst/>
          </a:prstGeom>
        </p:spPr>
      </p:pic>
      <p:sp>
        <p:nvSpPr>
          <p:cNvPr id="5" name="Rectangle 180">
            <a:extLst>
              <a:ext uri="{FF2B5EF4-FFF2-40B4-BE49-F238E27FC236}">
                <a16:creationId xmlns:a16="http://schemas.microsoft.com/office/drawing/2014/main" xmlns="" id="{45C6BEF3-73EE-20CA-5392-5DF96581E4F9}"/>
              </a:ext>
            </a:extLst>
          </p:cNvPr>
          <p:cNvSpPr txBox="1"/>
          <p:nvPr/>
        </p:nvSpPr>
        <p:spPr>
          <a:xfrm>
            <a:off x="550611" y="1104495"/>
            <a:ext cx="9996162" cy="8925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vi-VN" sz="2600" b="1" kern="0" dirty="0">
                <a:solidFill>
                  <a:srgbClr val="00B0F0"/>
                </a:solidFill>
                <a:cs typeface="Arial" pitchFamily="34" charset="0"/>
                <a:sym typeface="Calibri"/>
              </a:rPr>
              <a:t>b) Phương pháp và hình thức tổ chức hoạt động hình thành kiến thức mới</a:t>
            </a:r>
            <a:endParaRPr sz="2600" b="1" kern="0" dirty="0">
              <a:solidFill>
                <a:srgbClr val="00B0F0"/>
              </a:solidFill>
              <a:cs typeface="Arial" pitchFamily="34" charset="0"/>
              <a:sym typeface="Calibri"/>
            </a:endParaRPr>
          </a:p>
        </p:txBody>
      </p:sp>
      <p:sp>
        <p:nvSpPr>
          <p:cNvPr id="6" name="Rectangle 10">
            <a:extLst>
              <a:ext uri="{FF2B5EF4-FFF2-40B4-BE49-F238E27FC236}">
                <a16:creationId xmlns:a16="http://schemas.microsoft.com/office/drawing/2014/main" xmlns="" id="{89DAD3FC-3C62-D027-8B06-A4A3D1A4836A}"/>
              </a:ext>
            </a:extLst>
          </p:cNvPr>
          <p:cNvSpPr/>
          <p:nvPr/>
        </p:nvSpPr>
        <p:spPr>
          <a:xfrm>
            <a:off x="372519" y="2063467"/>
            <a:ext cx="5723481" cy="843434"/>
          </a:xfrm>
          <a:prstGeom prst="rect">
            <a:avLst/>
          </a:prstGeom>
          <a:gradFill>
            <a:gsLst>
              <a:gs pos="0">
                <a:srgbClr val="C8F1FA"/>
              </a:gs>
              <a:gs pos="100000">
                <a:srgbClr val="68D8F2"/>
              </a:gs>
            </a:gsLst>
          </a:gradFill>
          <a:ln w="12700">
            <a:miter lim="400000"/>
          </a:ln>
          <a:effectLst>
            <a:outerShdw dist="63500" dir="5400000" rotWithShape="0">
              <a:srgbClr val="3E8291"/>
            </a:outerShdw>
          </a:effectLst>
        </p:spPr>
        <p:txBody>
          <a:bodyPr lIns="45719" rIns="45719" anchor="ctr"/>
          <a:lstStyle/>
          <a:p>
            <a:pPr hangingPunct="0"/>
            <a:endParaRPr lang="en-US" kern="0" dirty="0">
              <a:solidFill>
                <a:srgbClr val="000000"/>
              </a:solidFill>
              <a:cs typeface="Calibri"/>
              <a:sym typeface="Calibri"/>
            </a:endParaRPr>
          </a:p>
        </p:txBody>
      </p:sp>
      <p:pic>
        <p:nvPicPr>
          <p:cNvPr id="7" name="Picture 15" descr="Picture 15">
            <a:extLst>
              <a:ext uri="{FF2B5EF4-FFF2-40B4-BE49-F238E27FC236}">
                <a16:creationId xmlns:a16="http://schemas.microsoft.com/office/drawing/2014/main" xmlns="" id="{C98EEDF0-DBC0-FE7A-4B17-7DAC8900A1BB}"/>
              </a:ext>
            </a:extLst>
          </p:cNvPr>
          <p:cNvPicPr>
            <a:picLocks noChangeAspect="1"/>
          </p:cNvPicPr>
          <p:nvPr/>
        </p:nvPicPr>
        <p:blipFill>
          <a:blip r:embed="rId3"/>
          <a:stretch>
            <a:fillRect/>
          </a:stretch>
        </p:blipFill>
        <p:spPr>
          <a:xfrm>
            <a:off x="550610" y="2147065"/>
            <a:ext cx="654722" cy="604332"/>
          </a:xfrm>
          <a:prstGeom prst="rect">
            <a:avLst/>
          </a:prstGeom>
          <a:ln w="12700">
            <a:miter lim="400000"/>
          </a:ln>
        </p:spPr>
      </p:pic>
      <p:sp>
        <p:nvSpPr>
          <p:cNvPr id="8" name="Rectangle 13">
            <a:extLst>
              <a:ext uri="{FF2B5EF4-FFF2-40B4-BE49-F238E27FC236}">
                <a16:creationId xmlns:a16="http://schemas.microsoft.com/office/drawing/2014/main" xmlns="" id="{825679DE-D676-298C-5211-F57F7F681DE8}"/>
              </a:ext>
            </a:extLst>
          </p:cNvPr>
          <p:cNvSpPr txBox="1"/>
          <p:nvPr/>
        </p:nvSpPr>
        <p:spPr>
          <a:xfrm>
            <a:off x="1226466" y="2238963"/>
            <a:ext cx="1851032"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vi-VN" sz="2600" kern="0" dirty="0">
                <a:solidFill>
                  <a:srgbClr val="000000"/>
                </a:solidFill>
                <a:cs typeface="Arial" pitchFamily="34" charset="0"/>
                <a:sym typeface="Calibri"/>
              </a:rPr>
              <a:t> </a:t>
            </a:r>
            <a:r>
              <a:rPr lang="vi-VN" sz="2600" kern="0" dirty="0">
                <a:solidFill>
                  <a:srgbClr val="0070C0"/>
                </a:solidFill>
                <a:cs typeface="Arial" pitchFamily="34" charset="0"/>
                <a:sym typeface="Calibri"/>
              </a:rPr>
              <a:t>Mục đích</a:t>
            </a:r>
            <a:endParaRPr sz="2600" kern="0" dirty="0">
              <a:solidFill>
                <a:srgbClr val="0070C0"/>
              </a:solidFill>
              <a:latin typeface="Arial" pitchFamily="34" charset="0"/>
              <a:cs typeface="Arial" pitchFamily="34" charset="0"/>
              <a:sym typeface="Calibri"/>
            </a:endParaRPr>
          </a:p>
        </p:txBody>
      </p:sp>
      <p:sp>
        <p:nvSpPr>
          <p:cNvPr id="9" name="TextBox 5">
            <a:extLst>
              <a:ext uri="{FF2B5EF4-FFF2-40B4-BE49-F238E27FC236}">
                <a16:creationId xmlns:a16="http://schemas.microsoft.com/office/drawing/2014/main" xmlns="" id="{0A8AAA37-1916-BE7A-2538-2045FA552CFE}"/>
              </a:ext>
            </a:extLst>
          </p:cNvPr>
          <p:cNvSpPr txBox="1"/>
          <p:nvPr/>
        </p:nvSpPr>
        <p:spPr>
          <a:xfrm>
            <a:off x="146377" y="3039469"/>
            <a:ext cx="11271980" cy="5724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indent="457200" algn="just" hangingPunct="0">
              <a:lnSpc>
                <a:spcPct val="120000"/>
              </a:lnSpc>
              <a:spcBef>
                <a:spcPts val="600"/>
              </a:spcBef>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Trang bị và hình thành cho HS những kiến thức mới.</a:t>
            </a:r>
            <a:endParaRPr sz="2600" kern="0" dirty="0">
              <a:solidFill>
                <a:srgbClr val="000000"/>
              </a:solidFill>
              <a:latin typeface="Arial" pitchFamily="34" charset="0"/>
              <a:cs typeface="Arial" pitchFamily="34" charset="0"/>
              <a:sym typeface="Calibri"/>
            </a:endParaRPr>
          </a:p>
        </p:txBody>
      </p:sp>
      <p:sp>
        <p:nvSpPr>
          <p:cNvPr id="10" name="TextBox 5">
            <a:extLst>
              <a:ext uri="{FF2B5EF4-FFF2-40B4-BE49-F238E27FC236}">
                <a16:creationId xmlns:a16="http://schemas.microsoft.com/office/drawing/2014/main" xmlns="" id="{4605BB2E-E4A5-FA99-CF21-86887C5E527F}"/>
              </a:ext>
            </a:extLst>
          </p:cNvPr>
          <p:cNvSpPr txBox="1"/>
          <p:nvPr/>
        </p:nvSpPr>
        <p:spPr>
          <a:xfrm>
            <a:off x="146377" y="3601760"/>
            <a:ext cx="11271980" cy="1052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indent="457200" algn="just" hangingPunct="0">
              <a:lnSpc>
                <a:spcPct val="120000"/>
              </a:lnSpc>
              <a:spcBef>
                <a:spcPts val="600"/>
              </a:spcBef>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Thay đổi những nhận thức và quan niệm chưa đúng có thể đã có trước đây hoặc do tiếp thu chưa đầy đủ ở bài học trước.</a:t>
            </a:r>
            <a:endParaRPr sz="2600" kern="0" dirty="0">
              <a:solidFill>
                <a:srgbClr val="000000"/>
              </a:solidFill>
              <a:latin typeface="Arial" pitchFamily="34" charset="0"/>
              <a:cs typeface="Arial" pitchFamily="34" charset="0"/>
              <a:sym typeface="Calibri"/>
            </a:endParaRPr>
          </a:p>
        </p:txBody>
      </p:sp>
      <p:sp>
        <p:nvSpPr>
          <p:cNvPr id="11" name="TextBox 5">
            <a:extLst>
              <a:ext uri="{FF2B5EF4-FFF2-40B4-BE49-F238E27FC236}">
                <a16:creationId xmlns:a16="http://schemas.microsoft.com/office/drawing/2014/main" xmlns="" id="{5965166E-DA8E-ADEA-2AC8-29F0CF4DFCC6}"/>
              </a:ext>
            </a:extLst>
          </p:cNvPr>
          <p:cNvSpPr txBox="1"/>
          <p:nvPr/>
        </p:nvSpPr>
        <p:spPr>
          <a:xfrm>
            <a:off x="146377" y="4644182"/>
            <a:ext cx="11271980" cy="5724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indent="457200" algn="just" hangingPunct="0">
              <a:lnSpc>
                <a:spcPct val="120000"/>
              </a:lnSpc>
              <a:spcBef>
                <a:spcPts val="600"/>
              </a:spcBef>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Tổ chức cho HS tiếp cận với động tác mới, bài tập mới.</a:t>
            </a:r>
            <a:endParaRPr sz="2600" kern="0" dirty="0">
              <a:solidFill>
                <a:srgbClr val="000000"/>
              </a:solidFill>
              <a:latin typeface="Arial" pitchFamily="34" charset="0"/>
              <a:cs typeface="Arial" pitchFamily="34" charset="0"/>
              <a:sym typeface="Calibri"/>
            </a:endParaRPr>
          </a:p>
        </p:txBody>
      </p:sp>
    </p:spTree>
    <p:extLst>
      <p:ext uri="{BB962C8B-B14F-4D97-AF65-F5344CB8AC3E}">
        <p14:creationId xmlns:p14="http://schemas.microsoft.com/office/powerpoint/2010/main" val="344611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iterate>
                                    <p:tmAbs val="0"/>
                                  </p:iterate>
                                  <p:childTnLst>
                                    <p:set>
                                      <p:cBhvr>
                                        <p:cTn id="6" fill="hold"/>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iterate>
                                    <p:tmAbs val="0"/>
                                  </p:iterate>
                                  <p:childTnLst>
                                    <p:set>
                                      <p:cBhvr>
                                        <p:cTn id="11" fill="hold"/>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iterate>
                                    <p:tmAbs val="0"/>
                                  </p:iterate>
                                  <p:childTnLst>
                                    <p:set>
                                      <p:cBhvr>
                                        <p:cTn id="16" fill="hold"/>
                                        <p:tgtEl>
                                          <p:spTgt spid="8"/>
                                        </p:tgtEl>
                                        <p:attrNameLst>
                                          <p:attrName>style.visibility</p:attrName>
                                        </p:attrNameLst>
                                      </p:cBhvr>
                                      <p:to>
                                        <p:strVal val="visible"/>
                                      </p:to>
                                    </p:set>
                                    <p:animEffect transition="in" filter="box(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p:tmAbs val="0"/>
                                  </p:iterate>
                                  <p:childTnLst>
                                    <p:set>
                                      <p:cBhvr>
                                        <p:cTn id="21" fill="hold"/>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p:tmAbs val="0"/>
                                  </p:iterate>
                                  <p:childTnLst>
                                    <p:set>
                                      <p:cBhvr>
                                        <p:cTn id="26" fill="hold"/>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p:tmAbs val="0"/>
                                  </p:iterate>
                                  <p:childTnLst>
                                    <p:set>
                                      <p:cBhvr>
                                        <p:cTn id="31" fill="hold"/>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7" grpId="0" animBg="1" advAuto="0"/>
      <p:bldP spid="8" grpId="0" animBg="1" advAuto="0"/>
      <p:bldP spid="9" grpId="0" animBg="1" advAuto="0"/>
      <p:bldP spid="10" grpId="0" animBg="1" advAuto="0"/>
      <p:bldP spid="11" grpId="0"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45E48DD-9463-913C-89CB-1BF96A45B6DC}"/>
              </a:ext>
            </a:extLst>
          </p:cNvPr>
          <p:cNvPicPr>
            <a:picLocks noChangeAspect="1"/>
          </p:cNvPicPr>
          <p:nvPr/>
        </p:nvPicPr>
        <p:blipFill>
          <a:blip r:embed="rId2"/>
          <a:stretch>
            <a:fillRect/>
          </a:stretch>
        </p:blipFill>
        <p:spPr>
          <a:xfrm>
            <a:off x="0" y="1"/>
            <a:ext cx="12192000" cy="6857999"/>
          </a:xfrm>
          <a:prstGeom prst="rect">
            <a:avLst/>
          </a:prstGeom>
        </p:spPr>
      </p:pic>
      <p:pic>
        <p:nvPicPr>
          <p:cNvPr id="5" name="Picture 4">
            <a:extLst>
              <a:ext uri="{FF2B5EF4-FFF2-40B4-BE49-F238E27FC236}">
                <a16:creationId xmlns:a16="http://schemas.microsoft.com/office/drawing/2014/main" xmlns="" id="{88FAAA37-CAE6-042D-9F82-0AFB13F55254}"/>
              </a:ext>
            </a:extLst>
          </p:cNvPr>
          <p:cNvPicPr>
            <a:picLocks noChangeAspect="1"/>
          </p:cNvPicPr>
          <p:nvPr/>
        </p:nvPicPr>
        <p:blipFill>
          <a:blip r:embed="rId3"/>
          <a:stretch>
            <a:fillRect/>
          </a:stretch>
        </p:blipFill>
        <p:spPr>
          <a:xfrm>
            <a:off x="616206" y="867712"/>
            <a:ext cx="6559865" cy="908383"/>
          </a:xfrm>
          <a:prstGeom prst="rect">
            <a:avLst/>
          </a:prstGeom>
        </p:spPr>
      </p:pic>
      <p:pic>
        <p:nvPicPr>
          <p:cNvPr id="6" name="Picture 15" descr="Picture 15">
            <a:extLst>
              <a:ext uri="{FF2B5EF4-FFF2-40B4-BE49-F238E27FC236}">
                <a16:creationId xmlns:a16="http://schemas.microsoft.com/office/drawing/2014/main" xmlns="" id="{01A52177-0E06-3C81-D61D-11B8E1D9BB55}"/>
              </a:ext>
            </a:extLst>
          </p:cNvPr>
          <p:cNvPicPr>
            <a:picLocks noChangeAspect="1"/>
          </p:cNvPicPr>
          <p:nvPr/>
        </p:nvPicPr>
        <p:blipFill>
          <a:blip r:embed="rId4"/>
          <a:stretch>
            <a:fillRect/>
          </a:stretch>
        </p:blipFill>
        <p:spPr>
          <a:xfrm>
            <a:off x="619614" y="1027838"/>
            <a:ext cx="654722" cy="604332"/>
          </a:xfrm>
          <a:prstGeom prst="rect">
            <a:avLst/>
          </a:prstGeom>
          <a:ln w="12700">
            <a:miter lim="400000"/>
          </a:ln>
        </p:spPr>
      </p:pic>
      <p:sp>
        <p:nvSpPr>
          <p:cNvPr id="7" name="Rectangle 13">
            <a:extLst>
              <a:ext uri="{FF2B5EF4-FFF2-40B4-BE49-F238E27FC236}">
                <a16:creationId xmlns:a16="http://schemas.microsoft.com/office/drawing/2014/main" xmlns="" id="{4891F476-BF32-6521-0D50-D995928DBA06}"/>
              </a:ext>
            </a:extLst>
          </p:cNvPr>
          <p:cNvSpPr txBox="1"/>
          <p:nvPr/>
        </p:nvSpPr>
        <p:spPr>
          <a:xfrm>
            <a:off x="1218771" y="1084271"/>
            <a:ext cx="5901921"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vi-VN" sz="2600" kern="0" dirty="0">
                <a:solidFill>
                  <a:srgbClr val="000000"/>
                </a:solidFill>
                <a:cs typeface="Arial" pitchFamily="34" charset="0"/>
                <a:sym typeface="Calibri"/>
              </a:rPr>
              <a:t> </a:t>
            </a:r>
            <a:r>
              <a:rPr lang="vi-VN" sz="2600" kern="0" dirty="0">
                <a:solidFill>
                  <a:srgbClr val="0070C0"/>
                </a:solidFill>
                <a:cs typeface="Arial" pitchFamily="34" charset="0"/>
                <a:sym typeface="Calibri"/>
              </a:rPr>
              <a:t>Nội dung và phương thức hoạt động</a:t>
            </a:r>
            <a:endParaRPr sz="2600" kern="0" dirty="0">
              <a:solidFill>
                <a:srgbClr val="0070C0"/>
              </a:solidFill>
              <a:latin typeface="Arial" pitchFamily="34" charset="0"/>
              <a:cs typeface="Arial" pitchFamily="34" charset="0"/>
              <a:sym typeface="Calibri"/>
            </a:endParaRPr>
          </a:p>
        </p:txBody>
      </p:sp>
      <p:sp>
        <p:nvSpPr>
          <p:cNvPr id="8" name="TextBox 5">
            <a:extLst>
              <a:ext uri="{FF2B5EF4-FFF2-40B4-BE49-F238E27FC236}">
                <a16:creationId xmlns:a16="http://schemas.microsoft.com/office/drawing/2014/main" xmlns="" id="{48E05736-9A2A-9D0D-776C-61F50D9ABF53}"/>
              </a:ext>
            </a:extLst>
          </p:cNvPr>
          <p:cNvSpPr txBox="1"/>
          <p:nvPr/>
        </p:nvSpPr>
        <p:spPr>
          <a:xfrm>
            <a:off x="303693" y="1896834"/>
            <a:ext cx="11271980" cy="15327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indent="457200" algn="just" hangingPunct="0">
              <a:lnSpc>
                <a:spcPct val="120000"/>
              </a:lnSpc>
              <a:spcBef>
                <a:spcPts val="600"/>
              </a:spcBef>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Cung cấp cho HS một cách có hệ thống nội dung kiến thức mới. Giúp HS nhận biết được hình thái, cấu trúc nội dung và yêu cầu thực hiện bài tập, bước đầu cảm nhận được nhiệm vụ luyện tập.</a:t>
            </a:r>
            <a:endParaRPr sz="2600" kern="0" dirty="0">
              <a:solidFill>
                <a:srgbClr val="000000"/>
              </a:solidFill>
              <a:latin typeface="Arial" pitchFamily="34" charset="0"/>
              <a:cs typeface="Arial" pitchFamily="34" charset="0"/>
              <a:sym typeface="Calibri"/>
            </a:endParaRPr>
          </a:p>
        </p:txBody>
      </p:sp>
      <p:sp>
        <p:nvSpPr>
          <p:cNvPr id="9" name="TextBox 5">
            <a:extLst>
              <a:ext uri="{FF2B5EF4-FFF2-40B4-BE49-F238E27FC236}">
                <a16:creationId xmlns:a16="http://schemas.microsoft.com/office/drawing/2014/main" xmlns="" id="{B56AB341-F8A7-48AC-C58B-B7C6D4A5E39F}"/>
              </a:ext>
            </a:extLst>
          </p:cNvPr>
          <p:cNvSpPr txBox="1"/>
          <p:nvPr/>
        </p:nvSpPr>
        <p:spPr>
          <a:xfrm>
            <a:off x="303693" y="3539971"/>
            <a:ext cx="11271980" cy="24929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indent="457200" algn="just" hangingPunct="0">
              <a:lnSpc>
                <a:spcPct val="120000"/>
              </a:lnSpc>
              <a:spcBef>
                <a:spcPts val="600"/>
              </a:spcBef>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Giới thiệu khái quát kĩ thuật động tác bằng lời nói, hình ảnh và động tác làm mẫu; phân tích nội dung, cấu trúc, phương hướng chuyển động. Giới thiệu lại kĩ thuật động tác bằng hình ảnh quay chậm hoặc làm mẫu mô phỏng của GV. Kết hợp hướng dẫn HS phương pháp quan sát và nhận biết thông tin từ hình ảnh.</a:t>
            </a:r>
            <a:endParaRPr sz="2600" kern="0" dirty="0">
              <a:solidFill>
                <a:srgbClr val="000000"/>
              </a:solidFill>
              <a:latin typeface="Arial" pitchFamily="34" charset="0"/>
              <a:cs typeface="Arial" pitchFamily="34" charset="0"/>
              <a:sym typeface="Calibri"/>
            </a:endParaRPr>
          </a:p>
        </p:txBody>
      </p:sp>
    </p:spTree>
    <p:extLst>
      <p:ext uri="{BB962C8B-B14F-4D97-AF65-F5344CB8AC3E}">
        <p14:creationId xmlns:p14="http://schemas.microsoft.com/office/powerpoint/2010/main" val="32574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iterate>
                                    <p:tmAbs val="0"/>
                                  </p:iterate>
                                  <p:childTnLst>
                                    <p:set>
                                      <p:cBhvr>
                                        <p:cTn id="6" fill="hold"/>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iterate>
                                    <p:tmAbs val="0"/>
                                  </p:iterate>
                                  <p:childTnLst>
                                    <p:set>
                                      <p:cBhvr>
                                        <p:cTn id="11" fill="hold"/>
                                        <p:tgtEl>
                                          <p:spTgt spid="7"/>
                                        </p:tgtEl>
                                        <p:attrNameLst>
                                          <p:attrName>style.visibility</p:attrName>
                                        </p:attrNameLst>
                                      </p:cBhvr>
                                      <p:to>
                                        <p:strVal val="visible"/>
                                      </p:to>
                                    </p:set>
                                    <p:animEffect transition="in" filter="box(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p:tmAbs val="0"/>
                                  </p:iterate>
                                  <p:childTnLst>
                                    <p:set>
                                      <p:cBhvr>
                                        <p:cTn id="16" fill="hold"/>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p:tmAbs val="0"/>
                                  </p:iterate>
                                  <p:childTnLst>
                                    <p:set>
                                      <p:cBhvr>
                                        <p:cTn id="21" fill="hold"/>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P spid="7" grpId="0" animBg="1" advAuto="0"/>
      <p:bldP spid="8" grpId="0" animBg="1" advAuto="0"/>
      <p:bldP spid="9" grpId="0"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F3F7D24-3978-3E25-6F54-5C7CA3942E62}"/>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5">
            <a:extLst>
              <a:ext uri="{FF2B5EF4-FFF2-40B4-BE49-F238E27FC236}">
                <a16:creationId xmlns:a16="http://schemas.microsoft.com/office/drawing/2014/main" xmlns="" id="{B95CB57C-2975-59E8-611B-AEFB1942F0A1}"/>
              </a:ext>
            </a:extLst>
          </p:cNvPr>
          <p:cNvSpPr txBox="1"/>
          <p:nvPr/>
        </p:nvSpPr>
        <p:spPr>
          <a:xfrm>
            <a:off x="343022" y="1025679"/>
            <a:ext cx="11271980" cy="15327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indent="457200" algn="just" hangingPunct="0">
              <a:lnSpc>
                <a:spcPct val="120000"/>
              </a:lnSpc>
              <a:spcBef>
                <a:spcPts val="600"/>
              </a:spcBef>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HS tự nghiên cứu hoặc trao đổi trong nhóm về hình thái, cấu trúc động tác; thực hiện thử bài tập (ở mức độ mô phỏng), tiếp xúc với dụng cụ tập luyện để tạo cảm giác ban đầu, để tìm hiểu đối tượng cần chiếm lĩnh.</a:t>
            </a:r>
            <a:endParaRPr sz="2600" kern="0" dirty="0">
              <a:solidFill>
                <a:srgbClr val="000000"/>
              </a:solidFill>
              <a:latin typeface="Arial" pitchFamily="34" charset="0"/>
              <a:cs typeface="Arial" pitchFamily="34" charset="0"/>
              <a:sym typeface="Calibri"/>
            </a:endParaRPr>
          </a:p>
        </p:txBody>
      </p:sp>
      <p:sp>
        <p:nvSpPr>
          <p:cNvPr id="6" name="TextBox 5">
            <a:extLst>
              <a:ext uri="{FF2B5EF4-FFF2-40B4-BE49-F238E27FC236}">
                <a16:creationId xmlns:a16="http://schemas.microsoft.com/office/drawing/2014/main" xmlns="" id="{EC86CF36-E721-2BA5-1E89-D6CC0C729A08}"/>
              </a:ext>
            </a:extLst>
          </p:cNvPr>
          <p:cNvSpPr txBox="1"/>
          <p:nvPr/>
        </p:nvSpPr>
        <p:spPr>
          <a:xfrm>
            <a:off x="343022" y="2555599"/>
            <a:ext cx="11271980" cy="20128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indent="457200" algn="just" hangingPunct="0">
              <a:lnSpc>
                <a:spcPct val="120000"/>
              </a:lnSpc>
              <a:spcBef>
                <a:spcPts val="600"/>
              </a:spcBef>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Tổ chức để HS tập từng động tác hoặc liên hoàn một số động tác theo động tác mẫu và dưới sự chỉ đạo của GV; luyện tập trong điều kiện không đòi sự nỗ lực cao về thể lực hoặc không có dụng cụ; luyện tập với sự hỗ trợ của người khác hoặc với các vật chuẩn.</a:t>
            </a:r>
            <a:endParaRPr sz="2600" kern="0" dirty="0">
              <a:solidFill>
                <a:srgbClr val="000000"/>
              </a:solidFill>
              <a:latin typeface="Arial" pitchFamily="34" charset="0"/>
              <a:cs typeface="Arial" pitchFamily="34" charset="0"/>
              <a:sym typeface="Calibri"/>
            </a:endParaRPr>
          </a:p>
        </p:txBody>
      </p:sp>
      <p:sp>
        <p:nvSpPr>
          <p:cNvPr id="7" name="TextBox 5">
            <a:extLst>
              <a:ext uri="{FF2B5EF4-FFF2-40B4-BE49-F238E27FC236}">
                <a16:creationId xmlns:a16="http://schemas.microsoft.com/office/drawing/2014/main" xmlns="" id="{2CEA4250-D828-0EC8-104E-1E932FADF914}"/>
              </a:ext>
            </a:extLst>
          </p:cNvPr>
          <p:cNvSpPr txBox="1"/>
          <p:nvPr/>
        </p:nvSpPr>
        <p:spPr>
          <a:xfrm>
            <a:off x="343022" y="4524343"/>
            <a:ext cx="11271980" cy="15327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indent="457200" algn="just" hangingPunct="0">
              <a:lnSpc>
                <a:spcPct val="120000"/>
              </a:lnSpc>
              <a:spcBef>
                <a:spcPts val="600"/>
              </a:spcBef>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Gợi ý để HS hiểu đúng nội dung và yêu cầu của bài tập; hướng dẫn HS sử dụng các vật chuẩn cần thiết để thực hiện đúng tốc độ, biên độ, phương hướng của bài tập.</a:t>
            </a:r>
            <a:endParaRPr sz="2600" kern="0" dirty="0">
              <a:solidFill>
                <a:srgbClr val="000000"/>
              </a:solidFill>
              <a:latin typeface="Arial" pitchFamily="34" charset="0"/>
              <a:cs typeface="Arial" pitchFamily="34" charset="0"/>
              <a:sym typeface="Calibri"/>
            </a:endParaRPr>
          </a:p>
        </p:txBody>
      </p:sp>
    </p:spTree>
    <p:extLst>
      <p:ext uri="{BB962C8B-B14F-4D97-AF65-F5344CB8AC3E}">
        <p14:creationId xmlns:p14="http://schemas.microsoft.com/office/powerpoint/2010/main" val="27505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p:tmAbs val="0"/>
                                  </p:iterate>
                                  <p:childTnLst>
                                    <p:set>
                                      <p:cBhvr>
                                        <p:cTn id="11" fill="hold"/>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p:tmAbs val="0"/>
                                  </p:iterate>
                                  <p:childTnLst>
                                    <p:set>
                                      <p:cBhvr>
                                        <p:cTn id="16" fill="hold"/>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6" grpId="0" animBg="1" advAuto="0"/>
      <p:bldP spid="7" grpId="0"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B7E8C38-8197-17CD-652E-8BE1D7F33B65}"/>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10">
            <a:extLst>
              <a:ext uri="{FF2B5EF4-FFF2-40B4-BE49-F238E27FC236}">
                <a16:creationId xmlns:a16="http://schemas.microsoft.com/office/drawing/2014/main" xmlns="" id="{E5D0813F-E31F-D6C1-74D6-77B75B6E3E5A}"/>
              </a:ext>
            </a:extLst>
          </p:cNvPr>
          <p:cNvSpPr/>
          <p:nvPr/>
        </p:nvSpPr>
        <p:spPr>
          <a:xfrm>
            <a:off x="569163" y="1027555"/>
            <a:ext cx="6559223" cy="843434"/>
          </a:xfrm>
          <a:prstGeom prst="rect">
            <a:avLst/>
          </a:prstGeom>
          <a:gradFill>
            <a:gsLst>
              <a:gs pos="0">
                <a:srgbClr val="C8F1FA"/>
              </a:gs>
              <a:gs pos="100000">
                <a:srgbClr val="68D8F2"/>
              </a:gs>
            </a:gsLst>
          </a:gradFill>
          <a:ln w="12700">
            <a:miter lim="400000"/>
          </a:ln>
          <a:effectLst>
            <a:outerShdw dist="63500" dir="5400000" rotWithShape="0">
              <a:srgbClr val="3E8291"/>
            </a:outerShdw>
          </a:effectLst>
        </p:spPr>
        <p:txBody>
          <a:bodyPr lIns="45719" rIns="45719" anchor="ctr"/>
          <a:lstStyle/>
          <a:p>
            <a:pPr hangingPunct="0"/>
            <a:endParaRPr lang="en-US" kern="0" dirty="0">
              <a:solidFill>
                <a:srgbClr val="000000"/>
              </a:solidFill>
              <a:cs typeface="Calibri"/>
              <a:sym typeface="Calibri"/>
            </a:endParaRPr>
          </a:p>
        </p:txBody>
      </p:sp>
      <p:pic>
        <p:nvPicPr>
          <p:cNvPr id="6" name="Picture 15" descr="Picture 15">
            <a:extLst>
              <a:ext uri="{FF2B5EF4-FFF2-40B4-BE49-F238E27FC236}">
                <a16:creationId xmlns:a16="http://schemas.microsoft.com/office/drawing/2014/main" xmlns="" id="{6432C070-E272-A22B-61FC-111B4C26E79F}"/>
              </a:ext>
            </a:extLst>
          </p:cNvPr>
          <p:cNvPicPr>
            <a:picLocks noChangeAspect="1"/>
          </p:cNvPicPr>
          <p:nvPr/>
        </p:nvPicPr>
        <p:blipFill>
          <a:blip r:embed="rId3"/>
          <a:stretch>
            <a:fillRect/>
          </a:stretch>
        </p:blipFill>
        <p:spPr>
          <a:xfrm>
            <a:off x="619614" y="1147106"/>
            <a:ext cx="654722" cy="604332"/>
          </a:xfrm>
          <a:prstGeom prst="rect">
            <a:avLst/>
          </a:prstGeom>
          <a:ln w="12700">
            <a:miter lim="400000"/>
          </a:ln>
        </p:spPr>
      </p:pic>
      <p:sp>
        <p:nvSpPr>
          <p:cNvPr id="7" name="Rectangle 13">
            <a:extLst>
              <a:ext uri="{FF2B5EF4-FFF2-40B4-BE49-F238E27FC236}">
                <a16:creationId xmlns:a16="http://schemas.microsoft.com/office/drawing/2014/main" xmlns="" id="{4EFA3268-D718-76BF-9DAD-5D0CA645D588}"/>
              </a:ext>
            </a:extLst>
          </p:cNvPr>
          <p:cNvSpPr txBox="1"/>
          <p:nvPr/>
        </p:nvSpPr>
        <p:spPr>
          <a:xfrm>
            <a:off x="1324787" y="1230047"/>
            <a:ext cx="5901921"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vi-VN" sz="2600" kern="0" dirty="0">
                <a:solidFill>
                  <a:srgbClr val="0070C0"/>
                </a:solidFill>
                <a:cs typeface="Arial" pitchFamily="34" charset="0"/>
                <a:sym typeface="Calibri"/>
              </a:rPr>
              <a:t>Sản phẩm</a:t>
            </a:r>
            <a:endParaRPr sz="2600" kern="0" dirty="0">
              <a:solidFill>
                <a:srgbClr val="0070C0"/>
              </a:solidFill>
              <a:latin typeface="Arial" pitchFamily="34" charset="0"/>
              <a:cs typeface="Arial" pitchFamily="34" charset="0"/>
              <a:sym typeface="Calibri"/>
            </a:endParaRPr>
          </a:p>
        </p:txBody>
      </p:sp>
      <p:sp>
        <p:nvSpPr>
          <p:cNvPr id="8" name="TextBox 5">
            <a:extLst>
              <a:ext uri="{FF2B5EF4-FFF2-40B4-BE49-F238E27FC236}">
                <a16:creationId xmlns:a16="http://schemas.microsoft.com/office/drawing/2014/main" xmlns="" id="{20FCF381-8091-4284-E57A-6EDB4569F9E1}"/>
              </a:ext>
            </a:extLst>
          </p:cNvPr>
          <p:cNvSpPr txBox="1"/>
          <p:nvPr/>
        </p:nvSpPr>
        <p:spPr>
          <a:xfrm>
            <a:off x="303693" y="2073481"/>
            <a:ext cx="11271980" cy="5724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indent="457200" algn="just" hangingPunct="0">
              <a:lnSpc>
                <a:spcPct val="120000"/>
              </a:lnSpc>
              <a:spcBef>
                <a:spcPts val="600"/>
              </a:spcBef>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HS chú ý quan sát và biết cách quan sát các hình ảnh trực quan.</a:t>
            </a:r>
            <a:endParaRPr sz="2600" kern="0" dirty="0">
              <a:solidFill>
                <a:srgbClr val="000000"/>
              </a:solidFill>
              <a:latin typeface="Arial" pitchFamily="34" charset="0"/>
              <a:cs typeface="Arial" pitchFamily="34" charset="0"/>
              <a:sym typeface="Calibri"/>
            </a:endParaRPr>
          </a:p>
        </p:txBody>
      </p:sp>
      <p:sp>
        <p:nvSpPr>
          <p:cNvPr id="9" name="TextBox 5">
            <a:extLst>
              <a:ext uri="{FF2B5EF4-FFF2-40B4-BE49-F238E27FC236}">
                <a16:creationId xmlns:a16="http://schemas.microsoft.com/office/drawing/2014/main" xmlns="" id="{B16D6FDA-498A-75DC-D769-71F3422661AC}"/>
              </a:ext>
            </a:extLst>
          </p:cNvPr>
          <p:cNvSpPr txBox="1"/>
          <p:nvPr/>
        </p:nvSpPr>
        <p:spPr>
          <a:xfrm>
            <a:off x="303693" y="2684693"/>
            <a:ext cx="11271980" cy="15327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indent="457200" algn="just" hangingPunct="0">
              <a:lnSpc>
                <a:spcPct val="120000"/>
              </a:lnSpc>
              <a:spcBef>
                <a:spcPts val="600"/>
              </a:spcBef>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HS nhận biết được vai trò, tác dụng của bài tập; nhận dạng, ghi nhớ được hình ảnh và yêu cầu thực hiện động tác; có thể mô tả bằng lời một cách khái quát, sơ lược về động tác. </a:t>
            </a:r>
            <a:endParaRPr sz="2600" kern="0" dirty="0">
              <a:solidFill>
                <a:srgbClr val="000000"/>
              </a:solidFill>
              <a:latin typeface="Arial" pitchFamily="34" charset="0"/>
              <a:cs typeface="Arial" pitchFamily="34" charset="0"/>
              <a:sym typeface="Calibri"/>
            </a:endParaRPr>
          </a:p>
        </p:txBody>
      </p:sp>
      <p:sp>
        <p:nvSpPr>
          <p:cNvPr id="10" name="TextBox 5">
            <a:extLst>
              <a:ext uri="{FF2B5EF4-FFF2-40B4-BE49-F238E27FC236}">
                <a16:creationId xmlns:a16="http://schemas.microsoft.com/office/drawing/2014/main" xmlns="" id="{E6804717-D8CD-9AD1-13BA-DA9E8966CD5C}"/>
              </a:ext>
            </a:extLst>
          </p:cNvPr>
          <p:cNvSpPr txBox="1"/>
          <p:nvPr/>
        </p:nvSpPr>
        <p:spPr>
          <a:xfrm>
            <a:off x="303693" y="4176782"/>
            <a:ext cx="11271980" cy="5724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indent="457200" algn="just" hangingPunct="0">
              <a:lnSpc>
                <a:spcPct val="120000"/>
              </a:lnSpc>
              <a:spcBef>
                <a:spcPts val="600"/>
              </a:spcBef>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HS có được những nhận biết đầu tiên về cách thức thực hiện bài tập.</a:t>
            </a:r>
            <a:endParaRPr sz="2600" kern="0" dirty="0">
              <a:solidFill>
                <a:srgbClr val="000000"/>
              </a:solidFill>
              <a:latin typeface="Arial" pitchFamily="34" charset="0"/>
              <a:cs typeface="Arial" pitchFamily="34" charset="0"/>
              <a:sym typeface="Calibri"/>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5559" y="4749246"/>
            <a:ext cx="5591175"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376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iterate>
                                    <p:tmAbs val="0"/>
                                  </p:iterate>
                                  <p:childTnLst>
                                    <p:set>
                                      <p:cBhvr>
                                        <p:cTn id="6" fill="hold"/>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iterate>
                                    <p:tmAbs val="0"/>
                                  </p:iterate>
                                  <p:childTnLst>
                                    <p:set>
                                      <p:cBhvr>
                                        <p:cTn id="11" fill="hold"/>
                                        <p:tgtEl>
                                          <p:spTgt spid="7"/>
                                        </p:tgtEl>
                                        <p:attrNameLst>
                                          <p:attrName>style.visibility</p:attrName>
                                        </p:attrNameLst>
                                      </p:cBhvr>
                                      <p:to>
                                        <p:strVal val="visible"/>
                                      </p:to>
                                    </p:set>
                                    <p:animEffect transition="in" filter="box(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p:tmAbs val="0"/>
                                  </p:iterate>
                                  <p:childTnLst>
                                    <p:set>
                                      <p:cBhvr>
                                        <p:cTn id="16" fill="hold"/>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p:tmAbs val="0"/>
                                  </p:iterate>
                                  <p:childTnLst>
                                    <p:set>
                                      <p:cBhvr>
                                        <p:cTn id="21" fill="hold"/>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p:tmAbs val="0"/>
                                  </p:iterate>
                                  <p:childTnLst>
                                    <p:set>
                                      <p:cBhvr>
                                        <p:cTn id="26" fill="hold"/>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P spid="7" grpId="0" animBg="1" advAuto="0"/>
      <p:bldP spid="8" grpId="0" animBg="1" advAuto="0"/>
      <p:bldP spid="9" grpId="0" animBg="1" advAuto="0"/>
      <p:bldP spid="10" grpId="0"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2B24C93-A9F7-C90E-C173-FFFC89F1C4FB}"/>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180">
            <a:extLst>
              <a:ext uri="{FF2B5EF4-FFF2-40B4-BE49-F238E27FC236}">
                <a16:creationId xmlns:a16="http://schemas.microsoft.com/office/drawing/2014/main" xmlns="" id="{8E2BACA6-188B-249C-AC9D-EF791DD56201}"/>
              </a:ext>
            </a:extLst>
          </p:cNvPr>
          <p:cNvSpPr txBox="1"/>
          <p:nvPr/>
        </p:nvSpPr>
        <p:spPr>
          <a:xfrm>
            <a:off x="372519" y="1103381"/>
            <a:ext cx="11337697"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vi-VN" sz="2600" b="1" kern="0" dirty="0">
                <a:solidFill>
                  <a:srgbClr val="00B0F0"/>
                </a:solidFill>
                <a:cs typeface="Arial" pitchFamily="34" charset="0"/>
                <a:sym typeface="Calibri"/>
              </a:rPr>
              <a:t>c) Phương pháp và hình thức tổ chức hoạt động luyện tập</a:t>
            </a:r>
            <a:endParaRPr sz="2600" b="1" kern="0" dirty="0">
              <a:solidFill>
                <a:srgbClr val="00B0F0"/>
              </a:solidFill>
              <a:cs typeface="Arial" pitchFamily="34" charset="0"/>
              <a:sym typeface="Calibri"/>
            </a:endParaRPr>
          </a:p>
        </p:txBody>
      </p:sp>
      <p:sp>
        <p:nvSpPr>
          <p:cNvPr id="6" name="Rectangle 10">
            <a:extLst>
              <a:ext uri="{FF2B5EF4-FFF2-40B4-BE49-F238E27FC236}">
                <a16:creationId xmlns:a16="http://schemas.microsoft.com/office/drawing/2014/main" xmlns="" id="{0CDFD2E3-AB8F-3FDD-0FBB-37616275B47B}"/>
              </a:ext>
            </a:extLst>
          </p:cNvPr>
          <p:cNvSpPr/>
          <p:nvPr/>
        </p:nvSpPr>
        <p:spPr>
          <a:xfrm>
            <a:off x="372519" y="1796523"/>
            <a:ext cx="5723481" cy="843434"/>
          </a:xfrm>
          <a:prstGeom prst="rect">
            <a:avLst/>
          </a:prstGeom>
          <a:gradFill>
            <a:gsLst>
              <a:gs pos="0">
                <a:srgbClr val="C8F1FA"/>
              </a:gs>
              <a:gs pos="100000">
                <a:srgbClr val="68D8F2"/>
              </a:gs>
            </a:gsLst>
          </a:gradFill>
          <a:ln w="12700">
            <a:miter lim="400000"/>
          </a:ln>
          <a:effectLst>
            <a:outerShdw dist="63500" dir="5400000" rotWithShape="0">
              <a:srgbClr val="3E8291"/>
            </a:outerShdw>
          </a:effectLst>
        </p:spPr>
        <p:txBody>
          <a:bodyPr lIns="45719" rIns="45719" anchor="ctr"/>
          <a:lstStyle/>
          <a:p>
            <a:pPr hangingPunct="0"/>
            <a:endParaRPr lang="en-US" kern="0" dirty="0">
              <a:solidFill>
                <a:srgbClr val="000000"/>
              </a:solidFill>
              <a:cs typeface="Calibri"/>
              <a:sym typeface="Calibri"/>
            </a:endParaRPr>
          </a:p>
        </p:txBody>
      </p:sp>
      <p:pic>
        <p:nvPicPr>
          <p:cNvPr id="7" name="Picture 15" descr="Picture 15">
            <a:extLst>
              <a:ext uri="{FF2B5EF4-FFF2-40B4-BE49-F238E27FC236}">
                <a16:creationId xmlns:a16="http://schemas.microsoft.com/office/drawing/2014/main" xmlns="" id="{CE5BFD3F-BCF4-9FB2-98AF-65C66ACC6B77}"/>
              </a:ext>
            </a:extLst>
          </p:cNvPr>
          <p:cNvPicPr>
            <a:picLocks noChangeAspect="1"/>
          </p:cNvPicPr>
          <p:nvPr/>
        </p:nvPicPr>
        <p:blipFill>
          <a:blip r:embed="rId3"/>
          <a:stretch>
            <a:fillRect/>
          </a:stretch>
        </p:blipFill>
        <p:spPr>
          <a:xfrm>
            <a:off x="550610" y="1880121"/>
            <a:ext cx="654722" cy="604332"/>
          </a:xfrm>
          <a:prstGeom prst="rect">
            <a:avLst/>
          </a:prstGeom>
          <a:ln w="12700">
            <a:miter lim="400000"/>
          </a:ln>
        </p:spPr>
      </p:pic>
      <p:sp>
        <p:nvSpPr>
          <p:cNvPr id="8" name="Rectangle 13">
            <a:extLst>
              <a:ext uri="{FF2B5EF4-FFF2-40B4-BE49-F238E27FC236}">
                <a16:creationId xmlns:a16="http://schemas.microsoft.com/office/drawing/2014/main" xmlns="" id="{C7193C80-3A8E-C16B-BEE1-82842696D9A6}"/>
              </a:ext>
            </a:extLst>
          </p:cNvPr>
          <p:cNvSpPr txBox="1"/>
          <p:nvPr/>
        </p:nvSpPr>
        <p:spPr>
          <a:xfrm>
            <a:off x="1226466" y="1972019"/>
            <a:ext cx="1851032"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vi-VN" sz="2600" kern="0" dirty="0">
                <a:solidFill>
                  <a:srgbClr val="000000"/>
                </a:solidFill>
                <a:cs typeface="Arial" pitchFamily="34" charset="0"/>
                <a:sym typeface="Calibri"/>
              </a:rPr>
              <a:t> </a:t>
            </a:r>
            <a:r>
              <a:rPr lang="vi-VN" sz="2600" kern="0" dirty="0">
                <a:solidFill>
                  <a:srgbClr val="0070C0"/>
                </a:solidFill>
                <a:cs typeface="Arial" pitchFamily="34" charset="0"/>
                <a:sym typeface="Calibri"/>
              </a:rPr>
              <a:t>Mục đích</a:t>
            </a:r>
            <a:endParaRPr sz="2600" kern="0" dirty="0">
              <a:solidFill>
                <a:srgbClr val="0070C0"/>
              </a:solidFill>
              <a:latin typeface="Arial" pitchFamily="34" charset="0"/>
              <a:cs typeface="Arial" pitchFamily="34" charset="0"/>
              <a:sym typeface="Calibri"/>
            </a:endParaRPr>
          </a:p>
        </p:txBody>
      </p:sp>
      <p:sp>
        <p:nvSpPr>
          <p:cNvPr id="9" name="TextBox 5">
            <a:extLst>
              <a:ext uri="{FF2B5EF4-FFF2-40B4-BE49-F238E27FC236}">
                <a16:creationId xmlns:a16="http://schemas.microsoft.com/office/drawing/2014/main" xmlns="" id="{8524FAF5-8458-E327-D055-CC1252A0D36D}"/>
              </a:ext>
            </a:extLst>
          </p:cNvPr>
          <p:cNvSpPr txBox="1"/>
          <p:nvPr/>
        </p:nvSpPr>
        <p:spPr>
          <a:xfrm>
            <a:off x="303693" y="2815453"/>
            <a:ext cx="11271980" cy="15327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indent="457200" algn="just" hangingPunct="0">
              <a:lnSpc>
                <a:spcPct val="120000"/>
              </a:lnSpc>
              <a:spcBef>
                <a:spcPts val="600"/>
              </a:spcBef>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HS từng bước được hình thành, củng cố và hoàn thiện về kiến thức, kĩ năng thực hiện bài tập theo hướng chuẩn mực, bền vững; biến kiến thức, kĩ năng mới thành kiến thức, kĩ năng của bản thân.</a:t>
            </a:r>
            <a:endParaRPr sz="2600" kern="0" dirty="0">
              <a:solidFill>
                <a:srgbClr val="000000"/>
              </a:solidFill>
              <a:latin typeface="Arial" pitchFamily="34" charset="0"/>
              <a:cs typeface="Arial" pitchFamily="34" charset="0"/>
              <a:sym typeface="Calibri"/>
            </a:endParaRPr>
          </a:p>
        </p:txBody>
      </p:sp>
      <p:sp>
        <p:nvSpPr>
          <p:cNvPr id="10" name="TextBox 5">
            <a:extLst>
              <a:ext uri="{FF2B5EF4-FFF2-40B4-BE49-F238E27FC236}">
                <a16:creationId xmlns:a16="http://schemas.microsoft.com/office/drawing/2014/main" xmlns="" id="{D67E027C-7A5C-EFA2-47F8-7A67EA277655}"/>
              </a:ext>
            </a:extLst>
          </p:cNvPr>
          <p:cNvSpPr txBox="1"/>
          <p:nvPr/>
        </p:nvSpPr>
        <p:spPr>
          <a:xfrm>
            <a:off x="303693" y="4304066"/>
            <a:ext cx="11271980" cy="1052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indent="457200" algn="just" hangingPunct="0">
              <a:lnSpc>
                <a:spcPct val="120000"/>
              </a:lnSpc>
              <a:spcBef>
                <a:spcPts val="600"/>
              </a:spcBef>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Hình thành và phát triển ở HS: Tính tích cực, chủ động trong học tập; khả năng quan sát, phối hợp giải quyết nhiệm vụ học tập.</a:t>
            </a:r>
            <a:endParaRPr sz="2600" kern="0" dirty="0">
              <a:solidFill>
                <a:srgbClr val="000000"/>
              </a:solidFill>
              <a:latin typeface="Arial" pitchFamily="34" charset="0"/>
              <a:cs typeface="Arial" pitchFamily="34" charset="0"/>
              <a:sym typeface="Calibri"/>
            </a:endParaRPr>
          </a:p>
        </p:txBody>
      </p:sp>
    </p:spTree>
    <p:extLst>
      <p:ext uri="{BB962C8B-B14F-4D97-AF65-F5344CB8AC3E}">
        <p14:creationId xmlns:p14="http://schemas.microsoft.com/office/powerpoint/2010/main" val="168741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iterate>
                                    <p:tmAbs val="0"/>
                                  </p:iterate>
                                  <p:childTnLst>
                                    <p:set>
                                      <p:cBhvr>
                                        <p:cTn id="6" fill="hold"/>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iterate>
                                    <p:tmAbs val="0"/>
                                  </p:iterate>
                                  <p:childTnLst>
                                    <p:set>
                                      <p:cBhvr>
                                        <p:cTn id="11" fill="hold"/>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iterate>
                                    <p:tmAbs val="0"/>
                                  </p:iterate>
                                  <p:childTnLst>
                                    <p:set>
                                      <p:cBhvr>
                                        <p:cTn id="16" fill="hold"/>
                                        <p:tgtEl>
                                          <p:spTgt spid="8"/>
                                        </p:tgtEl>
                                        <p:attrNameLst>
                                          <p:attrName>style.visibility</p:attrName>
                                        </p:attrNameLst>
                                      </p:cBhvr>
                                      <p:to>
                                        <p:strVal val="visible"/>
                                      </p:to>
                                    </p:set>
                                    <p:animEffect transition="in" filter="box(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p:tmAbs val="0"/>
                                  </p:iterate>
                                  <p:childTnLst>
                                    <p:set>
                                      <p:cBhvr>
                                        <p:cTn id="21" fill="hold"/>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p:tmAbs val="0"/>
                                  </p:iterate>
                                  <p:childTnLst>
                                    <p:set>
                                      <p:cBhvr>
                                        <p:cTn id="26" fill="hold"/>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7" grpId="0" animBg="1" advAuto="0"/>
      <p:bldP spid="8" grpId="0" animBg="1" advAuto="0"/>
      <p:bldP spid="9" grpId="0" animBg="1" advAuto="0"/>
      <p:bldP spid="10" grpId="0"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A513CD4-BF44-2CA7-8539-357310D27830}"/>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10">
            <a:extLst>
              <a:ext uri="{FF2B5EF4-FFF2-40B4-BE49-F238E27FC236}">
                <a16:creationId xmlns:a16="http://schemas.microsoft.com/office/drawing/2014/main" xmlns="" id="{FA9005B1-4250-34ED-A5E5-34914F4733CB}"/>
              </a:ext>
            </a:extLst>
          </p:cNvPr>
          <p:cNvSpPr/>
          <p:nvPr/>
        </p:nvSpPr>
        <p:spPr>
          <a:xfrm>
            <a:off x="569163" y="1027555"/>
            <a:ext cx="6559223" cy="843434"/>
          </a:xfrm>
          <a:prstGeom prst="rect">
            <a:avLst/>
          </a:prstGeom>
          <a:gradFill>
            <a:gsLst>
              <a:gs pos="0">
                <a:srgbClr val="C8F1FA"/>
              </a:gs>
              <a:gs pos="100000">
                <a:srgbClr val="68D8F2"/>
              </a:gs>
            </a:gsLst>
          </a:gradFill>
          <a:ln w="12700">
            <a:miter lim="400000"/>
          </a:ln>
          <a:effectLst>
            <a:outerShdw dist="63500" dir="5400000" rotWithShape="0">
              <a:srgbClr val="3E8291"/>
            </a:outerShdw>
          </a:effectLst>
        </p:spPr>
        <p:txBody>
          <a:bodyPr lIns="45719" rIns="45719" anchor="ctr"/>
          <a:lstStyle/>
          <a:p>
            <a:pPr hangingPunct="0"/>
            <a:endParaRPr lang="en-US" kern="0" dirty="0">
              <a:solidFill>
                <a:srgbClr val="000000"/>
              </a:solidFill>
              <a:cs typeface="Calibri"/>
              <a:sym typeface="Calibri"/>
            </a:endParaRPr>
          </a:p>
        </p:txBody>
      </p:sp>
      <p:pic>
        <p:nvPicPr>
          <p:cNvPr id="6" name="Picture 15" descr="Picture 15">
            <a:extLst>
              <a:ext uri="{FF2B5EF4-FFF2-40B4-BE49-F238E27FC236}">
                <a16:creationId xmlns:a16="http://schemas.microsoft.com/office/drawing/2014/main" xmlns="" id="{B8B060F1-4221-D57C-8C6F-931DCCED2FA1}"/>
              </a:ext>
            </a:extLst>
          </p:cNvPr>
          <p:cNvPicPr>
            <a:picLocks noChangeAspect="1"/>
          </p:cNvPicPr>
          <p:nvPr/>
        </p:nvPicPr>
        <p:blipFill>
          <a:blip r:embed="rId3"/>
          <a:stretch>
            <a:fillRect/>
          </a:stretch>
        </p:blipFill>
        <p:spPr>
          <a:xfrm>
            <a:off x="619614" y="1147106"/>
            <a:ext cx="654722" cy="604332"/>
          </a:xfrm>
          <a:prstGeom prst="rect">
            <a:avLst/>
          </a:prstGeom>
          <a:ln w="12700">
            <a:miter lim="400000"/>
          </a:ln>
        </p:spPr>
      </p:pic>
      <p:sp>
        <p:nvSpPr>
          <p:cNvPr id="7" name="Rectangle 13">
            <a:extLst>
              <a:ext uri="{FF2B5EF4-FFF2-40B4-BE49-F238E27FC236}">
                <a16:creationId xmlns:a16="http://schemas.microsoft.com/office/drawing/2014/main" xmlns="" id="{1A276F7E-7876-9E60-BBEC-3E351C86E0EF}"/>
              </a:ext>
            </a:extLst>
          </p:cNvPr>
          <p:cNvSpPr txBox="1"/>
          <p:nvPr/>
        </p:nvSpPr>
        <p:spPr>
          <a:xfrm>
            <a:off x="1324787" y="1230047"/>
            <a:ext cx="5901921"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vi-VN" sz="2600" kern="0" dirty="0">
                <a:solidFill>
                  <a:srgbClr val="000000"/>
                </a:solidFill>
                <a:cs typeface="Arial" pitchFamily="34" charset="0"/>
                <a:sym typeface="Calibri"/>
              </a:rPr>
              <a:t> </a:t>
            </a:r>
            <a:r>
              <a:rPr lang="vi-VN" sz="2600" kern="0" dirty="0">
                <a:solidFill>
                  <a:srgbClr val="0070C0"/>
                </a:solidFill>
                <a:cs typeface="Arial" pitchFamily="34" charset="0"/>
                <a:sym typeface="Calibri"/>
              </a:rPr>
              <a:t>Nội dung và phương thức hoạt động</a:t>
            </a:r>
            <a:endParaRPr sz="2600" kern="0" dirty="0">
              <a:solidFill>
                <a:srgbClr val="0070C0"/>
              </a:solidFill>
              <a:latin typeface="Arial" pitchFamily="34" charset="0"/>
              <a:cs typeface="Arial" pitchFamily="34" charset="0"/>
              <a:sym typeface="Calibri"/>
            </a:endParaRPr>
          </a:p>
        </p:txBody>
      </p:sp>
      <p:sp>
        <p:nvSpPr>
          <p:cNvPr id="8" name="TextBox 5">
            <a:extLst>
              <a:ext uri="{FF2B5EF4-FFF2-40B4-BE49-F238E27FC236}">
                <a16:creationId xmlns:a16="http://schemas.microsoft.com/office/drawing/2014/main" xmlns="" id="{23BB8D1F-739A-E304-7A30-0843DDADB8F4}"/>
              </a:ext>
            </a:extLst>
          </p:cNvPr>
          <p:cNvSpPr txBox="1"/>
          <p:nvPr/>
        </p:nvSpPr>
        <p:spPr>
          <a:xfrm>
            <a:off x="303693" y="2073481"/>
            <a:ext cx="11271980" cy="15327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indent="457200" algn="just" hangingPunct="0">
              <a:lnSpc>
                <a:spcPct val="120000"/>
              </a:lnSpc>
              <a:spcBef>
                <a:spcPts val="600"/>
              </a:spcBef>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Tổ chức HS luyện tập theo các hình thức: Cá nhân, cặp đôi, nhóm, cả lớp; tăng cường phối hợp giữa các thành viên trong nhóm nhằm phát triển khả năng giao tiếp, hợp tác, đánh giá và tự đánh giá.</a:t>
            </a:r>
            <a:endParaRPr sz="2600" kern="0" dirty="0">
              <a:solidFill>
                <a:srgbClr val="000000"/>
              </a:solidFill>
              <a:latin typeface="Arial" pitchFamily="34" charset="0"/>
              <a:cs typeface="Arial" pitchFamily="34" charset="0"/>
              <a:sym typeface="Calibri"/>
            </a:endParaRPr>
          </a:p>
        </p:txBody>
      </p:sp>
      <p:sp>
        <p:nvSpPr>
          <p:cNvPr id="9" name="TextBox 5">
            <a:extLst>
              <a:ext uri="{FF2B5EF4-FFF2-40B4-BE49-F238E27FC236}">
                <a16:creationId xmlns:a16="http://schemas.microsoft.com/office/drawing/2014/main" xmlns="" id="{ACFEF60F-CCC0-663E-B330-2358088D30AC}"/>
              </a:ext>
            </a:extLst>
          </p:cNvPr>
          <p:cNvSpPr txBox="1"/>
          <p:nvPr/>
        </p:nvSpPr>
        <p:spPr>
          <a:xfrm>
            <a:off x="303693" y="3539971"/>
            <a:ext cx="11271980" cy="15327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indent="457200" algn="just" hangingPunct="0">
              <a:lnSpc>
                <a:spcPct val="120000"/>
              </a:lnSpc>
              <a:spcBef>
                <a:spcPts val="600"/>
              </a:spcBef>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Dẫn dắt HS thực hiện nhiệm vụ vận động với sự tăng dần về độ khó (tăng tốc độ thực hiện, độ chính xác, biên độ và mức độ dùng sức; giảm dần vai trò của các yếu tố hỗ trợ, vật chuẩn,…).</a:t>
            </a:r>
            <a:endParaRPr sz="2600" kern="0" dirty="0">
              <a:solidFill>
                <a:srgbClr val="000000"/>
              </a:solidFill>
              <a:latin typeface="Arial" pitchFamily="34" charset="0"/>
              <a:cs typeface="Arial" pitchFamily="34" charset="0"/>
              <a:sym typeface="Calibri"/>
            </a:endParaRPr>
          </a:p>
        </p:txBody>
      </p:sp>
      <p:sp>
        <p:nvSpPr>
          <p:cNvPr id="10" name="TextBox 5">
            <a:extLst>
              <a:ext uri="{FF2B5EF4-FFF2-40B4-BE49-F238E27FC236}">
                <a16:creationId xmlns:a16="http://schemas.microsoft.com/office/drawing/2014/main" xmlns="" id="{A6003091-CC59-D094-0305-D3ED7870E11A}"/>
              </a:ext>
            </a:extLst>
          </p:cNvPr>
          <p:cNvSpPr txBox="1"/>
          <p:nvPr/>
        </p:nvSpPr>
        <p:spPr>
          <a:xfrm>
            <a:off x="303693" y="5038774"/>
            <a:ext cx="11271980" cy="1052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indent="457200" algn="just" hangingPunct="0">
              <a:lnSpc>
                <a:spcPct val="120000"/>
              </a:lnSpc>
              <a:spcBef>
                <a:spcPts val="600"/>
              </a:spcBef>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Bước đầu tạo điều kiện để HS so sánh, nhận xét động tác của HS khác, thông qua đó hình thành kĩ năng quan sát và khắc sâu kiến thức mới.</a:t>
            </a:r>
            <a:endParaRPr sz="2600" kern="0" dirty="0">
              <a:solidFill>
                <a:srgbClr val="000000"/>
              </a:solidFill>
              <a:latin typeface="Arial" pitchFamily="34" charset="0"/>
              <a:cs typeface="Arial" pitchFamily="34" charset="0"/>
              <a:sym typeface="Calibri"/>
            </a:endParaRPr>
          </a:p>
        </p:txBody>
      </p:sp>
    </p:spTree>
    <p:extLst>
      <p:ext uri="{BB962C8B-B14F-4D97-AF65-F5344CB8AC3E}">
        <p14:creationId xmlns:p14="http://schemas.microsoft.com/office/powerpoint/2010/main" val="408349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iterate>
                                    <p:tmAbs val="0"/>
                                  </p:iterate>
                                  <p:childTnLst>
                                    <p:set>
                                      <p:cBhvr>
                                        <p:cTn id="6" fill="hold"/>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iterate>
                                    <p:tmAbs val="0"/>
                                  </p:iterate>
                                  <p:childTnLst>
                                    <p:set>
                                      <p:cBhvr>
                                        <p:cTn id="11" fill="hold"/>
                                        <p:tgtEl>
                                          <p:spTgt spid="7"/>
                                        </p:tgtEl>
                                        <p:attrNameLst>
                                          <p:attrName>style.visibility</p:attrName>
                                        </p:attrNameLst>
                                      </p:cBhvr>
                                      <p:to>
                                        <p:strVal val="visible"/>
                                      </p:to>
                                    </p:set>
                                    <p:animEffect transition="in" filter="box(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p:tmAbs val="0"/>
                                  </p:iterate>
                                  <p:childTnLst>
                                    <p:set>
                                      <p:cBhvr>
                                        <p:cTn id="16" fill="hold"/>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p:tmAbs val="0"/>
                                  </p:iterate>
                                  <p:childTnLst>
                                    <p:set>
                                      <p:cBhvr>
                                        <p:cTn id="21" fill="hold"/>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p:tmAbs val="0"/>
                                  </p:iterate>
                                  <p:childTnLst>
                                    <p:set>
                                      <p:cBhvr>
                                        <p:cTn id="26" fill="hold"/>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P spid="7" grpId="0" animBg="1" advAuto="0"/>
      <p:bldP spid="8" grpId="0" animBg="1" advAuto="0"/>
      <p:bldP spid="9" grpId="0" animBg="1" advAuto="0"/>
      <p:bldP spid="10" grpId="0"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FC53A79-0C4E-EA71-406F-8493C007D7E1}"/>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10">
            <a:extLst>
              <a:ext uri="{FF2B5EF4-FFF2-40B4-BE49-F238E27FC236}">
                <a16:creationId xmlns:a16="http://schemas.microsoft.com/office/drawing/2014/main" xmlns="" id="{99B92B49-9BE2-7E16-B3A1-D7A6D0C82918}"/>
              </a:ext>
            </a:extLst>
          </p:cNvPr>
          <p:cNvSpPr/>
          <p:nvPr/>
        </p:nvSpPr>
        <p:spPr>
          <a:xfrm>
            <a:off x="569163" y="1027555"/>
            <a:ext cx="6559223" cy="843434"/>
          </a:xfrm>
          <a:prstGeom prst="rect">
            <a:avLst/>
          </a:prstGeom>
          <a:gradFill>
            <a:gsLst>
              <a:gs pos="0">
                <a:srgbClr val="C8F1FA"/>
              </a:gs>
              <a:gs pos="100000">
                <a:srgbClr val="68D8F2"/>
              </a:gs>
            </a:gsLst>
          </a:gradFill>
          <a:ln w="12700">
            <a:miter lim="400000"/>
          </a:ln>
          <a:effectLst>
            <a:outerShdw dist="63500" dir="5400000" rotWithShape="0">
              <a:srgbClr val="3E8291"/>
            </a:outerShdw>
          </a:effectLst>
        </p:spPr>
        <p:txBody>
          <a:bodyPr lIns="45719" rIns="45719" anchor="ctr"/>
          <a:lstStyle/>
          <a:p>
            <a:pPr hangingPunct="0"/>
            <a:endParaRPr lang="en-US" kern="0" dirty="0">
              <a:solidFill>
                <a:srgbClr val="000000"/>
              </a:solidFill>
              <a:cs typeface="Calibri"/>
              <a:sym typeface="Calibri"/>
            </a:endParaRPr>
          </a:p>
        </p:txBody>
      </p:sp>
      <p:pic>
        <p:nvPicPr>
          <p:cNvPr id="6" name="Picture 15" descr="Picture 15">
            <a:extLst>
              <a:ext uri="{FF2B5EF4-FFF2-40B4-BE49-F238E27FC236}">
                <a16:creationId xmlns:a16="http://schemas.microsoft.com/office/drawing/2014/main" xmlns="" id="{68DA5B9B-FDDB-D952-7EB3-7490B49D732B}"/>
              </a:ext>
            </a:extLst>
          </p:cNvPr>
          <p:cNvPicPr>
            <a:picLocks noChangeAspect="1"/>
          </p:cNvPicPr>
          <p:nvPr/>
        </p:nvPicPr>
        <p:blipFill>
          <a:blip r:embed="rId3"/>
          <a:stretch>
            <a:fillRect/>
          </a:stretch>
        </p:blipFill>
        <p:spPr>
          <a:xfrm>
            <a:off x="619614" y="1147106"/>
            <a:ext cx="654722" cy="604332"/>
          </a:xfrm>
          <a:prstGeom prst="rect">
            <a:avLst/>
          </a:prstGeom>
          <a:ln w="12700">
            <a:miter lim="400000"/>
          </a:ln>
        </p:spPr>
      </p:pic>
      <p:sp>
        <p:nvSpPr>
          <p:cNvPr id="7" name="Rectangle 13">
            <a:extLst>
              <a:ext uri="{FF2B5EF4-FFF2-40B4-BE49-F238E27FC236}">
                <a16:creationId xmlns:a16="http://schemas.microsoft.com/office/drawing/2014/main" xmlns="" id="{A71A8F15-8EC7-7C46-B444-405D6F707783}"/>
              </a:ext>
            </a:extLst>
          </p:cNvPr>
          <p:cNvSpPr txBox="1"/>
          <p:nvPr/>
        </p:nvSpPr>
        <p:spPr>
          <a:xfrm>
            <a:off x="1324787" y="1230047"/>
            <a:ext cx="5901921"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vi-VN" sz="2600" kern="0" dirty="0">
                <a:solidFill>
                  <a:srgbClr val="0070C0"/>
                </a:solidFill>
                <a:cs typeface="Arial" pitchFamily="34" charset="0"/>
                <a:sym typeface="Calibri"/>
              </a:rPr>
              <a:t>Sản phẩm</a:t>
            </a:r>
            <a:endParaRPr sz="2600" kern="0" dirty="0">
              <a:solidFill>
                <a:srgbClr val="0070C0"/>
              </a:solidFill>
              <a:latin typeface="Arial" pitchFamily="34" charset="0"/>
              <a:cs typeface="Arial" pitchFamily="34" charset="0"/>
              <a:sym typeface="Calibri"/>
            </a:endParaRPr>
          </a:p>
        </p:txBody>
      </p:sp>
      <p:sp>
        <p:nvSpPr>
          <p:cNvPr id="8" name="TextBox 5">
            <a:extLst>
              <a:ext uri="{FF2B5EF4-FFF2-40B4-BE49-F238E27FC236}">
                <a16:creationId xmlns:a16="http://schemas.microsoft.com/office/drawing/2014/main" xmlns="" id="{195E586C-8E8F-3FE1-AFF2-C6C94DE15FFA}"/>
              </a:ext>
            </a:extLst>
          </p:cNvPr>
          <p:cNvSpPr txBox="1"/>
          <p:nvPr/>
        </p:nvSpPr>
        <p:spPr>
          <a:xfrm>
            <a:off x="303693" y="2073481"/>
            <a:ext cx="11271980" cy="15327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indent="457200" algn="just" hangingPunct="0">
              <a:lnSpc>
                <a:spcPct val="120000"/>
              </a:lnSpc>
              <a:spcBef>
                <a:spcPts val="600"/>
              </a:spcBef>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Mức độ hình thành, phát triển về: Thái độ đối với nhiệm vụ học tập; nhận thức đối với vai trò, tác dụng của hoạt động tập luyện; kiến thức về kĩ thuật động tác và phương pháp tập luyện.</a:t>
            </a:r>
            <a:endParaRPr sz="2600" kern="0" dirty="0">
              <a:solidFill>
                <a:srgbClr val="000000"/>
              </a:solidFill>
              <a:latin typeface="Arial" pitchFamily="34" charset="0"/>
              <a:cs typeface="Arial" pitchFamily="34" charset="0"/>
              <a:sym typeface="Calibri"/>
            </a:endParaRPr>
          </a:p>
        </p:txBody>
      </p:sp>
      <p:sp>
        <p:nvSpPr>
          <p:cNvPr id="9" name="TextBox 5">
            <a:extLst>
              <a:ext uri="{FF2B5EF4-FFF2-40B4-BE49-F238E27FC236}">
                <a16:creationId xmlns:a16="http://schemas.microsoft.com/office/drawing/2014/main" xmlns="" id="{5FC49331-9CB2-EB79-8B71-E327DEFE8340}"/>
              </a:ext>
            </a:extLst>
          </p:cNvPr>
          <p:cNvSpPr txBox="1"/>
          <p:nvPr/>
        </p:nvSpPr>
        <p:spPr>
          <a:xfrm>
            <a:off x="175874" y="3680295"/>
            <a:ext cx="11271980" cy="1052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indent="457200" algn="just" hangingPunct="0">
              <a:lnSpc>
                <a:spcPct val="120000"/>
              </a:lnSpc>
              <a:spcBef>
                <a:spcPts val="600"/>
              </a:spcBef>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Mức độ ổn định, chính xác về kĩ năng thực hiện bài tập; khả năng thực hiện bài tập trong điều kiện có độ khó tăng dần.</a:t>
            </a:r>
            <a:endParaRPr sz="2600" kern="0" dirty="0">
              <a:solidFill>
                <a:srgbClr val="000000"/>
              </a:solidFill>
              <a:latin typeface="Arial" pitchFamily="34" charset="0"/>
              <a:cs typeface="Arial" pitchFamily="34" charset="0"/>
              <a:sym typeface="Calibri"/>
            </a:endParaRPr>
          </a:p>
        </p:txBody>
      </p:sp>
      <p:sp>
        <p:nvSpPr>
          <p:cNvPr id="10" name="TextBox 5">
            <a:extLst>
              <a:ext uri="{FF2B5EF4-FFF2-40B4-BE49-F238E27FC236}">
                <a16:creationId xmlns:a16="http://schemas.microsoft.com/office/drawing/2014/main" xmlns="" id="{91FB409B-158F-DE57-6F0D-0372352E88D4}"/>
              </a:ext>
            </a:extLst>
          </p:cNvPr>
          <p:cNvSpPr txBox="1"/>
          <p:nvPr/>
        </p:nvSpPr>
        <p:spPr>
          <a:xfrm>
            <a:off x="87384" y="4688776"/>
            <a:ext cx="11271980" cy="5724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indent="457200" algn="just" hangingPunct="0">
              <a:lnSpc>
                <a:spcPct val="120000"/>
              </a:lnSpc>
              <a:spcBef>
                <a:spcPts val="600"/>
              </a:spcBef>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Sự tăng trưởng về thể lực, đặc biệt là năng lực phối hợp vận động.</a:t>
            </a:r>
            <a:endParaRPr sz="2600" kern="0" dirty="0">
              <a:solidFill>
                <a:srgbClr val="000000"/>
              </a:solidFill>
              <a:latin typeface="Arial" pitchFamily="34" charset="0"/>
              <a:cs typeface="Arial" pitchFamily="34" charset="0"/>
              <a:sym typeface="Calibri"/>
            </a:endParaRPr>
          </a:p>
        </p:txBody>
      </p:sp>
      <p:sp>
        <p:nvSpPr>
          <p:cNvPr id="11" name="TextBox 5">
            <a:extLst>
              <a:ext uri="{FF2B5EF4-FFF2-40B4-BE49-F238E27FC236}">
                <a16:creationId xmlns:a16="http://schemas.microsoft.com/office/drawing/2014/main" xmlns="" id="{09BD99C8-61F1-6588-7680-B6687A15B4B0}"/>
              </a:ext>
            </a:extLst>
          </p:cNvPr>
          <p:cNvSpPr txBox="1"/>
          <p:nvPr/>
        </p:nvSpPr>
        <p:spPr>
          <a:xfrm>
            <a:off x="87384" y="5245038"/>
            <a:ext cx="11271980" cy="5724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indent="457200" algn="just" hangingPunct="0">
              <a:lnSpc>
                <a:spcPct val="120000"/>
              </a:lnSpc>
              <a:spcBef>
                <a:spcPts val="600"/>
              </a:spcBef>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Khả năng phối hợp, tổ chức cặp đôi, nhóm luyện tập.</a:t>
            </a:r>
            <a:endParaRPr sz="2600" kern="0" dirty="0">
              <a:solidFill>
                <a:srgbClr val="000000"/>
              </a:solidFill>
              <a:latin typeface="Arial" pitchFamily="34" charset="0"/>
              <a:cs typeface="Arial" pitchFamily="34" charset="0"/>
              <a:sym typeface="Calibri"/>
            </a:endParaRPr>
          </a:p>
        </p:txBody>
      </p:sp>
    </p:spTree>
    <p:extLst>
      <p:ext uri="{BB962C8B-B14F-4D97-AF65-F5344CB8AC3E}">
        <p14:creationId xmlns:p14="http://schemas.microsoft.com/office/powerpoint/2010/main" val="427895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circle(in)">
                                      <p:cBhvr>
                                        <p:cTn id="30"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0" y="0"/>
            <a:ext cx="12200180" cy="6858000"/>
          </a:xfrm>
          <a:prstGeom prst="rect">
            <a:avLst/>
          </a:prstGeom>
        </p:spPr>
      </p:pic>
      <p:sp>
        <p:nvSpPr>
          <p:cNvPr id="8" name="Rectangle 7"/>
          <p:cNvSpPr/>
          <p:nvPr/>
        </p:nvSpPr>
        <p:spPr>
          <a:xfrm>
            <a:off x="934610" y="1618863"/>
            <a:ext cx="9846606" cy="461665"/>
          </a:xfrm>
          <a:prstGeom prst="rect">
            <a:avLst/>
          </a:prstGeom>
        </p:spPr>
        <p:txBody>
          <a:bodyPr wrap="none">
            <a:spAutoFit/>
          </a:bodyPr>
          <a:lstStyle/>
          <a:p>
            <a:r>
              <a:rPr lang="en-US" sz="2400" b="1" dirty="0">
                <a:solidFill>
                  <a:srgbClr val="0070C0"/>
                </a:solidFill>
                <a:latin typeface="Myriad Pro" panose="020B0503030403020204" pitchFamily="34" charset="0"/>
                <a:cs typeface="Myriad Arabic" panose="01010101010101010101" pitchFamily="50" charset="-78"/>
              </a:rPr>
              <a:t>GIÁO DỤC THỂ CHẤT 11 – “KẾT NỐI TRI THỨC VỚI CUỘC SỐNG”</a:t>
            </a:r>
            <a:endParaRPr lang="en-US" dirty="0">
              <a:solidFill>
                <a:srgbClr val="0070C0"/>
              </a:solidFill>
            </a:endParaRPr>
          </a:p>
        </p:txBody>
      </p:sp>
      <p:sp>
        <p:nvSpPr>
          <p:cNvPr id="16" name="Rectangle 15"/>
          <p:cNvSpPr/>
          <p:nvPr/>
        </p:nvSpPr>
        <p:spPr>
          <a:xfrm>
            <a:off x="936455" y="2745435"/>
            <a:ext cx="5853718" cy="461665"/>
          </a:xfrm>
          <a:prstGeom prst="rect">
            <a:avLst/>
          </a:prstGeom>
        </p:spPr>
        <p:txBody>
          <a:bodyPr wrap="none">
            <a:spAutoFit/>
          </a:bodyPr>
          <a:lstStyle/>
          <a:p>
            <a:r>
              <a:rPr lang="en-US" sz="2400" dirty="0">
                <a:solidFill>
                  <a:prstClr val="black"/>
                </a:solidFill>
                <a:latin typeface="Arial" pitchFamily="34" charset="0"/>
                <a:cs typeface="Arial" pitchFamily="34" charset="0"/>
              </a:rPr>
              <a:t>1. GIÁO DỤC THỂ CHẤT 11 – BÓNG ĐÁ</a:t>
            </a:r>
            <a:endParaRPr lang="en-US" dirty="0">
              <a:solidFill>
                <a:prstClr val="black"/>
              </a:solidFill>
              <a:latin typeface="Arial" pitchFamily="34" charset="0"/>
              <a:cs typeface="Arial" pitchFamily="34" charset="0"/>
            </a:endParaRPr>
          </a:p>
        </p:txBody>
      </p:sp>
      <p:sp>
        <p:nvSpPr>
          <p:cNvPr id="17" name="Rectangle 16"/>
          <p:cNvSpPr/>
          <p:nvPr/>
        </p:nvSpPr>
        <p:spPr>
          <a:xfrm>
            <a:off x="936455" y="3221616"/>
            <a:ext cx="6042873" cy="461665"/>
          </a:xfrm>
          <a:prstGeom prst="rect">
            <a:avLst/>
          </a:prstGeom>
        </p:spPr>
        <p:txBody>
          <a:bodyPr wrap="none">
            <a:spAutoFit/>
          </a:bodyPr>
          <a:lstStyle/>
          <a:p>
            <a:r>
              <a:rPr lang="en-US" sz="2400" dirty="0">
                <a:solidFill>
                  <a:prstClr val="black"/>
                </a:solidFill>
                <a:latin typeface="Arial" pitchFamily="34" charset="0"/>
                <a:cs typeface="Arial" pitchFamily="34" charset="0"/>
              </a:rPr>
              <a:t>2. GIÁO DỤC THỂ CHẤT 11 – CẦU LÔNG</a:t>
            </a:r>
            <a:endParaRPr lang="en-US" dirty="0">
              <a:solidFill>
                <a:prstClr val="black"/>
              </a:solidFill>
              <a:latin typeface="Arial" pitchFamily="34" charset="0"/>
              <a:cs typeface="Arial" pitchFamily="34" charset="0"/>
            </a:endParaRPr>
          </a:p>
        </p:txBody>
      </p:sp>
      <p:sp>
        <p:nvSpPr>
          <p:cNvPr id="18" name="Rectangle 17"/>
          <p:cNvSpPr/>
          <p:nvPr/>
        </p:nvSpPr>
        <p:spPr>
          <a:xfrm>
            <a:off x="936455" y="3687748"/>
            <a:ext cx="6727354" cy="461665"/>
          </a:xfrm>
          <a:prstGeom prst="rect">
            <a:avLst/>
          </a:prstGeom>
        </p:spPr>
        <p:txBody>
          <a:bodyPr wrap="none">
            <a:spAutoFit/>
          </a:bodyPr>
          <a:lstStyle/>
          <a:p>
            <a:r>
              <a:rPr lang="en-US" sz="2400" dirty="0">
                <a:solidFill>
                  <a:prstClr val="black"/>
                </a:solidFill>
                <a:latin typeface="Arial" pitchFamily="34" charset="0"/>
                <a:cs typeface="Arial" pitchFamily="34" charset="0"/>
              </a:rPr>
              <a:t>3. GIÁO DỤC THỂ CHẤT 11 – BÓNG CHUYỀN</a:t>
            </a:r>
            <a:endParaRPr lang="en-US" dirty="0">
              <a:solidFill>
                <a:prstClr val="black"/>
              </a:solidFill>
              <a:latin typeface="Arial" pitchFamily="34" charset="0"/>
              <a:cs typeface="Arial" pitchFamily="34" charset="0"/>
            </a:endParaRPr>
          </a:p>
        </p:txBody>
      </p:sp>
      <p:sp>
        <p:nvSpPr>
          <p:cNvPr id="19" name="Rectangle 18"/>
          <p:cNvSpPr/>
          <p:nvPr/>
        </p:nvSpPr>
        <p:spPr>
          <a:xfrm>
            <a:off x="936455" y="4149413"/>
            <a:ext cx="5887381" cy="461665"/>
          </a:xfrm>
          <a:prstGeom prst="rect">
            <a:avLst/>
          </a:prstGeom>
        </p:spPr>
        <p:txBody>
          <a:bodyPr wrap="none">
            <a:spAutoFit/>
          </a:bodyPr>
          <a:lstStyle/>
          <a:p>
            <a:r>
              <a:rPr lang="en-US" sz="2400" dirty="0">
                <a:solidFill>
                  <a:prstClr val="black"/>
                </a:solidFill>
                <a:latin typeface="Arial" pitchFamily="34" charset="0"/>
                <a:cs typeface="Arial" pitchFamily="34" charset="0"/>
              </a:rPr>
              <a:t>4. GIÁO DỤC THỂ CHẤT 11 – BÓNG RỔ́</a:t>
            </a:r>
            <a:endParaRPr lang="en-US" dirty="0">
              <a:solidFill>
                <a:prstClr val="black"/>
              </a:solidFill>
              <a:latin typeface="Arial" pitchFamily="34" charset="0"/>
              <a:cs typeface="Arial" pitchFamily="34" charset="0"/>
            </a:endParaRPr>
          </a:p>
        </p:txBody>
      </p:sp>
      <p:sp>
        <p:nvSpPr>
          <p:cNvPr id="20" name="Rectangle 19"/>
          <p:cNvSpPr/>
          <p:nvPr/>
        </p:nvSpPr>
        <p:spPr>
          <a:xfrm>
            <a:off x="977191" y="2204121"/>
            <a:ext cx="2077813" cy="461665"/>
          </a:xfrm>
          <a:prstGeom prst="rect">
            <a:avLst/>
          </a:prstGeom>
        </p:spPr>
        <p:txBody>
          <a:bodyPr wrap="none">
            <a:spAutoFit/>
          </a:bodyPr>
          <a:lstStyle/>
          <a:p>
            <a:r>
              <a:rPr lang="en-US" sz="2400" b="1" dirty="0">
                <a:solidFill>
                  <a:prstClr val="black"/>
                </a:solidFill>
                <a:latin typeface="Myriad Pro" panose="020B0503030403020204" pitchFamily="34" charset="0"/>
                <a:cs typeface="Myriad Arabic" panose="01010101010101010101" pitchFamily="50" charset="-78"/>
              </a:rPr>
              <a:t>GỒM 4 CUỐN:</a:t>
            </a:r>
            <a:endParaRPr lang="en-US" dirty="0">
              <a:solidFill>
                <a:prstClr val="black"/>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6994" y="2028574"/>
            <a:ext cx="5692390" cy="4028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34423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32FD582-2C0A-29F7-F556-D47DB8EEC1C4}"/>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180">
            <a:extLst>
              <a:ext uri="{FF2B5EF4-FFF2-40B4-BE49-F238E27FC236}">
                <a16:creationId xmlns:a16="http://schemas.microsoft.com/office/drawing/2014/main" xmlns="" id="{C198475F-9636-C22F-28D4-44E7C1B67449}"/>
              </a:ext>
            </a:extLst>
          </p:cNvPr>
          <p:cNvSpPr txBox="1"/>
          <p:nvPr/>
        </p:nvSpPr>
        <p:spPr>
          <a:xfrm>
            <a:off x="427152" y="857159"/>
            <a:ext cx="9776722"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vi-VN" sz="2600" b="1" kern="0" dirty="0">
                <a:solidFill>
                  <a:srgbClr val="00B0F0"/>
                </a:solidFill>
                <a:cs typeface="Arial" pitchFamily="34" charset="0"/>
                <a:sym typeface="Calibri"/>
              </a:rPr>
              <a:t>d) Phương pháp và hình thức tổ chức hoạt động vận dụng</a:t>
            </a:r>
            <a:endParaRPr sz="2600" b="1" kern="0" dirty="0">
              <a:solidFill>
                <a:srgbClr val="00B0F0"/>
              </a:solidFill>
              <a:cs typeface="Arial" pitchFamily="34" charset="0"/>
              <a:sym typeface="Calibri"/>
            </a:endParaRPr>
          </a:p>
        </p:txBody>
      </p:sp>
      <p:grpSp>
        <p:nvGrpSpPr>
          <p:cNvPr id="2" name="Group 1"/>
          <p:cNvGrpSpPr/>
          <p:nvPr/>
        </p:nvGrpSpPr>
        <p:grpSpPr>
          <a:xfrm>
            <a:off x="636252" y="1337077"/>
            <a:ext cx="5724640" cy="908383"/>
            <a:chOff x="636252" y="1576070"/>
            <a:chExt cx="5724640" cy="908383"/>
          </a:xfrm>
        </p:grpSpPr>
        <p:pic>
          <p:nvPicPr>
            <p:cNvPr id="6" name="Picture 5">
              <a:extLst>
                <a:ext uri="{FF2B5EF4-FFF2-40B4-BE49-F238E27FC236}">
                  <a16:creationId xmlns:a16="http://schemas.microsoft.com/office/drawing/2014/main" xmlns="" id="{0EB6D068-210E-2A67-2F25-5A0AD9E91D5F}"/>
                </a:ext>
              </a:extLst>
            </p:cNvPr>
            <p:cNvPicPr>
              <a:picLocks noChangeAspect="1"/>
            </p:cNvPicPr>
            <p:nvPr/>
          </p:nvPicPr>
          <p:blipFill>
            <a:blip r:embed="rId3"/>
            <a:stretch>
              <a:fillRect/>
            </a:stretch>
          </p:blipFill>
          <p:spPr>
            <a:xfrm>
              <a:off x="636252" y="1576070"/>
              <a:ext cx="5724640" cy="908383"/>
            </a:xfrm>
            <a:prstGeom prst="rect">
              <a:avLst/>
            </a:prstGeom>
          </p:spPr>
        </p:pic>
        <p:pic>
          <p:nvPicPr>
            <p:cNvPr id="7" name="Picture 15" descr="Picture 15">
              <a:extLst>
                <a:ext uri="{FF2B5EF4-FFF2-40B4-BE49-F238E27FC236}">
                  <a16:creationId xmlns:a16="http://schemas.microsoft.com/office/drawing/2014/main" xmlns="" id="{A35A756B-D220-A832-CE38-48BA21DE68BD}"/>
                </a:ext>
              </a:extLst>
            </p:cNvPr>
            <p:cNvPicPr>
              <a:picLocks noChangeAspect="1"/>
            </p:cNvPicPr>
            <p:nvPr/>
          </p:nvPicPr>
          <p:blipFill>
            <a:blip r:embed="rId4"/>
            <a:stretch>
              <a:fillRect/>
            </a:stretch>
          </p:blipFill>
          <p:spPr>
            <a:xfrm>
              <a:off x="744021" y="1613908"/>
              <a:ext cx="654722" cy="604332"/>
            </a:xfrm>
            <a:prstGeom prst="rect">
              <a:avLst/>
            </a:prstGeom>
            <a:ln w="12700">
              <a:miter lim="400000"/>
            </a:ln>
          </p:spPr>
        </p:pic>
        <p:sp>
          <p:nvSpPr>
            <p:cNvPr id="8" name="Rectangle 13">
              <a:extLst>
                <a:ext uri="{FF2B5EF4-FFF2-40B4-BE49-F238E27FC236}">
                  <a16:creationId xmlns:a16="http://schemas.microsoft.com/office/drawing/2014/main" xmlns="" id="{43E2F7DD-CE40-50C6-BA6A-FBF08C7A5C4D}"/>
                </a:ext>
              </a:extLst>
            </p:cNvPr>
            <p:cNvSpPr txBox="1"/>
            <p:nvPr/>
          </p:nvSpPr>
          <p:spPr>
            <a:xfrm>
              <a:off x="1398743" y="1725797"/>
              <a:ext cx="1851032"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vi-VN" sz="2600" kern="0" dirty="0">
                  <a:solidFill>
                    <a:srgbClr val="000000"/>
                  </a:solidFill>
                  <a:cs typeface="Arial" pitchFamily="34" charset="0"/>
                  <a:sym typeface="Calibri"/>
                </a:rPr>
                <a:t> </a:t>
              </a:r>
              <a:r>
                <a:rPr lang="vi-VN" sz="2600" kern="0" dirty="0">
                  <a:solidFill>
                    <a:srgbClr val="0070C0"/>
                  </a:solidFill>
                  <a:cs typeface="Arial" pitchFamily="34" charset="0"/>
                  <a:sym typeface="Calibri"/>
                </a:rPr>
                <a:t>Mục đích</a:t>
              </a:r>
              <a:endParaRPr sz="2600" kern="0" dirty="0">
                <a:solidFill>
                  <a:srgbClr val="0070C0"/>
                </a:solidFill>
                <a:latin typeface="Arial" pitchFamily="34" charset="0"/>
                <a:cs typeface="Arial" pitchFamily="34" charset="0"/>
                <a:sym typeface="Calibri"/>
              </a:endParaRPr>
            </a:p>
          </p:txBody>
        </p:sp>
      </p:grpSp>
      <p:sp>
        <p:nvSpPr>
          <p:cNvPr id="9" name="TextBox 5">
            <a:extLst>
              <a:ext uri="{FF2B5EF4-FFF2-40B4-BE49-F238E27FC236}">
                <a16:creationId xmlns:a16="http://schemas.microsoft.com/office/drawing/2014/main" xmlns="" id="{7E3D5EE5-E0EB-3A9F-B081-2E503681B494}"/>
              </a:ext>
            </a:extLst>
          </p:cNvPr>
          <p:cNvSpPr txBox="1"/>
          <p:nvPr/>
        </p:nvSpPr>
        <p:spPr>
          <a:xfrm>
            <a:off x="233762" y="2297739"/>
            <a:ext cx="11271980" cy="5724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indent="457200" algn="just" hangingPunct="0">
              <a:lnSpc>
                <a:spcPct val="120000"/>
              </a:lnSpc>
              <a:spcBef>
                <a:spcPts val="600"/>
              </a:spcBef>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Củng cố kiến thức và kĩ năng mới.</a:t>
            </a:r>
            <a:endParaRPr sz="2600" kern="0" dirty="0">
              <a:solidFill>
                <a:srgbClr val="000000"/>
              </a:solidFill>
              <a:latin typeface="Arial" pitchFamily="34" charset="0"/>
              <a:cs typeface="Arial" pitchFamily="34" charset="0"/>
              <a:sym typeface="Calibri"/>
            </a:endParaRPr>
          </a:p>
        </p:txBody>
      </p:sp>
      <p:sp>
        <p:nvSpPr>
          <p:cNvPr id="10" name="TextBox 5">
            <a:extLst>
              <a:ext uri="{FF2B5EF4-FFF2-40B4-BE49-F238E27FC236}">
                <a16:creationId xmlns:a16="http://schemas.microsoft.com/office/drawing/2014/main" xmlns="" id="{0C014A09-480E-09DF-A50F-9D9A97B7E6CE}"/>
              </a:ext>
            </a:extLst>
          </p:cNvPr>
          <p:cNvSpPr txBox="1"/>
          <p:nvPr/>
        </p:nvSpPr>
        <p:spPr>
          <a:xfrm>
            <a:off x="233762" y="2738218"/>
            <a:ext cx="11271980" cy="1008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indent="457200" algn="just" hangingPunct="0">
              <a:lnSpc>
                <a:spcPct val="120000"/>
              </a:lnSpc>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Giảm mức độ sai sót, tăng cường tính nhịp điệu và sự hợp lí về khả năng dùng sức.</a:t>
            </a:r>
            <a:endParaRPr sz="2600" kern="0" dirty="0">
              <a:solidFill>
                <a:srgbClr val="000000"/>
              </a:solidFill>
              <a:latin typeface="Arial" pitchFamily="34" charset="0"/>
              <a:cs typeface="Arial" pitchFamily="34" charset="0"/>
              <a:sym typeface="Calibri"/>
            </a:endParaRPr>
          </a:p>
        </p:txBody>
      </p:sp>
      <p:sp>
        <p:nvSpPr>
          <p:cNvPr id="11" name="TextBox 5">
            <a:extLst>
              <a:ext uri="{FF2B5EF4-FFF2-40B4-BE49-F238E27FC236}">
                <a16:creationId xmlns:a16="http://schemas.microsoft.com/office/drawing/2014/main" xmlns="" id="{D8DD3A13-7694-0C61-3C47-E99FE3D011C1}"/>
              </a:ext>
            </a:extLst>
          </p:cNvPr>
          <p:cNvSpPr txBox="1"/>
          <p:nvPr/>
        </p:nvSpPr>
        <p:spPr>
          <a:xfrm>
            <a:off x="233762" y="3746550"/>
            <a:ext cx="11271980" cy="14886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indent="457200" algn="just" hangingPunct="0">
              <a:lnSpc>
                <a:spcPct val="120000"/>
              </a:lnSpc>
              <a:spcBef>
                <a:spcPts val="600"/>
              </a:spcBef>
              <a:defRPr sz="2800"/>
            </a:pPr>
            <a:r>
              <a:rPr lang="en-US" sz="2600" kern="0" dirty="0">
                <a:solidFill>
                  <a:srgbClr val="000000"/>
                </a:solidFill>
                <a:latin typeface="Arial" pitchFamily="34" charset="0"/>
                <a:cs typeface="Arial" pitchFamily="34" charset="0"/>
                <a:sym typeface="Calibri"/>
              </a:rPr>
              <a:t>-</a:t>
            </a:r>
            <a:r>
              <a:rPr lang="vi-VN" sz="2500" kern="0" dirty="0">
                <a:solidFill>
                  <a:srgbClr val="000000"/>
                </a:solidFill>
                <a:cs typeface="Arial" pitchFamily="34" charset="0"/>
                <a:sym typeface="Calibri"/>
              </a:rPr>
              <a:t> Phát triển khả năng thực hiện bài tập vận động trong các điều hiện khó khăn, phức tạp hơn (tăng tốc độ, tăng mức độ dùng sức, tăng mức độ chính xác, tăng độ khó của điều kiện thực hiện).</a:t>
            </a:r>
            <a:endParaRPr sz="2500" kern="0" dirty="0">
              <a:solidFill>
                <a:srgbClr val="000000"/>
              </a:solidFill>
              <a:latin typeface="Arial" pitchFamily="34" charset="0"/>
              <a:cs typeface="Arial" pitchFamily="34" charset="0"/>
              <a:sym typeface="Calibri"/>
            </a:endParaRPr>
          </a:p>
        </p:txBody>
      </p:sp>
      <p:sp>
        <p:nvSpPr>
          <p:cNvPr id="12" name="TextBox 5">
            <a:extLst>
              <a:ext uri="{FF2B5EF4-FFF2-40B4-BE49-F238E27FC236}">
                <a16:creationId xmlns:a16="http://schemas.microsoft.com/office/drawing/2014/main" xmlns="" id="{44838FC0-5A3A-E951-C03D-2CA0A84A40AA}"/>
              </a:ext>
            </a:extLst>
          </p:cNvPr>
          <p:cNvSpPr txBox="1"/>
          <p:nvPr/>
        </p:nvSpPr>
        <p:spPr>
          <a:xfrm>
            <a:off x="233762" y="5164560"/>
            <a:ext cx="11271980" cy="14886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indent="457200" algn="just" hangingPunct="0">
              <a:lnSpc>
                <a:spcPct val="120000"/>
              </a:lnSpc>
              <a:spcBef>
                <a:spcPts val="600"/>
              </a:spcBef>
              <a:defRPr sz="2800"/>
            </a:pPr>
            <a:r>
              <a:rPr lang="en-US" sz="2600" kern="0" dirty="0">
                <a:solidFill>
                  <a:srgbClr val="000000"/>
                </a:solidFill>
                <a:latin typeface="Arial" pitchFamily="34" charset="0"/>
                <a:cs typeface="Arial" pitchFamily="34" charset="0"/>
                <a:sym typeface="Calibri"/>
              </a:rPr>
              <a:t>-</a:t>
            </a:r>
            <a:r>
              <a:rPr lang="vi-VN" sz="2500" kern="0" dirty="0">
                <a:solidFill>
                  <a:srgbClr val="000000"/>
                </a:solidFill>
                <a:cs typeface="Arial" pitchFamily="34" charset="0"/>
                <a:sym typeface="Calibri"/>
              </a:rPr>
              <a:t> Hình thành và phát triển khả năng tự học, tự tập luyện; vận dụng bài tập, kĩ năng để đáp ứng nhu cầu của bản thân và giải quyết yêu cầu của thực tiễn cuộc sống. </a:t>
            </a:r>
            <a:endParaRPr sz="2500" kern="0" dirty="0">
              <a:solidFill>
                <a:srgbClr val="000000"/>
              </a:solidFill>
              <a:latin typeface="Arial" pitchFamily="34" charset="0"/>
              <a:cs typeface="Arial" pitchFamily="34" charset="0"/>
              <a:sym typeface="Calibri"/>
            </a:endParaRPr>
          </a:p>
        </p:txBody>
      </p:sp>
    </p:spTree>
    <p:extLst>
      <p:ext uri="{BB962C8B-B14F-4D97-AF65-F5344CB8AC3E}">
        <p14:creationId xmlns:p14="http://schemas.microsoft.com/office/powerpoint/2010/main" val="61629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iterate>
                                    <p:tmAbs val="0"/>
                                  </p:iterate>
                                  <p:childTnLst>
                                    <p:set>
                                      <p:cBhvr>
                                        <p:cTn id="6" fill="hold"/>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p:tmAbs val="0"/>
                                  </p:iterate>
                                  <p:childTnLst>
                                    <p:set>
                                      <p:cBhvr>
                                        <p:cTn id="11" fill="hold"/>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p:tmAbs val="0"/>
                                  </p:iterate>
                                  <p:childTnLst>
                                    <p:set>
                                      <p:cBhvr>
                                        <p:cTn id="16" fill="hold"/>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p:tmAbs val="0"/>
                                  </p:iterate>
                                  <p:childTnLst>
                                    <p:set>
                                      <p:cBhvr>
                                        <p:cTn id="21" fill="hold"/>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p:tmAbs val="0"/>
                                  </p:iterate>
                                  <p:childTnLst>
                                    <p:set>
                                      <p:cBhvr>
                                        <p:cTn id="26" fill="hold"/>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9" grpId="0" animBg="1" advAuto="0"/>
      <p:bldP spid="10" grpId="0" animBg="1" advAuto="0"/>
      <p:bldP spid="11" grpId="0" animBg="1" advAuto="0"/>
      <p:bldP spid="12" grpId="0"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7936FE9-7D9D-59D0-B625-92CFA55502C4}"/>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10">
            <a:extLst>
              <a:ext uri="{FF2B5EF4-FFF2-40B4-BE49-F238E27FC236}">
                <a16:creationId xmlns:a16="http://schemas.microsoft.com/office/drawing/2014/main" xmlns="" id="{869BF4DB-2F26-FA17-B2D3-6C3BC60CA02B}"/>
              </a:ext>
            </a:extLst>
          </p:cNvPr>
          <p:cNvSpPr/>
          <p:nvPr/>
        </p:nvSpPr>
        <p:spPr>
          <a:xfrm>
            <a:off x="569163" y="1027555"/>
            <a:ext cx="6559223" cy="843434"/>
          </a:xfrm>
          <a:prstGeom prst="rect">
            <a:avLst/>
          </a:prstGeom>
          <a:gradFill>
            <a:gsLst>
              <a:gs pos="0">
                <a:srgbClr val="C8F1FA"/>
              </a:gs>
              <a:gs pos="100000">
                <a:srgbClr val="68D8F2"/>
              </a:gs>
            </a:gsLst>
          </a:gradFill>
          <a:ln w="12700">
            <a:miter lim="400000"/>
          </a:ln>
          <a:effectLst>
            <a:outerShdw dist="63500" dir="5400000" rotWithShape="0">
              <a:srgbClr val="3E8291"/>
            </a:outerShdw>
          </a:effectLst>
        </p:spPr>
        <p:txBody>
          <a:bodyPr lIns="45719" rIns="45719" anchor="ctr"/>
          <a:lstStyle/>
          <a:p>
            <a:pPr hangingPunct="0"/>
            <a:endParaRPr lang="en-US" kern="0" dirty="0">
              <a:solidFill>
                <a:srgbClr val="000000"/>
              </a:solidFill>
              <a:cs typeface="Calibri"/>
              <a:sym typeface="Calibri"/>
            </a:endParaRPr>
          </a:p>
        </p:txBody>
      </p:sp>
      <p:pic>
        <p:nvPicPr>
          <p:cNvPr id="6" name="Picture 15" descr="Picture 15">
            <a:extLst>
              <a:ext uri="{FF2B5EF4-FFF2-40B4-BE49-F238E27FC236}">
                <a16:creationId xmlns:a16="http://schemas.microsoft.com/office/drawing/2014/main" xmlns="" id="{F0B8CAA4-9F12-7A73-47B6-7833AC26885B}"/>
              </a:ext>
            </a:extLst>
          </p:cNvPr>
          <p:cNvPicPr>
            <a:picLocks noChangeAspect="1"/>
          </p:cNvPicPr>
          <p:nvPr/>
        </p:nvPicPr>
        <p:blipFill>
          <a:blip r:embed="rId3"/>
          <a:stretch>
            <a:fillRect/>
          </a:stretch>
        </p:blipFill>
        <p:spPr>
          <a:xfrm>
            <a:off x="619614" y="1147106"/>
            <a:ext cx="654722" cy="604332"/>
          </a:xfrm>
          <a:prstGeom prst="rect">
            <a:avLst/>
          </a:prstGeom>
          <a:ln w="12700">
            <a:miter lim="400000"/>
          </a:ln>
        </p:spPr>
      </p:pic>
      <p:sp>
        <p:nvSpPr>
          <p:cNvPr id="7" name="Rectangle 13">
            <a:extLst>
              <a:ext uri="{FF2B5EF4-FFF2-40B4-BE49-F238E27FC236}">
                <a16:creationId xmlns:a16="http://schemas.microsoft.com/office/drawing/2014/main" xmlns="" id="{519CCCCB-03D6-380F-3102-213BF3B86B5E}"/>
              </a:ext>
            </a:extLst>
          </p:cNvPr>
          <p:cNvSpPr txBox="1"/>
          <p:nvPr/>
        </p:nvSpPr>
        <p:spPr>
          <a:xfrm>
            <a:off x="1324787" y="1230047"/>
            <a:ext cx="5901921"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vi-VN" sz="2600" kern="0" dirty="0">
                <a:solidFill>
                  <a:srgbClr val="000000"/>
                </a:solidFill>
                <a:cs typeface="Arial" pitchFamily="34" charset="0"/>
                <a:sym typeface="Calibri"/>
              </a:rPr>
              <a:t> </a:t>
            </a:r>
            <a:r>
              <a:rPr lang="vi-VN" sz="2600" kern="0" dirty="0">
                <a:solidFill>
                  <a:srgbClr val="0070C0"/>
                </a:solidFill>
                <a:cs typeface="Arial" pitchFamily="34" charset="0"/>
                <a:sym typeface="Calibri"/>
              </a:rPr>
              <a:t>Nội dung và phương thức hoạt động</a:t>
            </a:r>
            <a:endParaRPr sz="2600" kern="0" dirty="0">
              <a:solidFill>
                <a:srgbClr val="0070C0"/>
              </a:solidFill>
              <a:latin typeface="Arial" pitchFamily="34" charset="0"/>
              <a:cs typeface="Arial" pitchFamily="34" charset="0"/>
              <a:sym typeface="Calibri"/>
            </a:endParaRPr>
          </a:p>
        </p:txBody>
      </p:sp>
      <p:sp>
        <p:nvSpPr>
          <p:cNvPr id="8" name="TextBox 5">
            <a:extLst>
              <a:ext uri="{FF2B5EF4-FFF2-40B4-BE49-F238E27FC236}">
                <a16:creationId xmlns:a16="http://schemas.microsoft.com/office/drawing/2014/main" xmlns="" id="{E61E16EC-9081-2529-6D5C-721BA08E6B76}"/>
              </a:ext>
            </a:extLst>
          </p:cNvPr>
          <p:cNvSpPr txBox="1"/>
          <p:nvPr/>
        </p:nvSpPr>
        <p:spPr>
          <a:xfrm>
            <a:off x="303693" y="2073481"/>
            <a:ext cx="11271980" cy="15327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indent="457200" algn="just" hangingPunct="0">
              <a:lnSpc>
                <a:spcPct val="120000"/>
              </a:lnSpc>
              <a:spcBef>
                <a:spcPts val="600"/>
              </a:spcBef>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Thực hành kiến thức và kĩ năng mới trong trong các điều kiện mới, tình huống mới; phối hợp nhiều kĩ năng đã có với kĩ năng mới để giải quyết nhiệm vụ vận động mới nảy sinh.</a:t>
            </a:r>
            <a:endParaRPr sz="2600" kern="0" dirty="0">
              <a:solidFill>
                <a:srgbClr val="000000"/>
              </a:solidFill>
              <a:latin typeface="Arial" pitchFamily="34" charset="0"/>
              <a:cs typeface="Arial" pitchFamily="34" charset="0"/>
              <a:sym typeface="Calibri"/>
            </a:endParaRPr>
          </a:p>
        </p:txBody>
      </p:sp>
      <p:sp>
        <p:nvSpPr>
          <p:cNvPr id="9" name="TextBox 5">
            <a:extLst>
              <a:ext uri="{FF2B5EF4-FFF2-40B4-BE49-F238E27FC236}">
                <a16:creationId xmlns:a16="http://schemas.microsoft.com/office/drawing/2014/main" xmlns="" id="{E0442891-6806-8BCA-7683-CDB0B7C278F2}"/>
              </a:ext>
            </a:extLst>
          </p:cNvPr>
          <p:cNvSpPr txBox="1"/>
          <p:nvPr/>
        </p:nvSpPr>
        <p:spPr>
          <a:xfrm>
            <a:off x="303693" y="3539971"/>
            <a:ext cx="11271980" cy="1052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indent="457200" algn="just" hangingPunct="0">
              <a:lnSpc>
                <a:spcPct val="120000"/>
              </a:lnSpc>
              <a:spcBef>
                <a:spcPts val="600"/>
              </a:spcBef>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Tự giải quyết nhiệm vụ vận động trên cơ sở phối hợp nhóm; tự tập luyện ở nhà.</a:t>
            </a:r>
            <a:endParaRPr sz="2600" kern="0" dirty="0">
              <a:solidFill>
                <a:srgbClr val="000000"/>
              </a:solidFill>
              <a:latin typeface="Arial" pitchFamily="34" charset="0"/>
              <a:cs typeface="Arial" pitchFamily="34" charset="0"/>
              <a:sym typeface="Calibri"/>
            </a:endParaRPr>
          </a:p>
        </p:txBody>
      </p:sp>
    </p:spTree>
    <p:extLst>
      <p:ext uri="{BB962C8B-B14F-4D97-AF65-F5344CB8AC3E}">
        <p14:creationId xmlns:p14="http://schemas.microsoft.com/office/powerpoint/2010/main" val="3767756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iterate>
                                    <p:tmAbs val="0"/>
                                  </p:iterate>
                                  <p:childTnLst>
                                    <p:set>
                                      <p:cBhvr>
                                        <p:cTn id="6" fill="hold"/>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iterate>
                                    <p:tmAbs val="0"/>
                                  </p:iterate>
                                  <p:childTnLst>
                                    <p:set>
                                      <p:cBhvr>
                                        <p:cTn id="11" fill="hold"/>
                                        <p:tgtEl>
                                          <p:spTgt spid="7"/>
                                        </p:tgtEl>
                                        <p:attrNameLst>
                                          <p:attrName>style.visibility</p:attrName>
                                        </p:attrNameLst>
                                      </p:cBhvr>
                                      <p:to>
                                        <p:strVal val="visible"/>
                                      </p:to>
                                    </p:set>
                                    <p:animEffect transition="in" filter="box(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p:tmAbs val="0"/>
                                  </p:iterate>
                                  <p:childTnLst>
                                    <p:set>
                                      <p:cBhvr>
                                        <p:cTn id="16" fill="hold"/>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p:tmAbs val="0"/>
                                  </p:iterate>
                                  <p:childTnLst>
                                    <p:set>
                                      <p:cBhvr>
                                        <p:cTn id="21" fill="hold"/>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P spid="7" grpId="0" animBg="1" advAuto="0"/>
      <p:bldP spid="8" grpId="0" animBg="1" advAuto="0"/>
      <p:bldP spid="9" grpId="0"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0982161-AB5F-0648-5443-AD7D55FBE985}"/>
              </a:ext>
            </a:extLst>
          </p:cNvPr>
          <p:cNvPicPr>
            <a:picLocks noChangeAspect="1"/>
          </p:cNvPicPr>
          <p:nvPr/>
        </p:nvPicPr>
        <p:blipFill>
          <a:blip r:embed="rId2"/>
          <a:stretch>
            <a:fillRect/>
          </a:stretch>
        </p:blipFill>
        <p:spPr>
          <a:xfrm>
            <a:off x="0" y="0"/>
            <a:ext cx="12192000" cy="6857999"/>
          </a:xfrm>
          <a:prstGeom prst="rect">
            <a:avLst/>
          </a:prstGeom>
        </p:spPr>
      </p:pic>
      <p:sp>
        <p:nvSpPr>
          <p:cNvPr id="6" name="Rectangle 10">
            <a:extLst>
              <a:ext uri="{FF2B5EF4-FFF2-40B4-BE49-F238E27FC236}">
                <a16:creationId xmlns:a16="http://schemas.microsoft.com/office/drawing/2014/main" xmlns="" id="{5FF1E2D9-B070-C15D-C75F-EC3E70CA9691}"/>
              </a:ext>
            </a:extLst>
          </p:cNvPr>
          <p:cNvSpPr/>
          <p:nvPr/>
        </p:nvSpPr>
        <p:spPr>
          <a:xfrm>
            <a:off x="619614" y="1027555"/>
            <a:ext cx="6559223" cy="843434"/>
          </a:xfrm>
          <a:prstGeom prst="rect">
            <a:avLst/>
          </a:prstGeom>
          <a:gradFill>
            <a:gsLst>
              <a:gs pos="0">
                <a:srgbClr val="C8F1FA"/>
              </a:gs>
              <a:gs pos="100000">
                <a:srgbClr val="68D8F2"/>
              </a:gs>
            </a:gsLst>
          </a:gradFill>
          <a:ln w="12700">
            <a:miter lim="400000"/>
          </a:ln>
          <a:effectLst>
            <a:outerShdw dist="63500" dir="5400000" rotWithShape="0">
              <a:srgbClr val="3E8291"/>
            </a:outerShdw>
          </a:effectLst>
        </p:spPr>
        <p:txBody>
          <a:bodyPr lIns="45719" rIns="45719" anchor="ctr"/>
          <a:lstStyle/>
          <a:p>
            <a:pPr hangingPunct="0"/>
            <a:endParaRPr lang="en-US" kern="0" dirty="0">
              <a:solidFill>
                <a:srgbClr val="000000"/>
              </a:solidFill>
              <a:cs typeface="Calibri"/>
              <a:sym typeface="Calibri"/>
            </a:endParaRPr>
          </a:p>
        </p:txBody>
      </p:sp>
      <p:pic>
        <p:nvPicPr>
          <p:cNvPr id="7" name="Picture 15" descr="Picture 15">
            <a:extLst>
              <a:ext uri="{FF2B5EF4-FFF2-40B4-BE49-F238E27FC236}">
                <a16:creationId xmlns:a16="http://schemas.microsoft.com/office/drawing/2014/main" xmlns="" id="{956EDEC2-EC51-56AF-5C8C-7248C513648C}"/>
              </a:ext>
            </a:extLst>
          </p:cNvPr>
          <p:cNvPicPr>
            <a:picLocks noChangeAspect="1"/>
          </p:cNvPicPr>
          <p:nvPr/>
        </p:nvPicPr>
        <p:blipFill>
          <a:blip r:embed="rId3"/>
          <a:stretch>
            <a:fillRect/>
          </a:stretch>
        </p:blipFill>
        <p:spPr>
          <a:xfrm>
            <a:off x="619614" y="1147106"/>
            <a:ext cx="654722" cy="604332"/>
          </a:xfrm>
          <a:prstGeom prst="rect">
            <a:avLst/>
          </a:prstGeom>
          <a:ln w="12700">
            <a:miter lim="400000"/>
          </a:ln>
        </p:spPr>
      </p:pic>
      <p:sp>
        <p:nvSpPr>
          <p:cNvPr id="8" name="Rectangle 13">
            <a:extLst>
              <a:ext uri="{FF2B5EF4-FFF2-40B4-BE49-F238E27FC236}">
                <a16:creationId xmlns:a16="http://schemas.microsoft.com/office/drawing/2014/main" xmlns="" id="{41B2ECB9-B79C-9209-F574-F2AFAAE945F4}"/>
              </a:ext>
            </a:extLst>
          </p:cNvPr>
          <p:cNvSpPr txBox="1"/>
          <p:nvPr/>
        </p:nvSpPr>
        <p:spPr>
          <a:xfrm>
            <a:off x="1324787" y="1230047"/>
            <a:ext cx="5901921"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vi-VN" sz="2600" kern="0" dirty="0">
                <a:solidFill>
                  <a:srgbClr val="0070C0"/>
                </a:solidFill>
                <a:cs typeface="Arial" pitchFamily="34" charset="0"/>
                <a:sym typeface="Calibri"/>
              </a:rPr>
              <a:t>Sản phẩm</a:t>
            </a:r>
            <a:endParaRPr sz="2600" kern="0" dirty="0">
              <a:solidFill>
                <a:srgbClr val="0070C0"/>
              </a:solidFill>
              <a:latin typeface="Arial" pitchFamily="34" charset="0"/>
              <a:cs typeface="Arial" pitchFamily="34" charset="0"/>
              <a:sym typeface="Calibri"/>
            </a:endParaRPr>
          </a:p>
        </p:txBody>
      </p:sp>
      <p:sp>
        <p:nvSpPr>
          <p:cNvPr id="9" name="TextBox 5">
            <a:extLst>
              <a:ext uri="{FF2B5EF4-FFF2-40B4-BE49-F238E27FC236}">
                <a16:creationId xmlns:a16="http://schemas.microsoft.com/office/drawing/2014/main" xmlns="" id="{A11D4E78-09CD-8441-D09A-5799EE425A95}"/>
              </a:ext>
            </a:extLst>
          </p:cNvPr>
          <p:cNvSpPr txBox="1"/>
          <p:nvPr/>
        </p:nvSpPr>
        <p:spPr>
          <a:xfrm>
            <a:off x="303693" y="2073481"/>
            <a:ext cx="11271980" cy="1052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indent="457200" algn="just" hangingPunct="0">
              <a:lnSpc>
                <a:spcPct val="120000"/>
              </a:lnSpc>
              <a:spcBef>
                <a:spcPts val="600"/>
              </a:spcBef>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Kiến thức được khắc sâu và mở rộng hơn; kĩ năng đã được phát triển lên mức độ mới, ổn định hơn, ít sai sót hơn.</a:t>
            </a:r>
          </a:p>
        </p:txBody>
      </p:sp>
      <p:sp>
        <p:nvSpPr>
          <p:cNvPr id="10" name="TextBox 5">
            <a:extLst>
              <a:ext uri="{FF2B5EF4-FFF2-40B4-BE49-F238E27FC236}">
                <a16:creationId xmlns:a16="http://schemas.microsoft.com/office/drawing/2014/main" xmlns="" id="{32224ABF-CCAB-0173-291C-3AB79F934F82}"/>
              </a:ext>
            </a:extLst>
          </p:cNvPr>
          <p:cNvSpPr txBox="1"/>
          <p:nvPr/>
        </p:nvSpPr>
        <p:spPr>
          <a:xfrm>
            <a:off x="175874" y="3054798"/>
            <a:ext cx="11271980" cy="5724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indent="457200" algn="just" hangingPunct="0">
              <a:lnSpc>
                <a:spcPct val="120000"/>
              </a:lnSpc>
              <a:spcBef>
                <a:spcPts val="600"/>
              </a:spcBef>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Biết tự tập; biết ứng dụng để phục vụ hoạt động học tập và đời sống.</a:t>
            </a:r>
            <a:endParaRPr sz="2600" kern="0" dirty="0">
              <a:solidFill>
                <a:srgbClr val="000000"/>
              </a:solidFill>
              <a:latin typeface="Arial" pitchFamily="34" charset="0"/>
              <a:cs typeface="Arial" pitchFamily="34" charset="0"/>
              <a:sym typeface="Calibri"/>
            </a:endParaRPr>
          </a:p>
        </p:txBody>
      </p:sp>
      <p:sp>
        <p:nvSpPr>
          <p:cNvPr id="11" name="TextBox 5">
            <a:extLst>
              <a:ext uri="{FF2B5EF4-FFF2-40B4-BE49-F238E27FC236}">
                <a16:creationId xmlns:a16="http://schemas.microsoft.com/office/drawing/2014/main" xmlns="" id="{26E52814-B47A-C617-C93B-7ABE66811DC3}"/>
              </a:ext>
            </a:extLst>
          </p:cNvPr>
          <p:cNvSpPr txBox="1"/>
          <p:nvPr/>
        </p:nvSpPr>
        <p:spPr>
          <a:xfrm>
            <a:off x="175874" y="3559038"/>
            <a:ext cx="11271980" cy="1052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indent="457200" algn="just" hangingPunct="0">
              <a:lnSpc>
                <a:spcPct val="120000"/>
              </a:lnSpc>
              <a:spcBef>
                <a:spcPts val="600"/>
              </a:spcBef>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Có thể tự đánh giá và phát hiện sai sót về động tác của bản thân, của các bạn.</a:t>
            </a:r>
            <a:endParaRPr sz="2600" kern="0" dirty="0">
              <a:solidFill>
                <a:srgbClr val="000000"/>
              </a:solidFill>
              <a:latin typeface="Arial" pitchFamily="34" charset="0"/>
              <a:cs typeface="Arial" pitchFamily="34" charset="0"/>
              <a:sym typeface="Calibri"/>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4414" y="4268066"/>
            <a:ext cx="4106259" cy="2244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464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25"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5BA156-1E6F-4C7B-6425-0582DADE3CF7}"/>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180">
            <a:extLst>
              <a:ext uri="{FF2B5EF4-FFF2-40B4-BE49-F238E27FC236}">
                <a16:creationId xmlns:a16="http://schemas.microsoft.com/office/drawing/2014/main" xmlns="" id="{D8F67C15-0B2B-1004-ED14-13DA4C225372}"/>
              </a:ext>
            </a:extLst>
          </p:cNvPr>
          <p:cNvSpPr txBox="1"/>
          <p:nvPr/>
        </p:nvSpPr>
        <p:spPr>
          <a:xfrm>
            <a:off x="372519" y="785253"/>
            <a:ext cx="10579499"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en-US" sz="2600" b="1" kern="0" dirty="0">
                <a:solidFill>
                  <a:srgbClr val="00B0F0"/>
                </a:solidFill>
                <a:cs typeface="Arial" pitchFamily="34" charset="0"/>
                <a:sym typeface="Calibri"/>
              </a:rPr>
              <a:t>e</a:t>
            </a:r>
            <a:r>
              <a:rPr lang="vi-VN" sz="2600" b="1" kern="0" dirty="0">
                <a:solidFill>
                  <a:srgbClr val="00B0F0"/>
                </a:solidFill>
                <a:cs typeface="Arial" pitchFamily="34" charset="0"/>
                <a:sym typeface="Calibri"/>
              </a:rPr>
              <a:t>) Phương pháp và hình thức tổ chức hoạt động tìm tòi, mở rộng</a:t>
            </a:r>
            <a:endParaRPr sz="2600" b="1" kern="0" dirty="0">
              <a:solidFill>
                <a:srgbClr val="00B0F0"/>
              </a:solidFill>
              <a:cs typeface="Arial" pitchFamily="34" charset="0"/>
              <a:sym typeface="Calibri"/>
            </a:endParaRPr>
          </a:p>
        </p:txBody>
      </p:sp>
      <p:sp>
        <p:nvSpPr>
          <p:cNvPr id="6" name="TextBox 5">
            <a:extLst>
              <a:ext uri="{FF2B5EF4-FFF2-40B4-BE49-F238E27FC236}">
                <a16:creationId xmlns:a16="http://schemas.microsoft.com/office/drawing/2014/main" xmlns="" id="{E917BB75-7F1C-D71D-D057-2BBE10777E09}"/>
              </a:ext>
            </a:extLst>
          </p:cNvPr>
          <p:cNvSpPr txBox="1"/>
          <p:nvPr/>
        </p:nvSpPr>
        <p:spPr>
          <a:xfrm>
            <a:off x="320549" y="1277696"/>
            <a:ext cx="11550901" cy="1897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indent="457200" algn="just" hangingPunct="0">
              <a:lnSpc>
                <a:spcPct val="105000"/>
              </a:lnSpc>
              <a:spcBef>
                <a:spcPts val="600"/>
              </a:spcBef>
              <a:defRPr sz="2800"/>
            </a:pPr>
            <a:r>
              <a:rPr lang="vi-VN" sz="2600" kern="0" dirty="0">
                <a:solidFill>
                  <a:srgbClr val="000000"/>
                </a:solidFill>
                <a:cs typeface="Arial" pitchFamily="34" charset="0"/>
                <a:sym typeface="Calibri"/>
              </a:rPr>
              <a:t>Hoạt động tìm tòi sáng tạo không cấu trúc thành một hoạt động chính của tiết học, GV có thể:</a:t>
            </a:r>
            <a:endParaRPr lang="en-US" sz="2600" kern="0" dirty="0">
              <a:solidFill>
                <a:srgbClr val="000000"/>
              </a:solidFill>
              <a:latin typeface="Arial" pitchFamily="34" charset="0"/>
              <a:cs typeface="Arial" pitchFamily="34" charset="0"/>
              <a:sym typeface="Calibri"/>
            </a:endParaRPr>
          </a:p>
          <a:p>
            <a:pPr indent="457200" algn="just" hangingPunct="0">
              <a:lnSpc>
                <a:spcPct val="105000"/>
              </a:lnSpc>
              <a:spcBef>
                <a:spcPts val="600"/>
              </a:spcBef>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Chọn lọc, phối hợp sử dụng cùng với hoạt động vận dụng.</a:t>
            </a:r>
          </a:p>
          <a:p>
            <a:pPr indent="457200" algn="just" hangingPunct="0">
              <a:lnSpc>
                <a:spcPct val="105000"/>
              </a:lnSpc>
              <a:spcBef>
                <a:spcPts val="600"/>
              </a:spcBef>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Nêu vấn đề để hình thành và nuôi dưỡng ở HS nhu cầu tìm tòi, sáng tạo. </a:t>
            </a:r>
          </a:p>
        </p:txBody>
      </p:sp>
      <p:sp>
        <p:nvSpPr>
          <p:cNvPr id="7" name="Rectangle 10">
            <a:extLst>
              <a:ext uri="{FF2B5EF4-FFF2-40B4-BE49-F238E27FC236}">
                <a16:creationId xmlns:a16="http://schemas.microsoft.com/office/drawing/2014/main" xmlns="" id="{653B9D81-DE1B-304A-B6BB-0D3A67340E2E}"/>
              </a:ext>
            </a:extLst>
          </p:cNvPr>
          <p:cNvSpPr/>
          <p:nvPr/>
        </p:nvSpPr>
        <p:spPr>
          <a:xfrm>
            <a:off x="372519" y="3190040"/>
            <a:ext cx="5723481" cy="620394"/>
          </a:xfrm>
          <a:prstGeom prst="rect">
            <a:avLst/>
          </a:prstGeom>
          <a:gradFill>
            <a:gsLst>
              <a:gs pos="0">
                <a:srgbClr val="C8F1FA"/>
              </a:gs>
              <a:gs pos="100000">
                <a:srgbClr val="68D8F2"/>
              </a:gs>
            </a:gsLst>
          </a:gradFill>
          <a:ln w="12700">
            <a:miter lim="400000"/>
          </a:ln>
          <a:effectLst>
            <a:outerShdw dist="63500" dir="5400000" rotWithShape="0">
              <a:srgbClr val="3E8291"/>
            </a:outerShdw>
          </a:effectLst>
        </p:spPr>
        <p:txBody>
          <a:bodyPr lIns="45719" rIns="45719" anchor="ctr"/>
          <a:lstStyle/>
          <a:p>
            <a:pPr hangingPunct="0"/>
            <a:endParaRPr lang="en-US" kern="0" dirty="0">
              <a:solidFill>
                <a:srgbClr val="000000"/>
              </a:solidFill>
              <a:cs typeface="Calibri"/>
              <a:sym typeface="Calibri"/>
            </a:endParaRPr>
          </a:p>
        </p:txBody>
      </p:sp>
      <p:pic>
        <p:nvPicPr>
          <p:cNvPr id="8" name="Picture 15" descr="Picture 15">
            <a:extLst>
              <a:ext uri="{FF2B5EF4-FFF2-40B4-BE49-F238E27FC236}">
                <a16:creationId xmlns:a16="http://schemas.microsoft.com/office/drawing/2014/main" xmlns="" id="{01F38D26-0A71-FEC6-DCE7-B6983D8EDCC2}"/>
              </a:ext>
            </a:extLst>
          </p:cNvPr>
          <p:cNvPicPr>
            <a:picLocks noChangeAspect="1"/>
          </p:cNvPicPr>
          <p:nvPr/>
        </p:nvPicPr>
        <p:blipFill>
          <a:blip r:embed="rId3"/>
          <a:stretch>
            <a:fillRect/>
          </a:stretch>
        </p:blipFill>
        <p:spPr>
          <a:xfrm>
            <a:off x="667704" y="3164403"/>
            <a:ext cx="654722" cy="604332"/>
          </a:xfrm>
          <a:prstGeom prst="rect">
            <a:avLst/>
          </a:prstGeom>
          <a:ln w="12700">
            <a:miter lim="400000"/>
          </a:ln>
        </p:spPr>
      </p:pic>
      <p:sp>
        <p:nvSpPr>
          <p:cNvPr id="9" name="Rectangle 13">
            <a:extLst>
              <a:ext uri="{FF2B5EF4-FFF2-40B4-BE49-F238E27FC236}">
                <a16:creationId xmlns:a16="http://schemas.microsoft.com/office/drawing/2014/main" xmlns="" id="{4C66AF9E-1FB1-EE29-4A0E-F084AC942D3F}"/>
              </a:ext>
            </a:extLst>
          </p:cNvPr>
          <p:cNvSpPr txBox="1"/>
          <p:nvPr/>
        </p:nvSpPr>
        <p:spPr>
          <a:xfrm>
            <a:off x="1322426" y="3190040"/>
            <a:ext cx="1851032"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vi-VN" sz="2600" kern="0" dirty="0">
                <a:solidFill>
                  <a:srgbClr val="000000"/>
                </a:solidFill>
                <a:cs typeface="Arial" pitchFamily="34" charset="0"/>
                <a:sym typeface="Calibri"/>
              </a:rPr>
              <a:t> </a:t>
            </a:r>
            <a:r>
              <a:rPr lang="vi-VN" sz="2600" kern="0" dirty="0">
                <a:solidFill>
                  <a:srgbClr val="0070C0"/>
                </a:solidFill>
                <a:cs typeface="Arial" pitchFamily="34" charset="0"/>
                <a:sym typeface="Calibri"/>
              </a:rPr>
              <a:t>Mục đích</a:t>
            </a:r>
            <a:endParaRPr sz="2600" kern="0" dirty="0">
              <a:solidFill>
                <a:srgbClr val="0070C0"/>
              </a:solidFill>
              <a:latin typeface="Arial" pitchFamily="34" charset="0"/>
              <a:cs typeface="Arial" pitchFamily="34" charset="0"/>
              <a:sym typeface="Calibri"/>
            </a:endParaRPr>
          </a:p>
        </p:txBody>
      </p:sp>
      <p:sp>
        <p:nvSpPr>
          <p:cNvPr id="10" name="TextBox 5">
            <a:extLst>
              <a:ext uri="{FF2B5EF4-FFF2-40B4-BE49-F238E27FC236}">
                <a16:creationId xmlns:a16="http://schemas.microsoft.com/office/drawing/2014/main" xmlns="" id="{4ED3AE7E-2332-4816-B004-041B7E18CEF0}"/>
              </a:ext>
            </a:extLst>
          </p:cNvPr>
          <p:cNvSpPr txBox="1"/>
          <p:nvPr/>
        </p:nvSpPr>
        <p:spPr>
          <a:xfrm>
            <a:off x="372519" y="3880153"/>
            <a:ext cx="11271980" cy="9885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indent="457200" algn="just" hangingPunct="0">
              <a:lnSpc>
                <a:spcPct val="108000"/>
              </a:lnSpc>
              <a:spcBef>
                <a:spcPts val="600"/>
              </a:spcBef>
              <a:defRPr sz="2800"/>
            </a:pPr>
            <a:r>
              <a:rPr lang="en-US" sz="2600" kern="0" dirty="0">
                <a:solidFill>
                  <a:srgbClr val="000000"/>
                </a:solidFill>
                <a:latin typeface="Arial" pitchFamily="34" charset="0"/>
                <a:cs typeface="Arial" pitchFamily="34" charset="0"/>
                <a:sym typeface="Calibri"/>
              </a:rPr>
              <a:t>-</a:t>
            </a:r>
            <a:r>
              <a:rPr lang="vi-VN" sz="2800" kern="0" dirty="0">
                <a:solidFill>
                  <a:srgbClr val="000000"/>
                </a:solidFill>
                <a:cs typeface="Arial" pitchFamily="34" charset="0"/>
                <a:sym typeface="Calibri"/>
              </a:rPr>
              <a:t> Khuyến khích HS bước đầu biết liên hệ với những hoạt động gần gũi trong đời sống.</a:t>
            </a:r>
            <a:endParaRPr sz="2800" kern="0" dirty="0">
              <a:solidFill>
                <a:srgbClr val="000000"/>
              </a:solidFill>
              <a:latin typeface="Arial" pitchFamily="34" charset="0"/>
              <a:cs typeface="Arial" pitchFamily="34" charset="0"/>
              <a:sym typeface="Calibri"/>
            </a:endParaRPr>
          </a:p>
        </p:txBody>
      </p:sp>
      <p:sp>
        <p:nvSpPr>
          <p:cNvPr id="11" name="TextBox 5">
            <a:extLst>
              <a:ext uri="{FF2B5EF4-FFF2-40B4-BE49-F238E27FC236}">
                <a16:creationId xmlns:a16="http://schemas.microsoft.com/office/drawing/2014/main" xmlns="" id="{2AC7E4A0-DC8F-7A7B-24CF-F0F6497FBB4C}"/>
              </a:ext>
            </a:extLst>
          </p:cNvPr>
          <p:cNvSpPr txBox="1"/>
          <p:nvPr/>
        </p:nvSpPr>
        <p:spPr>
          <a:xfrm>
            <a:off x="372519" y="4800788"/>
            <a:ext cx="11271980" cy="9244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indent="457200" algn="just" hangingPunct="0">
              <a:lnSpc>
                <a:spcPct val="108000"/>
              </a:lnSpc>
              <a:spcBef>
                <a:spcPts val="600"/>
              </a:spcBef>
              <a:defRPr sz="2800"/>
            </a:pPr>
            <a:r>
              <a:rPr lang="en-US" sz="2600" kern="0" spc="30" dirty="0">
                <a:solidFill>
                  <a:srgbClr val="000000"/>
                </a:solidFill>
                <a:latin typeface="Arial" pitchFamily="34" charset="0"/>
                <a:cs typeface="Arial" pitchFamily="34" charset="0"/>
                <a:sym typeface="Calibri"/>
              </a:rPr>
              <a:t>-</a:t>
            </a:r>
            <a:r>
              <a:rPr lang="vi-VN" sz="2600" kern="0" spc="30" dirty="0">
                <a:solidFill>
                  <a:srgbClr val="000000"/>
                </a:solidFill>
                <a:cs typeface="Arial" pitchFamily="34" charset="0"/>
                <a:sym typeface="Calibri"/>
              </a:rPr>
              <a:t> Hình thành nhu cầu học hỏi, trao đổi lẫn nhau trong tập thể lớp và bạn bè. </a:t>
            </a:r>
            <a:endParaRPr sz="2600" kern="0" spc="30" dirty="0">
              <a:solidFill>
                <a:srgbClr val="000000"/>
              </a:solidFill>
              <a:latin typeface="Arial" pitchFamily="34" charset="0"/>
              <a:cs typeface="Arial" pitchFamily="34" charset="0"/>
              <a:sym typeface="Calibri"/>
            </a:endParaRPr>
          </a:p>
        </p:txBody>
      </p:sp>
      <p:sp>
        <p:nvSpPr>
          <p:cNvPr id="12" name="TextBox 5">
            <a:extLst>
              <a:ext uri="{FF2B5EF4-FFF2-40B4-BE49-F238E27FC236}">
                <a16:creationId xmlns:a16="http://schemas.microsoft.com/office/drawing/2014/main" xmlns="" id="{B8AC30EC-A420-691F-C866-15AB7E574292}"/>
              </a:ext>
            </a:extLst>
          </p:cNvPr>
          <p:cNvSpPr txBox="1"/>
          <p:nvPr/>
        </p:nvSpPr>
        <p:spPr>
          <a:xfrm>
            <a:off x="306802" y="5761048"/>
            <a:ext cx="11271980" cy="9244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indent="457200" algn="just" hangingPunct="0">
              <a:lnSpc>
                <a:spcPct val="108000"/>
              </a:lnSpc>
              <a:spcBef>
                <a:spcPts val="600"/>
              </a:spcBef>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Hình thành, phát triển khả năng tự học, tìm kiếm thông tin và bổ sung kiến thức, kĩ năng. </a:t>
            </a:r>
            <a:endParaRPr sz="2600" kern="0" dirty="0">
              <a:solidFill>
                <a:srgbClr val="000000"/>
              </a:solidFill>
              <a:latin typeface="Arial" pitchFamily="34" charset="0"/>
              <a:cs typeface="Arial" pitchFamily="34" charset="0"/>
              <a:sym typeface="Calibri"/>
            </a:endParaRPr>
          </a:p>
        </p:txBody>
      </p:sp>
    </p:spTree>
    <p:extLst>
      <p:ext uri="{BB962C8B-B14F-4D97-AF65-F5344CB8AC3E}">
        <p14:creationId xmlns:p14="http://schemas.microsoft.com/office/powerpoint/2010/main" val="255877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iterate>
                                    <p:tmAbs val="0"/>
                                  </p:iterate>
                                  <p:childTnLst>
                                    <p:set>
                                      <p:cBhvr>
                                        <p:cTn id="6" fill="hold"/>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6" grpId="0" animBg="1"/>
      <p:bldP spid="9" grpId="0" animBg="1"/>
      <p:bldP spid="10" grpId="0" animBg="1"/>
      <p:bldP spid="11" grpId="0" animBg="1"/>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4C9FC26-68E1-2161-FBDF-9438A0254837}"/>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10">
            <a:extLst>
              <a:ext uri="{FF2B5EF4-FFF2-40B4-BE49-F238E27FC236}">
                <a16:creationId xmlns:a16="http://schemas.microsoft.com/office/drawing/2014/main" xmlns="" id="{D88DD357-5C20-3259-559C-2FC292D62844}"/>
              </a:ext>
            </a:extLst>
          </p:cNvPr>
          <p:cNvSpPr/>
          <p:nvPr/>
        </p:nvSpPr>
        <p:spPr>
          <a:xfrm>
            <a:off x="569163" y="1027555"/>
            <a:ext cx="6559223" cy="843434"/>
          </a:xfrm>
          <a:prstGeom prst="rect">
            <a:avLst/>
          </a:prstGeom>
          <a:gradFill>
            <a:gsLst>
              <a:gs pos="0">
                <a:srgbClr val="C8F1FA"/>
              </a:gs>
              <a:gs pos="100000">
                <a:srgbClr val="68D8F2"/>
              </a:gs>
            </a:gsLst>
          </a:gradFill>
          <a:ln w="12700">
            <a:miter lim="400000"/>
          </a:ln>
          <a:effectLst>
            <a:outerShdw dist="63500" dir="5400000" rotWithShape="0">
              <a:srgbClr val="3E8291"/>
            </a:outerShdw>
          </a:effectLst>
        </p:spPr>
        <p:txBody>
          <a:bodyPr lIns="45719" rIns="45719" anchor="ctr"/>
          <a:lstStyle/>
          <a:p>
            <a:pPr hangingPunct="0"/>
            <a:endParaRPr lang="en-US" kern="0" dirty="0">
              <a:solidFill>
                <a:srgbClr val="000000"/>
              </a:solidFill>
              <a:cs typeface="Calibri"/>
              <a:sym typeface="Calibri"/>
            </a:endParaRPr>
          </a:p>
        </p:txBody>
      </p:sp>
      <p:pic>
        <p:nvPicPr>
          <p:cNvPr id="6" name="Picture 15" descr="Picture 15">
            <a:extLst>
              <a:ext uri="{FF2B5EF4-FFF2-40B4-BE49-F238E27FC236}">
                <a16:creationId xmlns:a16="http://schemas.microsoft.com/office/drawing/2014/main" xmlns="" id="{4BA20179-2EBA-AD92-D9E0-E129CE618E5F}"/>
              </a:ext>
            </a:extLst>
          </p:cNvPr>
          <p:cNvPicPr>
            <a:picLocks noChangeAspect="1"/>
          </p:cNvPicPr>
          <p:nvPr/>
        </p:nvPicPr>
        <p:blipFill>
          <a:blip r:embed="rId3"/>
          <a:stretch>
            <a:fillRect/>
          </a:stretch>
        </p:blipFill>
        <p:spPr>
          <a:xfrm>
            <a:off x="619614" y="1147106"/>
            <a:ext cx="654722" cy="604332"/>
          </a:xfrm>
          <a:prstGeom prst="rect">
            <a:avLst/>
          </a:prstGeom>
          <a:ln w="12700">
            <a:miter lim="400000"/>
          </a:ln>
        </p:spPr>
      </p:pic>
      <p:sp>
        <p:nvSpPr>
          <p:cNvPr id="7" name="Rectangle 13">
            <a:extLst>
              <a:ext uri="{FF2B5EF4-FFF2-40B4-BE49-F238E27FC236}">
                <a16:creationId xmlns:a16="http://schemas.microsoft.com/office/drawing/2014/main" xmlns="" id="{371DC197-40B8-64A7-FF32-C0A1976E8F8F}"/>
              </a:ext>
            </a:extLst>
          </p:cNvPr>
          <p:cNvSpPr txBox="1"/>
          <p:nvPr/>
        </p:nvSpPr>
        <p:spPr>
          <a:xfrm>
            <a:off x="1324787" y="1230047"/>
            <a:ext cx="5901921"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vi-VN" sz="2600" kern="0" dirty="0">
                <a:solidFill>
                  <a:srgbClr val="000000"/>
                </a:solidFill>
                <a:cs typeface="Arial" pitchFamily="34" charset="0"/>
                <a:sym typeface="Calibri"/>
              </a:rPr>
              <a:t> </a:t>
            </a:r>
            <a:r>
              <a:rPr lang="vi-VN" sz="2600" kern="0" dirty="0">
                <a:solidFill>
                  <a:srgbClr val="0070C0"/>
                </a:solidFill>
                <a:cs typeface="Arial" pitchFamily="34" charset="0"/>
                <a:sym typeface="Calibri"/>
              </a:rPr>
              <a:t>Nội dung và phương thức hoạt động</a:t>
            </a:r>
            <a:endParaRPr sz="2600" kern="0" dirty="0">
              <a:solidFill>
                <a:srgbClr val="0070C0"/>
              </a:solidFill>
              <a:latin typeface="Arial" pitchFamily="34" charset="0"/>
              <a:cs typeface="Arial" pitchFamily="34" charset="0"/>
              <a:sym typeface="Calibri"/>
            </a:endParaRPr>
          </a:p>
        </p:txBody>
      </p:sp>
      <p:sp>
        <p:nvSpPr>
          <p:cNvPr id="8" name="TextBox 5">
            <a:extLst>
              <a:ext uri="{FF2B5EF4-FFF2-40B4-BE49-F238E27FC236}">
                <a16:creationId xmlns:a16="http://schemas.microsoft.com/office/drawing/2014/main" xmlns="" id="{0C83B5F0-C3D9-77C9-261C-746B1B1D566B}"/>
              </a:ext>
            </a:extLst>
          </p:cNvPr>
          <p:cNvSpPr txBox="1"/>
          <p:nvPr/>
        </p:nvSpPr>
        <p:spPr>
          <a:xfrm>
            <a:off x="303693" y="2073481"/>
            <a:ext cx="11271980" cy="15327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indent="457200" algn="just" hangingPunct="0">
              <a:lnSpc>
                <a:spcPct val="120000"/>
              </a:lnSpc>
              <a:spcBef>
                <a:spcPts val="600"/>
              </a:spcBef>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Sử dụng nội dung bài tập để tiến hành các trò chơi vận động; phức tạp hoá hoàn cảnh và môi trường thực hiện để kích thích tính sáng tạo, khả năng độc lập giải quyết vấn đề của HS.</a:t>
            </a:r>
            <a:endParaRPr sz="2600" kern="0" dirty="0">
              <a:solidFill>
                <a:srgbClr val="000000"/>
              </a:solidFill>
              <a:latin typeface="Arial" pitchFamily="34" charset="0"/>
              <a:cs typeface="Arial" pitchFamily="34" charset="0"/>
              <a:sym typeface="Calibri"/>
            </a:endParaRPr>
          </a:p>
        </p:txBody>
      </p:sp>
      <p:sp>
        <p:nvSpPr>
          <p:cNvPr id="9" name="TextBox 5">
            <a:extLst>
              <a:ext uri="{FF2B5EF4-FFF2-40B4-BE49-F238E27FC236}">
                <a16:creationId xmlns:a16="http://schemas.microsoft.com/office/drawing/2014/main" xmlns="" id="{E11541ED-2D05-71D6-A4C1-5F7F1C9EBBE3}"/>
              </a:ext>
            </a:extLst>
          </p:cNvPr>
          <p:cNvSpPr txBox="1"/>
          <p:nvPr/>
        </p:nvSpPr>
        <p:spPr>
          <a:xfrm>
            <a:off x="303693" y="3539971"/>
            <a:ext cx="11271980" cy="1052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indent="457200" algn="just" hangingPunct="0">
              <a:lnSpc>
                <a:spcPct val="120000"/>
              </a:lnSpc>
              <a:spcBef>
                <a:spcPts val="600"/>
              </a:spcBef>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GV gợi ý các vấn đề có liên quan đến nội dung học tập để HS có thể tìm cách giải quyết thông qua trao đổi với bạn và gia đình.</a:t>
            </a:r>
            <a:endParaRPr sz="2600" kern="0" dirty="0">
              <a:solidFill>
                <a:srgbClr val="000000"/>
              </a:solidFill>
              <a:latin typeface="Arial" pitchFamily="34" charset="0"/>
              <a:cs typeface="Arial" pitchFamily="34" charset="0"/>
              <a:sym typeface="Calibri"/>
            </a:endParaRPr>
          </a:p>
        </p:txBody>
      </p:sp>
      <p:sp>
        <p:nvSpPr>
          <p:cNvPr id="10" name="TextBox 5">
            <a:extLst>
              <a:ext uri="{FF2B5EF4-FFF2-40B4-BE49-F238E27FC236}">
                <a16:creationId xmlns:a16="http://schemas.microsoft.com/office/drawing/2014/main" xmlns="" id="{0A2C390B-F145-25DB-64AA-CDD490CD7477}"/>
              </a:ext>
            </a:extLst>
          </p:cNvPr>
          <p:cNvSpPr txBox="1"/>
          <p:nvPr/>
        </p:nvSpPr>
        <p:spPr>
          <a:xfrm>
            <a:off x="303693" y="4524343"/>
            <a:ext cx="11271980" cy="1052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indent="457200" algn="just" hangingPunct="0">
              <a:lnSpc>
                <a:spcPct val="120000"/>
              </a:lnSpc>
              <a:spcBef>
                <a:spcPts val="600"/>
              </a:spcBef>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Giao nhiệm vụ tìm kiếm và mở rộng thông tin có liên quan đến nội dung học tập.</a:t>
            </a:r>
            <a:endParaRPr sz="2600" kern="0" dirty="0">
              <a:solidFill>
                <a:srgbClr val="000000"/>
              </a:solidFill>
              <a:latin typeface="Arial" pitchFamily="34" charset="0"/>
              <a:cs typeface="Arial" pitchFamily="34" charset="0"/>
              <a:sym typeface="Calibri"/>
            </a:endParaRPr>
          </a:p>
        </p:txBody>
      </p:sp>
    </p:spTree>
    <p:extLst>
      <p:ext uri="{BB962C8B-B14F-4D97-AF65-F5344CB8AC3E}">
        <p14:creationId xmlns:p14="http://schemas.microsoft.com/office/powerpoint/2010/main" val="198695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iterate>
                                    <p:tmAbs val="0"/>
                                  </p:iterate>
                                  <p:childTnLst>
                                    <p:set>
                                      <p:cBhvr>
                                        <p:cTn id="6" fill="hold"/>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iterate>
                                    <p:tmAbs val="0"/>
                                  </p:iterate>
                                  <p:childTnLst>
                                    <p:set>
                                      <p:cBhvr>
                                        <p:cTn id="11" fill="hold"/>
                                        <p:tgtEl>
                                          <p:spTgt spid="7"/>
                                        </p:tgtEl>
                                        <p:attrNameLst>
                                          <p:attrName>style.visibility</p:attrName>
                                        </p:attrNameLst>
                                      </p:cBhvr>
                                      <p:to>
                                        <p:strVal val="visible"/>
                                      </p:to>
                                    </p:set>
                                    <p:animEffect transition="in" filter="box(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p:tmAbs val="0"/>
                                  </p:iterate>
                                  <p:childTnLst>
                                    <p:set>
                                      <p:cBhvr>
                                        <p:cTn id="16" fill="hold"/>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p:tmAbs val="0"/>
                                  </p:iterate>
                                  <p:childTnLst>
                                    <p:set>
                                      <p:cBhvr>
                                        <p:cTn id="21" fill="hold"/>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p:tmAbs val="0"/>
                                  </p:iterate>
                                  <p:childTnLst>
                                    <p:set>
                                      <p:cBhvr>
                                        <p:cTn id="26" fill="hold"/>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P spid="7" grpId="0" animBg="1" advAuto="0"/>
      <p:bldP spid="8" grpId="0" animBg="1" advAuto="0"/>
      <p:bldP spid="9" grpId="0" animBg="1" advAuto="0"/>
      <p:bldP spid="10" grpId="0"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B6F6466-E750-64E0-B01A-B5D25459593D}"/>
              </a:ext>
            </a:extLst>
          </p:cNvPr>
          <p:cNvPicPr>
            <a:picLocks noChangeAspect="1"/>
          </p:cNvPicPr>
          <p:nvPr/>
        </p:nvPicPr>
        <p:blipFill>
          <a:blip r:embed="rId2"/>
          <a:stretch>
            <a:fillRect/>
          </a:stretch>
        </p:blipFill>
        <p:spPr>
          <a:xfrm>
            <a:off x="68970" y="-29209"/>
            <a:ext cx="12192000" cy="6857999"/>
          </a:xfrm>
          <a:prstGeom prst="rect">
            <a:avLst/>
          </a:prstGeom>
        </p:spPr>
      </p:pic>
      <p:sp>
        <p:nvSpPr>
          <p:cNvPr id="7" name="Rectangle 10">
            <a:extLst>
              <a:ext uri="{FF2B5EF4-FFF2-40B4-BE49-F238E27FC236}">
                <a16:creationId xmlns:a16="http://schemas.microsoft.com/office/drawing/2014/main" xmlns="" id="{0B019D2A-4FEA-B793-90EC-302937F93CF1}"/>
              </a:ext>
            </a:extLst>
          </p:cNvPr>
          <p:cNvSpPr/>
          <p:nvPr/>
        </p:nvSpPr>
        <p:spPr>
          <a:xfrm>
            <a:off x="436641" y="954157"/>
            <a:ext cx="6559223" cy="649065"/>
          </a:xfrm>
          <a:prstGeom prst="rect">
            <a:avLst/>
          </a:prstGeom>
          <a:gradFill>
            <a:gsLst>
              <a:gs pos="0">
                <a:srgbClr val="C8F1FA"/>
              </a:gs>
              <a:gs pos="100000">
                <a:srgbClr val="68D8F2"/>
              </a:gs>
            </a:gsLst>
          </a:gradFill>
          <a:ln w="12700">
            <a:miter lim="400000"/>
          </a:ln>
          <a:effectLst>
            <a:outerShdw dist="63500" dir="5400000" rotWithShape="0">
              <a:srgbClr val="3E8291"/>
            </a:outerShdw>
          </a:effectLst>
        </p:spPr>
        <p:txBody>
          <a:bodyPr lIns="45719" rIns="45719" anchor="ctr"/>
          <a:lstStyle/>
          <a:p>
            <a:pPr hangingPunct="0"/>
            <a:endParaRPr lang="en-US" kern="0" dirty="0">
              <a:solidFill>
                <a:srgbClr val="000000"/>
              </a:solidFill>
              <a:cs typeface="Calibri"/>
              <a:sym typeface="Calibri"/>
            </a:endParaRPr>
          </a:p>
        </p:txBody>
      </p:sp>
      <p:sp>
        <p:nvSpPr>
          <p:cNvPr id="9" name="Rectangle 13">
            <a:extLst>
              <a:ext uri="{FF2B5EF4-FFF2-40B4-BE49-F238E27FC236}">
                <a16:creationId xmlns:a16="http://schemas.microsoft.com/office/drawing/2014/main" xmlns="" id="{7204BA26-578D-D4A0-F962-5E2B873500A8}"/>
              </a:ext>
            </a:extLst>
          </p:cNvPr>
          <p:cNvSpPr txBox="1"/>
          <p:nvPr/>
        </p:nvSpPr>
        <p:spPr>
          <a:xfrm>
            <a:off x="1324787" y="1110779"/>
            <a:ext cx="5901921"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vi-VN" sz="2600" kern="0" dirty="0">
                <a:solidFill>
                  <a:srgbClr val="0070C0"/>
                </a:solidFill>
                <a:cs typeface="Arial" pitchFamily="34" charset="0"/>
                <a:sym typeface="Calibri"/>
              </a:rPr>
              <a:t>Sản phẩm</a:t>
            </a:r>
            <a:endParaRPr sz="2600" kern="0" dirty="0">
              <a:solidFill>
                <a:srgbClr val="0070C0"/>
              </a:solidFill>
              <a:latin typeface="Arial" pitchFamily="34" charset="0"/>
              <a:cs typeface="Arial" pitchFamily="34" charset="0"/>
              <a:sym typeface="Calibri"/>
            </a:endParaRPr>
          </a:p>
        </p:txBody>
      </p:sp>
      <p:pic>
        <p:nvPicPr>
          <p:cNvPr id="10" name="Picture 15" descr="Picture 15">
            <a:extLst>
              <a:ext uri="{FF2B5EF4-FFF2-40B4-BE49-F238E27FC236}">
                <a16:creationId xmlns:a16="http://schemas.microsoft.com/office/drawing/2014/main" xmlns="" id="{13E19EEF-3C49-4FBF-AC8C-5F6F1271DCCC}"/>
              </a:ext>
            </a:extLst>
          </p:cNvPr>
          <p:cNvPicPr>
            <a:picLocks noChangeAspect="1"/>
          </p:cNvPicPr>
          <p:nvPr/>
        </p:nvPicPr>
        <p:blipFill>
          <a:blip r:embed="rId3"/>
          <a:stretch>
            <a:fillRect/>
          </a:stretch>
        </p:blipFill>
        <p:spPr>
          <a:xfrm>
            <a:off x="513598" y="1014586"/>
            <a:ext cx="654722" cy="604332"/>
          </a:xfrm>
          <a:prstGeom prst="rect">
            <a:avLst/>
          </a:prstGeom>
          <a:ln w="12700">
            <a:miter lim="400000"/>
          </a:ln>
        </p:spPr>
      </p:pic>
      <p:sp>
        <p:nvSpPr>
          <p:cNvPr id="11" name="TextBox 5">
            <a:extLst>
              <a:ext uri="{FF2B5EF4-FFF2-40B4-BE49-F238E27FC236}">
                <a16:creationId xmlns:a16="http://schemas.microsoft.com/office/drawing/2014/main" xmlns="" id="{7917C4B4-A2A2-F704-A687-863E846391EE}"/>
              </a:ext>
            </a:extLst>
          </p:cNvPr>
          <p:cNvSpPr txBox="1"/>
          <p:nvPr/>
        </p:nvSpPr>
        <p:spPr>
          <a:xfrm>
            <a:off x="303693" y="2073481"/>
            <a:ext cx="11271980" cy="5724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indent="457200" algn="just" hangingPunct="0">
              <a:lnSpc>
                <a:spcPct val="120000"/>
              </a:lnSpc>
              <a:spcBef>
                <a:spcPts val="600"/>
              </a:spcBef>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Khả năng ứng dụng nội dung vận động trong khi tham gia trò chơi.</a:t>
            </a:r>
          </a:p>
        </p:txBody>
      </p:sp>
      <p:sp>
        <p:nvSpPr>
          <p:cNvPr id="12" name="TextBox 5">
            <a:extLst>
              <a:ext uri="{FF2B5EF4-FFF2-40B4-BE49-F238E27FC236}">
                <a16:creationId xmlns:a16="http://schemas.microsoft.com/office/drawing/2014/main" xmlns="" id="{B93F8E0C-E064-57CD-4808-442BDCC7221F}"/>
              </a:ext>
            </a:extLst>
          </p:cNvPr>
          <p:cNvSpPr txBox="1"/>
          <p:nvPr/>
        </p:nvSpPr>
        <p:spPr>
          <a:xfrm>
            <a:off x="303693" y="2679697"/>
            <a:ext cx="11271980" cy="1052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indent="457200" algn="just" hangingPunct="0">
              <a:lnSpc>
                <a:spcPct val="120000"/>
              </a:lnSpc>
              <a:spcBef>
                <a:spcPts val="600"/>
              </a:spcBef>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Khả năng xử lí các tình huống nảy sinh một cách tương đối hợp lí và có hiệu quả.</a:t>
            </a:r>
            <a:endParaRPr sz="2600" kern="0" dirty="0">
              <a:solidFill>
                <a:srgbClr val="000000"/>
              </a:solidFill>
              <a:latin typeface="Arial" pitchFamily="34" charset="0"/>
              <a:cs typeface="Arial" pitchFamily="34" charset="0"/>
              <a:sym typeface="Calibri"/>
            </a:endParaRPr>
          </a:p>
        </p:txBody>
      </p:sp>
      <p:sp>
        <p:nvSpPr>
          <p:cNvPr id="13" name="TextBox 5">
            <a:extLst>
              <a:ext uri="{FF2B5EF4-FFF2-40B4-BE49-F238E27FC236}">
                <a16:creationId xmlns:a16="http://schemas.microsoft.com/office/drawing/2014/main" xmlns="" id="{7BD468DF-5737-9C02-595F-F5EDCC2C27DA}"/>
              </a:ext>
            </a:extLst>
          </p:cNvPr>
          <p:cNvSpPr txBox="1"/>
          <p:nvPr/>
        </p:nvSpPr>
        <p:spPr>
          <a:xfrm>
            <a:off x="238220" y="3658392"/>
            <a:ext cx="11271980" cy="528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indent="457200" algn="just" hangingPunct="0">
              <a:lnSpc>
                <a:spcPct val="120000"/>
              </a:lnSpc>
              <a:spcBef>
                <a:spcPts val="600"/>
              </a:spcBef>
              <a:defRPr sz="2800"/>
            </a:pPr>
            <a:r>
              <a:rPr lang="vi-VN" sz="2600" kern="0" dirty="0">
                <a:solidFill>
                  <a:srgbClr val="000000"/>
                </a:solidFill>
                <a:cs typeface="Arial" pitchFamily="34" charset="0"/>
                <a:sym typeface="Calibri"/>
              </a:rPr>
              <a:t>- Khả năng tự học và tìm kiếm thông tin. </a:t>
            </a:r>
            <a:endParaRPr sz="2600" kern="0" dirty="0">
              <a:solidFill>
                <a:srgbClr val="000000"/>
              </a:solidFill>
              <a:latin typeface="Arial" pitchFamily="34" charset="0"/>
              <a:cs typeface="Arial" pitchFamily="34" charset="0"/>
              <a:sym typeface="Calibri"/>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8932" y="3399790"/>
            <a:ext cx="4552084" cy="2634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579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randombar(horizont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BE3A8ED-8376-DCFA-8F32-635B96F9105C}"/>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2">
            <a:extLst>
              <a:ext uri="{FF2B5EF4-FFF2-40B4-BE49-F238E27FC236}">
                <a16:creationId xmlns:a16="http://schemas.microsoft.com/office/drawing/2014/main" xmlns="" id="{CE297D99-C740-5613-40DB-F75BC357DD59}"/>
              </a:ext>
            </a:extLst>
          </p:cNvPr>
          <p:cNvSpPr txBox="1"/>
          <p:nvPr/>
        </p:nvSpPr>
        <p:spPr>
          <a:xfrm>
            <a:off x="501117" y="787356"/>
            <a:ext cx="11052044"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en-US" sz="2800" b="1" dirty="0">
                <a:solidFill>
                  <a:srgbClr val="0070C0"/>
                </a:solidFill>
                <a:latin typeface="Arial "/>
                <a:sym typeface="Calibri"/>
              </a:rPr>
              <a:t>3. </a:t>
            </a:r>
            <a:r>
              <a:rPr lang="en-US" sz="2800" b="1" dirty="0" err="1">
                <a:solidFill>
                  <a:srgbClr val="0070C0"/>
                </a:solidFill>
                <a:latin typeface="Arial "/>
                <a:sym typeface="Calibri"/>
              </a:rPr>
              <a:t>Kiểm</a:t>
            </a:r>
            <a:r>
              <a:rPr lang="en-US" sz="2800" b="1" dirty="0">
                <a:solidFill>
                  <a:srgbClr val="0070C0"/>
                </a:solidFill>
                <a:latin typeface="Arial "/>
                <a:sym typeface="Calibri"/>
              </a:rPr>
              <a:t> </a:t>
            </a:r>
            <a:r>
              <a:rPr lang="en-US" sz="2800" b="1" dirty="0" err="1">
                <a:solidFill>
                  <a:srgbClr val="0070C0"/>
                </a:solidFill>
                <a:latin typeface="Arial "/>
                <a:sym typeface="Calibri"/>
              </a:rPr>
              <a:t>tra</a:t>
            </a:r>
            <a:r>
              <a:rPr lang="en-US" sz="2800" b="1" dirty="0">
                <a:solidFill>
                  <a:srgbClr val="0070C0"/>
                </a:solidFill>
                <a:latin typeface="Arial "/>
                <a:sym typeface="Calibri"/>
              </a:rPr>
              <a:t>, </a:t>
            </a:r>
            <a:r>
              <a:rPr lang="en-US" sz="2800" b="1" dirty="0" err="1">
                <a:solidFill>
                  <a:srgbClr val="0070C0"/>
                </a:solidFill>
                <a:latin typeface="Arial "/>
                <a:sym typeface="Calibri"/>
              </a:rPr>
              <a:t>đánh</a:t>
            </a:r>
            <a:r>
              <a:rPr lang="vi-VN" sz="2500" kern="0" spc="20" dirty="0">
                <a:solidFill>
                  <a:srgbClr val="000000"/>
                </a:solidFill>
                <a:cs typeface="Arial" pitchFamily="34" charset="0"/>
                <a:sym typeface="Calibri"/>
              </a:rPr>
              <a:t> </a:t>
            </a:r>
            <a:r>
              <a:rPr lang="vi-VN" sz="2800" b="1" dirty="0">
                <a:solidFill>
                  <a:srgbClr val="0070C0"/>
                </a:solidFill>
                <a:latin typeface="Arial "/>
                <a:sym typeface="Calibri"/>
              </a:rPr>
              <a:t>giá</a:t>
            </a:r>
            <a:r>
              <a:rPr lang="en-US" sz="2800" b="1" dirty="0">
                <a:solidFill>
                  <a:srgbClr val="0070C0"/>
                </a:solidFill>
                <a:latin typeface="Arial "/>
                <a:sym typeface="Calibri"/>
              </a:rPr>
              <a:t> </a:t>
            </a:r>
            <a:r>
              <a:rPr lang="en-US" sz="2800" b="1" dirty="0" err="1">
                <a:solidFill>
                  <a:srgbClr val="0070C0"/>
                </a:solidFill>
                <a:latin typeface="Arial "/>
                <a:sym typeface="Calibri"/>
              </a:rPr>
              <a:t>trong</a:t>
            </a:r>
            <a:r>
              <a:rPr lang="en-US" sz="2800" b="1" dirty="0">
                <a:solidFill>
                  <a:srgbClr val="0070C0"/>
                </a:solidFill>
                <a:latin typeface="Arial "/>
                <a:sym typeface="Calibri"/>
              </a:rPr>
              <a:t> </a:t>
            </a:r>
            <a:r>
              <a:rPr lang="en-US" sz="2800" b="1" dirty="0" err="1">
                <a:solidFill>
                  <a:srgbClr val="0070C0"/>
                </a:solidFill>
                <a:latin typeface="Arial "/>
                <a:sym typeface="Calibri"/>
              </a:rPr>
              <a:t>Giáo</a:t>
            </a:r>
            <a:r>
              <a:rPr lang="en-US" sz="2800" b="1" dirty="0">
                <a:solidFill>
                  <a:srgbClr val="0070C0"/>
                </a:solidFill>
                <a:latin typeface="Arial "/>
                <a:sym typeface="Calibri"/>
              </a:rPr>
              <a:t> </a:t>
            </a:r>
            <a:r>
              <a:rPr lang="en-US" sz="2800" b="1" dirty="0" err="1">
                <a:solidFill>
                  <a:srgbClr val="0070C0"/>
                </a:solidFill>
                <a:latin typeface="Arial "/>
                <a:sym typeface="Calibri"/>
              </a:rPr>
              <a:t>dục</a:t>
            </a:r>
            <a:r>
              <a:rPr lang="en-US" sz="2800" b="1" dirty="0">
                <a:solidFill>
                  <a:srgbClr val="0070C0"/>
                </a:solidFill>
                <a:latin typeface="Arial "/>
                <a:sym typeface="Calibri"/>
              </a:rPr>
              <a:t> </a:t>
            </a:r>
            <a:r>
              <a:rPr lang="en-US" sz="2800" b="1" dirty="0" err="1">
                <a:solidFill>
                  <a:srgbClr val="0070C0"/>
                </a:solidFill>
                <a:latin typeface="Arial "/>
                <a:sym typeface="Calibri"/>
              </a:rPr>
              <a:t>thê</a:t>
            </a:r>
            <a:r>
              <a:rPr lang="en-US" sz="2800" b="1" dirty="0">
                <a:solidFill>
                  <a:srgbClr val="0070C0"/>
                </a:solidFill>
                <a:latin typeface="Arial "/>
                <a:sym typeface="Calibri"/>
              </a:rPr>
              <a:t>̉ </a:t>
            </a:r>
            <a:r>
              <a:rPr lang="en-US" sz="2800" b="1" dirty="0" err="1">
                <a:solidFill>
                  <a:srgbClr val="0070C0"/>
                </a:solidFill>
                <a:latin typeface="Arial "/>
                <a:sym typeface="Calibri"/>
              </a:rPr>
              <a:t>chất</a:t>
            </a:r>
            <a:endParaRPr sz="2800" b="1" dirty="0">
              <a:solidFill>
                <a:srgbClr val="0070C0"/>
              </a:solidFill>
              <a:latin typeface="Arial "/>
              <a:sym typeface="Arial"/>
            </a:endParaRPr>
          </a:p>
        </p:txBody>
      </p:sp>
      <p:sp>
        <p:nvSpPr>
          <p:cNvPr id="6" name="Rectangle 180">
            <a:extLst>
              <a:ext uri="{FF2B5EF4-FFF2-40B4-BE49-F238E27FC236}">
                <a16:creationId xmlns:a16="http://schemas.microsoft.com/office/drawing/2014/main" xmlns="" id="{92E070C9-BA4D-0AB3-20E9-9BD2B916ABC1}"/>
              </a:ext>
            </a:extLst>
          </p:cNvPr>
          <p:cNvSpPr txBox="1"/>
          <p:nvPr/>
        </p:nvSpPr>
        <p:spPr>
          <a:xfrm>
            <a:off x="501117" y="1263699"/>
            <a:ext cx="11337697"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en-US" sz="2600" b="1" kern="0" dirty="0">
                <a:solidFill>
                  <a:srgbClr val="00B0F0"/>
                </a:solidFill>
                <a:cs typeface="Arial" pitchFamily="34" charset="0"/>
                <a:sym typeface="Calibri"/>
              </a:rPr>
              <a:t>a) </a:t>
            </a:r>
            <a:r>
              <a:rPr lang="en-US" sz="2600" b="1" kern="0" dirty="0" err="1">
                <a:solidFill>
                  <a:srgbClr val="00B0F0"/>
                </a:solidFill>
                <a:cs typeface="Arial" pitchFamily="34" charset="0"/>
                <a:sym typeface="Calibri"/>
              </a:rPr>
              <a:t>Hình</a:t>
            </a:r>
            <a:r>
              <a:rPr lang="en-US" sz="2600" b="1" kern="0" dirty="0">
                <a:solidFill>
                  <a:srgbClr val="00B0F0"/>
                </a:solidFill>
                <a:cs typeface="Arial" pitchFamily="34" charset="0"/>
                <a:sym typeface="Calibri"/>
              </a:rPr>
              <a:t> </a:t>
            </a:r>
            <a:r>
              <a:rPr lang="en-US" sz="2600" b="1" kern="0" dirty="0" err="1">
                <a:solidFill>
                  <a:srgbClr val="00B0F0"/>
                </a:solidFill>
                <a:cs typeface="Arial" pitchFamily="34" charset="0"/>
                <a:sym typeface="Calibri"/>
              </a:rPr>
              <a:t>thức</a:t>
            </a:r>
            <a:r>
              <a:rPr lang="en-US" sz="2600" b="1" kern="0" dirty="0">
                <a:solidFill>
                  <a:srgbClr val="00B0F0"/>
                </a:solidFill>
                <a:cs typeface="Arial" pitchFamily="34" charset="0"/>
                <a:sym typeface="Calibri"/>
              </a:rPr>
              <a:t> </a:t>
            </a:r>
            <a:r>
              <a:rPr lang="en-US" sz="2600" b="1" kern="0" dirty="0" err="1">
                <a:solidFill>
                  <a:srgbClr val="00B0F0"/>
                </a:solidFill>
                <a:cs typeface="Arial" pitchFamily="34" charset="0"/>
                <a:sym typeface="Calibri"/>
              </a:rPr>
              <a:t>kiểm</a:t>
            </a:r>
            <a:r>
              <a:rPr lang="en-US" sz="2600" b="1" kern="0" dirty="0">
                <a:solidFill>
                  <a:srgbClr val="00B0F0"/>
                </a:solidFill>
                <a:cs typeface="Arial" pitchFamily="34" charset="0"/>
                <a:sym typeface="Calibri"/>
              </a:rPr>
              <a:t> </a:t>
            </a:r>
            <a:r>
              <a:rPr lang="en-US" sz="2600" b="1" kern="0" dirty="0" err="1">
                <a:solidFill>
                  <a:srgbClr val="00B0F0"/>
                </a:solidFill>
                <a:cs typeface="Arial" pitchFamily="34" charset="0"/>
                <a:sym typeface="Calibri"/>
              </a:rPr>
              <a:t>tra</a:t>
            </a:r>
            <a:r>
              <a:rPr lang="en-US" sz="2600" b="1" kern="0" dirty="0">
                <a:solidFill>
                  <a:srgbClr val="00B0F0"/>
                </a:solidFill>
                <a:cs typeface="Arial" pitchFamily="34" charset="0"/>
                <a:sym typeface="Calibri"/>
              </a:rPr>
              <a:t>, </a:t>
            </a:r>
            <a:r>
              <a:rPr lang="en-US" sz="2600" b="1" kern="0" dirty="0" err="1">
                <a:solidFill>
                  <a:srgbClr val="00B0F0"/>
                </a:solidFill>
                <a:cs typeface="Arial" pitchFamily="34" charset="0"/>
                <a:sym typeface="Calibri"/>
              </a:rPr>
              <a:t>đánh</a:t>
            </a:r>
            <a:r>
              <a:rPr lang="en-US" sz="2600" b="1" kern="0" dirty="0">
                <a:solidFill>
                  <a:srgbClr val="00B0F0"/>
                </a:solidFill>
                <a:cs typeface="Arial" pitchFamily="34" charset="0"/>
                <a:sym typeface="Calibri"/>
              </a:rPr>
              <a:t> </a:t>
            </a:r>
            <a:r>
              <a:rPr lang="en-US" sz="2600" b="1" kern="0" dirty="0" err="1">
                <a:solidFill>
                  <a:srgbClr val="00B0F0"/>
                </a:solidFill>
                <a:cs typeface="Arial" pitchFamily="34" charset="0"/>
                <a:sym typeface="Calibri"/>
              </a:rPr>
              <a:t>giá</a:t>
            </a:r>
            <a:endParaRPr sz="2600" b="1" kern="0" dirty="0">
              <a:solidFill>
                <a:srgbClr val="00B0F0"/>
              </a:solidFill>
              <a:cs typeface="Arial" pitchFamily="34" charset="0"/>
              <a:sym typeface="Calibri"/>
            </a:endParaRPr>
          </a:p>
        </p:txBody>
      </p:sp>
      <p:sp>
        <p:nvSpPr>
          <p:cNvPr id="7" name="Rectangle 10">
            <a:extLst>
              <a:ext uri="{FF2B5EF4-FFF2-40B4-BE49-F238E27FC236}">
                <a16:creationId xmlns:a16="http://schemas.microsoft.com/office/drawing/2014/main" xmlns="" id="{CEBAA3CC-4E35-3FE9-EAF5-9BAEC6418D7D}"/>
              </a:ext>
            </a:extLst>
          </p:cNvPr>
          <p:cNvSpPr/>
          <p:nvPr/>
        </p:nvSpPr>
        <p:spPr>
          <a:xfrm>
            <a:off x="396848" y="1756142"/>
            <a:ext cx="7571946" cy="843434"/>
          </a:xfrm>
          <a:prstGeom prst="rect">
            <a:avLst/>
          </a:prstGeom>
          <a:gradFill>
            <a:gsLst>
              <a:gs pos="0">
                <a:srgbClr val="C8F1FA"/>
              </a:gs>
              <a:gs pos="100000">
                <a:srgbClr val="68D8F2"/>
              </a:gs>
            </a:gsLst>
          </a:gradFill>
          <a:ln w="12700">
            <a:miter lim="400000"/>
          </a:ln>
          <a:effectLst>
            <a:outerShdw dist="63500" dir="5400000" rotWithShape="0">
              <a:srgbClr val="3E8291"/>
            </a:outerShdw>
          </a:effectLst>
        </p:spPr>
        <p:txBody>
          <a:bodyPr lIns="45719" rIns="45719" anchor="ctr"/>
          <a:lstStyle/>
          <a:p>
            <a:pPr hangingPunct="0"/>
            <a:endParaRPr lang="en-US" kern="0" dirty="0">
              <a:solidFill>
                <a:srgbClr val="000000"/>
              </a:solidFill>
              <a:cs typeface="Calibri"/>
              <a:sym typeface="Calibri"/>
            </a:endParaRPr>
          </a:p>
        </p:txBody>
      </p:sp>
      <p:pic>
        <p:nvPicPr>
          <p:cNvPr id="8" name="Picture 15" descr="Picture 15">
            <a:extLst>
              <a:ext uri="{FF2B5EF4-FFF2-40B4-BE49-F238E27FC236}">
                <a16:creationId xmlns:a16="http://schemas.microsoft.com/office/drawing/2014/main" xmlns="" id="{E3990EE5-8EFB-BC0B-3B7B-2CCA13556A9E}"/>
              </a:ext>
            </a:extLst>
          </p:cNvPr>
          <p:cNvPicPr>
            <a:picLocks noChangeAspect="1"/>
          </p:cNvPicPr>
          <p:nvPr/>
        </p:nvPicPr>
        <p:blipFill>
          <a:blip r:embed="rId3"/>
          <a:stretch>
            <a:fillRect/>
          </a:stretch>
        </p:blipFill>
        <p:spPr>
          <a:xfrm>
            <a:off x="574939" y="1839740"/>
            <a:ext cx="654722" cy="604332"/>
          </a:xfrm>
          <a:prstGeom prst="rect">
            <a:avLst/>
          </a:prstGeom>
          <a:ln w="12700">
            <a:miter lim="400000"/>
          </a:ln>
        </p:spPr>
      </p:pic>
      <p:sp>
        <p:nvSpPr>
          <p:cNvPr id="9" name="Rectangle 13">
            <a:extLst>
              <a:ext uri="{FF2B5EF4-FFF2-40B4-BE49-F238E27FC236}">
                <a16:creationId xmlns:a16="http://schemas.microsoft.com/office/drawing/2014/main" xmlns="" id="{E3A7F41E-AA05-1549-1C20-E021C391D011}"/>
              </a:ext>
            </a:extLst>
          </p:cNvPr>
          <p:cNvSpPr txBox="1"/>
          <p:nvPr/>
        </p:nvSpPr>
        <p:spPr>
          <a:xfrm>
            <a:off x="1250795" y="1931638"/>
            <a:ext cx="6718000"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vi-VN" sz="2600" kern="0" dirty="0">
                <a:solidFill>
                  <a:srgbClr val="000000"/>
                </a:solidFill>
                <a:cs typeface="Arial" pitchFamily="34" charset="0"/>
                <a:sym typeface="Calibri"/>
              </a:rPr>
              <a:t> </a:t>
            </a:r>
            <a:r>
              <a:rPr lang="vi-VN" sz="2600" kern="0" dirty="0">
                <a:solidFill>
                  <a:srgbClr val="0070C0"/>
                </a:solidFill>
                <a:cs typeface="Arial" pitchFamily="34" charset="0"/>
                <a:sym typeface="Calibri"/>
              </a:rPr>
              <a:t>Kiểm tra, đánh giá thường xuyên và định kì</a:t>
            </a:r>
            <a:endParaRPr sz="2600" kern="0" dirty="0">
              <a:solidFill>
                <a:srgbClr val="0070C0"/>
              </a:solidFill>
              <a:latin typeface="Arial" pitchFamily="34" charset="0"/>
              <a:cs typeface="Arial" pitchFamily="34" charset="0"/>
              <a:sym typeface="Calibri"/>
            </a:endParaRPr>
          </a:p>
        </p:txBody>
      </p:sp>
      <p:sp>
        <p:nvSpPr>
          <p:cNvPr id="10" name="TextBox 5">
            <a:extLst>
              <a:ext uri="{FF2B5EF4-FFF2-40B4-BE49-F238E27FC236}">
                <a16:creationId xmlns:a16="http://schemas.microsoft.com/office/drawing/2014/main" xmlns="" id="{EAE7CA13-095F-F2EE-BE5E-223F2AC6E30F}"/>
              </a:ext>
            </a:extLst>
          </p:cNvPr>
          <p:cNvSpPr txBox="1"/>
          <p:nvPr/>
        </p:nvSpPr>
        <p:spPr>
          <a:xfrm>
            <a:off x="501117" y="2630187"/>
            <a:ext cx="11149425" cy="17234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indent="457200" algn="just" hangingPunct="0">
              <a:lnSpc>
                <a:spcPct val="108000"/>
              </a:lnSpc>
              <a:spcBef>
                <a:spcPts val="600"/>
              </a:spcBef>
              <a:defRPr sz="2800"/>
            </a:pPr>
            <a:r>
              <a:rPr lang="vi-VN" sz="2500" kern="0" spc="20" dirty="0">
                <a:solidFill>
                  <a:srgbClr val="000000"/>
                </a:solidFill>
                <a:cs typeface="Arial" pitchFamily="34" charset="0"/>
                <a:sym typeface="Calibri"/>
              </a:rPr>
              <a:t>- Đánh giá thường xuyên: Bao gồm đánh giá chính thức (thông qua các hoạt động thực hành, luyện tập, trình diễn...) và đánh giá không chính thức (bao gồm quan sát trên lớp, đối thoại, HS tự đánh giá,...) nhằm thu thập những thông tin về quá trình hình thành, phát triển năng lực của từng HS.</a:t>
            </a:r>
            <a:endParaRPr sz="2500" kern="0" spc="20" dirty="0">
              <a:solidFill>
                <a:srgbClr val="000000"/>
              </a:solidFill>
              <a:latin typeface="Arial" pitchFamily="34" charset="0"/>
              <a:cs typeface="Arial" pitchFamily="34" charset="0"/>
              <a:sym typeface="Calibri"/>
            </a:endParaRPr>
          </a:p>
        </p:txBody>
      </p:sp>
      <p:sp>
        <p:nvSpPr>
          <p:cNvPr id="11" name="TextBox 5">
            <a:extLst>
              <a:ext uri="{FF2B5EF4-FFF2-40B4-BE49-F238E27FC236}">
                <a16:creationId xmlns:a16="http://schemas.microsoft.com/office/drawing/2014/main" xmlns="" id="{4CF738CC-CBEF-34BC-21D4-B9E016A2B220}"/>
              </a:ext>
            </a:extLst>
          </p:cNvPr>
          <p:cNvSpPr txBox="1"/>
          <p:nvPr/>
        </p:nvSpPr>
        <p:spPr>
          <a:xfrm>
            <a:off x="501117" y="4353672"/>
            <a:ext cx="11275861" cy="16466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lvl="0" algn="just" hangingPunct="0">
              <a:defRPr sz="2800"/>
            </a:pPr>
            <a:r>
              <a:rPr lang="en-US" sz="2500" kern="0" dirty="0">
                <a:solidFill>
                  <a:srgbClr val="000000"/>
                </a:solidFill>
                <a:cs typeface="Arial" pitchFamily="34" charset="0"/>
                <a:sym typeface="Calibri"/>
              </a:rPr>
              <a:t>      </a:t>
            </a:r>
            <a:r>
              <a:rPr lang="vi-VN" sz="2500" kern="0" dirty="0">
                <a:solidFill>
                  <a:srgbClr val="000000"/>
                </a:solidFill>
                <a:cs typeface="Arial" pitchFamily="34" charset="0"/>
                <a:sym typeface="Calibri"/>
              </a:rPr>
              <a:t>- Đánh giá định kì: Được tiến hành vào giữa học </a:t>
            </a:r>
            <a:r>
              <a:rPr lang="vi-VN" sz="2600" kern="0" dirty="0">
                <a:cs typeface="Arial" pitchFamily="34" charset="0"/>
                <a:sym typeface="Calibri"/>
              </a:rPr>
              <a:t>kì</a:t>
            </a:r>
            <a:r>
              <a:rPr lang="en-US" sz="2600" kern="0" dirty="0">
                <a:solidFill>
                  <a:srgbClr val="0070C0"/>
                </a:solidFill>
                <a:cs typeface="Arial" pitchFamily="34" charset="0"/>
                <a:sym typeface="Calibri"/>
              </a:rPr>
              <a:t> </a:t>
            </a:r>
            <a:r>
              <a:rPr lang="vi-VN" sz="2500" kern="0" dirty="0">
                <a:solidFill>
                  <a:srgbClr val="000000"/>
                </a:solidFill>
                <a:cs typeface="Arial" pitchFamily="34" charset="0"/>
                <a:sym typeface="Calibri"/>
              </a:rPr>
              <a:t>1, cuối học </a:t>
            </a:r>
            <a:r>
              <a:rPr lang="vi-VN" sz="2600" kern="0" dirty="0">
                <a:solidFill>
                  <a:prstClr val="black"/>
                </a:solidFill>
                <a:cs typeface="Arial" pitchFamily="34" charset="0"/>
                <a:sym typeface="Calibri"/>
              </a:rPr>
              <a:t>kì </a:t>
            </a:r>
            <a:r>
              <a:rPr lang="vi-VN" sz="2500" kern="0" dirty="0">
                <a:solidFill>
                  <a:srgbClr val="000000"/>
                </a:solidFill>
                <a:cs typeface="Arial" pitchFamily="34" charset="0"/>
                <a:sym typeface="Calibri"/>
              </a:rPr>
              <a:t>1, giữa học </a:t>
            </a:r>
            <a:r>
              <a:rPr lang="vi-VN" sz="2600" kern="0" dirty="0">
                <a:solidFill>
                  <a:prstClr val="black"/>
                </a:solidFill>
                <a:cs typeface="Arial" pitchFamily="34" charset="0"/>
                <a:sym typeface="Calibri"/>
              </a:rPr>
              <a:t>kì</a:t>
            </a:r>
            <a:r>
              <a:rPr lang="vi-VN" sz="2500" kern="0" dirty="0">
                <a:solidFill>
                  <a:srgbClr val="000000"/>
                </a:solidFill>
                <a:cs typeface="Arial" pitchFamily="34" charset="0"/>
                <a:sym typeface="Calibri"/>
              </a:rPr>
              <a:t> 2 và cuối năm học. Nội dung đánh giá chú trọng đến kĩ năng thực hành, thể lực của HS; phối hợp với đánh giá thường xuyên cung cấp thông tin để phân loại HS và điều chỉnh nội dung, phương pháp giáo dục.</a:t>
            </a:r>
            <a:endParaRPr sz="2500" kern="0" dirty="0">
              <a:solidFill>
                <a:srgbClr val="000000"/>
              </a:solidFill>
              <a:latin typeface="Arial" pitchFamily="34" charset="0"/>
              <a:cs typeface="Arial" pitchFamily="34" charset="0"/>
              <a:sym typeface="Calibri"/>
            </a:endParaRPr>
          </a:p>
        </p:txBody>
      </p:sp>
    </p:spTree>
    <p:extLst>
      <p:ext uri="{BB962C8B-B14F-4D97-AF65-F5344CB8AC3E}">
        <p14:creationId xmlns:p14="http://schemas.microsoft.com/office/powerpoint/2010/main" val="85174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iterate>
                                    <p:tmAbs val="0"/>
                                  </p:iterate>
                                  <p:childTnLst>
                                    <p:set>
                                      <p:cBhvr>
                                        <p:cTn id="6" fill="hold"/>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iterate>
                                    <p:tmAbs val="0"/>
                                  </p:iterate>
                                  <p:childTnLst>
                                    <p:set>
                                      <p:cBhvr>
                                        <p:cTn id="11" fill="hold"/>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iterate>
                                    <p:tmAbs val="0"/>
                                  </p:iterate>
                                  <p:childTnLst>
                                    <p:set>
                                      <p:cBhvr>
                                        <p:cTn id="16" fill="hold"/>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iterate>
                                    <p:tmAbs val="0"/>
                                  </p:iterate>
                                  <p:childTnLst>
                                    <p:set>
                                      <p:cBhvr>
                                        <p:cTn id="21" fill="hold"/>
                                        <p:tgtEl>
                                          <p:spTgt spid="9"/>
                                        </p:tgtEl>
                                        <p:attrNameLst>
                                          <p:attrName>style.visibility</p:attrName>
                                        </p:attrNameLst>
                                      </p:cBhvr>
                                      <p:to>
                                        <p:strVal val="visible"/>
                                      </p:to>
                                    </p:set>
                                    <p:animEffect transition="in" filter="box(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p:tmAbs val="0"/>
                                  </p:iterate>
                                  <p:childTnLst>
                                    <p:set>
                                      <p:cBhvr>
                                        <p:cTn id="26" fill="hold"/>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p:tmAbs val="0"/>
                                  </p:iterate>
                                  <p:childTnLst>
                                    <p:set>
                                      <p:cBhvr>
                                        <p:cTn id="31" fill="hold"/>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6" grpId="0" animBg="1" advAuto="0"/>
      <p:bldP spid="8" grpId="0" animBg="1" advAuto="0"/>
      <p:bldP spid="9" grpId="0" animBg="1" advAuto="0"/>
      <p:bldP spid="10" grpId="0" animBg="1" advAuto="0"/>
      <p:bldP spid="11" grpId="0"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7715CC6-835B-47E2-A514-6CBD5ADA6312}"/>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10">
            <a:extLst>
              <a:ext uri="{FF2B5EF4-FFF2-40B4-BE49-F238E27FC236}">
                <a16:creationId xmlns:a16="http://schemas.microsoft.com/office/drawing/2014/main" xmlns="" id="{43517135-5404-40E7-EE02-B2F84D891EEF}"/>
              </a:ext>
            </a:extLst>
          </p:cNvPr>
          <p:cNvSpPr/>
          <p:nvPr/>
        </p:nvSpPr>
        <p:spPr>
          <a:xfrm>
            <a:off x="436176" y="1095075"/>
            <a:ext cx="7571946" cy="843434"/>
          </a:xfrm>
          <a:prstGeom prst="rect">
            <a:avLst/>
          </a:prstGeom>
          <a:gradFill>
            <a:gsLst>
              <a:gs pos="0">
                <a:srgbClr val="C8F1FA"/>
              </a:gs>
              <a:gs pos="100000">
                <a:srgbClr val="68D8F2"/>
              </a:gs>
            </a:gsLst>
          </a:gradFill>
          <a:ln w="12700">
            <a:miter lim="400000"/>
          </a:ln>
          <a:effectLst>
            <a:outerShdw dist="63500" dir="5400000" rotWithShape="0">
              <a:srgbClr val="3E8291"/>
            </a:outerShdw>
          </a:effectLst>
        </p:spPr>
        <p:txBody>
          <a:bodyPr lIns="45719" rIns="45719" anchor="ctr"/>
          <a:lstStyle/>
          <a:p>
            <a:pPr hangingPunct="0"/>
            <a:endParaRPr lang="en-US" kern="0" dirty="0">
              <a:solidFill>
                <a:srgbClr val="000000"/>
              </a:solidFill>
              <a:cs typeface="Calibri"/>
              <a:sym typeface="Calibri"/>
            </a:endParaRPr>
          </a:p>
        </p:txBody>
      </p:sp>
      <p:pic>
        <p:nvPicPr>
          <p:cNvPr id="6" name="Picture 15" descr="Picture 15">
            <a:extLst>
              <a:ext uri="{FF2B5EF4-FFF2-40B4-BE49-F238E27FC236}">
                <a16:creationId xmlns:a16="http://schemas.microsoft.com/office/drawing/2014/main" xmlns="" id="{D3F2FAD0-71F9-9DC0-2305-1A665EFA580B}"/>
              </a:ext>
            </a:extLst>
          </p:cNvPr>
          <p:cNvPicPr>
            <a:picLocks noChangeAspect="1"/>
          </p:cNvPicPr>
          <p:nvPr/>
        </p:nvPicPr>
        <p:blipFill>
          <a:blip r:embed="rId3"/>
          <a:stretch>
            <a:fillRect/>
          </a:stretch>
        </p:blipFill>
        <p:spPr>
          <a:xfrm>
            <a:off x="635401" y="1158682"/>
            <a:ext cx="654722" cy="604332"/>
          </a:xfrm>
          <a:prstGeom prst="rect">
            <a:avLst/>
          </a:prstGeom>
          <a:ln w="12700">
            <a:miter lim="400000"/>
          </a:ln>
        </p:spPr>
      </p:pic>
      <p:sp>
        <p:nvSpPr>
          <p:cNvPr id="7" name="Rectangle 13">
            <a:extLst>
              <a:ext uri="{FF2B5EF4-FFF2-40B4-BE49-F238E27FC236}">
                <a16:creationId xmlns:a16="http://schemas.microsoft.com/office/drawing/2014/main" xmlns="" id="{C4DD8655-5BC0-B20F-171D-90B58C930FCC}"/>
              </a:ext>
            </a:extLst>
          </p:cNvPr>
          <p:cNvSpPr txBox="1"/>
          <p:nvPr/>
        </p:nvSpPr>
        <p:spPr>
          <a:xfrm>
            <a:off x="1290123" y="1270571"/>
            <a:ext cx="6718000"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vi-VN" sz="2600" kern="0" dirty="0">
                <a:solidFill>
                  <a:srgbClr val="0070C0"/>
                </a:solidFill>
                <a:cs typeface="Arial" pitchFamily="34" charset="0"/>
                <a:sym typeface="Calibri"/>
              </a:rPr>
              <a:t>Đánh giá định tính và đánh giá định lượng</a:t>
            </a:r>
            <a:endParaRPr sz="2600" kern="0" dirty="0">
              <a:solidFill>
                <a:srgbClr val="0070C0"/>
              </a:solidFill>
              <a:latin typeface="Arial" pitchFamily="34" charset="0"/>
              <a:cs typeface="Arial" pitchFamily="34" charset="0"/>
              <a:sym typeface="Calibri"/>
            </a:endParaRPr>
          </a:p>
        </p:txBody>
      </p:sp>
      <p:sp>
        <p:nvSpPr>
          <p:cNvPr id="8" name="TextBox 5">
            <a:extLst>
              <a:ext uri="{FF2B5EF4-FFF2-40B4-BE49-F238E27FC236}">
                <a16:creationId xmlns:a16="http://schemas.microsoft.com/office/drawing/2014/main" xmlns="" id="{498A3835-8A20-CAC6-83B1-0E491A573B50}"/>
              </a:ext>
            </a:extLst>
          </p:cNvPr>
          <p:cNvSpPr txBox="1"/>
          <p:nvPr/>
        </p:nvSpPr>
        <p:spPr>
          <a:xfrm>
            <a:off x="319738" y="2069204"/>
            <a:ext cx="11414805" cy="20128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indent="457200" algn="just" hangingPunct="0">
              <a:lnSpc>
                <a:spcPct val="120000"/>
              </a:lnSpc>
              <a:spcBef>
                <a:spcPts val="600"/>
              </a:spcBef>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Đánh giá định tính: Kết quả học tập được mô tả bằng lời nhận xét hoặc biểu thị bằng các mức xếp loại. HS có thể sử dụng hình thức này để tự đánh giá sau khi kết thúc mỗi nội dung, mỗi chủ đề, hoặc GV sử dụng để đánh giá thường xuyên</a:t>
            </a:r>
            <a:r>
              <a:rPr lang="en-US" sz="2600" kern="0" dirty="0">
                <a:solidFill>
                  <a:srgbClr val="000000"/>
                </a:solidFill>
                <a:cs typeface="Arial" pitchFamily="34" charset="0"/>
                <a:sym typeface="Calibri"/>
              </a:rPr>
              <a:t>, </a:t>
            </a:r>
            <a:r>
              <a:rPr lang="vi-VN" sz="2600" kern="0" dirty="0">
                <a:solidFill>
                  <a:srgbClr val="000000"/>
                </a:solidFill>
                <a:cs typeface="Arial" pitchFamily="34" charset="0"/>
                <a:sym typeface="Calibri"/>
              </a:rPr>
              <a:t>đ</a:t>
            </a:r>
            <a:r>
              <a:rPr lang="vi-VN" sz="2500" kern="0" dirty="0">
                <a:solidFill>
                  <a:srgbClr val="000000"/>
                </a:solidFill>
                <a:cs typeface="Arial" pitchFamily="34" charset="0"/>
                <a:sym typeface="Calibri"/>
              </a:rPr>
              <a:t>ánh giá định kì</a:t>
            </a:r>
            <a:r>
              <a:rPr lang="vi-VN" sz="2600" kern="0" dirty="0">
                <a:solidFill>
                  <a:srgbClr val="000000"/>
                </a:solidFill>
                <a:cs typeface="Arial" pitchFamily="34" charset="0"/>
                <a:sym typeface="Calibri"/>
              </a:rPr>
              <a:t>.</a:t>
            </a:r>
            <a:endParaRPr sz="2600" kern="0" dirty="0">
              <a:solidFill>
                <a:srgbClr val="000000"/>
              </a:solidFill>
              <a:cs typeface="Arial" pitchFamily="34" charset="0"/>
              <a:sym typeface="Calibri"/>
            </a:endParaRPr>
          </a:p>
        </p:txBody>
      </p:sp>
      <p:sp>
        <p:nvSpPr>
          <p:cNvPr id="9" name="TextBox 5">
            <a:extLst>
              <a:ext uri="{FF2B5EF4-FFF2-40B4-BE49-F238E27FC236}">
                <a16:creationId xmlns:a16="http://schemas.microsoft.com/office/drawing/2014/main" xmlns="" id="{FEF5B4EF-510D-510F-0B12-F02D1BEDEB4E}"/>
              </a:ext>
            </a:extLst>
          </p:cNvPr>
          <p:cNvSpPr txBox="1"/>
          <p:nvPr/>
        </p:nvSpPr>
        <p:spPr>
          <a:xfrm>
            <a:off x="234866" y="4038886"/>
            <a:ext cx="11499677" cy="20128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indent="457200" algn="just" hangingPunct="0">
              <a:lnSpc>
                <a:spcPct val="120000"/>
              </a:lnSpc>
              <a:spcBef>
                <a:spcPts val="600"/>
              </a:spcBef>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Đánh giá định lượng: Kết quả học tập được biểu thị bằng điểm số theo thang điểm 10. GV sử dụng hình thức đánh giá này đối với đánh giá thường xuyên chính thức và đánh giá định kì (theo </a:t>
            </a:r>
            <a:r>
              <a:rPr lang="en-US" sz="2600" kern="0" dirty="0" err="1">
                <a:solidFill>
                  <a:srgbClr val="000000"/>
                </a:solidFill>
                <a:latin typeface="Arial" pitchFamily="34" charset="0"/>
                <a:cs typeface="Arial" pitchFamily="34" charset="0"/>
                <a:sym typeface="Calibri"/>
              </a:rPr>
              <a:t>hướng</a:t>
            </a:r>
            <a:r>
              <a:rPr lang="en-US" sz="2600" kern="0" dirty="0">
                <a:solidFill>
                  <a:srgbClr val="000000"/>
                </a:solidFill>
                <a:latin typeface="Arial" pitchFamily="34" charset="0"/>
                <a:cs typeface="Arial" pitchFamily="34" charset="0"/>
                <a:sym typeface="Calibri"/>
              </a:rPr>
              <a:t> </a:t>
            </a:r>
            <a:r>
              <a:rPr lang="en-US" sz="2600" kern="0" dirty="0" err="1">
                <a:solidFill>
                  <a:srgbClr val="000000"/>
                </a:solidFill>
                <a:latin typeface="Arial" pitchFamily="34" charset="0"/>
                <a:cs typeface="Arial" pitchFamily="34" charset="0"/>
                <a:sym typeface="Calibri"/>
              </a:rPr>
              <a:t>dẫn</a:t>
            </a:r>
            <a:r>
              <a:rPr lang="en-US" sz="2600" kern="0" dirty="0">
                <a:solidFill>
                  <a:srgbClr val="000000"/>
                </a:solidFill>
                <a:latin typeface="Arial" pitchFamily="34" charset="0"/>
                <a:cs typeface="Arial" pitchFamily="34" charset="0"/>
                <a:sym typeface="Calibri"/>
              </a:rPr>
              <a:t> cụ </a:t>
            </a:r>
            <a:r>
              <a:rPr lang="en-US" sz="2600" kern="0" dirty="0" err="1">
                <a:solidFill>
                  <a:srgbClr val="000000"/>
                </a:solidFill>
                <a:latin typeface="Arial" pitchFamily="34" charset="0"/>
                <a:cs typeface="Arial" pitchFamily="34" charset="0"/>
                <a:sym typeface="Calibri"/>
              </a:rPr>
              <a:t>thê</a:t>
            </a:r>
            <a:r>
              <a:rPr lang="en-US" sz="2600" kern="0" dirty="0">
                <a:solidFill>
                  <a:srgbClr val="000000"/>
                </a:solidFill>
                <a:latin typeface="Arial" pitchFamily="34" charset="0"/>
                <a:cs typeface="Arial" pitchFamily="34" charset="0"/>
                <a:sym typeface="Calibri"/>
              </a:rPr>
              <a:t>̉ </a:t>
            </a:r>
            <a:r>
              <a:rPr lang="en-US" sz="2600" kern="0" dirty="0" err="1">
                <a:solidFill>
                  <a:srgbClr val="000000"/>
                </a:solidFill>
                <a:latin typeface="Arial" pitchFamily="34" charset="0"/>
                <a:cs typeface="Arial" pitchFamily="34" charset="0"/>
                <a:sym typeface="Calibri"/>
              </a:rPr>
              <a:t>của</a:t>
            </a:r>
            <a:r>
              <a:rPr lang="en-US" sz="2600" kern="0" dirty="0">
                <a:solidFill>
                  <a:srgbClr val="000000"/>
                </a:solidFill>
                <a:latin typeface="Arial" pitchFamily="34" charset="0"/>
                <a:cs typeface="Arial" pitchFamily="34" charset="0"/>
                <a:sym typeface="Calibri"/>
              </a:rPr>
              <a:t> </a:t>
            </a:r>
            <a:r>
              <a:rPr lang="en-US" sz="2600" kern="0" dirty="0" err="1">
                <a:solidFill>
                  <a:srgbClr val="000000"/>
                </a:solidFill>
                <a:latin typeface="Arial" pitchFamily="34" charset="0"/>
                <a:cs typeface="Arial" pitchFamily="34" charset="0"/>
                <a:sym typeface="Calibri"/>
              </a:rPr>
              <a:t>Bô</a:t>
            </a:r>
            <a:r>
              <a:rPr lang="en-US" sz="2600" kern="0" dirty="0">
                <a:solidFill>
                  <a:srgbClr val="000000"/>
                </a:solidFill>
                <a:latin typeface="Arial" pitchFamily="34" charset="0"/>
                <a:cs typeface="Arial" pitchFamily="34" charset="0"/>
                <a:sym typeface="Calibri"/>
              </a:rPr>
              <a:t>̣ </a:t>
            </a:r>
            <a:r>
              <a:rPr lang="en-US" sz="2600" kern="0" dirty="0" err="1">
                <a:solidFill>
                  <a:srgbClr val="000000"/>
                </a:solidFill>
                <a:latin typeface="Arial" pitchFamily="34" charset="0"/>
                <a:cs typeface="Arial" pitchFamily="34" charset="0"/>
                <a:sym typeface="Calibri"/>
              </a:rPr>
              <a:t>Giáo</a:t>
            </a:r>
            <a:r>
              <a:rPr lang="en-US" sz="2600" kern="0" dirty="0">
                <a:solidFill>
                  <a:srgbClr val="000000"/>
                </a:solidFill>
                <a:latin typeface="Arial" pitchFamily="34" charset="0"/>
                <a:cs typeface="Arial" pitchFamily="34" charset="0"/>
                <a:sym typeface="Calibri"/>
              </a:rPr>
              <a:t> </a:t>
            </a:r>
            <a:r>
              <a:rPr lang="en-US" sz="2600" kern="0" dirty="0" err="1">
                <a:solidFill>
                  <a:srgbClr val="000000"/>
                </a:solidFill>
                <a:latin typeface="Arial" pitchFamily="34" charset="0"/>
                <a:cs typeface="Arial" pitchFamily="34" charset="0"/>
                <a:sym typeface="Calibri"/>
              </a:rPr>
              <a:t>dục</a:t>
            </a:r>
            <a:r>
              <a:rPr lang="en-US" sz="2600" kern="0" dirty="0">
                <a:solidFill>
                  <a:srgbClr val="000000"/>
                </a:solidFill>
                <a:latin typeface="Arial" pitchFamily="34" charset="0"/>
                <a:cs typeface="Arial" pitchFamily="34" charset="0"/>
                <a:sym typeface="Calibri"/>
              </a:rPr>
              <a:t> </a:t>
            </a:r>
            <a:r>
              <a:rPr lang="vi-VN" sz="2600" kern="0">
                <a:solidFill>
                  <a:srgbClr val="000000"/>
                </a:solidFill>
                <a:cs typeface="Arial" pitchFamily="34" charset="0"/>
                <a:sym typeface="Calibri"/>
              </a:rPr>
              <a:t>và</a:t>
            </a:r>
            <a:r>
              <a:rPr lang="en-US" sz="2600" kern="0">
                <a:solidFill>
                  <a:srgbClr val="000000"/>
                </a:solidFill>
                <a:latin typeface="Arial" pitchFamily="34" charset="0"/>
                <a:cs typeface="Arial" pitchFamily="34" charset="0"/>
                <a:sym typeface="Calibri"/>
              </a:rPr>
              <a:t> </a:t>
            </a:r>
            <a:r>
              <a:rPr lang="en-US" sz="2600" kern="0" dirty="0" err="1">
                <a:solidFill>
                  <a:srgbClr val="000000"/>
                </a:solidFill>
                <a:latin typeface="Arial" pitchFamily="34" charset="0"/>
                <a:cs typeface="Arial" pitchFamily="34" charset="0"/>
                <a:sym typeface="Calibri"/>
              </a:rPr>
              <a:t>Đào</a:t>
            </a:r>
            <a:r>
              <a:rPr lang="en-US" sz="2600" kern="0" dirty="0">
                <a:solidFill>
                  <a:srgbClr val="000000"/>
                </a:solidFill>
                <a:latin typeface="Arial" pitchFamily="34" charset="0"/>
                <a:cs typeface="Arial" pitchFamily="34" charset="0"/>
                <a:sym typeface="Calibri"/>
              </a:rPr>
              <a:t> </a:t>
            </a:r>
            <a:r>
              <a:rPr lang="en-US" sz="2600" kern="0" dirty="0" err="1">
                <a:solidFill>
                  <a:srgbClr val="000000"/>
                </a:solidFill>
                <a:latin typeface="Arial" pitchFamily="34" charset="0"/>
                <a:cs typeface="Arial" pitchFamily="34" charset="0"/>
                <a:sym typeface="Calibri"/>
              </a:rPr>
              <a:t>tạo</a:t>
            </a:r>
            <a:r>
              <a:rPr lang="vi-VN" sz="2600" kern="0" dirty="0">
                <a:solidFill>
                  <a:srgbClr val="000000"/>
                </a:solidFill>
                <a:cs typeface="Arial" pitchFamily="34" charset="0"/>
                <a:sym typeface="Calibri"/>
              </a:rPr>
              <a:t>). </a:t>
            </a:r>
            <a:endParaRPr sz="2600" kern="0" dirty="0">
              <a:solidFill>
                <a:srgbClr val="000000"/>
              </a:solidFill>
              <a:latin typeface="Arial" pitchFamily="34" charset="0"/>
              <a:cs typeface="Arial" pitchFamily="34" charset="0"/>
              <a:sym typeface="Calibri"/>
            </a:endParaRPr>
          </a:p>
        </p:txBody>
      </p:sp>
    </p:spTree>
    <p:extLst>
      <p:ext uri="{BB962C8B-B14F-4D97-AF65-F5344CB8AC3E}">
        <p14:creationId xmlns:p14="http://schemas.microsoft.com/office/powerpoint/2010/main" val="339563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iterate>
                                    <p:tmAbs val="0"/>
                                  </p:iterate>
                                  <p:childTnLst>
                                    <p:set>
                                      <p:cBhvr>
                                        <p:cTn id="6" fill="hold"/>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iterate>
                                    <p:tmAbs val="0"/>
                                  </p:iterate>
                                  <p:childTnLst>
                                    <p:set>
                                      <p:cBhvr>
                                        <p:cTn id="11" fill="hold"/>
                                        <p:tgtEl>
                                          <p:spTgt spid="7"/>
                                        </p:tgtEl>
                                        <p:attrNameLst>
                                          <p:attrName>style.visibility</p:attrName>
                                        </p:attrNameLst>
                                      </p:cBhvr>
                                      <p:to>
                                        <p:strVal val="visible"/>
                                      </p:to>
                                    </p:set>
                                    <p:animEffect transition="in" filter="box(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p:tmAbs val="0"/>
                                  </p:iterate>
                                  <p:childTnLst>
                                    <p:set>
                                      <p:cBhvr>
                                        <p:cTn id="16" fill="hold"/>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p:tmAbs val="0"/>
                                  </p:iterate>
                                  <p:childTnLst>
                                    <p:set>
                                      <p:cBhvr>
                                        <p:cTn id="21" fill="hold"/>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P spid="7" grpId="0" animBg="1" advAuto="0"/>
      <p:bldP spid="8" grpId="0" animBg="1" advAuto="0"/>
      <p:bldP spid="9" grpId="0"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C2AC017-E0E5-CE43-5956-A9F29544D9DC}"/>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180">
            <a:extLst>
              <a:ext uri="{FF2B5EF4-FFF2-40B4-BE49-F238E27FC236}">
                <a16:creationId xmlns:a16="http://schemas.microsoft.com/office/drawing/2014/main" xmlns="" id="{7841FF79-4E8B-A0CA-D58C-8C58F0E08563}"/>
              </a:ext>
            </a:extLst>
          </p:cNvPr>
          <p:cNvSpPr txBox="1"/>
          <p:nvPr/>
        </p:nvSpPr>
        <p:spPr>
          <a:xfrm>
            <a:off x="524667" y="1117408"/>
            <a:ext cx="11337697"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en-US" sz="2600" b="1" kern="0" dirty="0">
                <a:solidFill>
                  <a:srgbClr val="00B0F0"/>
                </a:solidFill>
                <a:cs typeface="Arial" pitchFamily="34" charset="0"/>
                <a:sym typeface="Calibri"/>
              </a:rPr>
              <a:t>b) </a:t>
            </a:r>
            <a:r>
              <a:rPr lang="en-US" sz="2600" b="1" kern="0" dirty="0" err="1">
                <a:solidFill>
                  <a:srgbClr val="00B0F0"/>
                </a:solidFill>
                <a:cs typeface="Arial" pitchFamily="34" charset="0"/>
                <a:sym typeface="Calibri"/>
              </a:rPr>
              <a:t>Yêu</a:t>
            </a:r>
            <a:r>
              <a:rPr lang="en-US" sz="2600" b="1" kern="0" dirty="0">
                <a:solidFill>
                  <a:srgbClr val="00B0F0"/>
                </a:solidFill>
                <a:cs typeface="Arial" pitchFamily="34" charset="0"/>
                <a:sym typeface="Calibri"/>
              </a:rPr>
              <a:t> </a:t>
            </a:r>
            <a:r>
              <a:rPr lang="en-US" sz="2600" b="1" kern="0" dirty="0" err="1">
                <a:solidFill>
                  <a:srgbClr val="00B0F0"/>
                </a:solidFill>
                <a:cs typeface="Arial" pitchFamily="34" charset="0"/>
                <a:sym typeface="Calibri"/>
              </a:rPr>
              <a:t>cầu</a:t>
            </a:r>
            <a:r>
              <a:rPr lang="en-US" sz="2600" b="1" kern="0" dirty="0">
                <a:solidFill>
                  <a:srgbClr val="00B0F0"/>
                </a:solidFill>
                <a:cs typeface="Arial" pitchFamily="34" charset="0"/>
                <a:sym typeface="Calibri"/>
              </a:rPr>
              <a:t> </a:t>
            </a:r>
            <a:r>
              <a:rPr lang="en-US" sz="2600" b="1" kern="0" dirty="0" err="1">
                <a:solidFill>
                  <a:srgbClr val="00B0F0"/>
                </a:solidFill>
                <a:cs typeface="Arial" pitchFamily="34" charset="0"/>
                <a:sym typeface="Calibri"/>
              </a:rPr>
              <a:t>kiểm</a:t>
            </a:r>
            <a:r>
              <a:rPr lang="en-US" sz="2600" b="1" kern="0" dirty="0">
                <a:solidFill>
                  <a:srgbClr val="00B0F0"/>
                </a:solidFill>
                <a:cs typeface="Arial" pitchFamily="34" charset="0"/>
                <a:sym typeface="Calibri"/>
              </a:rPr>
              <a:t> </a:t>
            </a:r>
            <a:r>
              <a:rPr lang="en-US" sz="2600" b="1" kern="0" dirty="0" err="1">
                <a:solidFill>
                  <a:srgbClr val="00B0F0"/>
                </a:solidFill>
                <a:cs typeface="Arial" pitchFamily="34" charset="0"/>
                <a:sym typeface="Calibri"/>
              </a:rPr>
              <a:t>tra</a:t>
            </a:r>
            <a:r>
              <a:rPr lang="en-US" sz="2600" b="1" kern="0" dirty="0">
                <a:solidFill>
                  <a:srgbClr val="00B0F0"/>
                </a:solidFill>
                <a:cs typeface="Arial" pitchFamily="34" charset="0"/>
                <a:sym typeface="Calibri"/>
              </a:rPr>
              <a:t>, </a:t>
            </a:r>
            <a:r>
              <a:rPr lang="en-US" sz="2600" b="1" kern="0" dirty="0" err="1">
                <a:solidFill>
                  <a:srgbClr val="00B0F0"/>
                </a:solidFill>
                <a:cs typeface="Arial" pitchFamily="34" charset="0"/>
                <a:sym typeface="Calibri"/>
              </a:rPr>
              <a:t>đánh</a:t>
            </a:r>
            <a:r>
              <a:rPr lang="en-US" sz="2600" b="1" kern="0" dirty="0">
                <a:solidFill>
                  <a:srgbClr val="00B0F0"/>
                </a:solidFill>
                <a:cs typeface="Arial" pitchFamily="34" charset="0"/>
                <a:sym typeface="Calibri"/>
              </a:rPr>
              <a:t> </a:t>
            </a:r>
            <a:r>
              <a:rPr lang="en-US" sz="2600" b="1" kern="0" dirty="0" err="1">
                <a:solidFill>
                  <a:srgbClr val="00B0F0"/>
                </a:solidFill>
                <a:cs typeface="Arial" pitchFamily="34" charset="0"/>
                <a:sym typeface="Calibri"/>
              </a:rPr>
              <a:t>giá</a:t>
            </a:r>
            <a:endParaRPr sz="2600" b="1" kern="0" dirty="0">
              <a:solidFill>
                <a:srgbClr val="00B0F0"/>
              </a:solidFill>
              <a:cs typeface="Arial" pitchFamily="34" charset="0"/>
              <a:sym typeface="Calibri"/>
            </a:endParaRPr>
          </a:p>
        </p:txBody>
      </p:sp>
      <p:sp>
        <p:nvSpPr>
          <p:cNvPr id="6" name="TextBox 5">
            <a:extLst>
              <a:ext uri="{FF2B5EF4-FFF2-40B4-BE49-F238E27FC236}">
                <a16:creationId xmlns:a16="http://schemas.microsoft.com/office/drawing/2014/main" xmlns="" id="{7A42B87D-CCDB-A110-B066-D5D73AFB1A82}"/>
              </a:ext>
            </a:extLst>
          </p:cNvPr>
          <p:cNvSpPr txBox="1"/>
          <p:nvPr/>
        </p:nvSpPr>
        <p:spPr>
          <a:xfrm>
            <a:off x="277297" y="1609851"/>
            <a:ext cx="11414805" cy="15327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indent="457200" algn="just" hangingPunct="0">
              <a:lnSpc>
                <a:spcPct val="120000"/>
              </a:lnSpc>
              <a:spcBef>
                <a:spcPts val="600"/>
              </a:spcBef>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a:t>
            </a:r>
            <a:r>
              <a:rPr lang="en-US" sz="2600" kern="0" dirty="0">
                <a:solidFill>
                  <a:srgbClr val="000000"/>
                </a:solidFill>
                <a:latin typeface="Arial" pitchFamily="34" charset="0"/>
                <a:cs typeface="Arial" pitchFamily="34" charset="0"/>
                <a:sym typeface="Calibri"/>
              </a:rPr>
              <a:t>G</a:t>
            </a:r>
            <a:r>
              <a:rPr lang="vi-VN" sz="2600" kern="0" dirty="0">
                <a:solidFill>
                  <a:srgbClr val="000000"/>
                </a:solidFill>
                <a:cs typeface="Arial" pitchFamily="34" charset="0"/>
                <a:sym typeface="Calibri"/>
              </a:rPr>
              <a:t>iúp cho HS nhận ra: Những tiến bộ của bản thân thông qua học tập; sự tăng trưởng về năng lực vận động và trình độ thể lực so với chính mình ở giai đoạn trước đó</a:t>
            </a:r>
            <a:r>
              <a:rPr lang="en-US" sz="2600" kern="0" dirty="0">
                <a:solidFill>
                  <a:srgbClr val="000000"/>
                </a:solidFill>
                <a:cs typeface="Arial" pitchFamily="34" charset="0"/>
                <a:sym typeface="Calibri"/>
              </a:rPr>
              <a:t>.</a:t>
            </a:r>
            <a:endParaRPr sz="2600" kern="0" dirty="0">
              <a:solidFill>
                <a:srgbClr val="000000"/>
              </a:solidFill>
              <a:latin typeface="Arial" pitchFamily="34" charset="0"/>
              <a:cs typeface="Arial" pitchFamily="34" charset="0"/>
              <a:sym typeface="Calibri"/>
            </a:endParaRPr>
          </a:p>
        </p:txBody>
      </p:sp>
      <p:sp>
        <p:nvSpPr>
          <p:cNvPr id="7" name="TextBox 5">
            <a:extLst>
              <a:ext uri="{FF2B5EF4-FFF2-40B4-BE49-F238E27FC236}">
                <a16:creationId xmlns:a16="http://schemas.microsoft.com/office/drawing/2014/main" xmlns="" id="{0ECC9F64-5C1C-BBAF-7711-523A291F1BA5}"/>
              </a:ext>
            </a:extLst>
          </p:cNvPr>
          <p:cNvSpPr txBox="1"/>
          <p:nvPr/>
        </p:nvSpPr>
        <p:spPr>
          <a:xfrm>
            <a:off x="234860" y="3142578"/>
            <a:ext cx="11499677" cy="1052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indent="457200" algn="just" hangingPunct="0">
              <a:lnSpc>
                <a:spcPct val="120000"/>
              </a:lnSpc>
              <a:spcBef>
                <a:spcPts val="600"/>
              </a:spcBef>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Hình thành và phát triển ở HS động cơ, tính tích cực trong học tập (là yêu cầu có tính xuyên suốt của quá trình học tập).</a:t>
            </a:r>
            <a:endParaRPr sz="2600" kern="0" dirty="0">
              <a:solidFill>
                <a:srgbClr val="000000"/>
              </a:solidFill>
              <a:latin typeface="Arial" pitchFamily="34" charset="0"/>
              <a:cs typeface="Arial" pitchFamily="34" charset="0"/>
              <a:sym typeface="Calibri"/>
            </a:endParaRPr>
          </a:p>
        </p:txBody>
      </p:sp>
      <p:sp>
        <p:nvSpPr>
          <p:cNvPr id="8" name="TextBox 5">
            <a:extLst>
              <a:ext uri="{FF2B5EF4-FFF2-40B4-BE49-F238E27FC236}">
                <a16:creationId xmlns:a16="http://schemas.microsoft.com/office/drawing/2014/main" xmlns="" id="{A46E805D-86FF-E6F0-1F99-DC6846087925}"/>
              </a:ext>
            </a:extLst>
          </p:cNvPr>
          <p:cNvSpPr txBox="1"/>
          <p:nvPr/>
        </p:nvSpPr>
        <p:spPr>
          <a:xfrm>
            <a:off x="234860" y="4292148"/>
            <a:ext cx="11499677" cy="15327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indent="457200" algn="just" hangingPunct="0">
              <a:lnSpc>
                <a:spcPct val="120000"/>
              </a:lnSpc>
              <a:spcBef>
                <a:spcPts val="600"/>
              </a:spcBef>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Đánh giá mức độ tăng trưởng về kĩ năng vận động và trình độ thể lực của HS sau từng học kì là một trong những thông báo quan trọng của nhà trường đối với phụ huynh HS</a:t>
            </a:r>
            <a:r>
              <a:rPr lang="en-US" sz="2600" kern="0" dirty="0">
                <a:solidFill>
                  <a:srgbClr val="000000"/>
                </a:solidFill>
                <a:cs typeface="Arial" pitchFamily="34" charset="0"/>
                <a:sym typeface="Calibri"/>
              </a:rPr>
              <a:t>.</a:t>
            </a:r>
            <a:endParaRPr sz="2600" kern="0" dirty="0">
              <a:solidFill>
                <a:srgbClr val="000000"/>
              </a:solidFill>
              <a:latin typeface="Arial" pitchFamily="34" charset="0"/>
              <a:cs typeface="Arial" pitchFamily="34" charset="0"/>
              <a:sym typeface="Calibri"/>
            </a:endParaRPr>
          </a:p>
        </p:txBody>
      </p:sp>
    </p:spTree>
    <p:extLst>
      <p:ext uri="{BB962C8B-B14F-4D97-AF65-F5344CB8AC3E}">
        <p14:creationId xmlns:p14="http://schemas.microsoft.com/office/powerpoint/2010/main" val="322673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iterate>
                                    <p:tmAbs val="0"/>
                                  </p:iterate>
                                  <p:childTnLst>
                                    <p:set>
                                      <p:cBhvr>
                                        <p:cTn id="6" fill="hold"/>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p:tmAbs val="0"/>
                                  </p:iterate>
                                  <p:childTnLst>
                                    <p:set>
                                      <p:cBhvr>
                                        <p:cTn id="11" fill="hold"/>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p:tmAbs val="0"/>
                                  </p:iterate>
                                  <p:childTnLst>
                                    <p:set>
                                      <p:cBhvr>
                                        <p:cTn id="16" fill="hold"/>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p:tmAbs val="0"/>
                                  </p:iterate>
                                  <p:childTnLst>
                                    <p:set>
                                      <p:cBhvr>
                                        <p:cTn id="21" fill="hold"/>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6" grpId="0" animBg="1" advAuto="0"/>
      <p:bldP spid="7" grpId="0" animBg="1" advAuto="0"/>
      <p:bldP spid="8" grpId="0"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813B44B-0AF8-7EF4-58FF-76FF845DD2DE}"/>
              </a:ext>
            </a:extLst>
          </p:cNvPr>
          <p:cNvPicPr>
            <a:picLocks noChangeAspect="1"/>
          </p:cNvPicPr>
          <p:nvPr/>
        </p:nvPicPr>
        <p:blipFill>
          <a:blip r:embed="rId2"/>
          <a:stretch>
            <a:fillRect/>
          </a:stretch>
        </p:blipFill>
        <p:spPr>
          <a:xfrm>
            <a:off x="0" y="-10633"/>
            <a:ext cx="12192000" cy="6857999"/>
          </a:xfrm>
          <a:prstGeom prst="rect">
            <a:avLst/>
          </a:prstGeom>
        </p:spPr>
      </p:pic>
      <p:sp>
        <p:nvSpPr>
          <p:cNvPr id="5" name="Rectangle 180">
            <a:extLst>
              <a:ext uri="{FF2B5EF4-FFF2-40B4-BE49-F238E27FC236}">
                <a16:creationId xmlns:a16="http://schemas.microsoft.com/office/drawing/2014/main" xmlns="" id="{A0D7D194-5135-209C-1ECE-BF4093D6E989}"/>
              </a:ext>
            </a:extLst>
          </p:cNvPr>
          <p:cNvSpPr txBox="1"/>
          <p:nvPr/>
        </p:nvSpPr>
        <p:spPr>
          <a:xfrm>
            <a:off x="524667" y="1117408"/>
            <a:ext cx="11337697"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en-US" sz="2600" b="1" kern="0" dirty="0">
                <a:solidFill>
                  <a:srgbClr val="00B0F0"/>
                </a:solidFill>
                <a:cs typeface="Arial" pitchFamily="34" charset="0"/>
                <a:sym typeface="Calibri"/>
              </a:rPr>
              <a:t>c) </a:t>
            </a:r>
            <a:r>
              <a:rPr lang="en-US" sz="2600" b="1" kern="0" dirty="0" err="1">
                <a:solidFill>
                  <a:srgbClr val="00B0F0"/>
                </a:solidFill>
                <a:cs typeface="Arial" pitchFamily="34" charset="0"/>
                <a:sym typeface="Calibri"/>
              </a:rPr>
              <a:t>Nội</a:t>
            </a:r>
            <a:r>
              <a:rPr lang="en-US" sz="2600" b="1" kern="0" dirty="0">
                <a:solidFill>
                  <a:srgbClr val="00B0F0"/>
                </a:solidFill>
                <a:cs typeface="Arial" pitchFamily="34" charset="0"/>
                <a:sym typeface="Calibri"/>
              </a:rPr>
              <a:t> dung </a:t>
            </a:r>
            <a:r>
              <a:rPr lang="en-US" sz="2600" b="1" kern="0" dirty="0" err="1">
                <a:solidFill>
                  <a:srgbClr val="00B0F0"/>
                </a:solidFill>
                <a:cs typeface="Arial" pitchFamily="34" charset="0"/>
                <a:sym typeface="Calibri"/>
              </a:rPr>
              <a:t>kiểm</a:t>
            </a:r>
            <a:r>
              <a:rPr lang="en-US" sz="2600" b="1" kern="0" dirty="0">
                <a:solidFill>
                  <a:srgbClr val="00B0F0"/>
                </a:solidFill>
                <a:cs typeface="Arial" pitchFamily="34" charset="0"/>
                <a:sym typeface="Calibri"/>
              </a:rPr>
              <a:t> </a:t>
            </a:r>
            <a:r>
              <a:rPr lang="en-US" sz="2600" b="1" kern="0" dirty="0" err="1">
                <a:solidFill>
                  <a:srgbClr val="00B0F0"/>
                </a:solidFill>
                <a:cs typeface="Arial" pitchFamily="34" charset="0"/>
                <a:sym typeface="Calibri"/>
              </a:rPr>
              <a:t>tra</a:t>
            </a:r>
            <a:r>
              <a:rPr lang="en-US" sz="2600" b="1" kern="0" dirty="0">
                <a:solidFill>
                  <a:srgbClr val="00B0F0"/>
                </a:solidFill>
                <a:cs typeface="Arial" pitchFamily="34" charset="0"/>
                <a:sym typeface="Calibri"/>
              </a:rPr>
              <a:t>, </a:t>
            </a:r>
            <a:r>
              <a:rPr lang="en-US" sz="2600" b="1" kern="0" dirty="0" err="1">
                <a:solidFill>
                  <a:srgbClr val="00B0F0"/>
                </a:solidFill>
                <a:cs typeface="Arial" pitchFamily="34" charset="0"/>
                <a:sym typeface="Calibri"/>
              </a:rPr>
              <a:t>đánh</a:t>
            </a:r>
            <a:r>
              <a:rPr lang="en-US" sz="2600" b="1" kern="0" dirty="0">
                <a:solidFill>
                  <a:srgbClr val="00B0F0"/>
                </a:solidFill>
                <a:cs typeface="Arial" pitchFamily="34" charset="0"/>
                <a:sym typeface="Calibri"/>
              </a:rPr>
              <a:t> </a:t>
            </a:r>
            <a:r>
              <a:rPr lang="en-US" sz="2600" b="1" kern="0" dirty="0" err="1">
                <a:solidFill>
                  <a:srgbClr val="00B0F0"/>
                </a:solidFill>
                <a:cs typeface="Arial" pitchFamily="34" charset="0"/>
                <a:sym typeface="Calibri"/>
              </a:rPr>
              <a:t>giá</a:t>
            </a:r>
            <a:endParaRPr sz="2600" b="1" kern="0" dirty="0">
              <a:solidFill>
                <a:srgbClr val="00B0F0"/>
              </a:solidFill>
              <a:cs typeface="Arial" pitchFamily="34" charset="0"/>
              <a:sym typeface="Calibri"/>
            </a:endParaRPr>
          </a:p>
        </p:txBody>
      </p:sp>
      <p:sp>
        <p:nvSpPr>
          <p:cNvPr id="6" name="TextBox 5">
            <a:extLst>
              <a:ext uri="{FF2B5EF4-FFF2-40B4-BE49-F238E27FC236}">
                <a16:creationId xmlns:a16="http://schemas.microsoft.com/office/drawing/2014/main" xmlns="" id="{12D83269-3ACC-CFBB-9499-1F0BECE3B052}"/>
              </a:ext>
            </a:extLst>
          </p:cNvPr>
          <p:cNvSpPr txBox="1"/>
          <p:nvPr/>
        </p:nvSpPr>
        <p:spPr>
          <a:xfrm>
            <a:off x="447559" y="1609851"/>
            <a:ext cx="11122593" cy="5724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indent="457200" algn="just" hangingPunct="0">
              <a:lnSpc>
                <a:spcPct val="120000"/>
              </a:lnSpc>
              <a:spcBef>
                <a:spcPts val="600"/>
              </a:spcBef>
              <a:defRPr sz="2800"/>
            </a:pPr>
            <a:r>
              <a:rPr lang="vi-VN" sz="2600" kern="0" dirty="0">
                <a:solidFill>
                  <a:srgbClr val="000000"/>
                </a:solidFill>
                <a:cs typeface="Arial" pitchFamily="34" charset="0"/>
                <a:sym typeface="Calibri"/>
              </a:rPr>
              <a:t>- Các phẩm chất chủ yếu và năng lực chung.</a:t>
            </a:r>
            <a:endParaRPr sz="2600" kern="0" dirty="0">
              <a:solidFill>
                <a:srgbClr val="000000"/>
              </a:solidFill>
              <a:latin typeface="Arial" pitchFamily="34" charset="0"/>
              <a:cs typeface="Arial" pitchFamily="34" charset="0"/>
              <a:sym typeface="Calibri"/>
            </a:endParaRPr>
          </a:p>
        </p:txBody>
      </p:sp>
      <p:sp>
        <p:nvSpPr>
          <p:cNvPr id="7" name="TextBox 5">
            <a:extLst>
              <a:ext uri="{FF2B5EF4-FFF2-40B4-BE49-F238E27FC236}">
                <a16:creationId xmlns:a16="http://schemas.microsoft.com/office/drawing/2014/main" xmlns="" id="{DBEB56DB-684F-1A59-E65D-1885315497D8}"/>
              </a:ext>
            </a:extLst>
          </p:cNvPr>
          <p:cNvSpPr txBox="1"/>
          <p:nvPr/>
        </p:nvSpPr>
        <p:spPr>
          <a:xfrm>
            <a:off x="426754" y="2067723"/>
            <a:ext cx="11297247" cy="15327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indent="457200" algn="just" hangingPunct="0">
              <a:lnSpc>
                <a:spcPct val="120000"/>
              </a:lnSpc>
              <a:spcBef>
                <a:spcPts val="600"/>
              </a:spcBef>
              <a:defRPr sz="2800"/>
            </a:pPr>
            <a:r>
              <a:rPr lang="vi-VN" sz="2600" kern="0" dirty="0">
                <a:solidFill>
                  <a:srgbClr val="000000"/>
                </a:solidFill>
                <a:cs typeface="Arial" pitchFamily="34" charset="0"/>
                <a:sym typeface="Calibri"/>
              </a:rPr>
              <a:t>- Kiến thức chung về Giáo dục thể chất; kiến thức về bài tập vận động, môn thể thao (cách thực hiện động tác, kĩ thuật; phương pháp luyện tập; luật thi đấu…).</a:t>
            </a:r>
            <a:endParaRPr sz="2600" kern="0" dirty="0">
              <a:solidFill>
                <a:srgbClr val="000000"/>
              </a:solidFill>
              <a:latin typeface="Arial" pitchFamily="34" charset="0"/>
              <a:cs typeface="Arial" pitchFamily="34" charset="0"/>
              <a:sym typeface="Calibri"/>
            </a:endParaRPr>
          </a:p>
        </p:txBody>
      </p:sp>
      <p:sp>
        <p:nvSpPr>
          <p:cNvPr id="8" name="TextBox 5">
            <a:extLst>
              <a:ext uri="{FF2B5EF4-FFF2-40B4-BE49-F238E27FC236}">
                <a16:creationId xmlns:a16="http://schemas.microsoft.com/office/drawing/2014/main" xmlns="" id="{9C340EF2-E1C9-2E9D-C99E-9BCFA557F460}"/>
              </a:ext>
            </a:extLst>
          </p:cNvPr>
          <p:cNvSpPr txBox="1"/>
          <p:nvPr/>
        </p:nvSpPr>
        <p:spPr>
          <a:xfrm>
            <a:off x="447377" y="3480778"/>
            <a:ext cx="11297246" cy="1968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indent="457200" algn="just" hangingPunct="0">
              <a:lnSpc>
                <a:spcPct val="120000"/>
              </a:lnSpc>
              <a:spcBef>
                <a:spcPts val="600"/>
              </a:spcBef>
              <a:defRPr sz="2800"/>
            </a:pPr>
            <a:r>
              <a:rPr lang="vi-VN" sz="2600" kern="0" dirty="0">
                <a:solidFill>
                  <a:srgbClr val="000000"/>
                </a:solidFill>
                <a:cs typeface="Arial" pitchFamily="34" charset="0"/>
                <a:sym typeface="Calibri"/>
              </a:rPr>
              <a:t>- Kĩ năng thực hành động tác, kĩ thuật của môn thể thao (mức độ chính xác về phương hướng và vị trí của động tác trong không gian; năng lực liên kết động tác; khả năng định hướng và giữ thăng bằng; tốc độ và nhịp điệu thực động tác…).</a:t>
            </a:r>
            <a:endParaRPr sz="2600" kern="0" dirty="0">
              <a:solidFill>
                <a:srgbClr val="000000"/>
              </a:solidFill>
              <a:latin typeface="Arial" pitchFamily="34" charset="0"/>
              <a:cs typeface="Arial" pitchFamily="34" charset="0"/>
              <a:sym typeface="Calibri"/>
            </a:endParaRPr>
          </a:p>
        </p:txBody>
      </p:sp>
      <p:sp>
        <p:nvSpPr>
          <p:cNvPr id="9" name="TextBox 5">
            <a:extLst>
              <a:ext uri="{FF2B5EF4-FFF2-40B4-BE49-F238E27FC236}">
                <a16:creationId xmlns:a16="http://schemas.microsoft.com/office/drawing/2014/main" xmlns="" id="{33DFC017-0298-81FF-86FA-14B740D01377}"/>
              </a:ext>
            </a:extLst>
          </p:cNvPr>
          <p:cNvSpPr txBox="1"/>
          <p:nvPr/>
        </p:nvSpPr>
        <p:spPr>
          <a:xfrm>
            <a:off x="394855" y="5393710"/>
            <a:ext cx="11175297" cy="1052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indent="457200" algn="just" hangingPunct="0">
              <a:lnSpc>
                <a:spcPct val="120000"/>
              </a:lnSpc>
              <a:spcBef>
                <a:spcPts val="600"/>
              </a:spcBef>
              <a:defRPr sz="2800"/>
            </a:pPr>
            <a:r>
              <a:rPr lang="vi-VN" sz="2600" kern="0" dirty="0">
                <a:solidFill>
                  <a:srgbClr val="000000"/>
                </a:solidFill>
                <a:cs typeface="Arial" pitchFamily="34" charset="0"/>
                <a:sym typeface="Calibri"/>
              </a:rPr>
              <a:t>- Trình độ thể lực (theo lứa tuổi và tiêu chuẩn do Bộ Giáo dục và đào tạo ban hành).</a:t>
            </a:r>
            <a:endParaRPr sz="2600" kern="0" dirty="0">
              <a:solidFill>
                <a:srgbClr val="000000"/>
              </a:solidFill>
              <a:latin typeface="Arial" pitchFamily="34" charset="0"/>
              <a:cs typeface="Arial" pitchFamily="34" charset="0"/>
              <a:sym typeface="Calibri"/>
            </a:endParaRPr>
          </a:p>
        </p:txBody>
      </p:sp>
    </p:spTree>
    <p:extLst>
      <p:ext uri="{BB962C8B-B14F-4D97-AF65-F5344CB8AC3E}">
        <p14:creationId xmlns:p14="http://schemas.microsoft.com/office/powerpoint/2010/main" val="191105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iterate>
                                    <p:tmAbs val="0"/>
                                  </p:iterate>
                                  <p:childTnLst>
                                    <p:set>
                                      <p:cBhvr>
                                        <p:cTn id="6" fill="hold"/>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p:tmAbs val="0"/>
                                  </p:iterate>
                                  <p:childTnLst>
                                    <p:set>
                                      <p:cBhvr>
                                        <p:cTn id="11" fill="hold"/>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p:tmAbs val="0"/>
                                  </p:iterate>
                                  <p:childTnLst>
                                    <p:set>
                                      <p:cBhvr>
                                        <p:cTn id="16" fill="hold"/>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p:tmAbs val="0"/>
                                  </p:iterate>
                                  <p:childTnLst>
                                    <p:set>
                                      <p:cBhvr>
                                        <p:cTn id="21" fill="hold"/>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p:tmAbs val="0"/>
                                  </p:iterate>
                                  <p:childTnLst>
                                    <p:set>
                                      <p:cBhvr>
                                        <p:cTn id="26" fill="hold"/>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6" grpId="0" animBg="1" advAuto="0"/>
      <p:bldP spid="7" grpId="0" animBg="1" advAuto="0"/>
      <p:bldP spid="8" grpId="0" animBg="1" advAuto="0"/>
      <p:bldP spid="9"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0" y="0"/>
            <a:ext cx="12200180" cy="6858000"/>
          </a:xfrm>
          <a:prstGeom prst="rect">
            <a:avLst/>
          </a:prstGeom>
        </p:spPr>
      </p:pic>
      <p:sp>
        <p:nvSpPr>
          <p:cNvPr id="7" name="TextBox 6"/>
          <p:cNvSpPr txBox="1"/>
          <p:nvPr/>
        </p:nvSpPr>
        <p:spPr>
          <a:xfrm>
            <a:off x="966601" y="1913888"/>
            <a:ext cx="3503775" cy="369332"/>
          </a:xfrm>
          <a:prstGeom prst="rect">
            <a:avLst/>
          </a:prstGeom>
          <a:noFill/>
        </p:spPr>
        <p:txBody>
          <a:bodyPr wrap="square" rtlCol="0">
            <a:spAutoFit/>
          </a:bodyPr>
          <a:lstStyle/>
          <a:p>
            <a:r>
              <a:rPr lang="en-US" b="1" dirty="0" err="1">
                <a:solidFill>
                  <a:srgbClr val="0070C0"/>
                </a:solidFill>
                <a:latin typeface="Myriad Pro" panose="020B0503030403020204" pitchFamily="34" charset="0"/>
              </a:rPr>
              <a:t>Tác</a:t>
            </a:r>
            <a:r>
              <a:rPr lang="en-US" b="1" dirty="0">
                <a:solidFill>
                  <a:srgbClr val="0070C0"/>
                </a:solidFill>
                <a:latin typeface="Myriad Pro" panose="020B0503030403020204" pitchFamily="34" charset="0"/>
              </a:rPr>
              <a:t> </a:t>
            </a:r>
            <a:r>
              <a:rPr lang="en-US" b="1" dirty="0" err="1">
                <a:solidFill>
                  <a:srgbClr val="0070C0"/>
                </a:solidFill>
                <a:latin typeface="Myriad Pro" panose="020B0503030403020204" pitchFamily="34" charset="0"/>
              </a:rPr>
              <a:t>giả</a:t>
            </a:r>
            <a:r>
              <a:rPr lang="en-US" b="1" dirty="0">
                <a:solidFill>
                  <a:srgbClr val="0070C0"/>
                </a:solidFill>
                <a:latin typeface="Myriad Pro" panose="020B0503030403020204" pitchFamily="34" charset="0"/>
              </a:rPr>
              <a:t>:</a:t>
            </a:r>
          </a:p>
        </p:txBody>
      </p:sp>
      <p:sp>
        <p:nvSpPr>
          <p:cNvPr id="8" name="Rectangle 7"/>
          <p:cNvSpPr/>
          <p:nvPr/>
        </p:nvSpPr>
        <p:spPr>
          <a:xfrm>
            <a:off x="966601" y="1331053"/>
            <a:ext cx="5004896" cy="461665"/>
          </a:xfrm>
          <a:prstGeom prst="rect">
            <a:avLst/>
          </a:prstGeom>
        </p:spPr>
        <p:txBody>
          <a:bodyPr wrap="none">
            <a:spAutoFit/>
          </a:bodyPr>
          <a:lstStyle/>
          <a:p>
            <a:r>
              <a:rPr lang="en-US" sz="2400" b="1" dirty="0">
                <a:solidFill>
                  <a:srgbClr val="0070C0"/>
                </a:solidFill>
                <a:latin typeface="Myriad Pro" panose="020B0503030403020204" pitchFamily="34" charset="0"/>
                <a:cs typeface="Myriad Arabic" panose="01010101010101010101" pitchFamily="50" charset="-78"/>
              </a:rPr>
              <a:t>GIÁO DỤC THỂ CHẤT 11 – BÓNG ĐÁ</a:t>
            </a:r>
            <a:endParaRPr lang="en-US" dirty="0">
              <a:solidFill>
                <a:srgbClr val="0070C0"/>
              </a:solidFill>
            </a:endParaRPr>
          </a:p>
        </p:txBody>
      </p:sp>
      <p:grpSp>
        <p:nvGrpSpPr>
          <p:cNvPr id="9" name="Google Shape;165;p10">
            <a:extLst>
              <a:ext uri="{FF2B5EF4-FFF2-40B4-BE49-F238E27FC236}">
                <a16:creationId xmlns:a16="http://schemas.microsoft.com/office/drawing/2014/main" xmlns="" id="{CC0F8964-0A89-4EA0-B48A-DADABC71ADF2}"/>
              </a:ext>
            </a:extLst>
          </p:cNvPr>
          <p:cNvGrpSpPr/>
          <p:nvPr/>
        </p:nvGrpSpPr>
        <p:grpSpPr>
          <a:xfrm>
            <a:off x="832851" y="2353269"/>
            <a:ext cx="5647104" cy="2812028"/>
            <a:chOff x="-5918119" y="614069"/>
            <a:chExt cx="5348980" cy="2244322"/>
          </a:xfrm>
        </p:grpSpPr>
        <p:sp>
          <p:nvSpPr>
            <p:cNvPr id="10" name="Google Shape;168;p10">
              <a:extLst>
                <a:ext uri="{FF2B5EF4-FFF2-40B4-BE49-F238E27FC236}">
                  <a16:creationId xmlns:a16="http://schemas.microsoft.com/office/drawing/2014/main" xmlns="" id="{D9E15440-69EC-4C3C-A801-666650439F74}"/>
                </a:ext>
              </a:extLst>
            </p:cNvPr>
            <p:cNvSpPr txBox="1"/>
            <p:nvPr/>
          </p:nvSpPr>
          <p:spPr>
            <a:xfrm>
              <a:off x="-5918119" y="614069"/>
              <a:ext cx="5316600" cy="293100"/>
            </a:xfrm>
            <a:prstGeom prst="rect">
              <a:avLst/>
            </a:prstGeom>
            <a:noFill/>
            <a:ln>
              <a:noFill/>
            </a:ln>
          </p:spPr>
          <p:txBody>
            <a:bodyPr spcFirstLastPara="1" wrap="square" lIns="154650" tIns="0" rIns="154650" bIns="0" anchor="ctr" anchorCtr="0">
              <a:noAutofit/>
            </a:bodyPr>
            <a:lstStyle/>
            <a:p>
              <a:pPr>
                <a:lnSpc>
                  <a:spcPct val="90000"/>
                </a:lnSpc>
                <a:buClr>
                  <a:srgbClr val="000000"/>
                </a:buClr>
                <a:buFont typeface="Arial"/>
                <a:buNone/>
                <a:defRPr/>
              </a:pPr>
              <a:r>
                <a:rPr lang="en-US" b="1" kern="0" dirty="0" err="1">
                  <a:solidFill>
                    <a:srgbClr val="4A5C65"/>
                  </a:solidFill>
                  <a:latin typeface="Arial"/>
                  <a:ea typeface="Arial"/>
                  <a:cs typeface="Arial"/>
                  <a:sym typeface="Arial"/>
                </a:rPr>
                <a:t>Tổng</a:t>
              </a:r>
              <a:r>
                <a:rPr lang="en-US" b="1" kern="0" dirty="0">
                  <a:solidFill>
                    <a:srgbClr val="4A5C65"/>
                  </a:solidFill>
                  <a:latin typeface="Arial"/>
                  <a:ea typeface="Arial"/>
                  <a:cs typeface="Arial"/>
                  <a:sym typeface="Arial"/>
                </a:rPr>
                <a:t> </a:t>
              </a:r>
              <a:r>
                <a:rPr lang="en-US" b="1" kern="0" dirty="0" err="1">
                  <a:solidFill>
                    <a:srgbClr val="4A5C65"/>
                  </a:solidFill>
                  <a:latin typeface="Arial"/>
                  <a:ea typeface="Arial"/>
                  <a:cs typeface="Arial"/>
                  <a:sym typeface="Arial"/>
                </a:rPr>
                <a:t>Chủ</a:t>
              </a:r>
              <a:r>
                <a:rPr lang="en-US" b="1" kern="0" dirty="0">
                  <a:solidFill>
                    <a:srgbClr val="4A5C65"/>
                  </a:solidFill>
                  <a:latin typeface="Arial"/>
                  <a:ea typeface="Arial"/>
                  <a:cs typeface="Arial"/>
                  <a:sym typeface="Arial"/>
                </a:rPr>
                <a:t> </a:t>
              </a:r>
              <a:r>
                <a:rPr lang="en-US" b="1" kern="0" dirty="0" err="1">
                  <a:solidFill>
                    <a:srgbClr val="4A5C65"/>
                  </a:solidFill>
                  <a:latin typeface="Arial"/>
                  <a:ea typeface="Arial"/>
                  <a:cs typeface="Arial"/>
                  <a:sym typeface="Arial"/>
                </a:rPr>
                <a:t>biên</a:t>
              </a:r>
              <a:r>
                <a:rPr lang="en-US" b="1" kern="0" dirty="0">
                  <a:solidFill>
                    <a:srgbClr val="4A5C65"/>
                  </a:solidFill>
                  <a:latin typeface="Arial"/>
                  <a:ea typeface="Arial"/>
                  <a:cs typeface="Arial"/>
                  <a:sym typeface="Arial"/>
                </a:rPr>
                <a:t> PGS.TS.</a:t>
              </a:r>
              <a:r>
                <a:rPr lang="vi-VN" b="1" kern="0" dirty="0">
                  <a:solidFill>
                    <a:srgbClr val="4A5C65"/>
                  </a:solidFill>
                  <a:ea typeface="Arial"/>
                  <a:cs typeface="Arial"/>
                  <a:sym typeface="Arial"/>
                </a:rPr>
                <a:t> NGUYỄN DUY QUYẾT</a:t>
              </a:r>
              <a:r>
                <a:rPr lang="en-US" b="1" kern="0" dirty="0">
                  <a:solidFill>
                    <a:srgbClr val="4A5C65"/>
                  </a:solidFill>
                  <a:latin typeface="Arial"/>
                  <a:ea typeface="Arial"/>
                  <a:cs typeface="Arial"/>
                  <a:sym typeface="Arial"/>
                </a:rPr>
                <a:t> </a:t>
              </a:r>
              <a:endParaRPr b="1" kern="0" dirty="0">
                <a:solidFill>
                  <a:srgbClr val="4A5C65"/>
                </a:solidFill>
                <a:latin typeface="Arial"/>
                <a:ea typeface="Arial"/>
                <a:cs typeface="Arial"/>
                <a:sym typeface="Arial"/>
              </a:endParaRPr>
            </a:p>
          </p:txBody>
        </p:sp>
        <p:sp>
          <p:nvSpPr>
            <p:cNvPr id="11" name="Google Shape;171;p10">
              <a:extLst>
                <a:ext uri="{FF2B5EF4-FFF2-40B4-BE49-F238E27FC236}">
                  <a16:creationId xmlns:a16="http://schemas.microsoft.com/office/drawing/2014/main" xmlns="" id="{B23FADBE-1C00-4C1D-8A06-6156320AE0C8}"/>
                </a:ext>
              </a:extLst>
            </p:cNvPr>
            <p:cNvSpPr txBox="1"/>
            <p:nvPr/>
          </p:nvSpPr>
          <p:spPr>
            <a:xfrm>
              <a:off x="-5885739" y="976727"/>
              <a:ext cx="5316600" cy="293100"/>
            </a:xfrm>
            <a:prstGeom prst="rect">
              <a:avLst/>
            </a:prstGeom>
            <a:noFill/>
            <a:ln>
              <a:noFill/>
            </a:ln>
          </p:spPr>
          <p:txBody>
            <a:bodyPr spcFirstLastPara="1" wrap="square" lIns="154650" tIns="0" rIns="154650" bIns="0" anchor="ctr" anchorCtr="0">
              <a:noAutofit/>
            </a:bodyPr>
            <a:lstStyle/>
            <a:p>
              <a:pPr>
                <a:lnSpc>
                  <a:spcPct val="90000"/>
                </a:lnSpc>
                <a:buClr>
                  <a:srgbClr val="000000"/>
                </a:buClr>
                <a:buFont typeface="Arial"/>
                <a:buNone/>
                <a:defRPr/>
              </a:pPr>
              <a:r>
                <a:rPr lang="en-US" b="1" kern="0" dirty="0" err="1">
                  <a:solidFill>
                    <a:srgbClr val="4A5C65"/>
                  </a:solidFill>
                  <a:latin typeface="Arial"/>
                  <a:ea typeface="Arial"/>
                  <a:cs typeface="Arial"/>
                  <a:sym typeface="Arial"/>
                </a:rPr>
                <a:t>Chủ</a:t>
              </a:r>
              <a:r>
                <a:rPr lang="en-US" b="1" kern="0" dirty="0">
                  <a:solidFill>
                    <a:srgbClr val="4A5C65"/>
                  </a:solidFill>
                  <a:latin typeface="Arial"/>
                  <a:ea typeface="Arial"/>
                  <a:cs typeface="Arial"/>
                  <a:sym typeface="Arial"/>
                </a:rPr>
                <a:t> </a:t>
              </a:r>
              <a:r>
                <a:rPr lang="en-US" b="1" kern="0" dirty="0" err="1">
                  <a:solidFill>
                    <a:srgbClr val="4A5C65"/>
                  </a:solidFill>
                  <a:latin typeface="Arial"/>
                  <a:ea typeface="Arial"/>
                  <a:cs typeface="Arial"/>
                  <a:sym typeface="Arial"/>
                </a:rPr>
                <a:t>biên</a:t>
              </a:r>
              <a:r>
                <a:rPr lang="en-US" b="1" kern="0" dirty="0">
                  <a:solidFill>
                    <a:srgbClr val="4A5C65"/>
                  </a:solidFill>
                  <a:latin typeface="Arial"/>
                  <a:ea typeface="Arial"/>
                  <a:cs typeface="Arial"/>
                  <a:sym typeface="Arial"/>
                </a:rPr>
                <a:t> </a:t>
              </a:r>
              <a:r>
                <a:rPr lang="vi-VN" b="1" kern="0" dirty="0">
                  <a:solidFill>
                    <a:srgbClr val="4A5C65"/>
                  </a:solidFill>
                  <a:ea typeface="Arial"/>
                  <a:cs typeface="Arial"/>
                  <a:sym typeface="Arial"/>
                </a:rPr>
                <a:t>P</a:t>
              </a:r>
              <a:r>
                <a:rPr lang="en-US" b="1" kern="0" dirty="0">
                  <a:solidFill>
                    <a:srgbClr val="4A5C65"/>
                  </a:solidFill>
                  <a:latin typeface="Arial"/>
                  <a:ea typeface="Arial"/>
                  <a:cs typeface="Arial"/>
                  <a:sym typeface="Arial"/>
                </a:rPr>
                <a:t>GS.TS. HỒ ĐẮC SƠN</a:t>
              </a:r>
              <a:endParaRPr b="1" kern="0" dirty="0">
                <a:solidFill>
                  <a:srgbClr val="4A5C65"/>
                </a:solidFill>
                <a:latin typeface="Arial"/>
                <a:ea typeface="Arial"/>
                <a:cs typeface="Arial"/>
                <a:sym typeface="Arial"/>
              </a:endParaRPr>
            </a:p>
          </p:txBody>
        </p:sp>
        <p:sp>
          <p:nvSpPr>
            <p:cNvPr id="12" name="Google Shape;177;p10">
              <a:extLst>
                <a:ext uri="{FF2B5EF4-FFF2-40B4-BE49-F238E27FC236}">
                  <a16:creationId xmlns:a16="http://schemas.microsoft.com/office/drawing/2014/main" xmlns="" id="{F30A61FA-3859-40C6-B20F-08FD3BC730BE}"/>
                </a:ext>
              </a:extLst>
            </p:cNvPr>
            <p:cNvSpPr txBox="1"/>
            <p:nvPr/>
          </p:nvSpPr>
          <p:spPr>
            <a:xfrm>
              <a:off x="-5891857" y="1386658"/>
              <a:ext cx="5316600" cy="293100"/>
            </a:xfrm>
            <a:prstGeom prst="rect">
              <a:avLst/>
            </a:prstGeom>
            <a:noFill/>
            <a:ln>
              <a:noFill/>
            </a:ln>
          </p:spPr>
          <p:txBody>
            <a:bodyPr spcFirstLastPara="1" wrap="square" lIns="154650" tIns="0" rIns="154650" bIns="0" anchor="ctr" anchorCtr="0">
              <a:noAutofit/>
            </a:bodyPr>
            <a:lstStyle/>
            <a:p>
              <a:pPr>
                <a:lnSpc>
                  <a:spcPct val="90000"/>
                </a:lnSpc>
                <a:buClr>
                  <a:srgbClr val="000000"/>
                </a:buClr>
                <a:buFont typeface="Arial"/>
                <a:buNone/>
                <a:defRPr/>
              </a:pPr>
              <a:r>
                <a:rPr lang="vi-VN" b="1" kern="0" dirty="0">
                  <a:solidFill>
                    <a:srgbClr val="4A5C65"/>
                  </a:solidFill>
                  <a:ea typeface="Arial"/>
                  <a:cs typeface="Arial"/>
                  <a:sym typeface="Arial"/>
                </a:rPr>
                <a:t>TS.</a:t>
              </a:r>
              <a:r>
                <a:rPr lang="en-US" b="1" kern="0" dirty="0">
                  <a:solidFill>
                    <a:srgbClr val="4A5C65"/>
                  </a:solidFill>
                  <a:latin typeface="Arial"/>
                  <a:ea typeface="Arial"/>
                  <a:cs typeface="Arial"/>
                  <a:sym typeface="Arial"/>
                </a:rPr>
                <a:t> NGUYỄN THỊ HÀ</a:t>
              </a:r>
              <a:endParaRPr b="1" kern="0" dirty="0">
                <a:solidFill>
                  <a:srgbClr val="4A5C65"/>
                </a:solidFill>
                <a:latin typeface="Arial"/>
                <a:ea typeface="Arial"/>
                <a:cs typeface="Arial"/>
                <a:sym typeface="Arial"/>
              </a:endParaRPr>
            </a:p>
          </p:txBody>
        </p:sp>
        <p:sp>
          <p:nvSpPr>
            <p:cNvPr id="13" name="Google Shape;183;p10">
              <a:extLst>
                <a:ext uri="{FF2B5EF4-FFF2-40B4-BE49-F238E27FC236}">
                  <a16:creationId xmlns:a16="http://schemas.microsoft.com/office/drawing/2014/main" xmlns="" id="{94887443-77F9-400C-AC4A-571E9B92856C}"/>
                </a:ext>
              </a:extLst>
            </p:cNvPr>
            <p:cNvSpPr txBox="1"/>
            <p:nvPr/>
          </p:nvSpPr>
          <p:spPr>
            <a:xfrm>
              <a:off x="-5891857" y="1750766"/>
              <a:ext cx="5316600" cy="293100"/>
            </a:xfrm>
            <a:prstGeom prst="rect">
              <a:avLst/>
            </a:prstGeom>
            <a:noFill/>
            <a:ln>
              <a:noFill/>
            </a:ln>
          </p:spPr>
          <p:txBody>
            <a:bodyPr spcFirstLastPara="1" wrap="square" lIns="154650" tIns="0" rIns="154650" bIns="0" anchor="ctr" anchorCtr="0">
              <a:noAutofit/>
            </a:bodyPr>
            <a:lstStyle/>
            <a:p>
              <a:pPr>
                <a:lnSpc>
                  <a:spcPct val="90000"/>
                </a:lnSpc>
                <a:buClr>
                  <a:srgbClr val="000000"/>
                </a:buClr>
                <a:buFont typeface="Arial"/>
                <a:buNone/>
                <a:defRPr/>
              </a:pPr>
              <a:r>
                <a:rPr lang="en-US" b="1" kern="0" dirty="0">
                  <a:solidFill>
                    <a:srgbClr val="4A5C65"/>
                  </a:solidFill>
                  <a:latin typeface="Arial"/>
                  <a:ea typeface="Arial"/>
                  <a:cs typeface="Arial"/>
                  <a:sym typeface="Arial"/>
                </a:rPr>
                <a:t>PGS.</a:t>
              </a:r>
              <a:r>
                <a:rPr lang="vi-VN" b="1" kern="0" dirty="0">
                  <a:solidFill>
                    <a:srgbClr val="4A5C65"/>
                  </a:solidFill>
                  <a:ea typeface="Arial"/>
                  <a:cs typeface="Arial"/>
                  <a:sym typeface="Arial"/>
                </a:rPr>
                <a:t>TS</a:t>
              </a:r>
              <a:r>
                <a:rPr lang="en-US" b="1" kern="0" dirty="0">
                  <a:solidFill>
                    <a:srgbClr val="4A5C65"/>
                  </a:solidFill>
                  <a:latin typeface="Arial"/>
                  <a:ea typeface="Arial"/>
                  <a:cs typeface="Arial"/>
                  <a:sym typeface="Arial"/>
                </a:rPr>
                <a:t>. LÊ TRƯỜNG SƠN CHẤN HẢI</a:t>
              </a:r>
              <a:endParaRPr b="1" kern="0" dirty="0">
                <a:solidFill>
                  <a:srgbClr val="4A5C65"/>
                </a:solidFill>
                <a:latin typeface="Arial"/>
                <a:ea typeface="Arial"/>
                <a:cs typeface="Arial"/>
                <a:sym typeface="Arial"/>
              </a:endParaRPr>
            </a:p>
          </p:txBody>
        </p:sp>
        <p:sp>
          <p:nvSpPr>
            <p:cNvPr id="14" name="Google Shape;186;p10">
              <a:extLst>
                <a:ext uri="{FF2B5EF4-FFF2-40B4-BE49-F238E27FC236}">
                  <a16:creationId xmlns:a16="http://schemas.microsoft.com/office/drawing/2014/main" xmlns="" id="{8E68F036-2216-4685-8FF8-8B1AD7EBB526}"/>
                </a:ext>
              </a:extLst>
            </p:cNvPr>
            <p:cNvSpPr txBox="1"/>
            <p:nvPr/>
          </p:nvSpPr>
          <p:spPr>
            <a:xfrm>
              <a:off x="-5891857" y="2144204"/>
              <a:ext cx="5316600" cy="293100"/>
            </a:xfrm>
            <a:prstGeom prst="rect">
              <a:avLst/>
            </a:prstGeom>
            <a:noFill/>
            <a:ln>
              <a:noFill/>
            </a:ln>
          </p:spPr>
          <p:txBody>
            <a:bodyPr spcFirstLastPara="1" wrap="square" lIns="154650" tIns="0" rIns="154650" bIns="0" anchor="ctr" anchorCtr="0">
              <a:noAutofit/>
            </a:bodyPr>
            <a:lstStyle/>
            <a:p>
              <a:pPr>
                <a:lnSpc>
                  <a:spcPct val="90000"/>
                </a:lnSpc>
                <a:buClr>
                  <a:srgbClr val="000000"/>
                </a:buClr>
                <a:buFont typeface="Arial"/>
                <a:buNone/>
                <a:defRPr/>
              </a:pPr>
              <a:r>
                <a:rPr lang="vi-VN" b="1" kern="0" dirty="0">
                  <a:solidFill>
                    <a:srgbClr val="4A5C65"/>
                  </a:solidFill>
                  <a:ea typeface="Arial"/>
                  <a:cs typeface="Arial"/>
                  <a:sym typeface="Arial"/>
                </a:rPr>
                <a:t>TS</a:t>
              </a:r>
              <a:r>
                <a:rPr lang="en-US" b="1" kern="0" dirty="0">
                  <a:solidFill>
                    <a:srgbClr val="4A5C65"/>
                  </a:solidFill>
                  <a:latin typeface="Arial"/>
                  <a:ea typeface="Arial"/>
                  <a:cs typeface="Arial"/>
                  <a:sym typeface="Arial"/>
                </a:rPr>
                <a:t>. TRẦN NGỌC MINH</a:t>
              </a:r>
              <a:endParaRPr b="1" kern="0" dirty="0">
                <a:solidFill>
                  <a:srgbClr val="4A5C65"/>
                </a:solidFill>
                <a:latin typeface="Arial"/>
                <a:ea typeface="Arial"/>
                <a:cs typeface="Arial"/>
                <a:sym typeface="Arial"/>
              </a:endParaRPr>
            </a:p>
          </p:txBody>
        </p:sp>
        <p:sp>
          <p:nvSpPr>
            <p:cNvPr id="15" name="Google Shape;186;p10">
              <a:extLst>
                <a:ext uri="{FF2B5EF4-FFF2-40B4-BE49-F238E27FC236}">
                  <a16:creationId xmlns:a16="http://schemas.microsoft.com/office/drawing/2014/main" xmlns="" id="{0BC992D4-8813-46CB-B20E-815898A6F937}"/>
                </a:ext>
              </a:extLst>
            </p:cNvPr>
            <p:cNvSpPr txBox="1"/>
            <p:nvPr/>
          </p:nvSpPr>
          <p:spPr>
            <a:xfrm>
              <a:off x="-5885739" y="2565291"/>
              <a:ext cx="5316600" cy="293100"/>
            </a:xfrm>
            <a:prstGeom prst="rect">
              <a:avLst/>
            </a:prstGeom>
            <a:noFill/>
            <a:ln>
              <a:noFill/>
            </a:ln>
          </p:spPr>
          <p:txBody>
            <a:bodyPr spcFirstLastPara="1" wrap="square" lIns="154650" tIns="0" rIns="154650" bIns="0" anchor="ctr" anchorCtr="0">
              <a:noAutofit/>
            </a:bodyPr>
            <a:lstStyle/>
            <a:p>
              <a:pPr>
                <a:lnSpc>
                  <a:spcPct val="90000"/>
                </a:lnSpc>
                <a:buClr>
                  <a:srgbClr val="000000"/>
                </a:buClr>
                <a:buFont typeface="Arial"/>
                <a:buNone/>
                <a:defRPr/>
              </a:pPr>
              <a:r>
                <a:rPr lang="vi-VN" b="1" kern="0" dirty="0">
                  <a:solidFill>
                    <a:srgbClr val="4A5C65"/>
                  </a:solidFill>
                  <a:ea typeface="Arial"/>
                  <a:cs typeface="Arial"/>
                  <a:sym typeface="Arial"/>
                </a:rPr>
                <a:t>TS</a:t>
              </a:r>
              <a:r>
                <a:rPr lang="en-US" b="1" kern="0" dirty="0">
                  <a:solidFill>
                    <a:srgbClr val="4A5C65"/>
                  </a:solidFill>
                  <a:latin typeface="Arial"/>
                  <a:ea typeface="Arial"/>
                  <a:cs typeface="Arial"/>
                  <a:sym typeface="Arial"/>
                </a:rPr>
                <a:t>. NGUYỄN DUY TUYẾN</a:t>
              </a:r>
              <a:endParaRPr b="1" kern="0" dirty="0">
                <a:solidFill>
                  <a:srgbClr val="4A5C65"/>
                </a:solidFill>
                <a:latin typeface="Arial"/>
                <a:ea typeface="Arial"/>
                <a:cs typeface="Arial"/>
                <a:sym typeface="Arial"/>
              </a:endParaRPr>
            </a:p>
          </p:txBody>
        </p:sp>
      </p:grpSp>
      <p:pic>
        <p:nvPicPr>
          <p:cNvPr id="16" name="Picture 15">
            <a:extLst>
              <a:ext uri="{FF2B5EF4-FFF2-40B4-BE49-F238E27FC236}">
                <a16:creationId xmlns:a16="http://schemas.microsoft.com/office/drawing/2014/main" xmlns="" id="{6C9EFE66-0CA7-297D-19D1-B6D5C98A4538}"/>
              </a:ext>
            </a:extLst>
          </p:cNvPr>
          <p:cNvPicPr>
            <a:picLocks noChangeAspect="1"/>
          </p:cNvPicPr>
          <p:nvPr/>
        </p:nvPicPr>
        <p:blipFill>
          <a:blip r:embed="rId3"/>
          <a:stretch>
            <a:fillRect/>
          </a:stretch>
        </p:blipFill>
        <p:spPr>
          <a:xfrm>
            <a:off x="6904293" y="2100435"/>
            <a:ext cx="4477304" cy="3708474"/>
          </a:xfrm>
          <a:prstGeom prst="rect">
            <a:avLst/>
          </a:prstGeom>
        </p:spPr>
      </p:pic>
    </p:spTree>
    <p:extLst>
      <p:ext uri="{BB962C8B-B14F-4D97-AF65-F5344CB8AC3E}">
        <p14:creationId xmlns:p14="http://schemas.microsoft.com/office/powerpoint/2010/main" val="314892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514DDA8-E14F-F0D8-163A-585DE5A33AD0}"/>
              </a:ext>
            </a:extLst>
          </p:cNvPr>
          <p:cNvPicPr>
            <a:picLocks noChangeAspect="1"/>
          </p:cNvPicPr>
          <p:nvPr/>
        </p:nvPicPr>
        <p:blipFill>
          <a:blip r:embed="rId2"/>
          <a:stretch>
            <a:fillRect/>
          </a:stretch>
        </p:blipFill>
        <p:spPr>
          <a:xfrm>
            <a:off x="0" y="-170975"/>
            <a:ext cx="12192000" cy="6857999"/>
          </a:xfrm>
          <a:prstGeom prst="rect">
            <a:avLst/>
          </a:prstGeom>
        </p:spPr>
      </p:pic>
      <p:sp>
        <p:nvSpPr>
          <p:cNvPr id="5" name="Rectangle 180">
            <a:extLst>
              <a:ext uri="{FF2B5EF4-FFF2-40B4-BE49-F238E27FC236}">
                <a16:creationId xmlns:a16="http://schemas.microsoft.com/office/drawing/2014/main" xmlns="" id="{C1B9DFEE-B436-71F3-2D9E-F556BFA24702}"/>
              </a:ext>
            </a:extLst>
          </p:cNvPr>
          <p:cNvSpPr txBox="1"/>
          <p:nvPr/>
        </p:nvSpPr>
        <p:spPr>
          <a:xfrm>
            <a:off x="556111" y="975096"/>
            <a:ext cx="10073790"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en-US" sz="2600" b="1" kern="0" dirty="0">
                <a:solidFill>
                  <a:srgbClr val="00B0F0"/>
                </a:solidFill>
                <a:cs typeface="Arial" pitchFamily="34" charset="0"/>
                <a:sym typeface="Calibri"/>
              </a:rPr>
              <a:t>d)</a:t>
            </a:r>
            <a:r>
              <a:rPr lang="vi-VN" sz="2600" b="1" kern="0" dirty="0">
                <a:solidFill>
                  <a:srgbClr val="00B0F0"/>
                </a:solidFill>
                <a:cs typeface="Arial" pitchFamily="34" charset="0"/>
                <a:sym typeface="Calibri"/>
              </a:rPr>
              <a:t> Phương pháp kiểm tra, đánh giá</a:t>
            </a:r>
            <a:endParaRPr sz="2600" b="1" kern="0" dirty="0">
              <a:solidFill>
                <a:srgbClr val="00B0F0"/>
              </a:solidFill>
              <a:cs typeface="Arial" pitchFamily="34" charset="0"/>
              <a:sym typeface="Calibri"/>
            </a:endParaRPr>
          </a:p>
        </p:txBody>
      </p:sp>
      <p:sp>
        <p:nvSpPr>
          <p:cNvPr id="6" name="TextBox 5">
            <a:extLst>
              <a:ext uri="{FF2B5EF4-FFF2-40B4-BE49-F238E27FC236}">
                <a16:creationId xmlns:a16="http://schemas.microsoft.com/office/drawing/2014/main" xmlns="" id="{BB8CA997-CD6C-A1D9-2D03-A5D1A7206437}"/>
              </a:ext>
            </a:extLst>
          </p:cNvPr>
          <p:cNvSpPr txBox="1"/>
          <p:nvPr/>
        </p:nvSpPr>
        <p:spPr>
          <a:xfrm>
            <a:off x="234858" y="1555225"/>
            <a:ext cx="10550905" cy="5724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indent="457200" hangingPunct="0">
              <a:lnSpc>
                <a:spcPct val="120000"/>
              </a:lnSpc>
              <a:spcBef>
                <a:spcPts val="600"/>
              </a:spcBef>
              <a:defRPr sz="2800"/>
            </a:pPr>
            <a:r>
              <a:rPr lang="vi-VN" sz="2600" kern="0" dirty="0">
                <a:solidFill>
                  <a:srgbClr val="000000"/>
                </a:solidFill>
                <a:cs typeface="Arial" pitchFamily="34" charset="0"/>
                <a:sym typeface="Calibri"/>
              </a:rPr>
              <a:t>Các phương pháp kiểm tra, đánh giá kiến thức, kĩ năng và thể lực:</a:t>
            </a:r>
            <a:endParaRPr sz="2600" kern="0" dirty="0">
              <a:solidFill>
                <a:srgbClr val="000000"/>
              </a:solidFill>
              <a:latin typeface="Arial" pitchFamily="34" charset="0"/>
              <a:cs typeface="Arial" pitchFamily="34" charset="0"/>
              <a:sym typeface="Calibri"/>
            </a:endParaRPr>
          </a:p>
        </p:txBody>
      </p:sp>
      <p:sp>
        <p:nvSpPr>
          <p:cNvPr id="7" name="TextBox 5">
            <a:extLst>
              <a:ext uri="{FF2B5EF4-FFF2-40B4-BE49-F238E27FC236}">
                <a16:creationId xmlns:a16="http://schemas.microsoft.com/office/drawing/2014/main" xmlns="" id="{7AB529E4-E910-4653-444C-46F263CE5F35}"/>
              </a:ext>
            </a:extLst>
          </p:cNvPr>
          <p:cNvSpPr txBox="1"/>
          <p:nvPr/>
        </p:nvSpPr>
        <p:spPr>
          <a:xfrm>
            <a:off x="556110" y="2065933"/>
            <a:ext cx="10894675" cy="5724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indent="457200" algn="just" hangingPunct="0">
              <a:lnSpc>
                <a:spcPct val="120000"/>
              </a:lnSpc>
              <a:spcBef>
                <a:spcPts val="600"/>
              </a:spcBef>
              <a:defRPr sz="2800"/>
            </a:pPr>
            <a:r>
              <a:rPr lang="vi-VN" sz="2600" kern="0" dirty="0">
                <a:solidFill>
                  <a:srgbClr val="000000"/>
                </a:solidFill>
                <a:cs typeface="Arial" pitchFamily="34" charset="0"/>
                <a:sym typeface="Calibri"/>
              </a:rPr>
              <a:t>- Phương pháp kiểm tra viết (tự luận, trắc nghiệm khách quan).</a:t>
            </a:r>
            <a:endParaRPr sz="2600" kern="0" dirty="0">
              <a:solidFill>
                <a:srgbClr val="000000"/>
              </a:solidFill>
              <a:latin typeface="Arial" pitchFamily="34" charset="0"/>
              <a:cs typeface="Arial" pitchFamily="34" charset="0"/>
              <a:sym typeface="Calibri"/>
            </a:endParaRPr>
          </a:p>
        </p:txBody>
      </p:sp>
      <p:sp>
        <p:nvSpPr>
          <p:cNvPr id="8" name="TextBox 5">
            <a:extLst>
              <a:ext uri="{FF2B5EF4-FFF2-40B4-BE49-F238E27FC236}">
                <a16:creationId xmlns:a16="http://schemas.microsoft.com/office/drawing/2014/main" xmlns="" id="{163CC2AE-F3DC-B499-0077-88C8287CA522}"/>
              </a:ext>
            </a:extLst>
          </p:cNvPr>
          <p:cNvSpPr txBox="1"/>
          <p:nvPr/>
        </p:nvSpPr>
        <p:spPr>
          <a:xfrm>
            <a:off x="534455" y="2650056"/>
            <a:ext cx="11499677" cy="528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indent="457200" algn="just" hangingPunct="0">
              <a:lnSpc>
                <a:spcPct val="120000"/>
              </a:lnSpc>
              <a:spcBef>
                <a:spcPts val="600"/>
              </a:spcBef>
              <a:defRPr sz="2800"/>
            </a:pPr>
            <a:r>
              <a:rPr lang="vi-VN" sz="2600" kern="0" dirty="0">
                <a:solidFill>
                  <a:srgbClr val="000000"/>
                </a:solidFill>
                <a:cs typeface="Arial" pitchFamily="34" charset="0"/>
                <a:sym typeface="Calibri"/>
              </a:rPr>
              <a:t>- Phương pháp hỏi – đáp.</a:t>
            </a:r>
            <a:endParaRPr sz="2600" kern="0" dirty="0">
              <a:solidFill>
                <a:srgbClr val="000000"/>
              </a:solidFill>
              <a:latin typeface="Arial" pitchFamily="34" charset="0"/>
              <a:cs typeface="Arial" pitchFamily="34" charset="0"/>
              <a:sym typeface="Calibri"/>
            </a:endParaRPr>
          </a:p>
        </p:txBody>
      </p:sp>
      <p:sp>
        <p:nvSpPr>
          <p:cNvPr id="9" name="TextBox 5">
            <a:extLst>
              <a:ext uri="{FF2B5EF4-FFF2-40B4-BE49-F238E27FC236}">
                <a16:creationId xmlns:a16="http://schemas.microsoft.com/office/drawing/2014/main" xmlns="" id="{4827D749-B223-77EF-27AF-6BB0125E0095}"/>
              </a:ext>
            </a:extLst>
          </p:cNvPr>
          <p:cNvSpPr txBox="1"/>
          <p:nvPr/>
        </p:nvSpPr>
        <p:spPr>
          <a:xfrm>
            <a:off x="527676" y="3156412"/>
            <a:ext cx="11414805" cy="528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indent="457200" algn="just" hangingPunct="0">
              <a:lnSpc>
                <a:spcPct val="120000"/>
              </a:lnSpc>
              <a:spcBef>
                <a:spcPts val="600"/>
              </a:spcBef>
              <a:defRPr sz="2800"/>
            </a:pPr>
            <a:r>
              <a:rPr lang="vi-VN" sz="2600" kern="0" dirty="0">
                <a:solidFill>
                  <a:srgbClr val="000000"/>
                </a:solidFill>
                <a:cs typeface="Arial" pitchFamily="34" charset="0"/>
                <a:sym typeface="Calibri"/>
              </a:rPr>
              <a:t>- Phương pháp quan sát.</a:t>
            </a:r>
            <a:endParaRPr sz="2600" kern="0" dirty="0">
              <a:solidFill>
                <a:srgbClr val="000000"/>
              </a:solidFill>
              <a:latin typeface="Arial" pitchFamily="34" charset="0"/>
              <a:cs typeface="Arial" pitchFamily="34" charset="0"/>
              <a:sym typeface="Calibri"/>
            </a:endParaRPr>
          </a:p>
        </p:txBody>
      </p:sp>
      <p:sp>
        <p:nvSpPr>
          <p:cNvPr id="10" name="TextBox 5">
            <a:extLst>
              <a:ext uri="{FF2B5EF4-FFF2-40B4-BE49-F238E27FC236}">
                <a16:creationId xmlns:a16="http://schemas.microsoft.com/office/drawing/2014/main" xmlns="" id="{5914263D-489A-1E2F-612F-C550721DB84B}"/>
              </a:ext>
            </a:extLst>
          </p:cNvPr>
          <p:cNvSpPr txBox="1"/>
          <p:nvPr/>
        </p:nvSpPr>
        <p:spPr>
          <a:xfrm>
            <a:off x="524666" y="3706756"/>
            <a:ext cx="11082563" cy="1052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indent="457200" algn="just" hangingPunct="0">
              <a:lnSpc>
                <a:spcPct val="120000"/>
              </a:lnSpc>
              <a:spcBef>
                <a:spcPts val="600"/>
              </a:spcBef>
              <a:defRPr sz="2800"/>
            </a:pPr>
            <a:r>
              <a:rPr lang="vi-VN" sz="2600" kern="0" dirty="0">
                <a:solidFill>
                  <a:srgbClr val="000000"/>
                </a:solidFill>
                <a:cs typeface="Arial" pitchFamily="34" charset="0"/>
                <a:sym typeface="Calibri"/>
              </a:rPr>
              <a:t>- Kiểm tra, đánh giá thông qua kết quả thực hiện các nội dung vận động (số lần, tốc độ, cự li…)</a:t>
            </a:r>
            <a:endParaRPr sz="2600" kern="0" dirty="0">
              <a:solidFill>
                <a:srgbClr val="000000"/>
              </a:solidFill>
              <a:latin typeface="Arial" pitchFamily="34" charset="0"/>
              <a:cs typeface="Arial" pitchFamily="34" charset="0"/>
              <a:sym typeface="Calibri"/>
            </a:endParaRPr>
          </a:p>
        </p:txBody>
      </p:sp>
    </p:spTree>
    <p:extLst>
      <p:ext uri="{BB962C8B-B14F-4D97-AF65-F5344CB8AC3E}">
        <p14:creationId xmlns:p14="http://schemas.microsoft.com/office/powerpoint/2010/main" val="142265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iterate>
                                    <p:tmAbs val="0"/>
                                  </p:iterate>
                                  <p:childTnLst>
                                    <p:set>
                                      <p:cBhvr>
                                        <p:cTn id="6" fill="hold"/>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p:tmAbs val="0"/>
                                  </p:iterate>
                                  <p:childTnLst>
                                    <p:set>
                                      <p:cBhvr>
                                        <p:cTn id="11" fill="hold"/>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p:tmAbs val="0"/>
                                  </p:iterate>
                                  <p:childTnLst>
                                    <p:set>
                                      <p:cBhvr>
                                        <p:cTn id="16" fill="hold"/>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p:tmAbs val="0"/>
                                  </p:iterate>
                                  <p:childTnLst>
                                    <p:set>
                                      <p:cBhvr>
                                        <p:cTn id="21" fill="hold"/>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p:tmAbs val="0"/>
                                  </p:iterate>
                                  <p:childTnLst>
                                    <p:set>
                                      <p:cBhvr>
                                        <p:cTn id="26" fill="hold"/>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p:tmAbs val="0"/>
                                  </p:iterate>
                                  <p:childTnLst>
                                    <p:set>
                                      <p:cBhvr>
                                        <p:cTn id="31" fill="hold"/>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6" grpId="0" animBg="1" advAuto="0"/>
      <p:bldP spid="7" grpId="0" animBg="1" advAuto="0"/>
      <p:bldP spid="8" grpId="0" animBg="1" advAuto="0"/>
      <p:bldP spid="9" grpId="0" animBg="1" advAuto="0"/>
      <p:bldP spid="10" grpId="0" animBg="1" advAuto="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420252E-927F-244D-B503-144E75794056}"/>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1">
            <a:extLst>
              <a:ext uri="{FF2B5EF4-FFF2-40B4-BE49-F238E27FC236}">
                <a16:creationId xmlns:a16="http://schemas.microsoft.com/office/drawing/2014/main" xmlns="" id="{887089F6-5D4C-94C7-21E1-5CDA6D41D06A}"/>
              </a:ext>
            </a:extLst>
          </p:cNvPr>
          <p:cNvSpPr txBox="1"/>
          <p:nvPr/>
        </p:nvSpPr>
        <p:spPr>
          <a:xfrm>
            <a:off x="894930" y="2281018"/>
            <a:ext cx="10607805" cy="132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3800" b="1">
                <a:solidFill>
                  <a:srgbClr val="00589A"/>
                </a:solidFill>
                <a:effectLst>
                  <a:outerShdw blurRad="38100" dist="38100" dir="2700000" rotWithShape="0">
                    <a:srgbClr val="000000">
                      <a:alpha val="43137"/>
                    </a:srgbClr>
                  </a:outerShdw>
                </a:effectLst>
                <a:latin typeface="Source Sans Pro Black"/>
                <a:ea typeface="Source Sans Pro Black"/>
                <a:cs typeface="Source Sans Pro Black"/>
                <a:sym typeface="Source Sans Pro Black"/>
              </a:defRPr>
            </a:lvl1pPr>
          </a:lstStyle>
          <a:p>
            <a:pPr marL="0" marR="0" lvl="0" indent="0" algn="ctr" defTabSz="914400" eaLnBrk="1" fontAlgn="auto" latinLnBrk="0" hangingPunct="0">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0070C0"/>
                </a:solidFill>
                <a:effectLst>
                  <a:outerShdw blurRad="38100" dist="38100" dir="2700000" rotWithShape="0">
                    <a:srgbClr val="000000">
                      <a:alpha val="43137"/>
                    </a:srgbClr>
                  </a:outerShdw>
                </a:effectLst>
                <a:uLnTx/>
                <a:uFillTx/>
                <a:latin typeface="Source Sans Pro Black"/>
                <a:ea typeface="Source Sans Pro Black"/>
                <a:sym typeface="Source Sans Pro Black"/>
              </a:rPr>
              <a:t>PHẦN BA. GỢI Ý, HƯỚNG DẪN DẠY HỌC </a:t>
            </a:r>
          </a:p>
          <a:p>
            <a:pPr marL="0" marR="0" lvl="0" indent="0" algn="ctr" defTabSz="914400" eaLnBrk="1" fontAlgn="auto" latinLnBrk="0" hangingPunct="0">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0070C0"/>
                </a:solidFill>
                <a:effectLst>
                  <a:outerShdw blurRad="38100" dist="38100" dir="2700000" rotWithShape="0">
                    <a:srgbClr val="000000">
                      <a:alpha val="43137"/>
                    </a:srgbClr>
                  </a:outerShdw>
                </a:effectLst>
                <a:uLnTx/>
                <a:uFillTx/>
                <a:latin typeface="Source Sans Pro Black"/>
                <a:ea typeface="Source Sans Pro Black"/>
                <a:sym typeface="Source Sans Pro Black"/>
              </a:rPr>
              <a:t>KĨ THUẬT BÓNG ĐÁ - CẦU LÔNG</a:t>
            </a:r>
          </a:p>
        </p:txBody>
      </p:sp>
    </p:spTree>
    <p:extLst>
      <p:ext uri="{BB962C8B-B14F-4D97-AF65-F5344CB8AC3E}">
        <p14:creationId xmlns:p14="http://schemas.microsoft.com/office/powerpoint/2010/main" val="36449076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5328E8D-2C38-661B-92E2-D77D0764B051}"/>
              </a:ext>
            </a:extLst>
          </p:cNvPr>
          <p:cNvPicPr>
            <a:picLocks noChangeAspect="1"/>
          </p:cNvPicPr>
          <p:nvPr/>
        </p:nvPicPr>
        <p:blipFill>
          <a:blip r:embed="rId2"/>
          <a:stretch>
            <a:fillRect/>
          </a:stretch>
        </p:blipFill>
        <p:spPr>
          <a:xfrm>
            <a:off x="0" y="0"/>
            <a:ext cx="12192000" cy="6857999"/>
          </a:xfrm>
          <a:prstGeom prst="rect">
            <a:avLst/>
          </a:prstGeom>
        </p:spPr>
      </p:pic>
      <p:sp>
        <p:nvSpPr>
          <p:cNvPr id="6" name="Rectangle 2">
            <a:extLst>
              <a:ext uri="{FF2B5EF4-FFF2-40B4-BE49-F238E27FC236}">
                <a16:creationId xmlns:a16="http://schemas.microsoft.com/office/drawing/2014/main" xmlns="" id="{8AC6CCBF-7FAC-323B-59E3-4BAF4E797D47}"/>
              </a:ext>
            </a:extLst>
          </p:cNvPr>
          <p:cNvSpPr txBox="1"/>
          <p:nvPr/>
        </p:nvSpPr>
        <p:spPr>
          <a:xfrm>
            <a:off x="569978" y="1110368"/>
            <a:ext cx="11052044"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en-US" sz="2800" b="1" dirty="0">
                <a:solidFill>
                  <a:srgbClr val="0070C0"/>
                </a:solidFill>
                <a:latin typeface="Arial "/>
                <a:sym typeface="Calibri"/>
              </a:rPr>
              <a:t>1. </a:t>
            </a:r>
            <a:r>
              <a:rPr lang="en-US" sz="2800" b="1" dirty="0" err="1">
                <a:solidFill>
                  <a:srgbClr val="0070C0"/>
                </a:solidFill>
                <a:latin typeface="Arial "/>
                <a:sym typeface="Calibri"/>
              </a:rPr>
              <a:t>Tổ</a:t>
            </a:r>
            <a:r>
              <a:rPr lang="en-US" sz="2800" b="1" dirty="0">
                <a:solidFill>
                  <a:srgbClr val="0070C0"/>
                </a:solidFill>
                <a:latin typeface="Arial "/>
                <a:sym typeface="Calibri"/>
              </a:rPr>
              <a:t> </a:t>
            </a:r>
            <a:r>
              <a:rPr lang="en-US" sz="2800" b="1" dirty="0" err="1">
                <a:solidFill>
                  <a:srgbClr val="0070C0"/>
                </a:solidFill>
                <a:latin typeface="Arial "/>
                <a:sym typeface="Calibri"/>
              </a:rPr>
              <a:t>chức</a:t>
            </a:r>
            <a:r>
              <a:rPr lang="en-US" sz="2800" b="1" dirty="0">
                <a:solidFill>
                  <a:srgbClr val="0070C0"/>
                </a:solidFill>
                <a:latin typeface="Arial "/>
                <a:sym typeface="Calibri"/>
              </a:rPr>
              <a:t> </a:t>
            </a:r>
            <a:r>
              <a:rPr lang="en-US" sz="2800" b="1" dirty="0" err="1">
                <a:solidFill>
                  <a:srgbClr val="0070C0"/>
                </a:solidFill>
                <a:latin typeface="Arial "/>
                <a:sym typeface="Calibri"/>
              </a:rPr>
              <a:t>hoạt</a:t>
            </a:r>
            <a:r>
              <a:rPr lang="en-US" sz="2800" b="1" dirty="0">
                <a:solidFill>
                  <a:srgbClr val="0070C0"/>
                </a:solidFill>
                <a:latin typeface="Arial "/>
                <a:sym typeface="Calibri"/>
              </a:rPr>
              <a:t> </a:t>
            </a:r>
            <a:r>
              <a:rPr lang="en-US" sz="2800" b="1" dirty="0" err="1">
                <a:solidFill>
                  <a:srgbClr val="0070C0"/>
                </a:solidFill>
                <a:latin typeface="Arial "/>
                <a:sym typeface="Calibri"/>
              </a:rPr>
              <a:t>động</a:t>
            </a:r>
            <a:r>
              <a:rPr lang="en-US" sz="2800" b="1" dirty="0">
                <a:solidFill>
                  <a:srgbClr val="0070C0"/>
                </a:solidFill>
                <a:latin typeface="Arial "/>
                <a:sym typeface="Calibri"/>
              </a:rPr>
              <a:t> </a:t>
            </a:r>
            <a:r>
              <a:rPr lang="en-US" sz="2800" b="1" dirty="0" err="1">
                <a:solidFill>
                  <a:srgbClr val="0070C0"/>
                </a:solidFill>
                <a:latin typeface="Arial "/>
                <a:sym typeface="Calibri"/>
              </a:rPr>
              <a:t>dạy</a:t>
            </a:r>
            <a:r>
              <a:rPr lang="en-US" sz="2800" b="1" dirty="0">
                <a:solidFill>
                  <a:srgbClr val="0070C0"/>
                </a:solidFill>
                <a:latin typeface="Arial "/>
                <a:sym typeface="Calibri"/>
              </a:rPr>
              <a:t> </a:t>
            </a:r>
            <a:r>
              <a:rPr lang="en-US" sz="2800" b="1" dirty="0" err="1">
                <a:solidFill>
                  <a:srgbClr val="0070C0"/>
                </a:solidFill>
                <a:latin typeface="Arial "/>
                <a:sym typeface="Calibri"/>
              </a:rPr>
              <a:t>học</a:t>
            </a:r>
            <a:endParaRPr sz="2800" b="1" dirty="0">
              <a:solidFill>
                <a:srgbClr val="0070C0"/>
              </a:solidFill>
              <a:latin typeface="Arial "/>
              <a:sym typeface="Arial"/>
            </a:endParaRPr>
          </a:p>
        </p:txBody>
      </p:sp>
      <p:sp>
        <p:nvSpPr>
          <p:cNvPr id="7" name="Rectangle 180">
            <a:extLst>
              <a:ext uri="{FF2B5EF4-FFF2-40B4-BE49-F238E27FC236}">
                <a16:creationId xmlns:a16="http://schemas.microsoft.com/office/drawing/2014/main" xmlns="" id="{47739A3B-E872-7A35-DB12-B23AB59D0F78}"/>
              </a:ext>
            </a:extLst>
          </p:cNvPr>
          <p:cNvSpPr txBox="1"/>
          <p:nvPr/>
        </p:nvSpPr>
        <p:spPr>
          <a:xfrm>
            <a:off x="569978" y="1856558"/>
            <a:ext cx="11082348" cy="8925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Đối với môn </a:t>
            </a:r>
            <a:r>
              <a:rPr lang="en-US" sz="2600" kern="0" dirty="0">
                <a:solidFill>
                  <a:srgbClr val="000000"/>
                </a:solidFill>
                <a:latin typeface="Arial (Body)"/>
                <a:cs typeface="Arial" pitchFamily="34" charset="0"/>
                <a:sym typeface="Calibri"/>
              </a:rPr>
              <a:t>B</a:t>
            </a:r>
            <a:r>
              <a:rPr lang="vi-VN" sz="2600" kern="0" dirty="0">
                <a:solidFill>
                  <a:srgbClr val="000000"/>
                </a:solidFill>
                <a:cs typeface="Arial" pitchFamily="34" charset="0"/>
                <a:sym typeface="Calibri"/>
              </a:rPr>
              <a:t>óng đá: Đảm bảo để HS được luyện tập với bóng và sân tập có kích thước, trọng lượng phù hợp với lứa tuổi.</a:t>
            </a:r>
            <a:endParaRPr sz="2600" kern="0" dirty="0">
              <a:solidFill>
                <a:srgbClr val="000000"/>
              </a:solidFill>
              <a:latin typeface="Arial" pitchFamily="34" charset="0"/>
              <a:cs typeface="Arial" pitchFamily="34" charset="0"/>
              <a:sym typeface="Calibri"/>
            </a:endParaRPr>
          </a:p>
        </p:txBody>
      </p:sp>
      <p:sp>
        <p:nvSpPr>
          <p:cNvPr id="8" name="Rectangle 13">
            <a:extLst>
              <a:ext uri="{FF2B5EF4-FFF2-40B4-BE49-F238E27FC236}">
                <a16:creationId xmlns:a16="http://schemas.microsoft.com/office/drawing/2014/main" xmlns="" id="{40BE74E8-7D1C-FFD0-7196-880B30711BEF}"/>
              </a:ext>
            </a:extLst>
          </p:cNvPr>
          <p:cNvSpPr txBox="1"/>
          <p:nvPr/>
        </p:nvSpPr>
        <p:spPr>
          <a:xfrm>
            <a:off x="550364" y="2887927"/>
            <a:ext cx="11071658" cy="8925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vi-VN" sz="2600" kern="0" dirty="0">
                <a:solidFill>
                  <a:srgbClr val="000000"/>
                </a:solidFill>
                <a:cs typeface="Arial" pitchFamily="34" charset="0"/>
                <a:sym typeface="Calibri"/>
              </a:rPr>
              <a:t>- Đối với môn </a:t>
            </a:r>
            <a:r>
              <a:rPr lang="en-US" sz="2600" kern="0" dirty="0">
                <a:solidFill>
                  <a:srgbClr val="000000"/>
                </a:solidFill>
                <a:latin typeface="Arial (Body)"/>
                <a:cs typeface="Arial" pitchFamily="34" charset="0"/>
                <a:sym typeface="Calibri"/>
              </a:rPr>
              <a:t>C</a:t>
            </a:r>
            <a:r>
              <a:rPr lang="vi-VN" sz="2600" kern="0" dirty="0">
                <a:solidFill>
                  <a:srgbClr val="000000"/>
                </a:solidFill>
                <a:cs typeface="Arial" pitchFamily="34" charset="0"/>
                <a:sym typeface="Calibri"/>
              </a:rPr>
              <a:t>ầu lông: Đảm bảo để HS được luyện tập có vợt, cầu và sân tập đủ kích thước, có cột lưới.</a:t>
            </a:r>
            <a:endParaRPr sz="2600" kern="0" dirty="0">
              <a:solidFill>
                <a:srgbClr val="000000"/>
              </a:solidFill>
              <a:latin typeface="Arial" pitchFamily="34" charset="0"/>
              <a:cs typeface="Arial" pitchFamily="34" charset="0"/>
              <a:sym typeface="Calibri"/>
            </a:endParaRPr>
          </a:p>
        </p:txBody>
      </p:sp>
      <p:sp>
        <p:nvSpPr>
          <p:cNvPr id="9" name="Rectangle 13">
            <a:extLst>
              <a:ext uri="{FF2B5EF4-FFF2-40B4-BE49-F238E27FC236}">
                <a16:creationId xmlns:a16="http://schemas.microsoft.com/office/drawing/2014/main" xmlns="" id="{179EBA51-75DA-2A37-A73C-5501A9D4C383}"/>
              </a:ext>
            </a:extLst>
          </p:cNvPr>
          <p:cNvSpPr txBox="1"/>
          <p:nvPr/>
        </p:nvSpPr>
        <p:spPr>
          <a:xfrm>
            <a:off x="569732" y="3919296"/>
            <a:ext cx="11071658" cy="8925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vi-VN" sz="2600" kern="0" dirty="0">
                <a:solidFill>
                  <a:srgbClr val="000000"/>
                </a:solidFill>
                <a:cs typeface="Arial" pitchFamily="34" charset="0"/>
                <a:sym typeface="Calibri"/>
              </a:rPr>
              <a:t>- Sử dụng có các bài tập dẫn dắt và bổ trợ phù hợp với đối tượng, giai đoạn học tập và loại hình kĩ thuật.</a:t>
            </a:r>
            <a:endParaRPr sz="2600" kern="0" dirty="0">
              <a:solidFill>
                <a:srgbClr val="000000"/>
              </a:solidFill>
              <a:latin typeface="Arial" pitchFamily="34" charset="0"/>
              <a:cs typeface="Arial" pitchFamily="34" charset="0"/>
              <a:sym typeface="Calibri"/>
            </a:endParaRPr>
          </a:p>
        </p:txBody>
      </p:sp>
    </p:spTree>
    <p:extLst>
      <p:ext uri="{BB962C8B-B14F-4D97-AF65-F5344CB8AC3E}">
        <p14:creationId xmlns:p14="http://schemas.microsoft.com/office/powerpoint/2010/main" val="285251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iterate>
                                    <p:tmAbs val="0"/>
                                  </p:iterate>
                                  <p:childTnLst>
                                    <p:set>
                                      <p:cBhvr>
                                        <p:cTn id="6" fill="hold"/>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iterate>
                                    <p:tmAbs val="0"/>
                                  </p:iterate>
                                  <p:childTnLst>
                                    <p:set>
                                      <p:cBhvr>
                                        <p:cTn id="11" fill="hold"/>
                                        <p:tgtEl>
                                          <p:spTgt spid="7"/>
                                        </p:tgtEl>
                                        <p:attrNameLst>
                                          <p:attrName>style.visibility</p:attrName>
                                        </p:attrNameLst>
                                      </p:cBhvr>
                                      <p:to>
                                        <p:strVal val="visible"/>
                                      </p:to>
                                    </p:set>
                                    <p:animEffect transition="in" filter="box(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iterate>
                                    <p:tmAbs val="0"/>
                                  </p:iterate>
                                  <p:childTnLst>
                                    <p:set>
                                      <p:cBhvr>
                                        <p:cTn id="16" fill="hold"/>
                                        <p:tgtEl>
                                          <p:spTgt spid="8"/>
                                        </p:tgtEl>
                                        <p:attrNameLst>
                                          <p:attrName>style.visibility</p:attrName>
                                        </p:attrNameLst>
                                      </p:cBhvr>
                                      <p:to>
                                        <p:strVal val="visible"/>
                                      </p:to>
                                    </p:set>
                                    <p:animEffect transition="in" filter="box(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iterate>
                                    <p:tmAbs val="0"/>
                                  </p:iterate>
                                  <p:childTnLst>
                                    <p:set>
                                      <p:cBhvr>
                                        <p:cTn id="21" fill="hold"/>
                                        <p:tgtEl>
                                          <p:spTgt spid="9"/>
                                        </p:tgtEl>
                                        <p:attrNameLst>
                                          <p:attrName>style.visibility</p:attrName>
                                        </p:attrNameLst>
                                      </p:cBhvr>
                                      <p:to>
                                        <p:strVal val="visible"/>
                                      </p:to>
                                    </p:set>
                                    <p:animEffect transition="in" filter="box(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P spid="7" grpId="0" animBg="1" advAuto="0"/>
      <p:bldP spid="8" grpId="0" animBg="1" advAuto="0"/>
      <p:bldP spid="9" grpId="0" animBg="1" advAuto="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042FE71-6ACF-67D1-877C-E4F86BCA2F27}"/>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180">
            <a:extLst>
              <a:ext uri="{FF2B5EF4-FFF2-40B4-BE49-F238E27FC236}">
                <a16:creationId xmlns:a16="http://schemas.microsoft.com/office/drawing/2014/main" xmlns="" id="{60716361-AB07-C29B-B6D6-0EB9248D4F7E}"/>
              </a:ext>
            </a:extLst>
          </p:cNvPr>
          <p:cNvSpPr txBox="1"/>
          <p:nvPr/>
        </p:nvSpPr>
        <p:spPr>
          <a:xfrm>
            <a:off x="511447" y="1059920"/>
            <a:ext cx="11117149" cy="2092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Hoạt động luyện tập được tiến hành theo thứ tự: </a:t>
            </a:r>
          </a:p>
          <a:p>
            <a:pPr algn="just" hangingPunct="0">
              <a:defRPr sz="2800"/>
            </a:pPr>
            <a:r>
              <a:rPr lang="vi-VN" sz="2600" kern="0" dirty="0">
                <a:solidFill>
                  <a:srgbClr val="000000"/>
                </a:solidFill>
                <a:cs typeface="Arial" pitchFamily="34" charset="0"/>
                <a:sym typeface="Calibri"/>
              </a:rPr>
              <a:t>+ Làm quen với bóng hoặc với vợt, cầu.</a:t>
            </a:r>
          </a:p>
          <a:p>
            <a:pPr algn="just" hangingPunct="0">
              <a:defRPr sz="2800"/>
            </a:pPr>
            <a:r>
              <a:rPr lang="vi-VN" sz="2600" kern="0" dirty="0">
                <a:solidFill>
                  <a:srgbClr val="000000"/>
                </a:solidFill>
                <a:cs typeface="Arial" pitchFamily="34" charset="0"/>
                <a:sym typeface="Calibri"/>
              </a:rPr>
              <a:t>+ Luyện tập từ không bóng đến có bóng; từ không cầu đến có cầu.</a:t>
            </a:r>
          </a:p>
          <a:p>
            <a:pPr algn="just" hangingPunct="0">
              <a:defRPr sz="2800"/>
            </a:pPr>
            <a:r>
              <a:rPr lang="vi-VN" sz="2600" kern="0" dirty="0">
                <a:solidFill>
                  <a:srgbClr val="000000"/>
                </a:solidFill>
                <a:cs typeface="Arial" pitchFamily="34" charset="0"/>
                <a:sym typeface="Calibri"/>
              </a:rPr>
              <a:t>+ Luyện tập từ chậm đến nhanh, từ tại chỗ đến di động; từ một kĩ thuật đến liên kết, phối hợp nhiều kĩ thuật.</a:t>
            </a:r>
          </a:p>
        </p:txBody>
      </p:sp>
      <p:sp>
        <p:nvSpPr>
          <p:cNvPr id="6" name="Rectangle 13">
            <a:extLst>
              <a:ext uri="{FF2B5EF4-FFF2-40B4-BE49-F238E27FC236}">
                <a16:creationId xmlns:a16="http://schemas.microsoft.com/office/drawing/2014/main" xmlns="" id="{996A1738-2D47-E068-359D-C60AA96FBD8C}"/>
              </a:ext>
            </a:extLst>
          </p:cNvPr>
          <p:cNvSpPr txBox="1"/>
          <p:nvPr/>
        </p:nvSpPr>
        <p:spPr>
          <a:xfrm>
            <a:off x="563402" y="3216167"/>
            <a:ext cx="11065194" cy="1292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Kết hợp giữa dạy học kĩ thuật và rèn luyện thể lực (phù hợp với đặc trưng hoạt động thể lực của môn học hoặc chủ đề), giữa dạy học kĩ thuật và chiến thuật.</a:t>
            </a:r>
            <a:endParaRPr sz="2600" kern="0" dirty="0">
              <a:solidFill>
                <a:srgbClr val="000000"/>
              </a:solidFill>
              <a:latin typeface="Arial" pitchFamily="34" charset="0"/>
              <a:cs typeface="Arial" pitchFamily="34" charset="0"/>
              <a:sym typeface="Calibri"/>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1386" y="4194897"/>
            <a:ext cx="4155931" cy="2218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376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iterate>
                                    <p:tmAbs val="0"/>
                                  </p:iterate>
                                  <p:childTnLst>
                                    <p:set>
                                      <p:cBhvr>
                                        <p:cTn id="6" fill="hold"/>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iterate>
                                    <p:tmAbs val="0"/>
                                  </p:iterate>
                                  <p:childTnLst>
                                    <p:set>
                                      <p:cBhvr>
                                        <p:cTn id="11" fill="hold"/>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6" grpId="0" animBg="1" advAuto="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0663B76-F5BB-DFF8-7D4A-0634CF963649}"/>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2">
            <a:extLst>
              <a:ext uri="{FF2B5EF4-FFF2-40B4-BE49-F238E27FC236}">
                <a16:creationId xmlns:a16="http://schemas.microsoft.com/office/drawing/2014/main" xmlns="" id="{E231E2DC-C3E7-8CB7-0338-1076C1ED9277}"/>
              </a:ext>
            </a:extLst>
          </p:cNvPr>
          <p:cNvSpPr txBox="1"/>
          <p:nvPr/>
        </p:nvSpPr>
        <p:spPr>
          <a:xfrm>
            <a:off x="569978" y="1110368"/>
            <a:ext cx="11052044"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en-US" sz="2800" b="1" dirty="0">
                <a:solidFill>
                  <a:srgbClr val="0070C0"/>
                </a:solidFill>
                <a:latin typeface="Arial "/>
                <a:sym typeface="Calibri"/>
              </a:rPr>
              <a:t>2. </a:t>
            </a:r>
            <a:r>
              <a:rPr lang="en-US" sz="2800" b="1" dirty="0" err="1">
                <a:solidFill>
                  <a:srgbClr val="0070C0"/>
                </a:solidFill>
                <a:latin typeface="Arial "/>
                <a:sym typeface="Calibri"/>
              </a:rPr>
              <a:t>Dạy</a:t>
            </a:r>
            <a:r>
              <a:rPr lang="en-US" sz="2800" b="1" dirty="0">
                <a:solidFill>
                  <a:srgbClr val="0070C0"/>
                </a:solidFill>
                <a:latin typeface="Arial "/>
                <a:sym typeface="Calibri"/>
              </a:rPr>
              <a:t> </a:t>
            </a:r>
            <a:r>
              <a:rPr lang="en-US" sz="2800" b="1" dirty="0" err="1">
                <a:solidFill>
                  <a:srgbClr val="0070C0"/>
                </a:solidFill>
                <a:latin typeface="Arial "/>
                <a:sym typeface="Calibri"/>
              </a:rPr>
              <a:t>học</a:t>
            </a:r>
            <a:r>
              <a:rPr lang="en-US" sz="2800" b="1" dirty="0">
                <a:solidFill>
                  <a:srgbClr val="0070C0"/>
                </a:solidFill>
                <a:latin typeface="Arial "/>
                <a:sym typeface="Calibri"/>
              </a:rPr>
              <a:t> </a:t>
            </a:r>
            <a:r>
              <a:rPr lang="en-US" sz="2800" b="1" dirty="0" err="1">
                <a:solidFill>
                  <a:srgbClr val="0070C0"/>
                </a:solidFill>
                <a:latin typeface="Arial "/>
                <a:sym typeface="Calibri"/>
              </a:rPr>
              <a:t>động</a:t>
            </a:r>
            <a:r>
              <a:rPr lang="en-US" sz="2800" b="1" dirty="0">
                <a:solidFill>
                  <a:srgbClr val="0070C0"/>
                </a:solidFill>
                <a:latin typeface="Arial "/>
                <a:sym typeface="Calibri"/>
              </a:rPr>
              <a:t> </a:t>
            </a:r>
            <a:r>
              <a:rPr lang="en-US" sz="2800" b="1" dirty="0" err="1">
                <a:solidFill>
                  <a:srgbClr val="0070C0"/>
                </a:solidFill>
                <a:latin typeface="Arial "/>
                <a:sym typeface="Calibri"/>
              </a:rPr>
              <a:t>tác</a:t>
            </a:r>
            <a:endParaRPr sz="2800" b="1" dirty="0">
              <a:solidFill>
                <a:srgbClr val="0070C0"/>
              </a:solidFill>
              <a:latin typeface="Arial "/>
              <a:sym typeface="Arial"/>
            </a:endParaRPr>
          </a:p>
        </p:txBody>
      </p:sp>
      <p:sp>
        <p:nvSpPr>
          <p:cNvPr id="6" name="Rectangle 180">
            <a:extLst>
              <a:ext uri="{FF2B5EF4-FFF2-40B4-BE49-F238E27FC236}">
                <a16:creationId xmlns:a16="http://schemas.microsoft.com/office/drawing/2014/main" xmlns="" id="{3C243EF2-6A55-69E8-BDC8-1DD3706066D5}"/>
              </a:ext>
            </a:extLst>
          </p:cNvPr>
          <p:cNvSpPr txBox="1"/>
          <p:nvPr/>
        </p:nvSpPr>
        <p:spPr>
          <a:xfrm>
            <a:off x="572625" y="1708849"/>
            <a:ext cx="11194871" cy="2893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Cần tuân thủ quy trình dạy học động tác thông qua 3 giai đoạn: </a:t>
            </a:r>
          </a:p>
          <a:p>
            <a:pPr algn="just" hangingPunct="0">
              <a:defRPr sz="2800"/>
            </a:pPr>
            <a:r>
              <a:rPr lang="vi-VN" sz="2600" kern="0" dirty="0">
                <a:solidFill>
                  <a:srgbClr val="000000"/>
                </a:solidFill>
                <a:cs typeface="Arial" pitchFamily="34" charset="0"/>
                <a:sym typeface="Calibri"/>
              </a:rPr>
              <a:t>+ Giai đoạn dạy học ban đầu.</a:t>
            </a:r>
          </a:p>
          <a:p>
            <a:pPr algn="just" hangingPunct="0">
              <a:defRPr sz="2800"/>
            </a:pPr>
            <a:r>
              <a:rPr lang="vi-VN" sz="2600" kern="0" dirty="0">
                <a:solidFill>
                  <a:srgbClr val="000000"/>
                </a:solidFill>
                <a:cs typeface="Arial" pitchFamily="34" charset="0"/>
                <a:sym typeface="Calibri"/>
              </a:rPr>
              <a:t>+ Giai đoạn học sâu.</a:t>
            </a:r>
          </a:p>
          <a:p>
            <a:pPr algn="just" hangingPunct="0">
              <a:defRPr sz="2800"/>
            </a:pPr>
            <a:r>
              <a:rPr lang="vi-VN" sz="2600" kern="0" dirty="0">
                <a:solidFill>
                  <a:srgbClr val="000000"/>
                </a:solidFill>
                <a:cs typeface="Arial" pitchFamily="34" charset="0"/>
                <a:sym typeface="Calibri"/>
              </a:rPr>
              <a:t>+ Giai đoạn củng cố và tiếp tục hoàn thiện. </a:t>
            </a:r>
          </a:p>
          <a:p>
            <a:pPr algn="just" hangingPunct="0">
              <a:defRPr sz="2800"/>
            </a:pPr>
            <a:r>
              <a:rPr lang="vi-VN" sz="2600" kern="0" dirty="0">
                <a:solidFill>
                  <a:srgbClr val="000000"/>
                </a:solidFill>
                <a:cs typeface="Arial" pitchFamily="34" charset="0"/>
                <a:sym typeface="Calibri"/>
              </a:rPr>
              <a:t>Đối với giai đoạn dạy học ban đầu, việc sử dụng phương pháp phân chia và nguyên vẹn cần căn cứ vào đặc điểm của động tác và khả năng tiếp thu của HS.</a:t>
            </a:r>
          </a:p>
        </p:txBody>
      </p:sp>
      <p:sp>
        <p:nvSpPr>
          <p:cNvPr id="7" name="Rectangle 180">
            <a:extLst>
              <a:ext uri="{FF2B5EF4-FFF2-40B4-BE49-F238E27FC236}">
                <a16:creationId xmlns:a16="http://schemas.microsoft.com/office/drawing/2014/main" xmlns="" id="{E52D6781-BC91-428F-180E-A0DC982B5DE0}"/>
              </a:ext>
            </a:extLst>
          </p:cNvPr>
          <p:cNvSpPr txBox="1"/>
          <p:nvPr/>
        </p:nvSpPr>
        <p:spPr>
          <a:xfrm>
            <a:off x="458323" y="4657161"/>
            <a:ext cx="11337697" cy="1292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Sử dụng hợp lí phương pháp lặp lại trong toàn bộ quá trình dạy học để đảm bảo: Đạt được mục tiêu rèn luyện kĩ năng vận động cơ bản, hình thành và bước đầu ổn định kĩ năng thực hiện các động tác.</a:t>
            </a:r>
          </a:p>
        </p:txBody>
      </p:sp>
    </p:spTree>
    <p:extLst>
      <p:ext uri="{BB962C8B-B14F-4D97-AF65-F5344CB8AC3E}">
        <p14:creationId xmlns:p14="http://schemas.microsoft.com/office/powerpoint/2010/main" val="184712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iterate>
                                    <p:tmAbs val="0"/>
                                  </p:iterate>
                                  <p:childTnLst>
                                    <p:set>
                                      <p:cBhvr>
                                        <p:cTn id="6" fill="hold"/>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iterate>
                                    <p:tmAbs val="0"/>
                                  </p:iterate>
                                  <p:childTnLst>
                                    <p:set>
                                      <p:cBhvr>
                                        <p:cTn id="11" fill="hold"/>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iterate>
                                    <p:tmAbs val="0"/>
                                  </p:iterate>
                                  <p:childTnLst>
                                    <p:set>
                                      <p:cBhvr>
                                        <p:cTn id="16" fill="hold"/>
                                        <p:tgtEl>
                                          <p:spTgt spid="7"/>
                                        </p:tgtEl>
                                        <p:attrNameLst>
                                          <p:attrName>style.visibility</p:attrName>
                                        </p:attrNameLst>
                                      </p:cBhvr>
                                      <p:to>
                                        <p:strVal val="visible"/>
                                      </p:to>
                                    </p:set>
                                    <p:animEffect transition="in" filter="box(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6" grpId="0" animBg="1" advAuto="0"/>
      <p:bldP spid="7" grpId="0" animBg="1" advAuto="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8794860-4473-0E59-C62D-0CC75BAB2B03}"/>
              </a:ext>
            </a:extLst>
          </p:cNvPr>
          <p:cNvPicPr>
            <a:picLocks noChangeAspect="1"/>
          </p:cNvPicPr>
          <p:nvPr/>
        </p:nvPicPr>
        <p:blipFill>
          <a:blip r:embed="rId2"/>
          <a:stretch>
            <a:fillRect/>
          </a:stretch>
        </p:blipFill>
        <p:spPr>
          <a:xfrm>
            <a:off x="0" y="-2"/>
            <a:ext cx="12192000" cy="6857999"/>
          </a:xfrm>
          <a:prstGeom prst="rect">
            <a:avLst/>
          </a:prstGeom>
        </p:spPr>
      </p:pic>
      <p:sp>
        <p:nvSpPr>
          <p:cNvPr id="5" name="Rectangle 180">
            <a:extLst>
              <a:ext uri="{FF2B5EF4-FFF2-40B4-BE49-F238E27FC236}">
                <a16:creationId xmlns:a16="http://schemas.microsoft.com/office/drawing/2014/main" xmlns="" id="{D699FE5A-714F-F2F5-2E75-A4B0FC9AEAB1}"/>
              </a:ext>
            </a:extLst>
          </p:cNvPr>
          <p:cNvSpPr txBox="1"/>
          <p:nvPr/>
        </p:nvSpPr>
        <p:spPr>
          <a:xfrm>
            <a:off x="656918" y="1257461"/>
            <a:ext cx="10878159" cy="24929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vi-VN" sz="2600" kern="0" dirty="0">
                <a:solidFill>
                  <a:srgbClr val="000000"/>
                </a:solidFill>
                <a:cs typeface="Arial" pitchFamily="34" charset="0"/>
                <a:sym typeface="Calibri"/>
              </a:rPr>
              <a:t>- Phối hợp hài hòa giữa các phương pháp tập luyện có định mức chặt chẽ (về số lần lặp lại, quãng nghỉ, tốc độ, cự li…) nhằm đồng thời rèn luyện kĩ năng vận động, phát triển các tố chất thể lực đặc trưng của môn học (sức nhanh tần số, sức mạnh tốc độ, sức bền chung – đối với môn bóng đá; sức nhanh động tác đơn và phản ứng vận động với vật thể di động, sức mạnh và sức bền chung – đối với môn cầu lông). </a:t>
            </a:r>
          </a:p>
        </p:txBody>
      </p:sp>
      <p:sp>
        <p:nvSpPr>
          <p:cNvPr id="6" name="Rectangle 180">
            <a:extLst>
              <a:ext uri="{FF2B5EF4-FFF2-40B4-BE49-F238E27FC236}">
                <a16:creationId xmlns:a16="http://schemas.microsoft.com/office/drawing/2014/main" xmlns="" id="{144EDEB7-6022-E2E8-8F1A-3DA9616B926A}"/>
              </a:ext>
            </a:extLst>
          </p:cNvPr>
          <p:cNvSpPr txBox="1"/>
          <p:nvPr/>
        </p:nvSpPr>
        <p:spPr>
          <a:xfrm>
            <a:off x="542036" y="3853693"/>
            <a:ext cx="10993041" cy="13785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lnSpc>
                <a:spcPct val="110000"/>
              </a:lnSpc>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Quan tâm theo dõi và phát hiện kịp thời những sai sót cơ bản trong quá trình luyện tập của HS. Thường xuyên nhắc lại động tác đã học thông qua nội dung ôn tập ở các tiết học tiếp theo. </a:t>
            </a:r>
          </a:p>
        </p:txBody>
      </p:sp>
    </p:spTree>
    <p:extLst>
      <p:ext uri="{BB962C8B-B14F-4D97-AF65-F5344CB8AC3E}">
        <p14:creationId xmlns:p14="http://schemas.microsoft.com/office/powerpoint/2010/main" val="1703769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iterate>
                                    <p:tmAbs val="0"/>
                                  </p:iterate>
                                  <p:childTnLst>
                                    <p:set>
                                      <p:cBhvr>
                                        <p:cTn id="6" fill="hold"/>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iterate>
                                    <p:tmAbs val="0"/>
                                  </p:iterate>
                                  <p:childTnLst>
                                    <p:set>
                                      <p:cBhvr>
                                        <p:cTn id="11" fill="hold"/>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6" grpId="0" animBg="1" advAuto="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F78D505-2AA5-C4B2-3B59-942964EC8590}"/>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180">
            <a:extLst>
              <a:ext uri="{FF2B5EF4-FFF2-40B4-BE49-F238E27FC236}">
                <a16:creationId xmlns:a16="http://schemas.microsoft.com/office/drawing/2014/main" xmlns="" id="{645ECC9B-7E31-1237-4412-E9D6CBED19A0}"/>
              </a:ext>
            </a:extLst>
          </p:cNvPr>
          <p:cNvSpPr txBox="1"/>
          <p:nvPr/>
        </p:nvSpPr>
        <p:spPr>
          <a:xfrm>
            <a:off x="644236" y="1257461"/>
            <a:ext cx="10868891" cy="2092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Cần thực hiện có hiệu quả nguyên tắc đối xử cá biệt trong quá trình rèn luyện kĩ năng và thể lực. Đối với những HS có năng lực tiếp thu tốt cần quan tâm, tạo điều kiện học vượt nội dung để sớm hình thành kĩ năng vận động và có độ ổn định cao; đối với HS có những hạn chế về thể lực cần được quan tâm sử dụng lượng vận động hợp lí. </a:t>
            </a:r>
          </a:p>
        </p:txBody>
      </p:sp>
      <p:sp>
        <p:nvSpPr>
          <p:cNvPr id="6" name="Rectangle 180">
            <a:extLst>
              <a:ext uri="{FF2B5EF4-FFF2-40B4-BE49-F238E27FC236}">
                <a16:creationId xmlns:a16="http://schemas.microsoft.com/office/drawing/2014/main" xmlns="" id="{B9484825-898E-4E64-74A9-12B7498CC343}"/>
              </a:ext>
            </a:extLst>
          </p:cNvPr>
          <p:cNvSpPr txBox="1"/>
          <p:nvPr/>
        </p:nvSpPr>
        <p:spPr>
          <a:xfrm>
            <a:off x="644236" y="3429000"/>
            <a:ext cx="10868891" cy="2092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Sử dụng rộng rãi phương pháp tổ chức dạy học theo hoạt động, tạo nhiều điều kiện và thời gian trong một tiết học để HS được thực hành các hoạt động học tập với vai trò chủ thể (trên cơ sở tăng cường hoạt động nhóm). Duy trì kiểm tra, đánh giá thường xuyên để tích cực hoá hoạt động học tập ở nhà đối với từng HS.</a:t>
            </a:r>
          </a:p>
        </p:txBody>
      </p:sp>
    </p:spTree>
    <p:extLst>
      <p:ext uri="{BB962C8B-B14F-4D97-AF65-F5344CB8AC3E}">
        <p14:creationId xmlns:p14="http://schemas.microsoft.com/office/powerpoint/2010/main" val="166964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iterate>
                                    <p:tmAbs val="0"/>
                                  </p:iterate>
                                  <p:childTnLst>
                                    <p:set>
                                      <p:cBhvr>
                                        <p:cTn id="6" fill="hold"/>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iterate>
                                    <p:tmAbs val="0"/>
                                  </p:iterate>
                                  <p:childTnLst>
                                    <p:set>
                                      <p:cBhvr>
                                        <p:cTn id="11" fill="hold"/>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6" grpId="0" animBg="1" advAuto="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5FFB52C-9D34-234A-7536-6A9C15570E99}"/>
              </a:ext>
            </a:extLst>
          </p:cNvPr>
          <p:cNvPicPr>
            <a:picLocks noChangeAspect="1"/>
          </p:cNvPicPr>
          <p:nvPr/>
        </p:nvPicPr>
        <p:blipFill>
          <a:blip r:embed="rId2"/>
          <a:stretch>
            <a:fillRect/>
          </a:stretch>
        </p:blipFill>
        <p:spPr>
          <a:xfrm>
            <a:off x="-4" y="-1"/>
            <a:ext cx="12192000" cy="6857999"/>
          </a:xfrm>
          <a:prstGeom prst="rect">
            <a:avLst/>
          </a:prstGeom>
        </p:spPr>
      </p:pic>
      <p:sp>
        <p:nvSpPr>
          <p:cNvPr id="5" name="Rectangle 2">
            <a:extLst>
              <a:ext uri="{FF2B5EF4-FFF2-40B4-BE49-F238E27FC236}">
                <a16:creationId xmlns:a16="http://schemas.microsoft.com/office/drawing/2014/main" xmlns="" id="{42F83881-16B3-2B4A-9E5E-3983C1AA372E}"/>
              </a:ext>
            </a:extLst>
          </p:cNvPr>
          <p:cNvSpPr txBox="1"/>
          <p:nvPr/>
        </p:nvSpPr>
        <p:spPr>
          <a:xfrm>
            <a:off x="569978" y="938091"/>
            <a:ext cx="11052044"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en-US" sz="2800" b="1" dirty="0">
                <a:solidFill>
                  <a:srgbClr val="0070C0"/>
                </a:solidFill>
                <a:latin typeface="Arial "/>
                <a:sym typeface="Calibri"/>
              </a:rPr>
              <a:t>3. </a:t>
            </a:r>
            <a:r>
              <a:rPr lang="en-US" sz="2800" b="1" dirty="0" err="1">
                <a:solidFill>
                  <a:srgbClr val="0070C0"/>
                </a:solidFill>
                <a:latin typeface="Arial "/>
                <a:sym typeface="Calibri"/>
              </a:rPr>
              <a:t>Giáo</a:t>
            </a:r>
            <a:r>
              <a:rPr lang="en-US" sz="2800" b="1" dirty="0">
                <a:solidFill>
                  <a:srgbClr val="0070C0"/>
                </a:solidFill>
                <a:latin typeface="Arial "/>
                <a:sym typeface="Calibri"/>
              </a:rPr>
              <a:t> </a:t>
            </a:r>
            <a:r>
              <a:rPr lang="en-US" sz="2800" b="1" dirty="0" err="1">
                <a:solidFill>
                  <a:srgbClr val="0070C0"/>
                </a:solidFill>
                <a:latin typeface="Arial "/>
                <a:sym typeface="Calibri"/>
              </a:rPr>
              <a:t>dục</a:t>
            </a:r>
            <a:r>
              <a:rPr lang="en-US" sz="2800" b="1" dirty="0">
                <a:solidFill>
                  <a:srgbClr val="0070C0"/>
                </a:solidFill>
                <a:latin typeface="Arial "/>
                <a:sym typeface="Calibri"/>
              </a:rPr>
              <a:t> </a:t>
            </a:r>
            <a:r>
              <a:rPr lang="en-US" sz="2800" b="1" dirty="0" err="1">
                <a:solidFill>
                  <a:srgbClr val="0070C0"/>
                </a:solidFill>
                <a:latin typeface="Arial "/>
                <a:sym typeface="Calibri"/>
              </a:rPr>
              <a:t>các</a:t>
            </a:r>
            <a:r>
              <a:rPr lang="en-US" sz="2800" b="1" dirty="0">
                <a:solidFill>
                  <a:srgbClr val="0070C0"/>
                </a:solidFill>
                <a:latin typeface="Arial "/>
                <a:sym typeface="Calibri"/>
              </a:rPr>
              <a:t> </a:t>
            </a:r>
            <a:r>
              <a:rPr lang="en-US" sz="2800" b="1" dirty="0" err="1">
                <a:solidFill>
                  <a:srgbClr val="0070C0"/>
                </a:solidFill>
                <a:latin typeface="Arial "/>
                <a:sym typeface="Calibri"/>
              </a:rPr>
              <a:t>tố</a:t>
            </a:r>
            <a:r>
              <a:rPr lang="en-US" sz="2800" b="1" dirty="0">
                <a:solidFill>
                  <a:srgbClr val="0070C0"/>
                </a:solidFill>
                <a:latin typeface="Arial "/>
                <a:sym typeface="Calibri"/>
              </a:rPr>
              <a:t> </a:t>
            </a:r>
            <a:r>
              <a:rPr lang="en-US" sz="2800" b="1" dirty="0" err="1">
                <a:solidFill>
                  <a:srgbClr val="0070C0"/>
                </a:solidFill>
                <a:latin typeface="Arial "/>
                <a:sym typeface="Calibri"/>
              </a:rPr>
              <a:t>chất</a:t>
            </a:r>
            <a:r>
              <a:rPr lang="en-US" sz="2800" b="1" dirty="0">
                <a:solidFill>
                  <a:srgbClr val="0070C0"/>
                </a:solidFill>
                <a:latin typeface="Arial "/>
                <a:sym typeface="Calibri"/>
              </a:rPr>
              <a:t> </a:t>
            </a:r>
            <a:r>
              <a:rPr lang="en-US" sz="2800" b="1" dirty="0" err="1">
                <a:solidFill>
                  <a:srgbClr val="0070C0"/>
                </a:solidFill>
                <a:latin typeface="Arial "/>
                <a:sym typeface="Calibri"/>
              </a:rPr>
              <a:t>thể</a:t>
            </a:r>
            <a:r>
              <a:rPr lang="en-US" sz="2800" b="1" dirty="0">
                <a:solidFill>
                  <a:srgbClr val="0070C0"/>
                </a:solidFill>
                <a:latin typeface="Arial "/>
                <a:sym typeface="Calibri"/>
              </a:rPr>
              <a:t> </a:t>
            </a:r>
            <a:r>
              <a:rPr lang="en-US" sz="2800" b="1" dirty="0" err="1">
                <a:solidFill>
                  <a:srgbClr val="0070C0"/>
                </a:solidFill>
                <a:latin typeface="Arial "/>
                <a:sym typeface="Calibri"/>
              </a:rPr>
              <a:t>lực</a:t>
            </a:r>
            <a:endParaRPr sz="2800" b="1" dirty="0">
              <a:solidFill>
                <a:srgbClr val="0070C0"/>
              </a:solidFill>
              <a:latin typeface="Arial "/>
              <a:sym typeface="Arial"/>
            </a:endParaRPr>
          </a:p>
        </p:txBody>
      </p:sp>
      <p:sp>
        <p:nvSpPr>
          <p:cNvPr id="6" name="Rectangle 180">
            <a:extLst>
              <a:ext uri="{FF2B5EF4-FFF2-40B4-BE49-F238E27FC236}">
                <a16:creationId xmlns:a16="http://schemas.microsoft.com/office/drawing/2014/main" xmlns="" id="{D796475E-67E0-CBB5-88DE-AF83A1358D8F}"/>
              </a:ext>
            </a:extLst>
          </p:cNvPr>
          <p:cNvSpPr txBox="1"/>
          <p:nvPr/>
        </p:nvSpPr>
        <p:spPr>
          <a:xfrm>
            <a:off x="427151" y="1457058"/>
            <a:ext cx="11337697" cy="2092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Sử dụng hợp lí phương pháp giáo dục các tố chất thể lực trên cơ sở ưu tiên phát triển năng lực phối hợp vận động và các tố chất thể lực đặc trưng của bóng đá (sức mạnh tốc độ, sức nhanh động tác đơn, sức nhanh tần số, sức nhanh phản ứng vận động), của cầu lông (sức nhanh động tác đơn, sức nhanh phản ứng vận động với vật thể di động, sức mạnh và sức bền chung)</a:t>
            </a:r>
          </a:p>
        </p:txBody>
      </p:sp>
      <p:sp>
        <p:nvSpPr>
          <p:cNvPr id="7" name="Rectangle 180">
            <a:extLst>
              <a:ext uri="{FF2B5EF4-FFF2-40B4-BE49-F238E27FC236}">
                <a16:creationId xmlns:a16="http://schemas.microsoft.com/office/drawing/2014/main" xmlns="" id="{F7F1EB5D-2596-48DC-9D9A-1F5A4276FD25}"/>
              </a:ext>
            </a:extLst>
          </p:cNvPr>
          <p:cNvSpPr txBox="1"/>
          <p:nvPr/>
        </p:nvSpPr>
        <p:spPr>
          <a:xfrm>
            <a:off x="427150" y="3629454"/>
            <a:ext cx="11337697" cy="8925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vi-VN" sz="2600" kern="0" dirty="0">
                <a:solidFill>
                  <a:srgbClr val="000000"/>
                </a:solidFill>
                <a:cs typeface="Arial" pitchFamily="34" charset="0"/>
                <a:sym typeface="Calibri"/>
              </a:rPr>
              <a:t>- Kết hợp giữa dạy học động tác với rèn luyện thể lực (sử dụng bài tập kĩ thuật với số lần lặp lại và tốc độ hợp lí để rèn luyện thể lực).</a:t>
            </a:r>
          </a:p>
        </p:txBody>
      </p:sp>
      <p:sp>
        <p:nvSpPr>
          <p:cNvPr id="8" name="Rectangle 180">
            <a:extLst>
              <a:ext uri="{FF2B5EF4-FFF2-40B4-BE49-F238E27FC236}">
                <a16:creationId xmlns:a16="http://schemas.microsoft.com/office/drawing/2014/main" xmlns="" id="{37448785-477E-0E60-D605-503D83523AFA}"/>
              </a:ext>
            </a:extLst>
          </p:cNvPr>
          <p:cNvSpPr txBox="1"/>
          <p:nvPr/>
        </p:nvSpPr>
        <p:spPr>
          <a:xfrm>
            <a:off x="427149" y="4597737"/>
            <a:ext cx="11194873" cy="8925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vi-VN" sz="2600" kern="0" dirty="0">
                <a:solidFill>
                  <a:srgbClr val="000000"/>
                </a:solidFill>
                <a:cs typeface="Arial" pitchFamily="34" charset="0"/>
                <a:sym typeface="Calibri"/>
              </a:rPr>
              <a:t>- Sử dụng rộng rãi các bài tập thể lực quen thuộc để rèn luyện thể lực chung.</a:t>
            </a:r>
          </a:p>
        </p:txBody>
      </p:sp>
      <p:sp>
        <p:nvSpPr>
          <p:cNvPr id="9" name="Rectangle 180">
            <a:extLst>
              <a:ext uri="{FF2B5EF4-FFF2-40B4-BE49-F238E27FC236}">
                <a16:creationId xmlns:a16="http://schemas.microsoft.com/office/drawing/2014/main" xmlns="" id="{387947BE-F9C5-63AB-F087-C8BF50EF1BF7}"/>
              </a:ext>
            </a:extLst>
          </p:cNvPr>
          <p:cNvSpPr txBox="1"/>
          <p:nvPr/>
        </p:nvSpPr>
        <p:spPr>
          <a:xfrm>
            <a:off x="427148" y="5553709"/>
            <a:ext cx="11337697" cy="8925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vi-VN" sz="2600" kern="0" dirty="0">
                <a:solidFill>
                  <a:srgbClr val="000000"/>
                </a:solidFill>
                <a:cs typeface="Arial" pitchFamily="34" charset="0"/>
                <a:sym typeface="Calibri"/>
              </a:rPr>
              <a:t>- Kết hợp giữa các bài tập phối hợp với rèn luyện năng lực phản ứng, năng lực phân biệt vận động và năng thích ứng. </a:t>
            </a:r>
          </a:p>
        </p:txBody>
      </p:sp>
    </p:spTree>
    <p:extLst>
      <p:ext uri="{BB962C8B-B14F-4D97-AF65-F5344CB8AC3E}">
        <p14:creationId xmlns:p14="http://schemas.microsoft.com/office/powerpoint/2010/main" val="323800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iterate>
                                    <p:tmAbs val="0"/>
                                  </p:iterate>
                                  <p:childTnLst>
                                    <p:set>
                                      <p:cBhvr>
                                        <p:cTn id="6" fill="hold"/>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iterate>
                                    <p:tmAbs val="0"/>
                                  </p:iterate>
                                  <p:childTnLst>
                                    <p:set>
                                      <p:cBhvr>
                                        <p:cTn id="11" fill="hold"/>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iterate>
                                    <p:tmAbs val="0"/>
                                  </p:iterate>
                                  <p:childTnLst>
                                    <p:set>
                                      <p:cBhvr>
                                        <p:cTn id="16" fill="hold"/>
                                        <p:tgtEl>
                                          <p:spTgt spid="7"/>
                                        </p:tgtEl>
                                        <p:attrNameLst>
                                          <p:attrName>style.visibility</p:attrName>
                                        </p:attrNameLst>
                                      </p:cBhvr>
                                      <p:to>
                                        <p:strVal val="visible"/>
                                      </p:to>
                                    </p:set>
                                    <p:animEffect transition="in" filter="box(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iterate>
                                    <p:tmAbs val="0"/>
                                  </p:iterate>
                                  <p:childTnLst>
                                    <p:set>
                                      <p:cBhvr>
                                        <p:cTn id="21" fill="hold"/>
                                        <p:tgtEl>
                                          <p:spTgt spid="8"/>
                                        </p:tgtEl>
                                        <p:attrNameLst>
                                          <p:attrName>style.visibility</p:attrName>
                                        </p:attrNameLst>
                                      </p:cBhvr>
                                      <p:to>
                                        <p:strVal val="visible"/>
                                      </p:to>
                                    </p:set>
                                    <p:animEffect transition="in" filter="box(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iterate>
                                    <p:tmAbs val="0"/>
                                  </p:iterate>
                                  <p:childTnLst>
                                    <p:set>
                                      <p:cBhvr>
                                        <p:cTn id="26" fill="hold"/>
                                        <p:tgtEl>
                                          <p:spTgt spid="9"/>
                                        </p:tgtEl>
                                        <p:attrNameLst>
                                          <p:attrName>style.visibility</p:attrName>
                                        </p:attrNameLst>
                                      </p:cBhvr>
                                      <p:to>
                                        <p:strVal val="visible"/>
                                      </p:to>
                                    </p:set>
                                    <p:animEffect transition="in" filter="box(in)">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6" grpId="0" animBg="1" advAuto="0"/>
      <p:bldP spid="7" grpId="0" animBg="1" advAuto="0"/>
      <p:bldP spid="8" grpId="0" animBg="1" advAuto="0"/>
      <p:bldP spid="9" grpId="0" animBg="1" advAuto="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241CC64-B95B-D632-8788-B3E0FFC65492}"/>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2">
            <a:extLst>
              <a:ext uri="{FF2B5EF4-FFF2-40B4-BE49-F238E27FC236}">
                <a16:creationId xmlns:a16="http://schemas.microsoft.com/office/drawing/2014/main" xmlns="" id="{DBB48875-E3B5-EE44-3C27-91C318A55225}"/>
              </a:ext>
            </a:extLst>
          </p:cNvPr>
          <p:cNvSpPr txBox="1"/>
          <p:nvPr/>
        </p:nvSpPr>
        <p:spPr>
          <a:xfrm>
            <a:off x="569973" y="944114"/>
            <a:ext cx="11052044"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vi-VN" sz="2800" b="1" dirty="0">
                <a:solidFill>
                  <a:srgbClr val="0070C0"/>
                </a:solidFill>
                <a:latin typeface="Arial "/>
                <a:sym typeface="Calibri"/>
              </a:rPr>
              <a:t>4. Tổ chức trò chơi </a:t>
            </a:r>
            <a:endParaRPr sz="2800" b="1" dirty="0">
              <a:solidFill>
                <a:srgbClr val="0070C0"/>
              </a:solidFill>
              <a:latin typeface="Arial "/>
              <a:sym typeface="Arial"/>
            </a:endParaRPr>
          </a:p>
        </p:txBody>
      </p:sp>
      <p:sp>
        <p:nvSpPr>
          <p:cNvPr id="6" name="Rectangle 180">
            <a:extLst>
              <a:ext uri="{FF2B5EF4-FFF2-40B4-BE49-F238E27FC236}">
                <a16:creationId xmlns:a16="http://schemas.microsoft.com/office/drawing/2014/main" xmlns="" id="{A4741AE5-E059-6C8A-376E-62F7488D14DF}"/>
              </a:ext>
            </a:extLst>
          </p:cNvPr>
          <p:cNvSpPr txBox="1"/>
          <p:nvPr/>
        </p:nvSpPr>
        <p:spPr>
          <a:xfrm>
            <a:off x="569973" y="1467334"/>
            <a:ext cx="11337697" cy="1292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vi-VN" sz="2500" kern="0" dirty="0">
                <a:solidFill>
                  <a:srgbClr val="0070C0"/>
                </a:solidFill>
                <a:cs typeface="Arial" pitchFamily="34" charset="0"/>
                <a:sym typeface="Calibri"/>
              </a:rPr>
              <a:t>Để thực hiện trò chơi đạt được mục đích, GV cần đồng thời:</a:t>
            </a:r>
          </a:p>
          <a:p>
            <a:pPr algn="just" hangingPunct="0">
              <a:defRPr sz="2800"/>
            </a:pPr>
            <a:r>
              <a:rPr lang="en-US" sz="2600" kern="0" dirty="0">
                <a:solidFill>
                  <a:srgbClr val="000000"/>
                </a:solidFill>
                <a:latin typeface="Arial" pitchFamily="34" charset="0"/>
                <a:cs typeface="Arial" pitchFamily="34" charset="0"/>
                <a:sym typeface="Calibri"/>
              </a:rPr>
              <a:t>-</a:t>
            </a:r>
            <a:r>
              <a:rPr lang="vi-VN" sz="2500" kern="0" dirty="0">
                <a:solidFill>
                  <a:srgbClr val="000000"/>
                </a:solidFill>
                <a:cs typeface="Arial" pitchFamily="34" charset="0"/>
                <a:sym typeface="Calibri"/>
              </a:rPr>
              <a:t> Dạy HS nội dung trò chơi.</a:t>
            </a:r>
          </a:p>
          <a:p>
            <a:pPr algn="just" hangingPunct="0">
              <a:defRPr sz="2800"/>
            </a:pPr>
            <a:r>
              <a:rPr lang="en-US" sz="2600" kern="0" dirty="0">
                <a:solidFill>
                  <a:srgbClr val="000000"/>
                </a:solidFill>
                <a:latin typeface="Arial" pitchFamily="34" charset="0"/>
                <a:cs typeface="Arial" pitchFamily="34" charset="0"/>
                <a:sym typeface="Calibri"/>
              </a:rPr>
              <a:t>-</a:t>
            </a:r>
            <a:r>
              <a:rPr lang="vi-VN" sz="2500" kern="0" dirty="0">
                <a:solidFill>
                  <a:srgbClr val="000000"/>
                </a:solidFill>
                <a:cs typeface="Arial" pitchFamily="34" charset="0"/>
                <a:sym typeface="Calibri"/>
              </a:rPr>
              <a:t> Dạy HS cách thực hiện trò chơi.</a:t>
            </a:r>
          </a:p>
        </p:txBody>
      </p:sp>
      <p:sp>
        <p:nvSpPr>
          <p:cNvPr id="7" name="Rectangle 180">
            <a:extLst>
              <a:ext uri="{FF2B5EF4-FFF2-40B4-BE49-F238E27FC236}">
                <a16:creationId xmlns:a16="http://schemas.microsoft.com/office/drawing/2014/main" xmlns="" id="{C3AB4E7F-D075-4C21-DFFA-6A3B9243F2BC}"/>
              </a:ext>
            </a:extLst>
          </p:cNvPr>
          <p:cNvSpPr txBox="1"/>
          <p:nvPr/>
        </p:nvSpPr>
        <p:spPr>
          <a:xfrm>
            <a:off x="569973" y="2759996"/>
            <a:ext cx="11194872" cy="8925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vi-VN" sz="2500" kern="0" dirty="0">
                <a:solidFill>
                  <a:srgbClr val="0070C0"/>
                </a:solidFill>
                <a:cs typeface="Arial" pitchFamily="34" charset="0"/>
                <a:sym typeface="Calibri"/>
              </a:rPr>
              <a:t>Sử dụng phương pháp trò chơi trong quá trình dạy học động cần lưu ý một số vấn đề sau:</a:t>
            </a:r>
          </a:p>
        </p:txBody>
      </p:sp>
      <p:sp>
        <p:nvSpPr>
          <p:cNvPr id="8" name="Rectangle 180">
            <a:extLst>
              <a:ext uri="{FF2B5EF4-FFF2-40B4-BE49-F238E27FC236}">
                <a16:creationId xmlns:a16="http://schemas.microsoft.com/office/drawing/2014/main" xmlns="" id="{7F67E615-882E-ED4F-02C5-BD542578FA0F}"/>
              </a:ext>
            </a:extLst>
          </p:cNvPr>
          <p:cNvSpPr txBox="1"/>
          <p:nvPr/>
        </p:nvSpPr>
        <p:spPr>
          <a:xfrm>
            <a:off x="569971" y="3626727"/>
            <a:ext cx="11194873" cy="1692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en-US" sz="2600" kern="0" dirty="0">
                <a:solidFill>
                  <a:srgbClr val="000000"/>
                </a:solidFill>
                <a:latin typeface="Arial" pitchFamily="34" charset="0"/>
                <a:cs typeface="Arial" pitchFamily="34" charset="0"/>
                <a:sym typeface="Calibri"/>
              </a:rPr>
              <a:t>-</a:t>
            </a:r>
            <a:r>
              <a:rPr lang="vi-VN" sz="2500" kern="0" dirty="0">
                <a:solidFill>
                  <a:srgbClr val="000000"/>
                </a:solidFill>
                <a:cs typeface="Arial" pitchFamily="34" charset="0"/>
                <a:sym typeface="Calibri"/>
              </a:rPr>
              <a:t> Có tiến trình thực hiện nội dung và yêu cầu của trò chơi như quá trình dạy học động tác để đảm bảo: Kĩ năng thực hành các động tác không bị phá vỡ trong quá trình chơi. Tiến trình thực hiện trò chơi đồng thời là lộ trình tiếp thu và hoàn thiện kĩ năng động tác.</a:t>
            </a:r>
          </a:p>
        </p:txBody>
      </p:sp>
      <p:sp>
        <p:nvSpPr>
          <p:cNvPr id="9" name="Rectangle 180">
            <a:extLst>
              <a:ext uri="{FF2B5EF4-FFF2-40B4-BE49-F238E27FC236}">
                <a16:creationId xmlns:a16="http://schemas.microsoft.com/office/drawing/2014/main" xmlns="" id="{481ECED5-5761-2EE2-0DDB-F22EE2CA2C9C}"/>
              </a:ext>
            </a:extLst>
          </p:cNvPr>
          <p:cNvSpPr txBox="1"/>
          <p:nvPr/>
        </p:nvSpPr>
        <p:spPr>
          <a:xfrm>
            <a:off x="569971" y="5225000"/>
            <a:ext cx="11194873" cy="1292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en-US" sz="2600" kern="0" dirty="0">
                <a:solidFill>
                  <a:srgbClr val="000000"/>
                </a:solidFill>
                <a:latin typeface="Arial" pitchFamily="34" charset="0"/>
                <a:cs typeface="Arial" pitchFamily="34" charset="0"/>
                <a:sym typeface="Calibri"/>
              </a:rPr>
              <a:t>-</a:t>
            </a:r>
            <a:r>
              <a:rPr lang="vi-VN" sz="2500" kern="0" dirty="0">
                <a:solidFill>
                  <a:srgbClr val="000000"/>
                </a:solidFill>
                <a:cs typeface="Arial" pitchFamily="34" charset="0"/>
                <a:sym typeface="Calibri"/>
              </a:rPr>
              <a:t> Yêu cầu và nội dung đánh giá (để xếp thứ hạng thắng cuộc) của trò chơi được tăng dần theo khả năng và điều kiện luyện tập của HS (phù hợp với khả năng tiếp thu và hình thành kĩ năng vận động). </a:t>
            </a:r>
          </a:p>
        </p:txBody>
      </p:sp>
    </p:spTree>
    <p:extLst>
      <p:ext uri="{BB962C8B-B14F-4D97-AF65-F5344CB8AC3E}">
        <p14:creationId xmlns:p14="http://schemas.microsoft.com/office/powerpoint/2010/main" val="249333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iterate>
                                    <p:tmAbs val="0"/>
                                  </p:iterate>
                                  <p:childTnLst>
                                    <p:set>
                                      <p:cBhvr>
                                        <p:cTn id="6" fill="hold"/>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iterate>
                                    <p:tmAbs val="0"/>
                                  </p:iterate>
                                  <p:childTnLst>
                                    <p:set>
                                      <p:cBhvr>
                                        <p:cTn id="11" fill="hold"/>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iterate>
                                    <p:tmAbs val="0"/>
                                  </p:iterate>
                                  <p:childTnLst>
                                    <p:set>
                                      <p:cBhvr>
                                        <p:cTn id="16" fill="hold"/>
                                        <p:tgtEl>
                                          <p:spTgt spid="7"/>
                                        </p:tgtEl>
                                        <p:attrNameLst>
                                          <p:attrName>style.visibility</p:attrName>
                                        </p:attrNameLst>
                                      </p:cBhvr>
                                      <p:to>
                                        <p:strVal val="visible"/>
                                      </p:to>
                                    </p:set>
                                    <p:animEffect transition="in" filter="box(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iterate>
                                    <p:tmAbs val="0"/>
                                  </p:iterate>
                                  <p:childTnLst>
                                    <p:set>
                                      <p:cBhvr>
                                        <p:cTn id="21" fill="hold"/>
                                        <p:tgtEl>
                                          <p:spTgt spid="8"/>
                                        </p:tgtEl>
                                        <p:attrNameLst>
                                          <p:attrName>style.visibility</p:attrName>
                                        </p:attrNameLst>
                                      </p:cBhvr>
                                      <p:to>
                                        <p:strVal val="visible"/>
                                      </p:to>
                                    </p:set>
                                    <p:animEffect transition="in" filter="box(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iterate>
                                    <p:tmAbs val="0"/>
                                  </p:iterate>
                                  <p:childTnLst>
                                    <p:set>
                                      <p:cBhvr>
                                        <p:cTn id="26" fill="hold"/>
                                        <p:tgtEl>
                                          <p:spTgt spid="9"/>
                                        </p:tgtEl>
                                        <p:attrNameLst>
                                          <p:attrName>style.visibility</p:attrName>
                                        </p:attrNameLst>
                                      </p:cBhvr>
                                      <p:to>
                                        <p:strVal val="visible"/>
                                      </p:to>
                                    </p:set>
                                    <p:animEffect transition="in" filter="box(in)">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6" grpId="0" animBg="1" advAuto="0"/>
      <p:bldP spid="7" grpId="0" animBg="1" advAuto="0"/>
      <p:bldP spid="8" grpId="0" animBg="1" advAuto="0"/>
      <p:bldP spid="9" grpId="0" animBg="1" advAuto="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E3FCE1D-3424-F890-B31B-00F3029B91BD}"/>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180">
            <a:extLst>
              <a:ext uri="{FF2B5EF4-FFF2-40B4-BE49-F238E27FC236}">
                <a16:creationId xmlns:a16="http://schemas.microsoft.com/office/drawing/2014/main" xmlns="" id="{E9D81D50-DD12-864C-40F5-35201ACFBC41}"/>
              </a:ext>
            </a:extLst>
          </p:cNvPr>
          <p:cNvSpPr txBox="1"/>
          <p:nvPr/>
        </p:nvSpPr>
        <p:spPr>
          <a:xfrm>
            <a:off x="348493" y="1169770"/>
            <a:ext cx="11337697" cy="8925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Phương pháp thực hiện và yêu cầu về kết quả đạt được của mỗi loại trò chơi phải tương ứng định hướng phát triển từng loại tố chất và năng lực.</a:t>
            </a:r>
          </a:p>
        </p:txBody>
      </p:sp>
      <p:sp>
        <p:nvSpPr>
          <p:cNvPr id="6" name="Rectangle 180">
            <a:extLst>
              <a:ext uri="{FF2B5EF4-FFF2-40B4-BE49-F238E27FC236}">
                <a16:creationId xmlns:a16="http://schemas.microsoft.com/office/drawing/2014/main" xmlns="" id="{84A8D73A-CA72-ECC7-43B5-CDF398811531}"/>
              </a:ext>
            </a:extLst>
          </p:cNvPr>
          <p:cNvSpPr txBox="1"/>
          <p:nvPr/>
        </p:nvSpPr>
        <p:spPr>
          <a:xfrm>
            <a:off x="348493" y="2219767"/>
            <a:ext cx="11337697" cy="8925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Chuẩn bị địa điểm và phương tiện hợp lí, đảm bảo quá trình chơi được diễn ra hiệu quả và an toàn.</a:t>
            </a:r>
          </a:p>
        </p:txBody>
      </p:sp>
      <p:sp>
        <p:nvSpPr>
          <p:cNvPr id="7" name="Rectangle 180">
            <a:extLst>
              <a:ext uri="{FF2B5EF4-FFF2-40B4-BE49-F238E27FC236}">
                <a16:creationId xmlns:a16="http://schemas.microsoft.com/office/drawing/2014/main" xmlns="" id="{0F6EBB80-0AB9-6452-D947-D8ACC57D21CD}"/>
              </a:ext>
            </a:extLst>
          </p:cNvPr>
          <p:cNvSpPr txBox="1"/>
          <p:nvPr/>
        </p:nvSpPr>
        <p:spPr>
          <a:xfrm>
            <a:off x="348493" y="3136641"/>
            <a:ext cx="11617359" cy="1292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vi-VN" sz="2600" kern="0" dirty="0">
                <a:solidFill>
                  <a:srgbClr val="0070C0"/>
                </a:solidFill>
                <a:cs typeface="Arial" pitchFamily="34" charset="0"/>
                <a:sym typeface="Calibri"/>
              </a:rPr>
              <a:t>TCVĐ trong từng chủ đề được biên soạn theo mục đích và nội dung của Chương trình, có định hướng tác động nhằm góp phần hình thành, củng cố kĩ năng vận động và phát triển thể lực cho HS theo mục tiêu của chủ đề. Vì vậy:</a:t>
            </a:r>
          </a:p>
        </p:txBody>
      </p:sp>
      <p:sp>
        <p:nvSpPr>
          <p:cNvPr id="8" name="Rectangle 180">
            <a:extLst>
              <a:ext uri="{FF2B5EF4-FFF2-40B4-BE49-F238E27FC236}">
                <a16:creationId xmlns:a16="http://schemas.microsoft.com/office/drawing/2014/main" xmlns="" id="{E3BEBE8C-58A7-537A-5E64-F1E3A0D5A9C7}"/>
              </a:ext>
            </a:extLst>
          </p:cNvPr>
          <p:cNvSpPr txBox="1"/>
          <p:nvPr/>
        </p:nvSpPr>
        <p:spPr>
          <a:xfrm>
            <a:off x="348493" y="4605961"/>
            <a:ext cx="11337697" cy="1292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vi-VN" sz="2600" kern="0" dirty="0">
                <a:solidFill>
                  <a:srgbClr val="000000"/>
                </a:solidFill>
                <a:cs typeface="Arial" pitchFamily="34" charset="0"/>
                <a:sym typeface="Calibri"/>
              </a:rPr>
              <a:t>- Các yêu cầu về: Tốc độ vận động, độ chính xác về phương hướng và tư thế; thời gian thực hiện và số lần lặp lại, độ lớn của LVĐ,… phải được lựa chọn phù hợp với mục đích sử dụng, với mục tiêu của chủ đề.</a:t>
            </a:r>
          </a:p>
        </p:txBody>
      </p:sp>
    </p:spTree>
    <p:extLst>
      <p:ext uri="{BB962C8B-B14F-4D97-AF65-F5344CB8AC3E}">
        <p14:creationId xmlns:p14="http://schemas.microsoft.com/office/powerpoint/2010/main" val="225487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0" y="-25638"/>
            <a:ext cx="12200180" cy="6858000"/>
          </a:xfrm>
          <a:prstGeom prst="rect">
            <a:avLst/>
          </a:prstGeom>
        </p:spPr>
      </p:pic>
      <p:sp>
        <p:nvSpPr>
          <p:cNvPr id="7" name="TextBox 6"/>
          <p:cNvSpPr txBox="1"/>
          <p:nvPr/>
        </p:nvSpPr>
        <p:spPr>
          <a:xfrm>
            <a:off x="1006793" y="2007891"/>
            <a:ext cx="3503775" cy="369332"/>
          </a:xfrm>
          <a:prstGeom prst="rect">
            <a:avLst/>
          </a:prstGeom>
          <a:noFill/>
        </p:spPr>
        <p:txBody>
          <a:bodyPr wrap="square" rtlCol="0">
            <a:spAutoFit/>
          </a:bodyPr>
          <a:lstStyle/>
          <a:p>
            <a:r>
              <a:rPr lang="en-US" b="1" dirty="0" err="1">
                <a:solidFill>
                  <a:srgbClr val="0070C0"/>
                </a:solidFill>
                <a:latin typeface="Myriad Pro" panose="020B0503030403020204" pitchFamily="34" charset="0"/>
              </a:rPr>
              <a:t>Tác</a:t>
            </a:r>
            <a:r>
              <a:rPr lang="en-US" b="1" dirty="0">
                <a:solidFill>
                  <a:srgbClr val="0070C0"/>
                </a:solidFill>
                <a:latin typeface="Myriad Pro" panose="020B0503030403020204" pitchFamily="34" charset="0"/>
              </a:rPr>
              <a:t> </a:t>
            </a:r>
            <a:r>
              <a:rPr lang="en-US" b="1" dirty="0" err="1">
                <a:solidFill>
                  <a:srgbClr val="0070C0"/>
                </a:solidFill>
                <a:latin typeface="Myriad Pro" panose="020B0503030403020204" pitchFamily="34" charset="0"/>
              </a:rPr>
              <a:t>giả</a:t>
            </a:r>
            <a:r>
              <a:rPr lang="en-US" b="1" dirty="0">
                <a:solidFill>
                  <a:srgbClr val="0070C0"/>
                </a:solidFill>
                <a:latin typeface="Myriad Pro" panose="020B0503030403020204" pitchFamily="34" charset="0"/>
              </a:rPr>
              <a:t>:</a:t>
            </a:r>
          </a:p>
        </p:txBody>
      </p:sp>
      <p:sp>
        <p:nvSpPr>
          <p:cNvPr id="8" name="Rectangle 7"/>
          <p:cNvSpPr/>
          <p:nvPr/>
        </p:nvSpPr>
        <p:spPr>
          <a:xfrm>
            <a:off x="1006793" y="1382984"/>
            <a:ext cx="5143909" cy="461665"/>
          </a:xfrm>
          <a:prstGeom prst="rect">
            <a:avLst/>
          </a:prstGeom>
        </p:spPr>
        <p:txBody>
          <a:bodyPr wrap="none">
            <a:spAutoFit/>
          </a:bodyPr>
          <a:lstStyle/>
          <a:p>
            <a:r>
              <a:rPr lang="en-US" sz="2400" b="1" dirty="0">
                <a:solidFill>
                  <a:srgbClr val="0070C0"/>
                </a:solidFill>
                <a:latin typeface="Myriad Pro" panose="020B0503030403020204" pitchFamily="34" charset="0"/>
                <a:cs typeface="Myriad Arabic" panose="01010101010101010101" pitchFamily="50" charset="-78"/>
              </a:rPr>
              <a:t>GIÁO DỤC THỂ CHẤT 11 – CẦU LÔNG</a:t>
            </a:r>
            <a:endParaRPr lang="en-US" dirty="0">
              <a:solidFill>
                <a:srgbClr val="0070C0"/>
              </a:solidFill>
            </a:endParaRPr>
          </a:p>
        </p:txBody>
      </p:sp>
      <p:grpSp>
        <p:nvGrpSpPr>
          <p:cNvPr id="17" name="Google Shape;165;p10">
            <a:extLst>
              <a:ext uri="{FF2B5EF4-FFF2-40B4-BE49-F238E27FC236}">
                <a16:creationId xmlns:a16="http://schemas.microsoft.com/office/drawing/2014/main" xmlns="" id="{CC0F8964-0A89-4EA0-B48A-DADABC71ADF2}"/>
              </a:ext>
            </a:extLst>
          </p:cNvPr>
          <p:cNvGrpSpPr/>
          <p:nvPr/>
        </p:nvGrpSpPr>
        <p:grpSpPr>
          <a:xfrm>
            <a:off x="966601" y="2569689"/>
            <a:ext cx="5619379" cy="2301518"/>
            <a:chOff x="-5891857" y="600427"/>
            <a:chExt cx="5322718" cy="1836877"/>
          </a:xfrm>
        </p:grpSpPr>
        <p:sp>
          <p:nvSpPr>
            <p:cNvPr id="18" name="Google Shape;168;p10">
              <a:extLst>
                <a:ext uri="{FF2B5EF4-FFF2-40B4-BE49-F238E27FC236}">
                  <a16:creationId xmlns:a16="http://schemas.microsoft.com/office/drawing/2014/main" xmlns="" id="{D9E15440-69EC-4C3C-A801-666650439F74}"/>
                </a:ext>
              </a:extLst>
            </p:cNvPr>
            <p:cNvSpPr txBox="1"/>
            <p:nvPr/>
          </p:nvSpPr>
          <p:spPr>
            <a:xfrm>
              <a:off x="-5885739" y="600427"/>
              <a:ext cx="5316600" cy="293100"/>
            </a:xfrm>
            <a:prstGeom prst="rect">
              <a:avLst/>
            </a:prstGeom>
            <a:noFill/>
            <a:ln>
              <a:noFill/>
            </a:ln>
          </p:spPr>
          <p:txBody>
            <a:bodyPr spcFirstLastPara="1" wrap="square" lIns="154650" tIns="0" rIns="154650" bIns="0" anchor="ctr" anchorCtr="0">
              <a:noAutofit/>
            </a:bodyPr>
            <a:lstStyle/>
            <a:p>
              <a:pPr>
                <a:lnSpc>
                  <a:spcPct val="90000"/>
                </a:lnSpc>
                <a:buClr>
                  <a:srgbClr val="000000"/>
                </a:buClr>
                <a:buFont typeface="Arial"/>
                <a:buNone/>
                <a:defRPr/>
              </a:pPr>
              <a:r>
                <a:rPr lang="en-US" b="1" kern="0" dirty="0" err="1">
                  <a:solidFill>
                    <a:srgbClr val="4A5C65"/>
                  </a:solidFill>
                  <a:latin typeface="Arial"/>
                  <a:ea typeface="Arial"/>
                  <a:cs typeface="Arial"/>
                  <a:sym typeface="Arial"/>
                </a:rPr>
                <a:t>Tổng</a:t>
              </a:r>
              <a:r>
                <a:rPr lang="en-US" b="1" kern="0" dirty="0">
                  <a:solidFill>
                    <a:srgbClr val="4A5C65"/>
                  </a:solidFill>
                  <a:latin typeface="Arial"/>
                  <a:ea typeface="Arial"/>
                  <a:cs typeface="Arial"/>
                  <a:sym typeface="Arial"/>
                </a:rPr>
                <a:t> </a:t>
              </a:r>
              <a:r>
                <a:rPr lang="en-US" b="1" kern="0" dirty="0" err="1">
                  <a:solidFill>
                    <a:srgbClr val="4A5C65"/>
                  </a:solidFill>
                  <a:latin typeface="Arial"/>
                  <a:ea typeface="Arial"/>
                  <a:cs typeface="Arial"/>
                  <a:sym typeface="Arial"/>
                </a:rPr>
                <a:t>Chủ</a:t>
              </a:r>
              <a:r>
                <a:rPr lang="en-US" b="1" kern="0" dirty="0">
                  <a:solidFill>
                    <a:srgbClr val="4A5C65"/>
                  </a:solidFill>
                  <a:latin typeface="Arial"/>
                  <a:ea typeface="Arial"/>
                  <a:cs typeface="Arial"/>
                  <a:sym typeface="Arial"/>
                </a:rPr>
                <a:t> </a:t>
              </a:r>
              <a:r>
                <a:rPr lang="en-US" b="1" kern="0" dirty="0" err="1">
                  <a:solidFill>
                    <a:srgbClr val="4A5C65"/>
                  </a:solidFill>
                  <a:latin typeface="Arial"/>
                  <a:ea typeface="Arial"/>
                  <a:cs typeface="Arial"/>
                  <a:sym typeface="Arial"/>
                </a:rPr>
                <a:t>biên</a:t>
              </a:r>
              <a:r>
                <a:rPr lang="en-US" b="1" kern="0" dirty="0">
                  <a:solidFill>
                    <a:srgbClr val="4A5C65"/>
                  </a:solidFill>
                  <a:latin typeface="Arial"/>
                  <a:ea typeface="Arial"/>
                  <a:cs typeface="Arial"/>
                  <a:sym typeface="Arial"/>
                </a:rPr>
                <a:t> PGS.TS.</a:t>
              </a:r>
              <a:r>
                <a:rPr lang="vi-VN" b="1" kern="0" dirty="0">
                  <a:solidFill>
                    <a:srgbClr val="4A5C65"/>
                  </a:solidFill>
                  <a:ea typeface="Arial"/>
                  <a:cs typeface="Arial"/>
                  <a:sym typeface="Arial"/>
                </a:rPr>
                <a:t> NGUYỄN DUY QUYẾT</a:t>
              </a:r>
              <a:r>
                <a:rPr lang="en-US" b="1" kern="0" dirty="0">
                  <a:solidFill>
                    <a:srgbClr val="4A5C65"/>
                  </a:solidFill>
                  <a:latin typeface="Arial"/>
                  <a:ea typeface="Arial"/>
                  <a:cs typeface="Arial"/>
                  <a:sym typeface="Arial"/>
                </a:rPr>
                <a:t> </a:t>
              </a:r>
              <a:endParaRPr b="1" kern="0" dirty="0">
                <a:solidFill>
                  <a:srgbClr val="4A5C65"/>
                </a:solidFill>
                <a:latin typeface="Arial"/>
                <a:ea typeface="Arial"/>
                <a:cs typeface="Arial"/>
                <a:sym typeface="Arial"/>
              </a:endParaRPr>
            </a:p>
          </p:txBody>
        </p:sp>
        <p:sp>
          <p:nvSpPr>
            <p:cNvPr id="19" name="Google Shape;171;p10">
              <a:extLst>
                <a:ext uri="{FF2B5EF4-FFF2-40B4-BE49-F238E27FC236}">
                  <a16:creationId xmlns:a16="http://schemas.microsoft.com/office/drawing/2014/main" xmlns="" id="{B23FADBE-1C00-4C1D-8A06-6156320AE0C8}"/>
                </a:ext>
              </a:extLst>
            </p:cNvPr>
            <p:cNvSpPr txBox="1"/>
            <p:nvPr/>
          </p:nvSpPr>
          <p:spPr>
            <a:xfrm>
              <a:off x="-5885739" y="976727"/>
              <a:ext cx="5316600" cy="293100"/>
            </a:xfrm>
            <a:prstGeom prst="rect">
              <a:avLst/>
            </a:prstGeom>
            <a:noFill/>
            <a:ln>
              <a:noFill/>
            </a:ln>
          </p:spPr>
          <p:txBody>
            <a:bodyPr spcFirstLastPara="1" wrap="square" lIns="154650" tIns="0" rIns="154650" bIns="0" anchor="ctr" anchorCtr="0">
              <a:noAutofit/>
            </a:bodyPr>
            <a:lstStyle/>
            <a:p>
              <a:pPr>
                <a:lnSpc>
                  <a:spcPct val="90000"/>
                </a:lnSpc>
                <a:buClr>
                  <a:srgbClr val="000000"/>
                </a:buClr>
                <a:buFont typeface="Arial"/>
                <a:buNone/>
                <a:defRPr/>
              </a:pPr>
              <a:r>
                <a:rPr lang="en-US" b="1" kern="0" dirty="0" err="1">
                  <a:solidFill>
                    <a:srgbClr val="4A5C65"/>
                  </a:solidFill>
                  <a:latin typeface="Arial"/>
                  <a:ea typeface="Arial"/>
                  <a:cs typeface="Arial"/>
                  <a:sym typeface="Arial"/>
                </a:rPr>
                <a:t>Chủ</a:t>
              </a:r>
              <a:r>
                <a:rPr lang="en-US" b="1" kern="0" dirty="0">
                  <a:solidFill>
                    <a:srgbClr val="4A5C65"/>
                  </a:solidFill>
                  <a:latin typeface="Arial"/>
                  <a:ea typeface="Arial"/>
                  <a:cs typeface="Arial"/>
                  <a:sym typeface="Arial"/>
                </a:rPr>
                <a:t> </a:t>
              </a:r>
              <a:r>
                <a:rPr lang="en-US" b="1" kern="0" dirty="0" err="1">
                  <a:solidFill>
                    <a:srgbClr val="4A5C65"/>
                  </a:solidFill>
                  <a:latin typeface="Arial"/>
                  <a:ea typeface="Arial"/>
                  <a:cs typeface="Arial"/>
                  <a:sym typeface="Arial"/>
                </a:rPr>
                <a:t>biên</a:t>
              </a:r>
              <a:r>
                <a:rPr lang="en-US" b="1" kern="0" dirty="0">
                  <a:solidFill>
                    <a:srgbClr val="4A5C65"/>
                  </a:solidFill>
                  <a:latin typeface="Arial"/>
                  <a:ea typeface="Arial"/>
                  <a:cs typeface="Arial"/>
                  <a:sym typeface="Arial"/>
                </a:rPr>
                <a:t> PGS.TS. </a:t>
              </a:r>
              <a:r>
                <a:rPr lang="en-US" b="1" kern="0" dirty="0" err="1">
                  <a:solidFill>
                    <a:srgbClr val="4A5C65"/>
                  </a:solidFill>
                  <a:latin typeface="Arial"/>
                  <a:ea typeface="Arial"/>
                  <a:cs typeface="Arial"/>
                  <a:sym typeface="Arial"/>
                </a:rPr>
                <a:t>HỒ</a:t>
              </a:r>
              <a:r>
                <a:rPr lang="en-US" b="1" kern="0" dirty="0">
                  <a:solidFill>
                    <a:srgbClr val="4A5C65"/>
                  </a:solidFill>
                  <a:latin typeface="Arial"/>
                  <a:ea typeface="Arial"/>
                  <a:cs typeface="Arial"/>
                  <a:sym typeface="Arial"/>
                </a:rPr>
                <a:t> </a:t>
              </a:r>
              <a:r>
                <a:rPr lang="en-US" b="1" kern="0" dirty="0" err="1">
                  <a:solidFill>
                    <a:srgbClr val="4A5C65"/>
                  </a:solidFill>
                  <a:latin typeface="Arial"/>
                  <a:ea typeface="Arial"/>
                  <a:cs typeface="Arial"/>
                  <a:sym typeface="Arial"/>
                </a:rPr>
                <a:t>ĐẮC</a:t>
              </a:r>
              <a:r>
                <a:rPr lang="en-US" b="1" kern="0" dirty="0">
                  <a:solidFill>
                    <a:srgbClr val="4A5C65"/>
                  </a:solidFill>
                  <a:latin typeface="Arial"/>
                  <a:ea typeface="Arial"/>
                  <a:cs typeface="Arial"/>
                  <a:sym typeface="Arial"/>
                </a:rPr>
                <a:t> </a:t>
              </a:r>
              <a:r>
                <a:rPr lang="en-US" b="1" kern="0" dirty="0" err="1">
                  <a:solidFill>
                    <a:srgbClr val="4A5C65"/>
                  </a:solidFill>
                  <a:latin typeface="Arial"/>
                  <a:ea typeface="Arial"/>
                  <a:cs typeface="Arial"/>
                  <a:sym typeface="Arial"/>
                </a:rPr>
                <a:t>SƠN</a:t>
              </a:r>
              <a:endParaRPr b="1" kern="0" dirty="0">
                <a:solidFill>
                  <a:srgbClr val="4A5C65"/>
                </a:solidFill>
                <a:latin typeface="Arial"/>
                <a:ea typeface="Arial"/>
                <a:cs typeface="Arial"/>
                <a:sym typeface="Arial"/>
              </a:endParaRPr>
            </a:p>
          </p:txBody>
        </p:sp>
        <p:sp>
          <p:nvSpPr>
            <p:cNvPr id="20" name="Google Shape;177;p10">
              <a:extLst>
                <a:ext uri="{FF2B5EF4-FFF2-40B4-BE49-F238E27FC236}">
                  <a16:creationId xmlns:a16="http://schemas.microsoft.com/office/drawing/2014/main" xmlns="" id="{F30A61FA-3859-40C6-B20F-08FD3BC730BE}"/>
                </a:ext>
              </a:extLst>
            </p:cNvPr>
            <p:cNvSpPr txBox="1"/>
            <p:nvPr/>
          </p:nvSpPr>
          <p:spPr>
            <a:xfrm>
              <a:off x="-5891857" y="1386658"/>
              <a:ext cx="5316600" cy="293100"/>
            </a:xfrm>
            <a:prstGeom prst="rect">
              <a:avLst/>
            </a:prstGeom>
            <a:noFill/>
            <a:ln>
              <a:noFill/>
            </a:ln>
          </p:spPr>
          <p:txBody>
            <a:bodyPr spcFirstLastPara="1" wrap="square" lIns="154650" tIns="0" rIns="154650" bIns="0" anchor="ctr" anchorCtr="0">
              <a:noAutofit/>
            </a:bodyPr>
            <a:lstStyle/>
            <a:p>
              <a:pPr>
                <a:lnSpc>
                  <a:spcPct val="90000"/>
                </a:lnSpc>
                <a:buClr>
                  <a:srgbClr val="000000"/>
                </a:buClr>
                <a:buFont typeface="Arial"/>
                <a:buNone/>
                <a:defRPr/>
              </a:pPr>
              <a:r>
                <a:rPr lang="vi-VN" b="1" kern="0" dirty="0">
                  <a:solidFill>
                    <a:srgbClr val="4A5C65"/>
                  </a:solidFill>
                  <a:ea typeface="Arial"/>
                  <a:cs typeface="Arial"/>
                  <a:sym typeface="Arial"/>
                </a:rPr>
                <a:t>T</a:t>
              </a:r>
              <a:r>
                <a:rPr lang="en-US" b="1" kern="0" dirty="0">
                  <a:solidFill>
                    <a:srgbClr val="4A5C65"/>
                  </a:solidFill>
                  <a:latin typeface="Arial"/>
                  <a:ea typeface="Arial"/>
                  <a:cs typeface="Arial"/>
                  <a:sym typeface="Arial"/>
                </a:rPr>
                <a:t>h</a:t>
              </a:r>
              <a:r>
                <a:rPr lang="vi-VN" b="1" kern="0" dirty="0">
                  <a:solidFill>
                    <a:srgbClr val="4A5C65"/>
                  </a:solidFill>
                  <a:ea typeface="Arial"/>
                  <a:cs typeface="Arial"/>
                  <a:sym typeface="Arial"/>
                </a:rPr>
                <a:t>S.</a:t>
              </a:r>
              <a:r>
                <a:rPr lang="en-US" b="1" kern="0" dirty="0">
                  <a:solidFill>
                    <a:srgbClr val="4A5C65"/>
                  </a:solidFill>
                  <a:latin typeface="Arial"/>
                  <a:ea typeface="Arial"/>
                  <a:cs typeface="Arial"/>
                  <a:sym typeface="Arial"/>
                </a:rPr>
                <a:t> NGUYỄN HỮU BÍNH</a:t>
              </a:r>
              <a:endParaRPr b="1" kern="0" dirty="0">
                <a:solidFill>
                  <a:srgbClr val="4A5C65"/>
                </a:solidFill>
                <a:latin typeface="Arial"/>
                <a:ea typeface="Arial"/>
                <a:cs typeface="Arial"/>
                <a:sym typeface="Arial"/>
              </a:endParaRPr>
            </a:p>
          </p:txBody>
        </p:sp>
        <p:sp>
          <p:nvSpPr>
            <p:cNvPr id="21" name="Google Shape;183;p10">
              <a:extLst>
                <a:ext uri="{FF2B5EF4-FFF2-40B4-BE49-F238E27FC236}">
                  <a16:creationId xmlns:a16="http://schemas.microsoft.com/office/drawing/2014/main" xmlns="" id="{94887443-77F9-400C-AC4A-571E9B92856C}"/>
                </a:ext>
              </a:extLst>
            </p:cNvPr>
            <p:cNvSpPr txBox="1"/>
            <p:nvPr/>
          </p:nvSpPr>
          <p:spPr>
            <a:xfrm>
              <a:off x="-5891857" y="1737124"/>
              <a:ext cx="5316600" cy="293100"/>
            </a:xfrm>
            <a:prstGeom prst="rect">
              <a:avLst/>
            </a:prstGeom>
            <a:noFill/>
            <a:ln>
              <a:noFill/>
            </a:ln>
          </p:spPr>
          <p:txBody>
            <a:bodyPr spcFirstLastPara="1" wrap="square" lIns="154650" tIns="0" rIns="154650" bIns="0" anchor="ctr" anchorCtr="0">
              <a:noAutofit/>
            </a:bodyPr>
            <a:lstStyle/>
            <a:p>
              <a:pPr>
                <a:lnSpc>
                  <a:spcPct val="90000"/>
                </a:lnSpc>
                <a:buClr>
                  <a:srgbClr val="000000"/>
                </a:buClr>
                <a:buFont typeface="Arial"/>
                <a:buNone/>
                <a:defRPr/>
              </a:pPr>
              <a:r>
                <a:rPr lang="vi-VN" b="1" kern="0" dirty="0">
                  <a:solidFill>
                    <a:srgbClr val="4A5C65"/>
                  </a:solidFill>
                  <a:ea typeface="Arial"/>
                  <a:cs typeface="Arial"/>
                  <a:sym typeface="Arial"/>
                </a:rPr>
                <a:t>T</a:t>
              </a:r>
              <a:r>
                <a:rPr lang="en-US" b="1" kern="0" dirty="0">
                  <a:solidFill>
                    <a:srgbClr val="4A5C65"/>
                  </a:solidFill>
                  <a:latin typeface="Arial"/>
                  <a:ea typeface="Arial"/>
                  <a:cs typeface="Arial"/>
                  <a:sym typeface="Arial"/>
                </a:rPr>
                <a:t>h</a:t>
              </a:r>
              <a:r>
                <a:rPr lang="vi-VN" b="1" kern="0" dirty="0">
                  <a:solidFill>
                    <a:srgbClr val="4A5C65"/>
                  </a:solidFill>
                  <a:ea typeface="Arial"/>
                  <a:cs typeface="Arial"/>
                  <a:sym typeface="Arial"/>
                </a:rPr>
                <a:t>S</a:t>
              </a:r>
              <a:r>
                <a:rPr lang="en-US" b="1" kern="0" dirty="0">
                  <a:solidFill>
                    <a:srgbClr val="4A5C65"/>
                  </a:solidFill>
                  <a:latin typeface="Arial"/>
                  <a:ea typeface="Arial"/>
                  <a:cs typeface="Arial"/>
                  <a:sym typeface="Arial"/>
                </a:rPr>
                <a:t>. MAI THỊ NGOÃN</a:t>
              </a:r>
              <a:endParaRPr b="1" kern="0" dirty="0">
                <a:solidFill>
                  <a:srgbClr val="4A5C65"/>
                </a:solidFill>
                <a:latin typeface="Arial"/>
                <a:ea typeface="Arial"/>
                <a:cs typeface="Arial"/>
                <a:sym typeface="Arial"/>
              </a:endParaRPr>
            </a:p>
          </p:txBody>
        </p:sp>
        <p:sp>
          <p:nvSpPr>
            <p:cNvPr id="22" name="Google Shape;186;p10">
              <a:extLst>
                <a:ext uri="{FF2B5EF4-FFF2-40B4-BE49-F238E27FC236}">
                  <a16:creationId xmlns:a16="http://schemas.microsoft.com/office/drawing/2014/main" xmlns="" id="{8E68F036-2216-4685-8FF8-8B1AD7EBB526}"/>
                </a:ext>
              </a:extLst>
            </p:cNvPr>
            <p:cNvSpPr txBox="1"/>
            <p:nvPr/>
          </p:nvSpPr>
          <p:spPr>
            <a:xfrm>
              <a:off x="-5891857" y="2144204"/>
              <a:ext cx="5316600" cy="293100"/>
            </a:xfrm>
            <a:prstGeom prst="rect">
              <a:avLst/>
            </a:prstGeom>
            <a:noFill/>
            <a:ln>
              <a:noFill/>
            </a:ln>
          </p:spPr>
          <p:txBody>
            <a:bodyPr spcFirstLastPara="1" wrap="square" lIns="154650" tIns="0" rIns="154650" bIns="0" anchor="ctr" anchorCtr="0">
              <a:noAutofit/>
            </a:bodyPr>
            <a:lstStyle/>
            <a:p>
              <a:pPr>
                <a:lnSpc>
                  <a:spcPct val="90000"/>
                </a:lnSpc>
                <a:buClr>
                  <a:srgbClr val="000000"/>
                </a:buClr>
                <a:buFont typeface="Arial"/>
                <a:buNone/>
                <a:defRPr/>
              </a:pPr>
              <a:r>
                <a:rPr lang="vi-VN" b="1" kern="0" dirty="0">
                  <a:solidFill>
                    <a:srgbClr val="4A5C65"/>
                  </a:solidFill>
                  <a:ea typeface="Arial"/>
                  <a:cs typeface="Arial"/>
                  <a:sym typeface="Arial"/>
                </a:rPr>
                <a:t>T</a:t>
              </a:r>
              <a:r>
                <a:rPr lang="en-US" b="1" kern="0" dirty="0">
                  <a:solidFill>
                    <a:srgbClr val="4A5C65"/>
                  </a:solidFill>
                  <a:latin typeface="Arial"/>
                  <a:ea typeface="Arial"/>
                  <a:cs typeface="Arial"/>
                  <a:sym typeface="Arial"/>
                </a:rPr>
                <a:t>h</a:t>
              </a:r>
              <a:r>
                <a:rPr lang="vi-VN" b="1" kern="0" dirty="0">
                  <a:solidFill>
                    <a:srgbClr val="4A5C65"/>
                  </a:solidFill>
                  <a:ea typeface="Arial"/>
                  <a:cs typeface="Arial"/>
                  <a:sym typeface="Arial"/>
                </a:rPr>
                <a:t>S</a:t>
              </a:r>
              <a:r>
                <a:rPr lang="en-US" b="1" kern="0" dirty="0">
                  <a:solidFill>
                    <a:srgbClr val="4A5C65"/>
                  </a:solidFill>
                  <a:latin typeface="Arial"/>
                  <a:ea typeface="Arial"/>
                  <a:cs typeface="Arial"/>
                  <a:sym typeface="Arial"/>
                </a:rPr>
                <a:t>. TRẦN VĂN VINH</a:t>
              </a:r>
              <a:endParaRPr b="1" kern="0" dirty="0">
                <a:solidFill>
                  <a:srgbClr val="4A5C65"/>
                </a:solidFill>
                <a:latin typeface="Arial"/>
                <a:ea typeface="Arial"/>
                <a:cs typeface="Arial"/>
                <a:sym typeface="Arial"/>
              </a:endParaRPr>
            </a:p>
          </p:txBody>
        </p:sp>
      </p:grpSp>
      <p:pic>
        <p:nvPicPr>
          <p:cNvPr id="23" name="Picture 22">
            <a:extLst>
              <a:ext uri="{FF2B5EF4-FFF2-40B4-BE49-F238E27FC236}">
                <a16:creationId xmlns:a16="http://schemas.microsoft.com/office/drawing/2014/main" xmlns="" id="{95CBDCB3-9C49-BD64-4796-72C121A3F678}"/>
              </a:ext>
            </a:extLst>
          </p:cNvPr>
          <p:cNvPicPr>
            <a:picLocks noChangeAspect="1"/>
          </p:cNvPicPr>
          <p:nvPr/>
        </p:nvPicPr>
        <p:blipFill>
          <a:blip r:embed="rId3"/>
          <a:stretch>
            <a:fillRect/>
          </a:stretch>
        </p:blipFill>
        <p:spPr>
          <a:xfrm>
            <a:off x="5613847" y="3041175"/>
            <a:ext cx="5163929" cy="2784593"/>
          </a:xfrm>
          <a:prstGeom prst="rect">
            <a:avLst/>
          </a:prstGeom>
        </p:spPr>
      </p:pic>
    </p:spTree>
    <p:extLst>
      <p:ext uri="{BB962C8B-B14F-4D97-AF65-F5344CB8AC3E}">
        <p14:creationId xmlns:p14="http://schemas.microsoft.com/office/powerpoint/2010/main" val="69770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17CE473-E301-405A-0381-7F232844569E}"/>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180">
            <a:extLst>
              <a:ext uri="{FF2B5EF4-FFF2-40B4-BE49-F238E27FC236}">
                <a16:creationId xmlns:a16="http://schemas.microsoft.com/office/drawing/2014/main" xmlns="" id="{EDFD9406-F286-3272-88D0-6265AEDD9DCD}"/>
              </a:ext>
            </a:extLst>
          </p:cNvPr>
          <p:cNvSpPr txBox="1"/>
          <p:nvPr/>
        </p:nvSpPr>
        <p:spPr>
          <a:xfrm>
            <a:off x="592282" y="1169770"/>
            <a:ext cx="10723418" cy="2092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vi-VN" sz="2600" kern="0" dirty="0">
                <a:solidFill>
                  <a:srgbClr val="000000"/>
                </a:solidFill>
                <a:cs typeface="Arial" pitchFamily="34" charset="0"/>
                <a:sym typeface="Calibri"/>
              </a:rPr>
              <a:t>- GV chủ động sử dụng các TCVĐ, trò chơi dân gian sẵn có của địa phương để tăng sự mới lạ về nội dung và sự đa dạng của hình thức thực hiện tiết học. Tuy nhiên, các trò chơi phải có nội dung và định hướng tác động phù hợp với mục đích của tiết học (khởi động, bổ trợ, luyện tập, hồi tĩnh…), mục tiêu và nội dung của chủ đề.</a:t>
            </a:r>
          </a:p>
        </p:txBody>
      </p:sp>
      <p:sp>
        <p:nvSpPr>
          <p:cNvPr id="6" name="Rectangle 180">
            <a:extLst>
              <a:ext uri="{FF2B5EF4-FFF2-40B4-BE49-F238E27FC236}">
                <a16:creationId xmlns:a16="http://schemas.microsoft.com/office/drawing/2014/main" xmlns="" id="{F6807157-81B9-EC85-D928-384E68104D5A}"/>
              </a:ext>
            </a:extLst>
          </p:cNvPr>
          <p:cNvSpPr txBox="1"/>
          <p:nvPr/>
        </p:nvSpPr>
        <p:spPr>
          <a:xfrm>
            <a:off x="592282" y="3367554"/>
            <a:ext cx="10796154" cy="1692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hangingPunct="0">
              <a:defRPr sz="2800"/>
            </a:pPr>
            <a:r>
              <a:rPr lang="en-US" sz="2600" kern="0" dirty="0">
                <a:solidFill>
                  <a:srgbClr val="000000"/>
                </a:solidFill>
                <a:latin typeface="Arial" pitchFamily="34" charset="0"/>
                <a:cs typeface="Arial" pitchFamily="34" charset="0"/>
                <a:sym typeface="Calibri"/>
              </a:rPr>
              <a:t>-</a:t>
            </a:r>
            <a:r>
              <a:rPr lang="vi-VN" sz="2600" kern="0" dirty="0">
                <a:solidFill>
                  <a:srgbClr val="000000"/>
                </a:solidFill>
                <a:cs typeface="Arial" pitchFamily="34" charset="0"/>
                <a:sym typeface="Calibri"/>
              </a:rPr>
              <a:t> Trò chơi rèn luyện phản xạ với tín hiệu biết trước, phản xạ với vật thể di động cần đòi hỏi HS: Tốc độ thực hiện động tác tương đối cao, khả năng thực hiện động tác tương đối chính xác (tương ứng với khả năng của lứa tuổi).</a:t>
            </a:r>
          </a:p>
        </p:txBody>
      </p:sp>
    </p:spTree>
    <p:extLst>
      <p:ext uri="{BB962C8B-B14F-4D97-AF65-F5344CB8AC3E}">
        <p14:creationId xmlns:p14="http://schemas.microsoft.com/office/powerpoint/2010/main" val="368598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iterate>
                                    <p:tmAbs val="0"/>
                                  </p:iterate>
                                  <p:childTnLst>
                                    <p:set>
                                      <p:cBhvr>
                                        <p:cTn id="6" fill="hold"/>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iterate>
                                    <p:tmAbs val="0"/>
                                  </p:iterate>
                                  <p:childTnLst>
                                    <p:set>
                                      <p:cBhvr>
                                        <p:cTn id="11" fill="hold"/>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6" grpId="0" animBg="1" advAuto="0"/>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5" y="0"/>
            <a:ext cx="12198284" cy="6858000"/>
          </a:xfrm>
          <a:prstGeom prst="rect">
            <a:avLst/>
          </a:prstGeom>
        </p:spPr>
      </p:pic>
      <p:sp>
        <p:nvSpPr>
          <p:cNvPr id="8" name="Slide Number Placeholder 3">
            <a:extLst>
              <a:ext uri="{FF2B5EF4-FFF2-40B4-BE49-F238E27FC236}">
                <a16:creationId xmlns:a16="http://schemas.microsoft.com/office/drawing/2014/main" xmlns="" id="{A8D228A1-A069-4C50-AD30-6921EAB0CDEC}"/>
              </a:ext>
            </a:extLst>
          </p:cNvPr>
          <p:cNvSpPr txBox="1">
            <a:spLocks/>
          </p:cNvSpPr>
          <p:nvPr/>
        </p:nvSpPr>
        <p:spPr>
          <a:xfrm>
            <a:off x="11163749" y="5945832"/>
            <a:ext cx="642257" cy="365125"/>
          </a:xfrm>
          <a:prstGeom prst="rect">
            <a:avLst/>
          </a:prstGeom>
          <a:noFill/>
          <a:ln>
            <a:noFill/>
          </a:ln>
        </p:spPr>
        <p:txBody>
          <a:bodyPr spcFirstLastPara="1" wrap="square" lIns="91425" tIns="91425" rIns="91425" bIns="91425" anchor="t" anchorCtr="0">
            <a:noAutofit/>
          </a:bodyPr>
          <a:lstStyle>
            <a:defPPr>
              <a:defRPr lang="ru-RU"/>
            </a:defPPr>
            <a:lvl1pPr marL="0" lvl="0" algn="ctr" defTabSz="914400" rtl="0" eaLnBrk="1" latinLnBrk="0" hangingPunct="1">
              <a:buNone/>
              <a:defRPr sz="1600" kern="1200">
                <a:solidFill>
                  <a:srgbClr val="A1BECC"/>
                </a:solidFill>
                <a:latin typeface="Nixie One"/>
                <a:ea typeface="Nixie One"/>
                <a:cs typeface="Nixie One"/>
                <a:sym typeface="Nixie One"/>
              </a:defRPr>
            </a:lvl1pPr>
            <a:lvl2pPr marL="457200" lvl="1" algn="ctr" defTabSz="914400" rtl="0" eaLnBrk="1" latinLnBrk="0" hangingPunct="1">
              <a:buNone/>
              <a:defRPr sz="1600" kern="1200">
                <a:solidFill>
                  <a:srgbClr val="A1BECC"/>
                </a:solidFill>
                <a:latin typeface="Nixie One"/>
                <a:ea typeface="Nixie One"/>
                <a:cs typeface="Nixie One"/>
                <a:sym typeface="Nixie One"/>
              </a:defRPr>
            </a:lvl2pPr>
            <a:lvl3pPr marL="914400" lvl="2" algn="ctr" defTabSz="914400" rtl="0" eaLnBrk="1" latinLnBrk="0" hangingPunct="1">
              <a:buNone/>
              <a:defRPr sz="1600" kern="1200">
                <a:solidFill>
                  <a:srgbClr val="A1BECC"/>
                </a:solidFill>
                <a:latin typeface="Nixie One"/>
                <a:ea typeface="Nixie One"/>
                <a:cs typeface="Nixie One"/>
                <a:sym typeface="Nixie One"/>
              </a:defRPr>
            </a:lvl3pPr>
            <a:lvl4pPr marL="1371600" lvl="3" algn="ctr" defTabSz="914400" rtl="0" eaLnBrk="1" latinLnBrk="0" hangingPunct="1">
              <a:buNone/>
              <a:defRPr sz="1600" kern="1200">
                <a:solidFill>
                  <a:srgbClr val="A1BECC"/>
                </a:solidFill>
                <a:latin typeface="Nixie One"/>
                <a:ea typeface="Nixie One"/>
                <a:cs typeface="Nixie One"/>
                <a:sym typeface="Nixie One"/>
              </a:defRPr>
            </a:lvl4pPr>
            <a:lvl5pPr marL="1828800" lvl="4" algn="ctr" defTabSz="914400" rtl="0" eaLnBrk="1" latinLnBrk="0" hangingPunct="1">
              <a:buNone/>
              <a:defRPr sz="1600" kern="1200">
                <a:solidFill>
                  <a:srgbClr val="A1BECC"/>
                </a:solidFill>
                <a:latin typeface="Nixie One"/>
                <a:ea typeface="Nixie One"/>
                <a:cs typeface="Nixie One"/>
                <a:sym typeface="Nixie One"/>
              </a:defRPr>
            </a:lvl5pPr>
            <a:lvl6pPr marL="2286000" lvl="5" algn="ctr" defTabSz="914400" rtl="0" eaLnBrk="1" latinLnBrk="0" hangingPunct="1">
              <a:buNone/>
              <a:defRPr sz="1600" kern="1200">
                <a:solidFill>
                  <a:srgbClr val="A1BECC"/>
                </a:solidFill>
                <a:latin typeface="Nixie One"/>
                <a:ea typeface="Nixie One"/>
                <a:cs typeface="Nixie One"/>
                <a:sym typeface="Nixie One"/>
              </a:defRPr>
            </a:lvl6pPr>
            <a:lvl7pPr marL="2743200" lvl="6" algn="ctr" defTabSz="914400" rtl="0" eaLnBrk="1" latinLnBrk="0" hangingPunct="1">
              <a:buNone/>
              <a:defRPr sz="1600" kern="1200">
                <a:solidFill>
                  <a:srgbClr val="A1BECC"/>
                </a:solidFill>
                <a:latin typeface="Nixie One"/>
                <a:ea typeface="Nixie One"/>
                <a:cs typeface="Nixie One"/>
                <a:sym typeface="Nixie One"/>
              </a:defRPr>
            </a:lvl7pPr>
            <a:lvl8pPr marL="3200400" lvl="7" algn="ctr" defTabSz="914400" rtl="0" eaLnBrk="1" latinLnBrk="0" hangingPunct="1">
              <a:buNone/>
              <a:defRPr sz="1600" kern="1200">
                <a:solidFill>
                  <a:srgbClr val="A1BECC"/>
                </a:solidFill>
                <a:latin typeface="Nixie One"/>
                <a:ea typeface="Nixie One"/>
                <a:cs typeface="Nixie One"/>
                <a:sym typeface="Nixie One"/>
              </a:defRPr>
            </a:lvl8pPr>
            <a:lvl9pPr marL="3657600" lvl="8" algn="ctr" defTabSz="914400" rtl="0" eaLnBrk="1" latinLnBrk="0" hangingPunct="1">
              <a:buNone/>
              <a:defRPr sz="1600" kern="1200">
                <a:solidFill>
                  <a:srgbClr val="A1BECC"/>
                </a:solidFill>
                <a:latin typeface="Nixie One"/>
                <a:ea typeface="Nixie One"/>
                <a:cs typeface="Nixie One"/>
                <a:sym typeface="Nixie One"/>
              </a:defRPr>
            </a:lvl9pPr>
          </a:lstStyle>
          <a:p>
            <a:fld id="{98C0CDE5-970C-4CC4-BF43-0DA127E73E82}" type="slidenum">
              <a:rPr lang="en-US" smtClean="0">
                <a:solidFill>
                  <a:prstClr val="white"/>
                </a:solidFill>
              </a:rPr>
              <a:pPr/>
              <a:t>71</a:t>
            </a:fld>
            <a:endParaRPr lang="en-US">
              <a:solidFill>
                <a:prstClr val="white"/>
              </a:solidFill>
            </a:endParaRPr>
          </a:p>
        </p:txBody>
      </p:sp>
      <p:sp>
        <p:nvSpPr>
          <p:cNvPr id="11" name="Google Shape;420;p32">
            <a:extLst>
              <a:ext uri="{FF2B5EF4-FFF2-40B4-BE49-F238E27FC236}">
                <a16:creationId xmlns:a16="http://schemas.microsoft.com/office/drawing/2014/main" xmlns="" id="{ABF6D835-1867-45F1-8113-0E8417187AD9}"/>
              </a:ext>
            </a:extLst>
          </p:cNvPr>
          <p:cNvSpPr/>
          <p:nvPr/>
        </p:nvSpPr>
        <p:spPr>
          <a:xfrm>
            <a:off x="152400" y="152400"/>
            <a:ext cx="12192000" cy="0"/>
          </a:xfrm>
          <a:prstGeom prst="rect">
            <a:avLst/>
          </a:prstGeom>
          <a:noFill/>
          <a:ln>
            <a:noFill/>
          </a:ln>
        </p:spPr>
        <p:txBody>
          <a:bodyPr spcFirstLastPara="1" wrap="square" lIns="91425" tIns="45700" rIns="91425" bIns="45700" anchor="ctr" anchorCtr="0">
            <a:spAutoFit/>
          </a:bodyPr>
          <a:lstStyle/>
          <a:p>
            <a:endParaRPr>
              <a:solidFill>
                <a:prstClr val="black"/>
              </a:solidFill>
              <a:latin typeface="Arial"/>
              <a:ea typeface="Arial"/>
              <a:cs typeface="Arial"/>
              <a:sym typeface="Arial"/>
            </a:endParaRPr>
          </a:p>
        </p:txBody>
      </p:sp>
      <p:sp>
        <p:nvSpPr>
          <p:cNvPr id="5" name="Rectangle 4"/>
          <p:cNvSpPr/>
          <p:nvPr/>
        </p:nvSpPr>
        <p:spPr>
          <a:xfrm>
            <a:off x="965201" y="1680299"/>
            <a:ext cx="10038772" cy="2973122"/>
          </a:xfrm>
          <a:prstGeom prst="rect">
            <a:avLst/>
          </a:prstGeom>
        </p:spPr>
        <p:txBody>
          <a:bodyPr wrap="square">
            <a:spAutoFit/>
          </a:bodyPr>
          <a:lstStyle/>
          <a:p>
            <a:pPr algn="just">
              <a:lnSpc>
                <a:spcPct val="120000"/>
              </a:lnSpc>
            </a:pPr>
            <a:r>
              <a:rPr lang="en-US" sz="2600" b="1" dirty="0" err="1">
                <a:solidFill>
                  <a:srgbClr val="0070C0"/>
                </a:solidFill>
                <a:latin typeface="Arial" panose="020B0604020202020204" pitchFamily="34" charset="0"/>
                <a:cs typeface="Arial" panose="020B0604020202020204" pitchFamily="34" charset="0"/>
              </a:rPr>
              <a:t>Kết</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luận</a:t>
            </a:r>
            <a:r>
              <a:rPr lang="en-US" sz="2600" b="1" dirty="0">
                <a:solidFill>
                  <a:srgbClr val="0070C0"/>
                </a:solidFill>
                <a:latin typeface="Arial" panose="020B0604020202020204" pitchFamily="34" charset="0"/>
                <a:cs typeface="Arial" panose="020B0604020202020204" pitchFamily="34" charset="0"/>
              </a:rPr>
              <a:t>: </a:t>
            </a:r>
          </a:p>
          <a:p>
            <a:pPr algn="just">
              <a:lnSpc>
                <a:spcPct val="120000"/>
              </a:lnSpc>
            </a:pPr>
            <a:r>
              <a:rPr lang="en-US" sz="2600" dirty="0" err="1">
                <a:latin typeface="Arial" panose="020B0604020202020204" pitchFamily="34" charset="0"/>
                <a:cs typeface="Arial" panose="020B0604020202020204" pitchFamily="34" charset="0"/>
              </a:rPr>
              <a:t>Sách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giáo</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khoa</a:t>
            </a:r>
            <a:r>
              <a:rPr lang="en-US" sz="2600"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Giáo</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dục</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thể</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chất</a:t>
            </a:r>
            <a:r>
              <a:rPr lang="en-US" sz="2600" b="1" dirty="0">
                <a:latin typeface="Arial" panose="020B0604020202020204" pitchFamily="34" charset="0"/>
                <a:cs typeface="Arial" panose="020B0604020202020204" pitchFamily="34" charset="0"/>
              </a:rPr>
              <a:t> 11 </a:t>
            </a:r>
            <a:r>
              <a:rPr lang="x-none" sz="2600">
                <a:latin typeface="Arial" panose="020B0604020202020204" pitchFamily="34" charset="0"/>
                <a:cs typeface="Arial" panose="020B0604020202020204" pitchFamily="34" charset="0"/>
              </a:rPr>
              <a: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Kết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nối</a:t>
            </a:r>
            <a:r>
              <a:rPr lang="en-US" sz="2600" dirty="0">
                <a:latin typeface="Arial" panose="020B0604020202020204" pitchFamily="34" charset="0"/>
                <a:cs typeface="Arial" panose="020B0604020202020204" pitchFamily="34" charset="0"/>
              </a:rPr>
              <a:t> tri </a:t>
            </a:r>
            <a:r>
              <a:rPr lang="en-US" sz="2600" dirty="0" err="1">
                <a:latin typeface="Arial" panose="020B0604020202020204" pitchFamily="34" charset="0"/>
                <a:cs typeface="Arial" panose="020B0604020202020204" pitchFamily="34" charset="0"/>
              </a:rPr>
              <a:t>thức</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với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cuộc</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sống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giúp</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cho</a:t>
            </a:r>
            <a:r>
              <a:rPr lang="en-US" sz="2600" dirty="0">
                <a:latin typeface="Arial" panose="020B0604020202020204" pitchFamily="34" charset="0"/>
                <a:cs typeface="Arial" panose="020B0604020202020204" pitchFamily="34" charset="0"/>
              </a:rPr>
              <a:t>:</a:t>
            </a:r>
          </a:p>
          <a:p>
            <a:pPr marL="342900" indent="-342900" algn="just">
              <a:lnSpc>
                <a:spcPct val="120000"/>
              </a:lnSpc>
              <a:buFont typeface="Arial" panose="020B0604020202020204" pitchFamily="34" charset="0"/>
              <a:buChar char="•"/>
            </a:pPr>
            <a:r>
              <a:rPr lang="en-US" sz="2600" dirty="0" err="1">
                <a:latin typeface="Arial" panose="020B0604020202020204" pitchFamily="34" charset="0"/>
                <a:cs typeface="Arial" panose="020B0604020202020204" pitchFamily="34" charset="0"/>
              </a:rPr>
              <a:t>Học</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sinh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thích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học</a:t>
            </a:r>
            <a:r>
              <a:rPr lang="en-US" sz="2600" dirty="0">
                <a:latin typeface="Arial" panose="020B0604020202020204" pitchFamily="34" charset="0"/>
                <a:cs typeface="Arial" panose="020B0604020202020204" pitchFamily="34" charset="0"/>
              </a:rPr>
              <a:t>.</a:t>
            </a:r>
          </a:p>
          <a:p>
            <a:pPr marL="342900" indent="-342900" algn="just">
              <a:lnSpc>
                <a:spcPct val="120000"/>
              </a:lnSpc>
              <a:buFont typeface="Arial" panose="020B0604020202020204" pitchFamily="34" charset="0"/>
              <a:buChar char="•"/>
            </a:pPr>
            <a:r>
              <a:rPr lang="en-US" sz="2600" dirty="0" err="1">
                <a:latin typeface="Arial" panose="020B0604020202020204" pitchFamily="34" charset="0"/>
                <a:cs typeface="Arial" panose="020B0604020202020204" pitchFamily="34" charset="0"/>
              </a:rPr>
              <a:t>Giáo</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viên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dễ</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dạy</a:t>
            </a:r>
            <a:r>
              <a:rPr lang="en-US" sz="2600" dirty="0">
                <a:latin typeface="Arial" panose="020B0604020202020204" pitchFamily="34" charset="0"/>
                <a:cs typeface="Arial" panose="020B0604020202020204" pitchFamily="34" charset="0"/>
              </a:rPr>
              <a:t>.</a:t>
            </a:r>
          </a:p>
          <a:p>
            <a:pPr marL="342900" indent="-342900" algn="just">
              <a:lnSpc>
                <a:spcPct val="120000"/>
              </a:lnSpc>
              <a:buFont typeface="Arial" panose="020B0604020202020204" pitchFamily="34" charset="0"/>
              <a:buChar char="•"/>
            </a:pPr>
            <a:r>
              <a:rPr lang="en-US" sz="2600" dirty="0" err="1">
                <a:latin typeface="Arial" panose="020B0604020202020204" pitchFamily="34" charset="0"/>
                <a:cs typeface="Arial" panose="020B0604020202020204" pitchFamily="34" charset="0"/>
              </a:rPr>
              <a:t>Thuận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tiện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cho</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việc</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kiểm</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tra</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đánh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giá</a:t>
            </a:r>
            <a:r>
              <a:rPr lang="en-US" sz="2600" dirty="0">
                <a:latin typeface="Arial" panose="020B0604020202020204" pitchFamily="34" charset="0"/>
                <a:cs typeface="Arial" panose="020B0604020202020204" pitchFamily="34" charset="0"/>
              </a:rPr>
              <a:t>.</a:t>
            </a:r>
            <a:endParaRPr lang="en-US" sz="2600" dirty="0"/>
          </a:p>
        </p:txBody>
      </p:sp>
    </p:spTree>
    <p:extLst>
      <p:ext uri="{BB962C8B-B14F-4D97-AF65-F5344CB8AC3E}">
        <p14:creationId xmlns:p14="http://schemas.microsoft.com/office/powerpoint/2010/main" val="1341017707"/>
      </p:ext>
    </p:extLst>
  </p:cSld>
  <p:clrMapOvr>
    <a:masterClrMapping/>
  </p:clrMapOvr>
  <p:transition spd="slow">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81354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0" y="0"/>
            <a:ext cx="12200180" cy="6858000"/>
          </a:xfrm>
          <a:prstGeom prst="rect">
            <a:avLst/>
          </a:prstGeom>
        </p:spPr>
      </p:pic>
      <p:sp>
        <p:nvSpPr>
          <p:cNvPr id="5" name="TextBox 4"/>
          <p:cNvSpPr txBox="1"/>
          <p:nvPr/>
        </p:nvSpPr>
        <p:spPr>
          <a:xfrm>
            <a:off x="951011" y="1973726"/>
            <a:ext cx="3503775" cy="369332"/>
          </a:xfrm>
          <a:prstGeom prst="rect">
            <a:avLst/>
          </a:prstGeom>
          <a:noFill/>
        </p:spPr>
        <p:txBody>
          <a:bodyPr wrap="square" rtlCol="0">
            <a:spAutoFit/>
          </a:bodyPr>
          <a:lstStyle/>
          <a:p>
            <a:r>
              <a:rPr lang="en-US" b="1" dirty="0" err="1">
                <a:solidFill>
                  <a:srgbClr val="0070C0"/>
                </a:solidFill>
                <a:latin typeface="Myriad Pro" panose="020B0503030403020204" pitchFamily="34" charset="0"/>
              </a:rPr>
              <a:t>Tác</a:t>
            </a:r>
            <a:r>
              <a:rPr lang="en-US" b="1" dirty="0">
                <a:solidFill>
                  <a:srgbClr val="0070C0"/>
                </a:solidFill>
                <a:latin typeface="Myriad Pro" panose="020B0503030403020204" pitchFamily="34" charset="0"/>
              </a:rPr>
              <a:t> </a:t>
            </a:r>
            <a:r>
              <a:rPr lang="en-US" b="1" dirty="0" err="1">
                <a:solidFill>
                  <a:srgbClr val="0070C0"/>
                </a:solidFill>
                <a:latin typeface="Myriad Pro" panose="020B0503030403020204" pitchFamily="34" charset="0"/>
              </a:rPr>
              <a:t>giả</a:t>
            </a:r>
            <a:r>
              <a:rPr lang="en-US" b="1" dirty="0">
                <a:solidFill>
                  <a:srgbClr val="0070C0"/>
                </a:solidFill>
                <a:latin typeface="Myriad Pro" panose="020B0503030403020204" pitchFamily="34" charset="0"/>
              </a:rPr>
              <a:t>:</a:t>
            </a:r>
          </a:p>
        </p:txBody>
      </p:sp>
      <p:grpSp>
        <p:nvGrpSpPr>
          <p:cNvPr id="7" name="Google Shape;165;p10">
            <a:extLst>
              <a:ext uri="{FF2B5EF4-FFF2-40B4-BE49-F238E27FC236}">
                <a16:creationId xmlns:a16="http://schemas.microsoft.com/office/drawing/2014/main" xmlns="" id="{CC0F8964-0A89-4EA0-B48A-DADABC71ADF2}"/>
              </a:ext>
            </a:extLst>
          </p:cNvPr>
          <p:cNvGrpSpPr/>
          <p:nvPr/>
        </p:nvGrpSpPr>
        <p:grpSpPr>
          <a:xfrm>
            <a:off x="864301" y="2405300"/>
            <a:ext cx="5612920" cy="1341499"/>
            <a:chOff x="-5885739" y="600427"/>
            <a:chExt cx="5316600" cy="1070671"/>
          </a:xfrm>
        </p:grpSpPr>
        <p:sp>
          <p:nvSpPr>
            <p:cNvPr id="8" name="Google Shape;168;p10">
              <a:extLst>
                <a:ext uri="{FF2B5EF4-FFF2-40B4-BE49-F238E27FC236}">
                  <a16:creationId xmlns:a16="http://schemas.microsoft.com/office/drawing/2014/main" xmlns="" id="{D9E15440-69EC-4C3C-A801-666650439F74}"/>
                </a:ext>
              </a:extLst>
            </p:cNvPr>
            <p:cNvSpPr txBox="1"/>
            <p:nvPr/>
          </p:nvSpPr>
          <p:spPr>
            <a:xfrm>
              <a:off x="-5885739" y="600427"/>
              <a:ext cx="5316600" cy="293100"/>
            </a:xfrm>
            <a:prstGeom prst="rect">
              <a:avLst/>
            </a:prstGeom>
            <a:noFill/>
            <a:ln>
              <a:noFill/>
            </a:ln>
          </p:spPr>
          <p:txBody>
            <a:bodyPr spcFirstLastPara="1" wrap="square" lIns="154650" tIns="0" rIns="154650" bIns="0" anchor="ctr" anchorCtr="0">
              <a:noAutofit/>
            </a:bodyPr>
            <a:lstStyle/>
            <a:p>
              <a:pPr>
                <a:lnSpc>
                  <a:spcPct val="90000"/>
                </a:lnSpc>
                <a:buClr>
                  <a:srgbClr val="000000"/>
                </a:buClr>
                <a:buFont typeface="Arial"/>
                <a:buNone/>
                <a:defRPr/>
              </a:pPr>
              <a:r>
                <a:rPr lang="en-US" b="1" kern="0" dirty="0" err="1">
                  <a:solidFill>
                    <a:srgbClr val="4A5C65"/>
                  </a:solidFill>
                  <a:latin typeface="Arial"/>
                  <a:ea typeface="Arial"/>
                  <a:cs typeface="Arial"/>
                  <a:sym typeface="Arial"/>
                </a:rPr>
                <a:t>Tổng</a:t>
              </a:r>
              <a:r>
                <a:rPr lang="en-US" b="1" kern="0" dirty="0">
                  <a:solidFill>
                    <a:srgbClr val="4A5C65"/>
                  </a:solidFill>
                  <a:latin typeface="Arial"/>
                  <a:ea typeface="Arial"/>
                  <a:cs typeface="Arial"/>
                  <a:sym typeface="Arial"/>
                </a:rPr>
                <a:t> </a:t>
              </a:r>
              <a:r>
                <a:rPr lang="en-US" b="1" kern="0" dirty="0" err="1">
                  <a:solidFill>
                    <a:srgbClr val="4A5C65"/>
                  </a:solidFill>
                  <a:latin typeface="Arial"/>
                  <a:ea typeface="Arial"/>
                  <a:cs typeface="Arial"/>
                  <a:sym typeface="Arial"/>
                </a:rPr>
                <a:t>Chủ</a:t>
              </a:r>
              <a:r>
                <a:rPr lang="en-US" b="1" kern="0" dirty="0">
                  <a:solidFill>
                    <a:srgbClr val="4A5C65"/>
                  </a:solidFill>
                  <a:latin typeface="Arial"/>
                  <a:ea typeface="Arial"/>
                  <a:cs typeface="Arial"/>
                  <a:sym typeface="Arial"/>
                </a:rPr>
                <a:t> </a:t>
              </a:r>
              <a:r>
                <a:rPr lang="en-US" b="1" kern="0" dirty="0" err="1">
                  <a:solidFill>
                    <a:srgbClr val="4A5C65"/>
                  </a:solidFill>
                  <a:latin typeface="Arial"/>
                  <a:ea typeface="Arial"/>
                  <a:cs typeface="Arial"/>
                  <a:sym typeface="Arial"/>
                </a:rPr>
                <a:t>biên</a:t>
              </a:r>
              <a:r>
                <a:rPr lang="en-US" b="1" kern="0" dirty="0">
                  <a:solidFill>
                    <a:srgbClr val="4A5C65"/>
                  </a:solidFill>
                  <a:latin typeface="Arial"/>
                  <a:ea typeface="Arial"/>
                  <a:cs typeface="Arial"/>
                  <a:sym typeface="Arial"/>
                </a:rPr>
                <a:t> PGS. TS.</a:t>
              </a:r>
              <a:r>
                <a:rPr lang="vi-VN" b="1" kern="0" dirty="0">
                  <a:solidFill>
                    <a:srgbClr val="4A5C65"/>
                  </a:solidFill>
                  <a:ea typeface="Arial"/>
                  <a:cs typeface="Arial"/>
                  <a:sym typeface="Arial"/>
                </a:rPr>
                <a:t> </a:t>
              </a:r>
              <a:r>
                <a:rPr lang="en-US" b="1" kern="0" dirty="0">
                  <a:solidFill>
                    <a:srgbClr val="4A5C65"/>
                  </a:solidFill>
                  <a:latin typeface="Arial" pitchFamily="34" charset="0"/>
                  <a:ea typeface="Arial"/>
                  <a:cs typeface="Arial" pitchFamily="34" charset="0"/>
                  <a:sym typeface="Arial"/>
                </a:rPr>
                <a:t>TRỊNH</a:t>
              </a:r>
              <a:r>
                <a:rPr lang="vi-VN" b="1" kern="0" dirty="0">
                  <a:solidFill>
                    <a:srgbClr val="4A5C65"/>
                  </a:solidFill>
                  <a:ea typeface="Arial"/>
                  <a:cs typeface="Arial"/>
                  <a:sym typeface="Arial"/>
                </a:rPr>
                <a:t> </a:t>
              </a:r>
              <a:r>
                <a:rPr lang="en-US" b="1" kern="0" dirty="0">
                  <a:solidFill>
                    <a:srgbClr val="4A5C65"/>
                  </a:solidFill>
                  <a:latin typeface="Arial" pitchFamily="34" charset="0"/>
                  <a:ea typeface="Arial"/>
                  <a:cs typeface="Arial" pitchFamily="34" charset="0"/>
                  <a:sym typeface="Arial"/>
                </a:rPr>
                <a:t>HỮU LỘC</a:t>
              </a:r>
              <a:endParaRPr b="1" kern="0" dirty="0">
                <a:solidFill>
                  <a:srgbClr val="4A5C65"/>
                </a:solidFill>
                <a:latin typeface="Arial" pitchFamily="34" charset="0"/>
                <a:ea typeface="Arial"/>
                <a:cs typeface="Arial" pitchFamily="34" charset="0"/>
                <a:sym typeface="Arial"/>
              </a:endParaRPr>
            </a:p>
          </p:txBody>
        </p:sp>
        <p:sp>
          <p:nvSpPr>
            <p:cNvPr id="9" name="Google Shape;171;p10">
              <a:extLst>
                <a:ext uri="{FF2B5EF4-FFF2-40B4-BE49-F238E27FC236}">
                  <a16:creationId xmlns:a16="http://schemas.microsoft.com/office/drawing/2014/main" xmlns="" id="{B23FADBE-1C00-4C1D-8A06-6156320AE0C8}"/>
                </a:ext>
              </a:extLst>
            </p:cNvPr>
            <p:cNvSpPr txBox="1"/>
            <p:nvPr/>
          </p:nvSpPr>
          <p:spPr>
            <a:xfrm>
              <a:off x="-5885739" y="976727"/>
              <a:ext cx="5316600" cy="293100"/>
            </a:xfrm>
            <a:prstGeom prst="rect">
              <a:avLst/>
            </a:prstGeom>
            <a:noFill/>
            <a:ln>
              <a:noFill/>
            </a:ln>
          </p:spPr>
          <p:txBody>
            <a:bodyPr spcFirstLastPara="1" wrap="square" lIns="154650" tIns="0" rIns="154650" bIns="0" anchor="ctr" anchorCtr="0">
              <a:noAutofit/>
            </a:bodyPr>
            <a:lstStyle/>
            <a:p>
              <a:pPr>
                <a:lnSpc>
                  <a:spcPct val="90000"/>
                </a:lnSpc>
                <a:buClr>
                  <a:srgbClr val="000000"/>
                </a:buClr>
                <a:buFont typeface="Arial"/>
                <a:buNone/>
                <a:defRPr/>
              </a:pPr>
              <a:r>
                <a:rPr lang="en-US" b="1" kern="0" dirty="0" err="1">
                  <a:solidFill>
                    <a:srgbClr val="4A5C65"/>
                  </a:solidFill>
                  <a:latin typeface="Arial"/>
                  <a:ea typeface="Arial"/>
                  <a:cs typeface="Arial"/>
                  <a:sym typeface="Arial"/>
                </a:rPr>
                <a:t>Chủ</a:t>
              </a:r>
              <a:r>
                <a:rPr lang="en-US" b="1" kern="0" dirty="0">
                  <a:solidFill>
                    <a:srgbClr val="4A5C65"/>
                  </a:solidFill>
                  <a:latin typeface="Arial"/>
                  <a:ea typeface="Arial"/>
                  <a:cs typeface="Arial"/>
                  <a:sym typeface="Arial"/>
                </a:rPr>
                <a:t> </a:t>
              </a:r>
              <a:r>
                <a:rPr lang="en-US" b="1" kern="0" dirty="0" err="1">
                  <a:solidFill>
                    <a:srgbClr val="4A5C65"/>
                  </a:solidFill>
                  <a:latin typeface="Arial"/>
                  <a:ea typeface="Arial"/>
                  <a:cs typeface="Arial"/>
                  <a:sym typeface="Arial"/>
                </a:rPr>
                <a:t>biên</a:t>
              </a:r>
              <a:r>
                <a:rPr lang="en-US" b="1" kern="0" dirty="0">
                  <a:solidFill>
                    <a:srgbClr val="4A5C65"/>
                  </a:solidFill>
                  <a:latin typeface="Arial"/>
                  <a:ea typeface="Arial"/>
                  <a:cs typeface="Arial"/>
                  <a:sym typeface="Arial"/>
                </a:rPr>
                <a:t> TS. NGUYỄN VĂN HÙNG</a:t>
              </a:r>
              <a:endParaRPr b="1" kern="0" dirty="0">
                <a:solidFill>
                  <a:srgbClr val="4A5C65"/>
                </a:solidFill>
                <a:latin typeface="Arial"/>
                <a:ea typeface="Arial"/>
                <a:cs typeface="Arial"/>
                <a:sym typeface="Arial"/>
              </a:endParaRPr>
            </a:p>
          </p:txBody>
        </p:sp>
        <p:sp>
          <p:nvSpPr>
            <p:cNvPr id="10" name="Google Shape;177;p10">
              <a:extLst>
                <a:ext uri="{FF2B5EF4-FFF2-40B4-BE49-F238E27FC236}">
                  <a16:creationId xmlns:a16="http://schemas.microsoft.com/office/drawing/2014/main" xmlns="" id="{F30A61FA-3859-40C6-B20F-08FD3BC730BE}"/>
                </a:ext>
              </a:extLst>
            </p:cNvPr>
            <p:cNvSpPr txBox="1"/>
            <p:nvPr/>
          </p:nvSpPr>
          <p:spPr>
            <a:xfrm>
              <a:off x="-5885739" y="1377998"/>
              <a:ext cx="5316600" cy="293100"/>
            </a:xfrm>
            <a:prstGeom prst="rect">
              <a:avLst/>
            </a:prstGeom>
            <a:noFill/>
            <a:ln>
              <a:noFill/>
            </a:ln>
          </p:spPr>
          <p:txBody>
            <a:bodyPr spcFirstLastPara="1" wrap="square" lIns="154650" tIns="0" rIns="154650" bIns="0" anchor="ctr" anchorCtr="0">
              <a:noAutofit/>
            </a:bodyPr>
            <a:lstStyle/>
            <a:p>
              <a:pPr>
                <a:lnSpc>
                  <a:spcPct val="90000"/>
                </a:lnSpc>
                <a:buClr>
                  <a:srgbClr val="000000"/>
                </a:buClr>
                <a:buFont typeface="Arial"/>
                <a:buNone/>
                <a:defRPr/>
              </a:pPr>
              <a:r>
                <a:rPr lang="en-US" b="1" kern="0" dirty="0">
                  <a:solidFill>
                    <a:srgbClr val="4A5C65"/>
                  </a:solidFill>
                  <a:latin typeface="Arial" pitchFamily="34" charset="0"/>
                  <a:ea typeface="Arial"/>
                  <a:cs typeface="Arial" pitchFamily="34" charset="0"/>
                  <a:sym typeface="Arial"/>
                </a:rPr>
                <a:t>PGS. TS. PHẠM THỊ LỆ HẰNG</a:t>
              </a:r>
              <a:endParaRPr b="1" kern="0" dirty="0">
                <a:solidFill>
                  <a:srgbClr val="4A5C65"/>
                </a:solidFill>
                <a:latin typeface="Arial" pitchFamily="34" charset="0"/>
                <a:ea typeface="Arial"/>
                <a:cs typeface="Arial" pitchFamily="34" charset="0"/>
                <a:sym typeface="Arial"/>
              </a:endParaRPr>
            </a:p>
          </p:txBody>
        </p:sp>
      </p:grpSp>
      <p:sp>
        <p:nvSpPr>
          <p:cNvPr id="2" name="Rectangle 1"/>
          <p:cNvSpPr/>
          <p:nvPr/>
        </p:nvSpPr>
        <p:spPr>
          <a:xfrm>
            <a:off x="938425" y="1391533"/>
            <a:ext cx="6427401" cy="461665"/>
          </a:xfrm>
          <a:prstGeom prst="rect">
            <a:avLst/>
          </a:prstGeom>
        </p:spPr>
        <p:txBody>
          <a:bodyPr wrap="none">
            <a:spAutoFit/>
          </a:bodyPr>
          <a:lstStyle/>
          <a:p>
            <a:r>
              <a:rPr lang="en-US" sz="2400" b="1" dirty="0">
                <a:solidFill>
                  <a:srgbClr val="0070C0"/>
                </a:solidFill>
                <a:latin typeface="Myriad Pro" panose="020B0503030403020204" pitchFamily="34" charset="0"/>
                <a:cs typeface="Myriad Arabic" panose="01010101010101010101" pitchFamily="50" charset="-78"/>
              </a:rPr>
              <a:t>GIÁO DỤC THỂ CHẤT 11 – BÓNG CHUYỀN</a:t>
            </a:r>
            <a:endParaRPr lang="en-US" dirty="0">
              <a:solidFill>
                <a:srgbClr val="0070C0"/>
              </a:solidFill>
            </a:endParaRPr>
          </a:p>
        </p:txBody>
      </p:sp>
      <p:pic>
        <p:nvPicPr>
          <p:cNvPr id="6" name="Picture 5">
            <a:extLst>
              <a:ext uri="{FF2B5EF4-FFF2-40B4-BE49-F238E27FC236}">
                <a16:creationId xmlns:a16="http://schemas.microsoft.com/office/drawing/2014/main" xmlns="" id="{E4FE5DA9-7ED9-85EB-3C19-4C901468CFD3}"/>
              </a:ext>
            </a:extLst>
          </p:cNvPr>
          <p:cNvPicPr>
            <a:picLocks noChangeAspect="1"/>
          </p:cNvPicPr>
          <p:nvPr/>
        </p:nvPicPr>
        <p:blipFill>
          <a:blip r:embed="rId3"/>
          <a:stretch>
            <a:fillRect/>
          </a:stretch>
        </p:blipFill>
        <p:spPr>
          <a:xfrm>
            <a:off x="5961846" y="2158392"/>
            <a:ext cx="5814287" cy="2655048"/>
          </a:xfrm>
          <a:prstGeom prst="rect">
            <a:avLst/>
          </a:prstGeom>
        </p:spPr>
      </p:pic>
      <p:sp>
        <p:nvSpPr>
          <p:cNvPr id="11" name="Rectangle 10">
            <a:extLst>
              <a:ext uri="{FF2B5EF4-FFF2-40B4-BE49-F238E27FC236}">
                <a16:creationId xmlns:a16="http://schemas.microsoft.com/office/drawing/2014/main" xmlns="" id="{E343FCA0-D767-3325-C48F-335DA78438D0}"/>
              </a:ext>
            </a:extLst>
          </p:cNvPr>
          <p:cNvSpPr/>
          <p:nvPr/>
        </p:nvSpPr>
        <p:spPr>
          <a:xfrm>
            <a:off x="5891842" y="2158392"/>
            <a:ext cx="5435857" cy="3672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ectangle 11">
            <a:extLst>
              <a:ext uri="{FF2B5EF4-FFF2-40B4-BE49-F238E27FC236}">
                <a16:creationId xmlns:a16="http://schemas.microsoft.com/office/drawing/2014/main" xmlns="" id="{AFCD510B-D418-F5AD-8F2B-D2A5F4B3EE4D}"/>
              </a:ext>
            </a:extLst>
          </p:cNvPr>
          <p:cNvSpPr/>
          <p:nvPr/>
        </p:nvSpPr>
        <p:spPr>
          <a:xfrm>
            <a:off x="10993827" y="1973726"/>
            <a:ext cx="541805" cy="3672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01883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0" y="0"/>
            <a:ext cx="12200180" cy="6858000"/>
          </a:xfrm>
          <a:prstGeom prst="rect">
            <a:avLst/>
          </a:prstGeom>
        </p:spPr>
      </p:pic>
      <p:sp>
        <p:nvSpPr>
          <p:cNvPr id="5" name="TextBox 4"/>
          <p:cNvSpPr txBox="1"/>
          <p:nvPr/>
        </p:nvSpPr>
        <p:spPr>
          <a:xfrm>
            <a:off x="951011" y="1973726"/>
            <a:ext cx="3503775" cy="369332"/>
          </a:xfrm>
          <a:prstGeom prst="rect">
            <a:avLst/>
          </a:prstGeom>
          <a:noFill/>
        </p:spPr>
        <p:txBody>
          <a:bodyPr wrap="square" rtlCol="0">
            <a:spAutoFit/>
          </a:bodyPr>
          <a:lstStyle/>
          <a:p>
            <a:r>
              <a:rPr lang="en-US" b="1" dirty="0" err="1">
                <a:solidFill>
                  <a:srgbClr val="0070C0"/>
                </a:solidFill>
                <a:latin typeface="Myriad Pro" panose="020B0503030403020204" pitchFamily="34" charset="0"/>
              </a:rPr>
              <a:t>Tác</a:t>
            </a:r>
            <a:r>
              <a:rPr lang="en-US" b="1" dirty="0">
                <a:solidFill>
                  <a:srgbClr val="0070C0"/>
                </a:solidFill>
                <a:latin typeface="Myriad Pro" panose="020B0503030403020204" pitchFamily="34" charset="0"/>
              </a:rPr>
              <a:t> </a:t>
            </a:r>
            <a:r>
              <a:rPr lang="en-US" b="1" dirty="0" err="1">
                <a:solidFill>
                  <a:srgbClr val="0070C0"/>
                </a:solidFill>
                <a:latin typeface="Myriad Pro" panose="020B0503030403020204" pitchFamily="34" charset="0"/>
              </a:rPr>
              <a:t>giả</a:t>
            </a:r>
            <a:r>
              <a:rPr lang="en-US" b="1" dirty="0">
                <a:solidFill>
                  <a:srgbClr val="0070C0"/>
                </a:solidFill>
                <a:latin typeface="Myriad Pro" panose="020B0503030403020204" pitchFamily="34" charset="0"/>
              </a:rPr>
              <a:t>:</a:t>
            </a:r>
          </a:p>
        </p:txBody>
      </p:sp>
      <p:grpSp>
        <p:nvGrpSpPr>
          <p:cNvPr id="7" name="Google Shape;165;p10">
            <a:extLst>
              <a:ext uri="{FF2B5EF4-FFF2-40B4-BE49-F238E27FC236}">
                <a16:creationId xmlns:a16="http://schemas.microsoft.com/office/drawing/2014/main" xmlns="" id="{CC0F8964-0A89-4EA0-B48A-DADABC71ADF2}"/>
              </a:ext>
            </a:extLst>
          </p:cNvPr>
          <p:cNvGrpSpPr/>
          <p:nvPr/>
        </p:nvGrpSpPr>
        <p:grpSpPr>
          <a:xfrm>
            <a:off x="864301" y="2405300"/>
            <a:ext cx="5612920" cy="1341499"/>
            <a:chOff x="-5885739" y="600427"/>
            <a:chExt cx="5316600" cy="1070671"/>
          </a:xfrm>
        </p:grpSpPr>
        <p:sp>
          <p:nvSpPr>
            <p:cNvPr id="8" name="Google Shape;168;p10">
              <a:extLst>
                <a:ext uri="{FF2B5EF4-FFF2-40B4-BE49-F238E27FC236}">
                  <a16:creationId xmlns:a16="http://schemas.microsoft.com/office/drawing/2014/main" xmlns="" id="{D9E15440-69EC-4C3C-A801-666650439F74}"/>
                </a:ext>
              </a:extLst>
            </p:cNvPr>
            <p:cNvSpPr txBox="1"/>
            <p:nvPr/>
          </p:nvSpPr>
          <p:spPr>
            <a:xfrm>
              <a:off x="-5885739" y="600427"/>
              <a:ext cx="5316600" cy="293100"/>
            </a:xfrm>
            <a:prstGeom prst="rect">
              <a:avLst/>
            </a:prstGeom>
            <a:noFill/>
            <a:ln>
              <a:noFill/>
            </a:ln>
          </p:spPr>
          <p:txBody>
            <a:bodyPr spcFirstLastPara="1" wrap="square" lIns="154650" tIns="0" rIns="154650" bIns="0" anchor="ctr" anchorCtr="0">
              <a:noAutofit/>
            </a:bodyPr>
            <a:lstStyle/>
            <a:p>
              <a:pPr>
                <a:lnSpc>
                  <a:spcPct val="90000"/>
                </a:lnSpc>
                <a:buClr>
                  <a:srgbClr val="000000"/>
                </a:buClr>
                <a:buFont typeface="Arial"/>
                <a:buNone/>
                <a:defRPr/>
              </a:pPr>
              <a:r>
                <a:rPr lang="en-US" b="1" kern="0" dirty="0" err="1">
                  <a:solidFill>
                    <a:srgbClr val="4A5C65"/>
                  </a:solidFill>
                  <a:latin typeface="Arial"/>
                  <a:ea typeface="Arial"/>
                  <a:cs typeface="Arial"/>
                  <a:sym typeface="Arial"/>
                </a:rPr>
                <a:t>Tổng</a:t>
              </a:r>
              <a:r>
                <a:rPr lang="en-US" b="1" kern="0" dirty="0">
                  <a:solidFill>
                    <a:srgbClr val="4A5C65"/>
                  </a:solidFill>
                  <a:latin typeface="Arial"/>
                  <a:ea typeface="Arial"/>
                  <a:cs typeface="Arial"/>
                  <a:sym typeface="Arial"/>
                </a:rPr>
                <a:t> </a:t>
              </a:r>
              <a:r>
                <a:rPr lang="en-US" b="1" kern="0" dirty="0" err="1">
                  <a:solidFill>
                    <a:srgbClr val="4A5C65"/>
                  </a:solidFill>
                  <a:latin typeface="Arial"/>
                  <a:ea typeface="Arial"/>
                  <a:cs typeface="Arial"/>
                  <a:sym typeface="Arial"/>
                </a:rPr>
                <a:t>Chủ</a:t>
              </a:r>
              <a:r>
                <a:rPr lang="en-US" b="1" kern="0" dirty="0">
                  <a:solidFill>
                    <a:srgbClr val="4A5C65"/>
                  </a:solidFill>
                  <a:latin typeface="Arial"/>
                  <a:ea typeface="Arial"/>
                  <a:cs typeface="Arial"/>
                  <a:sym typeface="Arial"/>
                </a:rPr>
                <a:t> </a:t>
              </a:r>
              <a:r>
                <a:rPr lang="en-US" b="1" kern="0" dirty="0" err="1">
                  <a:solidFill>
                    <a:srgbClr val="4A5C65"/>
                  </a:solidFill>
                  <a:latin typeface="Arial"/>
                  <a:ea typeface="Arial"/>
                  <a:cs typeface="Arial"/>
                  <a:sym typeface="Arial"/>
                </a:rPr>
                <a:t>biên</a:t>
              </a:r>
              <a:r>
                <a:rPr lang="en-US" b="1" kern="0" dirty="0">
                  <a:solidFill>
                    <a:srgbClr val="4A5C65"/>
                  </a:solidFill>
                  <a:latin typeface="Arial"/>
                  <a:ea typeface="Arial"/>
                  <a:cs typeface="Arial"/>
                  <a:sym typeface="Arial"/>
                </a:rPr>
                <a:t> PGS. TS.</a:t>
              </a:r>
              <a:r>
                <a:rPr lang="vi-VN" b="1" kern="0" dirty="0">
                  <a:solidFill>
                    <a:srgbClr val="4A5C65"/>
                  </a:solidFill>
                  <a:ea typeface="Arial"/>
                  <a:cs typeface="Arial"/>
                  <a:sym typeface="Arial"/>
                </a:rPr>
                <a:t> </a:t>
              </a:r>
              <a:r>
                <a:rPr lang="en-US" b="1" kern="0" dirty="0">
                  <a:solidFill>
                    <a:srgbClr val="4A5C65"/>
                  </a:solidFill>
                  <a:latin typeface="Arial" pitchFamily="34" charset="0"/>
                  <a:ea typeface="Arial"/>
                  <a:cs typeface="Arial" pitchFamily="34" charset="0"/>
                  <a:sym typeface="Arial"/>
                </a:rPr>
                <a:t>TRỊNH</a:t>
              </a:r>
              <a:r>
                <a:rPr lang="vi-VN" b="1" kern="0" dirty="0">
                  <a:solidFill>
                    <a:srgbClr val="4A5C65"/>
                  </a:solidFill>
                  <a:ea typeface="Arial"/>
                  <a:cs typeface="Arial"/>
                  <a:sym typeface="Arial"/>
                </a:rPr>
                <a:t> </a:t>
              </a:r>
              <a:r>
                <a:rPr lang="en-US" b="1" kern="0" dirty="0">
                  <a:solidFill>
                    <a:srgbClr val="4A5C65"/>
                  </a:solidFill>
                  <a:latin typeface="Arial" pitchFamily="34" charset="0"/>
                  <a:ea typeface="Arial"/>
                  <a:cs typeface="Arial" pitchFamily="34" charset="0"/>
                  <a:sym typeface="Arial"/>
                </a:rPr>
                <a:t>HỮU LỘC</a:t>
              </a:r>
              <a:endParaRPr b="1" kern="0" dirty="0">
                <a:solidFill>
                  <a:srgbClr val="4A5C65"/>
                </a:solidFill>
                <a:latin typeface="Arial" pitchFamily="34" charset="0"/>
                <a:ea typeface="Arial"/>
                <a:cs typeface="Arial" pitchFamily="34" charset="0"/>
                <a:sym typeface="Arial"/>
              </a:endParaRPr>
            </a:p>
          </p:txBody>
        </p:sp>
        <p:sp>
          <p:nvSpPr>
            <p:cNvPr id="9" name="Google Shape;171;p10">
              <a:extLst>
                <a:ext uri="{FF2B5EF4-FFF2-40B4-BE49-F238E27FC236}">
                  <a16:creationId xmlns:a16="http://schemas.microsoft.com/office/drawing/2014/main" xmlns="" id="{B23FADBE-1C00-4C1D-8A06-6156320AE0C8}"/>
                </a:ext>
              </a:extLst>
            </p:cNvPr>
            <p:cNvSpPr txBox="1"/>
            <p:nvPr/>
          </p:nvSpPr>
          <p:spPr>
            <a:xfrm>
              <a:off x="-5885739" y="976727"/>
              <a:ext cx="5316600" cy="293100"/>
            </a:xfrm>
            <a:prstGeom prst="rect">
              <a:avLst/>
            </a:prstGeom>
            <a:noFill/>
            <a:ln>
              <a:noFill/>
            </a:ln>
          </p:spPr>
          <p:txBody>
            <a:bodyPr spcFirstLastPara="1" wrap="square" lIns="154650" tIns="0" rIns="154650" bIns="0" anchor="ctr" anchorCtr="0">
              <a:noAutofit/>
            </a:bodyPr>
            <a:lstStyle/>
            <a:p>
              <a:pPr>
                <a:lnSpc>
                  <a:spcPct val="90000"/>
                </a:lnSpc>
                <a:buClr>
                  <a:srgbClr val="000000"/>
                </a:buClr>
                <a:buFont typeface="Arial"/>
                <a:buNone/>
                <a:defRPr/>
              </a:pPr>
              <a:r>
                <a:rPr lang="en-US" b="1" kern="0" dirty="0" err="1">
                  <a:solidFill>
                    <a:srgbClr val="4A5C65"/>
                  </a:solidFill>
                  <a:latin typeface="Arial"/>
                  <a:ea typeface="Arial"/>
                  <a:cs typeface="Arial"/>
                  <a:sym typeface="Arial"/>
                </a:rPr>
                <a:t>Chủ</a:t>
              </a:r>
              <a:r>
                <a:rPr lang="en-US" b="1" kern="0" dirty="0">
                  <a:solidFill>
                    <a:srgbClr val="4A5C65"/>
                  </a:solidFill>
                  <a:latin typeface="Arial"/>
                  <a:ea typeface="Arial"/>
                  <a:cs typeface="Arial"/>
                  <a:sym typeface="Arial"/>
                </a:rPr>
                <a:t> </a:t>
              </a:r>
              <a:r>
                <a:rPr lang="en-US" b="1" kern="0" dirty="0" err="1">
                  <a:solidFill>
                    <a:srgbClr val="4A5C65"/>
                  </a:solidFill>
                  <a:latin typeface="Arial"/>
                  <a:ea typeface="Arial"/>
                  <a:cs typeface="Arial"/>
                  <a:sym typeface="Arial"/>
                </a:rPr>
                <a:t>biên</a:t>
              </a:r>
              <a:r>
                <a:rPr lang="en-US" b="1" kern="0" dirty="0">
                  <a:solidFill>
                    <a:srgbClr val="4A5C65"/>
                  </a:solidFill>
                  <a:latin typeface="Arial"/>
                  <a:ea typeface="Arial"/>
                  <a:cs typeface="Arial"/>
                  <a:sym typeface="Arial"/>
                </a:rPr>
                <a:t> TS. NGUYỄN VĂN HÙNG</a:t>
              </a:r>
              <a:endParaRPr b="1" kern="0" dirty="0">
                <a:solidFill>
                  <a:srgbClr val="4A5C65"/>
                </a:solidFill>
                <a:latin typeface="Arial"/>
                <a:ea typeface="Arial"/>
                <a:cs typeface="Arial"/>
                <a:sym typeface="Arial"/>
              </a:endParaRPr>
            </a:p>
          </p:txBody>
        </p:sp>
        <p:sp>
          <p:nvSpPr>
            <p:cNvPr id="10" name="Google Shape;177;p10">
              <a:extLst>
                <a:ext uri="{FF2B5EF4-FFF2-40B4-BE49-F238E27FC236}">
                  <a16:creationId xmlns:a16="http://schemas.microsoft.com/office/drawing/2014/main" xmlns="" id="{F30A61FA-3859-40C6-B20F-08FD3BC730BE}"/>
                </a:ext>
              </a:extLst>
            </p:cNvPr>
            <p:cNvSpPr txBox="1"/>
            <p:nvPr/>
          </p:nvSpPr>
          <p:spPr>
            <a:xfrm>
              <a:off x="-5885739" y="1377998"/>
              <a:ext cx="5316600" cy="293100"/>
            </a:xfrm>
            <a:prstGeom prst="rect">
              <a:avLst/>
            </a:prstGeom>
            <a:noFill/>
            <a:ln>
              <a:noFill/>
            </a:ln>
          </p:spPr>
          <p:txBody>
            <a:bodyPr spcFirstLastPara="1" wrap="square" lIns="154650" tIns="0" rIns="154650" bIns="0" anchor="ctr" anchorCtr="0">
              <a:noAutofit/>
            </a:bodyPr>
            <a:lstStyle/>
            <a:p>
              <a:pPr>
                <a:lnSpc>
                  <a:spcPct val="90000"/>
                </a:lnSpc>
                <a:buClr>
                  <a:srgbClr val="000000"/>
                </a:buClr>
                <a:buFont typeface="Arial"/>
                <a:buNone/>
                <a:defRPr/>
              </a:pPr>
              <a:r>
                <a:rPr lang="en-US" b="1" kern="0" dirty="0">
                  <a:solidFill>
                    <a:srgbClr val="4A5C65"/>
                  </a:solidFill>
                  <a:latin typeface="Arial" pitchFamily="34" charset="0"/>
                  <a:ea typeface="Arial"/>
                  <a:cs typeface="Arial" pitchFamily="34" charset="0"/>
                  <a:sym typeface="Arial"/>
                </a:rPr>
                <a:t>PGS. TS. PHẠM THỊ LỆ HẰNG</a:t>
              </a:r>
              <a:endParaRPr b="1" kern="0" dirty="0">
                <a:solidFill>
                  <a:srgbClr val="4A5C65"/>
                </a:solidFill>
                <a:latin typeface="Arial" pitchFamily="34" charset="0"/>
                <a:ea typeface="Arial"/>
                <a:cs typeface="Arial" pitchFamily="34" charset="0"/>
                <a:sym typeface="Arial"/>
              </a:endParaRPr>
            </a:p>
          </p:txBody>
        </p:sp>
      </p:grpSp>
      <p:sp>
        <p:nvSpPr>
          <p:cNvPr id="2" name="Rectangle 1"/>
          <p:cNvSpPr/>
          <p:nvPr/>
        </p:nvSpPr>
        <p:spPr>
          <a:xfrm>
            <a:off x="1006793" y="1288981"/>
            <a:ext cx="5587427" cy="461665"/>
          </a:xfrm>
          <a:prstGeom prst="rect">
            <a:avLst/>
          </a:prstGeom>
        </p:spPr>
        <p:txBody>
          <a:bodyPr wrap="none">
            <a:spAutoFit/>
          </a:bodyPr>
          <a:lstStyle/>
          <a:p>
            <a:r>
              <a:rPr lang="en-US" sz="2400" b="1" dirty="0">
                <a:solidFill>
                  <a:srgbClr val="0070C0"/>
                </a:solidFill>
                <a:latin typeface="Myriad Pro" panose="020B0503030403020204" pitchFamily="34" charset="0"/>
                <a:cs typeface="Myriad Arabic" panose="01010101010101010101" pitchFamily="50" charset="-78"/>
              </a:rPr>
              <a:t>GIÁO DỤC THỂ CHẤT 11 – BÓNG RỔ</a:t>
            </a:r>
            <a:endParaRPr lang="en-US" dirty="0">
              <a:solidFill>
                <a:srgbClr val="0070C0"/>
              </a:solidFill>
            </a:endParaRPr>
          </a:p>
        </p:txBody>
      </p:sp>
      <p:sp>
        <p:nvSpPr>
          <p:cNvPr id="14" name="Google Shape;177;p10">
            <a:extLst>
              <a:ext uri="{FF2B5EF4-FFF2-40B4-BE49-F238E27FC236}">
                <a16:creationId xmlns:a16="http://schemas.microsoft.com/office/drawing/2014/main" xmlns="" id="{F30A61FA-3859-40C6-B20F-08FD3BC730BE}"/>
              </a:ext>
            </a:extLst>
          </p:cNvPr>
          <p:cNvSpPr txBox="1"/>
          <p:nvPr/>
        </p:nvSpPr>
        <p:spPr>
          <a:xfrm>
            <a:off x="864301" y="3845954"/>
            <a:ext cx="5612920" cy="367240"/>
          </a:xfrm>
          <a:prstGeom prst="rect">
            <a:avLst/>
          </a:prstGeom>
          <a:noFill/>
          <a:ln>
            <a:noFill/>
          </a:ln>
        </p:spPr>
        <p:txBody>
          <a:bodyPr spcFirstLastPara="1" wrap="square" lIns="154650" tIns="0" rIns="154650" bIns="0" anchor="ctr" anchorCtr="0">
            <a:noAutofit/>
          </a:bodyPr>
          <a:lstStyle/>
          <a:p>
            <a:pPr>
              <a:lnSpc>
                <a:spcPct val="90000"/>
              </a:lnSpc>
              <a:buClr>
                <a:srgbClr val="000000"/>
              </a:buClr>
              <a:buFont typeface="Arial"/>
              <a:buNone/>
              <a:defRPr/>
            </a:pPr>
            <a:r>
              <a:rPr lang="en-US" b="1" kern="0" dirty="0">
                <a:solidFill>
                  <a:srgbClr val="4A5C65"/>
                </a:solidFill>
                <a:latin typeface="Arial" pitchFamily="34" charset="0"/>
                <a:ea typeface="Arial"/>
                <a:cs typeface="Arial" pitchFamily="34" charset="0"/>
                <a:sym typeface="Arial"/>
              </a:rPr>
              <a:t>TS. NGUYỄN TRẦN PHÚC</a:t>
            </a:r>
            <a:endParaRPr b="1" kern="0" dirty="0">
              <a:solidFill>
                <a:srgbClr val="4A5C65"/>
              </a:solidFill>
              <a:latin typeface="Arial" pitchFamily="34" charset="0"/>
              <a:ea typeface="Arial"/>
              <a:cs typeface="Arial" pitchFamily="34" charset="0"/>
              <a:sym typeface="Arial"/>
            </a:endParaRPr>
          </a:p>
        </p:txBody>
      </p:sp>
      <p:pic>
        <p:nvPicPr>
          <p:cNvPr id="6" name="Picture 5">
            <a:extLst>
              <a:ext uri="{FF2B5EF4-FFF2-40B4-BE49-F238E27FC236}">
                <a16:creationId xmlns:a16="http://schemas.microsoft.com/office/drawing/2014/main" xmlns="" id="{C94DA4D7-2A6E-3412-D7FE-01ACA7277167}"/>
              </a:ext>
            </a:extLst>
          </p:cNvPr>
          <p:cNvPicPr>
            <a:picLocks noChangeAspect="1"/>
          </p:cNvPicPr>
          <p:nvPr/>
        </p:nvPicPr>
        <p:blipFill>
          <a:blip r:embed="rId3"/>
          <a:stretch>
            <a:fillRect/>
          </a:stretch>
        </p:blipFill>
        <p:spPr>
          <a:xfrm>
            <a:off x="5897464" y="2234220"/>
            <a:ext cx="5343525" cy="2886075"/>
          </a:xfrm>
          <a:prstGeom prst="rect">
            <a:avLst/>
          </a:prstGeom>
        </p:spPr>
      </p:pic>
      <p:sp>
        <p:nvSpPr>
          <p:cNvPr id="11" name="Rectangle 10">
            <a:extLst>
              <a:ext uri="{FF2B5EF4-FFF2-40B4-BE49-F238E27FC236}">
                <a16:creationId xmlns:a16="http://schemas.microsoft.com/office/drawing/2014/main" xmlns="" id="{E01F89BA-32BC-9F87-EA8C-63570E9F43CE}"/>
              </a:ext>
            </a:extLst>
          </p:cNvPr>
          <p:cNvSpPr/>
          <p:nvPr/>
        </p:nvSpPr>
        <p:spPr>
          <a:xfrm>
            <a:off x="5897464" y="1973726"/>
            <a:ext cx="4592257" cy="3672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ectangle 11">
            <a:extLst>
              <a:ext uri="{FF2B5EF4-FFF2-40B4-BE49-F238E27FC236}">
                <a16:creationId xmlns:a16="http://schemas.microsoft.com/office/drawing/2014/main" xmlns="" id="{83074B1B-30E4-D015-C7C1-A0EF39F26B37}"/>
              </a:ext>
            </a:extLst>
          </p:cNvPr>
          <p:cNvSpPr/>
          <p:nvPr/>
        </p:nvSpPr>
        <p:spPr>
          <a:xfrm>
            <a:off x="10582121" y="1909392"/>
            <a:ext cx="756249" cy="3672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562995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2216</TotalTime>
  <Words>6982</Words>
  <Application>Microsoft Office PowerPoint</Application>
  <PresentationFormat>Custom</PresentationFormat>
  <Paragraphs>470</Paragraphs>
  <Slides>72</Slides>
  <Notes>2</Notes>
  <HiddenSlides>1</HiddenSlides>
  <MMClips>0</MMClips>
  <ScaleCrop>false</ScaleCrop>
  <HeadingPairs>
    <vt:vector size="4" baseType="variant">
      <vt:variant>
        <vt:lpstr>Theme</vt:lpstr>
      </vt:variant>
      <vt:variant>
        <vt:i4>12</vt:i4>
      </vt:variant>
      <vt:variant>
        <vt:lpstr>Slide Titles</vt:lpstr>
      </vt:variant>
      <vt:variant>
        <vt:i4>72</vt:i4>
      </vt:variant>
    </vt:vector>
  </HeadingPairs>
  <TitlesOfParts>
    <vt:vector size="84" baseType="lpstr">
      <vt:lpstr>Office Theme</vt:lpstr>
      <vt:lpstr>2_Office Theme</vt:lpstr>
      <vt:lpstr>3_Office Theme</vt:lpstr>
      <vt:lpstr>4_Office Theme</vt:lpstr>
      <vt:lpstr>5_Office Theme</vt:lpstr>
      <vt:lpstr>1_Office Theme</vt:lpstr>
      <vt:lpstr>6_Office Theme</vt:lpstr>
      <vt:lpstr>7_Office Theme</vt:lpstr>
      <vt:lpstr>8_Office Theme</vt:lpstr>
      <vt:lpstr>9_Office Theme</vt:lpstr>
      <vt:lpstr>10_Office Theme</vt:lpstr>
      <vt:lpstr>11_Office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Ngô Việt Hoàn</dc:creator>
  <cp:lastModifiedBy>ismail - [2010]</cp:lastModifiedBy>
  <cp:revision>120</cp:revision>
  <dcterms:created xsi:type="dcterms:W3CDTF">2021-09-11T14:03:48Z</dcterms:created>
  <dcterms:modified xsi:type="dcterms:W3CDTF">2023-05-30T07:16:13Z</dcterms:modified>
</cp:coreProperties>
</file>