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18"/>
  </p:notesMasterIdLst>
  <p:sldIdLst>
    <p:sldId id="256" r:id="rId6"/>
    <p:sldId id="257" r:id="rId7"/>
    <p:sldId id="258" r:id="rId8"/>
    <p:sldId id="269" r:id="rId9"/>
    <p:sldId id="267" r:id="rId10"/>
    <p:sldId id="266" r:id="rId11"/>
    <p:sldId id="264" r:id="rId12"/>
    <p:sldId id="259" r:id="rId13"/>
    <p:sldId id="260" r:id="rId14"/>
    <p:sldId id="261" r:id="rId15"/>
    <p:sldId id="262" r:id="rId16"/>
    <p:sldId id="42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6E"/>
    <a:srgbClr val="CAC876"/>
    <a:srgbClr val="E0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4BDE-448A-4B45-B84A-C32F756E30DF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1C3E-8D59-4B87-B56C-E94D4BA2B6F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5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7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9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8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8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4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6928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106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433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1552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173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6308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6636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4274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8776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6458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383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66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2688030" y="3944232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60" y="998213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3777055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8808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1649" y="90272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3071802" y="4714884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5858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7: </a:t>
            </a:r>
            <a:r>
              <a:rPr lang="en-US" sz="2800" b="1" dirty="0" err="1"/>
              <a:t>Nhập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</a:t>
            </a:r>
            <a:r>
              <a:rPr lang="en-US" sz="2800" b="1" dirty="0" err="1">
                <a:solidFill>
                  <a:schemeClr val="bg1"/>
                </a:solidFill>
              </a:rPr>
              <a:t>Đúng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22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8338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56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99592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89885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Oa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thật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giỏi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nhé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</a:rPr>
              <a:t>một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chút</a:t>
            </a:r>
            <a:r>
              <a:rPr lang="en-US" sz="2800" b="1" dirty="0">
                <a:solidFill>
                  <a:srgbClr val="FF0000"/>
                </a:solidFill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</a:rPr>
              <a:t>mình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tặng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nè</a:t>
            </a:r>
            <a:endParaRPr lang="vi-VN" sz="28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81" y="2661266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6056" y="3068960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2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Những</a:t>
            </a:r>
            <a:r>
              <a:rPr lang="en-US" sz="2200" b="1" dirty="0"/>
              <a:t> </a:t>
            </a:r>
            <a:r>
              <a:rPr lang="en-US" sz="2200" b="1" dirty="0" err="1"/>
              <a:t>chu</a:t>
            </a:r>
            <a:r>
              <a:rPr lang="en-US" sz="2200" b="1" dirty="0"/>
              <a:t>́ </a:t>
            </a:r>
            <a:r>
              <a:rPr lang="en-US" sz="2200" b="1" dirty="0" err="1"/>
              <a:t>ga</a:t>
            </a:r>
            <a:r>
              <a:rPr lang="en-US" sz="2200" b="1" dirty="0"/>
              <a:t>̀ </a:t>
            </a:r>
            <a:r>
              <a:rPr lang="en-US" sz="2200" b="1" dirty="0" err="1"/>
              <a:t>mái</a:t>
            </a:r>
            <a:r>
              <a:rPr lang="en-US" sz="2200" b="1" dirty="0"/>
              <a:t> </a:t>
            </a:r>
            <a:r>
              <a:rPr lang="en-US" sz="2200" b="1" dirty="0" err="1"/>
              <a:t>của</a:t>
            </a:r>
            <a:r>
              <a:rPr lang="en-US" sz="2200" b="1" dirty="0"/>
              <a:t> </a:t>
            </a:r>
            <a:r>
              <a:rPr lang="en-US" sz="2200" b="1" dirty="0" err="1"/>
              <a:t>chúng</a:t>
            </a:r>
            <a:r>
              <a:rPr lang="en-US" sz="2200" b="1" dirty="0"/>
              <a:t> ta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96029" y="201030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3342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Nhập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: </a:t>
            </a:r>
            <a:r>
              <a:rPr lang="en-US" sz="2800" b="1" dirty="0" err="1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</a:rPr>
              <a:t>Câu</a:t>
            </a:r>
            <a:r>
              <a:rPr lang="en-US" sz="2800" b="1" dirty="0">
                <a:solidFill>
                  <a:prstClr val="white"/>
                </a:solidFill>
              </a:rPr>
              <a:t> 2: </a:t>
            </a:r>
            <a:r>
              <a:rPr lang="en-US" sz="2800" b="1" dirty="0" err="1">
                <a:solidFill>
                  <a:prstClr val="white"/>
                </a:solidFill>
              </a:rPr>
              <a:t>Nhập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câu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hỏi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tại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  <a:r>
              <a:rPr lang="en-US" sz="2800" b="1" dirty="0">
                <a:solidFill>
                  <a:prstClr val="white"/>
                </a:solidFill>
              </a:rPr>
              <a:t>: </a:t>
            </a:r>
            <a:r>
              <a:rPr lang="en-US" sz="2800" b="1" dirty="0" err="1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</a:rPr>
              <a:t>Câu</a:t>
            </a:r>
            <a:r>
              <a:rPr lang="en-US" sz="2800" b="1" dirty="0">
                <a:solidFill>
                  <a:prstClr val="white"/>
                </a:solidFill>
              </a:rPr>
              <a:t> 3: </a:t>
            </a:r>
            <a:r>
              <a:rPr lang="en-US" sz="2800" b="1" dirty="0" err="1">
                <a:solidFill>
                  <a:prstClr val="white"/>
                </a:solidFill>
              </a:rPr>
              <a:t>Nhập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câu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hỏi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tại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 : </a:t>
            </a:r>
            <a:r>
              <a:rPr lang="en-US" sz="2800" b="1" dirty="0" err="1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</a:rPr>
              <a:t>Câu</a:t>
            </a:r>
            <a:r>
              <a:rPr lang="en-US" sz="2800" b="1" dirty="0">
                <a:solidFill>
                  <a:prstClr val="white"/>
                </a:solidFill>
              </a:rPr>
              <a:t> 4: </a:t>
            </a:r>
            <a:r>
              <a:rPr lang="en-US" sz="2800" b="1" dirty="0" err="1">
                <a:solidFill>
                  <a:prstClr val="white"/>
                </a:solidFill>
              </a:rPr>
              <a:t>Nhập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câu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hỏi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tại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 : </a:t>
            </a:r>
            <a:r>
              <a:rPr lang="en-US" sz="2800" b="1" dirty="0" err="1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</a:t>
            </a:r>
            <a:r>
              <a:rPr lang="en-US" sz="2800" b="1" dirty="0" err="1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Nhập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: </a:t>
            </a:r>
            <a:r>
              <a:rPr lang="en-US" sz="2800" b="1" dirty="0" err="1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5: </a:t>
            </a:r>
            <a:r>
              <a:rPr lang="en-US" sz="2800" b="1" dirty="0" err="1"/>
              <a:t>Nhập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6: </a:t>
            </a:r>
            <a:r>
              <a:rPr lang="en-US" sz="2800" b="1" dirty="0" err="1"/>
              <a:t>Nhập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tại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</a:t>
            </a:r>
            <a:r>
              <a:rPr lang="en-US" sz="2800" b="1" dirty="0" err="1">
                <a:solidFill>
                  <a:schemeClr val="bg1"/>
                </a:solidFill>
              </a:rPr>
              <a:t>Đúng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19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</a:t>
            </a:r>
            <a:r>
              <a:rPr lang="en-US" sz="2800" b="1" dirty="0" err="1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11585</TotalTime>
  <Words>425</Words>
  <PresentationFormat>Trình chiếu Trên màn hình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12</vt:i4>
      </vt:variant>
    </vt:vector>
  </HeadingPairs>
  <TitlesOfParts>
    <vt:vector size="22" baseType="lpstr">
      <vt:lpstr>Times New Roman</vt:lpstr>
      <vt:lpstr>Calibri</vt:lpstr>
      <vt:lpstr>Tahoma</vt:lpstr>
      <vt:lpstr>Arial</vt:lpstr>
      <vt:lpstr>Calibri Light</vt:lpstr>
      <vt:lpstr>Office Theme</vt:lpstr>
      <vt:lpstr>2_Office Theme</vt:lpstr>
      <vt:lpstr>3_Office Theme</vt:lpstr>
      <vt:lpstr>5_Office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2018-03-26T14:59:00Z</dcterms:created>
  <dcterms:modified xsi:type="dcterms:W3CDTF">2023-09-16T12:12:07Z</dcterms:modified>
</cp:coreProperties>
</file>