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Lobster"/>
      <p:regular r:id="rId27"/>
    </p:embeddedFont>
    <p:embeddedFont>
      <p:font typeface="Titan One"/>
      <p:regular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DM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7" roundtripDataSignature="AMtx7mioI8gjXlBP+SGtfgznKnQSHf/o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7898E0-EE07-4C91-B4C5-B908F1E270A0}">
  <a:tblStyle styleId="{677898E0-EE07-4C91-B4C5-B908F1E270A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TitanOne-regular.fntdata"/><Relationship Id="rId27" Type="http://schemas.openxmlformats.org/officeDocument/2006/relationships/font" Target="fonts/Lobs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33" Type="http://schemas.openxmlformats.org/officeDocument/2006/relationships/font" Target="fonts/DMSans-regular.fntdata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35" Type="http://schemas.openxmlformats.org/officeDocument/2006/relationships/font" Target="fonts/DMSans-italic.fntdata"/><Relationship Id="rId12" Type="http://schemas.openxmlformats.org/officeDocument/2006/relationships/slide" Target="slides/slide7.xml"/><Relationship Id="rId34" Type="http://schemas.openxmlformats.org/officeDocument/2006/relationships/font" Target="fonts/DMSans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DM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8" name="Google Shape;7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3" name="Google Shape;8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016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9" name="Google Shape;8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016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23"/>
          <p:cNvGrpSpPr/>
          <p:nvPr/>
        </p:nvGrpSpPr>
        <p:grpSpPr>
          <a:xfrm>
            <a:off x="6105986" y="4421448"/>
            <a:ext cx="829637" cy="1258244"/>
            <a:chOff x="6231425" y="3897450"/>
            <a:chExt cx="671282" cy="1018079"/>
          </a:xfrm>
        </p:grpSpPr>
        <p:sp>
          <p:nvSpPr>
            <p:cNvPr id="13" name="Google Shape;13;p23"/>
            <p:cNvSpPr/>
            <p:nvPr/>
          </p:nvSpPr>
          <p:spPr>
            <a:xfrm>
              <a:off x="6231425" y="3897450"/>
              <a:ext cx="671282" cy="1018079"/>
            </a:xfrm>
            <a:custGeom>
              <a:rect b="b" l="l" r="r" t="t"/>
              <a:pathLst>
                <a:path extrusionOk="0" h="26251" w="17310">
                  <a:moveTo>
                    <a:pt x="7940" y="1"/>
                  </a:moveTo>
                  <a:cubicBezTo>
                    <a:pt x="4694" y="1235"/>
                    <a:pt x="2009" y="3862"/>
                    <a:pt x="702" y="7077"/>
                  </a:cubicBezTo>
                  <a:cubicBezTo>
                    <a:pt x="283" y="8109"/>
                    <a:pt x="1" y="9264"/>
                    <a:pt x="303" y="10337"/>
                  </a:cubicBezTo>
                  <a:cubicBezTo>
                    <a:pt x="764" y="11973"/>
                    <a:pt x="2507" y="12988"/>
                    <a:pt x="4203" y="13111"/>
                  </a:cubicBezTo>
                  <a:cubicBezTo>
                    <a:pt x="4354" y="13122"/>
                    <a:pt x="4505" y="13127"/>
                    <a:pt x="4656" y="13127"/>
                  </a:cubicBezTo>
                  <a:cubicBezTo>
                    <a:pt x="6033" y="13127"/>
                    <a:pt x="7382" y="12700"/>
                    <a:pt x="8681" y="12204"/>
                  </a:cubicBezTo>
                  <a:lnTo>
                    <a:pt x="8681" y="12204"/>
                  </a:lnTo>
                  <a:cubicBezTo>
                    <a:pt x="5993" y="13316"/>
                    <a:pt x="3745" y="15466"/>
                    <a:pt x="2528" y="18111"/>
                  </a:cubicBezTo>
                  <a:cubicBezTo>
                    <a:pt x="1785" y="19727"/>
                    <a:pt x="1431" y="21649"/>
                    <a:pt x="2153" y="23272"/>
                  </a:cubicBezTo>
                  <a:cubicBezTo>
                    <a:pt x="3029" y="25237"/>
                    <a:pt x="5282" y="26250"/>
                    <a:pt x="7452" y="26250"/>
                  </a:cubicBezTo>
                  <a:cubicBezTo>
                    <a:pt x="7659" y="26250"/>
                    <a:pt x="7866" y="26241"/>
                    <a:pt x="8071" y="26222"/>
                  </a:cubicBezTo>
                  <a:cubicBezTo>
                    <a:pt x="10412" y="26006"/>
                    <a:pt x="15295" y="23671"/>
                    <a:pt x="17310" y="22461"/>
                  </a:cubicBezTo>
                  <a:cubicBezTo>
                    <a:pt x="16925" y="21498"/>
                    <a:pt x="16292" y="20580"/>
                    <a:pt x="15587" y="19820"/>
                  </a:cubicBezTo>
                  <a:cubicBezTo>
                    <a:pt x="14332" y="20480"/>
                    <a:pt x="12996" y="21116"/>
                    <a:pt x="11579" y="21116"/>
                  </a:cubicBezTo>
                  <a:cubicBezTo>
                    <a:pt x="11563" y="21116"/>
                    <a:pt x="11548" y="21116"/>
                    <a:pt x="11533" y="21116"/>
                  </a:cubicBezTo>
                  <a:cubicBezTo>
                    <a:pt x="10099" y="21102"/>
                    <a:pt x="8573" y="20226"/>
                    <a:pt x="8284" y="18819"/>
                  </a:cubicBezTo>
                  <a:cubicBezTo>
                    <a:pt x="8043" y="17650"/>
                    <a:pt x="8700" y="16481"/>
                    <a:pt x="9470" y="15567"/>
                  </a:cubicBezTo>
                  <a:cubicBezTo>
                    <a:pt x="10904" y="13871"/>
                    <a:pt x="12847" y="12613"/>
                    <a:pt x="14979" y="11994"/>
                  </a:cubicBezTo>
                  <a:cubicBezTo>
                    <a:pt x="14325" y="10742"/>
                    <a:pt x="13669" y="9487"/>
                    <a:pt x="13015" y="8232"/>
                  </a:cubicBezTo>
                  <a:cubicBezTo>
                    <a:pt x="11936" y="8810"/>
                    <a:pt x="10808" y="9398"/>
                    <a:pt x="9584" y="9450"/>
                  </a:cubicBezTo>
                  <a:cubicBezTo>
                    <a:pt x="9542" y="9451"/>
                    <a:pt x="9501" y="9452"/>
                    <a:pt x="9459" y="9452"/>
                  </a:cubicBezTo>
                  <a:cubicBezTo>
                    <a:pt x="8273" y="9452"/>
                    <a:pt x="7008" y="8794"/>
                    <a:pt x="6702" y="7651"/>
                  </a:cubicBezTo>
                  <a:cubicBezTo>
                    <a:pt x="6462" y="6757"/>
                    <a:pt x="6867" y="5791"/>
                    <a:pt x="7503" y="5120"/>
                  </a:cubicBezTo>
                  <a:cubicBezTo>
                    <a:pt x="8140" y="4447"/>
                    <a:pt x="8982" y="4013"/>
                    <a:pt x="9804" y="3594"/>
                  </a:cubicBezTo>
                  <a:cubicBezTo>
                    <a:pt x="9195" y="2359"/>
                    <a:pt x="8549" y="1235"/>
                    <a:pt x="79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3"/>
            <p:cNvSpPr/>
            <p:nvPr/>
          </p:nvSpPr>
          <p:spPr>
            <a:xfrm>
              <a:off x="6363436" y="3928785"/>
              <a:ext cx="524344" cy="854883"/>
            </a:xfrm>
            <a:custGeom>
              <a:rect b="b" l="l" r="r" t="t"/>
              <a:pathLst>
                <a:path extrusionOk="0" h="22043" w="13521">
                  <a:moveTo>
                    <a:pt x="5880" y="1"/>
                  </a:moveTo>
                  <a:cubicBezTo>
                    <a:pt x="5835" y="1"/>
                    <a:pt x="5788" y="11"/>
                    <a:pt x="5740" y="35"/>
                  </a:cubicBezTo>
                  <a:cubicBezTo>
                    <a:pt x="3350" y="1218"/>
                    <a:pt x="603" y="2758"/>
                    <a:pt x="286" y="5709"/>
                  </a:cubicBezTo>
                  <a:cubicBezTo>
                    <a:pt x="1" y="8363"/>
                    <a:pt x="2483" y="10113"/>
                    <a:pt x="4887" y="10282"/>
                  </a:cubicBezTo>
                  <a:cubicBezTo>
                    <a:pt x="5056" y="10293"/>
                    <a:pt x="5226" y="10299"/>
                    <a:pt x="5395" y="10299"/>
                  </a:cubicBezTo>
                  <a:cubicBezTo>
                    <a:pt x="6102" y="10299"/>
                    <a:pt x="6803" y="10200"/>
                    <a:pt x="7495" y="10048"/>
                  </a:cubicBezTo>
                  <a:lnTo>
                    <a:pt x="7495" y="10048"/>
                  </a:lnTo>
                  <a:cubicBezTo>
                    <a:pt x="5236" y="11421"/>
                    <a:pt x="3156" y="13181"/>
                    <a:pt x="2538" y="15848"/>
                  </a:cubicBezTo>
                  <a:cubicBezTo>
                    <a:pt x="2195" y="17324"/>
                    <a:pt x="2435" y="18991"/>
                    <a:pt x="3357" y="20222"/>
                  </a:cubicBezTo>
                  <a:cubicBezTo>
                    <a:pt x="4289" y="21474"/>
                    <a:pt x="5787" y="22043"/>
                    <a:pt x="7311" y="22043"/>
                  </a:cubicBezTo>
                  <a:cubicBezTo>
                    <a:pt x="7395" y="22043"/>
                    <a:pt x="7478" y="22041"/>
                    <a:pt x="7562" y="22038"/>
                  </a:cubicBezTo>
                  <a:cubicBezTo>
                    <a:pt x="9639" y="21952"/>
                    <a:pt x="11485" y="20896"/>
                    <a:pt x="13235" y="19875"/>
                  </a:cubicBezTo>
                  <a:cubicBezTo>
                    <a:pt x="13521" y="19712"/>
                    <a:pt x="13345" y="19312"/>
                    <a:pt x="13080" y="19312"/>
                  </a:cubicBezTo>
                  <a:cubicBezTo>
                    <a:pt x="13032" y="19312"/>
                    <a:pt x="12981" y="19326"/>
                    <a:pt x="12929" y="19356"/>
                  </a:cubicBezTo>
                  <a:cubicBezTo>
                    <a:pt x="11461" y="20212"/>
                    <a:pt x="9938" y="21106"/>
                    <a:pt x="8229" y="21371"/>
                  </a:cubicBezTo>
                  <a:cubicBezTo>
                    <a:pt x="7931" y="21417"/>
                    <a:pt x="7625" y="21441"/>
                    <a:pt x="7318" y="21441"/>
                  </a:cubicBezTo>
                  <a:cubicBezTo>
                    <a:pt x="6144" y="21441"/>
                    <a:pt x="4957" y="21082"/>
                    <a:pt x="4134" y="20215"/>
                  </a:cubicBezTo>
                  <a:cubicBezTo>
                    <a:pt x="3168" y="19204"/>
                    <a:pt x="2824" y="17667"/>
                    <a:pt x="3058" y="16309"/>
                  </a:cubicBezTo>
                  <a:cubicBezTo>
                    <a:pt x="3326" y="14783"/>
                    <a:pt x="4220" y="13445"/>
                    <a:pt x="5324" y="12389"/>
                  </a:cubicBezTo>
                  <a:cubicBezTo>
                    <a:pt x="6713" y="11059"/>
                    <a:pt x="8442" y="10161"/>
                    <a:pt x="10131" y="9278"/>
                  </a:cubicBezTo>
                  <a:cubicBezTo>
                    <a:pt x="10401" y="9134"/>
                    <a:pt x="10258" y="8709"/>
                    <a:pt x="9986" y="8709"/>
                  </a:cubicBezTo>
                  <a:cubicBezTo>
                    <a:pt x="9957" y="8709"/>
                    <a:pt x="9928" y="8714"/>
                    <a:pt x="9897" y="8724"/>
                  </a:cubicBezTo>
                  <a:cubicBezTo>
                    <a:pt x="8471" y="9189"/>
                    <a:pt x="6896" y="9685"/>
                    <a:pt x="5372" y="9685"/>
                  </a:cubicBezTo>
                  <a:cubicBezTo>
                    <a:pt x="4327" y="9685"/>
                    <a:pt x="3305" y="9452"/>
                    <a:pt x="2373" y="8813"/>
                  </a:cubicBezTo>
                  <a:cubicBezTo>
                    <a:pt x="1466" y="8195"/>
                    <a:pt x="860" y="7215"/>
                    <a:pt x="867" y="6097"/>
                  </a:cubicBezTo>
                  <a:cubicBezTo>
                    <a:pt x="874" y="4880"/>
                    <a:pt x="1510" y="3731"/>
                    <a:pt x="2360" y="2892"/>
                  </a:cubicBezTo>
                  <a:cubicBezTo>
                    <a:pt x="3401" y="1861"/>
                    <a:pt x="4742" y="1201"/>
                    <a:pt x="6046" y="558"/>
                  </a:cubicBezTo>
                  <a:cubicBezTo>
                    <a:pt x="6345" y="410"/>
                    <a:pt x="6159" y="1"/>
                    <a:pt x="5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3"/>
            <p:cNvSpPr/>
            <p:nvPr/>
          </p:nvSpPr>
          <p:spPr>
            <a:xfrm>
              <a:off x="6612682" y="4427049"/>
              <a:ext cx="285111" cy="223542"/>
            </a:xfrm>
            <a:custGeom>
              <a:rect b="b" l="l" r="r" t="t"/>
              <a:pathLst>
                <a:path extrusionOk="0" h="5764" w="7352">
                  <a:moveTo>
                    <a:pt x="3853" y="1"/>
                  </a:moveTo>
                  <a:cubicBezTo>
                    <a:pt x="3688" y="1"/>
                    <a:pt x="3520" y="17"/>
                    <a:pt x="3349" y="50"/>
                  </a:cubicBezTo>
                  <a:cubicBezTo>
                    <a:pt x="1472" y="418"/>
                    <a:pt x="0" y="3262"/>
                    <a:pt x="1273" y="4864"/>
                  </a:cubicBezTo>
                  <a:cubicBezTo>
                    <a:pt x="1763" y="5481"/>
                    <a:pt x="2563" y="5764"/>
                    <a:pt x="3358" y="5764"/>
                  </a:cubicBezTo>
                  <a:cubicBezTo>
                    <a:pt x="3560" y="5764"/>
                    <a:pt x="3762" y="5745"/>
                    <a:pt x="3958" y="5710"/>
                  </a:cubicBezTo>
                  <a:cubicBezTo>
                    <a:pt x="4921" y="5538"/>
                    <a:pt x="5828" y="4971"/>
                    <a:pt x="6317" y="4121"/>
                  </a:cubicBezTo>
                  <a:cubicBezTo>
                    <a:pt x="7352" y="2309"/>
                    <a:pt x="5837" y="1"/>
                    <a:pt x="38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3"/>
            <p:cNvSpPr/>
            <p:nvPr/>
          </p:nvSpPr>
          <p:spPr>
            <a:xfrm>
              <a:off x="6552532" y="4062581"/>
              <a:ext cx="193784" cy="151911"/>
            </a:xfrm>
            <a:custGeom>
              <a:rect b="b" l="l" r="r" t="t"/>
              <a:pathLst>
                <a:path extrusionOk="0" h="3917" w="4997">
                  <a:moveTo>
                    <a:pt x="2618" y="0"/>
                  </a:moveTo>
                  <a:cubicBezTo>
                    <a:pt x="2506" y="0"/>
                    <a:pt x="2392" y="11"/>
                    <a:pt x="2277" y="34"/>
                  </a:cubicBezTo>
                  <a:cubicBezTo>
                    <a:pt x="1001" y="281"/>
                    <a:pt x="1" y="2214"/>
                    <a:pt x="867" y="3304"/>
                  </a:cubicBezTo>
                  <a:cubicBezTo>
                    <a:pt x="1200" y="3725"/>
                    <a:pt x="1744" y="3917"/>
                    <a:pt x="2287" y="3917"/>
                  </a:cubicBezTo>
                  <a:cubicBezTo>
                    <a:pt x="2422" y="3917"/>
                    <a:pt x="2558" y="3905"/>
                    <a:pt x="2689" y="3881"/>
                  </a:cubicBezTo>
                  <a:cubicBezTo>
                    <a:pt x="3346" y="3761"/>
                    <a:pt x="3962" y="3376"/>
                    <a:pt x="4292" y="2798"/>
                  </a:cubicBezTo>
                  <a:cubicBezTo>
                    <a:pt x="4997" y="1566"/>
                    <a:pt x="3966" y="0"/>
                    <a:pt x="2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23"/>
          <p:cNvSpPr/>
          <p:nvPr/>
        </p:nvSpPr>
        <p:spPr>
          <a:xfrm rot="-8330080">
            <a:off x="4741684" y="3604940"/>
            <a:ext cx="601514" cy="1268958"/>
          </a:xfrm>
          <a:custGeom>
            <a:rect b="b" l="l" r="r" t="t"/>
            <a:pathLst>
              <a:path extrusionOk="0" h="25522" w="12098">
                <a:moveTo>
                  <a:pt x="2567" y="0"/>
                </a:moveTo>
                <a:cubicBezTo>
                  <a:pt x="1868" y="0"/>
                  <a:pt x="1265" y="606"/>
                  <a:pt x="912" y="1233"/>
                </a:cubicBezTo>
                <a:cubicBezTo>
                  <a:pt x="8" y="2853"/>
                  <a:pt x="1" y="4802"/>
                  <a:pt x="45" y="6655"/>
                </a:cubicBezTo>
                <a:cubicBezTo>
                  <a:pt x="45" y="11153"/>
                  <a:pt x="458" y="15695"/>
                  <a:pt x="936" y="20165"/>
                </a:cubicBezTo>
                <a:cubicBezTo>
                  <a:pt x="1111" y="21812"/>
                  <a:pt x="778" y="24614"/>
                  <a:pt x="2463" y="25161"/>
                </a:cubicBezTo>
                <a:cubicBezTo>
                  <a:pt x="3367" y="25455"/>
                  <a:pt x="4481" y="25522"/>
                  <a:pt x="5617" y="25522"/>
                </a:cubicBezTo>
                <a:cubicBezTo>
                  <a:pt x="6550" y="25522"/>
                  <a:pt x="7497" y="25477"/>
                  <a:pt x="8353" y="25477"/>
                </a:cubicBezTo>
                <a:cubicBezTo>
                  <a:pt x="8634" y="25477"/>
                  <a:pt x="8906" y="25482"/>
                  <a:pt x="9164" y="25495"/>
                </a:cubicBezTo>
                <a:cubicBezTo>
                  <a:pt x="9297" y="25502"/>
                  <a:pt x="9435" y="25506"/>
                  <a:pt x="9574" y="25506"/>
                </a:cubicBezTo>
                <a:cubicBezTo>
                  <a:pt x="10420" y="25506"/>
                  <a:pt x="11325" y="25346"/>
                  <a:pt x="11667" y="24611"/>
                </a:cubicBezTo>
                <a:cubicBezTo>
                  <a:pt x="12097" y="23696"/>
                  <a:pt x="11224" y="22658"/>
                  <a:pt x="10278" y="22300"/>
                </a:cubicBezTo>
                <a:cubicBezTo>
                  <a:pt x="9333" y="21943"/>
                  <a:pt x="8260" y="21950"/>
                  <a:pt x="7366" y="21475"/>
                </a:cubicBezTo>
                <a:cubicBezTo>
                  <a:pt x="5440" y="20454"/>
                  <a:pt x="5220" y="17834"/>
                  <a:pt x="5189" y="15654"/>
                </a:cubicBezTo>
                <a:cubicBezTo>
                  <a:pt x="5121" y="11222"/>
                  <a:pt x="4801" y="6796"/>
                  <a:pt x="4234" y="2406"/>
                </a:cubicBezTo>
                <a:cubicBezTo>
                  <a:pt x="4103" y="1398"/>
                  <a:pt x="3742" y="160"/>
                  <a:pt x="2738" y="12"/>
                </a:cubicBezTo>
                <a:cubicBezTo>
                  <a:pt x="2680" y="4"/>
                  <a:pt x="2623" y="0"/>
                  <a:pt x="25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23"/>
          <p:cNvGrpSpPr/>
          <p:nvPr/>
        </p:nvGrpSpPr>
        <p:grpSpPr>
          <a:xfrm rot="5991103">
            <a:off x="8221158" y="4207614"/>
            <a:ext cx="766889" cy="562919"/>
            <a:chOff x="-6892059" y="1900832"/>
            <a:chExt cx="1000106" cy="734108"/>
          </a:xfrm>
        </p:grpSpPr>
        <p:sp>
          <p:nvSpPr>
            <p:cNvPr id="19" name="Google Shape;19;p23"/>
            <p:cNvSpPr/>
            <p:nvPr/>
          </p:nvSpPr>
          <p:spPr>
            <a:xfrm>
              <a:off x="-6892059" y="2313889"/>
              <a:ext cx="303823" cy="321051"/>
            </a:xfrm>
            <a:custGeom>
              <a:rect b="b" l="l" r="r" t="t"/>
              <a:pathLst>
                <a:path extrusionOk="0" h="4100" w="3880">
                  <a:moveTo>
                    <a:pt x="665" y="0"/>
                  </a:moveTo>
                  <a:cubicBezTo>
                    <a:pt x="503" y="0"/>
                    <a:pt x="340" y="60"/>
                    <a:pt x="235" y="176"/>
                  </a:cubicBezTo>
                  <a:cubicBezTo>
                    <a:pt x="1" y="430"/>
                    <a:pt x="11" y="778"/>
                    <a:pt x="235" y="1029"/>
                  </a:cubicBezTo>
                  <a:cubicBezTo>
                    <a:pt x="1087" y="1995"/>
                    <a:pt x="1940" y="2958"/>
                    <a:pt x="2793" y="3924"/>
                  </a:cubicBezTo>
                  <a:cubicBezTo>
                    <a:pt x="2897" y="4042"/>
                    <a:pt x="3056" y="4099"/>
                    <a:pt x="3216" y="4099"/>
                  </a:cubicBezTo>
                  <a:cubicBezTo>
                    <a:pt x="3379" y="4099"/>
                    <a:pt x="3542" y="4040"/>
                    <a:pt x="3649" y="3924"/>
                  </a:cubicBezTo>
                  <a:cubicBezTo>
                    <a:pt x="3879" y="3669"/>
                    <a:pt x="3873" y="3322"/>
                    <a:pt x="3649" y="3071"/>
                  </a:cubicBezTo>
                  <a:cubicBezTo>
                    <a:pt x="2793" y="2105"/>
                    <a:pt x="1940" y="1142"/>
                    <a:pt x="1087" y="176"/>
                  </a:cubicBezTo>
                  <a:cubicBezTo>
                    <a:pt x="983" y="58"/>
                    <a:pt x="824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3"/>
            <p:cNvSpPr/>
            <p:nvPr/>
          </p:nvSpPr>
          <p:spPr>
            <a:xfrm>
              <a:off x="-6601236" y="2110454"/>
              <a:ext cx="217923" cy="321599"/>
            </a:xfrm>
            <a:custGeom>
              <a:rect b="b" l="l" r="r" t="t"/>
              <a:pathLst>
                <a:path extrusionOk="0" h="4107" w="2783">
                  <a:moveTo>
                    <a:pt x="663" y="0"/>
                  </a:moveTo>
                  <a:cubicBezTo>
                    <a:pt x="558" y="0"/>
                    <a:pt x="454" y="26"/>
                    <a:pt x="368" y="82"/>
                  </a:cubicBezTo>
                  <a:cubicBezTo>
                    <a:pt x="76" y="271"/>
                    <a:pt x="0" y="604"/>
                    <a:pt x="152" y="910"/>
                  </a:cubicBezTo>
                  <a:cubicBezTo>
                    <a:pt x="630" y="1876"/>
                    <a:pt x="1111" y="2843"/>
                    <a:pt x="1589" y="3809"/>
                  </a:cubicBezTo>
                  <a:cubicBezTo>
                    <a:pt x="1684" y="3998"/>
                    <a:pt x="1905" y="4107"/>
                    <a:pt x="2120" y="4107"/>
                  </a:cubicBezTo>
                  <a:cubicBezTo>
                    <a:pt x="2225" y="4107"/>
                    <a:pt x="2328" y="4081"/>
                    <a:pt x="2414" y="4025"/>
                  </a:cubicBezTo>
                  <a:cubicBezTo>
                    <a:pt x="2706" y="3836"/>
                    <a:pt x="2782" y="3503"/>
                    <a:pt x="2631" y="3197"/>
                  </a:cubicBezTo>
                  <a:cubicBezTo>
                    <a:pt x="2153" y="2231"/>
                    <a:pt x="1672" y="1264"/>
                    <a:pt x="1194" y="298"/>
                  </a:cubicBezTo>
                  <a:cubicBezTo>
                    <a:pt x="1099" y="109"/>
                    <a:pt x="877" y="0"/>
                    <a:pt x="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3"/>
            <p:cNvSpPr/>
            <p:nvPr/>
          </p:nvSpPr>
          <p:spPr>
            <a:xfrm>
              <a:off x="-6343849" y="1983757"/>
              <a:ext cx="175090" cy="347987"/>
            </a:xfrm>
            <a:custGeom>
              <a:rect b="b" l="l" r="r" t="t"/>
              <a:pathLst>
                <a:path extrusionOk="0" h="4444" w="2236">
                  <a:moveTo>
                    <a:pt x="671" y="0"/>
                  </a:moveTo>
                  <a:cubicBezTo>
                    <a:pt x="618" y="0"/>
                    <a:pt x="565" y="8"/>
                    <a:pt x="513" y="25"/>
                  </a:cubicBezTo>
                  <a:cubicBezTo>
                    <a:pt x="200" y="125"/>
                    <a:pt x="1" y="441"/>
                    <a:pt x="90" y="768"/>
                  </a:cubicBezTo>
                  <a:cubicBezTo>
                    <a:pt x="389" y="1844"/>
                    <a:pt x="685" y="2920"/>
                    <a:pt x="981" y="3996"/>
                  </a:cubicBezTo>
                  <a:cubicBezTo>
                    <a:pt x="1052" y="4249"/>
                    <a:pt x="1306" y="4444"/>
                    <a:pt x="1567" y="4444"/>
                  </a:cubicBezTo>
                  <a:cubicBezTo>
                    <a:pt x="1619" y="4444"/>
                    <a:pt x="1672" y="4436"/>
                    <a:pt x="1723" y="4419"/>
                  </a:cubicBezTo>
                  <a:cubicBezTo>
                    <a:pt x="2036" y="4316"/>
                    <a:pt x="2236" y="4000"/>
                    <a:pt x="2146" y="3677"/>
                  </a:cubicBezTo>
                  <a:cubicBezTo>
                    <a:pt x="1850" y="2600"/>
                    <a:pt x="1551" y="1524"/>
                    <a:pt x="1256" y="448"/>
                  </a:cubicBezTo>
                  <a:cubicBezTo>
                    <a:pt x="1187" y="193"/>
                    <a:pt x="932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3"/>
            <p:cNvSpPr/>
            <p:nvPr/>
          </p:nvSpPr>
          <p:spPr>
            <a:xfrm>
              <a:off x="-5995159" y="1900832"/>
              <a:ext cx="103206" cy="321364"/>
            </a:xfrm>
            <a:custGeom>
              <a:rect b="b" l="l" r="r" t="t"/>
              <a:pathLst>
                <a:path extrusionOk="0" h="4104" w="1318">
                  <a:moveTo>
                    <a:pt x="643" y="0"/>
                  </a:moveTo>
                  <a:cubicBezTo>
                    <a:pt x="634" y="0"/>
                    <a:pt x="625" y="0"/>
                    <a:pt x="616" y="1"/>
                  </a:cubicBezTo>
                  <a:cubicBezTo>
                    <a:pt x="296" y="15"/>
                    <a:pt x="0" y="266"/>
                    <a:pt x="11" y="603"/>
                  </a:cubicBezTo>
                  <a:cubicBezTo>
                    <a:pt x="42" y="1569"/>
                    <a:pt x="69" y="2535"/>
                    <a:pt x="100" y="3498"/>
                  </a:cubicBezTo>
                  <a:cubicBezTo>
                    <a:pt x="107" y="3807"/>
                    <a:pt x="357" y="4103"/>
                    <a:pt x="680" y="4103"/>
                  </a:cubicBezTo>
                  <a:cubicBezTo>
                    <a:pt x="687" y="4103"/>
                    <a:pt x="695" y="4103"/>
                    <a:pt x="702" y="4103"/>
                  </a:cubicBezTo>
                  <a:cubicBezTo>
                    <a:pt x="1022" y="4089"/>
                    <a:pt x="1317" y="3838"/>
                    <a:pt x="1307" y="3498"/>
                  </a:cubicBezTo>
                  <a:cubicBezTo>
                    <a:pt x="1276" y="2535"/>
                    <a:pt x="1249" y="1569"/>
                    <a:pt x="1218" y="603"/>
                  </a:cubicBezTo>
                  <a:cubicBezTo>
                    <a:pt x="1211" y="298"/>
                    <a:pt x="963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3"/>
          <p:cNvSpPr/>
          <p:nvPr/>
        </p:nvSpPr>
        <p:spPr>
          <a:xfrm>
            <a:off x="-1168775" y="2754563"/>
            <a:ext cx="5202670" cy="2727370"/>
          </a:xfrm>
          <a:custGeom>
            <a:rect b="b" l="l" r="r" t="t"/>
            <a:pathLst>
              <a:path extrusionOk="0" h="16852" w="32147">
                <a:moveTo>
                  <a:pt x="17894" y="0"/>
                </a:moveTo>
                <a:cubicBezTo>
                  <a:pt x="15643" y="0"/>
                  <a:pt x="13397" y="414"/>
                  <a:pt x="11313" y="1268"/>
                </a:cubicBezTo>
                <a:cubicBezTo>
                  <a:pt x="8345" y="2485"/>
                  <a:pt x="5749" y="4603"/>
                  <a:pt x="3961" y="7268"/>
                </a:cubicBezTo>
                <a:cubicBezTo>
                  <a:pt x="2679" y="9179"/>
                  <a:pt x="0" y="13361"/>
                  <a:pt x="1830" y="15523"/>
                </a:cubicBezTo>
                <a:cubicBezTo>
                  <a:pt x="2600" y="16433"/>
                  <a:pt x="3819" y="16851"/>
                  <a:pt x="5023" y="16851"/>
                </a:cubicBezTo>
                <a:cubicBezTo>
                  <a:pt x="5243" y="16851"/>
                  <a:pt x="5464" y="16837"/>
                  <a:pt x="5681" y="16809"/>
                </a:cubicBezTo>
                <a:cubicBezTo>
                  <a:pt x="7080" y="16634"/>
                  <a:pt x="8370" y="15970"/>
                  <a:pt x="9576" y="15235"/>
                </a:cubicBezTo>
                <a:cubicBezTo>
                  <a:pt x="10780" y="14502"/>
                  <a:pt x="11946" y="13684"/>
                  <a:pt x="13252" y="13144"/>
                </a:cubicBezTo>
                <a:cubicBezTo>
                  <a:pt x="14413" y="12664"/>
                  <a:pt x="15670" y="12422"/>
                  <a:pt x="16927" y="12422"/>
                </a:cubicBezTo>
                <a:cubicBezTo>
                  <a:pt x="17841" y="12422"/>
                  <a:pt x="18754" y="12549"/>
                  <a:pt x="19631" y="12807"/>
                </a:cubicBezTo>
                <a:cubicBezTo>
                  <a:pt x="21030" y="13220"/>
                  <a:pt x="22313" y="13945"/>
                  <a:pt x="23664" y="14499"/>
                </a:cubicBezTo>
                <a:cubicBezTo>
                  <a:pt x="24676" y="14911"/>
                  <a:pt x="25767" y="15230"/>
                  <a:pt x="26850" y="15230"/>
                </a:cubicBezTo>
                <a:cubicBezTo>
                  <a:pt x="27212" y="15230"/>
                  <a:pt x="27574" y="15194"/>
                  <a:pt x="27931" y="15114"/>
                </a:cubicBezTo>
                <a:cubicBezTo>
                  <a:pt x="29946" y="14664"/>
                  <a:pt x="31479" y="12793"/>
                  <a:pt x="31813" y="10754"/>
                </a:cubicBezTo>
                <a:cubicBezTo>
                  <a:pt x="32147" y="8715"/>
                  <a:pt x="31404" y="6594"/>
                  <a:pt x="30108" y="4985"/>
                </a:cubicBezTo>
                <a:cubicBezTo>
                  <a:pt x="28808" y="3379"/>
                  <a:pt x="27003" y="2244"/>
                  <a:pt x="25098" y="1446"/>
                </a:cubicBezTo>
                <a:cubicBezTo>
                  <a:pt x="22826" y="494"/>
                  <a:pt x="20357" y="0"/>
                  <a:pt x="1789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3"/>
          <p:cNvSpPr/>
          <p:nvPr/>
        </p:nvSpPr>
        <p:spPr>
          <a:xfrm rot="-4272189">
            <a:off x="6426600" y="-188116"/>
            <a:ext cx="3212736" cy="3680822"/>
          </a:xfrm>
          <a:custGeom>
            <a:rect b="b" l="l" r="r" t="t"/>
            <a:pathLst>
              <a:path extrusionOk="0" h="25706" w="22437">
                <a:moveTo>
                  <a:pt x="14709" y="0"/>
                </a:moveTo>
                <a:cubicBezTo>
                  <a:pt x="12362" y="0"/>
                  <a:pt x="9961" y="767"/>
                  <a:pt x="7954" y="1878"/>
                </a:cubicBezTo>
                <a:cubicBezTo>
                  <a:pt x="4701" y="3676"/>
                  <a:pt x="2542" y="8466"/>
                  <a:pt x="1397" y="11812"/>
                </a:cubicBezTo>
                <a:cubicBezTo>
                  <a:pt x="582" y="14191"/>
                  <a:pt x="114" y="16691"/>
                  <a:pt x="38" y="19204"/>
                </a:cubicBezTo>
                <a:cubicBezTo>
                  <a:pt x="1" y="20470"/>
                  <a:pt x="63" y="21769"/>
                  <a:pt x="520" y="22949"/>
                </a:cubicBezTo>
                <a:cubicBezTo>
                  <a:pt x="981" y="24131"/>
                  <a:pt x="1892" y="25191"/>
                  <a:pt x="3106" y="25562"/>
                </a:cubicBezTo>
                <a:cubicBezTo>
                  <a:pt x="3429" y="25660"/>
                  <a:pt x="3756" y="25706"/>
                  <a:pt x="4081" y="25706"/>
                </a:cubicBezTo>
                <a:cubicBezTo>
                  <a:pt x="5687" y="25706"/>
                  <a:pt x="7263" y="24597"/>
                  <a:pt x="8267" y="23262"/>
                </a:cubicBezTo>
                <a:cubicBezTo>
                  <a:pt x="9470" y="21656"/>
                  <a:pt x="10161" y="19713"/>
                  <a:pt x="11351" y="18094"/>
                </a:cubicBezTo>
                <a:cubicBezTo>
                  <a:pt x="13765" y="14817"/>
                  <a:pt x="17932" y="13266"/>
                  <a:pt x="20597" y="10192"/>
                </a:cubicBezTo>
                <a:cubicBezTo>
                  <a:pt x="21629" y="9006"/>
                  <a:pt x="22437" y="7524"/>
                  <a:pt x="22406" y="5952"/>
                </a:cubicBezTo>
                <a:cubicBezTo>
                  <a:pt x="22368" y="3797"/>
                  <a:pt x="20741" y="1926"/>
                  <a:pt x="18823" y="943"/>
                </a:cubicBezTo>
                <a:cubicBezTo>
                  <a:pt x="17538" y="283"/>
                  <a:pt x="16134" y="0"/>
                  <a:pt x="147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" name="Google Shape;25;p23"/>
          <p:cNvGrpSpPr/>
          <p:nvPr/>
        </p:nvGrpSpPr>
        <p:grpSpPr>
          <a:xfrm rot="-10169748">
            <a:off x="115368" y="82"/>
            <a:ext cx="1611582" cy="1413885"/>
            <a:chOff x="99419" y="60250"/>
            <a:chExt cx="1611650" cy="1413944"/>
          </a:xfrm>
        </p:grpSpPr>
        <p:sp>
          <p:nvSpPr>
            <p:cNvPr id="26" name="Google Shape;26;p23"/>
            <p:cNvSpPr/>
            <p:nvPr/>
          </p:nvSpPr>
          <p:spPr>
            <a:xfrm rot="-5050394">
              <a:off x="270652" y="21971"/>
              <a:ext cx="1269184" cy="1490502"/>
            </a:xfrm>
            <a:custGeom>
              <a:rect b="b" l="l" r="r" t="t"/>
              <a:pathLst>
                <a:path extrusionOk="0" h="27363" w="23300">
                  <a:moveTo>
                    <a:pt x="11765" y="1"/>
                  </a:moveTo>
                  <a:cubicBezTo>
                    <a:pt x="9264" y="1"/>
                    <a:pt x="6736" y="1844"/>
                    <a:pt x="4959" y="3603"/>
                  </a:cubicBezTo>
                  <a:cubicBezTo>
                    <a:pt x="3010" y="5529"/>
                    <a:pt x="1596" y="8012"/>
                    <a:pt x="1032" y="10700"/>
                  </a:cubicBezTo>
                  <a:cubicBezTo>
                    <a:pt x="1" y="15617"/>
                    <a:pt x="1844" y="21026"/>
                    <a:pt x="5661" y="24289"/>
                  </a:cubicBezTo>
                  <a:cubicBezTo>
                    <a:pt x="7883" y="26189"/>
                    <a:pt x="10777" y="27362"/>
                    <a:pt x="13683" y="27362"/>
                  </a:cubicBezTo>
                  <a:cubicBezTo>
                    <a:pt x="14212" y="27362"/>
                    <a:pt x="14742" y="27323"/>
                    <a:pt x="15268" y="27243"/>
                  </a:cubicBezTo>
                  <a:cubicBezTo>
                    <a:pt x="18682" y="26720"/>
                    <a:pt x="21835" y="24313"/>
                    <a:pt x="22904" y="21026"/>
                  </a:cubicBezTo>
                  <a:cubicBezTo>
                    <a:pt x="23197" y="20136"/>
                    <a:pt x="23300" y="19056"/>
                    <a:pt x="22688" y="18348"/>
                  </a:cubicBezTo>
                  <a:cubicBezTo>
                    <a:pt x="22292" y="17890"/>
                    <a:pt x="21743" y="17722"/>
                    <a:pt x="21146" y="17722"/>
                  </a:cubicBezTo>
                  <a:cubicBezTo>
                    <a:pt x="20406" y="17722"/>
                    <a:pt x="19590" y="17980"/>
                    <a:pt x="18895" y="18262"/>
                  </a:cubicBezTo>
                  <a:cubicBezTo>
                    <a:pt x="17341" y="18894"/>
                    <a:pt x="15787" y="19530"/>
                    <a:pt x="14233" y="20163"/>
                  </a:cubicBezTo>
                  <a:cubicBezTo>
                    <a:pt x="14020" y="20248"/>
                    <a:pt x="13793" y="20338"/>
                    <a:pt x="13568" y="20338"/>
                  </a:cubicBezTo>
                  <a:cubicBezTo>
                    <a:pt x="13520" y="20338"/>
                    <a:pt x="13472" y="20334"/>
                    <a:pt x="13425" y="20325"/>
                  </a:cubicBezTo>
                  <a:cubicBezTo>
                    <a:pt x="12850" y="20215"/>
                    <a:pt x="12627" y="19438"/>
                    <a:pt x="12878" y="18911"/>
                  </a:cubicBezTo>
                  <a:cubicBezTo>
                    <a:pt x="13129" y="18385"/>
                    <a:pt x="13672" y="18072"/>
                    <a:pt x="14198" y="17825"/>
                  </a:cubicBezTo>
                  <a:cubicBezTo>
                    <a:pt x="15625" y="17151"/>
                    <a:pt x="17207" y="16673"/>
                    <a:pt x="18311" y="15542"/>
                  </a:cubicBezTo>
                  <a:cubicBezTo>
                    <a:pt x="19414" y="14414"/>
                    <a:pt x="19745" y="12317"/>
                    <a:pt x="18483" y="11371"/>
                  </a:cubicBezTo>
                  <a:cubicBezTo>
                    <a:pt x="18084" y="11070"/>
                    <a:pt x="17610" y="10944"/>
                    <a:pt x="17118" y="10944"/>
                  </a:cubicBezTo>
                  <a:cubicBezTo>
                    <a:pt x="16397" y="10944"/>
                    <a:pt x="15636" y="11214"/>
                    <a:pt x="15013" y="11598"/>
                  </a:cubicBezTo>
                  <a:cubicBezTo>
                    <a:pt x="13961" y="12244"/>
                    <a:pt x="13084" y="13173"/>
                    <a:pt x="11963" y="13685"/>
                  </a:cubicBezTo>
                  <a:cubicBezTo>
                    <a:pt x="11639" y="13834"/>
                    <a:pt x="11265" y="13937"/>
                    <a:pt x="10909" y="13937"/>
                  </a:cubicBezTo>
                  <a:cubicBezTo>
                    <a:pt x="10581" y="13937"/>
                    <a:pt x="10268" y="13849"/>
                    <a:pt x="10024" y="13627"/>
                  </a:cubicBezTo>
                  <a:cubicBezTo>
                    <a:pt x="9498" y="13149"/>
                    <a:pt x="9580" y="12251"/>
                    <a:pt x="10014" y="11684"/>
                  </a:cubicBezTo>
                  <a:cubicBezTo>
                    <a:pt x="10447" y="11120"/>
                    <a:pt x="11128" y="10810"/>
                    <a:pt x="11784" y="10539"/>
                  </a:cubicBezTo>
                  <a:cubicBezTo>
                    <a:pt x="13693" y="9745"/>
                    <a:pt x="16041" y="8868"/>
                    <a:pt x="16901" y="6808"/>
                  </a:cubicBezTo>
                  <a:cubicBezTo>
                    <a:pt x="17816" y="4604"/>
                    <a:pt x="16495" y="2390"/>
                    <a:pt x="14752" y="1045"/>
                  </a:cubicBezTo>
                  <a:cubicBezTo>
                    <a:pt x="13795" y="306"/>
                    <a:pt x="12782" y="1"/>
                    <a:pt x="11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3"/>
            <p:cNvSpPr/>
            <p:nvPr/>
          </p:nvSpPr>
          <p:spPr>
            <a:xfrm rot="-5050394">
              <a:off x="280134" y="70919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4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3"/>
            <p:cNvSpPr/>
            <p:nvPr/>
          </p:nvSpPr>
          <p:spPr>
            <a:xfrm rot="-5050394">
              <a:off x="344388" y="588474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5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3"/>
            <p:cNvSpPr/>
            <p:nvPr/>
          </p:nvSpPr>
          <p:spPr>
            <a:xfrm rot="-5050394">
              <a:off x="450112" y="754864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4" y="1207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3"/>
            <p:cNvSpPr/>
            <p:nvPr/>
          </p:nvSpPr>
          <p:spPr>
            <a:xfrm rot="-5050394">
              <a:off x="344932" y="814928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3"/>
            <p:cNvSpPr/>
            <p:nvPr/>
          </p:nvSpPr>
          <p:spPr>
            <a:xfrm rot="-5050394">
              <a:off x="435003" y="993896"/>
              <a:ext cx="84921" cy="65747"/>
            </a:xfrm>
            <a:custGeom>
              <a:rect b="b" l="l" r="r" t="t"/>
              <a:pathLst>
                <a:path extrusionOk="0" h="1207" w="1559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9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 rot="-5050394">
              <a:off x="576724" y="947025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3"/>
            <p:cNvSpPr/>
            <p:nvPr/>
          </p:nvSpPr>
          <p:spPr>
            <a:xfrm rot="-5050394">
              <a:off x="573246" y="842936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3"/>
            <p:cNvSpPr/>
            <p:nvPr/>
          </p:nvSpPr>
          <p:spPr>
            <a:xfrm rot="-5050394">
              <a:off x="747699" y="936245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 rot="-5050394">
              <a:off x="771507" y="1070780"/>
              <a:ext cx="84921" cy="65747"/>
            </a:xfrm>
            <a:custGeom>
              <a:rect b="b" l="l" r="r" t="t"/>
              <a:pathLst>
                <a:path extrusionOk="0" h="1207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 rot="-5050394">
              <a:off x="680270" y="1179298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5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3"/>
            <p:cNvSpPr/>
            <p:nvPr/>
          </p:nvSpPr>
          <p:spPr>
            <a:xfrm rot="-5050394">
              <a:off x="565977" y="1144090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 rot="-5050394">
              <a:off x="233665" y="888497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 rot="-5050394">
              <a:off x="460387" y="883282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8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 rot="-5050394">
              <a:off x="525725" y="569242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 rot="-5050394">
              <a:off x="414316" y="458741"/>
              <a:ext cx="84703" cy="65965"/>
            </a:xfrm>
            <a:custGeom>
              <a:rect b="b" l="l" r="r" t="t"/>
              <a:pathLst>
                <a:path extrusionOk="0" h="1211" w="1555">
                  <a:moveTo>
                    <a:pt x="777" y="0"/>
                  </a:moveTo>
                  <a:cubicBezTo>
                    <a:pt x="0" y="0"/>
                    <a:pt x="0" y="1211"/>
                    <a:pt x="777" y="1211"/>
                  </a:cubicBezTo>
                  <a:cubicBezTo>
                    <a:pt x="1554" y="1211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 rot="-5050394">
              <a:off x="593990" y="68474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 rot="-5050394">
              <a:off x="228724" y="614440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 rot="-5050394">
              <a:off x="336888" y="103110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9" y="1207"/>
                    <a:pt x="1559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 rot="-5050394">
              <a:off x="635665" y="1061517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1"/>
                    <a:pt x="781" y="1211"/>
                  </a:cubicBezTo>
                  <a:cubicBezTo>
                    <a:pt x="1559" y="1211"/>
                    <a:pt x="1559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 rot="-5050394">
              <a:off x="849983" y="127209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 rot="-5050394">
              <a:off x="912605" y="1075531"/>
              <a:ext cx="84703" cy="65965"/>
            </a:xfrm>
            <a:custGeom>
              <a:rect b="b" l="l" r="r" t="t"/>
              <a:pathLst>
                <a:path extrusionOk="0" h="1211" w="1555">
                  <a:moveTo>
                    <a:pt x="777" y="0"/>
                  </a:moveTo>
                  <a:cubicBezTo>
                    <a:pt x="0" y="0"/>
                    <a:pt x="0" y="1211"/>
                    <a:pt x="777" y="1211"/>
                  </a:cubicBezTo>
                  <a:cubicBezTo>
                    <a:pt x="1554" y="1211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 rot="-5050394">
              <a:off x="1047527" y="1230878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8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 rot="-5050394">
              <a:off x="1182855" y="1060686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78" y="0"/>
                  </a:moveTo>
                  <a:cubicBezTo>
                    <a:pt x="1" y="0"/>
                    <a:pt x="1" y="1211"/>
                    <a:pt x="778" y="1211"/>
                  </a:cubicBezTo>
                  <a:cubicBezTo>
                    <a:pt x="1555" y="1211"/>
                    <a:pt x="1558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 rot="-5050394">
              <a:off x="850691" y="117314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3"/>
            <p:cNvSpPr/>
            <p:nvPr/>
          </p:nvSpPr>
          <p:spPr>
            <a:xfrm rot="-5050394">
              <a:off x="945243" y="895024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3"/>
            <p:cNvSpPr/>
            <p:nvPr/>
          </p:nvSpPr>
          <p:spPr>
            <a:xfrm rot="-5050394">
              <a:off x="1039331" y="989525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 rot="-5050394">
              <a:off x="1370885" y="1065830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3"/>
            <p:cNvSpPr/>
            <p:nvPr/>
          </p:nvSpPr>
          <p:spPr>
            <a:xfrm rot="-5050394">
              <a:off x="1072488" y="112498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3"/>
            <p:cNvSpPr/>
            <p:nvPr/>
          </p:nvSpPr>
          <p:spPr>
            <a:xfrm rot="-5050394">
              <a:off x="1206990" y="1195287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3"/>
            <p:cNvSpPr/>
            <p:nvPr/>
          </p:nvSpPr>
          <p:spPr>
            <a:xfrm rot="-5050394">
              <a:off x="1340536" y="902354"/>
              <a:ext cx="84866" cy="65747"/>
            </a:xfrm>
            <a:custGeom>
              <a:rect b="b" l="l" r="r" t="t"/>
              <a:pathLst>
                <a:path extrusionOk="0" h="1207" w="1558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5" y="1207"/>
                    <a:pt x="1558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3"/>
            <p:cNvSpPr/>
            <p:nvPr/>
          </p:nvSpPr>
          <p:spPr>
            <a:xfrm rot="-5050394">
              <a:off x="1163211" y="83717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9" y="1208"/>
                    <a:pt x="1559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 rot="-5050394">
              <a:off x="1179748" y="95198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5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3"/>
            <p:cNvSpPr/>
            <p:nvPr/>
          </p:nvSpPr>
          <p:spPr>
            <a:xfrm rot="-5050394">
              <a:off x="1006212" y="712593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3"/>
            <p:cNvSpPr/>
            <p:nvPr/>
          </p:nvSpPr>
          <p:spPr>
            <a:xfrm rot="-5050394">
              <a:off x="887893" y="57787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5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3"/>
            <p:cNvSpPr/>
            <p:nvPr/>
          </p:nvSpPr>
          <p:spPr>
            <a:xfrm rot="-5050394">
              <a:off x="967473" y="444513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1"/>
                    <a:pt x="781" y="1211"/>
                  </a:cubicBezTo>
                  <a:cubicBezTo>
                    <a:pt x="1558" y="1211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3"/>
            <p:cNvSpPr/>
            <p:nvPr/>
          </p:nvSpPr>
          <p:spPr>
            <a:xfrm rot="-5050394">
              <a:off x="823884" y="420403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4" y="1207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3"/>
            <p:cNvSpPr/>
            <p:nvPr/>
          </p:nvSpPr>
          <p:spPr>
            <a:xfrm rot="-5050394">
              <a:off x="1011602" y="56695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3"/>
            <p:cNvSpPr/>
            <p:nvPr/>
          </p:nvSpPr>
          <p:spPr>
            <a:xfrm rot="-5050394">
              <a:off x="1058227" y="84997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3"/>
            <p:cNvSpPr/>
            <p:nvPr/>
          </p:nvSpPr>
          <p:spPr>
            <a:xfrm rot="-5050394">
              <a:off x="1324187" y="740332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3"/>
            <p:cNvSpPr/>
            <p:nvPr/>
          </p:nvSpPr>
          <p:spPr>
            <a:xfrm rot="-5050394">
              <a:off x="1491012" y="813872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78" y="0"/>
                  </a:moveTo>
                  <a:cubicBezTo>
                    <a:pt x="1" y="0"/>
                    <a:pt x="1" y="1211"/>
                    <a:pt x="778" y="1211"/>
                  </a:cubicBezTo>
                  <a:cubicBezTo>
                    <a:pt x="1555" y="1211"/>
                    <a:pt x="1559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3"/>
            <p:cNvSpPr/>
            <p:nvPr/>
          </p:nvSpPr>
          <p:spPr>
            <a:xfrm rot="-5050394">
              <a:off x="1443087" y="96004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3"/>
            <p:cNvSpPr/>
            <p:nvPr/>
          </p:nvSpPr>
          <p:spPr>
            <a:xfrm rot="-5050394">
              <a:off x="1570171" y="68533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3"/>
            <p:cNvSpPr/>
            <p:nvPr/>
          </p:nvSpPr>
          <p:spPr>
            <a:xfrm rot="-5050394">
              <a:off x="1425665" y="529024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9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3"/>
            <p:cNvSpPr/>
            <p:nvPr/>
          </p:nvSpPr>
          <p:spPr>
            <a:xfrm rot="-5050394">
              <a:off x="1416055" y="669607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3"/>
            <p:cNvSpPr/>
            <p:nvPr/>
          </p:nvSpPr>
          <p:spPr>
            <a:xfrm rot="-5050394">
              <a:off x="1295075" y="562829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5" y="1207"/>
                    <a:pt x="1555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3"/>
            <p:cNvSpPr/>
            <p:nvPr/>
          </p:nvSpPr>
          <p:spPr>
            <a:xfrm rot="-5050394">
              <a:off x="1205259" y="379252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3"/>
            <p:cNvSpPr/>
            <p:nvPr/>
          </p:nvSpPr>
          <p:spPr>
            <a:xfrm rot="-5050394">
              <a:off x="1363323" y="263124"/>
              <a:ext cx="84866" cy="65965"/>
            </a:xfrm>
            <a:custGeom>
              <a:rect b="b" l="l" r="r" t="t"/>
              <a:pathLst>
                <a:path extrusionOk="0" h="1211" w="1558">
                  <a:moveTo>
                    <a:pt x="777" y="0"/>
                  </a:moveTo>
                  <a:cubicBezTo>
                    <a:pt x="0" y="0"/>
                    <a:pt x="0" y="1210"/>
                    <a:pt x="777" y="1210"/>
                  </a:cubicBezTo>
                  <a:cubicBezTo>
                    <a:pt x="1554" y="1210"/>
                    <a:pt x="1558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3"/>
            <p:cNvSpPr/>
            <p:nvPr/>
          </p:nvSpPr>
          <p:spPr>
            <a:xfrm rot="-5050394">
              <a:off x="1208878" y="205095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3"/>
            <p:cNvSpPr/>
            <p:nvPr/>
          </p:nvSpPr>
          <p:spPr>
            <a:xfrm rot="-5050394">
              <a:off x="1343386" y="412077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0"/>
                    <a:pt x="781" y="1210"/>
                  </a:cubicBezTo>
                  <a:cubicBezTo>
                    <a:pt x="1555" y="1210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3"/>
            <p:cNvSpPr/>
            <p:nvPr/>
          </p:nvSpPr>
          <p:spPr>
            <a:xfrm rot="-5050394">
              <a:off x="1495109" y="404122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3"/>
            <p:cNvSpPr/>
            <p:nvPr/>
          </p:nvSpPr>
          <p:spPr>
            <a:xfrm rot="-5050394">
              <a:off x="1582159" y="52144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3"/>
            <p:cNvSpPr/>
            <p:nvPr/>
          </p:nvSpPr>
          <p:spPr>
            <a:xfrm rot="-5050394">
              <a:off x="417616" y="1119442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3"/>
            <p:cNvSpPr/>
            <p:nvPr/>
          </p:nvSpPr>
          <p:spPr>
            <a:xfrm rot="-5050394">
              <a:off x="188935" y="77068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4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3"/>
            <p:cNvSpPr/>
            <p:nvPr/>
          </p:nvSpPr>
          <p:spPr>
            <a:xfrm rot="-5050394">
              <a:off x="720241" y="1296530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8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3"/>
            <p:cNvSpPr/>
            <p:nvPr/>
          </p:nvSpPr>
          <p:spPr>
            <a:xfrm rot="-5050394">
              <a:off x="548054" y="1227161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p23"/>
          <p:cNvSpPr/>
          <p:nvPr/>
        </p:nvSpPr>
        <p:spPr>
          <a:xfrm rot="-3409039">
            <a:off x="-197213" y="2561284"/>
            <a:ext cx="601518" cy="1268965"/>
          </a:xfrm>
          <a:custGeom>
            <a:rect b="b" l="l" r="r" t="t"/>
            <a:pathLst>
              <a:path extrusionOk="0" h="25522" w="12098">
                <a:moveTo>
                  <a:pt x="2567" y="0"/>
                </a:moveTo>
                <a:cubicBezTo>
                  <a:pt x="1868" y="0"/>
                  <a:pt x="1265" y="606"/>
                  <a:pt x="912" y="1233"/>
                </a:cubicBezTo>
                <a:cubicBezTo>
                  <a:pt x="8" y="2853"/>
                  <a:pt x="1" y="4802"/>
                  <a:pt x="45" y="6655"/>
                </a:cubicBezTo>
                <a:cubicBezTo>
                  <a:pt x="45" y="11153"/>
                  <a:pt x="458" y="15695"/>
                  <a:pt x="936" y="20165"/>
                </a:cubicBezTo>
                <a:cubicBezTo>
                  <a:pt x="1111" y="21812"/>
                  <a:pt x="778" y="24614"/>
                  <a:pt x="2463" y="25161"/>
                </a:cubicBezTo>
                <a:cubicBezTo>
                  <a:pt x="3367" y="25455"/>
                  <a:pt x="4481" y="25522"/>
                  <a:pt x="5617" y="25522"/>
                </a:cubicBezTo>
                <a:cubicBezTo>
                  <a:pt x="6550" y="25522"/>
                  <a:pt x="7497" y="25477"/>
                  <a:pt x="8353" y="25477"/>
                </a:cubicBezTo>
                <a:cubicBezTo>
                  <a:pt x="8634" y="25477"/>
                  <a:pt x="8906" y="25482"/>
                  <a:pt x="9164" y="25495"/>
                </a:cubicBezTo>
                <a:cubicBezTo>
                  <a:pt x="9297" y="25502"/>
                  <a:pt x="9435" y="25506"/>
                  <a:pt x="9574" y="25506"/>
                </a:cubicBezTo>
                <a:cubicBezTo>
                  <a:pt x="10420" y="25506"/>
                  <a:pt x="11325" y="25346"/>
                  <a:pt x="11667" y="24611"/>
                </a:cubicBezTo>
                <a:cubicBezTo>
                  <a:pt x="12097" y="23696"/>
                  <a:pt x="11224" y="22658"/>
                  <a:pt x="10278" y="22300"/>
                </a:cubicBezTo>
                <a:cubicBezTo>
                  <a:pt x="9333" y="21943"/>
                  <a:pt x="8260" y="21950"/>
                  <a:pt x="7366" y="21475"/>
                </a:cubicBezTo>
                <a:cubicBezTo>
                  <a:pt x="5440" y="20454"/>
                  <a:pt x="5220" y="17834"/>
                  <a:pt x="5189" y="15654"/>
                </a:cubicBezTo>
                <a:cubicBezTo>
                  <a:pt x="5121" y="11222"/>
                  <a:pt x="4801" y="6796"/>
                  <a:pt x="4234" y="2406"/>
                </a:cubicBezTo>
                <a:cubicBezTo>
                  <a:pt x="4103" y="1398"/>
                  <a:pt x="3742" y="160"/>
                  <a:pt x="2738" y="12"/>
                </a:cubicBezTo>
                <a:cubicBezTo>
                  <a:pt x="2680" y="4"/>
                  <a:pt x="2623" y="0"/>
                  <a:pt x="25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" name="Google Shape;83;p23"/>
          <p:cNvGrpSpPr/>
          <p:nvPr/>
        </p:nvGrpSpPr>
        <p:grpSpPr>
          <a:xfrm rot="-9184879">
            <a:off x="3924062" y="-413211"/>
            <a:ext cx="1295878" cy="907086"/>
            <a:chOff x="3535000" y="189900"/>
            <a:chExt cx="1295951" cy="907137"/>
          </a:xfrm>
        </p:grpSpPr>
        <p:sp>
          <p:nvSpPr>
            <p:cNvPr id="84" name="Google Shape;84;p23"/>
            <p:cNvSpPr/>
            <p:nvPr/>
          </p:nvSpPr>
          <p:spPr>
            <a:xfrm>
              <a:off x="3535000" y="189900"/>
              <a:ext cx="1282019" cy="907137"/>
            </a:xfrm>
            <a:custGeom>
              <a:rect b="b" l="l" r="r" t="t"/>
              <a:pathLst>
                <a:path extrusionOk="0" h="17708" w="25026">
                  <a:moveTo>
                    <a:pt x="13532" y="1"/>
                  </a:moveTo>
                  <a:cubicBezTo>
                    <a:pt x="12531" y="1"/>
                    <a:pt x="11530" y="131"/>
                    <a:pt x="10567" y="392"/>
                  </a:cubicBezTo>
                  <a:cubicBezTo>
                    <a:pt x="7049" y="1348"/>
                    <a:pt x="4075" y="3923"/>
                    <a:pt x="2325" y="7121"/>
                  </a:cubicBezTo>
                  <a:cubicBezTo>
                    <a:pt x="578" y="10319"/>
                    <a:pt x="0" y="14084"/>
                    <a:pt x="365" y="17708"/>
                  </a:cubicBezTo>
                  <a:lnTo>
                    <a:pt x="6251" y="17708"/>
                  </a:lnTo>
                  <a:cubicBezTo>
                    <a:pt x="6011" y="14586"/>
                    <a:pt x="6313" y="11625"/>
                    <a:pt x="8191" y="9115"/>
                  </a:cubicBezTo>
                  <a:cubicBezTo>
                    <a:pt x="9560" y="7287"/>
                    <a:pt x="11845" y="6059"/>
                    <a:pt x="14076" y="6059"/>
                  </a:cubicBezTo>
                  <a:cubicBezTo>
                    <a:pt x="14904" y="6059"/>
                    <a:pt x="15724" y="6228"/>
                    <a:pt x="16488" y="6598"/>
                  </a:cubicBezTo>
                  <a:cubicBezTo>
                    <a:pt x="18331" y="7496"/>
                    <a:pt x="19541" y="9380"/>
                    <a:pt x="20105" y="11350"/>
                  </a:cubicBezTo>
                  <a:cubicBezTo>
                    <a:pt x="20669" y="13324"/>
                    <a:pt x="20669" y="15407"/>
                    <a:pt x="20665" y="17457"/>
                  </a:cubicBezTo>
                  <a:cubicBezTo>
                    <a:pt x="22048" y="17498"/>
                    <a:pt x="23633" y="17539"/>
                    <a:pt x="25015" y="17581"/>
                  </a:cubicBezTo>
                  <a:cubicBezTo>
                    <a:pt x="25025" y="14923"/>
                    <a:pt x="25008" y="12244"/>
                    <a:pt x="24444" y="9645"/>
                  </a:cubicBezTo>
                  <a:cubicBezTo>
                    <a:pt x="23884" y="7045"/>
                    <a:pt x="22732" y="4508"/>
                    <a:pt x="20779" y="2706"/>
                  </a:cubicBezTo>
                  <a:cubicBezTo>
                    <a:pt x="18834" y="911"/>
                    <a:pt x="16184" y="1"/>
                    <a:pt x="135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3"/>
            <p:cNvSpPr/>
            <p:nvPr/>
          </p:nvSpPr>
          <p:spPr>
            <a:xfrm>
              <a:off x="4323236" y="241641"/>
              <a:ext cx="111112" cy="247583"/>
            </a:xfrm>
            <a:custGeom>
              <a:rect b="b" l="l" r="r" t="t"/>
              <a:pathLst>
                <a:path extrusionOk="0" h="4833" w="2169">
                  <a:moveTo>
                    <a:pt x="1762" y="0"/>
                  </a:moveTo>
                  <a:cubicBezTo>
                    <a:pt x="1672" y="0"/>
                    <a:pt x="1584" y="46"/>
                    <a:pt x="1530" y="155"/>
                  </a:cubicBezTo>
                  <a:lnTo>
                    <a:pt x="1534" y="155"/>
                  </a:lnTo>
                  <a:cubicBezTo>
                    <a:pt x="870" y="1527"/>
                    <a:pt x="372" y="2968"/>
                    <a:pt x="48" y="4453"/>
                  </a:cubicBezTo>
                  <a:cubicBezTo>
                    <a:pt x="1" y="4683"/>
                    <a:pt x="192" y="4833"/>
                    <a:pt x="370" y="4833"/>
                  </a:cubicBezTo>
                  <a:cubicBezTo>
                    <a:pt x="488" y="4833"/>
                    <a:pt x="600" y="4767"/>
                    <a:pt x="633" y="4615"/>
                  </a:cubicBezTo>
                  <a:cubicBezTo>
                    <a:pt x="942" y="3178"/>
                    <a:pt x="1413" y="1785"/>
                    <a:pt x="2053" y="461"/>
                  </a:cubicBezTo>
                  <a:cubicBezTo>
                    <a:pt x="2169" y="220"/>
                    <a:pt x="1960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3"/>
            <p:cNvSpPr/>
            <p:nvPr/>
          </p:nvSpPr>
          <p:spPr>
            <a:xfrm>
              <a:off x="4412064" y="317561"/>
              <a:ext cx="149174" cy="197636"/>
            </a:xfrm>
            <a:custGeom>
              <a:rect b="b" l="l" r="r" t="t"/>
              <a:pathLst>
                <a:path extrusionOk="0" h="3858" w="2912">
                  <a:moveTo>
                    <a:pt x="2566" y="0"/>
                  </a:moveTo>
                  <a:cubicBezTo>
                    <a:pt x="2489" y="0"/>
                    <a:pt x="2413" y="27"/>
                    <a:pt x="2361" y="87"/>
                  </a:cubicBezTo>
                  <a:cubicBezTo>
                    <a:pt x="1505" y="1115"/>
                    <a:pt x="756" y="2222"/>
                    <a:pt x="126" y="3401"/>
                  </a:cubicBezTo>
                  <a:cubicBezTo>
                    <a:pt x="1" y="3639"/>
                    <a:pt x="211" y="3858"/>
                    <a:pt x="413" y="3858"/>
                  </a:cubicBezTo>
                  <a:cubicBezTo>
                    <a:pt x="504" y="3858"/>
                    <a:pt x="593" y="3814"/>
                    <a:pt x="649" y="3707"/>
                  </a:cubicBezTo>
                  <a:cubicBezTo>
                    <a:pt x="1251" y="2573"/>
                    <a:pt x="1966" y="1500"/>
                    <a:pt x="2788" y="513"/>
                  </a:cubicBezTo>
                  <a:cubicBezTo>
                    <a:pt x="2894" y="389"/>
                    <a:pt x="2912" y="210"/>
                    <a:pt x="2788" y="87"/>
                  </a:cubicBezTo>
                  <a:cubicBezTo>
                    <a:pt x="2733" y="31"/>
                    <a:pt x="2649" y="0"/>
                    <a:pt x="2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3"/>
            <p:cNvSpPr/>
            <p:nvPr/>
          </p:nvSpPr>
          <p:spPr>
            <a:xfrm>
              <a:off x="4482553" y="402241"/>
              <a:ext cx="177093" cy="153939"/>
            </a:xfrm>
            <a:custGeom>
              <a:rect b="b" l="l" r="r" t="t"/>
              <a:pathLst>
                <a:path extrusionOk="0" h="3005" w="3457">
                  <a:moveTo>
                    <a:pt x="3008" y="1"/>
                  </a:moveTo>
                  <a:cubicBezTo>
                    <a:pt x="2940" y="1"/>
                    <a:pt x="2870" y="25"/>
                    <a:pt x="2808" y="84"/>
                  </a:cubicBezTo>
                  <a:cubicBezTo>
                    <a:pt x="1945" y="889"/>
                    <a:pt x="1082" y="1693"/>
                    <a:pt x="222" y="2494"/>
                  </a:cubicBezTo>
                  <a:cubicBezTo>
                    <a:pt x="0" y="2700"/>
                    <a:pt x="209" y="3004"/>
                    <a:pt x="447" y="3004"/>
                  </a:cubicBezTo>
                  <a:cubicBezTo>
                    <a:pt x="515" y="3004"/>
                    <a:pt x="585" y="2980"/>
                    <a:pt x="648" y="2921"/>
                  </a:cubicBezTo>
                  <a:cubicBezTo>
                    <a:pt x="1508" y="2120"/>
                    <a:pt x="2371" y="1315"/>
                    <a:pt x="3234" y="510"/>
                  </a:cubicBezTo>
                  <a:cubicBezTo>
                    <a:pt x="3456" y="304"/>
                    <a:pt x="3245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3"/>
            <p:cNvSpPr/>
            <p:nvPr/>
          </p:nvSpPr>
          <p:spPr>
            <a:xfrm>
              <a:off x="4512060" y="501368"/>
              <a:ext cx="194306" cy="150916"/>
            </a:xfrm>
            <a:custGeom>
              <a:rect b="b" l="l" r="r" t="t"/>
              <a:pathLst>
                <a:path extrusionOk="0" h="2946" w="3793">
                  <a:moveTo>
                    <a:pt x="3431" y="1"/>
                  </a:moveTo>
                  <a:cubicBezTo>
                    <a:pt x="3382" y="1"/>
                    <a:pt x="3335" y="14"/>
                    <a:pt x="3294" y="44"/>
                  </a:cubicBezTo>
                  <a:cubicBezTo>
                    <a:pt x="2263" y="824"/>
                    <a:pt x="1231" y="1601"/>
                    <a:pt x="200" y="2378"/>
                  </a:cubicBezTo>
                  <a:cubicBezTo>
                    <a:pt x="69" y="2478"/>
                    <a:pt x="0" y="2640"/>
                    <a:pt x="90" y="2791"/>
                  </a:cubicBezTo>
                  <a:cubicBezTo>
                    <a:pt x="142" y="2881"/>
                    <a:pt x="255" y="2946"/>
                    <a:pt x="363" y="2946"/>
                  </a:cubicBezTo>
                  <a:cubicBezTo>
                    <a:pt x="413" y="2946"/>
                    <a:pt x="461" y="2932"/>
                    <a:pt x="502" y="2901"/>
                  </a:cubicBezTo>
                  <a:cubicBezTo>
                    <a:pt x="1534" y="2124"/>
                    <a:pt x="2565" y="1343"/>
                    <a:pt x="3597" y="566"/>
                  </a:cubicBezTo>
                  <a:cubicBezTo>
                    <a:pt x="3728" y="467"/>
                    <a:pt x="3793" y="305"/>
                    <a:pt x="3707" y="154"/>
                  </a:cubicBezTo>
                  <a:cubicBezTo>
                    <a:pt x="3655" y="66"/>
                    <a:pt x="3540" y="1"/>
                    <a:pt x="3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3"/>
            <p:cNvSpPr/>
            <p:nvPr/>
          </p:nvSpPr>
          <p:spPr>
            <a:xfrm>
              <a:off x="4552580" y="623650"/>
              <a:ext cx="213158" cy="135292"/>
            </a:xfrm>
            <a:custGeom>
              <a:rect b="b" l="l" r="r" t="t"/>
              <a:pathLst>
                <a:path extrusionOk="0" h="2641" w="4161">
                  <a:moveTo>
                    <a:pt x="3729" y="0"/>
                  </a:moveTo>
                  <a:cubicBezTo>
                    <a:pt x="3681" y="0"/>
                    <a:pt x="3629" y="14"/>
                    <a:pt x="3576" y="46"/>
                  </a:cubicBezTo>
                  <a:cubicBezTo>
                    <a:pt x="2476" y="720"/>
                    <a:pt x="1379" y="1398"/>
                    <a:pt x="279" y="2072"/>
                  </a:cubicBezTo>
                  <a:cubicBezTo>
                    <a:pt x="1" y="2242"/>
                    <a:pt x="171" y="2640"/>
                    <a:pt x="429" y="2640"/>
                  </a:cubicBezTo>
                  <a:cubicBezTo>
                    <a:pt x="478" y="2640"/>
                    <a:pt x="529" y="2626"/>
                    <a:pt x="581" y="2594"/>
                  </a:cubicBezTo>
                  <a:cubicBezTo>
                    <a:pt x="1682" y="1917"/>
                    <a:pt x="2782" y="1243"/>
                    <a:pt x="3882" y="569"/>
                  </a:cubicBezTo>
                  <a:cubicBezTo>
                    <a:pt x="4160" y="398"/>
                    <a:pt x="3989" y="0"/>
                    <a:pt x="3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3"/>
            <p:cNvSpPr/>
            <p:nvPr/>
          </p:nvSpPr>
          <p:spPr>
            <a:xfrm>
              <a:off x="4596943" y="786248"/>
              <a:ext cx="180936" cy="86984"/>
            </a:xfrm>
            <a:custGeom>
              <a:rect b="b" l="l" r="r" t="t"/>
              <a:pathLst>
                <a:path extrusionOk="0" h="1698" w="3532">
                  <a:moveTo>
                    <a:pt x="3194" y="0"/>
                  </a:moveTo>
                  <a:cubicBezTo>
                    <a:pt x="3167" y="0"/>
                    <a:pt x="3139" y="5"/>
                    <a:pt x="3112" y="15"/>
                  </a:cubicBezTo>
                  <a:cubicBezTo>
                    <a:pt x="2160" y="376"/>
                    <a:pt x="1208" y="741"/>
                    <a:pt x="259" y="1102"/>
                  </a:cubicBezTo>
                  <a:cubicBezTo>
                    <a:pt x="104" y="1160"/>
                    <a:pt x="1" y="1305"/>
                    <a:pt x="45" y="1473"/>
                  </a:cubicBezTo>
                  <a:cubicBezTo>
                    <a:pt x="79" y="1592"/>
                    <a:pt x="207" y="1698"/>
                    <a:pt x="336" y="1698"/>
                  </a:cubicBezTo>
                  <a:cubicBezTo>
                    <a:pt x="363" y="1698"/>
                    <a:pt x="390" y="1693"/>
                    <a:pt x="417" y="1683"/>
                  </a:cubicBezTo>
                  <a:cubicBezTo>
                    <a:pt x="1369" y="1322"/>
                    <a:pt x="2322" y="957"/>
                    <a:pt x="3274" y="596"/>
                  </a:cubicBezTo>
                  <a:cubicBezTo>
                    <a:pt x="3425" y="538"/>
                    <a:pt x="3532" y="393"/>
                    <a:pt x="3484" y="225"/>
                  </a:cubicBezTo>
                  <a:cubicBezTo>
                    <a:pt x="3453" y="106"/>
                    <a:pt x="3325" y="0"/>
                    <a:pt x="3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3"/>
            <p:cNvSpPr/>
            <p:nvPr/>
          </p:nvSpPr>
          <p:spPr>
            <a:xfrm>
              <a:off x="4611748" y="934861"/>
              <a:ext cx="176889" cy="50100"/>
            </a:xfrm>
            <a:custGeom>
              <a:rect b="b" l="l" r="r" t="t"/>
              <a:pathLst>
                <a:path extrusionOk="0" h="978" w="3453">
                  <a:moveTo>
                    <a:pt x="3180" y="0"/>
                  </a:moveTo>
                  <a:cubicBezTo>
                    <a:pt x="3170" y="0"/>
                    <a:pt x="3160" y="1"/>
                    <a:pt x="3150" y="2"/>
                  </a:cubicBezTo>
                  <a:cubicBezTo>
                    <a:pt x="2201" y="126"/>
                    <a:pt x="1252" y="250"/>
                    <a:pt x="303" y="374"/>
                  </a:cubicBezTo>
                  <a:cubicBezTo>
                    <a:pt x="141" y="394"/>
                    <a:pt x="0" y="498"/>
                    <a:pt x="0" y="673"/>
                  </a:cubicBezTo>
                  <a:cubicBezTo>
                    <a:pt x="0" y="813"/>
                    <a:pt x="123" y="977"/>
                    <a:pt x="276" y="977"/>
                  </a:cubicBezTo>
                  <a:cubicBezTo>
                    <a:pt x="285" y="977"/>
                    <a:pt x="294" y="977"/>
                    <a:pt x="303" y="975"/>
                  </a:cubicBezTo>
                  <a:cubicBezTo>
                    <a:pt x="1252" y="852"/>
                    <a:pt x="2201" y="728"/>
                    <a:pt x="3150" y="604"/>
                  </a:cubicBezTo>
                  <a:cubicBezTo>
                    <a:pt x="3312" y="583"/>
                    <a:pt x="3453" y="480"/>
                    <a:pt x="3453" y="302"/>
                  </a:cubicBezTo>
                  <a:cubicBezTo>
                    <a:pt x="3453" y="166"/>
                    <a:pt x="3332" y="0"/>
                    <a:pt x="3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3"/>
            <p:cNvSpPr/>
            <p:nvPr/>
          </p:nvSpPr>
          <p:spPr>
            <a:xfrm>
              <a:off x="4563287" y="1030863"/>
              <a:ext cx="267664" cy="46566"/>
            </a:xfrm>
            <a:custGeom>
              <a:rect b="b" l="l" r="r" t="t"/>
              <a:pathLst>
                <a:path extrusionOk="0" h="909" w="5225">
                  <a:moveTo>
                    <a:pt x="4760" y="1"/>
                  </a:moveTo>
                  <a:cubicBezTo>
                    <a:pt x="4741" y="1"/>
                    <a:pt x="4722" y="2"/>
                    <a:pt x="4701" y="6"/>
                  </a:cubicBezTo>
                  <a:cubicBezTo>
                    <a:pt x="3541" y="208"/>
                    <a:pt x="2368" y="306"/>
                    <a:pt x="1192" y="306"/>
                  </a:cubicBezTo>
                  <a:cubicBezTo>
                    <a:pt x="924" y="306"/>
                    <a:pt x="657" y="301"/>
                    <a:pt x="389" y="291"/>
                  </a:cubicBezTo>
                  <a:cubicBezTo>
                    <a:pt x="384" y="291"/>
                    <a:pt x="379" y="291"/>
                    <a:pt x="373" y="291"/>
                  </a:cubicBezTo>
                  <a:cubicBezTo>
                    <a:pt x="1" y="291"/>
                    <a:pt x="6" y="879"/>
                    <a:pt x="389" y="893"/>
                  </a:cubicBezTo>
                  <a:cubicBezTo>
                    <a:pt x="657" y="903"/>
                    <a:pt x="925" y="909"/>
                    <a:pt x="1193" y="909"/>
                  </a:cubicBezTo>
                  <a:cubicBezTo>
                    <a:pt x="2423" y="909"/>
                    <a:pt x="3649" y="799"/>
                    <a:pt x="4863" y="590"/>
                  </a:cubicBezTo>
                  <a:cubicBezTo>
                    <a:pt x="5224" y="525"/>
                    <a:pt x="5099" y="1"/>
                    <a:pt x="4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93;p23"/>
          <p:cNvGrpSpPr/>
          <p:nvPr/>
        </p:nvGrpSpPr>
        <p:grpSpPr>
          <a:xfrm>
            <a:off x="258853" y="1913898"/>
            <a:ext cx="454363" cy="475804"/>
            <a:chOff x="2051100" y="1889075"/>
            <a:chExt cx="724200" cy="758375"/>
          </a:xfrm>
        </p:grpSpPr>
        <p:sp>
          <p:nvSpPr>
            <p:cNvPr id="94" name="Google Shape;94;p23"/>
            <p:cNvSpPr/>
            <p:nvPr/>
          </p:nvSpPr>
          <p:spPr>
            <a:xfrm>
              <a:off x="2212848" y="1889075"/>
              <a:ext cx="465205" cy="536238"/>
            </a:xfrm>
            <a:custGeom>
              <a:rect b="b" l="l" r="r" t="t"/>
              <a:pathLst>
                <a:path extrusionOk="0" h="5994" w="5200">
                  <a:moveTo>
                    <a:pt x="2318" y="1208"/>
                  </a:moveTo>
                  <a:cubicBezTo>
                    <a:pt x="2552" y="1208"/>
                    <a:pt x="2817" y="1304"/>
                    <a:pt x="3027" y="1493"/>
                  </a:cubicBezTo>
                  <a:cubicBezTo>
                    <a:pt x="3542" y="1957"/>
                    <a:pt x="3948" y="2800"/>
                    <a:pt x="3941" y="3549"/>
                  </a:cubicBezTo>
                  <a:cubicBezTo>
                    <a:pt x="3938" y="3849"/>
                    <a:pt x="3841" y="4189"/>
                    <a:pt x="3680" y="4402"/>
                  </a:cubicBezTo>
                  <a:cubicBezTo>
                    <a:pt x="3560" y="4560"/>
                    <a:pt x="3487" y="4612"/>
                    <a:pt x="3329" y="4698"/>
                  </a:cubicBezTo>
                  <a:cubicBezTo>
                    <a:pt x="3323" y="4701"/>
                    <a:pt x="3300" y="4710"/>
                    <a:pt x="3281" y="4719"/>
                  </a:cubicBezTo>
                  <a:lnTo>
                    <a:pt x="3281" y="4719"/>
                  </a:lnTo>
                  <a:cubicBezTo>
                    <a:pt x="3254" y="4726"/>
                    <a:pt x="3184" y="4750"/>
                    <a:pt x="3184" y="4750"/>
                  </a:cubicBezTo>
                  <a:lnTo>
                    <a:pt x="3184" y="4750"/>
                  </a:lnTo>
                  <a:cubicBezTo>
                    <a:pt x="3184" y="4750"/>
                    <a:pt x="3184" y="4749"/>
                    <a:pt x="3185" y="4749"/>
                  </a:cubicBezTo>
                  <a:lnTo>
                    <a:pt x="3185" y="4749"/>
                  </a:lnTo>
                  <a:cubicBezTo>
                    <a:pt x="3147" y="4760"/>
                    <a:pt x="3113" y="4767"/>
                    <a:pt x="3075" y="4777"/>
                  </a:cubicBezTo>
                  <a:cubicBezTo>
                    <a:pt x="3068" y="4779"/>
                    <a:pt x="3062" y="4780"/>
                    <a:pt x="3057" y="4781"/>
                  </a:cubicBezTo>
                  <a:lnTo>
                    <a:pt x="3057" y="4781"/>
                  </a:lnTo>
                  <a:cubicBezTo>
                    <a:pt x="3055" y="4781"/>
                    <a:pt x="3049" y="4780"/>
                    <a:pt x="3040" y="4780"/>
                  </a:cubicBezTo>
                  <a:cubicBezTo>
                    <a:pt x="2965" y="4784"/>
                    <a:pt x="2889" y="4784"/>
                    <a:pt x="2813" y="4784"/>
                  </a:cubicBezTo>
                  <a:cubicBezTo>
                    <a:pt x="2800" y="4782"/>
                    <a:pt x="2769" y="4778"/>
                    <a:pt x="2748" y="4775"/>
                  </a:cubicBezTo>
                  <a:lnTo>
                    <a:pt x="2748" y="4775"/>
                  </a:lnTo>
                  <a:cubicBezTo>
                    <a:pt x="2719" y="4770"/>
                    <a:pt x="2691" y="4765"/>
                    <a:pt x="2662" y="4760"/>
                  </a:cubicBezTo>
                  <a:cubicBezTo>
                    <a:pt x="2586" y="4743"/>
                    <a:pt x="2514" y="4715"/>
                    <a:pt x="2439" y="4694"/>
                  </a:cubicBezTo>
                  <a:cubicBezTo>
                    <a:pt x="2431" y="4693"/>
                    <a:pt x="2403" y="4682"/>
                    <a:pt x="2390" y="4677"/>
                  </a:cubicBezTo>
                  <a:lnTo>
                    <a:pt x="2390" y="4677"/>
                  </a:lnTo>
                  <a:cubicBezTo>
                    <a:pt x="2347" y="4656"/>
                    <a:pt x="2305" y="4634"/>
                    <a:pt x="2263" y="4612"/>
                  </a:cubicBezTo>
                  <a:cubicBezTo>
                    <a:pt x="1992" y="4467"/>
                    <a:pt x="1809" y="4302"/>
                    <a:pt x="1668" y="4072"/>
                  </a:cubicBezTo>
                  <a:cubicBezTo>
                    <a:pt x="1232" y="3371"/>
                    <a:pt x="1282" y="2496"/>
                    <a:pt x="1491" y="1690"/>
                  </a:cubicBezTo>
                  <a:lnTo>
                    <a:pt x="1491" y="1690"/>
                  </a:lnTo>
                  <a:cubicBezTo>
                    <a:pt x="1604" y="1639"/>
                    <a:pt x="1703" y="1555"/>
                    <a:pt x="1775" y="1445"/>
                  </a:cubicBezTo>
                  <a:cubicBezTo>
                    <a:pt x="1783" y="1433"/>
                    <a:pt x="1790" y="1423"/>
                    <a:pt x="1795" y="1415"/>
                  </a:cubicBezTo>
                  <a:lnTo>
                    <a:pt x="1795" y="1415"/>
                  </a:lnTo>
                  <a:cubicBezTo>
                    <a:pt x="1818" y="1392"/>
                    <a:pt x="1841" y="1369"/>
                    <a:pt x="1864" y="1349"/>
                  </a:cubicBezTo>
                  <a:lnTo>
                    <a:pt x="1864" y="1349"/>
                  </a:lnTo>
                  <a:cubicBezTo>
                    <a:pt x="1843" y="1369"/>
                    <a:pt x="1835" y="1376"/>
                    <a:pt x="1835" y="1376"/>
                  </a:cubicBezTo>
                  <a:cubicBezTo>
                    <a:pt x="1836" y="1376"/>
                    <a:pt x="1883" y="1333"/>
                    <a:pt x="1902" y="1321"/>
                  </a:cubicBezTo>
                  <a:cubicBezTo>
                    <a:pt x="1933" y="1304"/>
                    <a:pt x="1966" y="1284"/>
                    <a:pt x="2000" y="1267"/>
                  </a:cubicBezTo>
                  <a:lnTo>
                    <a:pt x="2000" y="1267"/>
                  </a:lnTo>
                  <a:cubicBezTo>
                    <a:pt x="2004" y="1266"/>
                    <a:pt x="2009" y="1265"/>
                    <a:pt x="2016" y="1263"/>
                  </a:cubicBezTo>
                  <a:cubicBezTo>
                    <a:pt x="2053" y="1249"/>
                    <a:pt x="2091" y="1239"/>
                    <a:pt x="2129" y="1228"/>
                  </a:cubicBezTo>
                  <a:cubicBezTo>
                    <a:pt x="2136" y="1227"/>
                    <a:pt x="2168" y="1220"/>
                    <a:pt x="2191" y="1215"/>
                  </a:cubicBezTo>
                  <a:lnTo>
                    <a:pt x="2191" y="1215"/>
                  </a:lnTo>
                  <a:cubicBezTo>
                    <a:pt x="2219" y="1215"/>
                    <a:pt x="2304" y="1208"/>
                    <a:pt x="2318" y="1208"/>
                  </a:cubicBezTo>
                  <a:close/>
                  <a:moveTo>
                    <a:pt x="2332" y="0"/>
                  </a:moveTo>
                  <a:cubicBezTo>
                    <a:pt x="2317" y="0"/>
                    <a:pt x="2302" y="1"/>
                    <a:pt x="2287" y="1"/>
                  </a:cubicBezTo>
                  <a:cubicBezTo>
                    <a:pt x="1655" y="15"/>
                    <a:pt x="1080" y="303"/>
                    <a:pt x="730" y="836"/>
                  </a:cubicBezTo>
                  <a:cubicBezTo>
                    <a:pt x="721" y="850"/>
                    <a:pt x="713" y="863"/>
                    <a:pt x="705" y="877"/>
                  </a:cubicBezTo>
                  <a:lnTo>
                    <a:pt x="705" y="877"/>
                  </a:lnTo>
                  <a:cubicBezTo>
                    <a:pt x="539" y="947"/>
                    <a:pt x="403" y="1089"/>
                    <a:pt x="351" y="1273"/>
                  </a:cubicBezTo>
                  <a:cubicBezTo>
                    <a:pt x="49" y="2367"/>
                    <a:pt x="1" y="3608"/>
                    <a:pt x="585" y="4619"/>
                  </a:cubicBezTo>
                  <a:cubicBezTo>
                    <a:pt x="1047" y="5414"/>
                    <a:pt x="1962" y="5994"/>
                    <a:pt x="2892" y="5994"/>
                  </a:cubicBezTo>
                  <a:cubicBezTo>
                    <a:pt x="2931" y="5994"/>
                    <a:pt x="2970" y="5993"/>
                    <a:pt x="3009" y="5991"/>
                  </a:cubicBezTo>
                  <a:cubicBezTo>
                    <a:pt x="4206" y="5925"/>
                    <a:pt x="5004" y="4952"/>
                    <a:pt x="5131" y="3811"/>
                  </a:cubicBezTo>
                  <a:cubicBezTo>
                    <a:pt x="5200" y="3185"/>
                    <a:pt x="5038" y="2563"/>
                    <a:pt x="4794" y="1992"/>
                  </a:cubicBezTo>
                  <a:cubicBezTo>
                    <a:pt x="4581" y="1503"/>
                    <a:pt x="4299" y="1026"/>
                    <a:pt x="3903" y="661"/>
                  </a:cubicBezTo>
                  <a:cubicBezTo>
                    <a:pt x="3474" y="265"/>
                    <a:pt x="2927" y="0"/>
                    <a:pt x="2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3"/>
            <p:cNvSpPr/>
            <p:nvPr/>
          </p:nvSpPr>
          <p:spPr>
            <a:xfrm>
              <a:off x="2051100" y="2344350"/>
              <a:ext cx="139114" cy="108429"/>
            </a:xfrm>
            <a:custGeom>
              <a:rect b="b" l="l" r="r" t="t"/>
              <a:pathLst>
                <a:path extrusionOk="0" h="1212" w="1555">
                  <a:moveTo>
                    <a:pt x="777" y="1"/>
                  </a:moveTo>
                  <a:cubicBezTo>
                    <a:pt x="0" y="1"/>
                    <a:pt x="0" y="1211"/>
                    <a:pt x="777" y="1211"/>
                  </a:cubicBezTo>
                  <a:cubicBezTo>
                    <a:pt x="1554" y="1211"/>
                    <a:pt x="1554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3"/>
            <p:cNvSpPr/>
            <p:nvPr/>
          </p:nvSpPr>
          <p:spPr>
            <a:xfrm>
              <a:off x="2148614" y="2495990"/>
              <a:ext cx="139114" cy="108429"/>
            </a:xfrm>
            <a:custGeom>
              <a:rect b="b" l="l" r="r" t="t"/>
              <a:pathLst>
                <a:path extrusionOk="0" h="1212" w="1555">
                  <a:moveTo>
                    <a:pt x="777" y="1"/>
                  </a:moveTo>
                  <a:cubicBezTo>
                    <a:pt x="0" y="1"/>
                    <a:pt x="0" y="1211"/>
                    <a:pt x="777" y="1211"/>
                  </a:cubicBezTo>
                  <a:cubicBezTo>
                    <a:pt x="1554" y="1211"/>
                    <a:pt x="1554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3"/>
            <p:cNvSpPr/>
            <p:nvPr/>
          </p:nvSpPr>
          <p:spPr>
            <a:xfrm>
              <a:off x="2408503" y="2539379"/>
              <a:ext cx="139114" cy="10807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3"/>
            <p:cNvSpPr/>
            <p:nvPr/>
          </p:nvSpPr>
          <p:spPr>
            <a:xfrm>
              <a:off x="2635828" y="2452958"/>
              <a:ext cx="139472" cy="10807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7"/>
                    <a:pt x="781" y="1207"/>
                  </a:cubicBezTo>
                  <a:cubicBezTo>
                    <a:pt x="1558" y="1207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23"/>
          <p:cNvSpPr/>
          <p:nvPr/>
        </p:nvSpPr>
        <p:spPr>
          <a:xfrm>
            <a:off x="1876075" y="216875"/>
            <a:ext cx="1204143" cy="293901"/>
          </a:xfrm>
          <a:custGeom>
            <a:rect b="b" l="l" r="r" t="t"/>
            <a:pathLst>
              <a:path extrusionOk="0" h="5963" w="24431">
                <a:moveTo>
                  <a:pt x="14912" y="1"/>
                </a:moveTo>
                <a:cubicBezTo>
                  <a:pt x="13709" y="1"/>
                  <a:pt x="12763" y="862"/>
                  <a:pt x="12059" y="1755"/>
                </a:cubicBezTo>
                <a:cubicBezTo>
                  <a:pt x="11712" y="2195"/>
                  <a:pt x="11406" y="2659"/>
                  <a:pt x="11035" y="3078"/>
                </a:cubicBezTo>
                <a:cubicBezTo>
                  <a:pt x="10711" y="3443"/>
                  <a:pt x="10306" y="3821"/>
                  <a:pt x="9896" y="3990"/>
                </a:cubicBezTo>
                <a:cubicBezTo>
                  <a:pt x="9660" y="4086"/>
                  <a:pt x="9509" y="4104"/>
                  <a:pt x="9294" y="4104"/>
                </a:cubicBezTo>
                <a:cubicBezTo>
                  <a:pt x="9271" y="4104"/>
                  <a:pt x="9247" y="4103"/>
                  <a:pt x="9222" y="4103"/>
                </a:cubicBezTo>
                <a:cubicBezTo>
                  <a:pt x="9213" y="4103"/>
                  <a:pt x="9148" y="4094"/>
                  <a:pt x="9148" y="4094"/>
                </a:cubicBezTo>
                <a:lnTo>
                  <a:pt x="9148" y="4094"/>
                </a:lnTo>
                <a:cubicBezTo>
                  <a:pt x="9147" y="4094"/>
                  <a:pt x="9157" y="4096"/>
                  <a:pt x="9185" y="4100"/>
                </a:cubicBezTo>
                <a:cubicBezTo>
                  <a:pt x="9123" y="4093"/>
                  <a:pt x="9064" y="4079"/>
                  <a:pt x="9002" y="4062"/>
                </a:cubicBezTo>
                <a:cubicBezTo>
                  <a:pt x="8947" y="4048"/>
                  <a:pt x="8889" y="4031"/>
                  <a:pt x="8830" y="4010"/>
                </a:cubicBezTo>
                <a:cubicBezTo>
                  <a:pt x="8815" y="4004"/>
                  <a:pt x="8805" y="4000"/>
                  <a:pt x="8798" y="3998"/>
                </a:cubicBezTo>
                <a:lnTo>
                  <a:pt x="8798" y="3998"/>
                </a:lnTo>
                <a:cubicBezTo>
                  <a:pt x="8792" y="3994"/>
                  <a:pt x="8780" y="3987"/>
                  <a:pt x="8758" y="3976"/>
                </a:cubicBezTo>
                <a:cubicBezTo>
                  <a:pt x="8373" y="3773"/>
                  <a:pt x="8129" y="3529"/>
                  <a:pt x="7809" y="3157"/>
                </a:cubicBezTo>
                <a:cubicBezTo>
                  <a:pt x="7156" y="2398"/>
                  <a:pt x="6613" y="1521"/>
                  <a:pt x="5732" y="995"/>
                </a:cubicBezTo>
                <a:cubicBezTo>
                  <a:pt x="5152" y="646"/>
                  <a:pt x="4471" y="469"/>
                  <a:pt x="3791" y="469"/>
                </a:cubicBezTo>
                <a:cubicBezTo>
                  <a:pt x="3117" y="469"/>
                  <a:pt x="2444" y="642"/>
                  <a:pt x="1871" y="995"/>
                </a:cubicBezTo>
                <a:cubicBezTo>
                  <a:pt x="716" y="1703"/>
                  <a:pt x="1" y="3058"/>
                  <a:pt x="80" y="4412"/>
                </a:cubicBezTo>
                <a:cubicBezTo>
                  <a:pt x="100" y="4739"/>
                  <a:pt x="344" y="5018"/>
                  <a:pt x="685" y="5018"/>
                </a:cubicBezTo>
                <a:cubicBezTo>
                  <a:pt x="998" y="5018"/>
                  <a:pt x="1307" y="4739"/>
                  <a:pt x="1290" y="4412"/>
                </a:cubicBezTo>
                <a:lnTo>
                  <a:pt x="1287" y="4412"/>
                </a:lnTo>
                <a:cubicBezTo>
                  <a:pt x="1228" y="3429"/>
                  <a:pt x="1716" y="2449"/>
                  <a:pt x="2607" y="1961"/>
                </a:cubicBezTo>
                <a:cubicBezTo>
                  <a:pt x="2974" y="1760"/>
                  <a:pt x="3378" y="1674"/>
                  <a:pt x="3792" y="1674"/>
                </a:cubicBezTo>
                <a:cubicBezTo>
                  <a:pt x="3883" y="1674"/>
                  <a:pt x="3974" y="1678"/>
                  <a:pt x="4065" y="1686"/>
                </a:cubicBezTo>
                <a:cubicBezTo>
                  <a:pt x="4268" y="1706"/>
                  <a:pt x="4532" y="1772"/>
                  <a:pt x="4752" y="1854"/>
                </a:cubicBezTo>
                <a:cubicBezTo>
                  <a:pt x="4845" y="1889"/>
                  <a:pt x="4959" y="1944"/>
                  <a:pt x="5059" y="1999"/>
                </a:cubicBezTo>
                <a:cubicBezTo>
                  <a:pt x="5100" y="2023"/>
                  <a:pt x="5144" y="2050"/>
                  <a:pt x="5186" y="2078"/>
                </a:cubicBezTo>
                <a:cubicBezTo>
                  <a:pt x="5230" y="2105"/>
                  <a:pt x="5272" y="2133"/>
                  <a:pt x="5313" y="2160"/>
                </a:cubicBezTo>
                <a:cubicBezTo>
                  <a:pt x="5330" y="2173"/>
                  <a:pt x="5344" y="2183"/>
                  <a:pt x="5354" y="2191"/>
                </a:cubicBezTo>
                <a:lnTo>
                  <a:pt x="5354" y="2191"/>
                </a:lnTo>
                <a:cubicBezTo>
                  <a:pt x="6107" y="2793"/>
                  <a:pt x="6582" y="3663"/>
                  <a:pt x="7256" y="4340"/>
                </a:cubicBezTo>
                <a:cubicBezTo>
                  <a:pt x="7830" y="4917"/>
                  <a:pt x="8570" y="5311"/>
                  <a:pt x="9361" y="5311"/>
                </a:cubicBezTo>
                <a:cubicBezTo>
                  <a:pt x="9598" y="5311"/>
                  <a:pt x="9839" y="5276"/>
                  <a:pt x="10082" y="5200"/>
                </a:cubicBezTo>
                <a:cubicBezTo>
                  <a:pt x="11234" y="4842"/>
                  <a:pt x="12004" y="3845"/>
                  <a:pt x="12685" y="2913"/>
                </a:cubicBezTo>
                <a:cubicBezTo>
                  <a:pt x="12998" y="2483"/>
                  <a:pt x="13335" y="2064"/>
                  <a:pt x="13741" y="1717"/>
                </a:cubicBezTo>
                <a:cubicBezTo>
                  <a:pt x="14082" y="1417"/>
                  <a:pt x="14494" y="1211"/>
                  <a:pt x="14923" y="1211"/>
                </a:cubicBezTo>
                <a:cubicBezTo>
                  <a:pt x="14927" y="1211"/>
                  <a:pt x="14930" y="1211"/>
                  <a:pt x="14934" y="1211"/>
                </a:cubicBezTo>
                <a:cubicBezTo>
                  <a:pt x="15343" y="1211"/>
                  <a:pt x="15742" y="1414"/>
                  <a:pt x="16065" y="1703"/>
                </a:cubicBezTo>
                <a:cubicBezTo>
                  <a:pt x="16460" y="2057"/>
                  <a:pt x="16753" y="2456"/>
                  <a:pt x="17035" y="2900"/>
                </a:cubicBezTo>
                <a:cubicBezTo>
                  <a:pt x="17630" y="3838"/>
                  <a:pt x="18166" y="4829"/>
                  <a:pt x="19101" y="5475"/>
                </a:cubicBezTo>
                <a:cubicBezTo>
                  <a:pt x="19582" y="5810"/>
                  <a:pt x="20112" y="5962"/>
                  <a:pt x="20641" y="5962"/>
                </a:cubicBezTo>
                <a:cubicBezTo>
                  <a:pt x="21411" y="5962"/>
                  <a:pt x="22177" y="5639"/>
                  <a:pt x="22780" y="5083"/>
                </a:cubicBezTo>
                <a:cubicBezTo>
                  <a:pt x="23874" y="4072"/>
                  <a:pt x="24163" y="2556"/>
                  <a:pt x="24383" y="1149"/>
                </a:cubicBezTo>
                <a:cubicBezTo>
                  <a:pt x="24431" y="826"/>
                  <a:pt x="24300" y="499"/>
                  <a:pt x="23960" y="407"/>
                </a:cubicBezTo>
                <a:cubicBezTo>
                  <a:pt x="23914" y="394"/>
                  <a:pt x="23865" y="388"/>
                  <a:pt x="23815" y="388"/>
                </a:cubicBezTo>
                <a:cubicBezTo>
                  <a:pt x="23553" y="388"/>
                  <a:pt x="23260" y="555"/>
                  <a:pt x="23217" y="830"/>
                </a:cubicBezTo>
                <a:cubicBezTo>
                  <a:pt x="23042" y="1975"/>
                  <a:pt x="22873" y="3295"/>
                  <a:pt x="22010" y="4148"/>
                </a:cubicBezTo>
                <a:cubicBezTo>
                  <a:pt x="21670" y="4488"/>
                  <a:pt x="21209" y="4753"/>
                  <a:pt x="20762" y="4770"/>
                </a:cubicBezTo>
                <a:cubicBezTo>
                  <a:pt x="20738" y="4771"/>
                  <a:pt x="20714" y="4772"/>
                  <a:pt x="20691" y="4772"/>
                </a:cubicBezTo>
                <a:cubicBezTo>
                  <a:pt x="20278" y="4772"/>
                  <a:pt x="19898" y="4603"/>
                  <a:pt x="19586" y="4337"/>
                </a:cubicBezTo>
                <a:cubicBezTo>
                  <a:pt x="18778" y="3646"/>
                  <a:pt x="18365" y="2652"/>
                  <a:pt x="17743" y="1796"/>
                </a:cubicBezTo>
                <a:cubicBezTo>
                  <a:pt x="17069" y="871"/>
                  <a:pt x="16151" y="11"/>
                  <a:pt x="14934" y="1"/>
                </a:cubicBezTo>
                <a:cubicBezTo>
                  <a:pt x="14927" y="1"/>
                  <a:pt x="14919" y="1"/>
                  <a:pt x="149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23"/>
          <p:cNvGrpSpPr/>
          <p:nvPr/>
        </p:nvGrpSpPr>
        <p:grpSpPr>
          <a:xfrm>
            <a:off x="8419470" y="1528793"/>
            <a:ext cx="891816" cy="667472"/>
            <a:chOff x="-3877805" y="-133757"/>
            <a:chExt cx="891816" cy="667472"/>
          </a:xfrm>
        </p:grpSpPr>
        <p:sp>
          <p:nvSpPr>
            <p:cNvPr id="101" name="Google Shape;101;p23"/>
            <p:cNvSpPr/>
            <p:nvPr/>
          </p:nvSpPr>
          <p:spPr>
            <a:xfrm>
              <a:off x="-3877570" y="-50128"/>
              <a:ext cx="868951" cy="64993"/>
            </a:xfrm>
            <a:custGeom>
              <a:rect b="b" l="l" r="r" t="t"/>
              <a:pathLst>
                <a:path extrusionOk="0" h="830" w="11097">
                  <a:moveTo>
                    <a:pt x="380" y="1"/>
                  </a:moveTo>
                  <a:cubicBezTo>
                    <a:pt x="1" y="1"/>
                    <a:pt x="4" y="596"/>
                    <a:pt x="389" y="603"/>
                  </a:cubicBezTo>
                  <a:cubicBezTo>
                    <a:pt x="3828" y="678"/>
                    <a:pt x="7270" y="754"/>
                    <a:pt x="10708" y="830"/>
                  </a:cubicBezTo>
                  <a:cubicBezTo>
                    <a:pt x="10712" y="830"/>
                    <a:pt x="10715" y="830"/>
                    <a:pt x="10718" y="830"/>
                  </a:cubicBezTo>
                  <a:cubicBezTo>
                    <a:pt x="11097" y="830"/>
                    <a:pt x="11094" y="235"/>
                    <a:pt x="10708" y="228"/>
                  </a:cubicBezTo>
                  <a:cubicBezTo>
                    <a:pt x="7270" y="152"/>
                    <a:pt x="3828" y="77"/>
                    <a:pt x="389" y="1"/>
                  </a:cubicBezTo>
                  <a:cubicBezTo>
                    <a:pt x="386" y="1"/>
                    <a:pt x="383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3"/>
            <p:cNvSpPr/>
            <p:nvPr/>
          </p:nvSpPr>
          <p:spPr>
            <a:xfrm>
              <a:off x="-3877805" y="196453"/>
              <a:ext cx="891816" cy="65071"/>
            </a:xfrm>
            <a:custGeom>
              <a:rect b="b" l="l" r="r" t="t"/>
              <a:pathLst>
                <a:path extrusionOk="0" h="831" w="11389">
                  <a:moveTo>
                    <a:pt x="3766" y="0"/>
                  </a:moveTo>
                  <a:cubicBezTo>
                    <a:pt x="2640" y="0"/>
                    <a:pt x="1514" y="17"/>
                    <a:pt x="389" y="50"/>
                  </a:cubicBezTo>
                  <a:cubicBezTo>
                    <a:pt x="7" y="60"/>
                    <a:pt x="1" y="655"/>
                    <a:pt x="379" y="655"/>
                  </a:cubicBezTo>
                  <a:cubicBezTo>
                    <a:pt x="382" y="655"/>
                    <a:pt x="386" y="655"/>
                    <a:pt x="389" y="655"/>
                  </a:cubicBezTo>
                  <a:cubicBezTo>
                    <a:pt x="1532" y="620"/>
                    <a:pt x="2674" y="603"/>
                    <a:pt x="3817" y="603"/>
                  </a:cubicBezTo>
                  <a:cubicBezTo>
                    <a:pt x="6213" y="603"/>
                    <a:pt x="8609" y="679"/>
                    <a:pt x="11000" y="830"/>
                  </a:cubicBezTo>
                  <a:cubicBezTo>
                    <a:pt x="11008" y="831"/>
                    <a:pt x="11015" y="831"/>
                    <a:pt x="11023" y="831"/>
                  </a:cubicBezTo>
                  <a:cubicBezTo>
                    <a:pt x="11389" y="831"/>
                    <a:pt x="11381" y="252"/>
                    <a:pt x="11000" y="228"/>
                  </a:cubicBezTo>
                  <a:cubicBezTo>
                    <a:pt x="8592" y="76"/>
                    <a:pt x="6179" y="0"/>
                    <a:pt x="3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3"/>
            <p:cNvSpPr/>
            <p:nvPr/>
          </p:nvSpPr>
          <p:spPr>
            <a:xfrm>
              <a:off x="-3866529" y="427295"/>
              <a:ext cx="869264" cy="55831"/>
            </a:xfrm>
            <a:custGeom>
              <a:rect b="b" l="l" r="r" t="t"/>
              <a:pathLst>
                <a:path extrusionOk="0" h="713" w="11101">
                  <a:moveTo>
                    <a:pt x="10715" y="0"/>
                  </a:moveTo>
                  <a:cubicBezTo>
                    <a:pt x="10714" y="0"/>
                    <a:pt x="10713" y="0"/>
                    <a:pt x="10712" y="0"/>
                  </a:cubicBezTo>
                  <a:lnTo>
                    <a:pt x="389" y="107"/>
                  </a:lnTo>
                  <a:cubicBezTo>
                    <a:pt x="2" y="110"/>
                    <a:pt x="1" y="712"/>
                    <a:pt x="386" y="712"/>
                  </a:cubicBezTo>
                  <a:cubicBezTo>
                    <a:pt x="387" y="712"/>
                    <a:pt x="388" y="712"/>
                    <a:pt x="389" y="712"/>
                  </a:cubicBezTo>
                  <a:lnTo>
                    <a:pt x="10712" y="605"/>
                  </a:lnTo>
                  <a:cubicBezTo>
                    <a:pt x="11099" y="602"/>
                    <a:pt x="11100" y="0"/>
                    <a:pt x="10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3"/>
            <p:cNvSpPr/>
            <p:nvPr/>
          </p:nvSpPr>
          <p:spPr>
            <a:xfrm>
              <a:off x="-3679773" y="-128119"/>
              <a:ext cx="50272" cy="661756"/>
            </a:xfrm>
            <a:custGeom>
              <a:rect b="b" l="l" r="r" t="t"/>
              <a:pathLst>
                <a:path extrusionOk="0" h="8451" w="642">
                  <a:moveTo>
                    <a:pt x="339" y="1"/>
                  </a:moveTo>
                  <a:cubicBezTo>
                    <a:pt x="188" y="1"/>
                    <a:pt x="37" y="98"/>
                    <a:pt x="37" y="292"/>
                  </a:cubicBezTo>
                  <a:cubicBezTo>
                    <a:pt x="26" y="2916"/>
                    <a:pt x="13" y="5539"/>
                    <a:pt x="2" y="8159"/>
                  </a:cubicBezTo>
                  <a:cubicBezTo>
                    <a:pt x="0" y="8353"/>
                    <a:pt x="151" y="8451"/>
                    <a:pt x="302" y="8451"/>
                  </a:cubicBezTo>
                  <a:cubicBezTo>
                    <a:pt x="453" y="8451"/>
                    <a:pt x="606" y="8353"/>
                    <a:pt x="607" y="8159"/>
                  </a:cubicBezTo>
                  <a:cubicBezTo>
                    <a:pt x="618" y="5539"/>
                    <a:pt x="628" y="2916"/>
                    <a:pt x="642" y="292"/>
                  </a:cubicBezTo>
                  <a:cubicBezTo>
                    <a:pt x="642" y="98"/>
                    <a:pt x="49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3"/>
            <p:cNvSpPr/>
            <p:nvPr/>
          </p:nvSpPr>
          <p:spPr>
            <a:xfrm>
              <a:off x="-3425753" y="-133757"/>
              <a:ext cx="54892" cy="667472"/>
            </a:xfrm>
            <a:custGeom>
              <a:rect b="b" l="l" r="r" t="t"/>
              <a:pathLst>
                <a:path extrusionOk="0" h="8524" w="701">
                  <a:moveTo>
                    <a:pt x="301" y="0"/>
                  </a:moveTo>
                  <a:cubicBezTo>
                    <a:pt x="150" y="0"/>
                    <a:pt x="1" y="98"/>
                    <a:pt x="4" y="292"/>
                  </a:cubicBezTo>
                  <a:cubicBezTo>
                    <a:pt x="32" y="2939"/>
                    <a:pt x="66" y="5587"/>
                    <a:pt x="93" y="8231"/>
                  </a:cubicBezTo>
                  <a:cubicBezTo>
                    <a:pt x="97" y="8426"/>
                    <a:pt x="250" y="8524"/>
                    <a:pt x="401" y="8524"/>
                  </a:cubicBezTo>
                  <a:cubicBezTo>
                    <a:pt x="551" y="8524"/>
                    <a:pt x="700" y="8427"/>
                    <a:pt x="699" y="8231"/>
                  </a:cubicBezTo>
                  <a:cubicBezTo>
                    <a:pt x="668" y="5587"/>
                    <a:pt x="637" y="2939"/>
                    <a:pt x="606" y="292"/>
                  </a:cubicBezTo>
                  <a:cubicBezTo>
                    <a:pt x="604" y="98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3"/>
            <p:cNvSpPr/>
            <p:nvPr/>
          </p:nvSpPr>
          <p:spPr>
            <a:xfrm>
              <a:off x="-3160379" y="-133757"/>
              <a:ext cx="54813" cy="667472"/>
            </a:xfrm>
            <a:custGeom>
              <a:rect b="b" l="l" r="r" t="t"/>
              <a:pathLst>
                <a:path extrusionOk="0" h="8524" w="700">
                  <a:moveTo>
                    <a:pt x="301" y="0"/>
                  </a:moveTo>
                  <a:cubicBezTo>
                    <a:pt x="150" y="0"/>
                    <a:pt x="0" y="98"/>
                    <a:pt x="2" y="292"/>
                  </a:cubicBezTo>
                  <a:cubicBezTo>
                    <a:pt x="33" y="2939"/>
                    <a:pt x="64" y="5587"/>
                    <a:pt x="95" y="8231"/>
                  </a:cubicBezTo>
                  <a:cubicBezTo>
                    <a:pt x="97" y="8426"/>
                    <a:pt x="249" y="8524"/>
                    <a:pt x="401" y="8524"/>
                  </a:cubicBezTo>
                  <a:cubicBezTo>
                    <a:pt x="551" y="8524"/>
                    <a:pt x="700" y="8427"/>
                    <a:pt x="697" y="8231"/>
                  </a:cubicBezTo>
                  <a:cubicBezTo>
                    <a:pt x="666" y="5587"/>
                    <a:pt x="635" y="2939"/>
                    <a:pt x="607" y="292"/>
                  </a:cubicBezTo>
                  <a:cubicBezTo>
                    <a:pt x="604" y="98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107;p23"/>
          <p:cNvGrpSpPr/>
          <p:nvPr/>
        </p:nvGrpSpPr>
        <p:grpSpPr>
          <a:xfrm rot="1260079">
            <a:off x="7380774" y="4595502"/>
            <a:ext cx="505161" cy="236880"/>
            <a:chOff x="-5693217" y="1524735"/>
            <a:chExt cx="505146" cy="236873"/>
          </a:xfrm>
        </p:grpSpPr>
        <p:sp>
          <p:nvSpPr>
            <p:cNvPr id="108" name="Google Shape;108;p23"/>
            <p:cNvSpPr/>
            <p:nvPr/>
          </p:nvSpPr>
          <p:spPr>
            <a:xfrm>
              <a:off x="-5693217" y="1525675"/>
              <a:ext cx="505146" cy="235933"/>
            </a:xfrm>
            <a:custGeom>
              <a:rect b="b" l="l" r="r" t="t"/>
              <a:pathLst>
                <a:path extrusionOk="0" h="3013" w="6451">
                  <a:moveTo>
                    <a:pt x="6081" y="1"/>
                  </a:moveTo>
                  <a:cubicBezTo>
                    <a:pt x="5964" y="1"/>
                    <a:pt x="5854" y="67"/>
                    <a:pt x="5824" y="219"/>
                  </a:cubicBezTo>
                  <a:cubicBezTo>
                    <a:pt x="5586" y="1391"/>
                    <a:pt x="4534" y="2364"/>
                    <a:pt x="3317" y="2409"/>
                  </a:cubicBezTo>
                  <a:cubicBezTo>
                    <a:pt x="3289" y="2410"/>
                    <a:pt x="3261" y="2410"/>
                    <a:pt x="3233" y="2410"/>
                  </a:cubicBezTo>
                  <a:cubicBezTo>
                    <a:pt x="2055" y="2410"/>
                    <a:pt x="961" y="1564"/>
                    <a:pt x="645" y="432"/>
                  </a:cubicBezTo>
                  <a:cubicBezTo>
                    <a:pt x="604" y="282"/>
                    <a:pt x="487" y="218"/>
                    <a:pt x="367" y="218"/>
                  </a:cubicBezTo>
                  <a:cubicBezTo>
                    <a:pt x="186" y="218"/>
                    <a:pt x="0" y="365"/>
                    <a:pt x="64" y="590"/>
                  </a:cubicBezTo>
                  <a:cubicBezTo>
                    <a:pt x="443" y="1965"/>
                    <a:pt x="1774" y="3013"/>
                    <a:pt x="3208" y="3013"/>
                  </a:cubicBezTo>
                  <a:cubicBezTo>
                    <a:pt x="3244" y="3013"/>
                    <a:pt x="3281" y="3012"/>
                    <a:pt x="3317" y="3011"/>
                  </a:cubicBezTo>
                  <a:cubicBezTo>
                    <a:pt x="4789" y="2956"/>
                    <a:pt x="6116" y="1818"/>
                    <a:pt x="6405" y="380"/>
                  </a:cubicBezTo>
                  <a:cubicBezTo>
                    <a:pt x="6450" y="151"/>
                    <a:pt x="6258" y="1"/>
                    <a:pt x="6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-5522904" y="1524735"/>
              <a:ext cx="60921" cy="47453"/>
            </a:xfrm>
            <a:custGeom>
              <a:rect b="b" l="l" r="r" t="t"/>
              <a:pathLst>
                <a:path extrusionOk="0" h="606" w="778">
                  <a:moveTo>
                    <a:pt x="389" y="0"/>
                  </a:moveTo>
                  <a:cubicBezTo>
                    <a:pt x="0" y="0"/>
                    <a:pt x="0" y="606"/>
                    <a:pt x="389" y="606"/>
                  </a:cubicBezTo>
                  <a:cubicBezTo>
                    <a:pt x="778" y="606"/>
                    <a:pt x="778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-5418681" y="1534445"/>
              <a:ext cx="61156" cy="47140"/>
            </a:xfrm>
            <a:custGeom>
              <a:rect b="b" l="l" r="r" t="t"/>
              <a:pathLst>
                <a:path extrusionOk="0" h="602" w="781">
                  <a:moveTo>
                    <a:pt x="392" y="0"/>
                  </a:moveTo>
                  <a:cubicBezTo>
                    <a:pt x="0" y="0"/>
                    <a:pt x="0" y="602"/>
                    <a:pt x="392" y="602"/>
                  </a:cubicBezTo>
                  <a:cubicBezTo>
                    <a:pt x="781" y="602"/>
                    <a:pt x="781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23"/>
          <p:cNvSpPr/>
          <p:nvPr/>
        </p:nvSpPr>
        <p:spPr>
          <a:xfrm>
            <a:off x="959100" y="722425"/>
            <a:ext cx="7225800" cy="3641400"/>
          </a:xfrm>
          <a:prstGeom prst="roundRect">
            <a:avLst>
              <a:gd fmla="val 6052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3"/>
          <p:cNvSpPr txBox="1"/>
          <p:nvPr>
            <p:ph type="ctrTitle"/>
          </p:nvPr>
        </p:nvSpPr>
        <p:spPr>
          <a:xfrm>
            <a:off x="1148850" y="1260125"/>
            <a:ext cx="6846300" cy="21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3" name="Google Shape;113;p23"/>
          <p:cNvSpPr txBox="1"/>
          <p:nvPr>
            <p:ph idx="1" type="subTitle"/>
          </p:nvPr>
        </p:nvSpPr>
        <p:spPr>
          <a:xfrm>
            <a:off x="1148850" y="3381875"/>
            <a:ext cx="68463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2"/>
          <p:cNvSpPr/>
          <p:nvPr/>
        </p:nvSpPr>
        <p:spPr>
          <a:xfrm rot="-752160">
            <a:off x="-1596038" y="-413445"/>
            <a:ext cx="5202614" cy="2727349"/>
          </a:xfrm>
          <a:custGeom>
            <a:rect b="b" l="l" r="r" t="t"/>
            <a:pathLst>
              <a:path extrusionOk="0" h="16852" w="32147">
                <a:moveTo>
                  <a:pt x="17894" y="0"/>
                </a:moveTo>
                <a:cubicBezTo>
                  <a:pt x="15643" y="0"/>
                  <a:pt x="13397" y="414"/>
                  <a:pt x="11313" y="1268"/>
                </a:cubicBezTo>
                <a:cubicBezTo>
                  <a:pt x="8345" y="2485"/>
                  <a:pt x="5749" y="4603"/>
                  <a:pt x="3961" y="7268"/>
                </a:cubicBezTo>
                <a:cubicBezTo>
                  <a:pt x="2679" y="9179"/>
                  <a:pt x="0" y="13361"/>
                  <a:pt x="1830" y="15523"/>
                </a:cubicBezTo>
                <a:cubicBezTo>
                  <a:pt x="2600" y="16433"/>
                  <a:pt x="3819" y="16851"/>
                  <a:pt x="5023" y="16851"/>
                </a:cubicBezTo>
                <a:cubicBezTo>
                  <a:pt x="5243" y="16851"/>
                  <a:pt x="5464" y="16837"/>
                  <a:pt x="5681" y="16809"/>
                </a:cubicBezTo>
                <a:cubicBezTo>
                  <a:pt x="7080" y="16634"/>
                  <a:pt x="8370" y="15970"/>
                  <a:pt x="9576" y="15235"/>
                </a:cubicBezTo>
                <a:cubicBezTo>
                  <a:pt x="10780" y="14502"/>
                  <a:pt x="11946" y="13684"/>
                  <a:pt x="13252" y="13144"/>
                </a:cubicBezTo>
                <a:cubicBezTo>
                  <a:pt x="14413" y="12664"/>
                  <a:pt x="15670" y="12422"/>
                  <a:pt x="16927" y="12422"/>
                </a:cubicBezTo>
                <a:cubicBezTo>
                  <a:pt x="17841" y="12422"/>
                  <a:pt x="18754" y="12549"/>
                  <a:pt x="19631" y="12807"/>
                </a:cubicBezTo>
                <a:cubicBezTo>
                  <a:pt x="21030" y="13220"/>
                  <a:pt x="22313" y="13945"/>
                  <a:pt x="23664" y="14499"/>
                </a:cubicBezTo>
                <a:cubicBezTo>
                  <a:pt x="24676" y="14911"/>
                  <a:pt x="25767" y="15230"/>
                  <a:pt x="26850" y="15230"/>
                </a:cubicBezTo>
                <a:cubicBezTo>
                  <a:pt x="27212" y="15230"/>
                  <a:pt x="27574" y="15194"/>
                  <a:pt x="27931" y="15114"/>
                </a:cubicBezTo>
                <a:cubicBezTo>
                  <a:pt x="29946" y="14664"/>
                  <a:pt x="31479" y="12793"/>
                  <a:pt x="31813" y="10754"/>
                </a:cubicBezTo>
                <a:cubicBezTo>
                  <a:pt x="32147" y="8715"/>
                  <a:pt x="31404" y="6594"/>
                  <a:pt x="30108" y="4985"/>
                </a:cubicBezTo>
                <a:cubicBezTo>
                  <a:pt x="28808" y="3379"/>
                  <a:pt x="27003" y="2244"/>
                  <a:pt x="25098" y="1446"/>
                </a:cubicBezTo>
                <a:cubicBezTo>
                  <a:pt x="22826" y="494"/>
                  <a:pt x="20357" y="0"/>
                  <a:pt x="178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32"/>
          <p:cNvSpPr/>
          <p:nvPr/>
        </p:nvSpPr>
        <p:spPr>
          <a:xfrm rot="-9686282">
            <a:off x="7078552" y="2713690"/>
            <a:ext cx="2704449" cy="3098479"/>
          </a:xfrm>
          <a:custGeom>
            <a:rect b="b" l="l" r="r" t="t"/>
            <a:pathLst>
              <a:path extrusionOk="0" h="25706" w="22437">
                <a:moveTo>
                  <a:pt x="14709" y="0"/>
                </a:moveTo>
                <a:cubicBezTo>
                  <a:pt x="12362" y="0"/>
                  <a:pt x="9961" y="767"/>
                  <a:pt x="7954" y="1878"/>
                </a:cubicBezTo>
                <a:cubicBezTo>
                  <a:pt x="4701" y="3676"/>
                  <a:pt x="2542" y="8466"/>
                  <a:pt x="1397" y="11812"/>
                </a:cubicBezTo>
                <a:cubicBezTo>
                  <a:pt x="582" y="14191"/>
                  <a:pt x="114" y="16691"/>
                  <a:pt x="38" y="19204"/>
                </a:cubicBezTo>
                <a:cubicBezTo>
                  <a:pt x="1" y="20470"/>
                  <a:pt x="63" y="21769"/>
                  <a:pt x="520" y="22949"/>
                </a:cubicBezTo>
                <a:cubicBezTo>
                  <a:pt x="981" y="24131"/>
                  <a:pt x="1892" y="25191"/>
                  <a:pt x="3106" y="25562"/>
                </a:cubicBezTo>
                <a:cubicBezTo>
                  <a:pt x="3429" y="25660"/>
                  <a:pt x="3756" y="25706"/>
                  <a:pt x="4081" y="25706"/>
                </a:cubicBezTo>
                <a:cubicBezTo>
                  <a:pt x="5687" y="25706"/>
                  <a:pt x="7263" y="24597"/>
                  <a:pt x="8267" y="23262"/>
                </a:cubicBezTo>
                <a:cubicBezTo>
                  <a:pt x="9470" y="21656"/>
                  <a:pt x="10161" y="19713"/>
                  <a:pt x="11351" y="18094"/>
                </a:cubicBezTo>
                <a:cubicBezTo>
                  <a:pt x="13765" y="14817"/>
                  <a:pt x="17932" y="13266"/>
                  <a:pt x="20597" y="10192"/>
                </a:cubicBezTo>
                <a:cubicBezTo>
                  <a:pt x="21629" y="9006"/>
                  <a:pt x="22437" y="7524"/>
                  <a:pt x="22406" y="5952"/>
                </a:cubicBezTo>
                <a:cubicBezTo>
                  <a:pt x="22368" y="3797"/>
                  <a:pt x="20741" y="1926"/>
                  <a:pt x="18823" y="943"/>
                </a:cubicBezTo>
                <a:cubicBezTo>
                  <a:pt x="17538" y="283"/>
                  <a:pt x="16134" y="0"/>
                  <a:pt x="147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5" name="Google Shape;655;p32"/>
          <p:cNvGrpSpPr/>
          <p:nvPr/>
        </p:nvGrpSpPr>
        <p:grpSpPr>
          <a:xfrm flipH="1">
            <a:off x="310012" y="3373984"/>
            <a:ext cx="1611650" cy="1413944"/>
            <a:chOff x="99419" y="60250"/>
            <a:chExt cx="1611650" cy="1413944"/>
          </a:xfrm>
        </p:grpSpPr>
        <p:sp>
          <p:nvSpPr>
            <p:cNvPr id="656" name="Google Shape;656;p32"/>
            <p:cNvSpPr/>
            <p:nvPr/>
          </p:nvSpPr>
          <p:spPr>
            <a:xfrm rot="-5050394">
              <a:off x="270652" y="21971"/>
              <a:ext cx="1269184" cy="1490502"/>
            </a:xfrm>
            <a:custGeom>
              <a:rect b="b" l="l" r="r" t="t"/>
              <a:pathLst>
                <a:path extrusionOk="0" h="27363" w="23300">
                  <a:moveTo>
                    <a:pt x="11765" y="1"/>
                  </a:moveTo>
                  <a:cubicBezTo>
                    <a:pt x="9264" y="1"/>
                    <a:pt x="6736" y="1844"/>
                    <a:pt x="4959" y="3603"/>
                  </a:cubicBezTo>
                  <a:cubicBezTo>
                    <a:pt x="3010" y="5529"/>
                    <a:pt x="1596" y="8012"/>
                    <a:pt x="1032" y="10700"/>
                  </a:cubicBezTo>
                  <a:cubicBezTo>
                    <a:pt x="1" y="15617"/>
                    <a:pt x="1844" y="21026"/>
                    <a:pt x="5661" y="24289"/>
                  </a:cubicBezTo>
                  <a:cubicBezTo>
                    <a:pt x="7883" y="26189"/>
                    <a:pt x="10777" y="27362"/>
                    <a:pt x="13683" y="27362"/>
                  </a:cubicBezTo>
                  <a:cubicBezTo>
                    <a:pt x="14212" y="27362"/>
                    <a:pt x="14742" y="27323"/>
                    <a:pt x="15268" y="27243"/>
                  </a:cubicBezTo>
                  <a:cubicBezTo>
                    <a:pt x="18682" y="26720"/>
                    <a:pt x="21835" y="24313"/>
                    <a:pt x="22904" y="21026"/>
                  </a:cubicBezTo>
                  <a:cubicBezTo>
                    <a:pt x="23197" y="20136"/>
                    <a:pt x="23300" y="19056"/>
                    <a:pt x="22688" y="18348"/>
                  </a:cubicBezTo>
                  <a:cubicBezTo>
                    <a:pt x="22292" y="17890"/>
                    <a:pt x="21743" y="17722"/>
                    <a:pt x="21146" y="17722"/>
                  </a:cubicBezTo>
                  <a:cubicBezTo>
                    <a:pt x="20406" y="17722"/>
                    <a:pt x="19590" y="17980"/>
                    <a:pt x="18895" y="18262"/>
                  </a:cubicBezTo>
                  <a:cubicBezTo>
                    <a:pt x="17341" y="18894"/>
                    <a:pt x="15787" y="19530"/>
                    <a:pt x="14233" y="20163"/>
                  </a:cubicBezTo>
                  <a:cubicBezTo>
                    <a:pt x="14020" y="20248"/>
                    <a:pt x="13793" y="20338"/>
                    <a:pt x="13568" y="20338"/>
                  </a:cubicBezTo>
                  <a:cubicBezTo>
                    <a:pt x="13520" y="20338"/>
                    <a:pt x="13472" y="20334"/>
                    <a:pt x="13425" y="20325"/>
                  </a:cubicBezTo>
                  <a:cubicBezTo>
                    <a:pt x="12850" y="20215"/>
                    <a:pt x="12627" y="19438"/>
                    <a:pt x="12878" y="18911"/>
                  </a:cubicBezTo>
                  <a:cubicBezTo>
                    <a:pt x="13129" y="18385"/>
                    <a:pt x="13672" y="18072"/>
                    <a:pt x="14198" y="17825"/>
                  </a:cubicBezTo>
                  <a:cubicBezTo>
                    <a:pt x="15625" y="17151"/>
                    <a:pt x="17207" y="16673"/>
                    <a:pt x="18311" y="15542"/>
                  </a:cubicBezTo>
                  <a:cubicBezTo>
                    <a:pt x="19414" y="14414"/>
                    <a:pt x="19745" y="12317"/>
                    <a:pt x="18483" y="11371"/>
                  </a:cubicBezTo>
                  <a:cubicBezTo>
                    <a:pt x="18084" y="11070"/>
                    <a:pt x="17610" y="10944"/>
                    <a:pt x="17118" y="10944"/>
                  </a:cubicBezTo>
                  <a:cubicBezTo>
                    <a:pt x="16397" y="10944"/>
                    <a:pt x="15636" y="11214"/>
                    <a:pt x="15013" y="11598"/>
                  </a:cubicBezTo>
                  <a:cubicBezTo>
                    <a:pt x="13961" y="12244"/>
                    <a:pt x="13084" y="13173"/>
                    <a:pt x="11963" y="13685"/>
                  </a:cubicBezTo>
                  <a:cubicBezTo>
                    <a:pt x="11639" y="13834"/>
                    <a:pt x="11265" y="13937"/>
                    <a:pt x="10909" y="13937"/>
                  </a:cubicBezTo>
                  <a:cubicBezTo>
                    <a:pt x="10581" y="13937"/>
                    <a:pt x="10268" y="13849"/>
                    <a:pt x="10024" y="13627"/>
                  </a:cubicBezTo>
                  <a:cubicBezTo>
                    <a:pt x="9498" y="13149"/>
                    <a:pt x="9580" y="12251"/>
                    <a:pt x="10014" y="11684"/>
                  </a:cubicBezTo>
                  <a:cubicBezTo>
                    <a:pt x="10447" y="11120"/>
                    <a:pt x="11128" y="10810"/>
                    <a:pt x="11784" y="10539"/>
                  </a:cubicBezTo>
                  <a:cubicBezTo>
                    <a:pt x="13693" y="9745"/>
                    <a:pt x="16041" y="8868"/>
                    <a:pt x="16901" y="6808"/>
                  </a:cubicBezTo>
                  <a:cubicBezTo>
                    <a:pt x="17816" y="4604"/>
                    <a:pt x="16495" y="2390"/>
                    <a:pt x="14752" y="1045"/>
                  </a:cubicBezTo>
                  <a:cubicBezTo>
                    <a:pt x="13795" y="306"/>
                    <a:pt x="12782" y="1"/>
                    <a:pt x="11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 rot="-5050394">
              <a:off x="280134" y="70919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4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 rot="-5050394">
              <a:off x="344388" y="588474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5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 rot="-5050394">
              <a:off x="450112" y="754864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4" y="1207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 rot="-5050394">
              <a:off x="344932" y="814928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 rot="-5050394">
              <a:off x="435003" y="993896"/>
              <a:ext cx="84921" cy="65747"/>
            </a:xfrm>
            <a:custGeom>
              <a:rect b="b" l="l" r="r" t="t"/>
              <a:pathLst>
                <a:path extrusionOk="0" h="1207" w="1559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9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 rot="-5050394">
              <a:off x="576724" y="947025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 rot="-5050394">
              <a:off x="573246" y="842936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2"/>
            <p:cNvSpPr/>
            <p:nvPr/>
          </p:nvSpPr>
          <p:spPr>
            <a:xfrm rot="-5050394">
              <a:off x="747699" y="936245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2"/>
            <p:cNvSpPr/>
            <p:nvPr/>
          </p:nvSpPr>
          <p:spPr>
            <a:xfrm rot="-5050394">
              <a:off x="771507" y="1070780"/>
              <a:ext cx="84921" cy="65747"/>
            </a:xfrm>
            <a:custGeom>
              <a:rect b="b" l="l" r="r" t="t"/>
              <a:pathLst>
                <a:path extrusionOk="0" h="1207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2"/>
            <p:cNvSpPr/>
            <p:nvPr/>
          </p:nvSpPr>
          <p:spPr>
            <a:xfrm rot="-5050394">
              <a:off x="680270" y="1179298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5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 rot="-5050394">
              <a:off x="565977" y="1144090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 rot="-5050394">
              <a:off x="233665" y="888497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2"/>
            <p:cNvSpPr/>
            <p:nvPr/>
          </p:nvSpPr>
          <p:spPr>
            <a:xfrm rot="-5050394">
              <a:off x="460387" y="883282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8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 rot="-5050394">
              <a:off x="525725" y="569242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2"/>
            <p:cNvSpPr/>
            <p:nvPr/>
          </p:nvSpPr>
          <p:spPr>
            <a:xfrm rot="-5050394">
              <a:off x="414316" y="458741"/>
              <a:ext cx="84703" cy="65965"/>
            </a:xfrm>
            <a:custGeom>
              <a:rect b="b" l="l" r="r" t="t"/>
              <a:pathLst>
                <a:path extrusionOk="0" h="1211" w="1555">
                  <a:moveTo>
                    <a:pt x="777" y="0"/>
                  </a:moveTo>
                  <a:cubicBezTo>
                    <a:pt x="0" y="0"/>
                    <a:pt x="0" y="1211"/>
                    <a:pt x="777" y="1211"/>
                  </a:cubicBezTo>
                  <a:cubicBezTo>
                    <a:pt x="1554" y="1211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2"/>
            <p:cNvSpPr/>
            <p:nvPr/>
          </p:nvSpPr>
          <p:spPr>
            <a:xfrm rot="-5050394">
              <a:off x="593990" y="68474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2"/>
            <p:cNvSpPr/>
            <p:nvPr/>
          </p:nvSpPr>
          <p:spPr>
            <a:xfrm rot="-5050394">
              <a:off x="228724" y="614440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2"/>
            <p:cNvSpPr/>
            <p:nvPr/>
          </p:nvSpPr>
          <p:spPr>
            <a:xfrm rot="-5050394">
              <a:off x="336888" y="103110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9" y="1207"/>
                    <a:pt x="1559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2"/>
            <p:cNvSpPr/>
            <p:nvPr/>
          </p:nvSpPr>
          <p:spPr>
            <a:xfrm rot="-5050394">
              <a:off x="635665" y="1061517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1"/>
                    <a:pt x="781" y="1211"/>
                  </a:cubicBezTo>
                  <a:cubicBezTo>
                    <a:pt x="1559" y="1211"/>
                    <a:pt x="1559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2"/>
            <p:cNvSpPr/>
            <p:nvPr/>
          </p:nvSpPr>
          <p:spPr>
            <a:xfrm rot="-5050394">
              <a:off x="849983" y="127209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2"/>
            <p:cNvSpPr/>
            <p:nvPr/>
          </p:nvSpPr>
          <p:spPr>
            <a:xfrm rot="-5050394">
              <a:off x="912605" y="1075531"/>
              <a:ext cx="84703" cy="65965"/>
            </a:xfrm>
            <a:custGeom>
              <a:rect b="b" l="l" r="r" t="t"/>
              <a:pathLst>
                <a:path extrusionOk="0" h="1211" w="1555">
                  <a:moveTo>
                    <a:pt x="777" y="0"/>
                  </a:moveTo>
                  <a:cubicBezTo>
                    <a:pt x="0" y="0"/>
                    <a:pt x="0" y="1211"/>
                    <a:pt x="777" y="1211"/>
                  </a:cubicBezTo>
                  <a:cubicBezTo>
                    <a:pt x="1554" y="1211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2"/>
            <p:cNvSpPr/>
            <p:nvPr/>
          </p:nvSpPr>
          <p:spPr>
            <a:xfrm rot="-5050394">
              <a:off x="1047527" y="1230878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8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2"/>
            <p:cNvSpPr/>
            <p:nvPr/>
          </p:nvSpPr>
          <p:spPr>
            <a:xfrm rot="-5050394">
              <a:off x="1182855" y="1060686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78" y="0"/>
                  </a:moveTo>
                  <a:cubicBezTo>
                    <a:pt x="1" y="0"/>
                    <a:pt x="1" y="1211"/>
                    <a:pt x="778" y="1211"/>
                  </a:cubicBezTo>
                  <a:cubicBezTo>
                    <a:pt x="1555" y="1211"/>
                    <a:pt x="1558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2"/>
            <p:cNvSpPr/>
            <p:nvPr/>
          </p:nvSpPr>
          <p:spPr>
            <a:xfrm rot="-5050394">
              <a:off x="850691" y="117314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2"/>
            <p:cNvSpPr/>
            <p:nvPr/>
          </p:nvSpPr>
          <p:spPr>
            <a:xfrm rot="-5050394">
              <a:off x="945243" y="895024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2"/>
            <p:cNvSpPr/>
            <p:nvPr/>
          </p:nvSpPr>
          <p:spPr>
            <a:xfrm rot="-5050394">
              <a:off x="1039331" y="989525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2"/>
            <p:cNvSpPr/>
            <p:nvPr/>
          </p:nvSpPr>
          <p:spPr>
            <a:xfrm rot="-5050394">
              <a:off x="1370885" y="1065830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2"/>
            <p:cNvSpPr/>
            <p:nvPr/>
          </p:nvSpPr>
          <p:spPr>
            <a:xfrm rot="-5050394">
              <a:off x="1072488" y="112498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2"/>
            <p:cNvSpPr/>
            <p:nvPr/>
          </p:nvSpPr>
          <p:spPr>
            <a:xfrm rot="-5050394">
              <a:off x="1206990" y="1195287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 rot="-5050394">
              <a:off x="1340536" y="902354"/>
              <a:ext cx="84866" cy="65747"/>
            </a:xfrm>
            <a:custGeom>
              <a:rect b="b" l="l" r="r" t="t"/>
              <a:pathLst>
                <a:path extrusionOk="0" h="1207" w="1558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5" y="1207"/>
                    <a:pt x="1558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2"/>
            <p:cNvSpPr/>
            <p:nvPr/>
          </p:nvSpPr>
          <p:spPr>
            <a:xfrm rot="-5050394">
              <a:off x="1163211" y="83717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9" y="1208"/>
                    <a:pt x="1559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 rot="-5050394">
              <a:off x="1179748" y="95198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5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2"/>
            <p:cNvSpPr/>
            <p:nvPr/>
          </p:nvSpPr>
          <p:spPr>
            <a:xfrm rot="-5050394">
              <a:off x="1006212" y="712593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2"/>
            <p:cNvSpPr/>
            <p:nvPr/>
          </p:nvSpPr>
          <p:spPr>
            <a:xfrm rot="-5050394">
              <a:off x="887893" y="57787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5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2"/>
            <p:cNvSpPr/>
            <p:nvPr/>
          </p:nvSpPr>
          <p:spPr>
            <a:xfrm rot="-5050394">
              <a:off x="967473" y="444513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1"/>
                    <a:pt x="781" y="1211"/>
                  </a:cubicBezTo>
                  <a:cubicBezTo>
                    <a:pt x="1558" y="1211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2"/>
            <p:cNvSpPr/>
            <p:nvPr/>
          </p:nvSpPr>
          <p:spPr>
            <a:xfrm rot="-5050394">
              <a:off x="823884" y="420403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4" y="1207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2"/>
            <p:cNvSpPr/>
            <p:nvPr/>
          </p:nvSpPr>
          <p:spPr>
            <a:xfrm rot="-5050394">
              <a:off x="1011602" y="56695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2"/>
            <p:cNvSpPr/>
            <p:nvPr/>
          </p:nvSpPr>
          <p:spPr>
            <a:xfrm rot="-5050394">
              <a:off x="1058227" y="84997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2"/>
            <p:cNvSpPr/>
            <p:nvPr/>
          </p:nvSpPr>
          <p:spPr>
            <a:xfrm rot="-5050394">
              <a:off x="1324187" y="740332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2"/>
            <p:cNvSpPr/>
            <p:nvPr/>
          </p:nvSpPr>
          <p:spPr>
            <a:xfrm rot="-5050394">
              <a:off x="1491012" y="813872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78" y="0"/>
                  </a:moveTo>
                  <a:cubicBezTo>
                    <a:pt x="1" y="0"/>
                    <a:pt x="1" y="1211"/>
                    <a:pt x="778" y="1211"/>
                  </a:cubicBezTo>
                  <a:cubicBezTo>
                    <a:pt x="1555" y="1211"/>
                    <a:pt x="1559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2"/>
            <p:cNvSpPr/>
            <p:nvPr/>
          </p:nvSpPr>
          <p:spPr>
            <a:xfrm rot="-5050394">
              <a:off x="1443087" y="96004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2"/>
            <p:cNvSpPr/>
            <p:nvPr/>
          </p:nvSpPr>
          <p:spPr>
            <a:xfrm rot="-5050394">
              <a:off x="1570171" y="68533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2"/>
            <p:cNvSpPr/>
            <p:nvPr/>
          </p:nvSpPr>
          <p:spPr>
            <a:xfrm rot="-5050394">
              <a:off x="1425665" y="529024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9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2"/>
            <p:cNvSpPr/>
            <p:nvPr/>
          </p:nvSpPr>
          <p:spPr>
            <a:xfrm rot="-5050394">
              <a:off x="1416055" y="669607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2"/>
            <p:cNvSpPr/>
            <p:nvPr/>
          </p:nvSpPr>
          <p:spPr>
            <a:xfrm rot="-5050394">
              <a:off x="1295075" y="562829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5" y="1207"/>
                    <a:pt x="1555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2"/>
            <p:cNvSpPr/>
            <p:nvPr/>
          </p:nvSpPr>
          <p:spPr>
            <a:xfrm rot="-5050394">
              <a:off x="1205259" y="379252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2"/>
            <p:cNvSpPr/>
            <p:nvPr/>
          </p:nvSpPr>
          <p:spPr>
            <a:xfrm rot="-5050394">
              <a:off x="1363323" y="263124"/>
              <a:ext cx="84866" cy="65965"/>
            </a:xfrm>
            <a:custGeom>
              <a:rect b="b" l="l" r="r" t="t"/>
              <a:pathLst>
                <a:path extrusionOk="0" h="1211" w="1558">
                  <a:moveTo>
                    <a:pt x="777" y="0"/>
                  </a:moveTo>
                  <a:cubicBezTo>
                    <a:pt x="0" y="0"/>
                    <a:pt x="0" y="1210"/>
                    <a:pt x="777" y="1210"/>
                  </a:cubicBezTo>
                  <a:cubicBezTo>
                    <a:pt x="1554" y="1210"/>
                    <a:pt x="1558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2"/>
            <p:cNvSpPr/>
            <p:nvPr/>
          </p:nvSpPr>
          <p:spPr>
            <a:xfrm rot="-5050394">
              <a:off x="1208878" y="205095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2"/>
            <p:cNvSpPr/>
            <p:nvPr/>
          </p:nvSpPr>
          <p:spPr>
            <a:xfrm rot="-5050394">
              <a:off x="1343386" y="412077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0"/>
                    <a:pt x="781" y="1210"/>
                  </a:cubicBezTo>
                  <a:cubicBezTo>
                    <a:pt x="1555" y="1210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2"/>
            <p:cNvSpPr/>
            <p:nvPr/>
          </p:nvSpPr>
          <p:spPr>
            <a:xfrm rot="-5050394">
              <a:off x="1495109" y="404122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2"/>
            <p:cNvSpPr/>
            <p:nvPr/>
          </p:nvSpPr>
          <p:spPr>
            <a:xfrm rot="-5050394">
              <a:off x="1582159" y="52144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2"/>
            <p:cNvSpPr/>
            <p:nvPr/>
          </p:nvSpPr>
          <p:spPr>
            <a:xfrm rot="-5050394">
              <a:off x="417616" y="1119442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2"/>
            <p:cNvSpPr/>
            <p:nvPr/>
          </p:nvSpPr>
          <p:spPr>
            <a:xfrm rot="-5050394">
              <a:off x="188935" y="77068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4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2"/>
            <p:cNvSpPr/>
            <p:nvPr/>
          </p:nvSpPr>
          <p:spPr>
            <a:xfrm rot="-5050394">
              <a:off x="720241" y="1296530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8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 rot="-5050394">
              <a:off x="548054" y="1227161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32"/>
          <p:cNvGrpSpPr/>
          <p:nvPr/>
        </p:nvGrpSpPr>
        <p:grpSpPr>
          <a:xfrm flipH="1" rot="-3564088">
            <a:off x="176377" y="2308630"/>
            <a:ext cx="766850" cy="562891"/>
            <a:chOff x="-6892059" y="1900832"/>
            <a:chExt cx="1000106" cy="734108"/>
          </a:xfrm>
        </p:grpSpPr>
        <p:sp>
          <p:nvSpPr>
            <p:cNvPr id="713" name="Google Shape;713;p32"/>
            <p:cNvSpPr/>
            <p:nvPr/>
          </p:nvSpPr>
          <p:spPr>
            <a:xfrm>
              <a:off x="-6892059" y="2313889"/>
              <a:ext cx="303823" cy="321051"/>
            </a:xfrm>
            <a:custGeom>
              <a:rect b="b" l="l" r="r" t="t"/>
              <a:pathLst>
                <a:path extrusionOk="0" h="4100" w="3880">
                  <a:moveTo>
                    <a:pt x="665" y="0"/>
                  </a:moveTo>
                  <a:cubicBezTo>
                    <a:pt x="503" y="0"/>
                    <a:pt x="340" y="60"/>
                    <a:pt x="235" y="176"/>
                  </a:cubicBezTo>
                  <a:cubicBezTo>
                    <a:pt x="1" y="430"/>
                    <a:pt x="11" y="778"/>
                    <a:pt x="235" y="1029"/>
                  </a:cubicBezTo>
                  <a:cubicBezTo>
                    <a:pt x="1087" y="1995"/>
                    <a:pt x="1940" y="2958"/>
                    <a:pt x="2793" y="3924"/>
                  </a:cubicBezTo>
                  <a:cubicBezTo>
                    <a:pt x="2897" y="4042"/>
                    <a:pt x="3056" y="4099"/>
                    <a:pt x="3216" y="4099"/>
                  </a:cubicBezTo>
                  <a:cubicBezTo>
                    <a:pt x="3379" y="4099"/>
                    <a:pt x="3542" y="4040"/>
                    <a:pt x="3649" y="3924"/>
                  </a:cubicBezTo>
                  <a:cubicBezTo>
                    <a:pt x="3879" y="3669"/>
                    <a:pt x="3873" y="3322"/>
                    <a:pt x="3649" y="3071"/>
                  </a:cubicBezTo>
                  <a:cubicBezTo>
                    <a:pt x="2793" y="2105"/>
                    <a:pt x="1940" y="1142"/>
                    <a:pt x="1087" y="176"/>
                  </a:cubicBezTo>
                  <a:cubicBezTo>
                    <a:pt x="983" y="58"/>
                    <a:pt x="824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-6601236" y="2110454"/>
              <a:ext cx="217923" cy="321599"/>
            </a:xfrm>
            <a:custGeom>
              <a:rect b="b" l="l" r="r" t="t"/>
              <a:pathLst>
                <a:path extrusionOk="0" h="4107" w="2783">
                  <a:moveTo>
                    <a:pt x="663" y="0"/>
                  </a:moveTo>
                  <a:cubicBezTo>
                    <a:pt x="558" y="0"/>
                    <a:pt x="454" y="26"/>
                    <a:pt x="368" y="82"/>
                  </a:cubicBezTo>
                  <a:cubicBezTo>
                    <a:pt x="76" y="271"/>
                    <a:pt x="0" y="604"/>
                    <a:pt x="152" y="910"/>
                  </a:cubicBezTo>
                  <a:cubicBezTo>
                    <a:pt x="630" y="1876"/>
                    <a:pt x="1111" y="2843"/>
                    <a:pt x="1589" y="3809"/>
                  </a:cubicBezTo>
                  <a:cubicBezTo>
                    <a:pt x="1684" y="3998"/>
                    <a:pt x="1905" y="4107"/>
                    <a:pt x="2120" y="4107"/>
                  </a:cubicBezTo>
                  <a:cubicBezTo>
                    <a:pt x="2225" y="4107"/>
                    <a:pt x="2328" y="4081"/>
                    <a:pt x="2414" y="4025"/>
                  </a:cubicBezTo>
                  <a:cubicBezTo>
                    <a:pt x="2706" y="3836"/>
                    <a:pt x="2782" y="3503"/>
                    <a:pt x="2631" y="3197"/>
                  </a:cubicBezTo>
                  <a:cubicBezTo>
                    <a:pt x="2153" y="2231"/>
                    <a:pt x="1672" y="1264"/>
                    <a:pt x="1194" y="298"/>
                  </a:cubicBezTo>
                  <a:cubicBezTo>
                    <a:pt x="1099" y="109"/>
                    <a:pt x="877" y="0"/>
                    <a:pt x="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-6343849" y="1983757"/>
              <a:ext cx="175090" cy="347987"/>
            </a:xfrm>
            <a:custGeom>
              <a:rect b="b" l="l" r="r" t="t"/>
              <a:pathLst>
                <a:path extrusionOk="0" h="4444" w="2236">
                  <a:moveTo>
                    <a:pt x="671" y="0"/>
                  </a:moveTo>
                  <a:cubicBezTo>
                    <a:pt x="618" y="0"/>
                    <a:pt x="565" y="8"/>
                    <a:pt x="513" y="25"/>
                  </a:cubicBezTo>
                  <a:cubicBezTo>
                    <a:pt x="200" y="125"/>
                    <a:pt x="1" y="441"/>
                    <a:pt x="90" y="768"/>
                  </a:cubicBezTo>
                  <a:cubicBezTo>
                    <a:pt x="389" y="1844"/>
                    <a:pt x="685" y="2920"/>
                    <a:pt x="981" y="3996"/>
                  </a:cubicBezTo>
                  <a:cubicBezTo>
                    <a:pt x="1052" y="4249"/>
                    <a:pt x="1306" y="4444"/>
                    <a:pt x="1567" y="4444"/>
                  </a:cubicBezTo>
                  <a:cubicBezTo>
                    <a:pt x="1619" y="4444"/>
                    <a:pt x="1672" y="4436"/>
                    <a:pt x="1723" y="4419"/>
                  </a:cubicBezTo>
                  <a:cubicBezTo>
                    <a:pt x="2036" y="4316"/>
                    <a:pt x="2236" y="4000"/>
                    <a:pt x="2146" y="3677"/>
                  </a:cubicBezTo>
                  <a:cubicBezTo>
                    <a:pt x="1850" y="2600"/>
                    <a:pt x="1551" y="1524"/>
                    <a:pt x="1256" y="448"/>
                  </a:cubicBezTo>
                  <a:cubicBezTo>
                    <a:pt x="1187" y="193"/>
                    <a:pt x="932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-5995159" y="1900832"/>
              <a:ext cx="103206" cy="321364"/>
            </a:xfrm>
            <a:custGeom>
              <a:rect b="b" l="l" r="r" t="t"/>
              <a:pathLst>
                <a:path extrusionOk="0" h="4104" w="1318">
                  <a:moveTo>
                    <a:pt x="643" y="0"/>
                  </a:moveTo>
                  <a:cubicBezTo>
                    <a:pt x="634" y="0"/>
                    <a:pt x="625" y="0"/>
                    <a:pt x="616" y="1"/>
                  </a:cubicBezTo>
                  <a:cubicBezTo>
                    <a:pt x="296" y="15"/>
                    <a:pt x="0" y="266"/>
                    <a:pt x="11" y="603"/>
                  </a:cubicBezTo>
                  <a:cubicBezTo>
                    <a:pt x="42" y="1569"/>
                    <a:pt x="69" y="2535"/>
                    <a:pt x="100" y="3498"/>
                  </a:cubicBezTo>
                  <a:cubicBezTo>
                    <a:pt x="107" y="3807"/>
                    <a:pt x="357" y="4103"/>
                    <a:pt x="680" y="4103"/>
                  </a:cubicBezTo>
                  <a:cubicBezTo>
                    <a:pt x="687" y="4103"/>
                    <a:pt x="695" y="4103"/>
                    <a:pt x="702" y="4103"/>
                  </a:cubicBezTo>
                  <a:cubicBezTo>
                    <a:pt x="1022" y="4089"/>
                    <a:pt x="1317" y="3838"/>
                    <a:pt x="1307" y="3498"/>
                  </a:cubicBezTo>
                  <a:cubicBezTo>
                    <a:pt x="1276" y="2535"/>
                    <a:pt x="1249" y="1569"/>
                    <a:pt x="1218" y="603"/>
                  </a:cubicBezTo>
                  <a:cubicBezTo>
                    <a:pt x="1211" y="298"/>
                    <a:pt x="963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7" name="Google Shape;717;p32"/>
          <p:cNvGrpSpPr/>
          <p:nvPr/>
        </p:nvGrpSpPr>
        <p:grpSpPr>
          <a:xfrm flipH="1">
            <a:off x="8475557" y="4219211"/>
            <a:ext cx="454363" cy="475804"/>
            <a:chOff x="2051100" y="1889075"/>
            <a:chExt cx="724200" cy="758375"/>
          </a:xfrm>
        </p:grpSpPr>
        <p:sp>
          <p:nvSpPr>
            <p:cNvPr id="718" name="Google Shape;718;p32"/>
            <p:cNvSpPr/>
            <p:nvPr/>
          </p:nvSpPr>
          <p:spPr>
            <a:xfrm>
              <a:off x="2212848" y="1889075"/>
              <a:ext cx="465205" cy="536238"/>
            </a:xfrm>
            <a:custGeom>
              <a:rect b="b" l="l" r="r" t="t"/>
              <a:pathLst>
                <a:path extrusionOk="0" h="5994" w="5200">
                  <a:moveTo>
                    <a:pt x="2318" y="1208"/>
                  </a:moveTo>
                  <a:cubicBezTo>
                    <a:pt x="2552" y="1208"/>
                    <a:pt x="2817" y="1304"/>
                    <a:pt x="3027" y="1493"/>
                  </a:cubicBezTo>
                  <a:cubicBezTo>
                    <a:pt x="3542" y="1957"/>
                    <a:pt x="3948" y="2800"/>
                    <a:pt x="3941" y="3549"/>
                  </a:cubicBezTo>
                  <a:cubicBezTo>
                    <a:pt x="3938" y="3849"/>
                    <a:pt x="3841" y="4189"/>
                    <a:pt x="3680" y="4402"/>
                  </a:cubicBezTo>
                  <a:cubicBezTo>
                    <a:pt x="3560" y="4560"/>
                    <a:pt x="3487" y="4612"/>
                    <a:pt x="3329" y="4698"/>
                  </a:cubicBezTo>
                  <a:cubicBezTo>
                    <a:pt x="3323" y="4701"/>
                    <a:pt x="3300" y="4710"/>
                    <a:pt x="3281" y="4719"/>
                  </a:cubicBezTo>
                  <a:lnTo>
                    <a:pt x="3281" y="4719"/>
                  </a:lnTo>
                  <a:cubicBezTo>
                    <a:pt x="3254" y="4726"/>
                    <a:pt x="3184" y="4750"/>
                    <a:pt x="3184" y="4750"/>
                  </a:cubicBezTo>
                  <a:lnTo>
                    <a:pt x="3184" y="4750"/>
                  </a:lnTo>
                  <a:cubicBezTo>
                    <a:pt x="3184" y="4750"/>
                    <a:pt x="3184" y="4749"/>
                    <a:pt x="3185" y="4749"/>
                  </a:cubicBezTo>
                  <a:lnTo>
                    <a:pt x="3185" y="4749"/>
                  </a:lnTo>
                  <a:cubicBezTo>
                    <a:pt x="3147" y="4760"/>
                    <a:pt x="3113" y="4767"/>
                    <a:pt x="3075" y="4777"/>
                  </a:cubicBezTo>
                  <a:cubicBezTo>
                    <a:pt x="3068" y="4779"/>
                    <a:pt x="3062" y="4780"/>
                    <a:pt x="3057" y="4781"/>
                  </a:cubicBezTo>
                  <a:lnTo>
                    <a:pt x="3057" y="4781"/>
                  </a:lnTo>
                  <a:cubicBezTo>
                    <a:pt x="3055" y="4781"/>
                    <a:pt x="3049" y="4780"/>
                    <a:pt x="3040" y="4780"/>
                  </a:cubicBezTo>
                  <a:cubicBezTo>
                    <a:pt x="2965" y="4784"/>
                    <a:pt x="2889" y="4784"/>
                    <a:pt x="2813" y="4784"/>
                  </a:cubicBezTo>
                  <a:cubicBezTo>
                    <a:pt x="2800" y="4782"/>
                    <a:pt x="2769" y="4778"/>
                    <a:pt x="2748" y="4775"/>
                  </a:cubicBezTo>
                  <a:lnTo>
                    <a:pt x="2748" y="4775"/>
                  </a:lnTo>
                  <a:cubicBezTo>
                    <a:pt x="2719" y="4770"/>
                    <a:pt x="2691" y="4765"/>
                    <a:pt x="2662" y="4760"/>
                  </a:cubicBezTo>
                  <a:cubicBezTo>
                    <a:pt x="2586" y="4743"/>
                    <a:pt x="2514" y="4715"/>
                    <a:pt x="2439" y="4694"/>
                  </a:cubicBezTo>
                  <a:cubicBezTo>
                    <a:pt x="2431" y="4693"/>
                    <a:pt x="2403" y="4682"/>
                    <a:pt x="2390" y="4677"/>
                  </a:cubicBezTo>
                  <a:lnTo>
                    <a:pt x="2390" y="4677"/>
                  </a:lnTo>
                  <a:cubicBezTo>
                    <a:pt x="2347" y="4656"/>
                    <a:pt x="2305" y="4634"/>
                    <a:pt x="2263" y="4612"/>
                  </a:cubicBezTo>
                  <a:cubicBezTo>
                    <a:pt x="1992" y="4467"/>
                    <a:pt x="1809" y="4302"/>
                    <a:pt x="1668" y="4072"/>
                  </a:cubicBezTo>
                  <a:cubicBezTo>
                    <a:pt x="1232" y="3371"/>
                    <a:pt x="1282" y="2496"/>
                    <a:pt x="1491" y="1690"/>
                  </a:cubicBezTo>
                  <a:lnTo>
                    <a:pt x="1491" y="1690"/>
                  </a:lnTo>
                  <a:cubicBezTo>
                    <a:pt x="1604" y="1639"/>
                    <a:pt x="1703" y="1555"/>
                    <a:pt x="1775" y="1445"/>
                  </a:cubicBezTo>
                  <a:cubicBezTo>
                    <a:pt x="1783" y="1433"/>
                    <a:pt x="1790" y="1423"/>
                    <a:pt x="1795" y="1415"/>
                  </a:cubicBezTo>
                  <a:lnTo>
                    <a:pt x="1795" y="1415"/>
                  </a:lnTo>
                  <a:cubicBezTo>
                    <a:pt x="1818" y="1392"/>
                    <a:pt x="1841" y="1369"/>
                    <a:pt x="1864" y="1349"/>
                  </a:cubicBezTo>
                  <a:lnTo>
                    <a:pt x="1864" y="1349"/>
                  </a:lnTo>
                  <a:cubicBezTo>
                    <a:pt x="1843" y="1369"/>
                    <a:pt x="1835" y="1376"/>
                    <a:pt x="1835" y="1376"/>
                  </a:cubicBezTo>
                  <a:cubicBezTo>
                    <a:pt x="1836" y="1376"/>
                    <a:pt x="1883" y="1333"/>
                    <a:pt x="1902" y="1321"/>
                  </a:cubicBezTo>
                  <a:cubicBezTo>
                    <a:pt x="1933" y="1304"/>
                    <a:pt x="1966" y="1284"/>
                    <a:pt x="2000" y="1267"/>
                  </a:cubicBezTo>
                  <a:lnTo>
                    <a:pt x="2000" y="1267"/>
                  </a:lnTo>
                  <a:cubicBezTo>
                    <a:pt x="2004" y="1266"/>
                    <a:pt x="2009" y="1265"/>
                    <a:pt x="2016" y="1263"/>
                  </a:cubicBezTo>
                  <a:cubicBezTo>
                    <a:pt x="2053" y="1249"/>
                    <a:pt x="2091" y="1239"/>
                    <a:pt x="2129" y="1228"/>
                  </a:cubicBezTo>
                  <a:cubicBezTo>
                    <a:pt x="2136" y="1227"/>
                    <a:pt x="2168" y="1220"/>
                    <a:pt x="2191" y="1215"/>
                  </a:cubicBezTo>
                  <a:lnTo>
                    <a:pt x="2191" y="1215"/>
                  </a:lnTo>
                  <a:cubicBezTo>
                    <a:pt x="2219" y="1215"/>
                    <a:pt x="2304" y="1208"/>
                    <a:pt x="2318" y="1208"/>
                  </a:cubicBezTo>
                  <a:close/>
                  <a:moveTo>
                    <a:pt x="2332" y="0"/>
                  </a:moveTo>
                  <a:cubicBezTo>
                    <a:pt x="2317" y="0"/>
                    <a:pt x="2302" y="1"/>
                    <a:pt x="2287" y="1"/>
                  </a:cubicBezTo>
                  <a:cubicBezTo>
                    <a:pt x="1655" y="15"/>
                    <a:pt x="1080" y="303"/>
                    <a:pt x="730" y="836"/>
                  </a:cubicBezTo>
                  <a:cubicBezTo>
                    <a:pt x="721" y="850"/>
                    <a:pt x="713" y="863"/>
                    <a:pt x="705" y="877"/>
                  </a:cubicBezTo>
                  <a:lnTo>
                    <a:pt x="705" y="877"/>
                  </a:lnTo>
                  <a:cubicBezTo>
                    <a:pt x="539" y="947"/>
                    <a:pt x="403" y="1089"/>
                    <a:pt x="351" y="1273"/>
                  </a:cubicBezTo>
                  <a:cubicBezTo>
                    <a:pt x="49" y="2367"/>
                    <a:pt x="1" y="3608"/>
                    <a:pt x="585" y="4619"/>
                  </a:cubicBezTo>
                  <a:cubicBezTo>
                    <a:pt x="1047" y="5414"/>
                    <a:pt x="1962" y="5994"/>
                    <a:pt x="2892" y="5994"/>
                  </a:cubicBezTo>
                  <a:cubicBezTo>
                    <a:pt x="2931" y="5994"/>
                    <a:pt x="2970" y="5993"/>
                    <a:pt x="3009" y="5991"/>
                  </a:cubicBezTo>
                  <a:cubicBezTo>
                    <a:pt x="4206" y="5925"/>
                    <a:pt x="5004" y="4952"/>
                    <a:pt x="5131" y="3811"/>
                  </a:cubicBezTo>
                  <a:cubicBezTo>
                    <a:pt x="5200" y="3185"/>
                    <a:pt x="5038" y="2563"/>
                    <a:pt x="4794" y="1992"/>
                  </a:cubicBezTo>
                  <a:cubicBezTo>
                    <a:pt x="4581" y="1503"/>
                    <a:pt x="4299" y="1026"/>
                    <a:pt x="3903" y="661"/>
                  </a:cubicBezTo>
                  <a:cubicBezTo>
                    <a:pt x="3474" y="265"/>
                    <a:pt x="2927" y="0"/>
                    <a:pt x="2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2051100" y="2344350"/>
              <a:ext cx="139114" cy="108429"/>
            </a:xfrm>
            <a:custGeom>
              <a:rect b="b" l="l" r="r" t="t"/>
              <a:pathLst>
                <a:path extrusionOk="0" h="1212" w="1555">
                  <a:moveTo>
                    <a:pt x="777" y="1"/>
                  </a:moveTo>
                  <a:cubicBezTo>
                    <a:pt x="0" y="1"/>
                    <a:pt x="0" y="1211"/>
                    <a:pt x="777" y="1211"/>
                  </a:cubicBezTo>
                  <a:cubicBezTo>
                    <a:pt x="1554" y="1211"/>
                    <a:pt x="1554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2148614" y="2495990"/>
              <a:ext cx="139114" cy="108429"/>
            </a:xfrm>
            <a:custGeom>
              <a:rect b="b" l="l" r="r" t="t"/>
              <a:pathLst>
                <a:path extrusionOk="0" h="1212" w="1555">
                  <a:moveTo>
                    <a:pt x="777" y="1"/>
                  </a:moveTo>
                  <a:cubicBezTo>
                    <a:pt x="0" y="1"/>
                    <a:pt x="0" y="1211"/>
                    <a:pt x="777" y="1211"/>
                  </a:cubicBezTo>
                  <a:cubicBezTo>
                    <a:pt x="1554" y="1211"/>
                    <a:pt x="1554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2408503" y="2539379"/>
              <a:ext cx="139114" cy="10807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2635828" y="2452958"/>
              <a:ext cx="139472" cy="10807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7"/>
                    <a:pt x="781" y="1207"/>
                  </a:cubicBezTo>
                  <a:cubicBezTo>
                    <a:pt x="1558" y="1207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3" name="Google Shape;723;p32"/>
          <p:cNvSpPr/>
          <p:nvPr/>
        </p:nvSpPr>
        <p:spPr>
          <a:xfrm flipH="1" rot="1263916">
            <a:off x="3424271" y="-67996"/>
            <a:ext cx="1204112" cy="293894"/>
          </a:xfrm>
          <a:custGeom>
            <a:rect b="b" l="l" r="r" t="t"/>
            <a:pathLst>
              <a:path extrusionOk="0" h="5963" w="24431">
                <a:moveTo>
                  <a:pt x="14912" y="1"/>
                </a:moveTo>
                <a:cubicBezTo>
                  <a:pt x="13709" y="1"/>
                  <a:pt x="12763" y="862"/>
                  <a:pt x="12059" y="1755"/>
                </a:cubicBezTo>
                <a:cubicBezTo>
                  <a:pt x="11712" y="2195"/>
                  <a:pt x="11406" y="2659"/>
                  <a:pt x="11035" y="3078"/>
                </a:cubicBezTo>
                <a:cubicBezTo>
                  <a:pt x="10711" y="3443"/>
                  <a:pt x="10306" y="3821"/>
                  <a:pt x="9896" y="3990"/>
                </a:cubicBezTo>
                <a:cubicBezTo>
                  <a:pt x="9660" y="4086"/>
                  <a:pt x="9509" y="4104"/>
                  <a:pt x="9294" y="4104"/>
                </a:cubicBezTo>
                <a:cubicBezTo>
                  <a:pt x="9271" y="4104"/>
                  <a:pt x="9247" y="4103"/>
                  <a:pt x="9222" y="4103"/>
                </a:cubicBezTo>
                <a:cubicBezTo>
                  <a:pt x="9213" y="4103"/>
                  <a:pt x="9148" y="4094"/>
                  <a:pt x="9148" y="4094"/>
                </a:cubicBezTo>
                <a:lnTo>
                  <a:pt x="9148" y="4094"/>
                </a:lnTo>
                <a:cubicBezTo>
                  <a:pt x="9147" y="4094"/>
                  <a:pt x="9157" y="4096"/>
                  <a:pt x="9185" y="4100"/>
                </a:cubicBezTo>
                <a:cubicBezTo>
                  <a:pt x="9123" y="4093"/>
                  <a:pt x="9064" y="4079"/>
                  <a:pt x="9002" y="4062"/>
                </a:cubicBezTo>
                <a:cubicBezTo>
                  <a:pt x="8947" y="4048"/>
                  <a:pt x="8889" y="4031"/>
                  <a:pt x="8830" y="4010"/>
                </a:cubicBezTo>
                <a:cubicBezTo>
                  <a:pt x="8815" y="4004"/>
                  <a:pt x="8805" y="4000"/>
                  <a:pt x="8798" y="3998"/>
                </a:cubicBezTo>
                <a:lnTo>
                  <a:pt x="8798" y="3998"/>
                </a:lnTo>
                <a:cubicBezTo>
                  <a:pt x="8792" y="3994"/>
                  <a:pt x="8780" y="3987"/>
                  <a:pt x="8758" y="3976"/>
                </a:cubicBezTo>
                <a:cubicBezTo>
                  <a:pt x="8373" y="3773"/>
                  <a:pt x="8129" y="3529"/>
                  <a:pt x="7809" y="3157"/>
                </a:cubicBezTo>
                <a:cubicBezTo>
                  <a:pt x="7156" y="2398"/>
                  <a:pt x="6613" y="1521"/>
                  <a:pt x="5732" y="995"/>
                </a:cubicBezTo>
                <a:cubicBezTo>
                  <a:pt x="5152" y="646"/>
                  <a:pt x="4471" y="469"/>
                  <a:pt x="3791" y="469"/>
                </a:cubicBezTo>
                <a:cubicBezTo>
                  <a:pt x="3117" y="469"/>
                  <a:pt x="2444" y="642"/>
                  <a:pt x="1871" y="995"/>
                </a:cubicBezTo>
                <a:cubicBezTo>
                  <a:pt x="716" y="1703"/>
                  <a:pt x="1" y="3058"/>
                  <a:pt x="80" y="4412"/>
                </a:cubicBezTo>
                <a:cubicBezTo>
                  <a:pt x="100" y="4739"/>
                  <a:pt x="344" y="5018"/>
                  <a:pt x="685" y="5018"/>
                </a:cubicBezTo>
                <a:cubicBezTo>
                  <a:pt x="998" y="5018"/>
                  <a:pt x="1307" y="4739"/>
                  <a:pt x="1290" y="4412"/>
                </a:cubicBezTo>
                <a:lnTo>
                  <a:pt x="1287" y="4412"/>
                </a:lnTo>
                <a:cubicBezTo>
                  <a:pt x="1228" y="3429"/>
                  <a:pt x="1716" y="2449"/>
                  <a:pt x="2607" y="1961"/>
                </a:cubicBezTo>
                <a:cubicBezTo>
                  <a:pt x="2974" y="1760"/>
                  <a:pt x="3378" y="1674"/>
                  <a:pt x="3792" y="1674"/>
                </a:cubicBezTo>
                <a:cubicBezTo>
                  <a:pt x="3883" y="1674"/>
                  <a:pt x="3974" y="1678"/>
                  <a:pt x="4065" y="1686"/>
                </a:cubicBezTo>
                <a:cubicBezTo>
                  <a:pt x="4268" y="1706"/>
                  <a:pt x="4532" y="1772"/>
                  <a:pt x="4752" y="1854"/>
                </a:cubicBezTo>
                <a:cubicBezTo>
                  <a:pt x="4845" y="1889"/>
                  <a:pt x="4959" y="1944"/>
                  <a:pt x="5059" y="1999"/>
                </a:cubicBezTo>
                <a:cubicBezTo>
                  <a:pt x="5100" y="2023"/>
                  <a:pt x="5144" y="2050"/>
                  <a:pt x="5186" y="2078"/>
                </a:cubicBezTo>
                <a:cubicBezTo>
                  <a:pt x="5230" y="2105"/>
                  <a:pt x="5272" y="2133"/>
                  <a:pt x="5313" y="2160"/>
                </a:cubicBezTo>
                <a:cubicBezTo>
                  <a:pt x="5330" y="2173"/>
                  <a:pt x="5344" y="2183"/>
                  <a:pt x="5354" y="2191"/>
                </a:cubicBezTo>
                <a:lnTo>
                  <a:pt x="5354" y="2191"/>
                </a:lnTo>
                <a:cubicBezTo>
                  <a:pt x="6107" y="2793"/>
                  <a:pt x="6582" y="3663"/>
                  <a:pt x="7256" y="4340"/>
                </a:cubicBezTo>
                <a:cubicBezTo>
                  <a:pt x="7830" y="4917"/>
                  <a:pt x="8570" y="5311"/>
                  <a:pt x="9361" y="5311"/>
                </a:cubicBezTo>
                <a:cubicBezTo>
                  <a:pt x="9598" y="5311"/>
                  <a:pt x="9839" y="5276"/>
                  <a:pt x="10082" y="5200"/>
                </a:cubicBezTo>
                <a:cubicBezTo>
                  <a:pt x="11234" y="4842"/>
                  <a:pt x="12004" y="3845"/>
                  <a:pt x="12685" y="2913"/>
                </a:cubicBezTo>
                <a:cubicBezTo>
                  <a:pt x="12998" y="2483"/>
                  <a:pt x="13335" y="2064"/>
                  <a:pt x="13741" y="1717"/>
                </a:cubicBezTo>
                <a:cubicBezTo>
                  <a:pt x="14082" y="1417"/>
                  <a:pt x="14494" y="1211"/>
                  <a:pt x="14923" y="1211"/>
                </a:cubicBezTo>
                <a:cubicBezTo>
                  <a:pt x="14927" y="1211"/>
                  <a:pt x="14930" y="1211"/>
                  <a:pt x="14934" y="1211"/>
                </a:cubicBezTo>
                <a:cubicBezTo>
                  <a:pt x="15343" y="1211"/>
                  <a:pt x="15742" y="1414"/>
                  <a:pt x="16065" y="1703"/>
                </a:cubicBezTo>
                <a:cubicBezTo>
                  <a:pt x="16460" y="2057"/>
                  <a:pt x="16753" y="2456"/>
                  <a:pt x="17035" y="2900"/>
                </a:cubicBezTo>
                <a:cubicBezTo>
                  <a:pt x="17630" y="3838"/>
                  <a:pt x="18166" y="4829"/>
                  <a:pt x="19101" y="5475"/>
                </a:cubicBezTo>
                <a:cubicBezTo>
                  <a:pt x="19582" y="5810"/>
                  <a:pt x="20112" y="5962"/>
                  <a:pt x="20641" y="5962"/>
                </a:cubicBezTo>
                <a:cubicBezTo>
                  <a:pt x="21411" y="5962"/>
                  <a:pt x="22177" y="5639"/>
                  <a:pt x="22780" y="5083"/>
                </a:cubicBezTo>
                <a:cubicBezTo>
                  <a:pt x="23874" y="4072"/>
                  <a:pt x="24163" y="2556"/>
                  <a:pt x="24383" y="1149"/>
                </a:cubicBezTo>
                <a:cubicBezTo>
                  <a:pt x="24431" y="826"/>
                  <a:pt x="24300" y="499"/>
                  <a:pt x="23960" y="407"/>
                </a:cubicBezTo>
                <a:cubicBezTo>
                  <a:pt x="23914" y="394"/>
                  <a:pt x="23865" y="388"/>
                  <a:pt x="23815" y="388"/>
                </a:cubicBezTo>
                <a:cubicBezTo>
                  <a:pt x="23553" y="388"/>
                  <a:pt x="23260" y="555"/>
                  <a:pt x="23217" y="830"/>
                </a:cubicBezTo>
                <a:cubicBezTo>
                  <a:pt x="23042" y="1975"/>
                  <a:pt x="22873" y="3295"/>
                  <a:pt x="22010" y="4148"/>
                </a:cubicBezTo>
                <a:cubicBezTo>
                  <a:pt x="21670" y="4488"/>
                  <a:pt x="21209" y="4753"/>
                  <a:pt x="20762" y="4770"/>
                </a:cubicBezTo>
                <a:cubicBezTo>
                  <a:pt x="20738" y="4771"/>
                  <a:pt x="20714" y="4772"/>
                  <a:pt x="20691" y="4772"/>
                </a:cubicBezTo>
                <a:cubicBezTo>
                  <a:pt x="20278" y="4772"/>
                  <a:pt x="19898" y="4603"/>
                  <a:pt x="19586" y="4337"/>
                </a:cubicBezTo>
                <a:cubicBezTo>
                  <a:pt x="18778" y="3646"/>
                  <a:pt x="18365" y="2652"/>
                  <a:pt x="17743" y="1796"/>
                </a:cubicBezTo>
                <a:cubicBezTo>
                  <a:pt x="17069" y="871"/>
                  <a:pt x="16151" y="11"/>
                  <a:pt x="14934" y="1"/>
                </a:cubicBezTo>
                <a:cubicBezTo>
                  <a:pt x="14927" y="1"/>
                  <a:pt x="14919" y="1"/>
                  <a:pt x="149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2"/>
          <p:cNvSpPr/>
          <p:nvPr/>
        </p:nvSpPr>
        <p:spPr>
          <a:xfrm flipH="1" rot="-1182542">
            <a:off x="7131882" y="3388466"/>
            <a:ext cx="1172674" cy="286221"/>
          </a:xfrm>
          <a:custGeom>
            <a:rect b="b" l="l" r="r" t="t"/>
            <a:pathLst>
              <a:path extrusionOk="0" h="5963" w="24431">
                <a:moveTo>
                  <a:pt x="14912" y="1"/>
                </a:moveTo>
                <a:cubicBezTo>
                  <a:pt x="13709" y="1"/>
                  <a:pt x="12763" y="862"/>
                  <a:pt x="12059" y="1755"/>
                </a:cubicBezTo>
                <a:cubicBezTo>
                  <a:pt x="11712" y="2195"/>
                  <a:pt x="11406" y="2659"/>
                  <a:pt x="11035" y="3078"/>
                </a:cubicBezTo>
                <a:cubicBezTo>
                  <a:pt x="10711" y="3443"/>
                  <a:pt x="10306" y="3821"/>
                  <a:pt x="9896" y="3990"/>
                </a:cubicBezTo>
                <a:cubicBezTo>
                  <a:pt x="9660" y="4086"/>
                  <a:pt x="9509" y="4104"/>
                  <a:pt x="9294" y="4104"/>
                </a:cubicBezTo>
                <a:cubicBezTo>
                  <a:pt x="9271" y="4104"/>
                  <a:pt x="9247" y="4103"/>
                  <a:pt x="9222" y="4103"/>
                </a:cubicBezTo>
                <a:cubicBezTo>
                  <a:pt x="9213" y="4103"/>
                  <a:pt x="9148" y="4094"/>
                  <a:pt x="9148" y="4094"/>
                </a:cubicBezTo>
                <a:lnTo>
                  <a:pt x="9148" y="4094"/>
                </a:lnTo>
                <a:cubicBezTo>
                  <a:pt x="9147" y="4094"/>
                  <a:pt x="9157" y="4096"/>
                  <a:pt x="9185" y="4100"/>
                </a:cubicBezTo>
                <a:cubicBezTo>
                  <a:pt x="9123" y="4093"/>
                  <a:pt x="9064" y="4079"/>
                  <a:pt x="9002" y="4062"/>
                </a:cubicBezTo>
                <a:cubicBezTo>
                  <a:pt x="8947" y="4048"/>
                  <a:pt x="8889" y="4031"/>
                  <a:pt x="8830" y="4010"/>
                </a:cubicBezTo>
                <a:cubicBezTo>
                  <a:pt x="8815" y="4004"/>
                  <a:pt x="8805" y="4000"/>
                  <a:pt x="8798" y="3998"/>
                </a:cubicBezTo>
                <a:lnTo>
                  <a:pt x="8798" y="3998"/>
                </a:lnTo>
                <a:cubicBezTo>
                  <a:pt x="8792" y="3994"/>
                  <a:pt x="8780" y="3987"/>
                  <a:pt x="8758" y="3976"/>
                </a:cubicBezTo>
                <a:cubicBezTo>
                  <a:pt x="8373" y="3773"/>
                  <a:pt x="8129" y="3529"/>
                  <a:pt x="7809" y="3157"/>
                </a:cubicBezTo>
                <a:cubicBezTo>
                  <a:pt x="7156" y="2398"/>
                  <a:pt x="6613" y="1521"/>
                  <a:pt x="5732" y="995"/>
                </a:cubicBezTo>
                <a:cubicBezTo>
                  <a:pt x="5152" y="646"/>
                  <a:pt x="4471" y="469"/>
                  <a:pt x="3791" y="469"/>
                </a:cubicBezTo>
                <a:cubicBezTo>
                  <a:pt x="3117" y="469"/>
                  <a:pt x="2444" y="642"/>
                  <a:pt x="1871" y="995"/>
                </a:cubicBezTo>
                <a:cubicBezTo>
                  <a:pt x="716" y="1703"/>
                  <a:pt x="1" y="3058"/>
                  <a:pt x="80" y="4412"/>
                </a:cubicBezTo>
                <a:cubicBezTo>
                  <a:pt x="100" y="4739"/>
                  <a:pt x="344" y="5018"/>
                  <a:pt x="685" y="5018"/>
                </a:cubicBezTo>
                <a:cubicBezTo>
                  <a:pt x="998" y="5018"/>
                  <a:pt x="1307" y="4739"/>
                  <a:pt x="1290" y="4412"/>
                </a:cubicBezTo>
                <a:lnTo>
                  <a:pt x="1287" y="4412"/>
                </a:lnTo>
                <a:cubicBezTo>
                  <a:pt x="1228" y="3429"/>
                  <a:pt x="1716" y="2449"/>
                  <a:pt x="2607" y="1961"/>
                </a:cubicBezTo>
                <a:cubicBezTo>
                  <a:pt x="2974" y="1760"/>
                  <a:pt x="3378" y="1674"/>
                  <a:pt x="3792" y="1674"/>
                </a:cubicBezTo>
                <a:cubicBezTo>
                  <a:pt x="3883" y="1674"/>
                  <a:pt x="3974" y="1678"/>
                  <a:pt x="4065" y="1686"/>
                </a:cubicBezTo>
                <a:cubicBezTo>
                  <a:pt x="4268" y="1706"/>
                  <a:pt x="4532" y="1772"/>
                  <a:pt x="4752" y="1854"/>
                </a:cubicBezTo>
                <a:cubicBezTo>
                  <a:pt x="4845" y="1889"/>
                  <a:pt x="4959" y="1944"/>
                  <a:pt x="5059" y="1999"/>
                </a:cubicBezTo>
                <a:cubicBezTo>
                  <a:pt x="5100" y="2023"/>
                  <a:pt x="5144" y="2050"/>
                  <a:pt x="5186" y="2078"/>
                </a:cubicBezTo>
                <a:cubicBezTo>
                  <a:pt x="5230" y="2105"/>
                  <a:pt x="5272" y="2133"/>
                  <a:pt x="5313" y="2160"/>
                </a:cubicBezTo>
                <a:cubicBezTo>
                  <a:pt x="5330" y="2173"/>
                  <a:pt x="5344" y="2183"/>
                  <a:pt x="5354" y="2191"/>
                </a:cubicBezTo>
                <a:lnTo>
                  <a:pt x="5354" y="2191"/>
                </a:lnTo>
                <a:cubicBezTo>
                  <a:pt x="6107" y="2793"/>
                  <a:pt x="6582" y="3663"/>
                  <a:pt x="7256" y="4340"/>
                </a:cubicBezTo>
                <a:cubicBezTo>
                  <a:pt x="7830" y="4917"/>
                  <a:pt x="8570" y="5311"/>
                  <a:pt x="9361" y="5311"/>
                </a:cubicBezTo>
                <a:cubicBezTo>
                  <a:pt x="9598" y="5311"/>
                  <a:pt x="9839" y="5276"/>
                  <a:pt x="10082" y="5200"/>
                </a:cubicBezTo>
                <a:cubicBezTo>
                  <a:pt x="11234" y="4842"/>
                  <a:pt x="12004" y="3845"/>
                  <a:pt x="12685" y="2913"/>
                </a:cubicBezTo>
                <a:cubicBezTo>
                  <a:pt x="12998" y="2483"/>
                  <a:pt x="13335" y="2064"/>
                  <a:pt x="13741" y="1717"/>
                </a:cubicBezTo>
                <a:cubicBezTo>
                  <a:pt x="14082" y="1417"/>
                  <a:pt x="14494" y="1211"/>
                  <a:pt x="14923" y="1211"/>
                </a:cubicBezTo>
                <a:cubicBezTo>
                  <a:pt x="14927" y="1211"/>
                  <a:pt x="14930" y="1211"/>
                  <a:pt x="14934" y="1211"/>
                </a:cubicBezTo>
                <a:cubicBezTo>
                  <a:pt x="15343" y="1211"/>
                  <a:pt x="15742" y="1414"/>
                  <a:pt x="16065" y="1703"/>
                </a:cubicBezTo>
                <a:cubicBezTo>
                  <a:pt x="16460" y="2057"/>
                  <a:pt x="16753" y="2456"/>
                  <a:pt x="17035" y="2900"/>
                </a:cubicBezTo>
                <a:cubicBezTo>
                  <a:pt x="17630" y="3838"/>
                  <a:pt x="18166" y="4829"/>
                  <a:pt x="19101" y="5475"/>
                </a:cubicBezTo>
                <a:cubicBezTo>
                  <a:pt x="19582" y="5810"/>
                  <a:pt x="20112" y="5962"/>
                  <a:pt x="20641" y="5962"/>
                </a:cubicBezTo>
                <a:cubicBezTo>
                  <a:pt x="21411" y="5962"/>
                  <a:pt x="22177" y="5639"/>
                  <a:pt x="22780" y="5083"/>
                </a:cubicBezTo>
                <a:cubicBezTo>
                  <a:pt x="23874" y="4072"/>
                  <a:pt x="24163" y="2556"/>
                  <a:pt x="24383" y="1149"/>
                </a:cubicBezTo>
                <a:cubicBezTo>
                  <a:pt x="24431" y="826"/>
                  <a:pt x="24300" y="499"/>
                  <a:pt x="23960" y="407"/>
                </a:cubicBezTo>
                <a:cubicBezTo>
                  <a:pt x="23914" y="394"/>
                  <a:pt x="23865" y="388"/>
                  <a:pt x="23815" y="388"/>
                </a:cubicBezTo>
                <a:cubicBezTo>
                  <a:pt x="23553" y="388"/>
                  <a:pt x="23260" y="555"/>
                  <a:pt x="23217" y="830"/>
                </a:cubicBezTo>
                <a:cubicBezTo>
                  <a:pt x="23042" y="1975"/>
                  <a:pt x="22873" y="3295"/>
                  <a:pt x="22010" y="4148"/>
                </a:cubicBezTo>
                <a:cubicBezTo>
                  <a:pt x="21670" y="4488"/>
                  <a:pt x="21209" y="4753"/>
                  <a:pt x="20762" y="4770"/>
                </a:cubicBezTo>
                <a:cubicBezTo>
                  <a:pt x="20738" y="4771"/>
                  <a:pt x="20714" y="4772"/>
                  <a:pt x="20691" y="4772"/>
                </a:cubicBezTo>
                <a:cubicBezTo>
                  <a:pt x="20278" y="4772"/>
                  <a:pt x="19898" y="4603"/>
                  <a:pt x="19586" y="4337"/>
                </a:cubicBezTo>
                <a:cubicBezTo>
                  <a:pt x="18778" y="3646"/>
                  <a:pt x="18365" y="2652"/>
                  <a:pt x="17743" y="1796"/>
                </a:cubicBezTo>
                <a:cubicBezTo>
                  <a:pt x="17069" y="871"/>
                  <a:pt x="16151" y="11"/>
                  <a:pt x="14934" y="1"/>
                </a:cubicBezTo>
                <a:cubicBezTo>
                  <a:pt x="14927" y="1"/>
                  <a:pt x="14919" y="1"/>
                  <a:pt x="149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5" name="Google Shape;725;p32"/>
          <p:cNvGrpSpPr/>
          <p:nvPr/>
        </p:nvGrpSpPr>
        <p:grpSpPr>
          <a:xfrm flipH="1" rot="735770">
            <a:off x="8405386" y="2558317"/>
            <a:ext cx="505154" cy="236877"/>
            <a:chOff x="-5693217" y="1524735"/>
            <a:chExt cx="505146" cy="236873"/>
          </a:xfrm>
        </p:grpSpPr>
        <p:sp>
          <p:nvSpPr>
            <p:cNvPr id="726" name="Google Shape;726;p32"/>
            <p:cNvSpPr/>
            <p:nvPr/>
          </p:nvSpPr>
          <p:spPr>
            <a:xfrm>
              <a:off x="-5693217" y="1525675"/>
              <a:ext cx="505146" cy="235933"/>
            </a:xfrm>
            <a:custGeom>
              <a:rect b="b" l="l" r="r" t="t"/>
              <a:pathLst>
                <a:path extrusionOk="0" h="3013" w="6451">
                  <a:moveTo>
                    <a:pt x="6081" y="1"/>
                  </a:moveTo>
                  <a:cubicBezTo>
                    <a:pt x="5964" y="1"/>
                    <a:pt x="5854" y="67"/>
                    <a:pt x="5824" y="219"/>
                  </a:cubicBezTo>
                  <a:cubicBezTo>
                    <a:pt x="5586" y="1391"/>
                    <a:pt x="4534" y="2364"/>
                    <a:pt x="3317" y="2409"/>
                  </a:cubicBezTo>
                  <a:cubicBezTo>
                    <a:pt x="3289" y="2410"/>
                    <a:pt x="3261" y="2410"/>
                    <a:pt x="3233" y="2410"/>
                  </a:cubicBezTo>
                  <a:cubicBezTo>
                    <a:pt x="2055" y="2410"/>
                    <a:pt x="961" y="1564"/>
                    <a:pt x="645" y="432"/>
                  </a:cubicBezTo>
                  <a:cubicBezTo>
                    <a:pt x="604" y="282"/>
                    <a:pt x="487" y="218"/>
                    <a:pt x="367" y="218"/>
                  </a:cubicBezTo>
                  <a:cubicBezTo>
                    <a:pt x="186" y="218"/>
                    <a:pt x="0" y="365"/>
                    <a:pt x="64" y="590"/>
                  </a:cubicBezTo>
                  <a:cubicBezTo>
                    <a:pt x="443" y="1965"/>
                    <a:pt x="1774" y="3013"/>
                    <a:pt x="3208" y="3013"/>
                  </a:cubicBezTo>
                  <a:cubicBezTo>
                    <a:pt x="3244" y="3013"/>
                    <a:pt x="3281" y="3012"/>
                    <a:pt x="3317" y="3011"/>
                  </a:cubicBezTo>
                  <a:cubicBezTo>
                    <a:pt x="4789" y="2956"/>
                    <a:pt x="6116" y="1818"/>
                    <a:pt x="6405" y="380"/>
                  </a:cubicBezTo>
                  <a:cubicBezTo>
                    <a:pt x="6450" y="151"/>
                    <a:pt x="6258" y="1"/>
                    <a:pt x="6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-5522904" y="1524735"/>
              <a:ext cx="60921" cy="47453"/>
            </a:xfrm>
            <a:custGeom>
              <a:rect b="b" l="l" r="r" t="t"/>
              <a:pathLst>
                <a:path extrusionOk="0" h="606" w="778">
                  <a:moveTo>
                    <a:pt x="389" y="0"/>
                  </a:moveTo>
                  <a:cubicBezTo>
                    <a:pt x="0" y="0"/>
                    <a:pt x="0" y="606"/>
                    <a:pt x="389" y="606"/>
                  </a:cubicBezTo>
                  <a:cubicBezTo>
                    <a:pt x="778" y="606"/>
                    <a:pt x="778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-5418681" y="1534445"/>
              <a:ext cx="61156" cy="47140"/>
            </a:xfrm>
            <a:custGeom>
              <a:rect b="b" l="l" r="r" t="t"/>
              <a:pathLst>
                <a:path extrusionOk="0" h="602" w="781">
                  <a:moveTo>
                    <a:pt x="392" y="0"/>
                  </a:moveTo>
                  <a:cubicBezTo>
                    <a:pt x="0" y="0"/>
                    <a:pt x="0" y="602"/>
                    <a:pt x="392" y="602"/>
                  </a:cubicBezTo>
                  <a:cubicBezTo>
                    <a:pt x="781" y="602"/>
                    <a:pt x="781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9" name="Google Shape;729;p32"/>
          <p:cNvGrpSpPr/>
          <p:nvPr/>
        </p:nvGrpSpPr>
        <p:grpSpPr>
          <a:xfrm flipH="1">
            <a:off x="150475" y="-30807"/>
            <a:ext cx="891816" cy="667472"/>
            <a:chOff x="-3877805" y="-133757"/>
            <a:chExt cx="891816" cy="667472"/>
          </a:xfrm>
        </p:grpSpPr>
        <p:sp>
          <p:nvSpPr>
            <p:cNvPr id="730" name="Google Shape;730;p32"/>
            <p:cNvSpPr/>
            <p:nvPr/>
          </p:nvSpPr>
          <p:spPr>
            <a:xfrm>
              <a:off x="-3877570" y="-50128"/>
              <a:ext cx="868951" cy="64993"/>
            </a:xfrm>
            <a:custGeom>
              <a:rect b="b" l="l" r="r" t="t"/>
              <a:pathLst>
                <a:path extrusionOk="0" h="830" w="11097">
                  <a:moveTo>
                    <a:pt x="380" y="1"/>
                  </a:moveTo>
                  <a:cubicBezTo>
                    <a:pt x="1" y="1"/>
                    <a:pt x="4" y="596"/>
                    <a:pt x="389" y="603"/>
                  </a:cubicBezTo>
                  <a:cubicBezTo>
                    <a:pt x="3828" y="678"/>
                    <a:pt x="7270" y="754"/>
                    <a:pt x="10708" y="830"/>
                  </a:cubicBezTo>
                  <a:cubicBezTo>
                    <a:pt x="10712" y="830"/>
                    <a:pt x="10715" y="830"/>
                    <a:pt x="10718" y="830"/>
                  </a:cubicBezTo>
                  <a:cubicBezTo>
                    <a:pt x="11097" y="830"/>
                    <a:pt x="11094" y="235"/>
                    <a:pt x="10708" y="228"/>
                  </a:cubicBezTo>
                  <a:cubicBezTo>
                    <a:pt x="7270" y="152"/>
                    <a:pt x="3828" y="77"/>
                    <a:pt x="389" y="1"/>
                  </a:cubicBezTo>
                  <a:cubicBezTo>
                    <a:pt x="386" y="1"/>
                    <a:pt x="383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-3877805" y="196453"/>
              <a:ext cx="891816" cy="65071"/>
            </a:xfrm>
            <a:custGeom>
              <a:rect b="b" l="l" r="r" t="t"/>
              <a:pathLst>
                <a:path extrusionOk="0" h="831" w="11389">
                  <a:moveTo>
                    <a:pt x="3766" y="0"/>
                  </a:moveTo>
                  <a:cubicBezTo>
                    <a:pt x="2640" y="0"/>
                    <a:pt x="1514" y="17"/>
                    <a:pt x="389" y="50"/>
                  </a:cubicBezTo>
                  <a:cubicBezTo>
                    <a:pt x="7" y="60"/>
                    <a:pt x="1" y="655"/>
                    <a:pt x="379" y="655"/>
                  </a:cubicBezTo>
                  <a:cubicBezTo>
                    <a:pt x="382" y="655"/>
                    <a:pt x="386" y="655"/>
                    <a:pt x="389" y="655"/>
                  </a:cubicBezTo>
                  <a:cubicBezTo>
                    <a:pt x="1532" y="620"/>
                    <a:pt x="2674" y="603"/>
                    <a:pt x="3817" y="603"/>
                  </a:cubicBezTo>
                  <a:cubicBezTo>
                    <a:pt x="6213" y="603"/>
                    <a:pt x="8609" y="679"/>
                    <a:pt x="11000" y="830"/>
                  </a:cubicBezTo>
                  <a:cubicBezTo>
                    <a:pt x="11008" y="831"/>
                    <a:pt x="11015" y="831"/>
                    <a:pt x="11023" y="831"/>
                  </a:cubicBezTo>
                  <a:cubicBezTo>
                    <a:pt x="11389" y="831"/>
                    <a:pt x="11381" y="252"/>
                    <a:pt x="11000" y="228"/>
                  </a:cubicBezTo>
                  <a:cubicBezTo>
                    <a:pt x="8592" y="76"/>
                    <a:pt x="6179" y="0"/>
                    <a:pt x="3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-3866529" y="427295"/>
              <a:ext cx="869264" cy="55831"/>
            </a:xfrm>
            <a:custGeom>
              <a:rect b="b" l="l" r="r" t="t"/>
              <a:pathLst>
                <a:path extrusionOk="0" h="713" w="11101">
                  <a:moveTo>
                    <a:pt x="10715" y="0"/>
                  </a:moveTo>
                  <a:cubicBezTo>
                    <a:pt x="10714" y="0"/>
                    <a:pt x="10713" y="0"/>
                    <a:pt x="10712" y="0"/>
                  </a:cubicBezTo>
                  <a:lnTo>
                    <a:pt x="389" y="107"/>
                  </a:lnTo>
                  <a:cubicBezTo>
                    <a:pt x="2" y="110"/>
                    <a:pt x="1" y="712"/>
                    <a:pt x="386" y="712"/>
                  </a:cubicBezTo>
                  <a:cubicBezTo>
                    <a:pt x="387" y="712"/>
                    <a:pt x="388" y="712"/>
                    <a:pt x="389" y="712"/>
                  </a:cubicBezTo>
                  <a:lnTo>
                    <a:pt x="10712" y="605"/>
                  </a:lnTo>
                  <a:cubicBezTo>
                    <a:pt x="11099" y="602"/>
                    <a:pt x="11100" y="0"/>
                    <a:pt x="10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-3679773" y="-128119"/>
              <a:ext cx="50272" cy="661756"/>
            </a:xfrm>
            <a:custGeom>
              <a:rect b="b" l="l" r="r" t="t"/>
              <a:pathLst>
                <a:path extrusionOk="0" h="8451" w="642">
                  <a:moveTo>
                    <a:pt x="339" y="1"/>
                  </a:moveTo>
                  <a:cubicBezTo>
                    <a:pt x="188" y="1"/>
                    <a:pt x="37" y="98"/>
                    <a:pt x="37" y="292"/>
                  </a:cubicBezTo>
                  <a:cubicBezTo>
                    <a:pt x="26" y="2916"/>
                    <a:pt x="13" y="5539"/>
                    <a:pt x="2" y="8159"/>
                  </a:cubicBezTo>
                  <a:cubicBezTo>
                    <a:pt x="0" y="8353"/>
                    <a:pt x="151" y="8451"/>
                    <a:pt x="302" y="8451"/>
                  </a:cubicBezTo>
                  <a:cubicBezTo>
                    <a:pt x="453" y="8451"/>
                    <a:pt x="606" y="8353"/>
                    <a:pt x="607" y="8159"/>
                  </a:cubicBezTo>
                  <a:cubicBezTo>
                    <a:pt x="618" y="5539"/>
                    <a:pt x="628" y="2916"/>
                    <a:pt x="642" y="292"/>
                  </a:cubicBezTo>
                  <a:cubicBezTo>
                    <a:pt x="642" y="98"/>
                    <a:pt x="49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-3425753" y="-133757"/>
              <a:ext cx="54892" cy="667472"/>
            </a:xfrm>
            <a:custGeom>
              <a:rect b="b" l="l" r="r" t="t"/>
              <a:pathLst>
                <a:path extrusionOk="0" h="8524" w="701">
                  <a:moveTo>
                    <a:pt x="301" y="0"/>
                  </a:moveTo>
                  <a:cubicBezTo>
                    <a:pt x="150" y="0"/>
                    <a:pt x="1" y="98"/>
                    <a:pt x="4" y="292"/>
                  </a:cubicBezTo>
                  <a:cubicBezTo>
                    <a:pt x="32" y="2939"/>
                    <a:pt x="66" y="5587"/>
                    <a:pt x="93" y="8231"/>
                  </a:cubicBezTo>
                  <a:cubicBezTo>
                    <a:pt x="97" y="8426"/>
                    <a:pt x="250" y="8524"/>
                    <a:pt x="401" y="8524"/>
                  </a:cubicBezTo>
                  <a:cubicBezTo>
                    <a:pt x="551" y="8524"/>
                    <a:pt x="700" y="8427"/>
                    <a:pt x="699" y="8231"/>
                  </a:cubicBezTo>
                  <a:cubicBezTo>
                    <a:pt x="668" y="5587"/>
                    <a:pt x="637" y="2939"/>
                    <a:pt x="606" y="292"/>
                  </a:cubicBezTo>
                  <a:cubicBezTo>
                    <a:pt x="604" y="98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-3160379" y="-133757"/>
              <a:ext cx="54813" cy="667472"/>
            </a:xfrm>
            <a:custGeom>
              <a:rect b="b" l="l" r="r" t="t"/>
              <a:pathLst>
                <a:path extrusionOk="0" h="8524" w="700">
                  <a:moveTo>
                    <a:pt x="301" y="0"/>
                  </a:moveTo>
                  <a:cubicBezTo>
                    <a:pt x="150" y="0"/>
                    <a:pt x="0" y="98"/>
                    <a:pt x="2" y="292"/>
                  </a:cubicBezTo>
                  <a:cubicBezTo>
                    <a:pt x="33" y="2939"/>
                    <a:pt x="64" y="5587"/>
                    <a:pt x="95" y="8231"/>
                  </a:cubicBezTo>
                  <a:cubicBezTo>
                    <a:pt x="97" y="8426"/>
                    <a:pt x="249" y="8524"/>
                    <a:pt x="401" y="8524"/>
                  </a:cubicBezTo>
                  <a:cubicBezTo>
                    <a:pt x="551" y="8524"/>
                    <a:pt x="700" y="8427"/>
                    <a:pt x="697" y="8231"/>
                  </a:cubicBezTo>
                  <a:cubicBezTo>
                    <a:pt x="666" y="5587"/>
                    <a:pt x="635" y="2939"/>
                    <a:pt x="607" y="292"/>
                  </a:cubicBezTo>
                  <a:cubicBezTo>
                    <a:pt x="604" y="98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6" name="Google Shape;736;p32"/>
          <p:cNvGrpSpPr/>
          <p:nvPr/>
        </p:nvGrpSpPr>
        <p:grpSpPr>
          <a:xfrm flipH="1">
            <a:off x="4640975" y="4641393"/>
            <a:ext cx="891816" cy="667472"/>
            <a:chOff x="-3877805" y="-133757"/>
            <a:chExt cx="891816" cy="667472"/>
          </a:xfrm>
        </p:grpSpPr>
        <p:sp>
          <p:nvSpPr>
            <p:cNvPr id="737" name="Google Shape;737;p32"/>
            <p:cNvSpPr/>
            <p:nvPr/>
          </p:nvSpPr>
          <p:spPr>
            <a:xfrm>
              <a:off x="-3877570" y="-50128"/>
              <a:ext cx="868951" cy="64993"/>
            </a:xfrm>
            <a:custGeom>
              <a:rect b="b" l="l" r="r" t="t"/>
              <a:pathLst>
                <a:path extrusionOk="0" h="830" w="11097">
                  <a:moveTo>
                    <a:pt x="380" y="1"/>
                  </a:moveTo>
                  <a:cubicBezTo>
                    <a:pt x="1" y="1"/>
                    <a:pt x="4" y="596"/>
                    <a:pt x="389" y="603"/>
                  </a:cubicBezTo>
                  <a:cubicBezTo>
                    <a:pt x="3828" y="678"/>
                    <a:pt x="7270" y="754"/>
                    <a:pt x="10708" y="830"/>
                  </a:cubicBezTo>
                  <a:cubicBezTo>
                    <a:pt x="10712" y="830"/>
                    <a:pt x="10715" y="830"/>
                    <a:pt x="10718" y="830"/>
                  </a:cubicBezTo>
                  <a:cubicBezTo>
                    <a:pt x="11097" y="830"/>
                    <a:pt x="11094" y="235"/>
                    <a:pt x="10708" y="228"/>
                  </a:cubicBezTo>
                  <a:cubicBezTo>
                    <a:pt x="7270" y="152"/>
                    <a:pt x="3828" y="77"/>
                    <a:pt x="389" y="1"/>
                  </a:cubicBezTo>
                  <a:cubicBezTo>
                    <a:pt x="386" y="1"/>
                    <a:pt x="383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-3877805" y="196453"/>
              <a:ext cx="891816" cy="65071"/>
            </a:xfrm>
            <a:custGeom>
              <a:rect b="b" l="l" r="r" t="t"/>
              <a:pathLst>
                <a:path extrusionOk="0" h="831" w="11389">
                  <a:moveTo>
                    <a:pt x="3766" y="0"/>
                  </a:moveTo>
                  <a:cubicBezTo>
                    <a:pt x="2640" y="0"/>
                    <a:pt x="1514" y="17"/>
                    <a:pt x="389" y="50"/>
                  </a:cubicBezTo>
                  <a:cubicBezTo>
                    <a:pt x="7" y="60"/>
                    <a:pt x="1" y="655"/>
                    <a:pt x="379" y="655"/>
                  </a:cubicBezTo>
                  <a:cubicBezTo>
                    <a:pt x="382" y="655"/>
                    <a:pt x="386" y="655"/>
                    <a:pt x="389" y="655"/>
                  </a:cubicBezTo>
                  <a:cubicBezTo>
                    <a:pt x="1532" y="620"/>
                    <a:pt x="2674" y="603"/>
                    <a:pt x="3817" y="603"/>
                  </a:cubicBezTo>
                  <a:cubicBezTo>
                    <a:pt x="6213" y="603"/>
                    <a:pt x="8609" y="679"/>
                    <a:pt x="11000" y="830"/>
                  </a:cubicBezTo>
                  <a:cubicBezTo>
                    <a:pt x="11008" y="831"/>
                    <a:pt x="11015" y="831"/>
                    <a:pt x="11023" y="831"/>
                  </a:cubicBezTo>
                  <a:cubicBezTo>
                    <a:pt x="11389" y="831"/>
                    <a:pt x="11381" y="252"/>
                    <a:pt x="11000" y="228"/>
                  </a:cubicBezTo>
                  <a:cubicBezTo>
                    <a:pt x="8592" y="76"/>
                    <a:pt x="6179" y="0"/>
                    <a:pt x="3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-3866529" y="427295"/>
              <a:ext cx="869264" cy="55831"/>
            </a:xfrm>
            <a:custGeom>
              <a:rect b="b" l="l" r="r" t="t"/>
              <a:pathLst>
                <a:path extrusionOk="0" h="713" w="11101">
                  <a:moveTo>
                    <a:pt x="10715" y="0"/>
                  </a:moveTo>
                  <a:cubicBezTo>
                    <a:pt x="10714" y="0"/>
                    <a:pt x="10713" y="0"/>
                    <a:pt x="10712" y="0"/>
                  </a:cubicBezTo>
                  <a:lnTo>
                    <a:pt x="389" y="107"/>
                  </a:lnTo>
                  <a:cubicBezTo>
                    <a:pt x="2" y="110"/>
                    <a:pt x="1" y="712"/>
                    <a:pt x="386" y="712"/>
                  </a:cubicBezTo>
                  <a:cubicBezTo>
                    <a:pt x="387" y="712"/>
                    <a:pt x="388" y="712"/>
                    <a:pt x="389" y="712"/>
                  </a:cubicBezTo>
                  <a:lnTo>
                    <a:pt x="10712" y="605"/>
                  </a:lnTo>
                  <a:cubicBezTo>
                    <a:pt x="11099" y="602"/>
                    <a:pt x="11100" y="0"/>
                    <a:pt x="10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-3679773" y="-128119"/>
              <a:ext cx="50272" cy="661756"/>
            </a:xfrm>
            <a:custGeom>
              <a:rect b="b" l="l" r="r" t="t"/>
              <a:pathLst>
                <a:path extrusionOk="0" h="8451" w="642">
                  <a:moveTo>
                    <a:pt x="339" y="1"/>
                  </a:moveTo>
                  <a:cubicBezTo>
                    <a:pt x="188" y="1"/>
                    <a:pt x="37" y="98"/>
                    <a:pt x="37" y="292"/>
                  </a:cubicBezTo>
                  <a:cubicBezTo>
                    <a:pt x="26" y="2916"/>
                    <a:pt x="13" y="5539"/>
                    <a:pt x="2" y="8159"/>
                  </a:cubicBezTo>
                  <a:cubicBezTo>
                    <a:pt x="0" y="8353"/>
                    <a:pt x="151" y="8451"/>
                    <a:pt x="302" y="8451"/>
                  </a:cubicBezTo>
                  <a:cubicBezTo>
                    <a:pt x="453" y="8451"/>
                    <a:pt x="606" y="8353"/>
                    <a:pt x="607" y="8159"/>
                  </a:cubicBezTo>
                  <a:cubicBezTo>
                    <a:pt x="618" y="5539"/>
                    <a:pt x="628" y="2916"/>
                    <a:pt x="642" y="292"/>
                  </a:cubicBezTo>
                  <a:cubicBezTo>
                    <a:pt x="642" y="98"/>
                    <a:pt x="49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-3425753" y="-133757"/>
              <a:ext cx="54892" cy="667472"/>
            </a:xfrm>
            <a:custGeom>
              <a:rect b="b" l="l" r="r" t="t"/>
              <a:pathLst>
                <a:path extrusionOk="0" h="8524" w="701">
                  <a:moveTo>
                    <a:pt x="301" y="0"/>
                  </a:moveTo>
                  <a:cubicBezTo>
                    <a:pt x="150" y="0"/>
                    <a:pt x="1" y="98"/>
                    <a:pt x="4" y="292"/>
                  </a:cubicBezTo>
                  <a:cubicBezTo>
                    <a:pt x="32" y="2939"/>
                    <a:pt x="66" y="5587"/>
                    <a:pt x="93" y="8231"/>
                  </a:cubicBezTo>
                  <a:cubicBezTo>
                    <a:pt x="97" y="8426"/>
                    <a:pt x="250" y="8524"/>
                    <a:pt x="401" y="8524"/>
                  </a:cubicBezTo>
                  <a:cubicBezTo>
                    <a:pt x="551" y="8524"/>
                    <a:pt x="700" y="8427"/>
                    <a:pt x="699" y="8231"/>
                  </a:cubicBezTo>
                  <a:cubicBezTo>
                    <a:pt x="668" y="5587"/>
                    <a:pt x="637" y="2939"/>
                    <a:pt x="606" y="292"/>
                  </a:cubicBezTo>
                  <a:cubicBezTo>
                    <a:pt x="604" y="98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-3160379" y="-133757"/>
              <a:ext cx="54813" cy="667472"/>
            </a:xfrm>
            <a:custGeom>
              <a:rect b="b" l="l" r="r" t="t"/>
              <a:pathLst>
                <a:path extrusionOk="0" h="8524" w="700">
                  <a:moveTo>
                    <a:pt x="301" y="0"/>
                  </a:moveTo>
                  <a:cubicBezTo>
                    <a:pt x="150" y="0"/>
                    <a:pt x="0" y="98"/>
                    <a:pt x="2" y="292"/>
                  </a:cubicBezTo>
                  <a:cubicBezTo>
                    <a:pt x="33" y="2939"/>
                    <a:pt x="64" y="5587"/>
                    <a:pt x="95" y="8231"/>
                  </a:cubicBezTo>
                  <a:cubicBezTo>
                    <a:pt x="97" y="8426"/>
                    <a:pt x="249" y="8524"/>
                    <a:pt x="401" y="8524"/>
                  </a:cubicBezTo>
                  <a:cubicBezTo>
                    <a:pt x="551" y="8524"/>
                    <a:pt x="700" y="8427"/>
                    <a:pt x="697" y="8231"/>
                  </a:cubicBezTo>
                  <a:cubicBezTo>
                    <a:pt x="666" y="5587"/>
                    <a:pt x="635" y="2939"/>
                    <a:pt x="607" y="292"/>
                  </a:cubicBezTo>
                  <a:cubicBezTo>
                    <a:pt x="604" y="98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3" name="Google Shape;743;p32"/>
          <p:cNvSpPr/>
          <p:nvPr/>
        </p:nvSpPr>
        <p:spPr>
          <a:xfrm rot="3263155">
            <a:off x="7826984" y="778266"/>
            <a:ext cx="1207565" cy="694568"/>
          </a:xfrm>
          <a:custGeom>
            <a:rect b="b" l="l" r="r" t="t"/>
            <a:pathLst>
              <a:path extrusionOk="0" h="16774" w="29163">
                <a:moveTo>
                  <a:pt x="20486" y="3341"/>
                </a:moveTo>
                <a:cubicBezTo>
                  <a:pt x="20540" y="3341"/>
                  <a:pt x="20594" y="3345"/>
                  <a:pt x="20649" y="3355"/>
                </a:cubicBezTo>
                <a:cubicBezTo>
                  <a:pt x="21186" y="3440"/>
                  <a:pt x="21578" y="3846"/>
                  <a:pt x="21815" y="4314"/>
                </a:cubicBezTo>
                <a:cubicBezTo>
                  <a:pt x="22283" y="5222"/>
                  <a:pt x="22355" y="6384"/>
                  <a:pt x="22289" y="7384"/>
                </a:cubicBezTo>
                <a:cubicBezTo>
                  <a:pt x="22284" y="7471"/>
                  <a:pt x="22277" y="7558"/>
                  <a:pt x="22268" y="7644"/>
                </a:cubicBezTo>
                <a:lnTo>
                  <a:pt x="22268" y="7644"/>
                </a:lnTo>
                <a:cubicBezTo>
                  <a:pt x="21715" y="7506"/>
                  <a:pt x="21183" y="7256"/>
                  <a:pt x="20704" y="6886"/>
                </a:cubicBezTo>
                <a:cubicBezTo>
                  <a:pt x="19910" y="6270"/>
                  <a:pt x="19050" y="5067"/>
                  <a:pt x="19521" y="4025"/>
                </a:cubicBezTo>
                <a:cubicBezTo>
                  <a:pt x="19699" y="3627"/>
                  <a:pt x="20056" y="3341"/>
                  <a:pt x="20486" y="3341"/>
                </a:cubicBezTo>
                <a:close/>
                <a:moveTo>
                  <a:pt x="10318" y="6883"/>
                </a:moveTo>
                <a:cubicBezTo>
                  <a:pt x="10648" y="6883"/>
                  <a:pt x="10972" y="7020"/>
                  <a:pt x="11245" y="7219"/>
                </a:cubicBezTo>
                <a:cubicBezTo>
                  <a:pt x="12136" y="7869"/>
                  <a:pt x="12476" y="9028"/>
                  <a:pt x="12490" y="10084"/>
                </a:cubicBezTo>
                <a:cubicBezTo>
                  <a:pt x="12511" y="11447"/>
                  <a:pt x="12016" y="12711"/>
                  <a:pt x="11188" y="13723"/>
                </a:cubicBezTo>
                <a:lnTo>
                  <a:pt x="11188" y="13723"/>
                </a:lnTo>
                <a:cubicBezTo>
                  <a:pt x="11076" y="13643"/>
                  <a:pt x="10966" y="13559"/>
                  <a:pt x="10860" y="13470"/>
                </a:cubicBezTo>
                <a:cubicBezTo>
                  <a:pt x="9347" y="12212"/>
                  <a:pt x="8291" y="9956"/>
                  <a:pt x="9003" y="8003"/>
                </a:cubicBezTo>
                <a:cubicBezTo>
                  <a:pt x="9158" y="7577"/>
                  <a:pt x="9443" y="7151"/>
                  <a:pt x="9877" y="6972"/>
                </a:cubicBezTo>
                <a:cubicBezTo>
                  <a:pt x="10022" y="6910"/>
                  <a:pt x="10171" y="6883"/>
                  <a:pt x="10318" y="6883"/>
                </a:cubicBezTo>
                <a:close/>
                <a:moveTo>
                  <a:pt x="28703" y="1"/>
                </a:moveTo>
                <a:cubicBezTo>
                  <a:pt x="28526" y="1"/>
                  <a:pt x="28335" y="151"/>
                  <a:pt x="28382" y="380"/>
                </a:cubicBezTo>
                <a:cubicBezTo>
                  <a:pt x="28853" y="2653"/>
                  <a:pt x="28259" y="5143"/>
                  <a:pt x="26422" y="6659"/>
                </a:cubicBezTo>
                <a:cubicBezTo>
                  <a:pt x="25543" y="7382"/>
                  <a:pt x="24442" y="7776"/>
                  <a:pt x="23346" y="7776"/>
                </a:cubicBezTo>
                <a:cubicBezTo>
                  <a:pt x="23185" y="7776"/>
                  <a:pt x="23024" y="7767"/>
                  <a:pt x="22864" y="7750"/>
                </a:cubicBezTo>
                <a:lnTo>
                  <a:pt x="22864" y="7750"/>
                </a:lnTo>
                <a:cubicBezTo>
                  <a:pt x="22972" y="6762"/>
                  <a:pt x="22908" y="5759"/>
                  <a:pt x="22640" y="4802"/>
                </a:cubicBezTo>
                <a:cubicBezTo>
                  <a:pt x="22475" y="4207"/>
                  <a:pt x="22197" y="3609"/>
                  <a:pt x="21708" y="3210"/>
                </a:cubicBezTo>
                <a:cubicBezTo>
                  <a:pt x="21362" y="2925"/>
                  <a:pt x="20915" y="2736"/>
                  <a:pt x="20467" y="2736"/>
                </a:cubicBezTo>
                <a:cubicBezTo>
                  <a:pt x="20319" y="2736"/>
                  <a:pt x="20172" y="2757"/>
                  <a:pt x="20027" y="2801"/>
                </a:cubicBezTo>
                <a:cubicBezTo>
                  <a:pt x="19494" y="2966"/>
                  <a:pt x="19102" y="3406"/>
                  <a:pt x="18913" y="3922"/>
                </a:cubicBezTo>
                <a:cubicBezTo>
                  <a:pt x="18679" y="4551"/>
                  <a:pt x="18813" y="5246"/>
                  <a:pt x="19088" y="5837"/>
                </a:cubicBezTo>
                <a:cubicBezTo>
                  <a:pt x="19681" y="7105"/>
                  <a:pt x="20868" y="7923"/>
                  <a:pt x="22187" y="8236"/>
                </a:cubicBezTo>
                <a:lnTo>
                  <a:pt x="22187" y="8236"/>
                </a:lnTo>
                <a:cubicBezTo>
                  <a:pt x="22062" y="8944"/>
                  <a:pt x="21841" y="9637"/>
                  <a:pt x="21536" y="10286"/>
                </a:cubicBezTo>
                <a:cubicBezTo>
                  <a:pt x="20663" y="12150"/>
                  <a:pt x="19123" y="13677"/>
                  <a:pt x="17163" y="14368"/>
                </a:cubicBezTo>
                <a:cubicBezTo>
                  <a:pt x="16383" y="14642"/>
                  <a:pt x="15548" y="14788"/>
                  <a:pt x="14717" y="14788"/>
                </a:cubicBezTo>
                <a:cubicBezTo>
                  <a:pt x="13665" y="14788"/>
                  <a:pt x="12619" y="14554"/>
                  <a:pt x="11701" y="14045"/>
                </a:cubicBezTo>
                <a:lnTo>
                  <a:pt x="11701" y="14045"/>
                </a:lnTo>
                <a:cubicBezTo>
                  <a:pt x="12362" y="13228"/>
                  <a:pt x="12827" y="12256"/>
                  <a:pt x="13006" y="11170"/>
                </a:cubicBezTo>
                <a:cubicBezTo>
                  <a:pt x="13205" y="9974"/>
                  <a:pt x="13088" y="8608"/>
                  <a:pt x="12394" y="7580"/>
                </a:cubicBezTo>
                <a:cubicBezTo>
                  <a:pt x="11923" y="6877"/>
                  <a:pt x="11139" y="6280"/>
                  <a:pt x="10309" y="6280"/>
                </a:cubicBezTo>
                <a:cubicBezTo>
                  <a:pt x="10024" y="6280"/>
                  <a:pt x="9733" y="6350"/>
                  <a:pt x="9447" y="6511"/>
                </a:cubicBezTo>
                <a:cubicBezTo>
                  <a:pt x="8446" y="7075"/>
                  <a:pt x="8157" y="8395"/>
                  <a:pt x="8192" y="9458"/>
                </a:cubicBezTo>
                <a:cubicBezTo>
                  <a:pt x="8233" y="10617"/>
                  <a:pt x="8649" y="11755"/>
                  <a:pt x="9323" y="12693"/>
                </a:cubicBezTo>
                <a:cubicBezTo>
                  <a:pt x="9731" y="13264"/>
                  <a:pt x="10223" y="13763"/>
                  <a:pt x="10784" y="14170"/>
                </a:cubicBezTo>
                <a:lnTo>
                  <a:pt x="10784" y="14170"/>
                </a:lnTo>
                <a:cubicBezTo>
                  <a:pt x="10322" y="14634"/>
                  <a:pt x="9784" y="15029"/>
                  <a:pt x="9192" y="15338"/>
                </a:cubicBezTo>
                <a:cubicBezTo>
                  <a:pt x="8089" y="15912"/>
                  <a:pt x="6884" y="16168"/>
                  <a:pt x="5672" y="16168"/>
                </a:cubicBezTo>
                <a:cubicBezTo>
                  <a:pt x="4520" y="16168"/>
                  <a:pt x="3361" y="15937"/>
                  <a:pt x="2274" y="15530"/>
                </a:cubicBezTo>
                <a:cubicBezTo>
                  <a:pt x="1693" y="15313"/>
                  <a:pt x="1133" y="15045"/>
                  <a:pt x="593" y="14739"/>
                </a:cubicBezTo>
                <a:cubicBezTo>
                  <a:pt x="542" y="14710"/>
                  <a:pt x="491" y="14697"/>
                  <a:pt x="444" y="14697"/>
                </a:cubicBezTo>
                <a:cubicBezTo>
                  <a:pt x="178" y="14697"/>
                  <a:pt x="1" y="15098"/>
                  <a:pt x="287" y="15262"/>
                </a:cubicBezTo>
                <a:lnTo>
                  <a:pt x="287" y="15258"/>
                </a:lnTo>
                <a:cubicBezTo>
                  <a:pt x="1926" y="16185"/>
                  <a:pt x="3801" y="16774"/>
                  <a:pt x="5679" y="16774"/>
                </a:cubicBezTo>
                <a:cubicBezTo>
                  <a:pt x="6540" y="16774"/>
                  <a:pt x="7401" y="16650"/>
                  <a:pt x="8240" y="16379"/>
                </a:cubicBezTo>
                <a:cubicBezTo>
                  <a:pt x="9400" y="16006"/>
                  <a:pt x="10462" y="15360"/>
                  <a:pt x="11295" y="14504"/>
                </a:cubicBezTo>
                <a:lnTo>
                  <a:pt x="11295" y="14504"/>
                </a:lnTo>
                <a:cubicBezTo>
                  <a:pt x="11534" y="14644"/>
                  <a:pt x="11784" y="14769"/>
                  <a:pt x="12043" y="14877"/>
                </a:cubicBezTo>
                <a:cubicBezTo>
                  <a:pt x="12890" y="15230"/>
                  <a:pt x="13798" y="15391"/>
                  <a:pt x="14709" y="15391"/>
                </a:cubicBezTo>
                <a:cubicBezTo>
                  <a:pt x="15103" y="15391"/>
                  <a:pt x="15497" y="15361"/>
                  <a:pt x="15887" y="15303"/>
                </a:cubicBezTo>
                <a:cubicBezTo>
                  <a:pt x="18284" y="14949"/>
                  <a:pt x="20364" y="13474"/>
                  <a:pt x="21615" y="11418"/>
                </a:cubicBezTo>
                <a:cubicBezTo>
                  <a:pt x="22181" y="10484"/>
                  <a:pt x="22582" y="9430"/>
                  <a:pt x="22778" y="8342"/>
                </a:cubicBezTo>
                <a:lnTo>
                  <a:pt x="22778" y="8342"/>
                </a:lnTo>
                <a:cubicBezTo>
                  <a:pt x="22989" y="8367"/>
                  <a:pt x="23202" y="8380"/>
                  <a:pt x="23414" y="8380"/>
                </a:cubicBezTo>
                <a:cubicBezTo>
                  <a:pt x="24006" y="8380"/>
                  <a:pt x="24597" y="8280"/>
                  <a:pt x="25147" y="8076"/>
                </a:cubicBezTo>
                <a:cubicBezTo>
                  <a:pt x="27605" y="7157"/>
                  <a:pt x="29053" y="4720"/>
                  <a:pt x="29142" y="2161"/>
                </a:cubicBezTo>
                <a:cubicBezTo>
                  <a:pt x="29163" y="1508"/>
                  <a:pt x="29098" y="858"/>
                  <a:pt x="28963" y="219"/>
                </a:cubicBezTo>
                <a:cubicBezTo>
                  <a:pt x="28932" y="67"/>
                  <a:pt x="28821" y="1"/>
                  <a:pt x="2870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32"/>
          <p:cNvSpPr/>
          <p:nvPr/>
        </p:nvSpPr>
        <p:spPr>
          <a:xfrm>
            <a:off x="-454500" y="-945550"/>
            <a:ext cx="454500" cy="4545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32"/>
          <p:cNvSpPr/>
          <p:nvPr/>
        </p:nvSpPr>
        <p:spPr>
          <a:xfrm>
            <a:off x="1420800" y="920250"/>
            <a:ext cx="6302400" cy="3303000"/>
          </a:xfrm>
          <a:prstGeom prst="roundRect">
            <a:avLst>
              <a:gd fmla="val 7112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/>
          <p:nvPr/>
        </p:nvSpPr>
        <p:spPr>
          <a:xfrm rot="-9348815">
            <a:off x="-757845" y="2657677"/>
            <a:ext cx="4871207" cy="2553569"/>
          </a:xfrm>
          <a:custGeom>
            <a:rect b="b" l="l" r="r" t="t"/>
            <a:pathLst>
              <a:path extrusionOk="0" h="16852" w="32147">
                <a:moveTo>
                  <a:pt x="17894" y="0"/>
                </a:moveTo>
                <a:cubicBezTo>
                  <a:pt x="15643" y="0"/>
                  <a:pt x="13397" y="414"/>
                  <a:pt x="11313" y="1268"/>
                </a:cubicBezTo>
                <a:cubicBezTo>
                  <a:pt x="8345" y="2485"/>
                  <a:pt x="5749" y="4603"/>
                  <a:pt x="3961" y="7268"/>
                </a:cubicBezTo>
                <a:cubicBezTo>
                  <a:pt x="2679" y="9179"/>
                  <a:pt x="0" y="13361"/>
                  <a:pt x="1830" y="15523"/>
                </a:cubicBezTo>
                <a:cubicBezTo>
                  <a:pt x="2600" y="16433"/>
                  <a:pt x="3819" y="16851"/>
                  <a:pt x="5023" y="16851"/>
                </a:cubicBezTo>
                <a:cubicBezTo>
                  <a:pt x="5243" y="16851"/>
                  <a:pt x="5464" y="16837"/>
                  <a:pt x="5681" y="16809"/>
                </a:cubicBezTo>
                <a:cubicBezTo>
                  <a:pt x="7080" y="16634"/>
                  <a:pt x="8370" y="15970"/>
                  <a:pt x="9576" y="15235"/>
                </a:cubicBezTo>
                <a:cubicBezTo>
                  <a:pt x="10780" y="14502"/>
                  <a:pt x="11946" y="13684"/>
                  <a:pt x="13252" y="13144"/>
                </a:cubicBezTo>
                <a:cubicBezTo>
                  <a:pt x="14413" y="12664"/>
                  <a:pt x="15670" y="12422"/>
                  <a:pt x="16927" y="12422"/>
                </a:cubicBezTo>
                <a:cubicBezTo>
                  <a:pt x="17841" y="12422"/>
                  <a:pt x="18754" y="12549"/>
                  <a:pt x="19631" y="12807"/>
                </a:cubicBezTo>
                <a:cubicBezTo>
                  <a:pt x="21030" y="13220"/>
                  <a:pt x="22313" y="13945"/>
                  <a:pt x="23664" y="14499"/>
                </a:cubicBezTo>
                <a:cubicBezTo>
                  <a:pt x="24676" y="14911"/>
                  <a:pt x="25767" y="15230"/>
                  <a:pt x="26850" y="15230"/>
                </a:cubicBezTo>
                <a:cubicBezTo>
                  <a:pt x="27212" y="15230"/>
                  <a:pt x="27574" y="15194"/>
                  <a:pt x="27931" y="15114"/>
                </a:cubicBezTo>
                <a:cubicBezTo>
                  <a:pt x="29946" y="14664"/>
                  <a:pt x="31479" y="12793"/>
                  <a:pt x="31813" y="10754"/>
                </a:cubicBezTo>
                <a:cubicBezTo>
                  <a:pt x="32147" y="8715"/>
                  <a:pt x="31404" y="6594"/>
                  <a:pt x="30108" y="4985"/>
                </a:cubicBezTo>
                <a:cubicBezTo>
                  <a:pt x="28808" y="3379"/>
                  <a:pt x="27003" y="2244"/>
                  <a:pt x="25098" y="1446"/>
                </a:cubicBezTo>
                <a:cubicBezTo>
                  <a:pt x="22826" y="494"/>
                  <a:pt x="20357" y="0"/>
                  <a:pt x="178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4"/>
          <p:cNvSpPr/>
          <p:nvPr/>
        </p:nvSpPr>
        <p:spPr>
          <a:xfrm rot="-7284684">
            <a:off x="1410255" y="4170443"/>
            <a:ext cx="601500" cy="1268927"/>
          </a:xfrm>
          <a:custGeom>
            <a:rect b="b" l="l" r="r" t="t"/>
            <a:pathLst>
              <a:path extrusionOk="0" h="25522" w="12098">
                <a:moveTo>
                  <a:pt x="2567" y="0"/>
                </a:moveTo>
                <a:cubicBezTo>
                  <a:pt x="1868" y="0"/>
                  <a:pt x="1265" y="606"/>
                  <a:pt x="912" y="1233"/>
                </a:cubicBezTo>
                <a:cubicBezTo>
                  <a:pt x="8" y="2853"/>
                  <a:pt x="1" y="4802"/>
                  <a:pt x="45" y="6655"/>
                </a:cubicBezTo>
                <a:cubicBezTo>
                  <a:pt x="45" y="11153"/>
                  <a:pt x="458" y="15695"/>
                  <a:pt x="936" y="20165"/>
                </a:cubicBezTo>
                <a:cubicBezTo>
                  <a:pt x="1111" y="21812"/>
                  <a:pt x="778" y="24614"/>
                  <a:pt x="2463" y="25161"/>
                </a:cubicBezTo>
                <a:cubicBezTo>
                  <a:pt x="3367" y="25455"/>
                  <a:pt x="4481" y="25522"/>
                  <a:pt x="5617" y="25522"/>
                </a:cubicBezTo>
                <a:cubicBezTo>
                  <a:pt x="6550" y="25522"/>
                  <a:pt x="7497" y="25477"/>
                  <a:pt x="8353" y="25477"/>
                </a:cubicBezTo>
                <a:cubicBezTo>
                  <a:pt x="8634" y="25477"/>
                  <a:pt x="8906" y="25482"/>
                  <a:pt x="9164" y="25495"/>
                </a:cubicBezTo>
                <a:cubicBezTo>
                  <a:pt x="9297" y="25502"/>
                  <a:pt x="9435" y="25506"/>
                  <a:pt x="9574" y="25506"/>
                </a:cubicBezTo>
                <a:cubicBezTo>
                  <a:pt x="10420" y="25506"/>
                  <a:pt x="11325" y="25346"/>
                  <a:pt x="11667" y="24611"/>
                </a:cubicBezTo>
                <a:cubicBezTo>
                  <a:pt x="12097" y="23696"/>
                  <a:pt x="11224" y="22658"/>
                  <a:pt x="10278" y="22300"/>
                </a:cubicBezTo>
                <a:cubicBezTo>
                  <a:pt x="9333" y="21943"/>
                  <a:pt x="8260" y="21950"/>
                  <a:pt x="7366" y="21475"/>
                </a:cubicBezTo>
                <a:cubicBezTo>
                  <a:pt x="5440" y="20454"/>
                  <a:pt x="5220" y="17834"/>
                  <a:pt x="5189" y="15654"/>
                </a:cubicBezTo>
                <a:cubicBezTo>
                  <a:pt x="5121" y="11222"/>
                  <a:pt x="4801" y="6796"/>
                  <a:pt x="4234" y="2406"/>
                </a:cubicBezTo>
                <a:cubicBezTo>
                  <a:pt x="4103" y="1398"/>
                  <a:pt x="3742" y="160"/>
                  <a:pt x="2738" y="12"/>
                </a:cubicBezTo>
                <a:cubicBezTo>
                  <a:pt x="2680" y="4"/>
                  <a:pt x="2623" y="0"/>
                  <a:pt x="25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4"/>
          <p:cNvSpPr/>
          <p:nvPr/>
        </p:nvSpPr>
        <p:spPr>
          <a:xfrm rot="4861624">
            <a:off x="6621928" y="-469722"/>
            <a:ext cx="2704503" cy="3098540"/>
          </a:xfrm>
          <a:custGeom>
            <a:rect b="b" l="l" r="r" t="t"/>
            <a:pathLst>
              <a:path extrusionOk="0" h="25706" w="22437">
                <a:moveTo>
                  <a:pt x="14709" y="0"/>
                </a:moveTo>
                <a:cubicBezTo>
                  <a:pt x="12362" y="0"/>
                  <a:pt x="9961" y="767"/>
                  <a:pt x="7954" y="1878"/>
                </a:cubicBezTo>
                <a:cubicBezTo>
                  <a:pt x="4701" y="3676"/>
                  <a:pt x="2542" y="8466"/>
                  <a:pt x="1397" y="11812"/>
                </a:cubicBezTo>
                <a:cubicBezTo>
                  <a:pt x="582" y="14191"/>
                  <a:pt x="114" y="16691"/>
                  <a:pt x="38" y="19204"/>
                </a:cubicBezTo>
                <a:cubicBezTo>
                  <a:pt x="1" y="20470"/>
                  <a:pt x="63" y="21769"/>
                  <a:pt x="520" y="22949"/>
                </a:cubicBezTo>
                <a:cubicBezTo>
                  <a:pt x="981" y="24131"/>
                  <a:pt x="1892" y="25191"/>
                  <a:pt x="3106" y="25562"/>
                </a:cubicBezTo>
                <a:cubicBezTo>
                  <a:pt x="3429" y="25660"/>
                  <a:pt x="3756" y="25706"/>
                  <a:pt x="4081" y="25706"/>
                </a:cubicBezTo>
                <a:cubicBezTo>
                  <a:pt x="5687" y="25706"/>
                  <a:pt x="7263" y="24597"/>
                  <a:pt x="8267" y="23262"/>
                </a:cubicBezTo>
                <a:cubicBezTo>
                  <a:pt x="9470" y="21656"/>
                  <a:pt x="10161" y="19713"/>
                  <a:pt x="11351" y="18094"/>
                </a:cubicBezTo>
                <a:cubicBezTo>
                  <a:pt x="13765" y="14817"/>
                  <a:pt x="17932" y="13266"/>
                  <a:pt x="20597" y="10192"/>
                </a:cubicBezTo>
                <a:cubicBezTo>
                  <a:pt x="21629" y="9006"/>
                  <a:pt x="22437" y="7524"/>
                  <a:pt x="22406" y="5952"/>
                </a:cubicBezTo>
                <a:cubicBezTo>
                  <a:pt x="22368" y="3797"/>
                  <a:pt x="20741" y="1926"/>
                  <a:pt x="18823" y="943"/>
                </a:cubicBezTo>
                <a:cubicBezTo>
                  <a:pt x="17538" y="283"/>
                  <a:pt x="16134" y="0"/>
                  <a:pt x="147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p24"/>
          <p:cNvGrpSpPr/>
          <p:nvPr/>
        </p:nvGrpSpPr>
        <p:grpSpPr>
          <a:xfrm rot="7536137">
            <a:off x="8362813" y="2173698"/>
            <a:ext cx="1295827" cy="907050"/>
            <a:chOff x="3535000" y="189900"/>
            <a:chExt cx="1295951" cy="907137"/>
          </a:xfrm>
        </p:grpSpPr>
        <p:sp>
          <p:nvSpPr>
            <p:cNvPr id="119" name="Google Shape;119;p24"/>
            <p:cNvSpPr/>
            <p:nvPr/>
          </p:nvSpPr>
          <p:spPr>
            <a:xfrm>
              <a:off x="3535000" y="189900"/>
              <a:ext cx="1282019" cy="907137"/>
            </a:xfrm>
            <a:custGeom>
              <a:rect b="b" l="l" r="r" t="t"/>
              <a:pathLst>
                <a:path extrusionOk="0" h="17708" w="25026">
                  <a:moveTo>
                    <a:pt x="13532" y="1"/>
                  </a:moveTo>
                  <a:cubicBezTo>
                    <a:pt x="12531" y="1"/>
                    <a:pt x="11530" y="131"/>
                    <a:pt x="10567" y="392"/>
                  </a:cubicBezTo>
                  <a:cubicBezTo>
                    <a:pt x="7049" y="1348"/>
                    <a:pt x="4075" y="3923"/>
                    <a:pt x="2325" y="7121"/>
                  </a:cubicBezTo>
                  <a:cubicBezTo>
                    <a:pt x="578" y="10319"/>
                    <a:pt x="0" y="14084"/>
                    <a:pt x="365" y="17708"/>
                  </a:cubicBezTo>
                  <a:lnTo>
                    <a:pt x="6251" y="17708"/>
                  </a:lnTo>
                  <a:cubicBezTo>
                    <a:pt x="6011" y="14586"/>
                    <a:pt x="6313" y="11625"/>
                    <a:pt x="8191" y="9115"/>
                  </a:cubicBezTo>
                  <a:cubicBezTo>
                    <a:pt x="9560" y="7287"/>
                    <a:pt x="11845" y="6059"/>
                    <a:pt x="14076" y="6059"/>
                  </a:cubicBezTo>
                  <a:cubicBezTo>
                    <a:pt x="14904" y="6059"/>
                    <a:pt x="15724" y="6228"/>
                    <a:pt x="16488" y="6598"/>
                  </a:cubicBezTo>
                  <a:cubicBezTo>
                    <a:pt x="18331" y="7496"/>
                    <a:pt x="19541" y="9380"/>
                    <a:pt x="20105" y="11350"/>
                  </a:cubicBezTo>
                  <a:cubicBezTo>
                    <a:pt x="20669" y="13324"/>
                    <a:pt x="20669" y="15407"/>
                    <a:pt x="20665" y="17457"/>
                  </a:cubicBezTo>
                  <a:cubicBezTo>
                    <a:pt x="22048" y="17498"/>
                    <a:pt x="23633" y="17539"/>
                    <a:pt x="25015" y="17581"/>
                  </a:cubicBezTo>
                  <a:cubicBezTo>
                    <a:pt x="25025" y="14923"/>
                    <a:pt x="25008" y="12244"/>
                    <a:pt x="24444" y="9645"/>
                  </a:cubicBezTo>
                  <a:cubicBezTo>
                    <a:pt x="23884" y="7045"/>
                    <a:pt x="22732" y="4508"/>
                    <a:pt x="20779" y="2706"/>
                  </a:cubicBezTo>
                  <a:cubicBezTo>
                    <a:pt x="18834" y="911"/>
                    <a:pt x="16184" y="1"/>
                    <a:pt x="13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4323236" y="241641"/>
              <a:ext cx="111112" cy="247583"/>
            </a:xfrm>
            <a:custGeom>
              <a:rect b="b" l="l" r="r" t="t"/>
              <a:pathLst>
                <a:path extrusionOk="0" h="4833" w="2169">
                  <a:moveTo>
                    <a:pt x="1762" y="0"/>
                  </a:moveTo>
                  <a:cubicBezTo>
                    <a:pt x="1672" y="0"/>
                    <a:pt x="1584" y="46"/>
                    <a:pt x="1530" y="155"/>
                  </a:cubicBezTo>
                  <a:lnTo>
                    <a:pt x="1534" y="155"/>
                  </a:lnTo>
                  <a:cubicBezTo>
                    <a:pt x="870" y="1527"/>
                    <a:pt x="372" y="2968"/>
                    <a:pt x="48" y="4453"/>
                  </a:cubicBezTo>
                  <a:cubicBezTo>
                    <a:pt x="1" y="4683"/>
                    <a:pt x="192" y="4833"/>
                    <a:pt x="370" y="4833"/>
                  </a:cubicBezTo>
                  <a:cubicBezTo>
                    <a:pt x="488" y="4833"/>
                    <a:pt x="600" y="4767"/>
                    <a:pt x="633" y="4615"/>
                  </a:cubicBezTo>
                  <a:cubicBezTo>
                    <a:pt x="942" y="3178"/>
                    <a:pt x="1413" y="1785"/>
                    <a:pt x="2053" y="461"/>
                  </a:cubicBezTo>
                  <a:cubicBezTo>
                    <a:pt x="2169" y="220"/>
                    <a:pt x="1960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4412064" y="317561"/>
              <a:ext cx="149174" cy="197636"/>
            </a:xfrm>
            <a:custGeom>
              <a:rect b="b" l="l" r="r" t="t"/>
              <a:pathLst>
                <a:path extrusionOk="0" h="3858" w="2912">
                  <a:moveTo>
                    <a:pt x="2566" y="0"/>
                  </a:moveTo>
                  <a:cubicBezTo>
                    <a:pt x="2489" y="0"/>
                    <a:pt x="2413" y="27"/>
                    <a:pt x="2361" y="87"/>
                  </a:cubicBezTo>
                  <a:cubicBezTo>
                    <a:pt x="1505" y="1115"/>
                    <a:pt x="756" y="2222"/>
                    <a:pt x="126" y="3401"/>
                  </a:cubicBezTo>
                  <a:cubicBezTo>
                    <a:pt x="1" y="3639"/>
                    <a:pt x="211" y="3858"/>
                    <a:pt x="413" y="3858"/>
                  </a:cubicBezTo>
                  <a:cubicBezTo>
                    <a:pt x="504" y="3858"/>
                    <a:pt x="593" y="3814"/>
                    <a:pt x="649" y="3707"/>
                  </a:cubicBezTo>
                  <a:cubicBezTo>
                    <a:pt x="1251" y="2573"/>
                    <a:pt x="1966" y="1500"/>
                    <a:pt x="2788" y="513"/>
                  </a:cubicBezTo>
                  <a:cubicBezTo>
                    <a:pt x="2894" y="389"/>
                    <a:pt x="2912" y="210"/>
                    <a:pt x="2788" y="87"/>
                  </a:cubicBezTo>
                  <a:cubicBezTo>
                    <a:pt x="2733" y="31"/>
                    <a:pt x="2649" y="0"/>
                    <a:pt x="2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4482553" y="402241"/>
              <a:ext cx="177093" cy="153939"/>
            </a:xfrm>
            <a:custGeom>
              <a:rect b="b" l="l" r="r" t="t"/>
              <a:pathLst>
                <a:path extrusionOk="0" h="3005" w="3457">
                  <a:moveTo>
                    <a:pt x="3008" y="1"/>
                  </a:moveTo>
                  <a:cubicBezTo>
                    <a:pt x="2940" y="1"/>
                    <a:pt x="2870" y="25"/>
                    <a:pt x="2808" y="84"/>
                  </a:cubicBezTo>
                  <a:cubicBezTo>
                    <a:pt x="1945" y="889"/>
                    <a:pt x="1082" y="1693"/>
                    <a:pt x="222" y="2494"/>
                  </a:cubicBezTo>
                  <a:cubicBezTo>
                    <a:pt x="0" y="2700"/>
                    <a:pt x="209" y="3004"/>
                    <a:pt x="447" y="3004"/>
                  </a:cubicBezTo>
                  <a:cubicBezTo>
                    <a:pt x="515" y="3004"/>
                    <a:pt x="585" y="2980"/>
                    <a:pt x="648" y="2921"/>
                  </a:cubicBezTo>
                  <a:cubicBezTo>
                    <a:pt x="1508" y="2120"/>
                    <a:pt x="2371" y="1315"/>
                    <a:pt x="3234" y="510"/>
                  </a:cubicBezTo>
                  <a:cubicBezTo>
                    <a:pt x="3456" y="304"/>
                    <a:pt x="3245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4512060" y="501368"/>
              <a:ext cx="194306" cy="150916"/>
            </a:xfrm>
            <a:custGeom>
              <a:rect b="b" l="l" r="r" t="t"/>
              <a:pathLst>
                <a:path extrusionOk="0" h="2946" w="3793">
                  <a:moveTo>
                    <a:pt x="3431" y="1"/>
                  </a:moveTo>
                  <a:cubicBezTo>
                    <a:pt x="3382" y="1"/>
                    <a:pt x="3335" y="14"/>
                    <a:pt x="3294" y="44"/>
                  </a:cubicBezTo>
                  <a:cubicBezTo>
                    <a:pt x="2263" y="824"/>
                    <a:pt x="1231" y="1601"/>
                    <a:pt x="200" y="2378"/>
                  </a:cubicBezTo>
                  <a:cubicBezTo>
                    <a:pt x="69" y="2478"/>
                    <a:pt x="0" y="2640"/>
                    <a:pt x="90" y="2791"/>
                  </a:cubicBezTo>
                  <a:cubicBezTo>
                    <a:pt x="142" y="2881"/>
                    <a:pt x="255" y="2946"/>
                    <a:pt x="363" y="2946"/>
                  </a:cubicBezTo>
                  <a:cubicBezTo>
                    <a:pt x="413" y="2946"/>
                    <a:pt x="461" y="2932"/>
                    <a:pt x="502" y="2901"/>
                  </a:cubicBezTo>
                  <a:cubicBezTo>
                    <a:pt x="1534" y="2124"/>
                    <a:pt x="2565" y="1343"/>
                    <a:pt x="3597" y="566"/>
                  </a:cubicBezTo>
                  <a:cubicBezTo>
                    <a:pt x="3728" y="467"/>
                    <a:pt x="3793" y="305"/>
                    <a:pt x="3707" y="154"/>
                  </a:cubicBezTo>
                  <a:cubicBezTo>
                    <a:pt x="3655" y="66"/>
                    <a:pt x="3540" y="1"/>
                    <a:pt x="3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4552580" y="623650"/>
              <a:ext cx="213158" cy="135292"/>
            </a:xfrm>
            <a:custGeom>
              <a:rect b="b" l="l" r="r" t="t"/>
              <a:pathLst>
                <a:path extrusionOk="0" h="2641" w="4161">
                  <a:moveTo>
                    <a:pt x="3729" y="0"/>
                  </a:moveTo>
                  <a:cubicBezTo>
                    <a:pt x="3681" y="0"/>
                    <a:pt x="3629" y="14"/>
                    <a:pt x="3576" y="46"/>
                  </a:cubicBezTo>
                  <a:cubicBezTo>
                    <a:pt x="2476" y="720"/>
                    <a:pt x="1379" y="1398"/>
                    <a:pt x="279" y="2072"/>
                  </a:cubicBezTo>
                  <a:cubicBezTo>
                    <a:pt x="1" y="2242"/>
                    <a:pt x="171" y="2640"/>
                    <a:pt x="429" y="2640"/>
                  </a:cubicBezTo>
                  <a:cubicBezTo>
                    <a:pt x="478" y="2640"/>
                    <a:pt x="529" y="2626"/>
                    <a:pt x="581" y="2594"/>
                  </a:cubicBezTo>
                  <a:cubicBezTo>
                    <a:pt x="1682" y="1917"/>
                    <a:pt x="2782" y="1243"/>
                    <a:pt x="3882" y="569"/>
                  </a:cubicBezTo>
                  <a:cubicBezTo>
                    <a:pt x="4160" y="398"/>
                    <a:pt x="3989" y="0"/>
                    <a:pt x="3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4596943" y="786248"/>
              <a:ext cx="180936" cy="86984"/>
            </a:xfrm>
            <a:custGeom>
              <a:rect b="b" l="l" r="r" t="t"/>
              <a:pathLst>
                <a:path extrusionOk="0" h="1698" w="3532">
                  <a:moveTo>
                    <a:pt x="3194" y="0"/>
                  </a:moveTo>
                  <a:cubicBezTo>
                    <a:pt x="3167" y="0"/>
                    <a:pt x="3139" y="5"/>
                    <a:pt x="3112" y="15"/>
                  </a:cubicBezTo>
                  <a:cubicBezTo>
                    <a:pt x="2160" y="376"/>
                    <a:pt x="1208" y="741"/>
                    <a:pt x="259" y="1102"/>
                  </a:cubicBezTo>
                  <a:cubicBezTo>
                    <a:pt x="104" y="1160"/>
                    <a:pt x="1" y="1305"/>
                    <a:pt x="45" y="1473"/>
                  </a:cubicBezTo>
                  <a:cubicBezTo>
                    <a:pt x="79" y="1592"/>
                    <a:pt x="207" y="1698"/>
                    <a:pt x="336" y="1698"/>
                  </a:cubicBezTo>
                  <a:cubicBezTo>
                    <a:pt x="363" y="1698"/>
                    <a:pt x="390" y="1693"/>
                    <a:pt x="417" y="1683"/>
                  </a:cubicBezTo>
                  <a:cubicBezTo>
                    <a:pt x="1369" y="1322"/>
                    <a:pt x="2322" y="957"/>
                    <a:pt x="3274" y="596"/>
                  </a:cubicBezTo>
                  <a:cubicBezTo>
                    <a:pt x="3425" y="538"/>
                    <a:pt x="3532" y="393"/>
                    <a:pt x="3484" y="225"/>
                  </a:cubicBezTo>
                  <a:cubicBezTo>
                    <a:pt x="3453" y="106"/>
                    <a:pt x="3325" y="0"/>
                    <a:pt x="3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4611748" y="934861"/>
              <a:ext cx="176889" cy="50100"/>
            </a:xfrm>
            <a:custGeom>
              <a:rect b="b" l="l" r="r" t="t"/>
              <a:pathLst>
                <a:path extrusionOk="0" h="978" w="3453">
                  <a:moveTo>
                    <a:pt x="3180" y="0"/>
                  </a:moveTo>
                  <a:cubicBezTo>
                    <a:pt x="3170" y="0"/>
                    <a:pt x="3160" y="1"/>
                    <a:pt x="3150" y="2"/>
                  </a:cubicBezTo>
                  <a:cubicBezTo>
                    <a:pt x="2201" y="126"/>
                    <a:pt x="1252" y="250"/>
                    <a:pt x="303" y="374"/>
                  </a:cubicBezTo>
                  <a:cubicBezTo>
                    <a:pt x="141" y="394"/>
                    <a:pt x="0" y="498"/>
                    <a:pt x="0" y="673"/>
                  </a:cubicBezTo>
                  <a:cubicBezTo>
                    <a:pt x="0" y="813"/>
                    <a:pt x="123" y="977"/>
                    <a:pt x="276" y="977"/>
                  </a:cubicBezTo>
                  <a:cubicBezTo>
                    <a:pt x="285" y="977"/>
                    <a:pt x="294" y="977"/>
                    <a:pt x="303" y="975"/>
                  </a:cubicBezTo>
                  <a:cubicBezTo>
                    <a:pt x="1252" y="852"/>
                    <a:pt x="2201" y="728"/>
                    <a:pt x="3150" y="604"/>
                  </a:cubicBezTo>
                  <a:cubicBezTo>
                    <a:pt x="3312" y="583"/>
                    <a:pt x="3453" y="480"/>
                    <a:pt x="3453" y="302"/>
                  </a:cubicBezTo>
                  <a:cubicBezTo>
                    <a:pt x="3453" y="166"/>
                    <a:pt x="3332" y="0"/>
                    <a:pt x="3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4563287" y="1030863"/>
              <a:ext cx="267664" cy="46566"/>
            </a:xfrm>
            <a:custGeom>
              <a:rect b="b" l="l" r="r" t="t"/>
              <a:pathLst>
                <a:path extrusionOk="0" h="909" w="5225">
                  <a:moveTo>
                    <a:pt x="4760" y="1"/>
                  </a:moveTo>
                  <a:cubicBezTo>
                    <a:pt x="4741" y="1"/>
                    <a:pt x="4722" y="2"/>
                    <a:pt x="4701" y="6"/>
                  </a:cubicBezTo>
                  <a:cubicBezTo>
                    <a:pt x="3541" y="208"/>
                    <a:pt x="2368" y="306"/>
                    <a:pt x="1192" y="306"/>
                  </a:cubicBezTo>
                  <a:cubicBezTo>
                    <a:pt x="924" y="306"/>
                    <a:pt x="657" y="301"/>
                    <a:pt x="389" y="291"/>
                  </a:cubicBezTo>
                  <a:cubicBezTo>
                    <a:pt x="384" y="291"/>
                    <a:pt x="379" y="291"/>
                    <a:pt x="373" y="291"/>
                  </a:cubicBezTo>
                  <a:cubicBezTo>
                    <a:pt x="1" y="291"/>
                    <a:pt x="6" y="879"/>
                    <a:pt x="389" y="893"/>
                  </a:cubicBezTo>
                  <a:cubicBezTo>
                    <a:pt x="657" y="903"/>
                    <a:pt x="925" y="909"/>
                    <a:pt x="1193" y="909"/>
                  </a:cubicBezTo>
                  <a:cubicBezTo>
                    <a:pt x="2423" y="909"/>
                    <a:pt x="3649" y="799"/>
                    <a:pt x="4863" y="590"/>
                  </a:cubicBezTo>
                  <a:cubicBezTo>
                    <a:pt x="5224" y="525"/>
                    <a:pt x="5099" y="1"/>
                    <a:pt x="4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24"/>
          <p:cNvGrpSpPr/>
          <p:nvPr/>
        </p:nvGrpSpPr>
        <p:grpSpPr>
          <a:xfrm rot="-1672013">
            <a:off x="335760" y="1945680"/>
            <a:ext cx="1035530" cy="560342"/>
            <a:chOff x="7395200" y="259313"/>
            <a:chExt cx="1035572" cy="560365"/>
          </a:xfrm>
        </p:grpSpPr>
        <p:sp>
          <p:nvSpPr>
            <p:cNvPr id="129" name="Google Shape;129;p24"/>
            <p:cNvSpPr/>
            <p:nvPr/>
          </p:nvSpPr>
          <p:spPr>
            <a:xfrm>
              <a:off x="7429126" y="259313"/>
              <a:ext cx="988632" cy="502895"/>
            </a:xfrm>
            <a:custGeom>
              <a:rect b="b" l="l" r="r" t="t"/>
              <a:pathLst>
                <a:path extrusionOk="0" h="13948" w="27422">
                  <a:moveTo>
                    <a:pt x="3714" y="1"/>
                  </a:moveTo>
                  <a:lnTo>
                    <a:pt x="0" y="12665"/>
                  </a:lnTo>
                  <a:lnTo>
                    <a:pt x="27422" y="13947"/>
                  </a:lnTo>
                  <a:lnTo>
                    <a:pt x="23110" y="1888"/>
                  </a:lnTo>
                  <a:lnTo>
                    <a:pt x="18289" y="11568"/>
                  </a:lnTo>
                  <a:lnTo>
                    <a:pt x="14528" y="1734"/>
                  </a:lnTo>
                  <a:lnTo>
                    <a:pt x="9556" y="10072"/>
                  </a:lnTo>
                  <a:lnTo>
                    <a:pt x="37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7395200" y="288588"/>
              <a:ext cx="1035572" cy="531090"/>
            </a:xfrm>
            <a:custGeom>
              <a:rect b="b" l="l" r="r" t="t"/>
              <a:pathLst>
                <a:path extrusionOk="0" h="14730" w="28724">
                  <a:moveTo>
                    <a:pt x="3700" y="0"/>
                  </a:moveTo>
                  <a:cubicBezTo>
                    <a:pt x="3567" y="0"/>
                    <a:pt x="3429" y="87"/>
                    <a:pt x="3396" y="224"/>
                  </a:cubicBezTo>
                  <a:cubicBezTo>
                    <a:pt x="2464" y="4147"/>
                    <a:pt x="1357" y="8032"/>
                    <a:pt x="75" y="11856"/>
                  </a:cubicBezTo>
                  <a:cubicBezTo>
                    <a:pt x="0" y="12080"/>
                    <a:pt x="182" y="12227"/>
                    <a:pt x="365" y="12227"/>
                  </a:cubicBezTo>
                  <a:cubicBezTo>
                    <a:pt x="486" y="12227"/>
                    <a:pt x="607" y="12163"/>
                    <a:pt x="656" y="12018"/>
                  </a:cubicBezTo>
                  <a:lnTo>
                    <a:pt x="659" y="12018"/>
                  </a:lnTo>
                  <a:cubicBezTo>
                    <a:pt x="1877" y="8375"/>
                    <a:pt x="2942" y="4682"/>
                    <a:pt x="3845" y="948"/>
                  </a:cubicBezTo>
                  <a:lnTo>
                    <a:pt x="3845" y="948"/>
                  </a:lnTo>
                  <a:cubicBezTo>
                    <a:pt x="6159" y="3679"/>
                    <a:pt x="8246" y="6596"/>
                    <a:pt x="10084" y="9666"/>
                  </a:cubicBezTo>
                  <a:cubicBezTo>
                    <a:pt x="10142" y="9760"/>
                    <a:pt x="10249" y="9815"/>
                    <a:pt x="10354" y="9815"/>
                  </a:cubicBezTo>
                  <a:cubicBezTo>
                    <a:pt x="10429" y="9815"/>
                    <a:pt x="10503" y="9787"/>
                    <a:pt x="10559" y="9728"/>
                  </a:cubicBezTo>
                  <a:cubicBezTo>
                    <a:pt x="12707" y="7427"/>
                    <a:pt x="14596" y="4896"/>
                    <a:pt x="16187" y="2184"/>
                  </a:cubicBezTo>
                  <a:lnTo>
                    <a:pt x="16187" y="2184"/>
                  </a:lnTo>
                  <a:cubicBezTo>
                    <a:pt x="17401" y="4932"/>
                    <a:pt x="18611" y="7677"/>
                    <a:pt x="19822" y="10426"/>
                  </a:cubicBezTo>
                  <a:cubicBezTo>
                    <a:pt x="19866" y="10525"/>
                    <a:pt x="19974" y="10574"/>
                    <a:pt x="20082" y="10574"/>
                  </a:cubicBezTo>
                  <a:cubicBezTo>
                    <a:pt x="20191" y="10574"/>
                    <a:pt x="20300" y="10524"/>
                    <a:pt x="20344" y="10426"/>
                  </a:cubicBezTo>
                  <a:cubicBezTo>
                    <a:pt x="21557" y="7765"/>
                    <a:pt x="22770" y="5105"/>
                    <a:pt x="23982" y="2445"/>
                  </a:cubicBezTo>
                  <a:lnTo>
                    <a:pt x="23982" y="2445"/>
                  </a:lnTo>
                  <a:cubicBezTo>
                    <a:pt x="25021" y="5520"/>
                    <a:pt x="26063" y="8597"/>
                    <a:pt x="27105" y="11674"/>
                  </a:cubicBezTo>
                  <a:cubicBezTo>
                    <a:pt x="27424" y="12623"/>
                    <a:pt x="27744" y="13572"/>
                    <a:pt x="28064" y="14521"/>
                  </a:cubicBezTo>
                  <a:cubicBezTo>
                    <a:pt x="28113" y="14667"/>
                    <a:pt x="28234" y="14730"/>
                    <a:pt x="28355" y="14730"/>
                  </a:cubicBezTo>
                  <a:cubicBezTo>
                    <a:pt x="28540" y="14730"/>
                    <a:pt x="28723" y="14583"/>
                    <a:pt x="28648" y="14359"/>
                  </a:cubicBezTo>
                  <a:cubicBezTo>
                    <a:pt x="27524" y="11041"/>
                    <a:pt x="26403" y="7720"/>
                    <a:pt x="25279" y="4398"/>
                  </a:cubicBezTo>
                  <a:cubicBezTo>
                    <a:pt x="24959" y="3449"/>
                    <a:pt x="24636" y="2500"/>
                    <a:pt x="24316" y="1551"/>
                  </a:cubicBezTo>
                  <a:cubicBezTo>
                    <a:pt x="24271" y="1421"/>
                    <a:pt x="24127" y="1331"/>
                    <a:pt x="23993" y="1331"/>
                  </a:cubicBezTo>
                  <a:cubicBezTo>
                    <a:pt x="23900" y="1331"/>
                    <a:pt x="23812" y="1374"/>
                    <a:pt x="23766" y="1479"/>
                  </a:cubicBezTo>
                  <a:cubicBezTo>
                    <a:pt x="22537" y="4167"/>
                    <a:pt x="21311" y="6853"/>
                    <a:pt x="20086" y="9541"/>
                  </a:cubicBezTo>
                  <a:lnTo>
                    <a:pt x="20086" y="9541"/>
                  </a:lnTo>
                  <a:cubicBezTo>
                    <a:pt x="18885" y="6817"/>
                    <a:pt x="17684" y="4092"/>
                    <a:pt x="16483" y="1369"/>
                  </a:cubicBezTo>
                  <a:cubicBezTo>
                    <a:pt x="16438" y="1266"/>
                    <a:pt x="16340" y="1220"/>
                    <a:pt x="16238" y="1220"/>
                  </a:cubicBezTo>
                  <a:cubicBezTo>
                    <a:pt x="16128" y="1220"/>
                    <a:pt x="16014" y="1274"/>
                    <a:pt x="15960" y="1369"/>
                  </a:cubicBezTo>
                  <a:cubicBezTo>
                    <a:pt x="14399" y="4116"/>
                    <a:pt x="12532" y="6683"/>
                    <a:pt x="10398" y="9014"/>
                  </a:cubicBezTo>
                  <a:lnTo>
                    <a:pt x="10398" y="9014"/>
                  </a:lnTo>
                  <a:cubicBezTo>
                    <a:pt x="8485" y="5864"/>
                    <a:pt x="6310" y="2879"/>
                    <a:pt x="3902" y="90"/>
                  </a:cubicBezTo>
                  <a:cubicBezTo>
                    <a:pt x="3849" y="28"/>
                    <a:pt x="3775" y="0"/>
                    <a:pt x="3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24"/>
          <p:cNvGrpSpPr/>
          <p:nvPr/>
        </p:nvGrpSpPr>
        <p:grpSpPr>
          <a:xfrm rot="-10206432">
            <a:off x="3858679" y="128284"/>
            <a:ext cx="1035540" cy="560347"/>
            <a:chOff x="7395200" y="259313"/>
            <a:chExt cx="1035572" cy="560365"/>
          </a:xfrm>
        </p:grpSpPr>
        <p:sp>
          <p:nvSpPr>
            <p:cNvPr id="132" name="Google Shape;132;p24"/>
            <p:cNvSpPr/>
            <p:nvPr/>
          </p:nvSpPr>
          <p:spPr>
            <a:xfrm>
              <a:off x="7429126" y="259313"/>
              <a:ext cx="988632" cy="502895"/>
            </a:xfrm>
            <a:custGeom>
              <a:rect b="b" l="l" r="r" t="t"/>
              <a:pathLst>
                <a:path extrusionOk="0" h="13948" w="27422">
                  <a:moveTo>
                    <a:pt x="3714" y="1"/>
                  </a:moveTo>
                  <a:lnTo>
                    <a:pt x="0" y="12665"/>
                  </a:lnTo>
                  <a:lnTo>
                    <a:pt x="27422" y="13947"/>
                  </a:lnTo>
                  <a:lnTo>
                    <a:pt x="23110" y="1888"/>
                  </a:lnTo>
                  <a:lnTo>
                    <a:pt x="18289" y="11568"/>
                  </a:lnTo>
                  <a:lnTo>
                    <a:pt x="14528" y="1734"/>
                  </a:lnTo>
                  <a:lnTo>
                    <a:pt x="9556" y="10072"/>
                  </a:lnTo>
                  <a:lnTo>
                    <a:pt x="37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7395200" y="288588"/>
              <a:ext cx="1035572" cy="531090"/>
            </a:xfrm>
            <a:custGeom>
              <a:rect b="b" l="l" r="r" t="t"/>
              <a:pathLst>
                <a:path extrusionOk="0" h="14730" w="28724">
                  <a:moveTo>
                    <a:pt x="3700" y="0"/>
                  </a:moveTo>
                  <a:cubicBezTo>
                    <a:pt x="3567" y="0"/>
                    <a:pt x="3429" y="87"/>
                    <a:pt x="3396" y="224"/>
                  </a:cubicBezTo>
                  <a:cubicBezTo>
                    <a:pt x="2464" y="4147"/>
                    <a:pt x="1357" y="8032"/>
                    <a:pt x="75" y="11856"/>
                  </a:cubicBezTo>
                  <a:cubicBezTo>
                    <a:pt x="0" y="12080"/>
                    <a:pt x="182" y="12227"/>
                    <a:pt x="365" y="12227"/>
                  </a:cubicBezTo>
                  <a:cubicBezTo>
                    <a:pt x="486" y="12227"/>
                    <a:pt x="607" y="12163"/>
                    <a:pt x="656" y="12018"/>
                  </a:cubicBezTo>
                  <a:lnTo>
                    <a:pt x="659" y="12018"/>
                  </a:lnTo>
                  <a:cubicBezTo>
                    <a:pt x="1877" y="8375"/>
                    <a:pt x="2942" y="4682"/>
                    <a:pt x="3845" y="948"/>
                  </a:cubicBezTo>
                  <a:lnTo>
                    <a:pt x="3845" y="948"/>
                  </a:lnTo>
                  <a:cubicBezTo>
                    <a:pt x="6159" y="3679"/>
                    <a:pt x="8246" y="6596"/>
                    <a:pt x="10084" y="9666"/>
                  </a:cubicBezTo>
                  <a:cubicBezTo>
                    <a:pt x="10142" y="9760"/>
                    <a:pt x="10249" y="9815"/>
                    <a:pt x="10354" y="9815"/>
                  </a:cubicBezTo>
                  <a:cubicBezTo>
                    <a:pt x="10429" y="9815"/>
                    <a:pt x="10503" y="9787"/>
                    <a:pt x="10559" y="9728"/>
                  </a:cubicBezTo>
                  <a:cubicBezTo>
                    <a:pt x="12707" y="7427"/>
                    <a:pt x="14596" y="4896"/>
                    <a:pt x="16187" y="2184"/>
                  </a:cubicBezTo>
                  <a:lnTo>
                    <a:pt x="16187" y="2184"/>
                  </a:lnTo>
                  <a:cubicBezTo>
                    <a:pt x="17401" y="4932"/>
                    <a:pt x="18611" y="7677"/>
                    <a:pt x="19822" y="10426"/>
                  </a:cubicBezTo>
                  <a:cubicBezTo>
                    <a:pt x="19866" y="10525"/>
                    <a:pt x="19974" y="10574"/>
                    <a:pt x="20082" y="10574"/>
                  </a:cubicBezTo>
                  <a:cubicBezTo>
                    <a:pt x="20191" y="10574"/>
                    <a:pt x="20300" y="10524"/>
                    <a:pt x="20344" y="10426"/>
                  </a:cubicBezTo>
                  <a:cubicBezTo>
                    <a:pt x="21557" y="7765"/>
                    <a:pt x="22770" y="5105"/>
                    <a:pt x="23982" y="2445"/>
                  </a:cubicBezTo>
                  <a:lnTo>
                    <a:pt x="23982" y="2445"/>
                  </a:lnTo>
                  <a:cubicBezTo>
                    <a:pt x="25021" y="5520"/>
                    <a:pt x="26063" y="8597"/>
                    <a:pt x="27105" y="11674"/>
                  </a:cubicBezTo>
                  <a:cubicBezTo>
                    <a:pt x="27424" y="12623"/>
                    <a:pt x="27744" y="13572"/>
                    <a:pt x="28064" y="14521"/>
                  </a:cubicBezTo>
                  <a:cubicBezTo>
                    <a:pt x="28113" y="14667"/>
                    <a:pt x="28234" y="14730"/>
                    <a:pt x="28355" y="14730"/>
                  </a:cubicBezTo>
                  <a:cubicBezTo>
                    <a:pt x="28540" y="14730"/>
                    <a:pt x="28723" y="14583"/>
                    <a:pt x="28648" y="14359"/>
                  </a:cubicBezTo>
                  <a:cubicBezTo>
                    <a:pt x="27524" y="11041"/>
                    <a:pt x="26403" y="7720"/>
                    <a:pt x="25279" y="4398"/>
                  </a:cubicBezTo>
                  <a:cubicBezTo>
                    <a:pt x="24959" y="3449"/>
                    <a:pt x="24636" y="2500"/>
                    <a:pt x="24316" y="1551"/>
                  </a:cubicBezTo>
                  <a:cubicBezTo>
                    <a:pt x="24271" y="1421"/>
                    <a:pt x="24127" y="1331"/>
                    <a:pt x="23993" y="1331"/>
                  </a:cubicBezTo>
                  <a:cubicBezTo>
                    <a:pt x="23900" y="1331"/>
                    <a:pt x="23812" y="1374"/>
                    <a:pt x="23766" y="1479"/>
                  </a:cubicBezTo>
                  <a:cubicBezTo>
                    <a:pt x="22537" y="4167"/>
                    <a:pt x="21311" y="6853"/>
                    <a:pt x="20086" y="9541"/>
                  </a:cubicBezTo>
                  <a:lnTo>
                    <a:pt x="20086" y="9541"/>
                  </a:lnTo>
                  <a:cubicBezTo>
                    <a:pt x="18885" y="6817"/>
                    <a:pt x="17684" y="4092"/>
                    <a:pt x="16483" y="1369"/>
                  </a:cubicBezTo>
                  <a:cubicBezTo>
                    <a:pt x="16438" y="1266"/>
                    <a:pt x="16340" y="1220"/>
                    <a:pt x="16238" y="1220"/>
                  </a:cubicBezTo>
                  <a:cubicBezTo>
                    <a:pt x="16128" y="1220"/>
                    <a:pt x="16014" y="1274"/>
                    <a:pt x="15960" y="1369"/>
                  </a:cubicBezTo>
                  <a:cubicBezTo>
                    <a:pt x="14399" y="4116"/>
                    <a:pt x="12532" y="6683"/>
                    <a:pt x="10398" y="9014"/>
                  </a:cubicBezTo>
                  <a:lnTo>
                    <a:pt x="10398" y="9014"/>
                  </a:lnTo>
                  <a:cubicBezTo>
                    <a:pt x="8485" y="5864"/>
                    <a:pt x="6310" y="2879"/>
                    <a:pt x="3902" y="90"/>
                  </a:cubicBezTo>
                  <a:cubicBezTo>
                    <a:pt x="3849" y="28"/>
                    <a:pt x="3775" y="0"/>
                    <a:pt x="3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24"/>
          <p:cNvSpPr/>
          <p:nvPr/>
        </p:nvSpPr>
        <p:spPr>
          <a:xfrm rot="-2035105">
            <a:off x="-466045" y="3682804"/>
            <a:ext cx="1207521" cy="694543"/>
          </a:xfrm>
          <a:custGeom>
            <a:rect b="b" l="l" r="r" t="t"/>
            <a:pathLst>
              <a:path extrusionOk="0" h="16774" w="29163">
                <a:moveTo>
                  <a:pt x="20486" y="3341"/>
                </a:moveTo>
                <a:cubicBezTo>
                  <a:pt x="20540" y="3341"/>
                  <a:pt x="20594" y="3345"/>
                  <a:pt x="20649" y="3355"/>
                </a:cubicBezTo>
                <a:cubicBezTo>
                  <a:pt x="21186" y="3440"/>
                  <a:pt x="21578" y="3846"/>
                  <a:pt x="21815" y="4314"/>
                </a:cubicBezTo>
                <a:cubicBezTo>
                  <a:pt x="22283" y="5222"/>
                  <a:pt x="22355" y="6384"/>
                  <a:pt x="22289" y="7384"/>
                </a:cubicBezTo>
                <a:cubicBezTo>
                  <a:pt x="22284" y="7471"/>
                  <a:pt x="22277" y="7558"/>
                  <a:pt x="22268" y="7644"/>
                </a:cubicBezTo>
                <a:lnTo>
                  <a:pt x="22268" y="7644"/>
                </a:lnTo>
                <a:cubicBezTo>
                  <a:pt x="21715" y="7506"/>
                  <a:pt x="21183" y="7256"/>
                  <a:pt x="20704" y="6886"/>
                </a:cubicBezTo>
                <a:cubicBezTo>
                  <a:pt x="19910" y="6270"/>
                  <a:pt x="19050" y="5067"/>
                  <a:pt x="19521" y="4025"/>
                </a:cubicBezTo>
                <a:cubicBezTo>
                  <a:pt x="19699" y="3627"/>
                  <a:pt x="20056" y="3341"/>
                  <a:pt x="20486" y="3341"/>
                </a:cubicBezTo>
                <a:close/>
                <a:moveTo>
                  <a:pt x="10318" y="6883"/>
                </a:moveTo>
                <a:cubicBezTo>
                  <a:pt x="10648" y="6883"/>
                  <a:pt x="10972" y="7020"/>
                  <a:pt x="11245" y="7219"/>
                </a:cubicBezTo>
                <a:cubicBezTo>
                  <a:pt x="12136" y="7869"/>
                  <a:pt x="12476" y="9028"/>
                  <a:pt x="12490" y="10084"/>
                </a:cubicBezTo>
                <a:cubicBezTo>
                  <a:pt x="12511" y="11447"/>
                  <a:pt x="12016" y="12711"/>
                  <a:pt x="11188" y="13723"/>
                </a:cubicBezTo>
                <a:lnTo>
                  <a:pt x="11188" y="13723"/>
                </a:lnTo>
                <a:cubicBezTo>
                  <a:pt x="11076" y="13643"/>
                  <a:pt x="10966" y="13559"/>
                  <a:pt x="10860" y="13470"/>
                </a:cubicBezTo>
                <a:cubicBezTo>
                  <a:pt x="9347" y="12212"/>
                  <a:pt x="8291" y="9956"/>
                  <a:pt x="9003" y="8003"/>
                </a:cubicBezTo>
                <a:cubicBezTo>
                  <a:pt x="9158" y="7577"/>
                  <a:pt x="9443" y="7151"/>
                  <a:pt x="9877" y="6972"/>
                </a:cubicBezTo>
                <a:cubicBezTo>
                  <a:pt x="10022" y="6910"/>
                  <a:pt x="10171" y="6883"/>
                  <a:pt x="10318" y="6883"/>
                </a:cubicBezTo>
                <a:close/>
                <a:moveTo>
                  <a:pt x="28703" y="1"/>
                </a:moveTo>
                <a:cubicBezTo>
                  <a:pt x="28526" y="1"/>
                  <a:pt x="28335" y="151"/>
                  <a:pt x="28382" y="380"/>
                </a:cubicBezTo>
                <a:cubicBezTo>
                  <a:pt x="28853" y="2653"/>
                  <a:pt x="28259" y="5143"/>
                  <a:pt x="26422" y="6659"/>
                </a:cubicBezTo>
                <a:cubicBezTo>
                  <a:pt x="25543" y="7382"/>
                  <a:pt x="24442" y="7776"/>
                  <a:pt x="23346" y="7776"/>
                </a:cubicBezTo>
                <a:cubicBezTo>
                  <a:pt x="23185" y="7776"/>
                  <a:pt x="23024" y="7767"/>
                  <a:pt x="22864" y="7750"/>
                </a:cubicBezTo>
                <a:lnTo>
                  <a:pt x="22864" y="7750"/>
                </a:lnTo>
                <a:cubicBezTo>
                  <a:pt x="22972" y="6762"/>
                  <a:pt x="22908" y="5759"/>
                  <a:pt x="22640" y="4802"/>
                </a:cubicBezTo>
                <a:cubicBezTo>
                  <a:pt x="22475" y="4207"/>
                  <a:pt x="22197" y="3609"/>
                  <a:pt x="21708" y="3210"/>
                </a:cubicBezTo>
                <a:cubicBezTo>
                  <a:pt x="21362" y="2925"/>
                  <a:pt x="20915" y="2736"/>
                  <a:pt x="20467" y="2736"/>
                </a:cubicBezTo>
                <a:cubicBezTo>
                  <a:pt x="20319" y="2736"/>
                  <a:pt x="20172" y="2757"/>
                  <a:pt x="20027" y="2801"/>
                </a:cubicBezTo>
                <a:cubicBezTo>
                  <a:pt x="19494" y="2966"/>
                  <a:pt x="19102" y="3406"/>
                  <a:pt x="18913" y="3922"/>
                </a:cubicBezTo>
                <a:cubicBezTo>
                  <a:pt x="18679" y="4551"/>
                  <a:pt x="18813" y="5246"/>
                  <a:pt x="19088" y="5837"/>
                </a:cubicBezTo>
                <a:cubicBezTo>
                  <a:pt x="19681" y="7105"/>
                  <a:pt x="20868" y="7923"/>
                  <a:pt x="22187" y="8236"/>
                </a:cubicBezTo>
                <a:lnTo>
                  <a:pt x="22187" y="8236"/>
                </a:lnTo>
                <a:cubicBezTo>
                  <a:pt x="22062" y="8944"/>
                  <a:pt x="21841" y="9637"/>
                  <a:pt x="21536" y="10286"/>
                </a:cubicBezTo>
                <a:cubicBezTo>
                  <a:pt x="20663" y="12150"/>
                  <a:pt x="19123" y="13677"/>
                  <a:pt x="17163" y="14368"/>
                </a:cubicBezTo>
                <a:cubicBezTo>
                  <a:pt x="16383" y="14642"/>
                  <a:pt x="15548" y="14788"/>
                  <a:pt x="14717" y="14788"/>
                </a:cubicBezTo>
                <a:cubicBezTo>
                  <a:pt x="13665" y="14788"/>
                  <a:pt x="12619" y="14554"/>
                  <a:pt x="11701" y="14045"/>
                </a:cubicBezTo>
                <a:lnTo>
                  <a:pt x="11701" y="14045"/>
                </a:lnTo>
                <a:cubicBezTo>
                  <a:pt x="12362" y="13228"/>
                  <a:pt x="12827" y="12256"/>
                  <a:pt x="13006" y="11170"/>
                </a:cubicBezTo>
                <a:cubicBezTo>
                  <a:pt x="13205" y="9974"/>
                  <a:pt x="13088" y="8608"/>
                  <a:pt x="12394" y="7580"/>
                </a:cubicBezTo>
                <a:cubicBezTo>
                  <a:pt x="11923" y="6877"/>
                  <a:pt x="11139" y="6280"/>
                  <a:pt x="10309" y="6280"/>
                </a:cubicBezTo>
                <a:cubicBezTo>
                  <a:pt x="10024" y="6280"/>
                  <a:pt x="9733" y="6350"/>
                  <a:pt x="9447" y="6511"/>
                </a:cubicBezTo>
                <a:cubicBezTo>
                  <a:pt x="8446" y="7075"/>
                  <a:pt x="8157" y="8395"/>
                  <a:pt x="8192" y="9458"/>
                </a:cubicBezTo>
                <a:cubicBezTo>
                  <a:pt x="8233" y="10617"/>
                  <a:pt x="8649" y="11755"/>
                  <a:pt x="9323" y="12693"/>
                </a:cubicBezTo>
                <a:cubicBezTo>
                  <a:pt x="9731" y="13264"/>
                  <a:pt x="10223" y="13763"/>
                  <a:pt x="10784" y="14170"/>
                </a:cubicBezTo>
                <a:lnTo>
                  <a:pt x="10784" y="14170"/>
                </a:lnTo>
                <a:cubicBezTo>
                  <a:pt x="10322" y="14634"/>
                  <a:pt x="9784" y="15029"/>
                  <a:pt x="9192" y="15338"/>
                </a:cubicBezTo>
                <a:cubicBezTo>
                  <a:pt x="8089" y="15912"/>
                  <a:pt x="6884" y="16168"/>
                  <a:pt x="5672" y="16168"/>
                </a:cubicBezTo>
                <a:cubicBezTo>
                  <a:pt x="4520" y="16168"/>
                  <a:pt x="3361" y="15937"/>
                  <a:pt x="2274" y="15530"/>
                </a:cubicBezTo>
                <a:cubicBezTo>
                  <a:pt x="1693" y="15313"/>
                  <a:pt x="1133" y="15045"/>
                  <a:pt x="593" y="14739"/>
                </a:cubicBezTo>
                <a:cubicBezTo>
                  <a:pt x="542" y="14710"/>
                  <a:pt x="491" y="14697"/>
                  <a:pt x="444" y="14697"/>
                </a:cubicBezTo>
                <a:cubicBezTo>
                  <a:pt x="178" y="14697"/>
                  <a:pt x="1" y="15098"/>
                  <a:pt x="287" y="15262"/>
                </a:cubicBezTo>
                <a:lnTo>
                  <a:pt x="287" y="15258"/>
                </a:lnTo>
                <a:cubicBezTo>
                  <a:pt x="1926" y="16185"/>
                  <a:pt x="3801" y="16774"/>
                  <a:pt x="5679" y="16774"/>
                </a:cubicBezTo>
                <a:cubicBezTo>
                  <a:pt x="6540" y="16774"/>
                  <a:pt x="7401" y="16650"/>
                  <a:pt x="8240" y="16379"/>
                </a:cubicBezTo>
                <a:cubicBezTo>
                  <a:pt x="9400" y="16006"/>
                  <a:pt x="10462" y="15360"/>
                  <a:pt x="11295" y="14504"/>
                </a:cubicBezTo>
                <a:lnTo>
                  <a:pt x="11295" y="14504"/>
                </a:lnTo>
                <a:cubicBezTo>
                  <a:pt x="11534" y="14644"/>
                  <a:pt x="11784" y="14769"/>
                  <a:pt x="12043" y="14877"/>
                </a:cubicBezTo>
                <a:cubicBezTo>
                  <a:pt x="12890" y="15230"/>
                  <a:pt x="13798" y="15391"/>
                  <a:pt x="14709" y="15391"/>
                </a:cubicBezTo>
                <a:cubicBezTo>
                  <a:pt x="15103" y="15391"/>
                  <a:pt x="15497" y="15361"/>
                  <a:pt x="15887" y="15303"/>
                </a:cubicBezTo>
                <a:cubicBezTo>
                  <a:pt x="18284" y="14949"/>
                  <a:pt x="20364" y="13474"/>
                  <a:pt x="21615" y="11418"/>
                </a:cubicBezTo>
                <a:cubicBezTo>
                  <a:pt x="22181" y="10484"/>
                  <a:pt x="22582" y="9430"/>
                  <a:pt x="22778" y="8342"/>
                </a:cubicBezTo>
                <a:lnTo>
                  <a:pt x="22778" y="8342"/>
                </a:lnTo>
                <a:cubicBezTo>
                  <a:pt x="22989" y="8367"/>
                  <a:pt x="23202" y="8380"/>
                  <a:pt x="23414" y="8380"/>
                </a:cubicBezTo>
                <a:cubicBezTo>
                  <a:pt x="24006" y="8380"/>
                  <a:pt x="24597" y="8280"/>
                  <a:pt x="25147" y="8076"/>
                </a:cubicBezTo>
                <a:cubicBezTo>
                  <a:pt x="27605" y="7157"/>
                  <a:pt x="29053" y="4720"/>
                  <a:pt x="29142" y="2161"/>
                </a:cubicBezTo>
                <a:cubicBezTo>
                  <a:pt x="29163" y="1508"/>
                  <a:pt x="29098" y="858"/>
                  <a:pt x="28963" y="219"/>
                </a:cubicBezTo>
                <a:cubicBezTo>
                  <a:pt x="28932" y="67"/>
                  <a:pt x="28821" y="1"/>
                  <a:pt x="2870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24"/>
          <p:cNvGrpSpPr/>
          <p:nvPr/>
        </p:nvGrpSpPr>
        <p:grpSpPr>
          <a:xfrm>
            <a:off x="7202114" y="-163734"/>
            <a:ext cx="696062" cy="521029"/>
            <a:chOff x="-3877805" y="-133757"/>
            <a:chExt cx="891816" cy="667472"/>
          </a:xfrm>
        </p:grpSpPr>
        <p:sp>
          <p:nvSpPr>
            <p:cNvPr id="136" name="Google Shape;136;p24"/>
            <p:cNvSpPr/>
            <p:nvPr/>
          </p:nvSpPr>
          <p:spPr>
            <a:xfrm>
              <a:off x="-3877570" y="-50128"/>
              <a:ext cx="868951" cy="64993"/>
            </a:xfrm>
            <a:custGeom>
              <a:rect b="b" l="l" r="r" t="t"/>
              <a:pathLst>
                <a:path extrusionOk="0" h="830" w="11097">
                  <a:moveTo>
                    <a:pt x="380" y="1"/>
                  </a:moveTo>
                  <a:cubicBezTo>
                    <a:pt x="1" y="1"/>
                    <a:pt x="4" y="596"/>
                    <a:pt x="389" y="603"/>
                  </a:cubicBezTo>
                  <a:cubicBezTo>
                    <a:pt x="3828" y="678"/>
                    <a:pt x="7270" y="754"/>
                    <a:pt x="10708" y="830"/>
                  </a:cubicBezTo>
                  <a:cubicBezTo>
                    <a:pt x="10712" y="830"/>
                    <a:pt x="10715" y="830"/>
                    <a:pt x="10718" y="830"/>
                  </a:cubicBezTo>
                  <a:cubicBezTo>
                    <a:pt x="11097" y="830"/>
                    <a:pt x="11094" y="235"/>
                    <a:pt x="10708" y="228"/>
                  </a:cubicBezTo>
                  <a:cubicBezTo>
                    <a:pt x="7270" y="152"/>
                    <a:pt x="3828" y="77"/>
                    <a:pt x="389" y="1"/>
                  </a:cubicBezTo>
                  <a:cubicBezTo>
                    <a:pt x="386" y="1"/>
                    <a:pt x="383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-3877805" y="196453"/>
              <a:ext cx="891816" cy="65071"/>
            </a:xfrm>
            <a:custGeom>
              <a:rect b="b" l="l" r="r" t="t"/>
              <a:pathLst>
                <a:path extrusionOk="0" h="831" w="11389">
                  <a:moveTo>
                    <a:pt x="3766" y="0"/>
                  </a:moveTo>
                  <a:cubicBezTo>
                    <a:pt x="2640" y="0"/>
                    <a:pt x="1514" y="17"/>
                    <a:pt x="389" y="50"/>
                  </a:cubicBezTo>
                  <a:cubicBezTo>
                    <a:pt x="7" y="60"/>
                    <a:pt x="1" y="655"/>
                    <a:pt x="379" y="655"/>
                  </a:cubicBezTo>
                  <a:cubicBezTo>
                    <a:pt x="382" y="655"/>
                    <a:pt x="386" y="655"/>
                    <a:pt x="389" y="655"/>
                  </a:cubicBezTo>
                  <a:cubicBezTo>
                    <a:pt x="1532" y="620"/>
                    <a:pt x="2674" y="603"/>
                    <a:pt x="3817" y="603"/>
                  </a:cubicBezTo>
                  <a:cubicBezTo>
                    <a:pt x="6213" y="603"/>
                    <a:pt x="8609" y="679"/>
                    <a:pt x="11000" y="830"/>
                  </a:cubicBezTo>
                  <a:cubicBezTo>
                    <a:pt x="11008" y="831"/>
                    <a:pt x="11015" y="831"/>
                    <a:pt x="11023" y="831"/>
                  </a:cubicBezTo>
                  <a:cubicBezTo>
                    <a:pt x="11389" y="831"/>
                    <a:pt x="11381" y="252"/>
                    <a:pt x="11000" y="228"/>
                  </a:cubicBezTo>
                  <a:cubicBezTo>
                    <a:pt x="8592" y="76"/>
                    <a:pt x="6179" y="0"/>
                    <a:pt x="3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-3866529" y="427295"/>
              <a:ext cx="869264" cy="55831"/>
            </a:xfrm>
            <a:custGeom>
              <a:rect b="b" l="l" r="r" t="t"/>
              <a:pathLst>
                <a:path extrusionOk="0" h="713" w="11101">
                  <a:moveTo>
                    <a:pt x="10715" y="0"/>
                  </a:moveTo>
                  <a:cubicBezTo>
                    <a:pt x="10714" y="0"/>
                    <a:pt x="10713" y="0"/>
                    <a:pt x="10712" y="0"/>
                  </a:cubicBezTo>
                  <a:lnTo>
                    <a:pt x="389" y="107"/>
                  </a:lnTo>
                  <a:cubicBezTo>
                    <a:pt x="2" y="110"/>
                    <a:pt x="1" y="712"/>
                    <a:pt x="386" y="712"/>
                  </a:cubicBezTo>
                  <a:cubicBezTo>
                    <a:pt x="387" y="712"/>
                    <a:pt x="388" y="712"/>
                    <a:pt x="389" y="712"/>
                  </a:cubicBezTo>
                  <a:lnTo>
                    <a:pt x="10712" y="605"/>
                  </a:lnTo>
                  <a:cubicBezTo>
                    <a:pt x="11099" y="602"/>
                    <a:pt x="11100" y="0"/>
                    <a:pt x="10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-3679773" y="-128119"/>
              <a:ext cx="50272" cy="661756"/>
            </a:xfrm>
            <a:custGeom>
              <a:rect b="b" l="l" r="r" t="t"/>
              <a:pathLst>
                <a:path extrusionOk="0" h="8451" w="642">
                  <a:moveTo>
                    <a:pt x="339" y="1"/>
                  </a:moveTo>
                  <a:cubicBezTo>
                    <a:pt x="188" y="1"/>
                    <a:pt x="37" y="98"/>
                    <a:pt x="37" y="292"/>
                  </a:cubicBezTo>
                  <a:cubicBezTo>
                    <a:pt x="26" y="2916"/>
                    <a:pt x="13" y="5539"/>
                    <a:pt x="2" y="8159"/>
                  </a:cubicBezTo>
                  <a:cubicBezTo>
                    <a:pt x="0" y="8353"/>
                    <a:pt x="151" y="8451"/>
                    <a:pt x="302" y="8451"/>
                  </a:cubicBezTo>
                  <a:cubicBezTo>
                    <a:pt x="453" y="8451"/>
                    <a:pt x="606" y="8353"/>
                    <a:pt x="607" y="8159"/>
                  </a:cubicBezTo>
                  <a:cubicBezTo>
                    <a:pt x="618" y="5539"/>
                    <a:pt x="628" y="2916"/>
                    <a:pt x="642" y="292"/>
                  </a:cubicBezTo>
                  <a:cubicBezTo>
                    <a:pt x="642" y="98"/>
                    <a:pt x="49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-3425753" y="-133757"/>
              <a:ext cx="54892" cy="667472"/>
            </a:xfrm>
            <a:custGeom>
              <a:rect b="b" l="l" r="r" t="t"/>
              <a:pathLst>
                <a:path extrusionOk="0" h="8524" w="701">
                  <a:moveTo>
                    <a:pt x="301" y="0"/>
                  </a:moveTo>
                  <a:cubicBezTo>
                    <a:pt x="150" y="0"/>
                    <a:pt x="1" y="98"/>
                    <a:pt x="4" y="292"/>
                  </a:cubicBezTo>
                  <a:cubicBezTo>
                    <a:pt x="32" y="2939"/>
                    <a:pt x="66" y="5587"/>
                    <a:pt x="93" y="8231"/>
                  </a:cubicBezTo>
                  <a:cubicBezTo>
                    <a:pt x="97" y="8426"/>
                    <a:pt x="250" y="8524"/>
                    <a:pt x="401" y="8524"/>
                  </a:cubicBezTo>
                  <a:cubicBezTo>
                    <a:pt x="551" y="8524"/>
                    <a:pt x="700" y="8427"/>
                    <a:pt x="699" y="8231"/>
                  </a:cubicBezTo>
                  <a:cubicBezTo>
                    <a:pt x="668" y="5587"/>
                    <a:pt x="637" y="2939"/>
                    <a:pt x="606" y="292"/>
                  </a:cubicBezTo>
                  <a:cubicBezTo>
                    <a:pt x="604" y="98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-3160379" y="-133757"/>
              <a:ext cx="54813" cy="667472"/>
            </a:xfrm>
            <a:custGeom>
              <a:rect b="b" l="l" r="r" t="t"/>
              <a:pathLst>
                <a:path extrusionOk="0" h="8524" w="700">
                  <a:moveTo>
                    <a:pt x="301" y="0"/>
                  </a:moveTo>
                  <a:cubicBezTo>
                    <a:pt x="150" y="0"/>
                    <a:pt x="0" y="98"/>
                    <a:pt x="2" y="292"/>
                  </a:cubicBezTo>
                  <a:cubicBezTo>
                    <a:pt x="33" y="2939"/>
                    <a:pt x="64" y="5587"/>
                    <a:pt x="95" y="8231"/>
                  </a:cubicBezTo>
                  <a:cubicBezTo>
                    <a:pt x="97" y="8426"/>
                    <a:pt x="249" y="8524"/>
                    <a:pt x="401" y="8524"/>
                  </a:cubicBezTo>
                  <a:cubicBezTo>
                    <a:pt x="551" y="8524"/>
                    <a:pt x="700" y="8427"/>
                    <a:pt x="697" y="8231"/>
                  </a:cubicBezTo>
                  <a:cubicBezTo>
                    <a:pt x="666" y="5587"/>
                    <a:pt x="635" y="2939"/>
                    <a:pt x="607" y="292"/>
                  </a:cubicBezTo>
                  <a:cubicBezTo>
                    <a:pt x="604" y="98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24"/>
          <p:cNvGrpSpPr/>
          <p:nvPr/>
        </p:nvGrpSpPr>
        <p:grpSpPr>
          <a:xfrm>
            <a:off x="8604595" y="3896416"/>
            <a:ext cx="358117" cy="375016"/>
            <a:chOff x="2051100" y="1889075"/>
            <a:chExt cx="724200" cy="758375"/>
          </a:xfrm>
        </p:grpSpPr>
        <p:sp>
          <p:nvSpPr>
            <p:cNvPr id="143" name="Google Shape;143;p24"/>
            <p:cNvSpPr/>
            <p:nvPr/>
          </p:nvSpPr>
          <p:spPr>
            <a:xfrm>
              <a:off x="2212848" y="1889075"/>
              <a:ext cx="465205" cy="536238"/>
            </a:xfrm>
            <a:custGeom>
              <a:rect b="b" l="l" r="r" t="t"/>
              <a:pathLst>
                <a:path extrusionOk="0" h="5994" w="5200">
                  <a:moveTo>
                    <a:pt x="2318" y="1208"/>
                  </a:moveTo>
                  <a:cubicBezTo>
                    <a:pt x="2552" y="1208"/>
                    <a:pt x="2817" y="1304"/>
                    <a:pt x="3027" y="1493"/>
                  </a:cubicBezTo>
                  <a:cubicBezTo>
                    <a:pt x="3542" y="1957"/>
                    <a:pt x="3948" y="2800"/>
                    <a:pt x="3941" y="3549"/>
                  </a:cubicBezTo>
                  <a:cubicBezTo>
                    <a:pt x="3938" y="3849"/>
                    <a:pt x="3841" y="4189"/>
                    <a:pt x="3680" y="4402"/>
                  </a:cubicBezTo>
                  <a:cubicBezTo>
                    <a:pt x="3560" y="4560"/>
                    <a:pt x="3487" y="4612"/>
                    <a:pt x="3329" y="4698"/>
                  </a:cubicBezTo>
                  <a:cubicBezTo>
                    <a:pt x="3323" y="4701"/>
                    <a:pt x="3300" y="4710"/>
                    <a:pt x="3281" y="4719"/>
                  </a:cubicBezTo>
                  <a:lnTo>
                    <a:pt x="3281" y="4719"/>
                  </a:lnTo>
                  <a:cubicBezTo>
                    <a:pt x="3254" y="4726"/>
                    <a:pt x="3184" y="4750"/>
                    <a:pt x="3184" y="4750"/>
                  </a:cubicBezTo>
                  <a:lnTo>
                    <a:pt x="3184" y="4750"/>
                  </a:lnTo>
                  <a:cubicBezTo>
                    <a:pt x="3184" y="4750"/>
                    <a:pt x="3184" y="4749"/>
                    <a:pt x="3185" y="4749"/>
                  </a:cubicBezTo>
                  <a:lnTo>
                    <a:pt x="3185" y="4749"/>
                  </a:lnTo>
                  <a:cubicBezTo>
                    <a:pt x="3147" y="4760"/>
                    <a:pt x="3113" y="4767"/>
                    <a:pt x="3075" y="4777"/>
                  </a:cubicBezTo>
                  <a:cubicBezTo>
                    <a:pt x="3068" y="4779"/>
                    <a:pt x="3062" y="4780"/>
                    <a:pt x="3057" y="4781"/>
                  </a:cubicBezTo>
                  <a:lnTo>
                    <a:pt x="3057" y="4781"/>
                  </a:lnTo>
                  <a:cubicBezTo>
                    <a:pt x="3055" y="4781"/>
                    <a:pt x="3049" y="4780"/>
                    <a:pt x="3040" y="4780"/>
                  </a:cubicBezTo>
                  <a:cubicBezTo>
                    <a:pt x="2965" y="4784"/>
                    <a:pt x="2889" y="4784"/>
                    <a:pt x="2813" y="4784"/>
                  </a:cubicBezTo>
                  <a:cubicBezTo>
                    <a:pt x="2800" y="4782"/>
                    <a:pt x="2769" y="4778"/>
                    <a:pt x="2748" y="4775"/>
                  </a:cubicBezTo>
                  <a:lnTo>
                    <a:pt x="2748" y="4775"/>
                  </a:lnTo>
                  <a:cubicBezTo>
                    <a:pt x="2719" y="4770"/>
                    <a:pt x="2691" y="4765"/>
                    <a:pt x="2662" y="4760"/>
                  </a:cubicBezTo>
                  <a:cubicBezTo>
                    <a:pt x="2586" y="4743"/>
                    <a:pt x="2514" y="4715"/>
                    <a:pt x="2439" y="4694"/>
                  </a:cubicBezTo>
                  <a:cubicBezTo>
                    <a:pt x="2431" y="4693"/>
                    <a:pt x="2403" y="4682"/>
                    <a:pt x="2390" y="4677"/>
                  </a:cubicBezTo>
                  <a:lnTo>
                    <a:pt x="2390" y="4677"/>
                  </a:lnTo>
                  <a:cubicBezTo>
                    <a:pt x="2347" y="4656"/>
                    <a:pt x="2305" y="4634"/>
                    <a:pt x="2263" y="4612"/>
                  </a:cubicBezTo>
                  <a:cubicBezTo>
                    <a:pt x="1992" y="4467"/>
                    <a:pt x="1809" y="4302"/>
                    <a:pt x="1668" y="4072"/>
                  </a:cubicBezTo>
                  <a:cubicBezTo>
                    <a:pt x="1232" y="3371"/>
                    <a:pt x="1282" y="2496"/>
                    <a:pt x="1491" y="1690"/>
                  </a:cubicBezTo>
                  <a:lnTo>
                    <a:pt x="1491" y="1690"/>
                  </a:lnTo>
                  <a:cubicBezTo>
                    <a:pt x="1604" y="1639"/>
                    <a:pt x="1703" y="1555"/>
                    <a:pt x="1775" y="1445"/>
                  </a:cubicBezTo>
                  <a:cubicBezTo>
                    <a:pt x="1783" y="1433"/>
                    <a:pt x="1790" y="1423"/>
                    <a:pt x="1795" y="1415"/>
                  </a:cubicBezTo>
                  <a:lnTo>
                    <a:pt x="1795" y="1415"/>
                  </a:lnTo>
                  <a:cubicBezTo>
                    <a:pt x="1818" y="1392"/>
                    <a:pt x="1841" y="1369"/>
                    <a:pt x="1864" y="1349"/>
                  </a:cubicBezTo>
                  <a:lnTo>
                    <a:pt x="1864" y="1349"/>
                  </a:lnTo>
                  <a:cubicBezTo>
                    <a:pt x="1843" y="1369"/>
                    <a:pt x="1835" y="1376"/>
                    <a:pt x="1835" y="1376"/>
                  </a:cubicBezTo>
                  <a:cubicBezTo>
                    <a:pt x="1836" y="1376"/>
                    <a:pt x="1883" y="1333"/>
                    <a:pt x="1902" y="1321"/>
                  </a:cubicBezTo>
                  <a:cubicBezTo>
                    <a:pt x="1933" y="1304"/>
                    <a:pt x="1966" y="1284"/>
                    <a:pt x="2000" y="1267"/>
                  </a:cubicBezTo>
                  <a:lnTo>
                    <a:pt x="2000" y="1267"/>
                  </a:lnTo>
                  <a:cubicBezTo>
                    <a:pt x="2004" y="1266"/>
                    <a:pt x="2009" y="1265"/>
                    <a:pt x="2016" y="1263"/>
                  </a:cubicBezTo>
                  <a:cubicBezTo>
                    <a:pt x="2053" y="1249"/>
                    <a:pt x="2091" y="1239"/>
                    <a:pt x="2129" y="1228"/>
                  </a:cubicBezTo>
                  <a:cubicBezTo>
                    <a:pt x="2136" y="1227"/>
                    <a:pt x="2168" y="1220"/>
                    <a:pt x="2191" y="1215"/>
                  </a:cubicBezTo>
                  <a:lnTo>
                    <a:pt x="2191" y="1215"/>
                  </a:lnTo>
                  <a:cubicBezTo>
                    <a:pt x="2219" y="1215"/>
                    <a:pt x="2304" y="1208"/>
                    <a:pt x="2318" y="1208"/>
                  </a:cubicBezTo>
                  <a:close/>
                  <a:moveTo>
                    <a:pt x="2332" y="0"/>
                  </a:moveTo>
                  <a:cubicBezTo>
                    <a:pt x="2317" y="0"/>
                    <a:pt x="2302" y="1"/>
                    <a:pt x="2287" y="1"/>
                  </a:cubicBezTo>
                  <a:cubicBezTo>
                    <a:pt x="1655" y="15"/>
                    <a:pt x="1080" y="303"/>
                    <a:pt x="730" y="836"/>
                  </a:cubicBezTo>
                  <a:cubicBezTo>
                    <a:pt x="721" y="850"/>
                    <a:pt x="713" y="863"/>
                    <a:pt x="705" y="877"/>
                  </a:cubicBezTo>
                  <a:lnTo>
                    <a:pt x="705" y="877"/>
                  </a:lnTo>
                  <a:cubicBezTo>
                    <a:pt x="539" y="947"/>
                    <a:pt x="403" y="1089"/>
                    <a:pt x="351" y="1273"/>
                  </a:cubicBezTo>
                  <a:cubicBezTo>
                    <a:pt x="49" y="2367"/>
                    <a:pt x="1" y="3608"/>
                    <a:pt x="585" y="4619"/>
                  </a:cubicBezTo>
                  <a:cubicBezTo>
                    <a:pt x="1047" y="5414"/>
                    <a:pt x="1962" y="5994"/>
                    <a:pt x="2892" y="5994"/>
                  </a:cubicBezTo>
                  <a:cubicBezTo>
                    <a:pt x="2931" y="5994"/>
                    <a:pt x="2970" y="5993"/>
                    <a:pt x="3009" y="5991"/>
                  </a:cubicBezTo>
                  <a:cubicBezTo>
                    <a:pt x="4206" y="5925"/>
                    <a:pt x="5004" y="4952"/>
                    <a:pt x="5131" y="3811"/>
                  </a:cubicBezTo>
                  <a:cubicBezTo>
                    <a:pt x="5200" y="3185"/>
                    <a:pt x="5038" y="2563"/>
                    <a:pt x="4794" y="1992"/>
                  </a:cubicBezTo>
                  <a:cubicBezTo>
                    <a:pt x="4581" y="1503"/>
                    <a:pt x="4299" y="1026"/>
                    <a:pt x="3903" y="661"/>
                  </a:cubicBezTo>
                  <a:cubicBezTo>
                    <a:pt x="3474" y="265"/>
                    <a:pt x="2927" y="0"/>
                    <a:pt x="2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2051100" y="2344350"/>
              <a:ext cx="139114" cy="108429"/>
            </a:xfrm>
            <a:custGeom>
              <a:rect b="b" l="l" r="r" t="t"/>
              <a:pathLst>
                <a:path extrusionOk="0" h="1212" w="1555">
                  <a:moveTo>
                    <a:pt x="777" y="1"/>
                  </a:moveTo>
                  <a:cubicBezTo>
                    <a:pt x="0" y="1"/>
                    <a:pt x="0" y="1211"/>
                    <a:pt x="777" y="1211"/>
                  </a:cubicBezTo>
                  <a:cubicBezTo>
                    <a:pt x="1554" y="1211"/>
                    <a:pt x="1554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2148614" y="2495990"/>
              <a:ext cx="139114" cy="108429"/>
            </a:xfrm>
            <a:custGeom>
              <a:rect b="b" l="l" r="r" t="t"/>
              <a:pathLst>
                <a:path extrusionOk="0" h="1212" w="1555">
                  <a:moveTo>
                    <a:pt x="777" y="1"/>
                  </a:moveTo>
                  <a:cubicBezTo>
                    <a:pt x="0" y="1"/>
                    <a:pt x="0" y="1211"/>
                    <a:pt x="777" y="1211"/>
                  </a:cubicBezTo>
                  <a:cubicBezTo>
                    <a:pt x="1554" y="1211"/>
                    <a:pt x="1554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2408503" y="2539379"/>
              <a:ext cx="139114" cy="10807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2635828" y="2452958"/>
              <a:ext cx="139472" cy="10807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7"/>
                    <a:pt x="781" y="1207"/>
                  </a:cubicBezTo>
                  <a:cubicBezTo>
                    <a:pt x="1558" y="1207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24"/>
          <p:cNvGrpSpPr/>
          <p:nvPr/>
        </p:nvGrpSpPr>
        <p:grpSpPr>
          <a:xfrm rot="1260079">
            <a:off x="8203224" y="891302"/>
            <a:ext cx="505161" cy="236880"/>
            <a:chOff x="-5693217" y="1524735"/>
            <a:chExt cx="505146" cy="236873"/>
          </a:xfrm>
        </p:grpSpPr>
        <p:sp>
          <p:nvSpPr>
            <p:cNvPr id="149" name="Google Shape;149;p24"/>
            <p:cNvSpPr/>
            <p:nvPr/>
          </p:nvSpPr>
          <p:spPr>
            <a:xfrm>
              <a:off x="-5693217" y="1525675"/>
              <a:ext cx="505146" cy="235933"/>
            </a:xfrm>
            <a:custGeom>
              <a:rect b="b" l="l" r="r" t="t"/>
              <a:pathLst>
                <a:path extrusionOk="0" h="3013" w="6451">
                  <a:moveTo>
                    <a:pt x="6081" y="1"/>
                  </a:moveTo>
                  <a:cubicBezTo>
                    <a:pt x="5964" y="1"/>
                    <a:pt x="5854" y="67"/>
                    <a:pt x="5824" y="219"/>
                  </a:cubicBezTo>
                  <a:cubicBezTo>
                    <a:pt x="5586" y="1391"/>
                    <a:pt x="4534" y="2364"/>
                    <a:pt x="3317" y="2409"/>
                  </a:cubicBezTo>
                  <a:cubicBezTo>
                    <a:pt x="3289" y="2410"/>
                    <a:pt x="3261" y="2410"/>
                    <a:pt x="3233" y="2410"/>
                  </a:cubicBezTo>
                  <a:cubicBezTo>
                    <a:pt x="2055" y="2410"/>
                    <a:pt x="961" y="1564"/>
                    <a:pt x="645" y="432"/>
                  </a:cubicBezTo>
                  <a:cubicBezTo>
                    <a:pt x="604" y="282"/>
                    <a:pt x="487" y="218"/>
                    <a:pt x="367" y="218"/>
                  </a:cubicBezTo>
                  <a:cubicBezTo>
                    <a:pt x="186" y="218"/>
                    <a:pt x="0" y="365"/>
                    <a:pt x="64" y="590"/>
                  </a:cubicBezTo>
                  <a:cubicBezTo>
                    <a:pt x="443" y="1965"/>
                    <a:pt x="1774" y="3013"/>
                    <a:pt x="3208" y="3013"/>
                  </a:cubicBezTo>
                  <a:cubicBezTo>
                    <a:pt x="3244" y="3013"/>
                    <a:pt x="3281" y="3012"/>
                    <a:pt x="3317" y="3011"/>
                  </a:cubicBezTo>
                  <a:cubicBezTo>
                    <a:pt x="4789" y="2956"/>
                    <a:pt x="6116" y="1818"/>
                    <a:pt x="6405" y="380"/>
                  </a:cubicBezTo>
                  <a:cubicBezTo>
                    <a:pt x="6450" y="151"/>
                    <a:pt x="6258" y="1"/>
                    <a:pt x="6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-5522904" y="1524735"/>
              <a:ext cx="60921" cy="47453"/>
            </a:xfrm>
            <a:custGeom>
              <a:rect b="b" l="l" r="r" t="t"/>
              <a:pathLst>
                <a:path extrusionOk="0" h="606" w="778">
                  <a:moveTo>
                    <a:pt x="389" y="0"/>
                  </a:moveTo>
                  <a:cubicBezTo>
                    <a:pt x="0" y="0"/>
                    <a:pt x="0" y="606"/>
                    <a:pt x="389" y="606"/>
                  </a:cubicBezTo>
                  <a:cubicBezTo>
                    <a:pt x="778" y="606"/>
                    <a:pt x="778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-5418681" y="1534445"/>
              <a:ext cx="61156" cy="47140"/>
            </a:xfrm>
            <a:custGeom>
              <a:rect b="b" l="l" r="r" t="t"/>
              <a:pathLst>
                <a:path extrusionOk="0" h="602" w="781">
                  <a:moveTo>
                    <a:pt x="392" y="0"/>
                  </a:moveTo>
                  <a:cubicBezTo>
                    <a:pt x="0" y="0"/>
                    <a:pt x="0" y="602"/>
                    <a:pt x="392" y="602"/>
                  </a:cubicBezTo>
                  <a:cubicBezTo>
                    <a:pt x="781" y="602"/>
                    <a:pt x="781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24"/>
          <p:cNvGrpSpPr/>
          <p:nvPr/>
        </p:nvGrpSpPr>
        <p:grpSpPr>
          <a:xfrm rot="10800000">
            <a:off x="2345877" y="-184666"/>
            <a:ext cx="766881" cy="562914"/>
            <a:chOff x="-6892059" y="1900832"/>
            <a:chExt cx="1000106" cy="734108"/>
          </a:xfrm>
        </p:grpSpPr>
        <p:sp>
          <p:nvSpPr>
            <p:cNvPr id="153" name="Google Shape;153;p24"/>
            <p:cNvSpPr/>
            <p:nvPr/>
          </p:nvSpPr>
          <p:spPr>
            <a:xfrm>
              <a:off x="-6892059" y="2313889"/>
              <a:ext cx="303823" cy="321051"/>
            </a:xfrm>
            <a:custGeom>
              <a:rect b="b" l="l" r="r" t="t"/>
              <a:pathLst>
                <a:path extrusionOk="0" h="4100" w="3880">
                  <a:moveTo>
                    <a:pt x="665" y="0"/>
                  </a:moveTo>
                  <a:cubicBezTo>
                    <a:pt x="503" y="0"/>
                    <a:pt x="340" y="60"/>
                    <a:pt x="235" y="176"/>
                  </a:cubicBezTo>
                  <a:cubicBezTo>
                    <a:pt x="1" y="430"/>
                    <a:pt x="11" y="778"/>
                    <a:pt x="235" y="1029"/>
                  </a:cubicBezTo>
                  <a:cubicBezTo>
                    <a:pt x="1087" y="1995"/>
                    <a:pt x="1940" y="2958"/>
                    <a:pt x="2793" y="3924"/>
                  </a:cubicBezTo>
                  <a:cubicBezTo>
                    <a:pt x="2897" y="4042"/>
                    <a:pt x="3056" y="4099"/>
                    <a:pt x="3216" y="4099"/>
                  </a:cubicBezTo>
                  <a:cubicBezTo>
                    <a:pt x="3379" y="4099"/>
                    <a:pt x="3542" y="4040"/>
                    <a:pt x="3649" y="3924"/>
                  </a:cubicBezTo>
                  <a:cubicBezTo>
                    <a:pt x="3879" y="3669"/>
                    <a:pt x="3873" y="3322"/>
                    <a:pt x="3649" y="3071"/>
                  </a:cubicBezTo>
                  <a:cubicBezTo>
                    <a:pt x="2793" y="2105"/>
                    <a:pt x="1940" y="1142"/>
                    <a:pt x="1087" y="176"/>
                  </a:cubicBezTo>
                  <a:cubicBezTo>
                    <a:pt x="983" y="58"/>
                    <a:pt x="824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-6601236" y="2110454"/>
              <a:ext cx="217923" cy="321599"/>
            </a:xfrm>
            <a:custGeom>
              <a:rect b="b" l="l" r="r" t="t"/>
              <a:pathLst>
                <a:path extrusionOk="0" h="4107" w="2783">
                  <a:moveTo>
                    <a:pt x="663" y="0"/>
                  </a:moveTo>
                  <a:cubicBezTo>
                    <a:pt x="558" y="0"/>
                    <a:pt x="454" y="26"/>
                    <a:pt x="368" y="82"/>
                  </a:cubicBezTo>
                  <a:cubicBezTo>
                    <a:pt x="76" y="271"/>
                    <a:pt x="0" y="604"/>
                    <a:pt x="152" y="910"/>
                  </a:cubicBezTo>
                  <a:cubicBezTo>
                    <a:pt x="630" y="1876"/>
                    <a:pt x="1111" y="2843"/>
                    <a:pt x="1589" y="3809"/>
                  </a:cubicBezTo>
                  <a:cubicBezTo>
                    <a:pt x="1684" y="3998"/>
                    <a:pt x="1905" y="4107"/>
                    <a:pt x="2120" y="4107"/>
                  </a:cubicBezTo>
                  <a:cubicBezTo>
                    <a:pt x="2225" y="4107"/>
                    <a:pt x="2328" y="4081"/>
                    <a:pt x="2414" y="4025"/>
                  </a:cubicBezTo>
                  <a:cubicBezTo>
                    <a:pt x="2706" y="3836"/>
                    <a:pt x="2782" y="3503"/>
                    <a:pt x="2631" y="3197"/>
                  </a:cubicBezTo>
                  <a:cubicBezTo>
                    <a:pt x="2153" y="2231"/>
                    <a:pt x="1672" y="1264"/>
                    <a:pt x="1194" y="298"/>
                  </a:cubicBezTo>
                  <a:cubicBezTo>
                    <a:pt x="1099" y="109"/>
                    <a:pt x="877" y="0"/>
                    <a:pt x="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-6343849" y="1983757"/>
              <a:ext cx="175090" cy="347987"/>
            </a:xfrm>
            <a:custGeom>
              <a:rect b="b" l="l" r="r" t="t"/>
              <a:pathLst>
                <a:path extrusionOk="0" h="4444" w="2236">
                  <a:moveTo>
                    <a:pt x="671" y="0"/>
                  </a:moveTo>
                  <a:cubicBezTo>
                    <a:pt x="618" y="0"/>
                    <a:pt x="565" y="8"/>
                    <a:pt x="513" y="25"/>
                  </a:cubicBezTo>
                  <a:cubicBezTo>
                    <a:pt x="200" y="125"/>
                    <a:pt x="1" y="441"/>
                    <a:pt x="90" y="768"/>
                  </a:cubicBezTo>
                  <a:cubicBezTo>
                    <a:pt x="389" y="1844"/>
                    <a:pt x="685" y="2920"/>
                    <a:pt x="981" y="3996"/>
                  </a:cubicBezTo>
                  <a:cubicBezTo>
                    <a:pt x="1052" y="4249"/>
                    <a:pt x="1306" y="4444"/>
                    <a:pt x="1567" y="4444"/>
                  </a:cubicBezTo>
                  <a:cubicBezTo>
                    <a:pt x="1619" y="4444"/>
                    <a:pt x="1672" y="4436"/>
                    <a:pt x="1723" y="4419"/>
                  </a:cubicBezTo>
                  <a:cubicBezTo>
                    <a:pt x="2036" y="4316"/>
                    <a:pt x="2236" y="4000"/>
                    <a:pt x="2146" y="3677"/>
                  </a:cubicBezTo>
                  <a:cubicBezTo>
                    <a:pt x="1850" y="2600"/>
                    <a:pt x="1551" y="1524"/>
                    <a:pt x="1256" y="448"/>
                  </a:cubicBezTo>
                  <a:cubicBezTo>
                    <a:pt x="1187" y="193"/>
                    <a:pt x="932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-5995159" y="1900832"/>
              <a:ext cx="103206" cy="321364"/>
            </a:xfrm>
            <a:custGeom>
              <a:rect b="b" l="l" r="r" t="t"/>
              <a:pathLst>
                <a:path extrusionOk="0" h="4104" w="1318">
                  <a:moveTo>
                    <a:pt x="643" y="0"/>
                  </a:moveTo>
                  <a:cubicBezTo>
                    <a:pt x="634" y="0"/>
                    <a:pt x="625" y="0"/>
                    <a:pt x="616" y="1"/>
                  </a:cubicBezTo>
                  <a:cubicBezTo>
                    <a:pt x="296" y="15"/>
                    <a:pt x="0" y="266"/>
                    <a:pt x="11" y="603"/>
                  </a:cubicBezTo>
                  <a:cubicBezTo>
                    <a:pt x="42" y="1569"/>
                    <a:pt x="69" y="2535"/>
                    <a:pt x="100" y="3498"/>
                  </a:cubicBezTo>
                  <a:cubicBezTo>
                    <a:pt x="107" y="3807"/>
                    <a:pt x="357" y="4103"/>
                    <a:pt x="680" y="4103"/>
                  </a:cubicBezTo>
                  <a:cubicBezTo>
                    <a:pt x="687" y="4103"/>
                    <a:pt x="695" y="4103"/>
                    <a:pt x="702" y="4103"/>
                  </a:cubicBezTo>
                  <a:cubicBezTo>
                    <a:pt x="1022" y="4089"/>
                    <a:pt x="1317" y="3838"/>
                    <a:pt x="1307" y="3498"/>
                  </a:cubicBezTo>
                  <a:cubicBezTo>
                    <a:pt x="1276" y="2535"/>
                    <a:pt x="1249" y="1569"/>
                    <a:pt x="1218" y="603"/>
                  </a:cubicBezTo>
                  <a:cubicBezTo>
                    <a:pt x="1211" y="298"/>
                    <a:pt x="963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24"/>
          <p:cNvSpPr/>
          <p:nvPr/>
        </p:nvSpPr>
        <p:spPr>
          <a:xfrm rot="1919972">
            <a:off x="4581502" y="4568123"/>
            <a:ext cx="1204117" cy="293895"/>
          </a:xfrm>
          <a:custGeom>
            <a:rect b="b" l="l" r="r" t="t"/>
            <a:pathLst>
              <a:path extrusionOk="0" h="5963" w="24431">
                <a:moveTo>
                  <a:pt x="14912" y="1"/>
                </a:moveTo>
                <a:cubicBezTo>
                  <a:pt x="13709" y="1"/>
                  <a:pt x="12763" y="862"/>
                  <a:pt x="12059" y="1755"/>
                </a:cubicBezTo>
                <a:cubicBezTo>
                  <a:pt x="11712" y="2195"/>
                  <a:pt x="11406" y="2659"/>
                  <a:pt x="11035" y="3078"/>
                </a:cubicBezTo>
                <a:cubicBezTo>
                  <a:pt x="10711" y="3443"/>
                  <a:pt x="10306" y="3821"/>
                  <a:pt x="9896" y="3990"/>
                </a:cubicBezTo>
                <a:cubicBezTo>
                  <a:pt x="9660" y="4086"/>
                  <a:pt x="9509" y="4104"/>
                  <a:pt x="9294" y="4104"/>
                </a:cubicBezTo>
                <a:cubicBezTo>
                  <a:pt x="9271" y="4104"/>
                  <a:pt x="9247" y="4103"/>
                  <a:pt x="9222" y="4103"/>
                </a:cubicBezTo>
                <a:cubicBezTo>
                  <a:pt x="9213" y="4103"/>
                  <a:pt x="9148" y="4094"/>
                  <a:pt x="9148" y="4094"/>
                </a:cubicBezTo>
                <a:lnTo>
                  <a:pt x="9148" y="4094"/>
                </a:lnTo>
                <a:cubicBezTo>
                  <a:pt x="9147" y="4094"/>
                  <a:pt x="9157" y="4096"/>
                  <a:pt x="9185" y="4100"/>
                </a:cubicBezTo>
                <a:cubicBezTo>
                  <a:pt x="9123" y="4093"/>
                  <a:pt x="9064" y="4079"/>
                  <a:pt x="9002" y="4062"/>
                </a:cubicBezTo>
                <a:cubicBezTo>
                  <a:pt x="8947" y="4048"/>
                  <a:pt x="8889" y="4031"/>
                  <a:pt x="8830" y="4010"/>
                </a:cubicBezTo>
                <a:cubicBezTo>
                  <a:pt x="8815" y="4004"/>
                  <a:pt x="8805" y="4000"/>
                  <a:pt x="8798" y="3998"/>
                </a:cubicBezTo>
                <a:lnTo>
                  <a:pt x="8798" y="3998"/>
                </a:lnTo>
                <a:cubicBezTo>
                  <a:pt x="8792" y="3994"/>
                  <a:pt x="8780" y="3987"/>
                  <a:pt x="8758" y="3976"/>
                </a:cubicBezTo>
                <a:cubicBezTo>
                  <a:pt x="8373" y="3773"/>
                  <a:pt x="8129" y="3529"/>
                  <a:pt x="7809" y="3157"/>
                </a:cubicBezTo>
                <a:cubicBezTo>
                  <a:pt x="7156" y="2398"/>
                  <a:pt x="6613" y="1521"/>
                  <a:pt x="5732" y="995"/>
                </a:cubicBezTo>
                <a:cubicBezTo>
                  <a:pt x="5152" y="646"/>
                  <a:pt x="4471" y="469"/>
                  <a:pt x="3791" y="469"/>
                </a:cubicBezTo>
                <a:cubicBezTo>
                  <a:pt x="3117" y="469"/>
                  <a:pt x="2444" y="642"/>
                  <a:pt x="1871" y="995"/>
                </a:cubicBezTo>
                <a:cubicBezTo>
                  <a:pt x="716" y="1703"/>
                  <a:pt x="1" y="3058"/>
                  <a:pt x="80" y="4412"/>
                </a:cubicBezTo>
                <a:cubicBezTo>
                  <a:pt x="100" y="4739"/>
                  <a:pt x="344" y="5018"/>
                  <a:pt x="685" y="5018"/>
                </a:cubicBezTo>
                <a:cubicBezTo>
                  <a:pt x="998" y="5018"/>
                  <a:pt x="1307" y="4739"/>
                  <a:pt x="1290" y="4412"/>
                </a:cubicBezTo>
                <a:lnTo>
                  <a:pt x="1287" y="4412"/>
                </a:lnTo>
                <a:cubicBezTo>
                  <a:pt x="1228" y="3429"/>
                  <a:pt x="1716" y="2449"/>
                  <a:pt x="2607" y="1961"/>
                </a:cubicBezTo>
                <a:cubicBezTo>
                  <a:pt x="2974" y="1760"/>
                  <a:pt x="3378" y="1674"/>
                  <a:pt x="3792" y="1674"/>
                </a:cubicBezTo>
                <a:cubicBezTo>
                  <a:pt x="3883" y="1674"/>
                  <a:pt x="3974" y="1678"/>
                  <a:pt x="4065" y="1686"/>
                </a:cubicBezTo>
                <a:cubicBezTo>
                  <a:pt x="4268" y="1706"/>
                  <a:pt x="4532" y="1772"/>
                  <a:pt x="4752" y="1854"/>
                </a:cubicBezTo>
                <a:cubicBezTo>
                  <a:pt x="4845" y="1889"/>
                  <a:pt x="4959" y="1944"/>
                  <a:pt x="5059" y="1999"/>
                </a:cubicBezTo>
                <a:cubicBezTo>
                  <a:pt x="5100" y="2023"/>
                  <a:pt x="5144" y="2050"/>
                  <a:pt x="5186" y="2078"/>
                </a:cubicBezTo>
                <a:cubicBezTo>
                  <a:pt x="5230" y="2105"/>
                  <a:pt x="5272" y="2133"/>
                  <a:pt x="5313" y="2160"/>
                </a:cubicBezTo>
                <a:cubicBezTo>
                  <a:pt x="5330" y="2173"/>
                  <a:pt x="5344" y="2183"/>
                  <a:pt x="5354" y="2191"/>
                </a:cubicBezTo>
                <a:lnTo>
                  <a:pt x="5354" y="2191"/>
                </a:lnTo>
                <a:cubicBezTo>
                  <a:pt x="6107" y="2793"/>
                  <a:pt x="6582" y="3663"/>
                  <a:pt x="7256" y="4340"/>
                </a:cubicBezTo>
                <a:cubicBezTo>
                  <a:pt x="7830" y="4917"/>
                  <a:pt x="8570" y="5311"/>
                  <a:pt x="9361" y="5311"/>
                </a:cubicBezTo>
                <a:cubicBezTo>
                  <a:pt x="9598" y="5311"/>
                  <a:pt x="9839" y="5276"/>
                  <a:pt x="10082" y="5200"/>
                </a:cubicBezTo>
                <a:cubicBezTo>
                  <a:pt x="11234" y="4842"/>
                  <a:pt x="12004" y="3845"/>
                  <a:pt x="12685" y="2913"/>
                </a:cubicBezTo>
                <a:cubicBezTo>
                  <a:pt x="12998" y="2483"/>
                  <a:pt x="13335" y="2064"/>
                  <a:pt x="13741" y="1717"/>
                </a:cubicBezTo>
                <a:cubicBezTo>
                  <a:pt x="14082" y="1417"/>
                  <a:pt x="14494" y="1211"/>
                  <a:pt x="14923" y="1211"/>
                </a:cubicBezTo>
                <a:cubicBezTo>
                  <a:pt x="14927" y="1211"/>
                  <a:pt x="14930" y="1211"/>
                  <a:pt x="14934" y="1211"/>
                </a:cubicBezTo>
                <a:cubicBezTo>
                  <a:pt x="15343" y="1211"/>
                  <a:pt x="15742" y="1414"/>
                  <a:pt x="16065" y="1703"/>
                </a:cubicBezTo>
                <a:cubicBezTo>
                  <a:pt x="16460" y="2057"/>
                  <a:pt x="16753" y="2456"/>
                  <a:pt x="17035" y="2900"/>
                </a:cubicBezTo>
                <a:cubicBezTo>
                  <a:pt x="17630" y="3838"/>
                  <a:pt x="18166" y="4829"/>
                  <a:pt x="19101" y="5475"/>
                </a:cubicBezTo>
                <a:cubicBezTo>
                  <a:pt x="19582" y="5810"/>
                  <a:pt x="20112" y="5962"/>
                  <a:pt x="20641" y="5962"/>
                </a:cubicBezTo>
                <a:cubicBezTo>
                  <a:pt x="21411" y="5962"/>
                  <a:pt x="22177" y="5639"/>
                  <a:pt x="22780" y="5083"/>
                </a:cubicBezTo>
                <a:cubicBezTo>
                  <a:pt x="23874" y="4072"/>
                  <a:pt x="24163" y="2556"/>
                  <a:pt x="24383" y="1149"/>
                </a:cubicBezTo>
                <a:cubicBezTo>
                  <a:pt x="24431" y="826"/>
                  <a:pt x="24300" y="499"/>
                  <a:pt x="23960" y="407"/>
                </a:cubicBezTo>
                <a:cubicBezTo>
                  <a:pt x="23914" y="394"/>
                  <a:pt x="23865" y="388"/>
                  <a:pt x="23815" y="388"/>
                </a:cubicBezTo>
                <a:cubicBezTo>
                  <a:pt x="23553" y="388"/>
                  <a:pt x="23260" y="555"/>
                  <a:pt x="23217" y="830"/>
                </a:cubicBezTo>
                <a:cubicBezTo>
                  <a:pt x="23042" y="1975"/>
                  <a:pt x="22873" y="3295"/>
                  <a:pt x="22010" y="4148"/>
                </a:cubicBezTo>
                <a:cubicBezTo>
                  <a:pt x="21670" y="4488"/>
                  <a:pt x="21209" y="4753"/>
                  <a:pt x="20762" y="4770"/>
                </a:cubicBezTo>
                <a:cubicBezTo>
                  <a:pt x="20738" y="4771"/>
                  <a:pt x="20714" y="4772"/>
                  <a:pt x="20691" y="4772"/>
                </a:cubicBezTo>
                <a:cubicBezTo>
                  <a:pt x="20278" y="4772"/>
                  <a:pt x="19898" y="4603"/>
                  <a:pt x="19586" y="4337"/>
                </a:cubicBezTo>
                <a:cubicBezTo>
                  <a:pt x="18778" y="3646"/>
                  <a:pt x="18365" y="2652"/>
                  <a:pt x="17743" y="1796"/>
                </a:cubicBezTo>
                <a:cubicBezTo>
                  <a:pt x="17069" y="871"/>
                  <a:pt x="16151" y="11"/>
                  <a:pt x="14934" y="1"/>
                </a:cubicBezTo>
                <a:cubicBezTo>
                  <a:pt x="14927" y="1"/>
                  <a:pt x="14919" y="1"/>
                  <a:pt x="149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4"/>
          <p:cNvSpPr/>
          <p:nvPr/>
        </p:nvSpPr>
        <p:spPr>
          <a:xfrm rot="3131597">
            <a:off x="4975379" y="-401149"/>
            <a:ext cx="1207553" cy="694562"/>
          </a:xfrm>
          <a:custGeom>
            <a:rect b="b" l="l" r="r" t="t"/>
            <a:pathLst>
              <a:path extrusionOk="0" h="16774" w="29163">
                <a:moveTo>
                  <a:pt x="20486" y="3341"/>
                </a:moveTo>
                <a:cubicBezTo>
                  <a:pt x="20540" y="3341"/>
                  <a:pt x="20594" y="3345"/>
                  <a:pt x="20649" y="3355"/>
                </a:cubicBezTo>
                <a:cubicBezTo>
                  <a:pt x="21186" y="3440"/>
                  <a:pt x="21578" y="3846"/>
                  <a:pt x="21815" y="4314"/>
                </a:cubicBezTo>
                <a:cubicBezTo>
                  <a:pt x="22283" y="5222"/>
                  <a:pt x="22355" y="6384"/>
                  <a:pt x="22289" y="7384"/>
                </a:cubicBezTo>
                <a:cubicBezTo>
                  <a:pt x="22284" y="7471"/>
                  <a:pt x="22277" y="7558"/>
                  <a:pt x="22268" y="7644"/>
                </a:cubicBezTo>
                <a:lnTo>
                  <a:pt x="22268" y="7644"/>
                </a:lnTo>
                <a:cubicBezTo>
                  <a:pt x="21715" y="7506"/>
                  <a:pt x="21183" y="7256"/>
                  <a:pt x="20704" y="6886"/>
                </a:cubicBezTo>
                <a:cubicBezTo>
                  <a:pt x="19910" y="6270"/>
                  <a:pt x="19050" y="5067"/>
                  <a:pt x="19521" y="4025"/>
                </a:cubicBezTo>
                <a:cubicBezTo>
                  <a:pt x="19699" y="3627"/>
                  <a:pt x="20056" y="3341"/>
                  <a:pt x="20486" y="3341"/>
                </a:cubicBezTo>
                <a:close/>
                <a:moveTo>
                  <a:pt x="10318" y="6883"/>
                </a:moveTo>
                <a:cubicBezTo>
                  <a:pt x="10648" y="6883"/>
                  <a:pt x="10972" y="7020"/>
                  <a:pt x="11245" y="7219"/>
                </a:cubicBezTo>
                <a:cubicBezTo>
                  <a:pt x="12136" y="7869"/>
                  <a:pt x="12476" y="9028"/>
                  <a:pt x="12490" y="10084"/>
                </a:cubicBezTo>
                <a:cubicBezTo>
                  <a:pt x="12511" y="11447"/>
                  <a:pt x="12016" y="12711"/>
                  <a:pt x="11188" y="13723"/>
                </a:cubicBezTo>
                <a:lnTo>
                  <a:pt x="11188" y="13723"/>
                </a:lnTo>
                <a:cubicBezTo>
                  <a:pt x="11076" y="13643"/>
                  <a:pt x="10966" y="13559"/>
                  <a:pt x="10860" y="13470"/>
                </a:cubicBezTo>
                <a:cubicBezTo>
                  <a:pt x="9347" y="12212"/>
                  <a:pt x="8291" y="9956"/>
                  <a:pt x="9003" y="8003"/>
                </a:cubicBezTo>
                <a:cubicBezTo>
                  <a:pt x="9158" y="7577"/>
                  <a:pt x="9443" y="7151"/>
                  <a:pt x="9877" y="6972"/>
                </a:cubicBezTo>
                <a:cubicBezTo>
                  <a:pt x="10022" y="6910"/>
                  <a:pt x="10171" y="6883"/>
                  <a:pt x="10318" y="6883"/>
                </a:cubicBezTo>
                <a:close/>
                <a:moveTo>
                  <a:pt x="28703" y="1"/>
                </a:moveTo>
                <a:cubicBezTo>
                  <a:pt x="28526" y="1"/>
                  <a:pt x="28335" y="151"/>
                  <a:pt x="28382" y="380"/>
                </a:cubicBezTo>
                <a:cubicBezTo>
                  <a:pt x="28853" y="2653"/>
                  <a:pt x="28259" y="5143"/>
                  <a:pt x="26422" y="6659"/>
                </a:cubicBezTo>
                <a:cubicBezTo>
                  <a:pt x="25543" y="7382"/>
                  <a:pt x="24442" y="7776"/>
                  <a:pt x="23346" y="7776"/>
                </a:cubicBezTo>
                <a:cubicBezTo>
                  <a:pt x="23185" y="7776"/>
                  <a:pt x="23024" y="7767"/>
                  <a:pt x="22864" y="7750"/>
                </a:cubicBezTo>
                <a:lnTo>
                  <a:pt x="22864" y="7750"/>
                </a:lnTo>
                <a:cubicBezTo>
                  <a:pt x="22972" y="6762"/>
                  <a:pt x="22908" y="5759"/>
                  <a:pt x="22640" y="4802"/>
                </a:cubicBezTo>
                <a:cubicBezTo>
                  <a:pt x="22475" y="4207"/>
                  <a:pt x="22197" y="3609"/>
                  <a:pt x="21708" y="3210"/>
                </a:cubicBezTo>
                <a:cubicBezTo>
                  <a:pt x="21362" y="2925"/>
                  <a:pt x="20915" y="2736"/>
                  <a:pt x="20467" y="2736"/>
                </a:cubicBezTo>
                <a:cubicBezTo>
                  <a:pt x="20319" y="2736"/>
                  <a:pt x="20172" y="2757"/>
                  <a:pt x="20027" y="2801"/>
                </a:cubicBezTo>
                <a:cubicBezTo>
                  <a:pt x="19494" y="2966"/>
                  <a:pt x="19102" y="3406"/>
                  <a:pt x="18913" y="3922"/>
                </a:cubicBezTo>
                <a:cubicBezTo>
                  <a:pt x="18679" y="4551"/>
                  <a:pt x="18813" y="5246"/>
                  <a:pt x="19088" y="5837"/>
                </a:cubicBezTo>
                <a:cubicBezTo>
                  <a:pt x="19681" y="7105"/>
                  <a:pt x="20868" y="7923"/>
                  <a:pt x="22187" y="8236"/>
                </a:cubicBezTo>
                <a:lnTo>
                  <a:pt x="22187" y="8236"/>
                </a:lnTo>
                <a:cubicBezTo>
                  <a:pt x="22062" y="8944"/>
                  <a:pt x="21841" y="9637"/>
                  <a:pt x="21536" y="10286"/>
                </a:cubicBezTo>
                <a:cubicBezTo>
                  <a:pt x="20663" y="12150"/>
                  <a:pt x="19123" y="13677"/>
                  <a:pt x="17163" y="14368"/>
                </a:cubicBezTo>
                <a:cubicBezTo>
                  <a:pt x="16383" y="14642"/>
                  <a:pt x="15548" y="14788"/>
                  <a:pt x="14717" y="14788"/>
                </a:cubicBezTo>
                <a:cubicBezTo>
                  <a:pt x="13665" y="14788"/>
                  <a:pt x="12619" y="14554"/>
                  <a:pt x="11701" y="14045"/>
                </a:cubicBezTo>
                <a:lnTo>
                  <a:pt x="11701" y="14045"/>
                </a:lnTo>
                <a:cubicBezTo>
                  <a:pt x="12362" y="13228"/>
                  <a:pt x="12827" y="12256"/>
                  <a:pt x="13006" y="11170"/>
                </a:cubicBezTo>
                <a:cubicBezTo>
                  <a:pt x="13205" y="9974"/>
                  <a:pt x="13088" y="8608"/>
                  <a:pt x="12394" y="7580"/>
                </a:cubicBezTo>
                <a:cubicBezTo>
                  <a:pt x="11923" y="6877"/>
                  <a:pt x="11139" y="6280"/>
                  <a:pt x="10309" y="6280"/>
                </a:cubicBezTo>
                <a:cubicBezTo>
                  <a:pt x="10024" y="6280"/>
                  <a:pt x="9733" y="6350"/>
                  <a:pt x="9447" y="6511"/>
                </a:cubicBezTo>
                <a:cubicBezTo>
                  <a:pt x="8446" y="7075"/>
                  <a:pt x="8157" y="8395"/>
                  <a:pt x="8192" y="9458"/>
                </a:cubicBezTo>
                <a:cubicBezTo>
                  <a:pt x="8233" y="10617"/>
                  <a:pt x="8649" y="11755"/>
                  <a:pt x="9323" y="12693"/>
                </a:cubicBezTo>
                <a:cubicBezTo>
                  <a:pt x="9731" y="13264"/>
                  <a:pt x="10223" y="13763"/>
                  <a:pt x="10784" y="14170"/>
                </a:cubicBezTo>
                <a:lnTo>
                  <a:pt x="10784" y="14170"/>
                </a:lnTo>
                <a:cubicBezTo>
                  <a:pt x="10322" y="14634"/>
                  <a:pt x="9784" y="15029"/>
                  <a:pt x="9192" y="15338"/>
                </a:cubicBezTo>
                <a:cubicBezTo>
                  <a:pt x="8089" y="15912"/>
                  <a:pt x="6884" y="16168"/>
                  <a:pt x="5672" y="16168"/>
                </a:cubicBezTo>
                <a:cubicBezTo>
                  <a:pt x="4520" y="16168"/>
                  <a:pt x="3361" y="15937"/>
                  <a:pt x="2274" y="15530"/>
                </a:cubicBezTo>
                <a:cubicBezTo>
                  <a:pt x="1693" y="15313"/>
                  <a:pt x="1133" y="15045"/>
                  <a:pt x="593" y="14739"/>
                </a:cubicBezTo>
                <a:cubicBezTo>
                  <a:pt x="542" y="14710"/>
                  <a:pt x="491" y="14697"/>
                  <a:pt x="444" y="14697"/>
                </a:cubicBezTo>
                <a:cubicBezTo>
                  <a:pt x="178" y="14697"/>
                  <a:pt x="1" y="15098"/>
                  <a:pt x="287" y="15262"/>
                </a:cubicBezTo>
                <a:lnTo>
                  <a:pt x="287" y="15258"/>
                </a:lnTo>
                <a:cubicBezTo>
                  <a:pt x="1926" y="16185"/>
                  <a:pt x="3801" y="16774"/>
                  <a:pt x="5679" y="16774"/>
                </a:cubicBezTo>
                <a:cubicBezTo>
                  <a:pt x="6540" y="16774"/>
                  <a:pt x="7401" y="16650"/>
                  <a:pt x="8240" y="16379"/>
                </a:cubicBezTo>
                <a:cubicBezTo>
                  <a:pt x="9400" y="16006"/>
                  <a:pt x="10462" y="15360"/>
                  <a:pt x="11295" y="14504"/>
                </a:cubicBezTo>
                <a:lnTo>
                  <a:pt x="11295" y="14504"/>
                </a:lnTo>
                <a:cubicBezTo>
                  <a:pt x="11534" y="14644"/>
                  <a:pt x="11784" y="14769"/>
                  <a:pt x="12043" y="14877"/>
                </a:cubicBezTo>
                <a:cubicBezTo>
                  <a:pt x="12890" y="15230"/>
                  <a:pt x="13798" y="15391"/>
                  <a:pt x="14709" y="15391"/>
                </a:cubicBezTo>
                <a:cubicBezTo>
                  <a:pt x="15103" y="15391"/>
                  <a:pt x="15497" y="15361"/>
                  <a:pt x="15887" y="15303"/>
                </a:cubicBezTo>
                <a:cubicBezTo>
                  <a:pt x="18284" y="14949"/>
                  <a:pt x="20364" y="13474"/>
                  <a:pt x="21615" y="11418"/>
                </a:cubicBezTo>
                <a:cubicBezTo>
                  <a:pt x="22181" y="10484"/>
                  <a:pt x="22582" y="9430"/>
                  <a:pt x="22778" y="8342"/>
                </a:cubicBezTo>
                <a:lnTo>
                  <a:pt x="22778" y="8342"/>
                </a:lnTo>
                <a:cubicBezTo>
                  <a:pt x="22989" y="8367"/>
                  <a:pt x="23202" y="8380"/>
                  <a:pt x="23414" y="8380"/>
                </a:cubicBezTo>
                <a:cubicBezTo>
                  <a:pt x="24006" y="8380"/>
                  <a:pt x="24597" y="8280"/>
                  <a:pt x="25147" y="8076"/>
                </a:cubicBezTo>
                <a:cubicBezTo>
                  <a:pt x="27605" y="7157"/>
                  <a:pt x="29053" y="4720"/>
                  <a:pt x="29142" y="2161"/>
                </a:cubicBezTo>
                <a:cubicBezTo>
                  <a:pt x="29163" y="1508"/>
                  <a:pt x="29098" y="858"/>
                  <a:pt x="28963" y="219"/>
                </a:cubicBezTo>
                <a:cubicBezTo>
                  <a:pt x="28932" y="67"/>
                  <a:pt x="28821" y="1"/>
                  <a:pt x="2870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966450" y="539500"/>
            <a:ext cx="7211100" cy="4064400"/>
          </a:xfrm>
          <a:prstGeom prst="roundRect">
            <a:avLst>
              <a:gd fmla="val 593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4"/>
          <p:cNvSpPr txBox="1"/>
          <p:nvPr>
            <p:ph type="title"/>
          </p:nvPr>
        </p:nvSpPr>
        <p:spPr>
          <a:xfrm>
            <a:off x="1758650" y="2325875"/>
            <a:ext cx="56268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1" name="Google Shape;161;p24"/>
          <p:cNvSpPr txBox="1"/>
          <p:nvPr>
            <p:ph idx="2" type="title"/>
          </p:nvPr>
        </p:nvSpPr>
        <p:spPr>
          <a:xfrm>
            <a:off x="3745950" y="1449145"/>
            <a:ext cx="16521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2" name="Google Shape;162;p24"/>
          <p:cNvSpPr txBox="1"/>
          <p:nvPr>
            <p:ph idx="1" type="subTitle"/>
          </p:nvPr>
        </p:nvSpPr>
        <p:spPr>
          <a:xfrm>
            <a:off x="1758600" y="3271250"/>
            <a:ext cx="56268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5"/>
          <p:cNvGrpSpPr/>
          <p:nvPr/>
        </p:nvGrpSpPr>
        <p:grpSpPr>
          <a:xfrm>
            <a:off x="6781699" y="4231198"/>
            <a:ext cx="829637" cy="1258244"/>
            <a:chOff x="6231425" y="3897450"/>
            <a:chExt cx="671282" cy="1018079"/>
          </a:xfrm>
        </p:grpSpPr>
        <p:sp>
          <p:nvSpPr>
            <p:cNvPr id="165" name="Google Shape;165;p25"/>
            <p:cNvSpPr/>
            <p:nvPr/>
          </p:nvSpPr>
          <p:spPr>
            <a:xfrm>
              <a:off x="6231425" y="3897450"/>
              <a:ext cx="671282" cy="1018079"/>
            </a:xfrm>
            <a:custGeom>
              <a:rect b="b" l="l" r="r" t="t"/>
              <a:pathLst>
                <a:path extrusionOk="0" h="26251" w="17310">
                  <a:moveTo>
                    <a:pt x="7940" y="1"/>
                  </a:moveTo>
                  <a:cubicBezTo>
                    <a:pt x="4694" y="1235"/>
                    <a:pt x="2009" y="3862"/>
                    <a:pt x="702" y="7077"/>
                  </a:cubicBezTo>
                  <a:cubicBezTo>
                    <a:pt x="283" y="8109"/>
                    <a:pt x="1" y="9264"/>
                    <a:pt x="303" y="10337"/>
                  </a:cubicBezTo>
                  <a:cubicBezTo>
                    <a:pt x="764" y="11973"/>
                    <a:pt x="2507" y="12988"/>
                    <a:pt x="4203" y="13111"/>
                  </a:cubicBezTo>
                  <a:cubicBezTo>
                    <a:pt x="4354" y="13122"/>
                    <a:pt x="4505" y="13127"/>
                    <a:pt x="4656" y="13127"/>
                  </a:cubicBezTo>
                  <a:cubicBezTo>
                    <a:pt x="6033" y="13127"/>
                    <a:pt x="7382" y="12700"/>
                    <a:pt x="8681" y="12204"/>
                  </a:cubicBezTo>
                  <a:lnTo>
                    <a:pt x="8681" y="12204"/>
                  </a:lnTo>
                  <a:cubicBezTo>
                    <a:pt x="5993" y="13316"/>
                    <a:pt x="3745" y="15466"/>
                    <a:pt x="2528" y="18111"/>
                  </a:cubicBezTo>
                  <a:cubicBezTo>
                    <a:pt x="1785" y="19727"/>
                    <a:pt x="1431" y="21649"/>
                    <a:pt x="2153" y="23272"/>
                  </a:cubicBezTo>
                  <a:cubicBezTo>
                    <a:pt x="3029" y="25237"/>
                    <a:pt x="5282" y="26250"/>
                    <a:pt x="7452" y="26250"/>
                  </a:cubicBezTo>
                  <a:cubicBezTo>
                    <a:pt x="7659" y="26250"/>
                    <a:pt x="7866" y="26241"/>
                    <a:pt x="8071" y="26222"/>
                  </a:cubicBezTo>
                  <a:cubicBezTo>
                    <a:pt x="10412" y="26006"/>
                    <a:pt x="15295" y="23671"/>
                    <a:pt x="17310" y="22461"/>
                  </a:cubicBezTo>
                  <a:cubicBezTo>
                    <a:pt x="16925" y="21498"/>
                    <a:pt x="16292" y="20580"/>
                    <a:pt x="15587" y="19820"/>
                  </a:cubicBezTo>
                  <a:cubicBezTo>
                    <a:pt x="14332" y="20480"/>
                    <a:pt x="12996" y="21116"/>
                    <a:pt x="11579" y="21116"/>
                  </a:cubicBezTo>
                  <a:cubicBezTo>
                    <a:pt x="11563" y="21116"/>
                    <a:pt x="11548" y="21116"/>
                    <a:pt x="11533" y="21116"/>
                  </a:cubicBezTo>
                  <a:cubicBezTo>
                    <a:pt x="10099" y="21102"/>
                    <a:pt x="8573" y="20226"/>
                    <a:pt x="8284" y="18819"/>
                  </a:cubicBezTo>
                  <a:cubicBezTo>
                    <a:pt x="8043" y="17650"/>
                    <a:pt x="8700" y="16481"/>
                    <a:pt x="9470" y="15567"/>
                  </a:cubicBezTo>
                  <a:cubicBezTo>
                    <a:pt x="10904" y="13871"/>
                    <a:pt x="12847" y="12613"/>
                    <a:pt x="14979" y="11994"/>
                  </a:cubicBezTo>
                  <a:cubicBezTo>
                    <a:pt x="14325" y="10742"/>
                    <a:pt x="13669" y="9487"/>
                    <a:pt x="13015" y="8232"/>
                  </a:cubicBezTo>
                  <a:cubicBezTo>
                    <a:pt x="11936" y="8810"/>
                    <a:pt x="10808" y="9398"/>
                    <a:pt x="9584" y="9450"/>
                  </a:cubicBezTo>
                  <a:cubicBezTo>
                    <a:pt x="9542" y="9451"/>
                    <a:pt x="9501" y="9452"/>
                    <a:pt x="9459" y="9452"/>
                  </a:cubicBezTo>
                  <a:cubicBezTo>
                    <a:pt x="8273" y="9452"/>
                    <a:pt x="7008" y="8794"/>
                    <a:pt x="6702" y="7651"/>
                  </a:cubicBezTo>
                  <a:cubicBezTo>
                    <a:pt x="6462" y="6757"/>
                    <a:pt x="6867" y="5791"/>
                    <a:pt x="7503" y="5120"/>
                  </a:cubicBezTo>
                  <a:cubicBezTo>
                    <a:pt x="8140" y="4447"/>
                    <a:pt x="8982" y="4013"/>
                    <a:pt x="9804" y="3594"/>
                  </a:cubicBezTo>
                  <a:cubicBezTo>
                    <a:pt x="9195" y="2359"/>
                    <a:pt x="8549" y="1235"/>
                    <a:pt x="79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6363436" y="3928785"/>
              <a:ext cx="524344" cy="854883"/>
            </a:xfrm>
            <a:custGeom>
              <a:rect b="b" l="l" r="r" t="t"/>
              <a:pathLst>
                <a:path extrusionOk="0" h="22043" w="13521">
                  <a:moveTo>
                    <a:pt x="5880" y="1"/>
                  </a:moveTo>
                  <a:cubicBezTo>
                    <a:pt x="5835" y="1"/>
                    <a:pt x="5788" y="11"/>
                    <a:pt x="5740" y="35"/>
                  </a:cubicBezTo>
                  <a:cubicBezTo>
                    <a:pt x="3350" y="1218"/>
                    <a:pt x="603" y="2758"/>
                    <a:pt x="286" y="5709"/>
                  </a:cubicBezTo>
                  <a:cubicBezTo>
                    <a:pt x="1" y="8363"/>
                    <a:pt x="2483" y="10113"/>
                    <a:pt x="4887" y="10282"/>
                  </a:cubicBezTo>
                  <a:cubicBezTo>
                    <a:pt x="5056" y="10293"/>
                    <a:pt x="5226" y="10299"/>
                    <a:pt x="5395" y="10299"/>
                  </a:cubicBezTo>
                  <a:cubicBezTo>
                    <a:pt x="6102" y="10299"/>
                    <a:pt x="6803" y="10200"/>
                    <a:pt x="7495" y="10048"/>
                  </a:cubicBezTo>
                  <a:lnTo>
                    <a:pt x="7495" y="10048"/>
                  </a:lnTo>
                  <a:cubicBezTo>
                    <a:pt x="5236" y="11421"/>
                    <a:pt x="3156" y="13181"/>
                    <a:pt x="2538" y="15848"/>
                  </a:cubicBezTo>
                  <a:cubicBezTo>
                    <a:pt x="2195" y="17324"/>
                    <a:pt x="2435" y="18991"/>
                    <a:pt x="3357" y="20222"/>
                  </a:cubicBezTo>
                  <a:cubicBezTo>
                    <a:pt x="4289" y="21474"/>
                    <a:pt x="5787" y="22043"/>
                    <a:pt x="7311" y="22043"/>
                  </a:cubicBezTo>
                  <a:cubicBezTo>
                    <a:pt x="7395" y="22043"/>
                    <a:pt x="7478" y="22041"/>
                    <a:pt x="7562" y="22038"/>
                  </a:cubicBezTo>
                  <a:cubicBezTo>
                    <a:pt x="9639" y="21952"/>
                    <a:pt x="11485" y="20896"/>
                    <a:pt x="13235" y="19875"/>
                  </a:cubicBezTo>
                  <a:cubicBezTo>
                    <a:pt x="13521" y="19712"/>
                    <a:pt x="13345" y="19312"/>
                    <a:pt x="13080" y="19312"/>
                  </a:cubicBezTo>
                  <a:cubicBezTo>
                    <a:pt x="13032" y="19312"/>
                    <a:pt x="12981" y="19326"/>
                    <a:pt x="12929" y="19356"/>
                  </a:cubicBezTo>
                  <a:cubicBezTo>
                    <a:pt x="11461" y="20212"/>
                    <a:pt x="9938" y="21106"/>
                    <a:pt x="8229" y="21371"/>
                  </a:cubicBezTo>
                  <a:cubicBezTo>
                    <a:pt x="7931" y="21417"/>
                    <a:pt x="7625" y="21441"/>
                    <a:pt x="7318" y="21441"/>
                  </a:cubicBezTo>
                  <a:cubicBezTo>
                    <a:pt x="6144" y="21441"/>
                    <a:pt x="4957" y="21082"/>
                    <a:pt x="4134" y="20215"/>
                  </a:cubicBezTo>
                  <a:cubicBezTo>
                    <a:pt x="3168" y="19204"/>
                    <a:pt x="2824" y="17667"/>
                    <a:pt x="3058" y="16309"/>
                  </a:cubicBezTo>
                  <a:cubicBezTo>
                    <a:pt x="3326" y="14783"/>
                    <a:pt x="4220" y="13445"/>
                    <a:pt x="5324" y="12389"/>
                  </a:cubicBezTo>
                  <a:cubicBezTo>
                    <a:pt x="6713" y="11059"/>
                    <a:pt x="8442" y="10161"/>
                    <a:pt x="10131" y="9278"/>
                  </a:cubicBezTo>
                  <a:cubicBezTo>
                    <a:pt x="10401" y="9134"/>
                    <a:pt x="10258" y="8709"/>
                    <a:pt x="9986" y="8709"/>
                  </a:cubicBezTo>
                  <a:cubicBezTo>
                    <a:pt x="9957" y="8709"/>
                    <a:pt x="9928" y="8714"/>
                    <a:pt x="9897" y="8724"/>
                  </a:cubicBezTo>
                  <a:cubicBezTo>
                    <a:pt x="8471" y="9189"/>
                    <a:pt x="6896" y="9685"/>
                    <a:pt x="5372" y="9685"/>
                  </a:cubicBezTo>
                  <a:cubicBezTo>
                    <a:pt x="4327" y="9685"/>
                    <a:pt x="3305" y="9452"/>
                    <a:pt x="2373" y="8813"/>
                  </a:cubicBezTo>
                  <a:cubicBezTo>
                    <a:pt x="1466" y="8195"/>
                    <a:pt x="860" y="7215"/>
                    <a:pt x="867" y="6097"/>
                  </a:cubicBezTo>
                  <a:cubicBezTo>
                    <a:pt x="874" y="4880"/>
                    <a:pt x="1510" y="3731"/>
                    <a:pt x="2360" y="2892"/>
                  </a:cubicBezTo>
                  <a:cubicBezTo>
                    <a:pt x="3401" y="1861"/>
                    <a:pt x="4742" y="1201"/>
                    <a:pt x="6046" y="558"/>
                  </a:cubicBezTo>
                  <a:cubicBezTo>
                    <a:pt x="6345" y="410"/>
                    <a:pt x="6159" y="1"/>
                    <a:pt x="5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6612682" y="4427049"/>
              <a:ext cx="285111" cy="223542"/>
            </a:xfrm>
            <a:custGeom>
              <a:rect b="b" l="l" r="r" t="t"/>
              <a:pathLst>
                <a:path extrusionOk="0" h="5764" w="7352">
                  <a:moveTo>
                    <a:pt x="3853" y="1"/>
                  </a:moveTo>
                  <a:cubicBezTo>
                    <a:pt x="3688" y="1"/>
                    <a:pt x="3520" y="17"/>
                    <a:pt x="3349" y="50"/>
                  </a:cubicBezTo>
                  <a:cubicBezTo>
                    <a:pt x="1472" y="418"/>
                    <a:pt x="0" y="3262"/>
                    <a:pt x="1273" y="4864"/>
                  </a:cubicBezTo>
                  <a:cubicBezTo>
                    <a:pt x="1763" y="5481"/>
                    <a:pt x="2563" y="5764"/>
                    <a:pt x="3358" y="5764"/>
                  </a:cubicBezTo>
                  <a:cubicBezTo>
                    <a:pt x="3560" y="5764"/>
                    <a:pt x="3762" y="5745"/>
                    <a:pt x="3958" y="5710"/>
                  </a:cubicBezTo>
                  <a:cubicBezTo>
                    <a:pt x="4921" y="5538"/>
                    <a:pt x="5828" y="4971"/>
                    <a:pt x="6317" y="4121"/>
                  </a:cubicBezTo>
                  <a:cubicBezTo>
                    <a:pt x="7352" y="2309"/>
                    <a:pt x="5837" y="1"/>
                    <a:pt x="38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6552532" y="4062581"/>
              <a:ext cx="193784" cy="151911"/>
            </a:xfrm>
            <a:custGeom>
              <a:rect b="b" l="l" r="r" t="t"/>
              <a:pathLst>
                <a:path extrusionOk="0" h="3917" w="4997">
                  <a:moveTo>
                    <a:pt x="2618" y="0"/>
                  </a:moveTo>
                  <a:cubicBezTo>
                    <a:pt x="2506" y="0"/>
                    <a:pt x="2392" y="11"/>
                    <a:pt x="2277" y="34"/>
                  </a:cubicBezTo>
                  <a:cubicBezTo>
                    <a:pt x="1001" y="281"/>
                    <a:pt x="1" y="2214"/>
                    <a:pt x="867" y="3304"/>
                  </a:cubicBezTo>
                  <a:cubicBezTo>
                    <a:pt x="1200" y="3725"/>
                    <a:pt x="1744" y="3917"/>
                    <a:pt x="2287" y="3917"/>
                  </a:cubicBezTo>
                  <a:cubicBezTo>
                    <a:pt x="2422" y="3917"/>
                    <a:pt x="2558" y="3905"/>
                    <a:pt x="2689" y="3881"/>
                  </a:cubicBezTo>
                  <a:cubicBezTo>
                    <a:pt x="3346" y="3761"/>
                    <a:pt x="3962" y="3376"/>
                    <a:pt x="4292" y="2798"/>
                  </a:cubicBezTo>
                  <a:cubicBezTo>
                    <a:pt x="4997" y="1566"/>
                    <a:pt x="3966" y="0"/>
                    <a:pt x="2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p25"/>
          <p:cNvGrpSpPr/>
          <p:nvPr/>
        </p:nvGrpSpPr>
        <p:grpSpPr>
          <a:xfrm rot="8837287">
            <a:off x="8360782" y="4322533"/>
            <a:ext cx="766900" cy="562927"/>
            <a:chOff x="-6892059" y="1900832"/>
            <a:chExt cx="1000106" cy="734108"/>
          </a:xfrm>
        </p:grpSpPr>
        <p:sp>
          <p:nvSpPr>
            <p:cNvPr id="170" name="Google Shape;170;p25"/>
            <p:cNvSpPr/>
            <p:nvPr/>
          </p:nvSpPr>
          <p:spPr>
            <a:xfrm>
              <a:off x="-6892059" y="2313889"/>
              <a:ext cx="303823" cy="321051"/>
            </a:xfrm>
            <a:custGeom>
              <a:rect b="b" l="l" r="r" t="t"/>
              <a:pathLst>
                <a:path extrusionOk="0" h="4100" w="3880">
                  <a:moveTo>
                    <a:pt x="665" y="0"/>
                  </a:moveTo>
                  <a:cubicBezTo>
                    <a:pt x="503" y="0"/>
                    <a:pt x="340" y="60"/>
                    <a:pt x="235" y="176"/>
                  </a:cubicBezTo>
                  <a:cubicBezTo>
                    <a:pt x="1" y="430"/>
                    <a:pt x="11" y="778"/>
                    <a:pt x="235" y="1029"/>
                  </a:cubicBezTo>
                  <a:cubicBezTo>
                    <a:pt x="1087" y="1995"/>
                    <a:pt x="1940" y="2958"/>
                    <a:pt x="2793" y="3924"/>
                  </a:cubicBezTo>
                  <a:cubicBezTo>
                    <a:pt x="2897" y="4042"/>
                    <a:pt x="3056" y="4099"/>
                    <a:pt x="3216" y="4099"/>
                  </a:cubicBezTo>
                  <a:cubicBezTo>
                    <a:pt x="3379" y="4099"/>
                    <a:pt x="3542" y="4040"/>
                    <a:pt x="3649" y="3924"/>
                  </a:cubicBezTo>
                  <a:cubicBezTo>
                    <a:pt x="3879" y="3669"/>
                    <a:pt x="3873" y="3322"/>
                    <a:pt x="3649" y="3071"/>
                  </a:cubicBezTo>
                  <a:cubicBezTo>
                    <a:pt x="2793" y="2105"/>
                    <a:pt x="1940" y="1142"/>
                    <a:pt x="1087" y="176"/>
                  </a:cubicBezTo>
                  <a:cubicBezTo>
                    <a:pt x="983" y="58"/>
                    <a:pt x="824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-6601236" y="2110454"/>
              <a:ext cx="217923" cy="321599"/>
            </a:xfrm>
            <a:custGeom>
              <a:rect b="b" l="l" r="r" t="t"/>
              <a:pathLst>
                <a:path extrusionOk="0" h="4107" w="2783">
                  <a:moveTo>
                    <a:pt x="663" y="0"/>
                  </a:moveTo>
                  <a:cubicBezTo>
                    <a:pt x="558" y="0"/>
                    <a:pt x="454" y="26"/>
                    <a:pt x="368" y="82"/>
                  </a:cubicBezTo>
                  <a:cubicBezTo>
                    <a:pt x="76" y="271"/>
                    <a:pt x="0" y="604"/>
                    <a:pt x="152" y="910"/>
                  </a:cubicBezTo>
                  <a:cubicBezTo>
                    <a:pt x="630" y="1876"/>
                    <a:pt x="1111" y="2843"/>
                    <a:pt x="1589" y="3809"/>
                  </a:cubicBezTo>
                  <a:cubicBezTo>
                    <a:pt x="1684" y="3998"/>
                    <a:pt x="1905" y="4107"/>
                    <a:pt x="2120" y="4107"/>
                  </a:cubicBezTo>
                  <a:cubicBezTo>
                    <a:pt x="2225" y="4107"/>
                    <a:pt x="2328" y="4081"/>
                    <a:pt x="2414" y="4025"/>
                  </a:cubicBezTo>
                  <a:cubicBezTo>
                    <a:pt x="2706" y="3836"/>
                    <a:pt x="2782" y="3503"/>
                    <a:pt x="2631" y="3197"/>
                  </a:cubicBezTo>
                  <a:cubicBezTo>
                    <a:pt x="2153" y="2231"/>
                    <a:pt x="1672" y="1264"/>
                    <a:pt x="1194" y="298"/>
                  </a:cubicBezTo>
                  <a:cubicBezTo>
                    <a:pt x="1099" y="109"/>
                    <a:pt x="877" y="0"/>
                    <a:pt x="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-6343849" y="1983757"/>
              <a:ext cx="175090" cy="347987"/>
            </a:xfrm>
            <a:custGeom>
              <a:rect b="b" l="l" r="r" t="t"/>
              <a:pathLst>
                <a:path extrusionOk="0" h="4444" w="2236">
                  <a:moveTo>
                    <a:pt x="671" y="0"/>
                  </a:moveTo>
                  <a:cubicBezTo>
                    <a:pt x="618" y="0"/>
                    <a:pt x="565" y="8"/>
                    <a:pt x="513" y="25"/>
                  </a:cubicBezTo>
                  <a:cubicBezTo>
                    <a:pt x="200" y="125"/>
                    <a:pt x="1" y="441"/>
                    <a:pt x="90" y="768"/>
                  </a:cubicBezTo>
                  <a:cubicBezTo>
                    <a:pt x="389" y="1844"/>
                    <a:pt x="685" y="2920"/>
                    <a:pt x="981" y="3996"/>
                  </a:cubicBezTo>
                  <a:cubicBezTo>
                    <a:pt x="1052" y="4249"/>
                    <a:pt x="1306" y="4444"/>
                    <a:pt x="1567" y="4444"/>
                  </a:cubicBezTo>
                  <a:cubicBezTo>
                    <a:pt x="1619" y="4444"/>
                    <a:pt x="1672" y="4436"/>
                    <a:pt x="1723" y="4419"/>
                  </a:cubicBezTo>
                  <a:cubicBezTo>
                    <a:pt x="2036" y="4316"/>
                    <a:pt x="2236" y="4000"/>
                    <a:pt x="2146" y="3677"/>
                  </a:cubicBezTo>
                  <a:cubicBezTo>
                    <a:pt x="1850" y="2600"/>
                    <a:pt x="1551" y="1524"/>
                    <a:pt x="1256" y="448"/>
                  </a:cubicBezTo>
                  <a:cubicBezTo>
                    <a:pt x="1187" y="193"/>
                    <a:pt x="932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-5995159" y="1900832"/>
              <a:ext cx="103206" cy="321364"/>
            </a:xfrm>
            <a:custGeom>
              <a:rect b="b" l="l" r="r" t="t"/>
              <a:pathLst>
                <a:path extrusionOk="0" h="4104" w="1318">
                  <a:moveTo>
                    <a:pt x="643" y="0"/>
                  </a:moveTo>
                  <a:cubicBezTo>
                    <a:pt x="634" y="0"/>
                    <a:pt x="625" y="0"/>
                    <a:pt x="616" y="1"/>
                  </a:cubicBezTo>
                  <a:cubicBezTo>
                    <a:pt x="296" y="15"/>
                    <a:pt x="0" y="266"/>
                    <a:pt x="11" y="603"/>
                  </a:cubicBezTo>
                  <a:cubicBezTo>
                    <a:pt x="42" y="1569"/>
                    <a:pt x="69" y="2535"/>
                    <a:pt x="100" y="3498"/>
                  </a:cubicBezTo>
                  <a:cubicBezTo>
                    <a:pt x="107" y="3807"/>
                    <a:pt x="357" y="4103"/>
                    <a:pt x="680" y="4103"/>
                  </a:cubicBezTo>
                  <a:cubicBezTo>
                    <a:pt x="687" y="4103"/>
                    <a:pt x="695" y="4103"/>
                    <a:pt x="702" y="4103"/>
                  </a:cubicBezTo>
                  <a:cubicBezTo>
                    <a:pt x="1022" y="4089"/>
                    <a:pt x="1317" y="3838"/>
                    <a:pt x="1307" y="3498"/>
                  </a:cubicBezTo>
                  <a:cubicBezTo>
                    <a:pt x="1276" y="2535"/>
                    <a:pt x="1249" y="1569"/>
                    <a:pt x="1218" y="603"/>
                  </a:cubicBezTo>
                  <a:cubicBezTo>
                    <a:pt x="1211" y="298"/>
                    <a:pt x="963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174;p25"/>
          <p:cNvSpPr/>
          <p:nvPr/>
        </p:nvSpPr>
        <p:spPr>
          <a:xfrm>
            <a:off x="-898762" y="2844688"/>
            <a:ext cx="5202670" cy="2727370"/>
          </a:xfrm>
          <a:custGeom>
            <a:rect b="b" l="l" r="r" t="t"/>
            <a:pathLst>
              <a:path extrusionOk="0" h="16852" w="32147">
                <a:moveTo>
                  <a:pt x="17894" y="0"/>
                </a:moveTo>
                <a:cubicBezTo>
                  <a:pt x="15643" y="0"/>
                  <a:pt x="13397" y="414"/>
                  <a:pt x="11313" y="1268"/>
                </a:cubicBezTo>
                <a:cubicBezTo>
                  <a:pt x="8345" y="2485"/>
                  <a:pt x="5749" y="4603"/>
                  <a:pt x="3961" y="7268"/>
                </a:cubicBezTo>
                <a:cubicBezTo>
                  <a:pt x="2679" y="9179"/>
                  <a:pt x="0" y="13361"/>
                  <a:pt x="1830" y="15523"/>
                </a:cubicBezTo>
                <a:cubicBezTo>
                  <a:pt x="2600" y="16433"/>
                  <a:pt x="3819" y="16851"/>
                  <a:pt x="5023" y="16851"/>
                </a:cubicBezTo>
                <a:cubicBezTo>
                  <a:pt x="5243" y="16851"/>
                  <a:pt x="5464" y="16837"/>
                  <a:pt x="5681" y="16809"/>
                </a:cubicBezTo>
                <a:cubicBezTo>
                  <a:pt x="7080" y="16634"/>
                  <a:pt x="8370" y="15970"/>
                  <a:pt x="9576" y="15235"/>
                </a:cubicBezTo>
                <a:cubicBezTo>
                  <a:pt x="10780" y="14502"/>
                  <a:pt x="11946" y="13684"/>
                  <a:pt x="13252" y="13144"/>
                </a:cubicBezTo>
                <a:cubicBezTo>
                  <a:pt x="14413" y="12664"/>
                  <a:pt x="15670" y="12422"/>
                  <a:pt x="16927" y="12422"/>
                </a:cubicBezTo>
                <a:cubicBezTo>
                  <a:pt x="17841" y="12422"/>
                  <a:pt x="18754" y="12549"/>
                  <a:pt x="19631" y="12807"/>
                </a:cubicBezTo>
                <a:cubicBezTo>
                  <a:pt x="21030" y="13220"/>
                  <a:pt x="22313" y="13945"/>
                  <a:pt x="23664" y="14499"/>
                </a:cubicBezTo>
                <a:cubicBezTo>
                  <a:pt x="24676" y="14911"/>
                  <a:pt x="25767" y="15230"/>
                  <a:pt x="26850" y="15230"/>
                </a:cubicBezTo>
                <a:cubicBezTo>
                  <a:pt x="27212" y="15230"/>
                  <a:pt x="27574" y="15194"/>
                  <a:pt x="27931" y="15114"/>
                </a:cubicBezTo>
                <a:cubicBezTo>
                  <a:pt x="29946" y="14664"/>
                  <a:pt x="31479" y="12793"/>
                  <a:pt x="31813" y="10754"/>
                </a:cubicBezTo>
                <a:cubicBezTo>
                  <a:pt x="32147" y="8715"/>
                  <a:pt x="31404" y="6594"/>
                  <a:pt x="30108" y="4985"/>
                </a:cubicBezTo>
                <a:cubicBezTo>
                  <a:pt x="28808" y="3379"/>
                  <a:pt x="27003" y="2244"/>
                  <a:pt x="25098" y="1446"/>
                </a:cubicBezTo>
                <a:cubicBezTo>
                  <a:pt x="22826" y="494"/>
                  <a:pt x="20357" y="0"/>
                  <a:pt x="1789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5"/>
          <p:cNvSpPr/>
          <p:nvPr/>
        </p:nvSpPr>
        <p:spPr>
          <a:xfrm rot="-4272189">
            <a:off x="7433900" y="-519591"/>
            <a:ext cx="3212736" cy="3680822"/>
          </a:xfrm>
          <a:custGeom>
            <a:rect b="b" l="l" r="r" t="t"/>
            <a:pathLst>
              <a:path extrusionOk="0" h="25706" w="22437">
                <a:moveTo>
                  <a:pt x="14709" y="0"/>
                </a:moveTo>
                <a:cubicBezTo>
                  <a:pt x="12362" y="0"/>
                  <a:pt x="9961" y="767"/>
                  <a:pt x="7954" y="1878"/>
                </a:cubicBezTo>
                <a:cubicBezTo>
                  <a:pt x="4701" y="3676"/>
                  <a:pt x="2542" y="8466"/>
                  <a:pt x="1397" y="11812"/>
                </a:cubicBezTo>
                <a:cubicBezTo>
                  <a:pt x="582" y="14191"/>
                  <a:pt x="114" y="16691"/>
                  <a:pt x="38" y="19204"/>
                </a:cubicBezTo>
                <a:cubicBezTo>
                  <a:pt x="1" y="20470"/>
                  <a:pt x="63" y="21769"/>
                  <a:pt x="520" y="22949"/>
                </a:cubicBezTo>
                <a:cubicBezTo>
                  <a:pt x="981" y="24131"/>
                  <a:pt x="1892" y="25191"/>
                  <a:pt x="3106" y="25562"/>
                </a:cubicBezTo>
                <a:cubicBezTo>
                  <a:pt x="3429" y="25660"/>
                  <a:pt x="3756" y="25706"/>
                  <a:pt x="4081" y="25706"/>
                </a:cubicBezTo>
                <a:cubicBezTo>
                  <a:pt x="5687" y="25706"/>
                  <a:pt x="7263" y="24597"/>
                  <a:pt x="8267" y="23262"/>
                </a:cubicBezTo>
                <a:cubicBezTo>
                  <a:pt x="9470" y="21656"/>
                  <a:pt x="10161" y="19713"/>
                  <a:pt x="11351" y="18094"/>
                </a:cubicBezTo>
                <a:cubicBezTo>
                  <a:pt x="13765" y="14817"/>
                  <a:pt x="17932" y="13266"/>
                  <a:pt x="20597" y="10192"/>
                </a:cubicBezTo>
                <a:cubicBezTo>
                  <a:pt x="21629" y="9006"/>
                  <a:pt x="22437" y="7524"/>
                  <a:pt x="22406" y="5952"/>
                </a:cubicBezTo>
                <a:cubicBezTo>
                  <a:pt x="22368" y="3797"/>
                  <a:pt x="20741" y="1926"/>
                  <a:pt x="18823" y="943"/>
                </a:cubicBezTo>
                <a:cubicBezTo>
                  <a:pt x="17538" y="283"/>
                  <a:pt x="16134" y="0"/>
                  <a:pt x="147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25"/>
          <p:cNvGrpSpPr/>
          <p:nvPr/>
        </p:nvGrpSpPr>
        <p:grpSpPr>
          <a:xfrm rot="2938676">
            <a:off x="332245" y="-359451"/>
            <a:ext cx="1611528" cy="1413838"/>
            <a:chOff x="99419" y="60250"/>
            <a:chExt cx="1611650" cy="1413944"/>
          </a:xfrm>
        </p:grpSpPr>
        <p:sp>
          <p:nvSpPr>
            <p:cNvPr id="177" name="Google Shape;177;p25"/>
            <p:cNvSpPr/>
            <p:nvPr/>
          </p:nvSpPr>
          <p:spPr>
            <a:xfrm rot="-5050394">
              <a:off x="270652" y="21971"/>
              <a:ext cx="1269184" cy="1490502"/>
            </a:xfrm>
            <a:custGeom>
              <a:rect b="b" l="l" r="r" t="t"/>
              <a:pathLst>
                <a:path extrusionOk="0" h="27363" w="23300">
                  <a:moveTo>
                    <a:pt x="11765" y="1"/>
                  </a:moveTo>
                  <a:cubicBezTo>
                    <a:pt x="9264" y="1"/>
                    <a:pt x="6736" y="1844"/>
                    <a:pt x="4959" y="3603"/>
                  </a:cubicBezTo>
                  <a:cubicBezTo>
                    <a:pt x="3010" y="5529"/>
                    <a:pt x="1596" y="8012"/>
                    <a:pt x="1032" y="10700"/>
                  </a:cubicBezTo>
                  <a:cubicBezTo>
                    <a:pt x="1" y="15617"/>
                    <a:pt x="1844" y="21026"/>
                    <a:pt x="5661" y="24289"/>
                  </a:cubicBezTo>
                  <a:cubicBezTo>
                    <a:pt x="7883" y="26189"/>
                    <a:pt x="10777" y="27362"/>
                    <a:pt x="13683" y="27362"/>
                  </a:cubicBezTo>
                  <a:cubicBezTo>
                    <a:pt x="14212" y="27362"/>
                    <a:pt x="14742" y="27323"/>
                    <a:pt x="15268" y="27243"/>
                  </a:cubicBezTo>
                  <a:cubicBezTo>
                    <a:pt x="18682" y="26720"/>
                    <a:pt x="21835" y="24313"/>
                    <a:pt x="22904" y="21026"/>
                  </a:cubicBezTo>
                  <a:cubicBezTo>
                    <a:pt x="23197" y="20136"/>
                    <a:pt x="23300" y="19056"/>
                    <a:pt x="22688" y="18348"/>
                  </a:cubicBezTo>
                  <a:cubicBezTo>
                    <a:pt x="22292" y="17890"/>
                    <a:pt x="21743" y="17722"/>
                    <a:pt x="21146" y="17722"/>
                  </a:cubicBezTo>
                  <a:cubicBezTo>
                    <a:pt x="20406" y="17722"/>
                    <a:pt x="19590" y="17980"/>
                    <a:pt x="18895" y="18262"/>
                  </a:cubicBezTo>
                  <a:cubicBezTo>
                    <a:pt x="17341" y="18894"/>
                    <a:pt x="15787" y="19530"/>
                    <a:pt x="14233" y="20163"/>
                  </a:cubicBezTo>
                  <a:cubicBezTo>
                    <a:pt x="14020" y="20248"/>
                    <a:pt x="13793" y="20338"/>
                    <a:pt x="13568" y="20338"/>
                  </a:cubicBezTo>
                  <a:cubicBezTo>
                    <a:pt x="13520" y="20338"/>
                    <a:pt x="13472" y="20334"/>
                    <a:pt x="13425" y="20325"/>
                  </a:cubicBezTo>
                  <a:cubicBezTo>
                    <a:pt x="12850" y="20215"/>
                    <a:pt x="12627" y="19438"/>
                    <a:pt x="12878" y="18911"/>
                  </a:cubicBezTo>
                  <a:cubicBezTo>
                    <a:pt x="13129" y="18385"/>
                    <a:pt x="13672" y="18072"/>
                    <a:pt x="14198" y="17825"/>
                  </a:cubicBezTo>
                  <a:cubicBezTo>
                    <a:pt x="15625" y="17151"/>
                    <a:pt x="17207" y="16673"/>
                    <a:pt x="18311" y="15542"/>
                  </a:cubicBezTo>
                  <a:cubicBezTo>
                    <a:pt x="19414" y="14414"/>
                    <a:pt x="19745" y="12317"/>
                    <a:pt x="18483" y="11371"/>
                  </a:cubicBezTo>
                  <a:cubicBezTo>
                    <a:pt x="18084" y="11070"/>
                    <a:pt x="17610" y="10944"/>
                    <a:pt x="17118" y="10944"/>
                  </a:cubicBezTo>
                  <a:cubicBezTo>
                    <a:pt x="16397" y="10944"/>
                    <a:pt x="15636" y="11214"/>
                    <a:pt x="15013" y="11598"/>
                  </a:cubicBezTo>
                  <a:cubicBezTo>
                    <a:pt x="13961" y="12244"/>
                    <a:pt x="13084" y="13173"/>
                    <a:pt x="11963" y="13685"/>
                  </a:cubicBezTo>
                  <a:cubicBezTo>
                    <a:pt x="11639" y="13834"/>
                    <a:pt x="11265" y="13937"/>
                    <a:pt x="10909" y="13937"/>
                  </a:cubicBezTo>
                  <a:cubicBezTo>
                    <a:pt x="10581" y="13937"/>
                    <a:pt x="10268" y="13849"/>
                    <a:pt x="10024" y="13627"/>
                  </a:cubicBezTo>
                  <a:cubicBezTo>
                    <a:pt x="9498" y="13149"/>
                    <a:pt x="9580" y="12251"/>
                    <a:pt x="10014" y="11684"/>
                  </a:cubicBezTo>
                  <a:cubicBezTo>
                    <a:pt x="10447" y="11120"/>
                    <a:pt x="11128" y="10810"/>
                    <a:pt x="11784" y="10539"/>
                  </a:cubicBezTo>
                  <a:cubicBezTo>
                    <a:pt x="13693" y="9745"/>
                    <a:pt x="16041" y="8868"/>
                    <a:pt x="16901" y="6808"/>
                  </a:cubicBezTo>
                  <a:cubicBezTo>
                    <a:pt x="17816" y="4604"/>
                    <a:pt x="16495" y="2390"/>
                    <a:pt x="14752" y="1045"/>
                  </a:cubicBezTo>
                  <a:cubicBezTo>
                    <a:pt x="13795" y="306"/>
                    <a:pt x="12782" y="1"/>
                    <a:pt x="11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5"/>
            <p:cNvSpPr/>
            <p:nvPr/>
          </p:nvSpPr>
          <p:spPr>
            <a:xfrm rot="-5050394">
              <a:off x="280134" y="70919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4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5"/>
            <p:cNvSpPr/>
            <p:nvPr/>
          </p:nvSpPr>
          <p:spPr>
            <a:xfrm rot="-5050394">
              <a:off x="344388" y="588474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5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5"/>
            <p:cNvSpPr/>
            <p:nvPr/>
          </p:nvSpPr>
          <p:spPr>
            <a:xfrm rot="-5050394">
              <a:off x="450112" y="754864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4" y="1207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5"/>
            <p:cNvSpPr/>
            <p:nvPr/>
          </p:nvSpPr>
          <p:spPr>
            <a:xfrm rot="-5050394">
              <a:off x="344932" y="814928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5"/>
            <p:cNvSpPr/>
            <p:nvPr/>
          </p:nvSpPr>
          <p:spPr>
            <a:xfrm rot="-5050394">
              <a:off x="435003" y="993896"/>
              <a:ext cx="84921" cy="65747"/>
            </a:xfrm>
            <a:custGeom>
              <a:rect b="b" l="l" r="r" t="t"/>
              <a:pathLst>
                <a:path extrusionOk="0" h="1207" w="1559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9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5"/>
            <p:cNvSpPr/>
            <p:nvPr/>
          </p:nvSpPr>
          <p:spPr>
            <a:xfrm rot="-5050394">
              <a:off x="576724" y="947025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5"/>
            <p:cNvSpPr/>
            <p:nvPr/>
          </p:nvSpPr>
          <p:spPr>
            <a:xfrm rot="-5050394">
              <a:off x="573246" y="842936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5"/>
            <p:cNvSpPr/>
            <p:nvPr/>
          </p:nvSpPr>
          <p:spPr>
            <a:xfrm rot="-5050394">
              <a:off x="747699" y="936245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5"/>
            <p:cNvSpPr/>
            <p:nvPr/>
          </p:nvSpPr>
          <p:spPr>
            <a:xfrm rot="-5050394">
              <a:off x="771507" y="1070780"/>
              <a:ext cx="84921" cy="65747"/>
            </a:xfrm>
            <a:custGeom>
              <a:rect b="b" l="l" r="r" t="t"/>
              <a:pathLst>
                <a:path extrusionOk="0" h="1207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5"/>
            <p:cNvSpPr/>
            <p:nvPr/>
          </p:nvSpPr>
          <p:spPr>
            <a:xfrm rot="-5050394">
              <a:off x="680270" y="1179298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5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5"/>
            <p:cNvSpPr/>
            <p:nvPr/>
          </p:nvSpPr>
          <p:spPr>
            <a:xfrm rot="-5050394">
              <a:off x="565977" y="1144090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5"/>
            <p:cNvSpPr/>
            <p:nvPr/>
          </p:nvSpPr>
          <p:spPr>
            <a:xfrm rot="-5050394">
              <a:off x="233665" y="888497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5"/>
            <p:cNvSpPr/>
            <p:nvPr/>
          </p:nvSpPr>
          <p:spPr>
            <a:xfrm rot="-5050394">
              <a:off x="460387" y="883282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8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5"/>
            <p:cNvSpPr/>
            <p:nvPr/>
          </p:nvSpPr>
          <p:spPr>
            <a:xfrm rot="-5050394">
              <a:off x="525725" y="569242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5"/>
            <p:cNvSpPr/>
            <p:nvPr/>
          </p:nvSpPr>
          <p:spPr>
            <a:xfrm rot="-5050394">
              <a:off x="414316" y="458741"/>
              <a:ext cx="84703" cy="65965"/>
            </a:xfrm>
            <a:custGeom>
              <a:rect b="b" l="l" r="r" t="t"/>
              <a:pathLst>
                <a:path extrusionOk="0" h="1211" w="1555">
                  <a:moveTo>
                    <a:pt x="777" y="0"/>
                  </a:moveTo>
                  <a:cubicBezTo>
                    <a:pt x="0" y="0"/>
                    <a:pt x="0" y="1211"/>
                    <a:pt x="777" y="1211"/>
                  </a:cubicBezTo>
                  <a:cubicBezTo>
                    <a:pt x="1554" y="1211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5"/>
            <p:cNvSpPr/>
            <p:nvPr/>
          </p:nvSpPr>
          <p:spPr>
            <a:xfrm rot="-5050394">
              <a:off x="593990" y="68474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5"/>
            <p:cNvSpPr/>
            <p:nvPr/>
          </p:nvSpPr>
          <p:spPr>
            <a:xfrm rot="-5050394">
              <a:off x="228724" y="614440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5"/>
            <p:cNvSpPr/>
            <p:nvPr/>
          </p:nvSpPr>
          <p:spPr>
            <a:xfrm rot="-5050394">
              <a:off x="336888" y="103110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9" y="1207"/>
                    <a:pt x="1559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5"/>
            <p:cNvSpPr/>
            <p:nvPr/>
          </p:nvSpPr>
          <p:spPr>
            <a:xfrm rot="-5050394">
              <a:off x="635665" y="1061517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1"/>
                    <a:pt x="781" y="1211"/>
                  </a:cubicBezTo>
                  <a:cubicBezTo>
                    <a:pt x="1559" y="1211"/>
                    <a:pt x="1559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5"/>
            <p:cNvSpPr/>
            <p:nvPr/>
          </p:nvSpPr>
          <p:spPr>
            <a:xfrm rot="-5050394">
              <a:off x="849983" y="127209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5"/>
            <p:cNvSpPr/>
            <p:nvPr/>
          </p:nvSpPr>
          <p:spPr>
            <a:xfrm rot="-5050394">
              <a:off x="912605" y="1075531"/>
              <a:ext cx="84703" cy="65965"/>
            </a:xfrm>
            <a:custGeom>
              <a:rect b="b" l="l" r="r" t="t"/>
              <a:pathLst>
                <a:path extrusionOk="0" h="1211" w="1555">
                  <a:moveTo>
                    <a:pt x="777" y="0"/>
                  </a:moveTo>
                  <a:cubicBezTo>
                    <a:pt x="0" y="0"/>
                    <a:pt x="0" y="1211"/>
                    <a:pt x="777" y="1211"/>
                  </a:cubicBezTo>
                  <a:cubicBezTo>
                    <a:pt x="1554" y="1211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5"/>
            <p:cNvSpPr/>
            <p:nvPr/>
          </p:nvSpPr>
          <p:spPr>
            <a:xfrm rot="-5050394">
              <a:off x="1047527" y="1230878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8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 rot="-5050394">
              <a:off x="1182855" y="1060686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78" y="0"/>
                  </a:moveTo>
                  <a:cubicBezTo>
                    <a:pt x="1" y="0"/>
                    <a:pt x="1" y="1211"/>
                    <a:pt x="778" y="1211"/>
                  </a:cubicBezTo>
                  <a:cubicBezTo>
                    <a:pt x="1555" y="1211"/>
                    <a:pt x="1558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 rot="-5050394">
              <a:off x="850691" y="117314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5"/>
            <p:cNvSpPr/>
            <p:nvPr/>
          </p:nvSpPr>
          <p:spPr>
            <a:xfrm rot="-5050394">
              <a:off x="945243" y="895024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5"/>
            <p:cNvSpPr/>
            <p:nvPr/>
          </p:nvSpPr>
          <p:spPr>
            <a:xfrm rot="-5050394">
              <a:off x="1039331" y="989525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5"/>
            <p:cNvSpPr/>
            <p:nvPr/>
          </p:nvSpPr>
          <p:spPr>
            <a:xfrm rot="-5050394">
              <a:off x="1370885" y="1065830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5"/>
            <p:cNvSpPr/>
            <p:nvPr/>
          </p:nvSpPr>
          <p:spPr>
            <a:xfrm rot="-5050394">
              <a:off x="1072488" y="112498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5"/>
            <p:cNvSpPr/>
            <p:nvPr/>
          </p:nvSpPr>
          <p:spPr>
            <a:xfrm rot="-5050394">
              <a:off x="1206990" y="1195287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5"/>
            <p:cNvSpPr/>
            <p:nvPr/>
          </p:nvSpPr>
          <p:spPr>
            <a:xfrm rot="-5050394">
              <a:off x="1340536" y="902354"/>
              <a:ext cx="84866" cy="65747"/>
            </a:xfrm>
            <a:custGeom>
              <a:rect b="b" l="l" r="r" t="t"/>
              <a:pathLst>
                <a:path extrusionOk="0" h="1207" w="1558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5" y="1207"/>
                    <a:pt x="1558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5"/>
            <p:cNvSpPr/>
            <p:nvPr/>
          </p:nvSpPr>
          <p:spPr>
            <a:xfrm rot="-5050394">
              <a:off x="1163211" y="83717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9" y="1208"/>
                    <a:pt x="1559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5"/>
            <p:cNvSpPr/>
            <p:nvPr/>
          </p:nvSpPr>
          <p:spPr>
            <a:xfrm rot="-5050394">
              <a:off x="1179748" y="95198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5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5"/>
            <p:cNvSpPr/>
            <p:nvPr/>
          </p:nvSpPr>
          <p:spPr>
            <a:xfrm rot="-5050394">
              <a:off x="1006212" y="712593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 rot="-5050394">
              <a:off x="887893" y="57787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5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5"/>
            <p:cNvSpPr/>
            <p:nvPr/>
          </p:nvSpPr>
          <p:spPr>
            <a:xfrm rot="-5050394">
              <a:off x="967473" y="444513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1"/>
                    <a:pt x="781" y="1211"/>
                  </a:cubicBezTo>
                  <a:cubicBezTo>
                    <a:pt x="1558" y="1211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5"/>
            <p:cNvSpPr/>
            <p:nvPr/>
          </p:nvSpPr>
          <p:spPr>
            <a:xfrm rot="-5050394">
              <a:off x="823884" y="420403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4" y="1207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5"/>
            <p:cNvSpPr/>
            <p:nvPr/>
          </p:nvSpPr>
          <p:spPr>
            <a:xfrm rot="-5050394">
              <a:off x="1011602" y="56695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5"/>
            <p:cNvSpPr/>
            <p:nvPr/>
          </p:nvSpPr>
          <p:spPr>
            <a:xfrm rot="-5050394">
              <a:off x="1058227" y="84997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5"/>
            <p:cNvSpPr/>
            <p:nvPr/>
          </p:nvSpPr>
          <p:spPr>
            <a:xfrm rot="-5050394">
              <a:off x="1324187" y="740332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5"/>
            <p:cNvSpPr/>
            <p:nvPr/>
          </p:nvSpPr>
          <p:spPr>
            <a:xfrm rot="-5050394">
              <a:off x="1491012" y="813872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78" y="0"/>
                  </a:moveTo>
                  <a:cubicBezTo>
                    <a:pt x="1" y="0"/>
                    <a:pt x="1" y="1211"/>
                    <a:pt x="778" y="1211"/>
                  </a:cubicBezTo>
                  <a:cubicBezTo>
                    <a:pt x="1555" y="1211"/>
                    <a:pt x="1559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 rot="-5050394">
              <a:off x="1443087" y="96004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5"/>
            <p:cNvSpPr/>
            <p:nvPr/>
          </p:nvSpPr>
          <p:spPr>
            <a:xfrm rot="-5050394">
              <a:off x="1570171" y="68533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5"/>
            <p:cNvSpPr/>
            <p:nvPr/>
          </p:nvSpPr>
          <p:spPr>
            <a:xfrm rot="-5050394">
              <a:off x="1425665" y="529024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9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5"/>
            <p:cNvSpPr/>
            <p:nvPr/>
          </p:nvSpPr>
          <p:spPr>
            <a:xfrm rot="-5050394">
              <a:off x="1416055" y="669607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5"/>
            <p:cNvSpPr/>
            <p:nvPr/>
          </p:nvSpPr>
          <p:spPr>
            <a:xfrm rot="-5050394">
              <a:off x="1295075" y="562829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5" y="1207"/>
                    <a:pt x="1555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5"/>
            <p:cNvSpPr/>
            <p:nvPr/>
          </p:nvSpPr>
          <p:spPr>
            <a:xfrm rot="-5050394">
              <a:off x="1205259" y="379252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 rot="-5050394">
              <a:off x="1363323" y="263124"/>
              <a:ext cx="84866" cy="65965"/>
            </a:xfrm>
            <a:custGeom>
              <a:rect b="b" l="l" r="r" t="t"/>
              <a:pathLst>
                <a:path extrusionOk="0" h="1211" w="1558">
                  <a:moveTo>
                    <a:pt x="777" y="0"/>
                  </a:moveTo>
                  <a:cubicBezTo>
                    <a:pt x="0" y="0"/>
                    <a:pt x="0" y="1210"/>
                    <a:pt x="777" y="1210"/>
                  </a:cubicBezTo>
                  <a:cubicBezTo>
                    <a:pt x="1554" y="1210"/>
                    <a:pt x="1558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5"/>
            <p:cNvSpPr/>
            <p:nvPr/>
          </p:nvSpPr>
          <p:spPr>
            <a:xfrm rot="-5050394">
              <a:off x="1208878" y="205095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5"/>
            <p:cNvSpPr/>
            <p:nvPr/>
          </p:nvSpPr>
          <p:spPr>
            <a:xfrm rot="-5050394">
              <a:off x="1343386" y="412077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0"/>
                    <a:pt x="781" y="1210"/>
                  </a:cubicBezTo>
                  <a:cubicBezTo>
                    <a:pt x="1555" y="1210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 rot="-5050394">
              <a:off x="1495109" y="404122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 rot="-5050394">
              <a:off x="1582159" y="52144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 rot="-5050394">
              <a:off x="417616" y="1119442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 rot="-5050394">
              <a:off x="188935" y="77068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4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5"/>
            <p:cNvSpPr/>
            <p:nvPr/>
          </p:nvSpPr>
          <p:spPr>
            <a:xfrm rot="-5050394">
              <a:off x="720241" y="1296530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8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 rot="-5050394">
              <a:off x="548054" y="1227161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25"/>
          <p:cNvSpPr/>
          <p:nvPr/>
        </p:nvSpPr>
        <p:spPr>
          <a:xfrm rot="-2070209">
            <a:off x="-81718" y="2903453"/>
            <a:ext cx="601530" cy="1268990"/>
          </a:xfrm>
          <a:custGeom>
            <a:rect b="b" l="l" r="r" t="t"/>
            <a:pathLst>
              <a:path extrusionOk="0" h="25522" w="12098">
                <a:moveTo>
                  <a:pt x="2567" y="0"/>
                </a:moveTo>
                <a:cubicBezTo>
                  <a:pt x="1868" y="0"/>
                  <a:pt x="1265" y="606"/>
                  <a:pt x="912" y="1233"/>
                </a:cubicBezTo>
                <a:cubicBezTo>
                  <a:pt x="8" y="2853"/>
                  <a:pt x="1" y="4802"/>
                  <a:pt x="45" y="6655"/>
                </a:cubicBezTo>
                <a:cubicBezTo>
                  <a:pt x="45" y="11153"/>
                  <a:pt x="458" y="15695"/>
                  <a:pt x="936" y="20165"/>
                </a:cubicBezTo>
                <a:cubicBezTo>
                  <a:pt x="1111" y="21812"/>
                  <a:pt x="778" y="24614"/>
                  <a:pt x="2463" y="25161"/>
                </a:cubicBezTo>
                <a:cubicBezTo>
                  <a:pt x="3367" y="25455"/>
                  <a:pt x="4481" y="25522"/>
                  <a:pt x="5617" y="25522"/>
                </a:cubicBezTo>
                <a:cubicBezTo>
                  <a:pt x="6550" y="25522"/>
                  <a:pt x="7497" y="25477"/>
                  <a:pt x="8353" y="25477"/>
                </a:cubicBezTo>
                <a:cubicBezTo>
                  <a:pt x="8634" y="25477"/>
                  <a:pt x="8906" y="25482"/>
                  <a:pt x="9164" y="25495"/>
                </a:cubicBezTo>
                <a:cubicBezTo>
                  <a:pt x="9297" y="25502"/>
                  <a:pt x="9435" y="25506"/>
                  <a:pt x="9574" y="25506"/>
                </a:cubicBezTo>
                <a:cubicBezTo>
                  <a:pt x="10420" y="25506"/>
                  <a:pt x="11325" y="25346"/>
                  <a:pt x="11667" y="24611"/>
                </a:cubicBezTo>
                <a:cubicBezTo>
                  <a:pt x="12097" y="23696"/>
                  <a:pt x="11224" y="22658"/>
                  <a:pt x="10278" y="22300"/>
                </a:cubicBezTo>
                <a:cubicBezTo>
                  <a:pt x="9333" y="21943"/>
                  <a:pt x="8260" y="21950"/>
                  <a:pt x="7366" y="21475"/>
                </a:cubicBezTo>
                <a:cubicBezTo>
                  <a:pt x="5440" y="20454"/>
                  <a:pt x="5220" y="17834"/>
                  <a:pt x="5189" y="15654"/>
                </a:cubicBezTo>
                <a:cubicBezTo>
                  <a:pt x="5121" y="11222"/>
                  <a:pt x="4801" y="6796"/>
                  <a:pt x="4234" y="2406"/>
                </a:cubicBezTo>
                <a:cubicBezTo>
                  <a:pt x="4103" y="1398"/>
                  <a:pt x="3742" y="160"/>
                  <a:pt x="2738" y="12"/>
                </a:cubicBezTo>
                <a:cubicBezTo>
                  <a:pt x="2680" y="4"/>
                  <a:pt x="2623" y="0"/>
                  <a:pt x="25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" name="Google Shape;234;p25"/>
          <p:cNvGrpSpPr/>
          <p:nvPr/>
        </p:nvGrpSpPr>
        <p:grpSpPr>
          <a:xfrm rot="997904">
            <a:off x="6548582" y="-183322"/>
            <a:ext cx="1295864" cy="907076"/>
            <a:chOff x="3535000" y="189900"/>
            <a:chExt cx="1295951" cy="907137"/>
          </a:xfrm>
        </p:grpSpPr>
        <p:sp>
          <p:nvSpPr>
            <p:cNvPr id="235" name="Google Shape;235;p25"/>
            <p:cNvSpPr/>
            <p:nvPr/>
          </p:nvSpPr>
          <p:spPr>
            <a:xfrm>
              <a:off x="3535000" y="189900"/>
              <a:ext cx="1282019" cy="907137"/>
            </a:xfrm>
            <a:custGeom>
              <a:rect b="b" l="l" r="r" t="t"/>
              <a:pathLst>
                <a:path extrusionOk="0" h="17708" w="25026">
                  <a:moveTo>
                    <a:pt x="13532" y="1"/>
                  </a:moveTo>
                  <a:cubicBezTo>
                    <a:pt x="12531" y="1"/>
                    <a:pt x="11530" y="131"/>
                    <a:pt x="10567" y="392"/>
                  </a:cubicBezTo>
                  <a:cubicBezTo>
                    <a:pt x="7049" y="1348"/>
                    <a:pt x="4075" y="3923"/>
                    <a:pt x="2325" y="7121"/>
                  </a:cubicBezTo>
                  <a:cubicBezTo>
                    <a:pt x="578" y="10319"/>
                    <a:pt x="0" y="14084"/>
                    <a:pt x="365" y="17708"/>
                  </a:cubicBezTo>
                  <a:lnTo>
                    <a:pt x="6251" y="17708"/>
                  </a:lnTo>
                  <a:cubicBezTo>
                    <a:pt x="6011" y="14586"/>
                    <a:pt x="6313" y="11625"/>
                    <a:pt x="8191" y="9115"/>
                  </a:cubicBezTo>
                  <a:cubicBezTo>
                    <a:pt x="9560" y="7287"/>
                    <a:pt x="11845" y="6059"/>
                    <a:pt x="14076" y="6059"/>
                  </a:cubicBezTo>
                  <a:cubicBezTo>
                    <a:pt x="14904" y="6059"/>
                    <a:pt x="15724" y="6228"/>
                    <a:pt x="16488" y="6598"/>
                  </a:cubicBezTo>
                  <a:cubicBezTo>
                    <a:pt x="18331" y="7496"/>
                    <a:pt x="19541" y="9380"/>
                    <a:pt x="20105" y="11350"/>
                  </a:cubicBezTo>
                  <a:cubicBezTo>
                    <a:pt x="20669" y="13324"/>
                    <a:pt x="20669" y="15407"/>
                    <a:pt x="20665" y="17457"/>
                  </a:cubicBezTo>
                  <a:cubicBezTo>
                    <a:pt x="22048" y="17498"/>
                    <a:pt x="23633" y="17539"/>
                    <a:pt x="25015" y="17581"/>
                  </a:cubicBezTo>
                  <a:cubicBezTo>
                    <a:pt x="25025" y="14923"/>
                    <a:pt x="25008" y="12244"/>
                    <a:pt x="24444" y="9645"/>
                  </a:cubicBezTo>
                  <a:cubicBezTo>
                    <a:pt x="23884" y="7045"/>
                    <a:pt x="22732" y="4508"/>
                    <a:pt x="20779" y="2706"/>
                  </a:cubicBezTo>
                  <a:cubicBezTo>
                    <a:pt x="18834" y="911"/>
                    <a:pt x="16184" y="1"/>
                    <a:pt x="135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323236" y="241641"/>
              <a:ext cx="111112" cy="247583"/>
            </a:xfrm>
            <a:custGeom>
              <a:rect b="b" l="l" r="r" t="t"/>
              <a:pathLst>
                <a:path extrusionOk="0" h="4833" w="2169">
                  <a:moveTo>
                    <a:pt x="1762" y="0"/>
                  </a:moveTo>
                  <a:cubicBezTo>
                    <a:pt x="1672" y="0"/>
                    <a:pt x="1584" y="46"/>
                    <a:pt x="1530" y="155"/>
                  </a:cubicBezTo>
                  <a:lnTo>
                    <a:pt x="1534" y="155"/>
                  </a:lnTo>
                  <a:cubicBezTo>
                    <a:pt x="870" y="1527"/>
                    <a:pt x="372" y="2968"/>
                    <a:pt x="48" y="4453"/>
                  </a:cubicBezTo>
                  <a:cubicBezTo>
                    <a:pt x="1" y="4683"/>
                    <a:pt x="192" y="4833"/>
                    <a:pt x="370" y="4833"/>
                  </a:cubicBezTo>
                  <a:cubicBezTo>
                    <a:pt x="488" y="4833"/>
                    <a:pt x="600" y="4767"/>
                    <a:pt x="633" y="4615"/>
                  </a:cubicBezTo>
                  <a:cubicBezTo>
                    <a:pt x="942" y="3178"/>
                    <a:pt x="1413" y="1785"/>
                    <a:pt x="2053" y="461"/>
                  </a:cubicBezTo>
                  <a:cubicBezTo>
                    <a:pt x="2169" y="220"/>
                    <a:pt x="1960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4412064" y="317561"/>
              <a:ext cx="149174" cy="197636"/>
            </a:xfrm>
            <a:custGeom>
              <a:rect b="b" l="l" r="r" t="t"/>
              <a:pathLst>
                <a:path extrusionOk="0" h="3858" w="2912">
                  <a:moveTo>
                    <a:pt x="2566" y="0"/>
                  </a:moveTo>
                  <a:cubicBezTo>
                    <a:pt x="2489" y="0"/>
                    <a:pt x="2413" y="27"/>
                    <a:pt x="2361" y="87"/>
                  </a:cubicBezTo>
                  <a:cubicBezTo>
                    <a:pt x="1505" y="1115"/>
                    <a:pt x="756" y="2222"/>
                    <a:pt x="126" y="3401"/>
                  </a:cubicBezTo>
                  <a:cubicBezTo>
                    <a:pt x="1" y="3639"/>
                    <a:pt x="211" y="3858"/>
                    <a:pt x="413" y="3858"/>
                  </a:cubicBezTo>
                  <a:cubicBezTo>
                    <a:pt x="504" y="3858"/>
                    <a:pt x="593" y="3814"/>
                    <a:pt x="649" y="3707"/>
                  </a:cubicBezTo>
                  <a:cubicBezTo>
                    <a:pt x="1251" y="2573"/>
                    <a:pt x="1966" y="1500"/>
                    <a:pt x="2788" y="513"/>
                  </a:cubicBezTo>
                  <a:cubicBezTo>
                    <a:pt x="2894" y="389"/>
                    <a:pt x="2912" y="210"/>
                    <a:pt x="2788" y="87"/>
                  </a:cubicBezTo>
                  <a:cubicBezTo>
                    <a:pt x="2733" y="31"/>
                    <a:pt x="2649" y="0"/>
                    <a:pt x="2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482553" y="402241"/>
              <a:ext cx="177093" cy="153939"/>
            </a:xfrm>
            <a:custGeom>
              <a:rect b="b" l="l" r="r" t="t"/>
              <a:pathLst>
                <a:path extrusionOk="0" h="3005" w="3457">
                  <a:moveTo>
                    <a:pt x="3008" y="1"/>
                  </a:moveTo>
                  <a:cubicBezTo>
                    <a:pt x="2940" y="1"/>
                    <a:pt x="2870" y="25"/>
                    <a:pt x="2808" y="84"/>
                  </a:cubicBezTo>
                  <a:cubicBezTo>
                    <a:pt x="1945" y="889"/>
                    <a:pt x="1082" y="1693"/>
                    <a:pt x="222" y="2494"/>
                  </a:cubicBezTo>
                  <a:cubicBezTo>
                    <a:pt x="0" y="2700"/>
                    <a:pt x="209" y="3004"/>
                    <a:pt x="447" y="3004"/>
                  </a:cubicBezTo>
                  <a:cubicBezTo>
                    <a:pt x="515" y="3004"/>
                    <a:pt x="585" y="2980"/>
                    <a:pt x="648" y="2921"/>
                  </a:cubicBezTo>
                  <a:cubicBezTo>
                    <a:pt x="1508" y="2120"/>
                    <a:pt x="2371" y="1315"/>
                    <a:pt x="3234" y="510"/>
                  </a:cubicBezTo>
                  <a:cubicBezTo>
                    <a:pt x="3456" y="304"/>
                    <a:pt x="3245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512060" y="501368"/>
              <a:ext cx="194306" cy="150916"/>
            </a:xfrm>
            <a:custGeom>
              <a:rect b="b" l="l" r="r" t="t"/>
              <a:pathLst>
                <a:path extrusionOk="0" h="2946" w="3793">
                  <a:moveTo>
                    <a:pt x="3431" y="1"/>
                  </a:moveTo>
                  <a:cubicBezTo>
                    <a:pt x="3382" y="1"/>
                    <a:pt x="3335" y="14"/>
                    <a:pt x="3294" y="44"/>
                  </a:cubicBezTo>
                  <a:cubicBezTo>
                    <a:pt x="2263" y="824"/>
                    <a:pt x="1231" y="1601"/>
                    <a:pt x="200" y="2378"/>
                  </a:cubicBezTo>
                  <a:cubicBezTo>
                    <a:pt x="69" y="2478"/>
                    <a:pt x="0" y="2640"/>
                    <a:pt x="90" y="2791"/>
                  </a:cubicBezTo>
                  <a:cubicBezTo>
                    <a:pt x="142" y="2881"/>
                    <a:pt x="255" y="2946"/>
                    <a:pt x="363" y="2946"/>
                  </a:cubicBezTo>
                  <a:cubicBezTo>
                    <a:pt x="413" y="2946"/>
                    <a:pt x="461" y="2932"/>
                    <a:pt x="502" y="2901"/>
                  </a:cubicBezTo>
                  <a:cubicBezTo>
                    <a:pt x="1534" y="2124"/>
                    <a:pt x="2565" y="1343"/>
                    <a:pt x="3597" y="566"/>
                  </a:cubicBezTo>
                  <a:cubicBezTo>
                    <a:pt x="3728" y="467"/>
                    <a:pt x="3793" y="305"/>
                    <a:pt x="3707" y="154"/>
                  </a:cubicBezTo>
                  <a:cubicBezTo>
                    <a:pt x="3655" y="66"/>
                    <a:pt x="3540" y="1"/>
                    <a:pt x="3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4552580" y="623650"/>
              <a:ext cx="213158" cy="135292"/>
            </a:xfrm>
            <a:custGeom>
              <a:rect b="b" l="l" r="r" t="t"/>
              <a:pathLst>
                <a:path extrusionOk="0" h="2641" w="4161">
                  <a:moveTo>
                    <a:pt x="3729" y="0"/>
                  </a:moveTo>
                  <a:cubicBezTo>
                    <a:pt x="3681" y="0"/>
                    <a:pt x="3629" y="14"/>
                    <a:pt x="3576" y="46"/>
                  </a:cubicBezTo>
                  <a:cubicBezTo>
                    <a:pt x="2476" y="720"/>
                    <a:pt x="1379" y="1398"/>
                    <a:pt x="279" y="2072"/>
                  </a:cubicBezTo>
                  <a:cubicBezTo>
                    <a:pt x="1" y="2242"/>
                    <a:pt x="171" y="2640"/>
                    <a:pt x="429" y="2640"/>
                  </a:cubicBezTo>
                  <a:cubicBezTo>
                    <a:pt x="478" y="2640"/>
                    <a:pt x="529" y="2626"/>
                    <a:pt x="581" y="2594"/>
                  </a:cubicBezTo>
                  <a:cubicBezTo>
                    <a:pt x="1682" y="1917"/>
                    <a:pt x="2782" y="1243"/>
                    <a:pt x="3882" y="569"/>
                  </a:cubicBezTo>
                  <a:cubicBezTo>
                    <a:pt x="4160" y="398"/>
                    <a:pt x="3989" y="0"/>
                    <a:pt x="3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4596943" y="786248"/>
              <a:ext cx="180936" cy="86984"/>
            </a:xfrm>
            <a:custGeom>
              <a:rect b="b" l="l" r="r" t="t"/>
              <a:pathLst>
                <a:path extrusionOk="0" h="1698" w="3532">
                  <a:moveTo>
                    <a:pt x="3194" y="0"/>
                  </a:moveTo>
                  <a:cubicBezTo>
                    <a:pt x="3167" y="0"/>
                    <a:pt x="3139" y="5"/>
                    <a:pt x="3112" y="15"/>
                  </a:cubicBezTo>
                  <a:cubicBezTo>
                    <a:pt x="2160" y="376"/>
                    <a:pt x="1208" y="741"/>
                    <a:pt x="259" y="1102"/>
                  </a:cubicBezTo>
                  <a:cubicBezTo>
                    <a:pt x="104" y="1160"/>
                    <a:pt x="1" y="1305"/>
                    <a:pt x="45" y="1473"/>
                  </a:cubicBezTo>
                  <a:cubicBezTo>
                    <a:pt x="79" y="1592"/>
                    <a:pt x="207" y="1698"/>
                    <a:pt x="336" y="1698"/>
                  </a:cubicBezTo>
                  <a:cubicBezTo>
                    <a:pt x="363" y="1698"/>
                    <a:pt x="390" y="1693"/>
                    <a:pt x="417" y="1683"/>
                  </a:cubicBezTo>
                  <a:cubicBezTo>
                    <a:pt x="1369" y="1322"/>
                    <a:pt x="2322" y="957"/>
                    <a:pt x="3274" y="596"/>
                  </a:cubicBezTo>
                  <a:cubicBezTo>
                    <a:pt x="3425" y="538"/>
                    <a:pt x="3532" y="393"/>
                    <a:pt x="3484" y="225"/>
                  </a:cubicBezTo>
                  <a:cubicBezTo>
                    <a:pt x="3453" y="106"/>
                    <a:pt x="3325" y="0"/>
                    <a:pt x="3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611748" y="934861"/>
              <a:ext cx="176889" cy="50100"/>
            </a:xfrm>
            <a:custGeom>
              <a:rect b="b" l="l" r="r" t="t"/>
              <a:pathLst>
                <a:path extrusionOk="0" h="978" w="3453">
                  <a:moveTo>
                    <a:pt x="3180" y="0"/>
                  </a:moveTo>
                  <a:cubicBezTo>
                    <a:pt x="3170" y="0"/>
                    <a:pt x="3160" y="1"/>
                    <a:pt x="3150" y="2"/>
                  </a:cubicBezTo>
                  <a:cubicBezTo>
                    <a:pt x="2201" y="126"/>
                    <a:pt x="1252" y="250"/>
                    <a:pt x="303" y="374"/>
                  </a:cubicBezTo>
                  <a:cubicBezTo>
                    <a:pt x="141" y="394"/>
                    <a:pt x="0" y="498"/>
                    <a:pt x="0" y="673"/>
                  </a:cubicBezTo>
                  <a:cubicBezTo>
                    <a:pt x="0" y="813"/>
                    <a:pt x="123" y="977"/>
                    <a:pt x="276" y="977"/>
                  </a:cubicBezTo>
                  <a:cubicBezTo>
                    <a:pt x="285" y="977"/>
                    <a:pt x="294" y="977"/>
                    <a:pt x="303" y="975"/>
                  </a:cubicBezTo>
                  <a:cubicBezTo>
                    <a:pt x="1252" y="852"/>
                    <a:pt x="2201" y="728"/>
                    <a:pt x="3150" y="604"/>
                  </a:cubicBezTo>
                  <a:cubicBezTo>
                    <a:pt x="3312" y="583"/>
                    <a:pt x="3453" y="480"/>
                    <a:pt x="3453" y="302"/>
                  </a:cubicBezTo>
                  <a:cubicBezTo>
                    <a:pt x="3453" y="166"/>
                    <a:pt x="3332" y="0"/>
                    <a:pt x="3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4563287" y="1030863"/>
              <a:ext cx="267664" cy="46566"/>
            </a:xfrm>
            <a:custGeom>
              <a:rect b="b" l="l" r="r" t="t"/>
              <a:pathLst>
                <a:path extrusionOk="0" h="909" w="5225">
                  <a:moveTo>
                    <a:pt x="4760" y="1"/>
                  </a:moveTo>
                  <a:cubicBezTo>
                    <a:pt x="4741" y="1"/>
                    <a:pt x="4722" y="2"/>
                    <a:pt x="4701" y="6"/>
                  </a:cubicBezTo>
                  <a:cubicBezTo>
                    <a:pt x="3541" y="208"/>
                    <a:pt x="2368" y="306"/>
                    <a:pt x="1192" y="306"/>
                  </a:cubicBezTo>
                  <a:cubicBezTo>
                    <a:pt x="924" y="306"/>
                    <a:pt x="657" y="301"/>
                    <a:pt x="389" y="291"/>
                  </a:cubicBezTo>
                  <a:cubicBezTo>
                    <a:pt x="384" y="291"/>
                    <a:pt x="379" y="291"/>
                    <a:pt x="373" y="291"/>
                  </a:cubicBezTo>
                  <a:cubicBezTo>
                    <a:pt x="1" y="291"/>
                    <a:pt x="6" y="879"/>
                    <a:pt x="389" y="893"/>
                  </a:cubicBezTo>
                  <a:cubicBezTo>
                    <a:pt x="657" y="903"/>
                    <a:pt x="925" y="909"/>
                    <a:pt x="1193" y="909"/>
                  </a:cubicBezTo>
                  <a:cubicBezTo>
                    <a:pt x="2423" y="909"/>
                    <a:pt x="3649" y="799"/>
                    <a:pt x="4863" y="590"/>
                  </a:cubicBezTo>
                  <a:cubicBezTo>
                    <a:pt x="5224" y="525"/>
                    <a:pt x="5099" y="1"/>
                    <a:pt x="4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" name="Google Shape;244;p25"/>
          <p:cNvGrpSpPr/>
          <p:nvPr/>
        </p:nvGrpSpPr>
        <p:grpSpPr>
          <a:xfrm>
            <a:off x="38490" y="1894136"/>
            <a:ext cx="454363" cy="475804"/>
            <a:chOff x="2051100" y="1889075"/>
            <a:chExt cx="724200" cy="758375"/>
          </a:xfrm>
        </p:grpSpPr>
        <p:sp>
          <p:nvSpPr>
            <p:cNvPr id="245" name="Google Shape;245;p25"/>
            <p:cNvSpPr/>
            <p:nvPr/>
          </p:nvSpPr>
          <p:spPr>
            <a:xfrm>
              <a:off x="2212848" y="1889075"/>
              <a:ext cx="465205" cy="536238"/>
            </a:xfrm>
            <a:custGeom>
              <a:rect b="b" l="l" r="r" t="t"/>
              <a:pathLst>
                <a:path extrusionOk="0" h="5994" w="5200">
                  <a:moveTo>
                    <a:pt x="2318" y="1208"/>
                  </a:moveTo>
                  <a:cubicBezTo>
                    <a:pt x="2552" y="1208"/>
                    <a:pt x="2817" y="1304"/>
                    <a:pt x="3027" y="1493"/>
                  </a:cubicBezTo>
                  <a:cubicBezTo>
                    <a:pt x="3542" y="1957"/>
                    <a:pt x="3948" y="2800"/>
                    <a:pt x="3941" y="3549"/>
                  </a:cubicBezTo>
                  <a:cubicBezTo>
                    <a:pt x="3938" y="3849"/>
                    <a:pt x="3841" y="4189"/>
                    <a:pt x="3680" y="4402"/>
                  </a:cubicBezTo>
                  <a:cubicBezTo>
                    <a:pt x="3560" y="4560"/>
                    <a:pt x="3487" y="4612"/>
                    <a:pt x="3329" y="4698"/>
                  </a:cubicBezTo>
                  <a:cubicBezTo>
                    <a:pt x="3323" y="4701"/>
                    <a:pt x="3300" y="4710"/>
                    <a:pt x="3281" y="4719"/>
                  </a:cubicBezTo>
                  <a:lnTo>
                    <a:pt x="3281" y="4719"/>
                  </a:lnTo>
                  <a:cubicBezTo>
                    <a:pt x="3254" y="4726"/>
                    <a:pt x="3184" y="4750"/>
                    <a:pt x="3184" y="4750"/>
                  </a:cubicBezTo>
                  <a:lnTo>
                    <a:pt x="3184" y="4750"/>
                  </a:lnTo>
                  <a:cubicBezTo>
                    <a:pt x="3184" y="4750"/>
                    <a:pt x="3184" y="4749"/>
                    <a:pt x="3185" y="4749"/>
                  </a:cubicBezTo>
                  <a:lnTo>
                    <a:pt x="3185" y="4749"/>
                  </a:lnTo>
                  <a:cubicBezTo>
                    <a:pt x="3147" y="4760"/>
                    <a:pt x="3113" y="4767"/>
                    <a:pt x="3075" y="4777"/>
                  </a:cubicBezTo>
                  <a:cubicBezTo>
                    <a:pt x="3068" y="4779"/>
                    <a:pt x="3062" y="4780"/>
                    <a:pt x="3057" y="4781"/>
                  </a:cubicBezTo>
                  <a:lnTo>
                    <a:pt x="3057" y="4781"/>
                  </a:lnTo>
                  <a:cubicBezTo>
                    <a:pt x="3055" y="4781"/>
                    <a:pt x="3049" y="4780"/>
                    <a:pt x="3040" y="4780"/>
                  </a:cubicBezTo>
                  <a:cubicBezTo>
                    <a:pt x="2965" y="4784"/>
                    <a:pt x="2889" y="4784"/>
                    <a:pt x="2813" y="4784"/>
                  </a:cubicBezTo>
                  <a:cubicBezTo>
                    <a:pt x="2800" y="4782"/>
                    <a:pt x="2769" y="4778"/>
                    <a:pt x="2748" y="4775"/>
                  </a:cubicBezTo>
                  <a:lnTo>
                    <a:pt x="2748" y="4775"/>
                  </a:lnTo>
                  <a:cubicBezTo>
                    <a:pt x="2719" y="4770"/>
                    <a:pt x="2691" y="4765"/>
                    <a:pt x="2662" y="4760"/>
                  </a:cubicBezTo>
                  <a:cubicBezTo>
                    <a:pt x="2586" y="4743"/>
                    <a:pt x="2514" y="4715"/>
                    <a:pt x="2439" y="4694"/>
                  </a:cubicBezTo>
                  <a:cubicBezTo>
                    <a:pt x="2431" y="4693"/>
                    <a:pt x="2403" y="4682"/>
                    <a:pt x="2390" y="4677"/>
                  </a:cubicBezTo>
                  <a:lnTo>
                    <a:pt x="2390" y="4677"/>
                  </a:lnTo>
                  <a:cubicBezTo>
                    <a:pt x="2347" y="4656"/>
                    <a:pt x="2305" y="4634"/>
                    <a:pt x="2263" y="4612"/>
                  </a:cubicBezTo>
                  <a:cubicBezTo>
                    <a:pt x="1992" y="4467"/>
                    <a:pt x="1809" y="4302"/>
                    <a:pt x="1668" y="4072"/>
                  </a:cubicBezTo>
                  <a:cubicBezTo>
                    <a:pt x="1232" y="3371"/>
                    <a:pt x="1282" y="2496"/>
                    <a:pt x="1491" y="1690"/>
                  </a:cubicBezTo>
                  <a:lnTo>
                    <a:pt x="1491" y="1690"/>
                  </a:lnTo>
                  <a:cubicBezTo>
                    <a:pt x="1604" y="1639"/>
                    <a:pt x="1703" y="1555"/>
                    <a:pt x="1775" y="1445"/>
                  </a:cubicBezTo>
                  <a:cubicBezTo>
                    <a:pt x="1783" y="1433"/>
                    <a:pt x="1790" y="1423"/>
                    <a:pt x="1795" y="1415"/>
                  </a:cubicBezTo>
                  <a:lnTo>
                    <a:pt x="1795" y="1415"/>
                  </a:lnTo>
                  <a:cubicBezTo>
                    <a:pt x="1818" y="1392"/>
                    <a:pt x="1841" y="1369"/>
                    <a:pt x="1864" y="1349"/>
                  </a:cubicBezTo>
                  <a:lnTo>
                    <a:pt x="1864" y="1349"/>
                  </a:lnTo>
                  <a:cubicBezTo>
                    <a:pt x="1843" y="1369"/>
                    <a:pt x="1835" y="1376"/>
                    <a:pt x="1835" y="1376"/>
                  </a:cubicBezTo>
                  <a:cubicBezTo>
                    <a:pt x="1836" y="1376"/>
                    <a:pt x="1883" y="1333"/>
                    <a:pt x="1902" y="1321"/>
                  </a:cubicBezTo>
                  <a:cubicBezTo>
                    <a:pt x="1933" y="1304"/>
                    <a:pt x="1966" y="1284"/>
                    <a:pt x="2000" y="1267"/>
                  </a:cubicBezTo>
                  <a:lnTo>
                    <a:pt x="2000" y="1267"/>
                  </a:lnTo>
                  <a:cubicBezTo>
                    <a:pt x="2004" y="1266"/>
                    <a:pt x="2009" y="1265"/>
                    <a:pt x="2016" y="1263"/>
                  </a:cubicBezTo>
                  <a:cubicBezTo>
                    <a:pt x="2053" y="1249"/>
                    <a:pt x="2091" y="1239"/>
                    <a:pt x="2129" y="1228"/>
                  </a:cubicBezTo>
                  <a:cubicBezTo>
                    <a:pt x="2136" y="1227"/>
                    <a:pt x="2168" y="1220"/>
                    <a:pt x="2191" y="1215"/>
                  </a:cubicBezTo>
                  <a:lnTo>
                    <a:pt x="2191" y="1215"/>
                  </a:lnTo>
                  <a:cubicBezTo>
                    <a:pt x="2219" y="1215"/>
                    <a:pt x="2304" y="1208"/>
                    <a:pt x="2318" y="1208"/>
                  </a:cubicBezTo>
                  <a:close/>
                  <a:moveTo>
                    <a:pt x="2332" y="0"/>
                  </a:moveTo>
                  <a:cubicBezTo>
                    <a:pt x="2317" y="0"/>
                    <a:pt x="2302" y="1"/>
                    <a:pt x="2287" y="1"/>
                  </a:cubicBezTo>
                  <a:cubicBezTo>
                    <a:pt x="1655" y="15"/>
                    <a:pt x="1080" y="303"/>
                    <a:pt x="730" y="836"/>
                  </a:cubicBezTo>
                  <a:cubicBezTo>
                    <a:pt x="721" y="850"/>
                    <a:pt x="713" y="863"/>
                    <a:pt x="705" y="877"/>
                  </a:cubicBezTo>
                  <a:lnTo>
                    <a:pt x="705" y="877"/>
                  </a:lnTo>
                  <a:cubicBezTo>
                    <a:pt x="539" y="947"/>
                    <a:pt x="403" y="1089"/>
                    <a:pt x="351" y="1273"/>
                  </a:cubicBezTo>
                  <a:cubicBezTo>
                    <a:pt x="49" y="2367"/>
                    <a:pt x="1" y="3608"/>
                    <a:pt x="585" y="4619"/>
                  </a:cubicBezTo>
                  <a:cubicBezTo>
                    <a:pt x="1047" y="5414"/>
                    <a:pt x="1962" y="5994"/>
                    <a:pt x="2892" y="5994"/>
                  </a:cubicBezTo>
                  <a:cubicBezTo>
                    <a:pt x="2931" y="5994"/>
                    <a:pt x="2970" y="5993"/>
                    <a:pt x="3009" y="5991"/>
                  </a:cubicBezTo>
                  <a:cubicBezTo>
                    <a:pt x="4206" y="5925"/>
                    <a:pt x="5004" y="4952"/>
                    <a:pt x="5131" y="3811"/>
                  </a:cubicBezTo>
                  <a:cubicBezTo>
                    <a:pt x="5200" y="3185"/>
                    <a:pt x="5038" y="2563"/>
                    <a:pt x="4794" y="1992"/>
                  </a:cubicBezTo>
                  <a:cubicBezTo>
                    <a:pt x="4581" y="1503"/>
                    <a:pt x="4299" y="1026"/>
                    <a:pt x="3903" y="661"/>
                  </a:cubicBezTo>
                  <a:cubicBezTo>
                    <a:pt x="3474" y="265"/>
                    <a:pt x="2927" y="0"/>
                    <a:pt x="2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2051100" y="2344350"/>
              <a:ext cx="139114" cy="108429"/>
            </a:xfrm>
            <a:custGeom>
              <a:rect b="b" l="l" r="r" t="t"/>
              <a:pathLst>
                <a:path extrusionOk="0" h="1212" w="1555">
                  <a:moveTo>
                    <a:pt x="777" y="1"/>
                  </a:moveTo>
                  <a:cubicBezTo>
                    <a:pt x="0" y="1"/>
                    <a:pt x="0" y="1211"/>
                    <a:pt x="777" y="1211"/>
                  </a:cubicBezTo>
                  <a:cubicBezTo>
                    <a:pt x="1554" y="1211"/>
                    <a:pt x="1554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2148614" y="2495990"/>
              <a:ext cx="139114" cy="108429"/>
            </a:xfrm>
            <a:custGeom>
              <a:rect b="b" l="l" r="r" t="t"/>
              <a:pathLst>
                <a:path extrusionOk="0" h="1212" w="1555">
                  <a:moveTo>
                    <a:pt x="777" y="1"/>
                  </a:moveTo>
                  <a:cubicBezTo>
                    <a:pt x="0" y="1"/>
                    <a:pt x="0" y="1211"/>
                    <a:pt x="777" y="1211"/>
                  </a:cubicBezTo>
                  <a:cubicBezTo>
                    <a:pt x="1554" y="1211"/>
                    <a:pt x="1554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2408503" y="2539379"/>
              <a:ext cx="139114" cy="10807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2635828" y="2452958"/>
              <a:ext cx="139472" cy="10807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7"/>
                    <a:pt x="781" y="1207"/>
                  </a:cubicBezTo>
                  <a:cubicBezTo>
                    <a:pt x="1558" y="1207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25"/>
          <p:cNvSpPr/>
          <p:nvPr/>
        </p:nvSpPr>
        <p:spPr>
          <a:xfrm rot="-3889464">
            <a:off x="8438171" y="2253895"/>
            <a:ext cx="1204194" cy="293914"/>
          </a:xfrm>
          <a:custGeom>
            <a:rect b="b" l="l" r="r" t="t"/>
            <a:pathLst>
              <a:path extrusionOk="0" h="5963" w="24431">
                <a:moveTo>
                  <a:pt x="14912" y="1"/>
                </a:moveTo>
                <a:cubicBezTo>
                  <a:pt x="13709" y="1"/>
                  <a:pt x="12763" y="862"/>
                  <a:pt x="12059" y="1755"/>
                </a:cubicBezTo>
                <a:cubicBezTo>
                  <a:pt x="11712" y="2195"/>
                  <a:pt x="11406" y="2659"/>
                  <a:pt x="11035" y="3078"/>
                </a:cubicBezTo>
                <a:cubicBezTo>
                  <a:pt x="10711" y="3443"/>
                  <a:pt x="10306" y="3821"/>
                  <a:pt x="9896" y="3990"/>
                </a:cubicBezTo>
                <a:cubicBezTo>
                  <a:pt x="9660" y="4086"/>
                  <a:pt x="9509" y="4104"/>
                  <a:pt x="9294" y="4104"/>
                </a:cubicBezTo>
                <a:cubicBezTo>
                  <a:pt x="9271" y="4104"/>
                  <a:pt x="9247" y="4103"/>
                  <a:pt x="9222" y="4103"/>
                </a:cubicBezTo>
                <a:cubicBezTo>
                  <a:pt x="9213" y="4103"/>
                  <a:pt x="9148" y="4094"/>
                  <a:pt x="9148" y="4094"/>
                </a:cubicBezTo>
                <a:lnTo>
                  <a:pt x="9148" y="4094"/>
                </a:lnTo>
                <a:cubicBezTo>
                  <a:pt x="9147" y="4094"/>
                  <a:pt x="9157" y="4096"/>
                  <a:pt x="9185" y="4100"/>
                </a:cubicBezTo>
                <a:cubicBezTo>
                  <a:pt x="9123" y="4093"/>
                  <a:pt x="9064" y="4079"/>
                  <a:pt x="9002" y="4062"/>
                </a:cubicBezTo>
                <a:cubicBezTo>
                  <a:pt x="8947" y="4048"/>
                  <a:pt x="8889" y="4031"/>
                  <a:pt x="8830" y="4010"/>
                </a:cubicBezTo>
                <a:cubicBezTo>
                  <a:pt x="8815" y="4004"/>
                  <a:pt x="8805" y="4000"/>
                  <a:pt x="8798" y="3998"/>
                </a:cubicBezTo>
                <a:lnTo>
                  <a:pt x="8798" y="3998"/>
                </a:lnTo>
                <a:cubicBezTo>
                  <a:pt x="8792" y="3994"/>
                  <a:pt x="8780" y="3987"/>
                  <a:pt x="8758" y="3976"/>
                </a:cubicBezTo>
                <a:cubicBezTo>
                  <a:pt x="8373" y="3773"/>
                  <a:pt x="8129" y="3529"/>
                  <a:pt x="7809" y="3157"/>
                </a:cubicBezTo>
                <a:cubicBezTo>
                  <a:pt x="7156" y="2398"/>
                  <a:pt x="6613" y="1521"/>
                  <a:pt x="5732" y="995"/>
                </a:cubicBezTo>
                <a:cubicBezTo>
                  <a:pt x="5152" y="646"/>
                  <a:pt x="4471" y="469"/>
                  <a:pt x="3791" y="469"/>
                </a:cubicBezTo>
                <a:cubicBezTo>
                  <a:pt x="3117" y="469"/>
                  <a:pt x="2444" y="642"/>
                  <a:pt x="1871" y="995"/>
                </a:cubicBezTo>
                <a:cubicBezTo>
                  <a:pt x="716" y="1703"/>
                  <a:pt x="1" y="3058"/>
                  <a:pt x="80" y="4412"/>
                </a:cubicBezTo>
                <a:cubicBezTo>
                  <a:pt x="100" y="4739"/>
                  <a:pt x="344" y="5018"/>
                  <a:pt x="685" y="5018"/>
                </a:cubicBezTo>
                <a:cubicBezTo>
                  <a:pt x="998" y="5018"/>
                  <a:pt x="1307" y="4739"/>
                  <a:pt x="1290" y="4412"/>
                </a:cubicBezTo>
                <a:lnTo>
                  <a:pt x="1287" y="4412"/>
                </a:lnTo>
                <a:cubicBezTo>
                  <a:pt x="1228" y="3429"/>
                  <a:pt x="1716" y="2449"/>
                  <a:pt x="2607" y="1961"/>
                </a:cubicBezTo>
                <a:cubicBezTo>
                  <a:pt x="2974" y="1760"/>
                  <a:pt x="3378" y="1674"/>
                  <a:pt x="3792" y="1674"/>
                </a:cubicBezTo>
                <a:cubicBezTo>
                  <a:pt x="3883" y="1674"/>
                  <a:pt x="3974" y="1678"/>
                  <a:pt x="4065" y="1686"/>
                </a:cubicBezTo>
                <a:cubicBezTo>
                  <a:pt x="4268" y="1706"/>
                  <a:pt x="4532" y="1772"/>
                  <a:pt x="4752" y="1854"/>
                </a:cubicBezTo>
                <a:cubicBezTo>
                  <a:pt x="4845" y="1889"/>
                  <a:pt x="4959" y="1944"/>
                  <a:pt x="5059" y="1999"/>
                </a:cubicBezTo>
                <a:cubicBezTo>
                  <a:pt x="5100" y="2023"/>
                  <a:pt x="5144" y="2050"/>
                  <a:pt x="5186" y="2078"/>
                </a:cubicBezTo>
                <a:cubicBezTo>
                  <a:pt x="5230" y="2105"/>
                  <a:pt x="5272" y="2133"/>
                  <a:pt x="5313" y="2160"/>
                </a:cubicBezTo>
                <a:cubicBezTo>
                  <a:pt x="5330" y="2173"/>
                  <a:pt x="5344" y="2183"/>
                  <a:pt x="5354" y="2191"/>
                </a:cubicBezTo>
                <a:lnTo>
                  <a:pt x="5354" y="2191"/>
                </a:lnTo>
                <a:cubicBezTo>
                  <a:pt x="6107" y="2793"/>
                  <a:pt x="6582" y="3663"/>
                  <a:pt x="7256" y="4340"/>
                </a:cubicBezTo>
                <a:cubicBezTo>
                  <a:pt x="7830" y="4917"/>
                  <a:pt x="8570" y="5311"/>
                  <a:pt x="9361" y="5311"/>
                </a:cubicBezTo>
                <a:cubicBezTo>
                  <a:pt x="9598" y="5311"/>
                  <a:pt x="9839" y="5276"/>
                  <a:pt x="10082" y="5200"/>
                </a:cubicBezTo>
                <a:cubicBezTo>
                  <a:pt x="11234" y="4842"/>
                  <a:pt x="12004" y="3845"/>
                  <a:pt x="12685" y="2913"/>
                </a:cubicBezTo>
                <a:cubicBezTo>
                  <a:pt x="12998" y="2483"/>
                  <a:pt x="13335" y="2064"/>
                  <a:pt x="13741" y="1717"/>
                </a:cubicBezTo>
                <a:cubicBezTo>
                  <a:pt x="14082" y="1417"/>
                  <a:pt x="14494" y="1211"/>
                  <a:pt x="14923" y="1211"/>
                </a:cubicBezTo>
                <a:cubicBezTo>
                  <a:pt x="14927" y="1211"/>
                  <a:pt x="14930" y="1211"/>
                  <a:pt x="14934" y="1211"/>
                </a:cubicBezTo>
                <a:cubicBezTo>
                  <a:pt x="15343" y="1211"/>
                  <a:pt x="15742" y="1414"/>
                  <a:pt x="16065" y="1703"/>
                </a:cubicBezTo>
                <a:cubicBezTo>
                  <a:pt x="16460" y="2057"/>
                  <a:pt x="16753" y="2456"/>
                  <a:pt x="17035" y="2900"/>
                </a:cubicBezTo>
                <a:cubicBezTo>
                  <a:pt x="17630" y="3838"/>
                  <a:pt x="18166" y="4829"/>
                  <a:pt x="19101" y="5475"/>
                </a:cubicBezTo>
                <a:cubicBezTo>
                  <a:pt x="19582" y="5810"/>
                  <a:pt x="20112" y="5962"/>
                  <a:pt x="20641" y="5962"/>
                </a:cubicBezTo>
                <a:cubicBezTo>
                  <a:pt x="21411" y="5962"/>
                  <a:pt x="22177" y="5639"/>
                  <a:pt x="22780" y="5083"/>
                </a:cubicBezTo>
                <a:cubicBezTo>
                  <a:pt x="23874" y="4072"/>
                  <a:pt x="24163" y="2556"/>
                  <a:pt x="24383" y="1149"/>
                </a:cubicBezTo>
                <a:cubicBezTo>
                  <a:pt x="24431" y="826"/>
                  <a:pt x="24300" y="499"/>
                  <a:pt x="23960" y="407"/>
                </a:cubicBezTo>
                <a:cubicBezTo>
                  <a:pt x="23914" y="394"/>
                  <a:pt x="23865" y="388"/>
                  <a:pt x="23815" y="388"/>
                </a:cubicBezTo>
                <a:cubicBezTo>
                  <a:pt x="23553" y="388"/>
                  <a:pt x="23260" y="555"/>
                  <a:pt x="23217" y="830"/>
                </a:cubicBezTo>
                <a:cubicBezTo>
                  <a:pt x="23042" y="1975"/>
                  <a:pt x="22873" y="3295"/>
                  <a:pt x="22010" y="4148"/>
                </a:cubicBezTo>
                <a:cubicBezTo>
                  <a:pt x="21670" y="4488"/>
                  <a:pt x="21209" y="4753"/>
                  <a:pt x="20762" y="4770"/>
                </a:cubicBezTo>
                <a:cubicBezTo>
                  <a:pt x="20738" y="4771"/>
                  <a:pt x="20714" y="4772"/>
                  <a:pt x="20691" y="4772"/>
                </a:cubicBezTo>
                <a:cubicBezTo>
                  <a:pt x="20278" y="4772"/>
                  <a:pt x="19898" y="4603"/>
                  <a:pt x="19586" y="4337"/>
                </a:cubicBezTo>
                <a:cubicBezTo>
                  <a:pt x="18778" y="3646"/>
                  <a:pt x="18365" y="2652"/>
                  <a:pt x="17743" y="1796"/>
                </a:cubicBezTo>
                <a:cubicBezTo>
                  <a:pt x="17069" y="871"/>
                  <a:pt x="16151" y="11"/>
                  <a:pt x="14934" y="1"/>
                </a:cubicBezTo>
                <a:cubicBezTo>
                  <a:pt x="14927" y="1"/>
                  <a:pt x="14919" y="1"/>
                  <a:pt x="149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5"/>
          <p:cNvSpPr/>
          <p:nvPr/>
        </p:nvSpPr>
        <p:spPr>
          <a:xfrm rot="1182542">
            <a:off x="2385554" y="4661991"/>
            <a:ext cx="1172674" cy="286221"/>
          </a:xfrm>
          <a:custGeom>
            <a:rect b="b" l="l" r="r" t="t"/>
            <a:pathLst>
              <a:path extrusionOk="0" h="5963" w="24431">
                <a:moveTo>
                  <a:pt x="14912" y="1"/>
                </a:moveTo>
                <a:cubicBezTo>
                  <a:pt x="13709" y="1"/>
                  <a:pt x="12763" y="862"/>
                  <a:pt x="12059" y="1755"/>
                </a:cubicBezTo>
                <a:cubicBezTo>
                  <a:pt x="11712" y="2195"/>
                  <a:pt x="11406" y="2659"/>
                  <a:pt x="11035" y="3078"/>
                </a:cubicBezTo>
                <a:cubicBezTo>
                  <a:pt x="10711" y="3443"/>
                  <a:pt x="10306" y="3821"/>
                  <a:pt x="9896" y="3990"/>
                </a:cubicBezTo>
                <a:cubicBezTo>
                  <a:pt x="9660" y="4086"/>
                  <a:pt x="9509" y="4104"/>
                  <a:pt x="9294" y="4104"/>
                </a:cubicBezTo>
                <a:cubicBezTo>
                  <a:pt x="9271" y="4104"/>
                  <a:pt x="9247" y="4103"/>
                  <a:pt x="9222" y="4103"/>
                </a:cubicBezTo>
                <a:cubicBezTo>
                  <a:pt x="9213" y="4103"/>
                  <a:pt x="9148" y="4094"/>
                  <a:pt x="9148" y="4094"/>
                </a:cubicBezTo>
                <a:lnTo>
                  <a:pt x="9148" y="4094"/>
                </a:lnTo>
                <a:cubicBezTo>
                  <a:pt x="9147" y="4094"/>
                  <a:pt x="9157" y="4096"/>
                  <a:pt x="9185" y="4100"/>
                </a:cubicBezTo>
                <a:cubicBezTo>
                  <a:pt x="9123" y="4093"/>
                  <a:pt x="9064" y="4079"/>
                  <a:pt x="9002" y="4062"/>
                </a:cubicBezTo>
                <a:cubicBezTo>
                  <a:pt x="8947" y="4048"/>
                  <a:pt x="8889" y="4031"/>
                  <a:pt x="8830" y="4010"/>
                </a:cubicBezTo>
                <a:cubicBezTo>
                  <a:pt x="8815" y="4004"/>
                  <a:pt x="8805" y="4000"/>
                  <a:pt x="8798" y="3998"/>
                </a:cubicBezTo>
                <a:lnTo>
                  <a:pt x="8798" y="3998"/>
                </a:lnTo>
                <a:cubicBezTo>
                  <a:pt x="8792" y="3994"/>
                  <a:pt x="8780" y="3987"/>
                  <a:pt x="8758" y="3976"/>
                </a:cubicBezTo>
                <a:cubicBezTo>
                  <a:pt x="8373" y="3773"/>
                  <a:pt x="8129" y="3529"/>
                  <a:pt x="7809" y="3157"/>
                </a:cubicBezTo>
                <a:cubicBezTo>
                  <a:pt x="7156" y="2398"/>
                  <a:pt x="6613" y="1521"/>
                  <a:pt x="5732" y="995"/>
                </a:cubicBezTo>
                <a:cubicBezTo>
                  <a:pt x="5152" y="646"/>
                  <a:pt x="4471" y="469"/>
                  <a:pt x="3791" y="469"/>
                </a:cubicBezTo>
                <a:cubicBezTo>
                  <a:pt x="3117" y="469"/>
                  <a:pt x="2444" y="642"/>
                  <a:pt x="1871" y="995"/>
                </a:cubicBezTo>
                <a:cubicBezTo>
                  <a:pt x="716" y="1703"/>
                  <a:pt x="1" y="3058"/>
                  <a:pt x="80" y="4412"/>
                </a:cubicBezTo>
                <a:cubicBezTo>
                  <a:pt x="100" y="4739"/>
                  <a:pt x="344" y="5018"/>
                  <a:pt x="685" y="5018"/>
                </a:cubicBezTo>
                <a:cubicBezTo>
                  <a:pt x="998" y="5018"/>
                  <a:pt x="1307" y="4739"/>
                  <a:pt x="1290" y="4412"/>
                </a:cubicBezTo>
                <a:lnTo>
                  <a:pt x="1287" y="4412"/>
                </a:lnTo>
                <a:cubicBezTo>
                  <a:pt x="1228" y="3429"/>
                  <a:pt x="1716" y="2449"/>
                  <a:pt x="2607" y="1961"/>
                </a:cubicBezTo>
                <a:cubicBezTo>
                  <a:pt x="2974" y="1760"/>
                  <a:pt x="3378" y="1674"/>
                  <a:pt x="3792" y="1674"/>
                </a:cubicBezTo>
                <a:cubicBezTo>
                  <a:pt x="3883" y="1674"/>
                  <a:pt x="3974" y="1678"/>
                  <a:pt x="4065" y="1686"/>
                </a:cubicBezTo>
                <a:cubicBezTo>
                  <a:pt x="4268" y="1706"/>
                  <a:pt x="4532" y="1772"/>
                  <a:pt x="4752" y="1854"/>
                </a:cubicBezTo>
                <a:cubicBezTo>
                  <a:pt x="4845" y="1889"/>
                  <a:pt x="4959" y="1944"/>
                  <a:pt x="5059" y="1999"/>
                </a:cubicBezTo>
                <a:cubicBezTo>
                  <a:pt x="5100" y="2023"/>
                  <a:pt x="5144" y="2050"/>
                  <a:pt x="5186" y="2078"/>
                </a:cubicBezTo>
                <a:cubicBezTo>
                  <a:pt x="5230" y="2105"/>
                  <a:pt x="5272" y="2133"/>
                  <a:pt x="5313" y="2160"/>
                </a:cubicBezTo>
                <a:cubicBezTo>
                  <a:pt x="5330" y="2173"/>
                  <a:pt x="5344" y="2183"/>
                  <a:pt x="5354" y="2191"/>
                </a:cubicBezTo>
                <a:lnTo>
                  <a:pt x="5354" y="2191"/>
                </a:lnTo>
                <a:cubicBezTo>
                  <a:pt x="6107" y="2793"/>
                  <a:pt x="6582" y="3663"/>
                  <a:pt x="7256" y="4340"/>
                </a:cubicBezTo>
                <a:cubicBezTo>
                  <a:pt x="7830" y="4917"/>
                  <a:pt x="8570" y="5311"/>
                  <a:pt x="9361" y="5311"/>
                </a:cubicBezTo>
                <a:cubicBezTo>
                  <a:pt x="9598" y="5311"/>
                  <a:pt x="9839" y="5276"/>
                  <a:pt x="10082" y="5200"/>
                </a:cubicBezTo>
                <a:cubicBezTo>
                  <a:pt x="11234" y="4842"/>
                  <a:pt x="12004" y="3845"/>
                  <a:pt x="12685" y="2913"/>
                </a:cubicBezTo>
                <a:cubicBezTo>
                  <a:pt x="12998" y="2483"/>
                  <a:pt x="13335" y="2064"/>
                  <a:pt x="13741" y="1717"/>
                </a:cubicBezTo>
                <a:cubicBezTo>
                  <a:pt x="14082" y="1417"/>
                  <a:pt x="14494" y="1211"/>
                  <a:pt x="14923" y="1211"/>
                </a:cubicBezTo>
                <a:cubicBezTo>
                  <a:pt x="14927" y="1211"/>
                  <a:pt x="14930" y="1211"/>
                  <a:pt x="14934" y="1211"/>
                </a:cubicBezTo>
                <a:cubicBezTo>
                  <a:pt x="15343" y="1211"/>
                  <a:pt x="15742" y="1414"/>
                  <a:pt x="16065" y="1703"/>
                </a:cubicBezTo>
                <a:cubicBezTo>
                  <a:pt x="16460" y="2057"/>
                  <a:pt x="16753" y="2456"/>
                  <a:pt x="17035" y="2900"/>
                </a:cubicBezTo>
                <a:cubicBezTo>
                  <a:pt x="17630" y="3838"/>
                  <a:pt x="18166" y="4829"/>
                  <a:pt x="19101" y="5475"/>
                </a:cubicBezTo>
                <a:cubicBezTo>
                  <a:pt x="19582" y="5810"/>
                  <a:pt x="20112" y="5962"/>
                  <a:pt x="20641" y="5962"/>
                </a:cubicBezTo>
                <a:cubicBezTo>
                  <a:pt x="21411" y="5962"/>
                  <a:pt x="22177" y="5639"/>
                  <a:pt x="22780" y="5083"/>
                </a:cubicBezTo>
                <a:cubicBezTo>
                  <a:pt x="23874" y="4072"/>
                  <a:pt x="24163" y="2556"/>
                  <a:pt x="24383" y="1149"/>
                </a:cubicBezTo>
                <a:cubicBezTo>
                  <a:pt x="24431" y="826"/>
                  <a:pt x="24300" y="499"/>
                  <a:pt x="23960" y="407"/>
                </a:cubicBezTo>
                <a:cubicBezTo>
                  <a:pt x="23914" y="394"/>
                  <a:pt x="23865" y="388"/>
                  <a:pt x="23815" y="388"/>
                </a:cubicBezTo>
                <a:cubicBezTo>
                  <a:pt x="23553" y="388"/>
                  <a:pt x="23260" y="555"/>
                  <a:pt x="23217" y="830"/>
                </a:cubicBezTo>
                <a:cubicBezTo>
                  <a:pt x="23042" y="1975"/>
                  <a:pt x="22873" y="3295"/>
                  <a:pt x="22010" y="4148"/>
                </a:cubicBezTo>
                <a:cubicBezTo>
                  <a:pt x="21670" y="4488"/>
                  <a:pt x="21209" y="4753"/>
                  <a:pt x="20762" y="4770"/>
                </a:cubicBezTo>
                <a:cubicBezTo>
                  <a:pt x="20738" y="4771"/>
                  <a:pt x="20714" y="4772"/>
                  <a:pt x="20691" y="4772"/>
                </a:cubicBezTo>
                <a:cubicBezTo>
                  <a:pt x="20278" y="4772"/>
                  <a:pt x="19898" y="4603"/>
                  <a:pt x="19586" y="4337"/>
                </a:cubicBezTo>
                <a:cubicBezTo>
                  <a:pt x="18778" y="3646"/>
                  <a:pt x="18365" y="2652"/>
                  <a:pt x="17743" y="1796"/>
                </a:cubicBezTo>
                <a:cubicBezTo>
                  <a:pt x="17069" y="871"/>
                  <a:pt x="16151" y="11"/>
                  <a:pt x="14934" y="1"/>
                </a:cubicBezTo>
                <a:cubicBezTo>
                  <a:pt x="14927" y="1"/>
                  <a:pt x="14919" y="1"/>
                  <a:pt x="149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25"/>
          <p:cNvGrpSpPr/>
          <p:nvPr/>
        </p:nvGrpSpPr>
        <p:grpSpPr>
          <a:xfrm>
            <a:off x="3902883" y="-349807"/>
            <a:ext cx="891816" cy="667472"/>
            <a:chOff x="-3877805" y="-133757"/>
            <a:chExt cx="891816" cy="667472"/>
          </a:xfrm>
        </p:grpSpPr>
        <p:sp>
          <p:nvSpPr>
            <p:cNvPr id="253" name="Google Shape;253;p25"/>
            <p:cNvSpPr/>
            <p:nvPr/>
          </p:nvSpPr>
          <p:spPr>
            <a:xfrm>
              <a:off x="-3877570" y="-50128"/>
              <a:ext cx="868951" cy="64993"/>
            </a:xfrm>
            <a:custGeom>
              <a:rect b="b" l="l" r="r" t="t"/>
              <a:pathLst>
                <a:path extrusionOk="0" h="830" w="11097">
                  <a:moveTo>
                    <a:pt x="380" y="1"/>
                  </a:moveTo>
                  <a:cubicBezTo>
                    <a:pt x="1" y="1"/>
                    <a:pt x="4" y="596"/>
                    <a:pt x="389" y="603"/>
                  </a:cubicBezTo>
                  <a:cubicBezTo>
                    <a:pt x="3828" y="678"/>
                    <a:pt x="7270" y="754"/>
                    <a:pt x="10708" y="830"/>
                  </a:cubicBezTo>
                  <a:cubicBezTo>
                    <a:pt x="10712" y="830"/>
                    <a:pt x="10715" y="830"/>
                    <a:pt x="10718" y="830"/>
                  </a:cubicBezTo>
                  <a:cubicBezTo>
                    <a:pt x="11097" y="830"/>
                    <a:pt x="11094" y="235"/>
                    <a:pt x="10708" y="228"/>
                  </a:cubicBezTo>
                  <a:cubicBezTo>
                    <a:pt x="7270" y="152"/>
                    <a:pt x="3828" y="77"/>
                    <a:pt x="389" y="1"/>
                  </a:cubicBezTo>
                  <a:cubicBezTo>
                    <a:pt x="386" y="1"/>
                    <a:pt x="383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-3877805" y="196453"/>
              <a:ext cx="891816" cy="65071"/>
            </a:xfrm>
            <a:custGeom>
              <a:rect b="b" l="l" r="r" t="t"/>
              <a:pathLst>
                <a:path extrusionOk="0" h="831" w="11389">
                  <a:moveTo>
                    <a:pt x="3766" y="0"/>
                  </a:moveTo>
                  <a:cubicBezTo>
                    <a:pt x="2640" y="0"/>
                    <a:pt x="1514" y="17"/>
                    <a:pt x="389" y="50"/>
                  </a:cubicBezTo>
                  <a:cubicBezTo>
                    <a:pt x="7" y="60"/>
                    <a:pt x="1" y="655"/>
                    <a:pt x="379" y="655"/>
                  </a:cubicBezTo>
                  <a:cubicBezTo>
                    <a:pt x="382" y="655"/>
                    <a:pt x="386" y="655"/>
                    <a:pt x="389" y="655"/>
                  </a:cubicBezTo>
                  <a:cubicBezTo>
                    <a:pt x="1532" y="620"/>
                    <a:pt x="2674" y="603"/>
                    <a:pt x="3817" y="603"/>
                  </a:cubicBezTo>
                  <a:cubicBezTo>
                    <a:pt x="6213" y="603"/>
                    <a:pt x="8609" y="679"/>
                    <a:pt x="11000" y="830"/>
                  </a:cubicBezTo>
                  <a:cubicBezTo>
                    <a:pt x="11008" y="831"/>
                    <a:pt x="11015" y="831"/>
                    <a:pt x="11023" y="831"/>
                  </a:cubicBezTo>
                  <a:cubicBezTo>
                    <a:pt x="11389" y="831"/>
                    <a:pt x="11381" y="252"/>
                    <a:pt x="11000" y="228"/>
                  </a:cubicBezTo>
                  <a:cubicBezTo>
                    <a:pt x="8592" y="76"/>
                    <a:pt x="6179" y="0"/>
                    <a:pt x="3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-3866529" y="427295"/>
              <a:ext cx="869264" cy="55831"/>
            </a:xfrm>
            <a:custGeom>
              <a:rect b="b" l="l" r="r" t="t"/>
              <a:pathLst>
                <a:path extrusionOk="0" h="713" w="11101">
                  <a:moveTo>
                    <a:pt x="10715" y="0"/>
                  </a:moveTo>
                  <a:cubicBezTo>
                    <a:pt x="10714" y="0"/>
                    <a:pt x="10713" y="0"/>
                    <a:pt x="10712" y="0"/>
                  </a:cubicBezTo>
                  <a:lnTo>
                    <a:pt x="389" y="107"/>
                  </a:lnTo>
                  <a:cubicBezTo>
                    <a:pt x="2" y="110"/>
                    <a:pt x="1" y="712"/>
                    <a:pt x="386" y="712"/>
                  </a:cubicBezTo>
                  <a:cubicBezTo>
                    <a:pt x="387" y="712"/>
                    <a:pt x="388" y="712"/>
                    <a:pt x="389" y="712"/>
                  </a:cubicBezTo>
                  <a:lnTo>
                    <a:pt x="10712" y="605"/>
                  </a:lnTo>
                  <a:cubicBezTo>
                    <a:pt x="11099" y="602"/>
                    <a:pt x="11100" y="0"/>
                    <a:pt x="10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-3679773" y="-128119"/>
              <a:ext cx="50272" cy="661756"/>
            </a:xfrm>
            <a:custGeom>
              <a:rect b="b" l="l" r="r" t="t"/>
              <a:pathLst>
                <a:path extrusionOk="0" h="8451" w="642">
                  <a:moveTo>
                    <a:pt x="339" y="1"/>
                  </a:moveTo>
                  <a:cubicBezTo>
                    <a:pt x="188" y="1"/>
                    <a:pt x="37" y="98"/>
                    <a:pt x="37" y="292"/>
                  </a:cubicBezTo>
                  <a:cubicBezTo>
                    <a:pt x="26" y="2916"/>
                    <a:pt x="13" y="5539"/>
                    <a:pt x="2" y="8159"/>
                  </a:cubicBezTo>
                  <a:cubicBezTo>
                    <a:pt x="0" y="8353"/>
                    <a:pt x="151" y="8451"/>
                    <a:pt x="302" y="8451"/>
                  </a:cubicBezTo>
                  <a:cubicBezTo>
                    <a:pt x="453" y="8451"/>
                    <a:pt x="606" y="8353"/>
                    <a:pt x="607" y="8159"/>
                  </a:cubicBezTo>
                  <a:cubicBezTo>
                    <a:pt x="618" y="5539"/>
                    <a:pt x="628" y="2916"/>
                    <a:pt x="642" y="292"/>
                  </a:cubicBezTo>
                  <a:cubicBezTo>
                    <a:pt x="642" y="98"/>
                    <a:pt x="49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-3425753" y="-133757"/>
              <a:ext cx="54892" cy="667472"/>
            </a:xfrm>
            <a:custGeom>
              <a:rect b="b" l="l" r="r" t="t"/>
              <a:pathLst>
                <a:path extrusionOk="0" h="8524" w="701">
                  <a:moveTo>
                    <a:pt x="301" y="0"/>
                  </a:moveTo>
                  <a:cubicBezTo>
                    <a:pt x="150" y="0"/>
                    <a:pt x="1" y="98"/>
                    <a:pt x="4" y="292"/>
                  </a:cubicBezTo>
                  <a:cubicBezTo>
                    <a:pt x="32" y="2939"/>
                    <a:pt x="66" y="5587"/>
                    <a:pt x="93" y="8231"/>
                  </a:cubicBezTo>
                  <a:cubicBezTo>
                    <a:pt x="97" y="8426"/>
                    <a:pt x="250" y="8524"/>
                    <a:pt x="401" y="8524"/>
                  </a:cubicBezTo>
                  <a:cubicBezTo>
                    <a:pt x="551" y="8524"/>
                    <a:pt x="700" y="8427"/>
                    <a:pt x="699" y="8231"/>
                  </a:cubicBezTo>
                  <a:cubicBezTo>
                    <a:pt x="668" y="5587"/>
                    <a:pt x="637" y="2939"/>
                    <a:pt x="606" y="292"/>
                  </a:cubicBezTo>
                  <a:cubicBezTo>
                    <a:pt x="604" y="98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-3160379" y="-133757"/>
              <a:ext cx="54813" cy="667472"/>
            </a:xfrm>
            <a:custGeom>
              <a:rect b="b" l="l" r="r" t="t"/>
              <a:pathLst>
                <a:path extrusionOk="0" h="8524" w="700">
                  <a:moveTo>
                    <a:pt x="301" y="0"/>
                  </a:moveTo>
                  <a:cubicBezTo>
                    <a:pt x="150" y="0"/>
                    <a:pt x="0" y="98"/>
                    <a:pt x="2" y="292"/>
                  </a:cubicBezTo>
                  <a:cubicBezTo>
                    <a:pt x="33" y="2939"/>
                    <a:pt x="64" y="5587"/>
                    <a:pt x="95" y="8231"/>
                  </a:cubicBezTo>
                  <a:cubicBezTo>
                    <a:pt x="97" y="8426"/>
                    <a:pt x="249" y="8524"/>
                    <a:pt x="401" y="8524"/>
                  </a:cubicBezTo>
                  <a:cubicBezTo>
                    <a:pt x="551" y="8524"/>
                    <a:pt x="700" y="8427"/>
                    <a:pt x="697" y="8231"/>
                  </a:cubicBezTo>
                  <a:cubicBezTo>
                    <a:pt x="666" y="5587"/>
                    <a:pt x="635" y="2939"/>
                    <a:pt x="607" y="292"/>
                  </a:cubicBezTo>
                  <a:cubicBezTo>
                    <a:pt x="604" y="98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25"/>
          <p:cNvGrpSpPr/>
          <p:nvPr/>
        </p:nvGrpSpPr>
        <p:grpSpPr>
          <a:xfrm rot="1260079">
            <a:off x="5592687" y="4686664"/>
            <a:ext cx="505161" cy="236880"/>
            <a:chOff x="-5693217" y="1524735"/>
            <a:chExt cx="505146" cy="236873"/>
          </a:xfrm>
        </p:grpSpPr>
        <p:sp>
          <p:nvSpPr>
            <p:cNvPr id="260" name="Google Shape;260;p25"/>
            <p:cNvSpPr/>
            <p:nvPr/>
          </p:nvSpPr>
          <p:spPr>
            <a:xfrm>
              <a:off x="-5693217" y="1525675"/>
              <a:ext cx="505146" cy="235933"/>
            </a:xfrm>
            <a:custGeom>
              <a:rect b="b" l="l" r="r" t="t"/>
              <a:pathLst>
                <a:path extrusionOk="0" h="3013" w="6451">
                  <a:moveTo>
                    <a:pt x="6081" y="1"/>
                  </a:moveTo>
                  <a:cubicBezTo>
                    <a:pt x="5964" y="1"/>
                    <a:pt x="5854" y="67"/>
                    <a:pt x="5824" y="219"/>
                  </a:cubicBezTo>
                  <a:cubicBezTo>
                    <a:pt x="5586" y="1391"/>
                    <a:pt x="4534" y="2364"/>
                    <a:pt x="3317" y="2409"/>
                  </a:cubicBezTo>
                  <a:cubicBezTo>
                    <a:pt x="3289" y="2410"/>
                    <a:pt x="3261" y="2410"/>
                    <a:pt x="3233" y="2410"/>
                  </a:cubicBezTo>
                  <a:cubicBezTo>
                    <a:pt x="2055" y="2410"/>
                    <a:pt x="961" y="1564"/>
                    <a:pt x="645" y="432"/>
                  </a:cubicBezTo>
                  <a:cubicBezTo>
                    <a:pt x="604" y="282"/>
                    <a:pt x="487" y="218"/>
                    <a:pt x="367" y="218"/>
                  </a:cubicBezTo>
                  <a:cubicBezTo>
                    <a:pt x="186" y="218"/>
                    <a:pt x="0" y="365"/>
                    <a:pt x="64" y="590"/>
                  </a:cubicBezTo>
                  <a:cubicBezTo>
                    <a:pt x="443" y="1965"/>
                    <a:pt x="1774" y="3013"/>
                    <a:pt x="3208" y="3013"/>
                  </a:cubicBezTo>
                  <a:cubicBezTo>
                    <a:pt x="3244" y="3013"/>
                    <a:pt x="3281" y="3012"/>
                    <a:pt x="3317" y="3011"/>
                  </a:cubicBezTo>
                  <a:cubicBezTo>
                    <a:pt x="4789" y="2956"/>
                    <a:pt x="6116" y="1818"/>
                    <a:pt x="6405" y="380"/>
                  </a:cubicBezTo>
                  <a:cubicBezTo>
                    <a:pt x="6450" y="151"/>
                    <a:pt x="6258" y="1"/>
                    <a:pt x="6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-5522904" y="1524735"/>
              <a:ext cx="60921" cy="47453"/>
            </a:xfrm>
            <a:custGeom>
              <a:rect b="b" l="l" r="r" t="t"/>
              <a:pathLst>
                <a:path extrusionOk="0" h="606" w="778">
                  <a:moveTo>
                    <a:pt x="389" y="0"/>
                  </a:moveTo>
                  <a:cubicBezTo>
                    <a:pt x="0" y="0"/>
                    <a:pt x="0" y="606"/>
                    <a:pt x="389" y="606"/>
                  </a:cubicBezTo>
                  <a:cubicBezTo>
                    <a:pt x="778" y="606"/>
                    <a:pt x="778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-5418681" y="1534445"/>
              <a:ext cx="61156" cy="47140"/>
            </a:xfrm>
            <a:custGeom>
              <a:rect b="b" l="l" r="r" t="t"/>
              <a:pathLst>
                <a:path extrusionOk="0" h="602" w="781">
                  <a:moveTo>
                    <a:pt x="392" y="0"/>
                  </a:moveTo>
                  <a:cubicBezTo>
                    <a:pt x="0" y="0"/>
                    <a:pt x="0" y="602"/>
                    <a:pt x="392" y="602"/>
                  </a:cubicBezTo>
                  <a:cubicBezTo>
                    <a:pt x="781" y="602"/>
                    <a:pt x="781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25"/>
          <p:cNvSpPr/>
          <p:nvPr/>
        </p:nvSpPr>
        <p:spPr>
          <a:xfrm>
            <a:off x="545100" y="539500"/>
            <a:ext cx="8053800" cy="4064400"/>
          </a:xfrm>
          <a:prstGeom prst="roundRect">
            <a:avLst>
              <a:gd fmla="val 593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5"/>
          <p:cNvSpPr txBox="1"/>
          <p:nvPr>
            <p:ph idx="1" type="body"/>
          </p:nvPr>
        </p:nvSpPr>
        <p:spPr>
          <a:xfrm>
            <a:off x="720000" y="1215750"/>
            <a:ext cx="7704000" cy="26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 Light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65" name="Google Shape;265;p25"/>
          <p:cNvSpPr txBox="1"/>
          <p:nvPr>
            <p:ph type="title"/>
          </p:nvPr>
        </p:nvSpPr>
        <p:spPr>
          <a:xfrm>
            <a:off x="720000" y="7241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6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/>
          <p:nvPr/>
        </p:nvSpPr>
        <p:spPr>
          <a:xfrm flipH="1" rot="-2939135">
            <a:off x="2790127" y="4332933"/>
            <a:ext cx="1207517" cy="694541"/>
          </a:xfrm>
          <a:custGeom>
            <a:rect b="b" l="l" r="r" t="t"/>
            <a:pathLst>
              <a:path extrusionOk="0" h="16774" w="29163">
                <a:moveTo>
                  <a:pt x="20486" y="3341"/>
                </a:moveTo>
                <a:cubicBezTo>
                  <a:pt x="20540" y="3341"/>
                  <a:pt x="20594" y="3345"/>
                  <a:pt x="20649" y="3355"/>
                </a:cubicBezTo>
                <a:cubicBezTo>
                  <a:pt x="21186" y="3440"/>
                  <a:pt x="21578" y="3846"/>
                  <a:pt x="21815" y="4314"/>
                </a:cubicBezTo>
                <a:cubicBezTo>
                  <a:pt x="22283" y="5222"/>
                  <a:pt x="22355" y="6384"/>
                  <a:pt x="22289" y="7384"/>
                </a:cubicBezTo>
                <a:cubicBezTo>
                  <a:pt x="22284" y="7471"/>
                  <a:pt x="22277" y="7558"/>
                  <a:pt x="22268" y="7644"/>
                </a:cubicBezTo>
                <a:lnTo>
                  <a:pt x="22268" y="7644"/>
                </a:lnTo>
                <a:cubicBezTo>
                  <a:pt x="21715" y="7506"/>
                  <a:pt x="21183" y="7256"/>
                  <a:pt x="20704" y="6886"/>
                </a:cubicBezTo>
                <a:cubicBezTo>
                  <a:pt x="19910" y="6270"/>
                  <a:pt x="19050" y="5067"/>
                  <a:pt x="19521" y="4025"/>
                </a:cubicBezTo>
                <a:cubicBezTo>
                  <a:pt x="19699" y="3627"/>
                  <a:pt x="20056" y="3341"/>
                  <a:pt x="20486" y="3341"/>
                </a:cubicBezTo>
                <a:close/>
                <a:moveTo>
                  <a:pt x="10318" y="6883"/>
                </a:moveTo>
                <a:cubicBezTo>
                  <a:pt x="10648" y="6883"/>
                  <a:pt x="10972" y="7020"/>
                  <a:pt x="11245" y="7219"/>
                </a:cubicBezTo>
                <a:cubicBezTo>
                  <a:pt x="12136" y="7869"/>
                  <a:pt x="12476" y="9028"/>
                  <a:pt x="12490" y="10084"/>
                </a:cubicBezTo>
                <a:cubicBezTo>
                  <a:pt x="12511" y="11447"/>
                  <a:pt x="12016" y="12711"/>
                  <a:pt x="11188" y="13723"/>
                </a:cubicBezTo>
                <a:lnTo>
                  <a:pt x="11188" y="13723"/>
                </a:lnTo>
                <a:cubicBezTo>
                  <a:pt x="11076" y="13643"/>
                  <a:pt x="10966" y="13559"/>
                  <a:pt x="10860" y="13470"/>
                </a:cubicBezTo>
                <a:cubicBezTo>
                  <a:pt x="9347" y="12212"/>
                  <a:pt x="8291" y="9956"/>
                  <a:pt x="9003" y="8003"/>
                </a:cubicBezTo>
                <a:cubicBezTo>
                  <a:pt x="9158" y="7577"/>
                  <a:pt x="9443" y="7151"/>
                  <a:pt x="9877" y="6972"/>
                </a:cubicBezTo>
                <a:cubicBezTo>
                  <a:pt x="10022" y="6910"/>
                  <a:pt x="10171" y="6883"/>
                  <a:pt x="10318" y="6883"/>
                </a:cubicBezTo>
                <a:close/>
                <a:moveTo>
                  <a:pt x="28703" y="1"/>
                </a:moveTo>
                <a:cubicBezTo>
                  <a:pt x="28526" y="1"/>
                  <a:pt x="28335" y="151"/>
                  <a:pt x="28382" y="380"/>
                </a:cubicBezTo>
                <a:cubicBezTo>
                  <a:pt x="28853" y="2653"/>
                  <a:pt x="28259" y="5143"/>
                  <a:pt x="26422" y="6659"/>
                </a:cubicBezTo>
                <a:cubicBezTo>
                  <a:pt x="25543" y="7382"/>
                  <a:pt x="24442" y="7776"/>
                  <a:pt x="23346" y="7776"/>
                </a:cubicBezTo>
                <a:cubicBezTo>
                  <a:pt x="23185" y="7776"/>
                  <a:pt x="23024" y="7767"/>
                  <a:pt x="22864" y="7750"/>
                </a:cubicBezTo>
                <a:lnTo>
                  <a:pt x="22864" y="7750"/>
                </a:lnTo>
                <a:cubicBezTo>
                  <a:pt x="22972" y="6762"/>
                  <a:pt x="22908" y="5759"/>
                  <a:pt x="22640" y="4802"/>
                </a:cubicBezTo>
                <a:cubicBezTo>
                  <a:pt x="22475" y="4207"/>
                  <a:pt x="22197" y="3609"/>
                  <a:pt x="21708" y="3210"/>
                </a:cubicBezTo>
                <a:cubicBezTo>
                  <a:pt x="21362" y="2925"/>
                  <a:pt x="20915" y="2736"/>
                  <a:pt x="20467" y="2736"/>
                </a:cubicBezTo>
                <a:cubicBezTo>
                  <a:pt x="20319" y="2736"/>
                  <a:pt x="20172" y="2757"/>
                  <a:pt x="20027" y="2801"/>
                </a:cubicBezTo>
                <a:cubicBezTo>
                  <a:pt x="19494" y="2966"/>
                  <a:pt x="19102" y="3406"/>
                  <a:pt x="18913" y="3922"/>
                </a:cubicBezTo>
                <a:cubicBezTo>
                  <a:pt x="18679" y="4551"/>
                  <a:pt x="18813" y="5246"/>
                  <a:pt x="19088" y="5837"/>
                </a:cubicBezTo>
                <a:cubicBezTo>
                  <a:pt x="19681" y="7105"/>
                  <a:pt x="20868" y="7923"/>
                  <a:pt x="22187" y="8236"/>
                </a:cubicBezTo>
                <a:lnTo>
                  <a:pt x="22187" y="8236"/>
                </a:lnTo>
                <a:cubicBezTo>
                  <a:pt x="22062" y="8944"/>
                  <a:pt x="21841" y="9637"/>
                  <a:pt x="21536" y="10286"/>
                </a:cubicBezTo>
                <a:cubicBezTo>
                  <a:pt x="20663" y="12150"/>
                  <a:pt x="19123" y="13677"/>
                  <a:pt x="17163" y="14368"/>
                </a:cubicBezTo>
                <a:cubicBezTo>
                  <a:pt x="16383" y="14642"/>
                  <a:pt x="15548" y="14788"/>
                  <a:pt x="14717" y="14788"/>
                </a:cubicBezTo>
                <a:cubicBezTo>
                  <a:pt x="13665" y="14788"/>
                  <a:pt x="12619" y="14554"/>
                  <a:pt x="11701" y="14045"/>
                </a:cubicBezTo>
                <a:lnTo>
                  <a:pt x="11701" y="14045"/>
                </a:lnTo>
                <a:cubicBezTo>
                  <a:pt x="12362" y="13228"/>
                  <a:pt x="12827" y="12256"/>
                  <a:pt x="13006" y="11170"/>
                </a:cubicBezTo>
                <a:cubicBezTo>
                  <a:pt x="13205" y="9974"/>
                  <a:pt x="13088" y="8608"/>
                  <a:pt x="12394" y="7580"/>
                </a:cubicBezTo>
                <a:cubicBezTo>
                  <a:pt x="11923" y="6877"/>
                  <a:pt x="11139" y="6280"/>
                  <a:pt x="10309" y="6280"/>
                </a:cubicBezTo>
                <a:cubicBezTo>
                  <a:pt x="10024" y="6280"/>
                  <a:pt x="9733" y="6350"/>
                  <a:pt x="9447" y="6511"/>
                </a:cubicBezTo>
                <a:cubicBezTo>
                  <a:pt x="8446" y="7075"/>
                  <a:pt x="8157" y="8395"/>
                  <a:pt x="8192" y="9458"/>
                </a:cubicBezTo>
                <a:cubicBezTo>
                  <a:pt x="8233" y="10617"/>
                  <a:pt x="8649" y="11755"/>
                  <a:pt x="9323" y="12693"/>
                </a:cubicBezTo>
                <a:cubicBezTo>
                  <a:pt x="9731" y="13264"/>
                  <a:pt x="10223" y="13763"/>
                  <a:pt x="10784" y="14170"/>
                </a:cubicBezTo>
                <a:lnTo>
                  <a:pt x="10784" y="14170"/>
                </a:lnTo>
                <a:cubicBezTo>
                  <a:pt x="10322" y="14634"/>
                  <a:pt x="9784" y="15029"/>
                  <a:pt x="9192" y="15338"/>
                </a:cubicBezTo>
                <a:cubicBezTo>
                  <a:pt x="8089" y="15912"/>
                  <a:pt x="6884" y="16168"/>
                  <a:pt x="5672" y="16168"/>
                </a:cubicBezTo>
                <a:cubicBezTo>
                  <a:pt x="4520" y="16168"/>
                  <a:pt x="3361" y="15937"/>
                  <a:pt x="2274" y="15530"/>
                </a:cubicBezTo>
                <a:cubicBezTo>
                  <a:pt x="1693" y="15313"/>
                  <a:pt x="1133" y="15045"/>
                  <a:pt x="593" y="14739"/>
                </a:cubicBezTo>
                <a:cubicBezTo>
                  <a:pt x="542" y="14710"/>
                  <a:pt x="491" y="14697"/>
                  <a:pt x="444" y="14697"/>
                </a:cubicBezTo>
                <a:cubicBezTo>
                  <a:pt x="178" y="14697"/>
                  <a:pt x="1" y="15098"/>
                  <a:pt x="287" y="15262"/>
                </a:cubicBezTo>
                <a:lnTo>
                  <a:pt x="287" y="15258"/>
                </a:lnTo>
                <a:cubicBezTo>
                  <a:pt x="1926" y="16185"/>
                  <a:pt x="3801" y="16774"/>
                  <a:pt x="5679" y="16774"/>
                </a:cubicBezTo>
                <a:cubicBezTo>
                  <a:pt x="6540" y="16774"/>
                  <a:pt x="7401" y="16650"/>
                  <a:pt x="8240" y="16379"/>
                </a:cubicBezTo>
                <a:cubicBezTo>
                  <a:pt x="9400" y="16006"/>
                  <a:pt x="10462" y="15360"/>
                  <a:pt x="11295" y="14504"/>
                </a:cubicBezTo>
                <a:lnTo>
                  <a:pt x="11295" y="14504"/>
                </a:lnTo>
                <a:cubicBezTo>
                  <a:pt x="11534" y="14644"/>
                  <a:pt x="11784" y="14769"/>
                  <a:pt x="12043" y="14877"/>
                </a:cubicBezTo>
                <a:cubicBezTo>
                  <a:pt x="12890" y="15230"/>
                  <a:pt x="13798" y="15391"/>
                  <a:pt x="14709" y="15391"/>
                </a:cubicBezTo>
                <a:cubicBezTo>
                  <a:pt x="15103" y="15391"/>
                  <a:pt x="15497" y="15361"/>
                  <a:pt x="15887" y="15303"/>
                </a:cubicBezTo>
                <a:cubicBezTo>
                  <a:pt x="18284" y="14949"/>
                  <a:pt x="20364" y="13474"/>
                  <a:pt x="21615" y="11418"/>
                </a:cubicBezTo>
                <a:cubicBezTo>
                  <a:pt x="22181" y="10484"/>
                  <a:pt x="22582" y="9430"/>
                  <a:pt x="22778" y="8342"/>
                </a:cubicBezTo>
                <a:lnTo>
                  <a:pt x="22778" y="8342"/>
                </a:lnTo>
                <a:cubicBezTo>
                  <a:pt x="22989" y="8367"/>
                  <a:pt x="23202" y="8380"/>
                  <a:pt x="23414" y="8380"/>
                </a:cubicBezTo>
                <a:cubicBezTo>
                  <a:pt x="24006" y="8380"/>
                  <a:pt x="24597" y="8280"/>
                  <a:pt x="25147" y="8076"/>
                </a:cubicBezTo>
                <a:cubicBezTo>
                  <a:pt x="27605" y="7157"/>
                  <a:pt x="29053" y="4720"/>
                  <a:pt x="29142" y="2161"/>
                </a:cubicBezTo>
                <a:cubicBezTo>
                  <a:pt x="29163" y="1508"/>
                  <a:pt x="29098" y="858"/>
                  <a:pt x="28963" y="219"/>
                </a:cubicBezTo>
                <a:cubicBezTo>
                  <a:pt x="28932" y="67"/>
                  <a:pt x="28821" y="1"/>
                  <a:pt x="28703" y="1"/>
                </a:cubicBezTo>
                <a:close/>
              </a:path>
            </a:pathLst>
          </a:cu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7"/>
          <p:cNvSpPr/>
          <p:nvPr/>
        </p:nvSpPr>
        <p:spPr>
          <a:xfrm flipH="1" rot="-7431633">
            <a:off x="-471545" y="-603047"/>
            <a:ext cx="1918934" cy="2499403"/>
          </a:xfrm>
          <a:custGeom>
            <a:rect b="b" l="l" r="r" t="t"/>
            <a:pathLst>
              <a:path extrusionOk="0" h="25706" w="22437">
                <a:moveTo>
                  <a:pt x="14709" y="0"/>
                </a:moveTo>
                <a:cubicBezTo>
                  <a:pt x="12362" y="0"/>
                  <a:pt x="9961" y="767"/>
                  <a:pt x="7954" y="1878"/>
                </a:cubicBezTo>
                <a:cubicBezTo>
                  <a:pt x="4701" y="3676"/>
                  <a:pt x="2542" y="8466"/>
                  <a:pt x="1397" y="11812"/>
                </a:cubicBezTo>
                <a:cubicBezTo>
                  <a:pt x="582" y="14191"/>
                  <a:pt x="114" y="16691"/>
                  <a:pt x="38" y="19204"/>
                </a:cubicBezTo>
                <a:cubicBezTo>
                  <a:pt x="1" y="20470"/>
                  <a:pt x="63" y="21769"/>
                  <a:pt x="520" y="22949"/>
                </a:cubicBezTo>
                <a:cubicBezTo>
                  <a:pt x="981" y="24131"/>
                  <a:pt x="1892" y="25191"/>
                  <a:pt x="3106" y="25562"/>
                </a:cubicBezTo>
                <a:cubicBezTo>
                  <a:pt x="3429" y="25660"/>
                  <a:pt x="3756" y="25706"/>
                  <a:pt x="4081" y="25706"/>
                </a:cubicBezTo>
                <a:cubicBezTo>
                  <a:pt x="5687" y="25706"/>
                  <a:pt x="7263" y="24597"/>
                  <a:pt x="8267" y="23262"/>
                </a:cubicBezTo>
                <a:cubicBezTo>
                  <a:pt x="9470" y="21656"/>
                  <a:pt x="10161" y="19713"/>
                  <a:pt x="11351" y="18094"/>
                </a:cubicBezTo>
                <a:cubicBezTo>
                  <a:pt x="13765" y="14817"/>
                  <a:pt x="17932" y="13266"/>
                  <a:pt x="20597" y="10192"/>
                </a:cubicBezTo>
                <a:cubicBezTo>
                  <a:pt x="21629" y="9006"/>
                  <a:pt x="22437" y="7524"/>
                  <a:pt x="22406" y="5952"/>
                </a:cubicBezTo>
                <a:cubicBezTo>
                  <a:pt x="22368" y="3797"/>
                  <a:pt x="20741" y="1926"/>
                  <a:pt x="18823" y="943"/>
                </a:cubicBezTo>
                <a:cubicBezTo>
                  <a:pt x="17538" y="283"/>
                  <a:pt x="16134" y="0"/>
                  <a:pt x="147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p27"/>
          <p:cNvGrpSpPr/>
          <p:nvPr/>
        </p:nvGrpSpPr>
        <p:grpSpPr>
          <a:xfrm rot="-8100000">
            <a:off x="7918201" y="-167454"/>
            <a:ext cx="1611635" cy="1413931"/>
            <a:chOff x="99419" y="60250"/>
            <a:chExt cx="1611650" cy="1413944"/>
          </a:xfrm>
        </p:grpSpPr>
        <p:sp>
          <p:nvSpPr>
            <p:cNvPr id="271" name="Google Shape;271;p27"/>
            <p:cNvSpPr/>
            <p:nvPr/>
          </p:nvSpPr>
          <p:spPr>
            <a:xfrm rot="-5050394">
              <a:off x="270652" y="21971"/>
              <a:ext cx="1269184" cy="1490502"/>
            </a:xfrm>
            <a:custGeom>
              <a:rect b="b" l="l" r="r" t="t"/>
              <a:pathLst>
                <a:path extrusionOk="0" h="27363" w="23300">
                  <a:moveTo>
                    <a:pt x="11765" y="1"/>
                  </a:moveTo>
                  <a:cubicBezTo>
                    <a:pt x="9264" y="1"/>
                    <a:pt x="6736" y="1844"/>
                    <a:pt x="4959" y="3603"/>
                  </a:cubicBezTo>
                  <a:cubicBezTo>
                    <a:pt x="3010" y="5529"/>
                    <a:pt x="1596" y="8012"/>
                    <a:pt x="1032" y="10700"/>
                  </a:cubicBezTo>
                  <a:cubicBezTo>
                    <a:pt x="1" y="15617"/>
                    <a:pt x="1844" y="21026"/>
                    <a:pt x="5661" y="24289"/>
                  </a:cubicBezTo>
                  <a:cubicBezTo>
                    <a:pt x="7883" y="26189"/>
                    <a:pt x="10777" y="27362"/>
                    <a:pt x="13683" y="27362"/>
                  </a:cubicBezTo>
                  <a:cubicBezTo>
                    <a:pt x="14212" y="27362"/>
                    <a:pt x="14742" y="27323"/>
                    <a:pt x="15268" y="27243"/>
                  </a:cubicBezTo>
                  <a:cubicBezTo>
                    <a:pt x="18682" y="26720"/>
                    <a:pt x="21835" y="24313"/>
                    <a:pt x="22904" y="21026"/>
                  </a:cubicBezTo>
                  <a:cubicBezTo>
                    <a:pt x="23197" y="20136"/>
                    <a:pt x="23300" y="19056"/>
                    <a:pt x="22688" y="18348"/>
                  </a:cubicBezTo>
                  <a:cubicBezTo>
                    <a:pt x="22292" y="17890"/>
                    <a:pt x="21743" y="17722"/>
                    <a:pt x="21146" y="17722"/>
                  </a:cubicBezTo>
                  <a:cubicBezTo>
                    <a:pt x="20406" y="17722"/>
                    <a:pt x="19590" y="17980"/>
                    <a:pt x="18895" y="18262"/>
                  </a:cubicBezTo>
                  <a:cubicBezTo>
                    <a:pt x="17341" y="18894"/>
                    <a:pt x="15787" y="19530"/>
                    <a:pt x="14233" y="20163"/>
                  </a:cubicBezTo>
                  <a:cubicBezTo>
                    <a:pt x="14020" y="20248"/>
                    <a:pt x="13793" y="20338"/>
                    <a:pt x="13568" y="20338"/>
                  </a:cubicBezTo>
                  <a:cubicBezTo>
                    <a:pt x="13520" y="20338"/>
                    <a:pt x="13472" y="20334"/>
                    <a:pt x="13425" y="20325"/>
                  </a:cubicBezTo>
                  <a:cubicBezTo>
                    <a:pt x="12850" y="20215"/>
                    <a:pt x="12627" y="19438"/>
                    <a:pt x="12878" y="18911"/>
                  </a:cubicBezTo>
                  <a:cubicBezTo>
                    <a:pt x="13129" y="18385"/>
                    <a:pt x="13672" y="18072"/>
                    <a:pt x="14198" y="17825"/>
                  </a:cubicBezTo>
                  <a:cubicBezTo>
                    <a:pt x="15625" y="17151"/>
                    <a:pt x="17207" y="16673"/>
                    <a:pt x="18311" y="15542"/>
                  </a:cubicBezTo>
                  <a:cubicBezTo>
                    <a:pt x="19414" y="14414"/>
                    <a:pt x="19745" y="12317"/>
                    <a:pt x="18483" y="11371"/>
                  </a:cubicBezTo>
                  <a:cubicBezTo>
                    <a:pt x="18084" y="11070"/>
                    <a:pt x="17610" y="10944"/>
                    <a:pt x="17118" y="10944"/>
                  </a:cubicBezTo>
                  <a:cubicBezTo>
                    <a:pt x="16397" y="10944"/>
                    <a:pt x="15636" y="11214"/>
                    <a:pt x="15013" y="11598"/>
                  </a:cubicBezTo>
                  <a:cubicBezTo>
                    <a:pt x="13961" y="12244"/>
                    <a:pt x="13084" y="13173"/>
                    <a:pt x="11963" y="13685"/>
                  </a:cubicBezTo>
                  <a:cubicBezTo>
                    <a:pt x="11639" y="13834"/>
                    <a:pt x="11265" y="13937"/>
                    <a:pt x="10909" y="13937"/>
                  </a:cubicBezTo>
                  <a:cubicBezTo>
                    <a:pt x="10581" y="13937"/>
                    <a:pt x="10268" y="13849"/>
                    <a:pt x="10024" y="13627"/>
                  </a:cubicBezTo>
                  <a:cubicBezTo>
                    <a:pt x="9498" y="13149"/>
                    <a:pt x="9580" y="12251"/>
                    <a:pt x="10014" y="11684"/>
                  </a:cubicBezTo>
                  <a:cubicBezTo>
                    <a:pt x="10447" y="11120"/>
                    <a:pt x="11128" y="10810"/>
                    <a:pt x="11784" y="10539"/>
                  </a:cubicBezTo>
                  <a:cubicBezTo>
                    <a:pt x="13693" y="9745"/>
                    <a:pt x="16041" y="8868"/>
                    <a:pt x="16901" y="6808"/>
                  </a:cubicBezTo>
                  <a:cubicBezTo>
                    <a:pt x="17816" y="4604"/>
                    <a:pt x="16495" y="2390"/>
                    <a:pt x="14752" y="1045"/>
                  </a:cubicBezTo>
                  <a:cubicBezTo>
                    <a:pt x="13795" y="306"/>
                    <a:pt x="12782" y="1"/>
                    <a:pt x="11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7"/>
            <p:cNvSpPr/>
            <p:nvPr/>
          </p:nvSpPr>
          <p:spPr>
            <a:xfrm rot="-5050394">
              <a:off x="280134" y="70919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4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7"/>
            <p:cNvSpPr/>
            <p:nvPr/>
          </p:nvSpPr>
          <p:spPr>
            <a:xfrm rot="-5050394">
              <a:off x="344388" y="588474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5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7"/>
            <p:cNvSpPr/>
            <p:nvPr/>
          </p:nvSpPr>
          <p:spPr>
            <a:xfrm rot="-5050394">
              <a:off x="450112" y="754864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4" y="1207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7"/>
            <p:cNvSpPr/>
            <p:nvPr/>
          </p:nvSpPr>
          <p:spPr>
            <a:xfrm rot="-5050394">
              <a:off x="344932" y="814928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7"/>
            <p:cNvSpPr/>
            <p:nvPr/>
          </p:nvSpPr>
          <p:spPr>
            <a:xfrm rot="-5050394">
              <a:off x="435003" y="993896"/>
              <a:ext cx="84921" cy="65747"/>
            </a:xfrm>
            <a:custGeom>
              <a:rect b="b" l="l" r="r" t="t"/>
              <a:pathLst>
                <a:path extrusionOk="0" h="1207" w="1559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9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7"/>
            <p:cNvSpPr/>
            <p:nvPr/>
          </p:nvSpPr>
          <p:spPr>
            <a:xfrm rot="-5050394">
              <a:off x="576724" y="947025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7"/>
            <p:cNvSpPr/>
            <p:nvPr/>
          </p:nvSpPr>
          <p:spPr>
            <a:xfrm rot="-5050394">
              <a:off x="573246" y="842936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7"/>
            <p:cNvSpPr/>
            <p:nvPr/>
          </p:nvSpPr>
          <p:spPr>
            <a:xfrm rot="-5050394">
              <a:off x="747699" y="936245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7"/>
            <p:cNvSpPr/>
            <p:nvPr/>
          </p:nvSpPr>
          <p:spPr>
            <a:xfrm rot="-5050394">
              <a:off x="771507" y="1070780"/>
              <a:ext cx="84921" cy="65747"/>
            </a:xfrm>
            <a:custGeom>
              <a:rect b="b" l="l" r="r" t="t"/>
              <a:pathLst>
                <a:path extrusionOk="0" h="1207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7"/>
            <p:cNvSpPr/>
            <p:nvPr/>
          </p:nvSpPr>
          <p:spPr>
            <a:xfrm rot="-5050394">
              <a:off x="680270" y="1179298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5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7"/>
            <p:cNvSpPr/>
            <p:nvPr/>
          </p:nvSpPr>
          <p:spPr>
            <a:xfrm rot="-5050394">
              <a:off x="565977" y="1144090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7"/>
            <p:cNvSpPr/>
            <p:nvPr/>
          </p:nvSpPr>
          <p:spPr>
            <a:xfrm rot="-5050394">
              <a:off x="233665" y="888497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7"/>
            <p:cNvSpPr/>
            <p:nvPr/>
          </p:nvSpPr>
          <p:spPr>
            <a:xfrm rot="-5050394">
              <a:off x="460387" y="883282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8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7"/>
            <p:cNvSpPr/>
            <p:nvPr/>
          </p:nvSpPr>
          <p:spPr>
            <a:xfrm rot="-5050394">
              <a:off x="525725" y="569242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7"/>
            <p:cNvSpPr/>
            <p:nvPr/>
          </p:nvSpPr>
          <p:spPr>
            <a:xfrm rot="-5050394">
              <a:off x="414316" y="458741"/>
              <a:ext cx="84703" cy="65965"/>
            </a:xfrm>
            <a:custGeom>
              <a:rect b="b" l="l" r="r" t="t"/>
              <a:pathLst>
                <a:path extrusionOk="0" h="1211" w="1555">
                  <a:moveTo>
                    <a:pt x="777" y="0"/>
                  </a:moveTo>
                  <a:cubicBezTo>
                    <a:pt x="0" y="0"/>
                    <a:pt x="0" y="1211"/>
                    <a:pt x="777" y="1211"/>
                  </a:cubicBezTo>
                  <a:cubicBezTo>
                    <a:pt x="1554" y="1211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7"/>
            <p:cNvSpPr/>
            <p:nvPr/>
          </p:nvSpPr>
          <p:spPr>
            <a:xfrm rot="-5050394">
              <a:off x="593990" y="68474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7"/>
            <p:cNvSpPr/>
            <p:nvPr/>
          </p:nvSpPr>
          <p:spPr>
            <a:xfrm rot="-5050394">
              <a:off x="228724" y="614440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7"/>
            <p:cNvSpPr/>
            <p:nvPr/>
          </p:nvSpPr>
          <p:spPr>
            <a:xfrm rot="-5050394">
              <a:off x="336888" y="103110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9" y="1207"/>
                    <a:pt x="1559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7"/>
            <p:cNvSpPr/>
            <p:nvPr/>
          </p:nvSpPr>
          <p:spPr>
            <a:xfrm rot="-5050394">
              <a:off x="635665" y="1061517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1"/>
                    <a:pt x="781" y="1211"/>
                  </a:cubicBezTo>
                  <a:cubicBezTo>
                    <a:pt x="1559" y="1211"/>
                    <a:pt x="1559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7"/>
            <p:cNvSpPr/>
            <p:nvPr/>
          </p:nvSpPr>
          <p:spPr>
            <a:xfrm rot="-5050394">
              <a:off x="849983" y="127209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7"/>
            <p:cNvSpPr/>
            <p:nvPr/>
          </p:nvSpPr>
          <p:spPr>
            <a:xfrm rot="-5050394">
              <a:off x="912605" y="1075531"/>
              <a:ext cx="84703" cy="65965"/>
            </a:xfrm>
            <a:custGeom>
              <a:rect b="b" l="l" r="r" t="t"/>
              <a:pathLst>
                <a:path extrusionOk="0" h="1211" w="1555">
                  <a:moveTo>
                    <a:pt x="777" y="0"/>
                  </a:moveTo>
                  <a:cubicBezTo>
                    <a:pt x="0" y="0"/>
                    <a:pt x="0" y="1211"/>
                    <a:pt x="777" y="1211"/>
                  </a:cubicBezTo>
                  <a:cubicBezTo>
                    <a:pt x="1554" y="1211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7"/>
            <p:cNvSpPr/>
            <p:nvPr/>
          </p:nvSpPr>
          <p:spPr>
            <a:xfrm rot="-5050394">
              <a:off x="1047527" y="1230878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8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7"/>
            <p:cNvSpPr/>
            <p:nvPr/>
          </p:nvSpPr>
          <p:spPr>
            <a:xfrm rot="-5050394">
              <a:off x="1182855" y="1060686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78" y="0"/>
                  </a:moveTo>
                  <a:cubicBezTo>
                    <a:pt x="1" y="0"/>
                    <a:pt x="1" y="1211"/>
                    <a:pt x="778" y="1211"/>
                  </a:cubicBezTo>
                  <a:cubicBezTo>
                    <a:pt x="1555" y="1211"/>
                    <a:pt x="1558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7"/>
            <p:cNvSpPr/>
            <p:nvPr/>
          </p:nvSpPr>
          <p:spPr>
            <a:xfrm rot="-5050394">
              <a:off x="850691" y="117314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7"/>
            <p:cNvSpPr/>
            <p:nvPr/>
          </p:nvSpPr>
          <p:spPr>
            <a:xfrm rot="-5050394">
              <a:off x="945243" y="895024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7"/>
            <p:cNvSpPr/>
            <p:nvPr/>
          </p:nvSpPr>
          <p:spPr>
            <a:xfrm rot="-5050394">
              <a:off x="1039331" y="989525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7"/>
            <p:cNvSpPr/>
            <p:nvPr/>
          </p:nvSpPr>
          <p:spPr>
            <a:xfrm rot="-5050394">
              <a:off x="1370885" y="1065830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7"/>
            <p:cNvSpPr/>
            <p:nvPr/>
          </p:nvSpPr>
          <p:spPr>
            <a:xfrm rot="-5050394">
              <a:off x="1072488" y="112498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7"/>
            <p:cNvSpPr/>
            <p:nvPr/>
          </p:nvSpPr>
          <p:spPr>
            <a:xfrm rot="-5050394">
              <a:off x="1206990" y="1195287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7"/>
            <p:cNvSpPr/>
            <p:nvPr/>
          </p:nvSpPr>
          <p:spPr>
            <a:xfrm rot="-5050394">
              <a:off x="1340536" y="902354"/>
              <a:ext cx="84866" cy="65747"/>
            </a:xfrm>
            <a:custGeom>
              <a:rect b="b" l="l" r="r" t="t"/>
              <a:pathLst>
                <a:path extrusionOk="0" h="1207" w="1558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5" y="1207"/>
                    <a:pt x="1558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7"/>
            <p:cNvSpPr/>
            <p:nvPr/>
          </p:nvSpPr>
          <p:spPr>
            <a:xfrm rot="-5050394">
              <a:off x="1163211" y="83717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9" y="1208"/>
                    <a:pt x="1559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7"/>
            <p:cNvSpPr/>
            <p:nvPr/>
          </p:nvSpPr>
          <p:spPr>
            <a:xfrm rot="-5050394">
              <a:off x="1179748" y="95198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5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7"/>
            <p:cNvSpPr/>
            <p:nvPr/>
          </p:nvSpPr>
          <p:spPr>
            <a:xfrm rot="-5050394">
              <a:off x="1006212" y="712593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7"/>
            <p:cNvSpPr/>
            <p:nvPr/>
          </p:nvSpPr>
          <p:spPr>
            <a:xfrm rot="-5050394">
              <a:off x="887893" y="57787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5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7"/>
            <p:cNvSpPr/>
            <p:nvPr/>
          </p:nvSpPr>
          <p:spPr>
            <a:xfrm rot="-5050394">
              <a:off x="967473" y="444513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1"/>
                    <a:pt x="781" y="1211"/>
                  </a:cubicBezTo>
                  <a:cubicBezTo>
                    <a:pt x="1558" y="1211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7"/>
            <p:cNvSpPr/>
            <p:nvPr/>
          </p:nvSpPr>
          <p:spPr>
            <a:xfrm rot="-5050394">
              <a:off x="823884" y="420403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4" y="1207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7"/>
            <p:cNvSpPr/>
            <p:nvPr/>
          </p:nvSpPr>
          <p:spPr>
            <a:xfrm rot="-5050394">
              <a:off x="1011602" y="56695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7"/>
            <p:cNvSpPr/>
            <p:nvPr/>
          </p:nvSpPr>
          <p:spPr>
            <a:xfrm rot="-5050394">
              <a:off x="1058227" y="84997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7"/>
            <p:cNvSpPr/>
            <p:nvPr/>
          </p:nvSpPr>
          <p:spPr>
            <a:xfrm rot="-5050394">
              <a:off x="1324187" y="740332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7"/>
            <p:cNvSpPr/>
            <p:nvPr/>
          </p:nvSpPr>
          <p:spPr>
            <a:xfrm rot="-5050394">
              <a:off x="1491012" y="813872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78" y="0"/>
                  </a:moveTo>
                  <a:cubicBezTo>
                    <a:pt x="1" y="0"/>
                    <a:pt x="1" y="1211"/>
                    <a:pt x="778" y="1211"/>
                  </a:cubicBezTo>
                  <a:cubicBezTo>
                    <a:pt x="1555" y="1211"/>
                    <a:pt x="1559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7"/>
            <p:cNvSpPr/>
            <p:nvPr/>
          </p:nvSpPr>
          <p:spPr>
            <a:xfrm rot="-5050394">
              <a:off x="1443087" y="96004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7"/>
            <p:cNvSpPr/>
            <p:nvPr/>
          </p:nvSpPr>
          <p:spPr>
            <a:xfrm rot="-5050394">
              <a:off x="1570171" y="68533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 rot="-5050394">
              <a:off x="1425665" y="529024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9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 rot="-5050394">
              <a:off x="1416055" y="669607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 rot="-5050394">
              <a:off x="1295075" y="562829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5" y="1207"/>
                    <a:pt x="1555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 rot="-5050394">
              <a:off x="1205259" y="379252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 rot="-5050394">
              <a:off x="1363323" y="263124"/>
              <a:ext cx="84866" cy="65965"/>
            </a:xfrm>
            <a:custGeom>
              <a:rect b="b" l="l" r="r" t="t"/>
              <a:pathLst>
                <a:path extrusionOk="0" h="1211" w="1558">
                  <a:moveTo>
                    <a:pt x="777" y="0"/>
                  </a:moveTo>
                  <a:cubicBezTo>
                    <a:pt x="0" y="0"/>
                    <a:pt x="0" y="1210"/>
                    <a:pt x="777" y="1210"/>
                  </a:cubicBezTo>
                  <a:cubicBezTo>
                    <a:pt x="1554" y="1210"/>
                    <a:pt x="1558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 rot="-5050394">
              <a:off x="1208878" y="205095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 rot="-5050394">
              <a:off x="1343386" y="412077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0"/>
                    <a:pt x="781" y="1210"/>
                  </a:cubicBezTo>
                  <a:cubicBezTo>
                    <a:pt x="1555" y="1210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 rot="-5050394">
              <a:off x="1495109" y="404122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 rot="-5050394">
              <a:off x="1582159" y="52144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 rot="-5050394">
              <a:off x="417616" y="1119442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 rot="-5050394">
              <a:off x="188935" y="77068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4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 rot="-5050394">
              <a:off x="720241" y="1296530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8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 rot="-5050394">
              <a:off x="548054" y="1227161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" name="Google Shape;327;p27"/>
          <p:cNvSpPr/>
          <p:nvPr/>
        </p:nvSpPr>
        <p:spPr>
          <a:xfrm flipH="1" rot="2035105">
            <a:off x="8120275" y="1978117"/>
            <a:ext cx="1207521" cy="694543"/>
          </a:xfrm>
          <a:custGeom>
            <a:rect b="b" l="l" r="r" t="t"/>
            <a:pathLst>
              <a:path extrusionOk="0" h="16774" w="29163">
                <a:moveTo>
                  <a:pt x="20486" y="3341"/>
                </a:moveTo>
                <a:cubicBezTo>
                  <a:pt x="20540" y="3341"/>
                  <a:pt x="20594" y="3345"/>
                  <a:pt x="20649" y="3355"/>
                </a:cubicBezTo>
                <a:cubicBezTo>
                  <a:pt x="21186" y="3440"/>
                  <a:pt x="21578" y="3846"/>
                  <a:pt x="21815" y="4314"/>
                </a:cubicBezTo>
                <a:cubicBezTo>
                  <a:pt x="22283" y="5222"/>
                  <a:pt x="22355" y="6384"/>
                  <a:pt x="22289" y="7384"/>
                </a:cubicBezTo>
                <a:cubicBezTo>
                  <a:pt x="22284" y="7471"/>
                  <a:pt x="22277" y="7558"/>
                  <a:pt x="22268" y="7644"/>
                </a:cubicBezTo>
                <a:lnTo>
                  <a:pt x="22268" y="7644"/>
                </a:lnTo>
                <a:cubicBezTo>
                  <a:pt x="21715" y="7506"/>
                  <a:pt x="21183" y="7256"/>
                  <a:pt x="20704" y="6886"/>
                </a:cubicBezTo>
                <a:cubicBezTo>
                  <a:pt x="19910" y="6270"/>
                  <a:pt x="19050" y="5067"/>
                  <a:pt x="19521" y="4025"/>
                </a:cubicBezTo>
                <a:cubicBezTo>
                  <a:pt x="19699" y="3627"/>
                  <a:pt x="20056" y="3341"/>
                  <a:pt x="20486" y="3341"/>
                </a:cubicBezTo>
                <a:close/>
                <a:moveTo>
                  <a:pt x="10318" y="6883"/>
                </a:moveTo>
                <a:cubicBezTo>
                  <a:pt x="10648" y="6883"/>
                  <a:pt x="10972" y="7020"/>
                  <a:pt x="11245" y="7219"/>
                </a:cubicBezTo>
                <a:cubicBezTo>
                  <a:pt x="12136" y="7869"/>
                  <a:pt x="12476" y="9028"/>
                  <a:pt x="12490" y="10084"/>
                </a:cubicBezTo>
                <a:cubicBezTo>
                  <a:pt x="12511" y="11447"/>
                  <a:pt x="12016" y="12711"/>
                  <a:pt x="11188" y="13723"/>
                </a:cubicBezTo>
                <a:lnTo>
                  <a:pt x="11188" y="13723"/>
                </a:lnTo>
                <a:cubicBezTo>
                  <a:pt x="11076" y="13643"/>
                  <a:pt x="10966" y="13559"/>
                  <a:pt x="10860" y="13470"/>
                </a:cubicBezTo>
                <a:cubicBezTo>
                  <a:pt x="9347" y="12212"/>
                  <a:pt x="8291" y="9956"/>
                  <a:pt x="9003" y="8003"/>
                </a:cubicBezTo>
                <a:cubicBezTo>
                  <a:pt x="9158" y="7577"/>
                  <a:pt x="9443" y="7151"/>
                  <a:pt x="9877" y="6972"/>
                </a:cubicBezTo>
                <a:cubicBezTo>
                  <a:pt x="10022" y="6910"/>
                  <a:pt x="10171" y="6883"/>
                  <a:pt x="10318" y="6883"/>
                </a:cubicBezTo>
                <a:close/>
                <a:moveTo>
                  <a:pt x="28703" y="1"/>
                </a:moveTo>
                <a:cubicBezTo>
                  <a:pt x="28526" y="1"/>
                  <a:pt x="28335" y="151"/>
                  <a:pt x="28382" y="380"/>
                </a:cubicBezTo>
                <a:cubicBezTo>
                  <a:pt x="28853" y="2653"/>
                  <a:pt x="28259" y="5143"/>
                  <a:pt x="26422" y="6659"/>
                </a:cubicBezTo>
                <a:cubicBezTo>
                  <a:pt x="25543" y="7382"/>
                  <a:pt x="24442" y="7776"/>
                  <a:pt x="23346" y="7776"/>
                </a:cubicBezTo>
                <a:cubicBezTo>
                  <a:pt x="23185" y="7776"/>
                  <a:pt x="23024" y="7767"/>
                  <a:pt x="22864" y="7750"/>
                </a:cubicBezTo>
                <a:lnTo>
                  <a:pt x="22864" y="7750"/>
                </a:lnTo>
                <a:cubicBezTo>
                  <a:pt x="22972" y="6762"/>
                  <a:pt x="22908" y="5759"/>
                  <a:pt x="22640" y="4802"/>
                </a:cubicBezTo>
                <a:cubicBezTo>
                  <a:pt x="22475" y="4207"/>
                  <a:pt x="22197" y="3609"/>
                  <a:pt x="21708" y="3210"/>
                </a:cubicBezTo>
                <a:cubicBezTo>
                  <a:pt x="21362" y="2925"/>
                  <a:pt x="20915" y="2736"/>
                  <a:pt x="20467" y="2736"/>
                </a:cubicBezTo>
                <a:cubicBezTo>
                  <a:pt x="20319" y="2736"/>
                  <a:pt x="20172" y="2757"/>
                  <a:pt x="20027" y="2801"/>
                </a:cubicBezTo>
                <a:cubicBezTo>
                  <a:pt x="19494" y="2966"/>
                  <a:pt x="19102" y="3406"/>
                  <a:pt x="18913" y="3922"/>
                </a:cubicBezTo>
                <a:cubicBezTo>
                  <a:pt x="18679" y="4551"/>
                  <a:pt x="18813" y="5246"/>
                  <a:pt x="19088" y="5837"/>
                </a:cubicBezTo>
                <a:cubicBezTo>
                  <a:pt x="19681" y="7105"/>
                  <a:pt x="20868" y="7923"/>
                  <a:pt x="22187" y="8236"/>
                </a:cubicBezTo>
                <a:lnTo>
                  <a:pt x="22187" y="8236"/>
                </a:lnTo>
                <a:cubicBezTo>
                  <a:pt x="22062" y="8944"/>
                  <a:pt x="21841" y="9637"/>
                  <a:pt x="21536" y="10286"/>
                </a:cubicBezTo>
                <a:cubicBezTo>
                  <a:pt x="20663" y="12150"/>
                  <a:pt x="19123" y="13677"/>
                  <a:pt x="17163" y="14368"/>
                </a:cubicBezTo>
                <a:cubicBezTo>
                  <a:pt x="16383" y="14642"/>
                  <a:pt x="15548" y="14788"/>
                  <a:pt x="14717" y="14788"/>
                </a:cubicBezTo>
                <a:cubicBezTo>
                  <a:pt x="13665" y="14788"/>
                  <a:pt x="12619" y="14554"/>
                  <a:pt x="11701" y="14045"/>
                </a:cubicBezTo>
                <a:lnTo>
                  <a:pt x="11701" y="14045"/>
                </a:lnTo>
                <a:cubicBezTo>
                  <a:pt x="12362" y="13228"/>
                  <a:pt x="12827" y="12256"/>
                  <a:pt x="13006" y="11170"/>
                </a:cubicBezTo>
                <a:cubicBezTo>
                  <a:pt x="13205" y="9974"/>
                  <a:pt x="13088" y="8608"/>
                  <a:pt x="12394" y="7580"/>
                </a:cubicBezTo>
                <a:cubicBezTo>
                  <a:pt x="11923" y="6877"/>
                  <a:pt x="11139" y="6280"/>
                  <a:pt x="10309" y="6280"/>
                </a:cubicBezTo>
                <a:cubicBezTo>
                  <a:pt x="10024" y="6280"/>
                  <a:pt x="9733" y="6350"/>
                  <a:pt x="9447" y="6511"/>
                </a:cubicBezTo>
                <a:cubicBezTo>
                  <a:pt x="8446" y="7075"/>
                  <a:pt x="8157" y="8395"/>
                  <a:pt x="8192" y="9458"/>
                </a:cubicBezTo>
                <a:cubicBezTo>
                  <a:pt x="8233" y="10617"/>
                  <a:pt x="8649" y="11755"/>
                  <a:pt x="9323" y="12693"/>
                </a:cubicBezTo>
                <a:cubicBezTo>
                  <a:pt x="9731" y="13264"/>
                  <a:pt x="10223" y="13763"/>
                  <a:pt x="10784" y="14170"/>
                </a:cubicBezTo>
                <a:lnTo>
                  <a:pt x="10784" y="14170"/>
                </a:lnTo>
                <a:cubicBezTo>
                  <a:pt x="10322" y="14634"/>
                  <a:pt x="9784" y="15029"/>
                  <a:pt x="9192" y="15338"/>
                </a:cubicBezTo>
                <a:cubicBezTo>
                  <a:pt x="8089" y="15912"/>
                  <a:pt x="6884" y="16168"/>
                  <a:pt x="5672" y="16168"/>
                </a:cubicBezTo>
                <a:cubicBezTo>
                  <a:pt x="4520" y="16168"/>
                  <a:pt x="3361" y="15937"/>
                  <a:pt x="2274" y="15530"/>
                </a:cubicBezTo>
                <a:cubicBezTo>
                  <a:pt x="1693" y="15313"/>
                  <a:pt x="1133" y="15045"/>
                  <a:pt x="593" y="14739"/>
                </a:cubicBezTo>
                <a:cubicBezTo>
                  <a:pt x="542" y="14710"/>
                  <a:pt x="491" y="14697"/>
                  <a:pt x="444" y="14697"/>
                </a:cubicBezTo>
                <a:cubicBezTo>
                  <a:pt x="178" y="14697"/>
                  <a:pt x="1" y="15098"/>
                  <a:pt x="287" y="15262"/>
                </a:cubicBezTo>
                <a:lnTo>
                  <a:pt x="287" y="15258"/>
                </a:lnTo>
                <a:cubicBezTo>
                  <a:pt x="1926" y="16185"/>
                  <a:pt x="3801" y="16774"/>
                  <a:pt x="5679" y="16774"/>
                </a:cubicBezTo>
                <a:cubicBezTo>
                  <a:pt x="6540" y="16774"/>
                  <a:pt x="7401" y="16650"/>
                  <a:pt x="8240" y="16379"/>
                </a:cubicBezTo>
                <a:cubicBezTo>
                  <a:pt x="9400" y="16006"/>
                  <a:pt x="10462" y="15360"/>
                  <a:pt x="11295" y="14504"/>
                </a:cubicBezTo>
                <a:lnTo>
                  <a:pt x="11295" y="14504"/>
                </a:lnTo>
                <a:cubicBezTo>
                  <a:pt x="11534" y="14644"/>
                  <a:pt x="11784" y="14769"/>
                  <a:pt x="12043" y="14877"/>
                </a:cubicBezTo>
                <a:cubicBezTo>
                  <a:pt x="12890" y="15230"/>
                  <a:pt x="13798" y="15391"/>
                  <a:pt x="14709" y="15391"/>
                </a:cubicBezTo>
                <a:cubicBezTo>
                  <a:pt x="15103" y="15391"/>
                  <a:pt x="15497" y="15361"/>
                  <a:pt x="15887" y="15303"/>
                </a:cubicBezTo>
                <a:cubicBezTo>
                  <a:pt x="18284" y="14949"/>
                  <a:pt x="20364" y="13474"/>
                  <a:pt x="21615" y="11418"/>
                </a:cubicBezTo>
                <a:cubicBezTo>
                  <a:pt x="22181" y="10484"/>
                  <a:pt x="22582" y="9430"/>
                  <a:pt x="22778" y="8342"/>
                </a:cubicBezTo>
                <a:lnTo>
                  <a:pt x="22778" y="8342"/>
                </a:lnTo>
                <a:cubicBezTo>
                  <a:pt x="22989" y="8367"/>
                  <a:pt x="23202" y="8380"/>
                  <a:pt x="23414" y="8380"/>
                </a:cubicBezTo>
                <a:cubicBezTo>
                  <a:pt x="24006" y="8380"/>
                  <a:pt x="24597" y="8280"/>
                  <a:pt x="25147" y="8076"/>
                </a:cubicBezTo>
                <a:cubicBezTo>
                  <a:pt x="27605" y="7157"/>
                  <a:pt x="29053" y="4720"/>
                  <a:pt x="29142" y="2161"/>
                </a:cubicBezTo>
                <a:cubicBezTo>
                  <a:pt x="29163" y="1508"/>
                  <a:pt x="29098" y="858"/>
                  <a:pt x="28963" y="219"/>
                </a:cubicBezTo>
                <a:cubicBezTo>
                  <a:pt x="28932" y="67"/>
                  <a:pt x="28821" y="1"/>
                  <a:pt x="28703" y="1"/>
                </a:cubicBezTo>
                <a:close/>
              </a:path>
            </a:pathLst>
          </a:cu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7"/>
          <p:cNvSpPr/>
          <p:nvPr/>
        </p:nvSpPr>
        <p:spPr>
          <a:xfrm flipH="1" rot="6906362">
            <a:off x="4581714" y="2641280"/>
            <a:ext cx="3212766" cy="3680856"/>
          </a:xfrm>
          <a:custGeom>
            <a:rect b="b" l="l" r="r" t="t"/>
            <a:pathLst>
              <a:path extrusionOk="0" h="25706" w="22437">
                <a:moveTo>
                  <a:pt x="14709" y="0"/>
                </a:moveTo>
                <a:cubicBezTo>
                  <a:pt x="12362" y="0"/>
                  <a:pt x="9961" y="767"/>
                  <a:pt x="7954" y="1878"/>
                </a:cubicBezTo>
                <a:cubicBezTo>
                  <a:pt x="4701" y="3676"/>
                  <a:pt x="2542" y="8466"/>
                  <a:pt x="1397" y="11812"/>
                </a:cubicBezTo>
                <a:cubicBezTo>
                  <a:pt x="582" y="14191"/>
                  <a:pt x="114" y="16691"/>
                  <a:pt x="38" y="19204"/>
                </a:cubicBezTo>
                <a:cubicBezTo>
                  <a:pt x="1" y="20470"/>
                  <a:pt x="63" y="21769"/>
                  <a:pt x="520" y="22949"/>
                </a:cubicBezTo>
                <a:cubicBezTo>
                  <a:pt x="981" y="24131"/>
                  <a:pt x="1892" y="25191"/>
                  <a:pt x="3106" y="25562"/>
                </a:cubicBezTo>
                <a:cubicBezTo>
                  <a:pt x="3429" y="25660"/>
                  <a:pt x="3756" y="25706"/>
                  <a:pt x="4081" y="25706"/>
                </a:cubicBezTo>
                <a:cubicBezTo>
                  <a:pt x="5687" y="25706"/>
                  <a:pt x="7263" y="24597"/>
                  <a:pt x="8267" y="23262"/>
                </a:cubicBezTo>
                <a:cubicBezTo>
                  <a:pt x="9470" y="21656"/>
                  <a:pt x="10161" y="19713"/>
                  <a:pt x="11351" y="18094"/>
                </a:cubicBezTo>
                <a:cubicBezTo>
                  <a:pt x="13765" y="14817"/>
                  <a:pt x="17932" y="13266"/>
                  <a:pt x="20597" y="10192"/>
                </a:cubicBezTo>
                <a:cubicBezTo>
                  <a:pt x="21629" y="9006"/>
                  <a:pt x="22437" y="7524"/>
                  <a:pt x="22406" y="5952"/>
                </a:cubicBezTo>
                <a:cubicBezTo>
                  <a:pt x="22368" y="3797"/>
                  <a:pt x="20741" y="1926"/>
                  <a:pt x="18823" y="943"/>
                </a:cubicBezTo>
                <a:cubicBezTo>
                  <a:pt x="17538" y="283"/>
                  <a:pt x="16134" y="0"/>
                  <a:pt x="147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27"/>
          <p:cNvGrpSpPr/>
          <p:nvPr/>
        </p:nvGrpSpPr>
        <p:grpSpPr>
          <a:xfrm flipH="1" rot="9184879">
            <a:off x="893397" y="4275639"/>
            <a:ext cx="1295878" cy="907086"/>
            <a:chOff x="3535000" y="189900"/>
            <a:chExt cx="1295951" cy="907137"/>
          </a:xfrm>
        </p:grpSpPr>
        <p:sp>
          <p:nvSpPr>
            <p:cNvPr id="330" name="Google Shape;330;p27"/>
            <p:cNvSpPr/>
            <p:nvPr/>
          </p:nvSpPr>
          <p:spPr>
            <a:xfrm>
              <a:off x="3535000" y="189900"/>
              <a:ext cx="1282019" cy="907137"/>
            </a:xfrm>
            <a:custGeom>
              <a:rect b="b" l="l" r="r" t="t"/>
              <a:pathLst>
                <a:path extrusionOk="0" h="17708" w="25026">
                  <a:moveTo>
                    <a:pt x="13532" y="1"/>
                  </a:moveTo>
                  <a:cubicBezTo>
                    <a:pt x="12531" y="1"/>
                    <a:pt x="11530" y="131"/>
                    <a:pt x="10567" y="392"/>
                  </a:cubicBezTo>
                  <a:cubicBezTo>
                    <a:pt x="7049" y="1348"/>
                    <a:pt x="4075" y="3923"/>
                    <a:pt x="2325" y="7121"/>
                  </a:cubicBezTo>
                  <a:cubicBezTo>
                    <a:pt x="578" y="10319"/>
                    <a:pt x="0" y="14084"/>
                    <a:pt x="365" y="17708"/>
                  </a:cubicBezTo>
                  <a:lnTo>
                    <a:pt x="6251" y="17708"/>
                  </a:lnTo>
                  <a:cubicBezTo>
                    <a:pt x="6011" y="14586"/>
                    <a:pt x="6313" y="11625"/>
                    <a:pt x="8191" y="9115"/>
                  </a:cubicBezTo>
                  <a:cubicBezTo>
                    <a:pt x="9560" y="7287"/>
                    <a:pt x="11845" y="6059"/>
                    <a:pt x="14076" y="6059"/>
                  </a:cubicBezTo>
                  <a:cubicBezTo>
                    <a:pt x="14904" y="6059"/>
                    <a:pt x="15724" y="6228"/>
                    <a:pt x="16488" y="6598"/>
                  </a:cubicBezTo>
                  <a:cubicBezTo>
                    <a:pt x="18331" y="7496"/>
                    <a:pt x="19541" y="9380"/>
                    <a:pt x="20105" y="11350"/>
                  </a:cubicBezTo>
                  <a:cubicBezTo>
                    <a:pt x="20669" y="13324"/>
                    <a:pt x="20669" y="15407"/>
                    <a:pt x="20665" y="17457"/>
                  </a:cubicBezTo>
                  <a:cubicBezTo>
                    <a:pt x="22048" y="17498"/>
                    <a:pt x="23633" y="17539"/>
                    <a:pt x="25015" y="17581"/>
                  </a:cubicBezTo>
                  <a:cubicBezTo>
                    <a:pt x="25025" y="14923"/>
                    <a:pt x="25008" y="12244"/>
                    <a:pt x="24444" y="9645"/>
                  </a:cubicBezTo>
                  <a:cubicBezTo>
                    <a:pt x="23884" y="7045"/>
                    <a:pt x="22732" y="4508"/>
                    <a:pt x="20779" y="2706"/>
                  </a:cubicBezTo>
                  <a:cubicBezTo>
                    <a:pt x="18834" y="911"/>
                    <a:pt x="16184" y="1"/>
                    <a:pt x="13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4323236" y="241641"/>
              <a:ext cx="111112" cy="247583"/>
            </a:xfrm>
            <a:custGeom>
              <a:rect b="b" l="l" r="r" t="t"/>
              <a:pathLst>
                <a:path extrusionOk="0" h="4833" w="2169">
                  <a:moveTo>
                    <a:pt x="1762" y="0"/>
                  </a:moveTo>
                  <a:cubicBezTo>
                    <a:pt x="1672" y="0"/>
                    <a:pt x="1584" y="46"/>
                    <a:pt x="1530" y="155"/>
                  </a:cubicBezTo>
                  <a:lnTo>
                    <a:pt x="1534" y="155"/>
                  </a:lnTo>
                  <a:cubicBezTo>
                    <a:pt x="870" y="1527"/>
                    <a:pt x="372" y="2968"/>
                    <a:pt x="48" y="4453"/>
                  </a:cubicBezTo>
                  <a:cubicBezTo>
                    <a:pt x="1" y="4683"/>
                    <a:pt x="192" y="4833"/>
                    <a:pt x="370" y="4833"/>
                  </a:cubicBezTo>
                  <a:cubicBezTo>
                    <a:pt x="488" y="4833"/>
                    <a:pt x="600" y="4767"/>
                    <a:pt x="633" y="4615"/>
                  </a:cubicBezTo>
                  <a:cubicBezTo>
                    <a:pt x="942" y="3178"/>
                    <a:pt x="1413" y="1785"/>
                    <a:pt x="2053" y="461"/>
                  </a:cubicBezTo>
                  <a:cubicBezTo>
                    <a:pt x="2169" y="220"/>
                    <a:pt x="1960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4412064" y="317561"/>
              <a:ext cx="149174" cy="197636"/>
            </a:xfrm>
            <a:custGeom>
              <a:rect b="b" l="l" r="r" t="t"/>
              <a:pathLst>
                <a:path extrusionOk="0" h="3858" w="2912">
                  <a:moveTo>
                    <a:pt x="2566" y="0"/>
                  </a:moveTo>
                  <a:cubicBezTo>
                    <a:pt x="2489" y="0"/>
                    <a:pt x="2413" y="27"/>
                    <a:pt x="2361" y="87"/>
                  </a:cubicBezTo>
                  <a:cubicBezTo>
                    <a:pt x="1505" y="1115"/>
                    <a:pt x="756" y="2222"/>
                    <a:pt x="126" y="3401"/>
                  </a:cubicBezTo>
                  <a:cubicBezTo>
                    <a:pt x="1" y="3639"/>
                    <a:pt x="211" y="3858"/>
                    <a:pt x="413" y="3858"/>
                  </a:cubicBezTo>
                  <a:cubicBezTo>
                    <a:pt x="504" y="3858"/>
                    <a:pt x="593" y="3814"/>
                    <a:pt x="649" y="3707"/>
                  </a:cubicBezTo>
                  <a:cubicBezTo>
                    <a:pt x="1251" y="2573"/>
                    <a:pt x="1966" y="1500"/>
                    <a:pt x="2788" y="513"/>
                  </a:cubicBezTo>
                  <a:cubicBezTo>
                    <a:pt x="2894" y="389"/>
                    <a:pt x="2912" y="210"/>
                    <a:pt x="2788" y="87"/>
                  </a:cubicBezTo>
                  <a:cubicBezTo>
                    <a:pt x="2733" y="31"/>
                    <a:pt x="2649" y="0"/>
                    <a:pt x="2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4482553" y="402241"/>
              <a:ext cx="177093" cy="153939"/>
            </a:xfrm>
            <a:custGeom>
              <a:rect b="b" l="l" r="r" t="t"/>
              <a:pathLst>
                <a:path extrusionOk="0" h="3005" w="3457">
                  <a:moveTo>
                    <a:pt x="3008" y="1"/>
                  </a:moveTo>
                  <a:cubicBezTo>
                    <a:pt x="2940" y="1"/>
                    <a:pt x="2870" y="25"/>
                    <a:pt x="2808" y="84"/>
                  </a:cubicBezTo>
                  <a:cubicBezTo>
                    <a:pt x="1945" y="889"/>
                    <a:pt x="1082" y="1693"/>
                    <a:pt x="222" y="2494"/>
                  </a:cubicBezTo>
                  <a:cubicBezTo>
                    <a:pt x="0" y="2700"/>
                    <a:pt x="209" y="3004"/>
                    <a:pt x="447" y="3004"/>
                  </a:cubicBezTo>
                  <a:cubicBezTo>
                    <a:pt x="515" y="3004"/>
                    <a:pt x="585" y="2980"/>
                    <a:pt x="648" y="2921"/>
                  </a:cubicBezTo>
                  <a:cubicBezTo>
                    <a:pt x="1508" y="2120"/>
                    <a:pt x="2371" y="1315"/>
                    <a:pt x="3234" y="510"/>
                  </a:cubicBezTo>
                  <a:cubicBezTo>
                    <a:pt x="3456" y="304"/>
                    <a:pt x="3245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4512060" y="501368"/>
              <a:ext cx="194306" cy="150916"/>
            </a:xfrm>
            <a:custGeom>
              <a:rect b="b" l="l" r="r" t="t"/>
              <a:pathLst>
                <a:path extrusionOk="0" h="2946" w="3793">
                  <a:moveTo>
                    <a:pt x="3431" y="1"/>
                  </a:moveTo>
                  <a:cubicBezTo>
                    <a:pt x="3382" y="1"/>
                    <a:pt x="3335" y="14"/>
                    <a:pt x="3294" y="44"/>
                  </a:cubicBezTo>
                  <a:cubicBezTo>
                    <a:pt x="2263" y="824"/>
                    <a:pt x="1231" y="1601"/>
                    <a:pt x="200" y="2378"/>
                  </a:cubicBezTo>
                  <a:cubicBezTo>
                    <a:pt x="69" y="2478"/>
                    <a:pt x="0" y="2640"/>
                    <a:pt x="90" y="2791"/>
                  </a:cubicBezTo>
                  <a:cubicBezTo>
                    <a:pt x="142" y="2881"/>
                    <a:pt x="255" y="2946"/>
                    <a:pt x="363" y="2946"/>
                  </a:cubicBezTo>
                  <a:cubicBezTo>
                    <a:pt x="413" y="2946"/>
                    <a:pt x="461" y="2932"/>
                    <a:pt x="502" y="2901"/>
                  </a:cubicBezTo>
                  <a:cubicBezTo>
                    <a:pt x="1534" y="2124"/>
                    <a:pt x="2565" y="1343"/>
                    <a:pt x="3597" y="566"/>
                  </a:cubicBezTo>
                  <a:cubicBezTo>
                    <a:pt x="3728" y="467"/>
                    <a:pt x="3793" y="305"/>
                    <a:pt x="3707" y="154"/>
                  </a:cubicBezTo>
                  <a:cubicBezTo>
                    <a:pt x="3655" y="66"/>
                    <a:pt x="3540" y="1"/>
                    <a:pt x="3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4552580" y="623650"/>
              <a:ext cx="213158" cy="135292"/>
            </a:xfrm>
            <a:custGeom>
              <a:rect b="b" l="l" r="r" t="t"/>
              <a:pathLst>
                <a:path extrusionOk="0" h="2641" w="4161">
                  <a:moveTo>
                    <a:pt x="3729" y="0"/>
                  </a:moveTo>
                  <a:cubicBezTo>
                    <a:pt x="3681" y="0"/>
                    <a:pt x="3629" y="14"/>
                    <a:pt x="3576" y="46"/>
                  </a:cubicBezTo>
                  <a:cubicBezTo>
                    <a:pt x="2476" y="720"/>
                    <a:pt x="1379" y="1398"/>
                    <a:pt x="279" y="2072"/>
                  </a:cubicBezTo>
                  <a:cubicBezTo>
                    <a:pt x="1" y="2242"/>
                    <a:pt x="171" y="2640"/>
                    <a:pt x="429" y="2640"/>
                  </a:cubicBezTo>
                  <a:cubicBezTo>
                    <a:pt x="478" y="2640"/>
                    <a:pt x="529" y="2626"/>
                    <a:pt x="581" y="2594"/>
                  </a:cubicBezTo>
                  <a:cubicBezTo>
                    <a:pt x="1682" y="1917"/>
                    <a:pt x="2782" y="1243"/>
                    <a:pt x="3882" y="569"/>
                  </a:cubicBezTo>
                  <a:cubicBezTo>
                    <a:pt x="4160" y="398"/>
                    <a:pt x="3989" y="0"/>
                    <a:pt x="3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4596943" y="786248"/>
              <a:ext cx="180936" cy="86984"/>
            </a:xfrm>
            <a:custGeom>
              <a:rect b="b" l="l" r="r" t="t"/>
              <a:pathLst>
                <a:path extrusionOk="0" h="1698" w="3532">
                  <a:moveTo>
                    <a:pt x="3194" y="0"/>
                  </a:moveTo>
                  <a:cubicBezTo>
                    <a:pt x="3167" y="0"/>
                    <a:pt x="3139" y="5"/>
                    <a:pt x="3112" y="15"/>
                  </a:cubicBezTo>
                  <a:cubicBezTo>
                    <a:pt x="2160" y="376"/>
                    <a:pt x="1208" y="741"/>
                    <a:pt x="259" y="1102"/>
                  </a:cubicBezTo>
                  <a:cubicBezTo>
                    <a:pt x="104" y="1160"/>
                    <a:pt x="1" y="1305"/>
                    <a:pt x="45" y="1473"/>
                  </a:cubicBezTo>
                  <a:cubicBezTo>
                    <a:pt x="79" y="1592"/>
                    <a:pt x="207" y="1698"/>
                    <a:pt x="336" y="1698"/>
                  </a:cubicBezTo>
                  <a:cubicBezTo>
                    <a:pt x="363" y="1698"/>
                    <a:pt x="390" y="1693"/>
                    <a:pt x="417" y="1683"/>
                  </a:cubicBezTo>
                  <a:cubicBezTo>
                    <a:pt x="1369" y="1322"/>
                    <a:pt x="2322" y="957"/>
                    <a:pt x="3274" y="596"/>
                  </a:cubicBezTo>
                  <a:cubicBezTo>
                    <a:pt x="3425" y="538"/>
                    <a:pt x="3532" y="393"/>
                    <a:pt x="3484" y="225"/>
                  </a:cubicBezTo>
                  <a:cubicBezTo>
                    <a:pt x="3453" y="106"/>
                    <a:pt x="3325" y="0"/>
                    <a:pt x="3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4611748" y="934861"/>
              <a:ext cx="176889" cy="50100"/>
            </a:xfrm>
            <a:custGeom>
              <a:rect b="b" l="l" r="r" t="t"/>
              <a:pathLst>
                <a:path extrusionOk="0" h="978" w="3453">
                  <a:moveTo>
                    <a:pt x="3180" y="0"/>
                  </a:moveTo>
                  <a:cubicBezTo>
                    <a:pt x="3170" y="0"/>
                    <a:pt x="3160" y="1"/>
                    <a:pt x="3150" y="2"/>
                  </a:cubicBezTo>
                  <a:cubicBezTo>
                    <a:pt x="2201" y="126"/>
                    <a:pt x="1252" y="250"/>
                    <a:pt x="303" y="374"/>
                  </a:cubicBezTo>
                  <a:cubicBezTo>
                    <a:pt x="141" y="394"/>
                    <a:pt x="0" y="498"/>
                    <a:pt x="0" y="673"/>
                  </a:cubicBezTo>
                  <a:cubicBezTo>
                    <a:pt x="0" y="813"/>
                    <a:pt x="123" y="977"/>
                    <a:pt x="276" y="977"/>
                  </a:cubicBezTo>
                  <a:cubicBezTo>
                    <a:pt x="285" y="977"/>
                    <a:pt x="294" y="977"/>
                    <a:pt x="303" y="975"/>
                  </a:cubicBezTo>
                  <a:cubicBezTo>
                    <a:pt x="1252" y="852"/>
                    <a:pt x="2201" y="728"/>
                    <a:pt x="3150" y="604"/>
                  </a:cubicBezTo>
                  <a:cubicBezTo>
                    <a:pt x="3312" y="583"/>
                    <a:pt x="3453" y="480"/>
                    <a:pt x="3453" y="302"/>
                  </a:cubicBezTo>
                  <a:cubicBezTo>
                    <a:pt x="3453" y="166"/>
                    <a:pt x="3332" y="0"/>
                    <a:pt x="3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4563287" y="1030863"/>
              <a:ext cx="267664" cy="46566"/>
            </a:xfrm>
            <a:custGeom>
              <a:rect b="b" l="l" r="r" t="t"/>
              <a:pathLst>
                <a:path extrusionOk="0" h="909" w="5225">
                  <a:moveTo>
                    <a:pt x="4760" y="1"/>
                  </a:moveTo>
                  <a:cubicBezTo>
                    <a:pt x="4741" y="1"/>
                    <a:pt x="4722" y="2"/>
                    <a:pt x="4701" y="6"/>
                  </a:cubicBezTo>
                  <a:cubicBezTo>
                    <a:pt x="3541" y="208"/>
                    <a:pt x="2368" y="306"/>
                    <a:pt x="1192" y="306"/>
                  </a:cubicBezTo>
                  <a:cubicBezTo>
                    <a:pt x="924" y="306"/>
                    <a:pt x="657" y="301"/>
                    <a:pt x="389" y="291"/>
                  </a:cubicBezTo>
                  <a:cubicBezTo>
                    <a:pt x="384" y="291"/>
                    <a:pt x="379" y="291"/>
                    <a:pt x="373" y="291"/>
                  </a:cubicBezTo>
                  <a:cubicBezTo>
                    <a:pt x="1" y="291"/>
                    <a:pt x="6" y="879"/>
                    <a:pt x="389" y="893"/>
                  </a:cubicBezTo>
                  <a:cubicBezTo>
                    <a:pt x="657" y="903"/>
                    <a:pt x="925" y="909"/>
                    <a:pt x="1193" y="909"/>
                  </a:cubicBezTo>
                  <a:cubicBezTo>
                    <a:pt x="2423" y="909"/>
                    <a:pt x="3649" y="799"/>
                    <a:pt x="4863" y="590"/>
                  </a:cubicBezTo>
                  <a:cubicBezTo>
                    <a:pt x="5224" y="525"/>
                    <a:pt x="5099" y="1"/>
                    <a:pt x="4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9" name="Google Shape;339;p27"/>
          <p:cNvGrpSpPr/>
          <p:nvPr/>
        </p:nvGrpSpPr>
        <p:grpSpPr>
          <a:xfrm flipH="1" rot="2700000">
            <a:off x="202273" y="2119700"/>
            <a:ext cx="454323" cy="475763"/>
            <a:chOff x="2051100" y="1889075"/>
            <a:chExt cx="724200" cy="758375"/>
          </a:xfrm>
        </p:grpSpPr>
        <p:sp>
          <p:nvSpPr>
            <p:cNvPr id="340" name="Google Shape;340;p27"/>
            <p:cNvSpPr/>
            <p:nvPr/>
          </p:nvSpPr>
          <p:spPr>
            <a:xfrm>
              <a:off x="2212848" y="1889075"/>
              <a:ext cx="465205" cy="536238"/>
            </a:xfrm>
            <a:custGeom>
              <a:rect b="b" l="l" r="r" t="t"/>
              <a:pathLst>
                <a:path extrusionOk="0" h="5994" w="5200">
                  <a:moveTo>
                    <a:pt x="2318" y="1208"/>
                  </a:moveTo>
                  <a:cubicBezTo>
                    <a:pt x="2552" y="1208"/>
                    <a:pt x="2817" y="1304"/>
                    <a:pt x="3027" y="1493"/>
                  </a:cubicBezTo>
                  <a:cubicBezTo>
                    <a:pt x="3542" y="1957"/>
                    <a:pt x="3948" y="2800"/>
                    <a:pt x="3941" y="3549"/>
                  </a:cubicBezTo>
                  <a:cubicBezTo>
                    <a:pt x="3938" y="3849"/>
                    <a:pt x="3841" y="4189"/>
                    <a:pt x="3680" y="4402"/>
                  </a:cubicBezTo>
                  <a:cubicBezTo>
                    <a:pt x="3560" y="4560"/>
                    <a:pt x="3487" y="4612"/>
                    <a:pt x="3329" y="4698"/>
                  </a:cubicBezTo>
                  <a:cubicBezTo>
                    <a:pt x="3323" y="4701"/>
                    <a:pt x="3300" y="4710"/>
                    <a:pt x="3281" y="4719"/>
                  </a:cubicBezTo>
                  <a:lnTo>
                    <a:pt x="3281" y="4719"/>
                  </a:lnTo>
                  <a:cubicBezTo>
                    <a:pt x="3254" y="4726"/>
                    <a:pt x="3184" y="4750"/>
                    <a:pt x="3184" y="4750"/>
                  </a:cubicBezTo>
                  <a:lnTo>
                    <a:pt x="3184" y="4750"/>
                  </a:lnTo>
                  <a:cubicBezTo>
                    <a:pt x="3184" y="4750"/>
                    <a:pt x="3184" y="4749"/>
                    <a:pt x="3185" y="4749"/>
                  </a:cubicBezTo>
                  <a:lnTo>
                    <a:pt x="3185" y="4749"/>
                  </a:lnTo>
                  <a:cubicBezTo>
                    <a:pt x="3147" y="4760"/>
                    <a:pt x="3113" y="4767"/>
                    <a:pt x="3075" y="4777"/>
                  </a:cubicBezTo>
                  <a:cubicBezTo>
                    <a:pt x="3068" y="4779"/>
                    <a:pt x="3062" y="4780"/>
                    <a:pt x="3057" y="4781"/>
                  </a:cubicBezTo>
                  <a:lnTo>
                    <a:pt x="3057" y="4781"/>
                  </a:lnTo>
                  <a:cubicBezTo>
                    <a:pt x="3055" y="4781"/>
                    <a:pt x="3049" y="4780"/>
                    <a:pt x="3040" y="4780"/>
                  </a:cubicBezTo>
                  <a:cubicBezTo>
                    <a:pt x="2965" y="4784"/>
                    <a:pt x="2889" y="4784"/>
                    <a:pt x="2813" y="4784"/>
                  </a:cubicBezTo>
                  <a:cubicBezTo>
                    <a:pt x="2800" y="4782"/>
                    <a:pt x="2769" y="4778"/>
                    <a:pt x="2748" y="4775"/>
                  </a:cubicBezTo>
                  <a:lnTo>
                    <a:pt x="2748" y="4775"/>
                  </a:lnTo>
                  <a:cubicBezTo>
                    <a:pt x="2719" y="4770"/>
                    <a:pt x="2691" y="4765"/>
                    <a:pt x="2662" y="4760"/>
                  </a:cubicBezTo>
                  <a:cubicBezTo>
                    <a:pt x="2586" y="4743"/>
                    <a:pt x="2514" y="4715"/>
                    <a:pt x="2439" y="4694"/>
                  </a:cubicBezTo>
                  <a:cubicBezTo>
                    <a:pt x="2431" y="4693"/>
                    <a:pt x="2403" y="4682"/>
                    <a:pt x="2390" y="4677"/>
                  </a:cubicBezTo>
                  <a:lnTo>
                    <a:pt x="2390" y="4677"/>
                  </a:lnTo>
                  <a:cubicBezTo>
                    <a:pt x="2347" y="4656"/>
                    <a:pt x="2305" y="4634"/>
                    <a:pt x="2263" y="4612"/>
                  </a:cubicBezTo>
                  <a:cubicBezTo>
                    <a:pt x="1992" y="4467"/>
                    <a:pt x="1809" y="4302"/>
                    <a:pt x="1668" y="4072"/>
                  </a:cubicBezTo>
                  <a:cubicBezTo>
                    <a:pt x="1232" y="3371"/>
                    <a:pt x="1282" y="2496"/>
                    <a:pt x="1491" y="1690"/>
                  </a:cubicBezTo>
                  <a:lnTo>
                    <a:pt x="1491" y="1690"/>
                  </a:lnTo>
                  <a:cubicBezTo>
                    <a:pt x="1604" y="1639"/>
                    <a:pt x="1703" y="1555"/>
                    <a:pt x="1775" y="1445"/>
                  </a:cubicBezTo>
                  <a:cubicBezTo>
                    <a:pt x="1783" y="1433"/>
                    <a:pt x="1790" y="1423"/>
                    <a:pt x="1795" y="1415"/>
                  </a:cubicBezTo>
                  <a:lnTo>
                    <a:pt x="1795" y="1415"/>
                  </a:lnTo>
                  <a:cubicBezTo>
                    <a:pt x="1818" y="1392"/>
                    <a:pt x="1841" y="1369"/>
                    <a:pt x="1864" y="1349"/>
                  </a:cubicBezTo>
                  <a:lnTo>
                    <a:pt x="1864" y="1349"/>
                  </a:lnTo>
                  <a:cubicBezTo>
                    <a:pt x="1843" y="1369"/>
                    <a:pt x="1835" y="1376"/>
                    <a:pt x="1835" y="1376"/>
                  </a:cubicBezTo>
                  <a:cubicBezTo>
                    <a:pt x="1836" y="1376"/>
                    <a:pt x="1883" y="1333"/>
                    <a:pt x="1902" y="1321"/>
                  </a:cubicBezTo>
                  <a:cubicBezTo>
                    <a:pt x="1933" y="1304"/>
                    <a:pt x="1966" y="1284"/>
                    <a:pt x="2000" y="1267"/>
                  </a:cubicBezTo>
                  <a:lnTo>
                    <a:pt x="2000" y="1267"/>
                  </a:lnTo>
                  <a:cubicBezTo>
                    <a:pt x="2004" y="1266"/>
                    <a:pt x="2009" y="1265"/>
                    <a:pt x="2016" y="1263"/>
                  </a:cubicBezTo>
                  <a:cubicBezTo>
                    <a:pt x="2053" y="1249"/>
                    <a:pt x="2091" y="1239"/>
                    <a:pt x="2129" y="1228"/>
                  </a:cubicBezTo>
                  <a:cubicBezTo>
                    <a:pt x="2136" y="1227"/>
                    <a:pt x="2168" y="1220"/>
                    <a:pt x="2191" y="1215"/>
                  </a:cubicBezTo>
                  <a:lnTo>
                    <a:pt x="2191" y="1215"/>
                  </a:lnTo>
                  <a:cubicBezTo>
                    <a:pt x="2219" y="1215"/>
                    <a:pt x="2304" y="1208"/>
                    <a:pt x="2318" y="1208"/>
                  </a:cubicBezTo>
                  <a:close/>
                  <a:moveTo>
                    <a:pt x="2332" y="0"/>
                  </a:moveTo>
                  <a:cubicBezTo>
                    <a:pt x="2317" y="0"/>
                    <a:pt x="2302" y="1"/>
                    <a:pt x="2287" y="1"/>
                  </a:cubicBezTo>
                  <a:cubicBezTo>
                    <a:pt x="1655" y="15"/>
                    <a:pt x="1080" y="303"/>
                    <a:pt x="730" y="836"/>
                  </a:cubicBezTo>
                  <a:cubicBezTo>
                    <a:pt x="721" y="850"/>
                    <a:pt x="713" y="863"/>
                    <a:pt x="705" y="877"/>
                  </a:cubicBezTo>
                  <a:lnTo>
                    <a:pt x="705" y="877"/>
                  </a:lnTo>
                  <a:cubicBezTo>
                    <a:pt x="539" y="947"/>
                    <a:pt x="403" y="1089"/>
                    <a:pt x="351" y="1273"/>
                  </a:cubicBezTo>
                  <a:cubicBezTo>
                    <a:pt x="49" y="2367"/>
                    <a:pt x="1" y="3608"/>
                    <a:pt x="585" y="4619"/>
                  </a:cubicBezTo>
                  <a:cubicBezTo>
                    <a:pt x="1047" y="5414"/>
                    <a:pt x="1962" y="5994"/>
                    <a:pt x="2892" y="5994"/>
                  </a:cubicBezTo>
                  <a:cubicBezTo>
                    <a:pt x="2931" y="5994"/>
                    <a:pt x="2970" y="5993"/>
                    <a:pt x="3009" y="5991"/>
                  </a:cubicBezTo>
                  <a:cubicBezTo>
                    <a:pt x="4206" y="5925"/>
                    <a:pt x="5004" y="4952"/>
                    <a:pt x="5131" y="3811"/>
                  </a:cubicBezTo>
                  <a:cubicBezTo>
                    <a:pt x="5200" y="3185"/>
                    <a:pt x="5038" y="2563"/>
                    <a:pt x="4794" y="1992"/>
                  </a:cubicBezTo>
                  <a:cubicBezTo>
                    <a:pt x="4581" y="1503"/>
                    <a:pt x="4299" y="1026"/>
                    <a:pt x="3903" y="661"/>
                  </a:cubicBezTo>
                  <a:cubicBezTo>
                    <a:pt x="3474" y="265"/>
                    <a:pt x="2927" y="0"/>
                    <a:pt x="2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2051100" y="2344350"/>
              <a:ext cx="139114" cy="108429"/>
            </a:xfrm>
            <a:custGeom>
              <a:rect b="b" l="l" r="r" t="t"/>
              <a:pathLst>
                <a:path extrusionOk="0" h="1212" w="1555">
                  <a:moveTo>
                    <a:pt x="777" y="1"/>
                  </a:moveTo>
                  <a:cubicBezTo>
                    <a:pt x="0" y="1"/>
                    <a:pt x="0" y="1211"/>
                    <a:pt x="777" y="1211"/>
                  </a:cubicBezTo>
                  <a:cubicBezTo>
                    <a:pt x="1554" y="1211"/>
                    <a:pt x="1554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2148614" y="2495990"/>
              <a:ext cx="139114" cy="108429"/>
            </a:xfrm>
            <a:custGeom>
              <a:rect b="b" l="l" r="r" t="t"/>
              <a:pathLst>
                <a:path extrusionOk="0" h="1212" w="1555">
                  <a:moveTo>
                    <a:pt x="777" y="1"/>
                  </a:moveTo>
                  <a:cubicBezTo>
                    <a:pt x="0" y="1"/>
                    <a:pt x="0" y="1211"/>
                    <a:pt x="777" y="1211"/>
                  </a:cubicBezTo>
                  <a:cubicBezTo>
                    <a:pt x="1554" y="1211"/>
                    <a:pt x="1554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2408503" y="2539379"/>
              <a:ext cx="139114" cy="10807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2635828" y="2452958"/>
              <a:ext cx="139472" cy="10807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7"/>
                    <a:pt x="781" y="1207"/>
                  </a:cubicBezTo>
                  <a:cubicBezTo>
                    <a:pt x="1558" y="1207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" name="Google Shape;345;p27"/>
          <p:cNvSpPr/>
          <p:nvPr/>
        </p:nvSpPr>
        <p:spPr>
          <a:xfrm flipH="1" rot="-1182542">
            <a:off x="5857047" y="4175816"/>
            <a:ext cx="1172674" cy="286221"/>
          </a:xfrm>
          <a:custGeom>
            <a:rect b="b" l="l" r="r" t="t"/>
            <a:pathLst>
              <a:path extrusionOk="0" h="5963" w="24431">
                <a:moveTo>
                  <a:pt x="14912" y="1"/>
                </a:moveTo>
                <a:cubicBezTo>
                  <a:pt x="13709" y="1"/>
                  <a:pt x="12763" y="862"/>
                  <a:pt x="12059" y="1755"/>
                </a:cubicBezTo>
                <a:cubicBezTo>
                  <a:pt x="11712" y="2195"/>
                  <a:pt x="11406" y="2659"/>
                  <a:pt x="11035" y="3078"/>
                </a:cubicBezTo>
                <a:cubicBezTo>
                  <a:pt x="10711" y="3443"/>
                  <a:pt x="10306" y="3821"/>
                  <a:pt x="9896" y="3990"/>
                </a:cubicBezTo>
                <a:cubicBezTo>
                  <a:pt x="9660" y="4086"/>
                  <a:pt x="9509" y="4104"/>
                  <a:pt x="9294" y="4104"/>
                </a:cubicBezTo>
                <a:cubicBezTo>
                  <a:pt x="9271" y="4104"/>
                  <a:pt x="9247" y="4103"/>
                  <a:pt x="9222" y="4103"/>
                </a:cubicBezTo>
                <a:cubicBezTo>
                  <a:pt x="9213" y="4103"/>
                  <a:pt x="9148" y="4094"/>
                  <a:pt x="9148" y="4094"/>
                </a:cubicBezTo>
                <a:lnTo>
                  <a:pt x="9148" y="4094"/>
                </a:lnTo>
                <a:cubicBezTo>
                  <a:pt x="9147" y="4094"/>
                  <a:pt x="9157" y="4096"/>
                  <a:pt x="9185" y="4100"/>
                </a:cubicBezTo>
                <a:cubicBezTo>
                  <a:pt x="9123" y="4093"/>
                  <a:pt x="9064" y="4079"/>
                  <a:pt x="9002" y="4062"/>
                </a:cubicBezTo>
                <a:cubicBezTo>
                  <a:pt x="8947" y="4048"/>
                  <a:pt x="8889" y="4031"/>
                  <a:pt x="8830" y="4010"/>
                </a:cubicBezTo>
                <a:cubicBezTo>
                  <a:pt x="8815" y="4004"/>
                  <a:pt x="8805" y="4000"/>
                  <a:pt x="8798" y="3998"/>
                </a:cubicBezTo>
                <a:lnTo>
                  <a:pt x="8798" y="3998"/>
                </a:lnTo>
                <a:cubicBezTo>
                  <a:pt x="8792" y="3994"/>
                  <a:pt x="8780" y="3987"/>
                  <a:pt x="8758" y="3976"/>
                </a:cubicBezTo>
                <a:cubicBezTo>
                  <a:pt x="8373" y="3773"/>
                  <a:pt x="8129" y="3529"/>
                  <a:pt x="7809" y="3157"/>
                </a:cubicBezTo>
                <a:cubicBezTo>
                  <a:pt x="7156" y="2398"/>
                  <a:pt x="6613" y="1521"/>
                  <a:pt x="5732" y="995"/>
                </a:cubicBezTo>
                <a:cubicBezTo>
                  <a:pt x="5152" y="646"/>
                  <a:pt x="4471" y="469"/>
                  <a:pt x="3791" y="469"/>
                </a:cubicBezTo>
                <a:cubicBezTo>
                  <a:pt x="3117" y="469"/>
                  <a:pt x="2444" y="642"/>
                  <a:pt x="1871" y="995"/>
                </a:cubicBezTo>
                <a:cubicBezTo>
                  <a:pt x="716" y="1703"/>
                  <a:pt x="1" y="3058"/>
                  <a:pt x="80" y="4412"/>
                </a:cubicBezTo>
                <a:cubicBezTo>
                  <a:pt x="100" y="4739"/>
                  <a:pt x="344" y="5018"/>
                  <a:pt x="685" y="5018"/>
                </a:cubicBezTo>
                <a:cubicBezTo>
                  <a:pt x="998" y="5018"/>
                  <a:pt x="1307" y="4739"/>
                  <a:pt x="1290" y="4412"/>
                </a:cubicBezTo>
                <a:lnTo>
                  <a:pt x="1287" y="4412"/>
                </a:lnTo>
                <a:cubicBezTo>
                  <a:pt x="1228" y="3429"/>
                  <a:pt x="1716" y="2449"/>
                  <a:pt x="2607" y="1961"/>
                </a:cubicBezTo>
                <a:cubicBezTo>
                  <a:pt x="2974" y="1760"/>
                  <a:pt x="3378" y="1674"/>
                  <a:pt x="3792" y="1674"/>
                </a:cubicBezTo>
                <a:cubicBezTo>
                  <a:pt x="3883" y="1674"/>
                  <a:pt x="3974" y="1678"/>
                  <a:pt x="4065" y="1686"/>
                </a:cubicBezTo>
                <a:cubicBezTo>
                  <a:pt x="4268" y="1706"/>
                  <a:pt x="4532" y="1772"/>
                  <a:pt x="4752" y="1854"/>
                </a:cubicBezTo>
                <a:cubicBezTo>
                  <a:pt x="4845" y="1889"/>
                  <a:pt x="4959" y="1944"/>
                  <a:pt x="5059" y="1999"/>
                </a:cubicBezTo>
                <a:cubicBezTo>
                  <a:pt x="5100" y="2023"/>
                  <a:pt x="5144" y="2050"/>
                  <a:pt x="5186" y="2078"/>
                </a:cubicBezTo>
                <a:cubicBezTo>
                  <a:pt x="5230" y="2105"/>
                  <a:pt x="5272" y="2133"/>
                  <a:pt x="5313" y="2160"/>
                </a:cubicBezTo>
                <a:cubicBezTo>
                  <a:pt x="5330" y="2173"/>
                  <a:pt x="5344" y="2183"/>
                  <a:pt x="5354" y="2191"/>
                </a:cubicBezTo>
                <a:lnTo>
                  <a:pt x="5354" y="2191"/>
                </a:lnTo>
                <a:cubicBezTo>
                  <a:pt x="6107" y="2793"/>
                  <a:pt x="6582" y="3663"/>
                  <a:pt x="7256" y="4340"/>
                </a:cubicBezTo>
                <a:cubicBezTo>
                  <a:pt x="7830" y="4917"/>
                  <a:pt x="8570" y="5311"/>
                  <a:pt x="9361" y="5311"/>
                </a:cubicBezTo>
                <a:cubicBezTo>
                  <a:pt x="9598" y="5311"/>
                  <a:pt x="9839" y="5276"/>
                  <a:pt x="10082" y="5200"/>
                </a:cubicBezTo>
                <a:cubicBezTo>
                  <a:pt x="11234" y="4842"/>
                  <a:pt x="12004" y="3845"/>
                  <a:pt x="12685" y="2913"/>
                </a:cubicBezTo>
                <a:cubicBezTo>
                  <a:pt x="12998" y="2483"/>
                  <a:pt x="13335" y="2064"/>
                  <a:pt x="13741" y="1717"/>
                </a:cubicBezTo>
                <a:cubicBezTo>
                  <a:pt x="14082" y="1417"/>
                  <a:pt x="14494" y="1211"/>
                  <a:pt x="14923" y="1211"/>
                </a:cubicBezTo>
                <a:cubicBezTo>
                  <a:pt x="14927" y="1211"/>
                  <a:pt x="14930" y="1211"/>
                  <a:pt x="14934" y="1211"/>
                </a:cubicBezTo>
                <a:cubicBezTo>
                  <a:pt x="15343" y="1211"/>
                  <a:pt x="15742" y="1414"/>
                  <a:pt x="16065" y="1703"/>
                </a:cubicBezTo>
                <a:cubicBezTo>
                  <a:pt x="16460" y="2057"/>
                  <a:pt x="16753" y="2456"/>
                  <a:pt x="17035" y="2900"/>
                </a:cubicBezTo>
                <a:cubicBezTo>
                  <a:pt x="17630" y="3838"/>
                  <a:pt x="18166" y="4829"/>
                  <a:pt x="19101" y="5475"/>
                </a:cubicBezTo>
                <a:cubicBezTo>
                  <a:pt x="19582" y="5810"/>
                  <a:pt x="20112" y="5962"/>
                  <a:pt x="20641" y="5962"/>
                </a:cubicBezTo>
                <a:cubicBezTo>
                  <a:pt x="21411" y="5962"/>
                  <a:pt x="22177" y="5639"/>
                  <a:pt x="22780" y="5083"/>
                </a:cubicBezTo>
                <a:cubicBezTo>
                  <a:pt x="23874" y="4072"/>
                  <a:pt x="24163" y="2556"/>
                  <a:pt x="24383" y="1149"/>
                </a:cubicBezTo>
                <a:cubicBezTo>
                  <a:pt x="24431" y="826"/>
                  <a:pt x="24300" y="499"/>
                  <a:pt x="23960" y="407"/>
                </a:cubicBezTo>
                <a:cubicBezTo>
                  <a:pt x="23914" y="394"/>
                  <a:pt x="23865" y="388"/>
                  <a:pt x="23815" y="388"/>
                </a:cubicBezTo>
                <a:cubicBezTo>
                  <a:pt x="23553" y="388"/>
                  <a:pt x="23260" y="555"/>
                  <a:pt x="23217" y="830"/>
                </a:cubicBezTo>
                <a:cubicBezTo>
                  <a:pt x="23042" y="1975"/>
                  <a:pt x="22873" y="3295"/>
                  <a:pt x="22010" y="4148"/>
                </a:cubicBezTo>
                <a:cubicBezTo>
                  <a:pt x="21670" y="4488"/>
                  <a:pt x="21209" y="4753"/>
                  <a:pt x="20762" y="4770"/>
                </a:cubicBezTo>
                <a:cubicBezTo>
                  <a:pt x="20738" y="4771"/>
                  <a:pt x="20714" y="4772"/>
                  <a:pt x="20691" y="4772"/>
                </a:cubicBezTo>
                <a:cubicBezTo>
                  <a:pt x="20278" y="4772"/>
                  <a:pt x="19898" y="4603"/>
                  <a:pt x="19586" y="4337"/>
                </a:cubicBezTo>
                <a:cubicBezTo>
                  <a:pt x="18778" y="3646"/>
                  <a:pt x="18365" y="2652"/>
                  <a:pt x="17743" y="1796"/>
                </a:cubicBezTo>
                <a:cubicBezTo>
                  <a:pt x="17069" y="871"/>
                  <a:pt x="16151" y="11"/>
                  <a:pt x="14934" y="1"/>
                </a:cubicBezTo>
                <a:cubicBezTo>
                  <a:pt x="14927" y="1"/>
                  <a:pt x="14919" y="1"/>
                  <a:pt x="149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6" name="Google Shape;346;p27"/>
          <p:cNvGrpSpPr/>
          <p:nvPr/>
        </p:nvGrpSpPr>
        <p:grpSpPr>
          <a:xfrm flipH="1" rot="-1260079">
            <a:off x="6701278" y="4823964"/>
            <a:ext cx="505161" cy="236880"/>
            <a:chOff x="-5693217" y="1524735"/>
            <a:chExt cx="505146" cy="236873"/>
          </a:xfrm>
        </p:grpSpPr>
        <p:sp>
          <p:nvSpPr>
            <p:cNvPr id="347" name="Google Shape;347;p27"/>
            <p:cNvSpPr/>
            <p:nvPr/>
          </p:nvSpPr>
          <p:spPr>
            <a:xfrm>
              <a:off x="-5693217" y="1525675"/>
              <a:ext cx="505146" cy="235933"/>
            </a:xfrm>
            <a:custGeom>
              <a:rect b="b" l="l" r="r" t="t"/>
              <a:pathLst>
                <a:path extrusionOk="0" h="3013" w="6451">
                  <a:moveTo>
                    <a:pt x="6081" y="1"/>
                  </a:moveTo>
                  <a:cubicBezTo>
                    <a:pt x="5964" y="1"/>
                    <a:pt x="5854" y="67"/>
                    <a:pt x="5824" y="219"/>
                  </a:cubicBezTo>
                  <a:cubicBezTo>
                    <a:pt x="5586" y="1391"/>
                    <a:pt x="4534" y="2364"/>
                    <a:pt x="3317" y="2409"/>
                  </a:cubicBezTo>
                  <a:cubicBezTo>
                    <a:pt x="3289" y="2410"/>
                    <a:pt x="3261" y="2410"/>
                    <a:pt x="3233" y="2410"/>
                  </a:cubicBezTo>
                  <a:cubicBezTo>
                    <a:pt x="2055" y="2410"/>
                    <a:pt x="961" y="1564"/>
                    <a:pt x="645" y="432"/>
                  </a:cubicBezTo>
                  <a:cubicBezTo>
                    <a:pt x="604" y="282"/>
                    <a:pt x="487" y="218"/>
                    <a:pt x="367" y="218"/>
                  </a:cubicBezTo>
                  <a:cubicBezTo>
                    <a:pt x="186" y="218"/>
                    <a:pt x="0" y="365"/>
                    <a:pt x="64" y="590"/>
                  </a:cubicBezTo>
                  <a:cubicBezTo>
                    <a:pt x="443" y="1965"/>
                    <a:pt x="1774" y="3013"/>
                    <a:pt x="3208" y="3013"/>
                  </a:cubicBezTo>
                  <a:cubicBezTo>
                    <a:pt x="3244" y="3013"/>
                    <a:pt x="3281" y="3012"/>
                    <a:pt x="3317" y="3011"/>
                  </a:cubicBezTo>
                  <a:cubicBezTo>
                    <a:pt x="4789" y="2956"/>
                    <a:pt x="6116" y="1818"/>
                    <a:pt x="6405" y="380"/>
                  </a:cubicBezTo>
                  <a:cubicBezTo>
                    <a:pt x="6450" y="151"/>
                    <a:pt x="6258" y="1"/>
                    <a:pt x="6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-5522904" y="1524735"/>
              <a:ext cx="60921" cy="47453"/>
            </a:xfrm>
            <a:custGeom>
              <a:rect b="b" l="l" r="r" t="t"/>
              <a:pathLst>
                <a:path extrusionOk="0" h="606" w="778">
                  <a:moveTo>
                    <a:pt x="389" y="0"/>
                  </a:moveTo>
                  <a:cubicBezTo>
                    <a:pt x="0" y="0"/>
                    <a:pt x="0" y="606"/>
                    <a:pt x="389" y="606"/>
                  </a:cubicBezTo>
                  <a:cubicBezTo>
                    <a:pt x="778" y="606"/>
                    <a:pt x="778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-5418681" y="1534445"/>
              <a:ext cx="61156" cy="47140"/>
            </a:xfrm>
            <a:custGeom>
              <a:rect b="b" l="l" r="r" t="t"/>
              <a:pathLst>
                <a:path extrusionOk="0" h="602" w="781">
                  <a:moveTo>
                    <a:pt x="392" y="0"/>
                  </a:moveTo>
                  <a:cubicBezTo>
                    <a:pt x="0" y="0"/>
                    <a:pt x="0" y="602"/>
                    <a:pt x="392" y="602"/>
                  </a:cubicBezTo>
                  <a:cubicBezTo>
                    <a:pt x="781" y="602"/>
                    <a:pt x="781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p27"/>
          <p:cNvGrpSpPr/>
          <p:nvPr/>
        </p:nvGrpSpPr>
        <p:grpSpPr>
          <a:xfrm flipH="1" rot="-1200775">
            <a:off x="4058654" y="84170"/>
            <a:ext cx="1207045" cy="653205"/>
            <a:chOff x="7395200" y="259313"/>
            <a:chExt cx="1035572" cy="560365"/>
          </a:xfrm>
        </p:grpSpPr>
        <p:sp>
          <p:nvSpPr>
            <p:cNvPr id="351" name="Google Shape;351;p27"/>
            <p:cNvSpPr/>
            <p:nvPr/>
          </p:nvSpPr>
          <p:spPr>
            <a:xfrm>
              <a:off x="7429126" y="259313"/>
              <a:ext cx="988632" cy="502895"/>
            </a:xfrm>
            <a:custGeom>
              <a:rect b="b" l="l" r="r" t="t"/>
              <a:pathLst>
                <a:path extrusionOk="0" h="13948" w="27422">
                  <a:moveTo>
                    <a:pt x="3714" y="1"/>
                  </a:moveTo>
                  <a:lnTo>
                    <a:pt x="0" y="12665"/>
                  </a:lnTo>
                  <a:lnTo>
                    <a:pt x="27422" y="13947"/>
                  </a:lnTo>
                  <a:lnTo>
                    <a:pt x="23110" y="1888"/>
                  </a:lnTo>
                  <a:lnTo>
                    <a:pt x="18289" y="11568"/>
                  </a:lnTo>
                  <a:lnTo>
                    <a:pt x="14528" y="1734"/>
                  </a:lnTo>
                  <a:lnTo>
                    <a:pt x="9556" y="10072"/>
                  </a:lnTo>
                  <a:lnTo>
                    <a:pt x="3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7395200" y="288588"/>
              <a:ext cx="1035572" cy="531090"/>
            </a:xfrm>
            <a:custGeom>
              <a:rect b="b" l="l" r="r" t="t"/>
              <a:pathLst>
                <a:path extrusionOk="0" h="14730" w="28724">
                  <a:moveTo>
                    <a:pt x="3700" y="0"/>
                  </a:moveTo>
                  <a:cubicBezTo>
                    <a:pt x="3567" y="0"/>
                    <a:pt x="3429" y="87"/>
                    <a:pt x="3396" y="224"/>
                  </a:cubicBezTo>
                  <a:cubicBezTo>
                    <a:pt x="2464" y="4147"/>
                    <a:pt x="1357" y="8032"/>
                    <a:pt x="75" y="11856"/>
                  </a:cubicBezTo>
                  <a:cubicBezTo>
                    <a:pt x="0" y="12080"/>
                    <a:pt x="182" y="12227"/>
                    <a:pt x="365" y="12227"/>
                  </a:cubicBezTo>
                  <a:cubicBezTo>
                    <a:pt x="486" y="12227"/>
                    <a:pt x="607" y="12163"/>
                    <a:pt x="656" y="12018"/>
                  </a:cubicBezTo>
                  <a:lnTo>
                    <a:pt x="659" y="12018"/>
                  </a:lnTo>
                  <a:cubicBezTo>
                    <a:pt x="1877" y="8375"/>
                    <a:pt x="2942" y="4682"/>
                    <a:pt x="3845" y="948"/>
                  </a:cubicBezTo>
                  <a:lnTo>
                    <a:pt x="3845" y="948"/>
                  </a:lnTo>
                  <a:cubicBezTo>
                    <a:pt x="6159" y="3679"/>
                    <a:pt x="8246" y="6596"/>
                    <a:pt x="10084" y="9666"/>
                  </a:cubicBezTo>
                  <a:cubicBezTo>
                    <a:pt x="10142" y="9760"/>
                    <a:pt x="10249" y="9815"/>
                    <a:pt x="10354" y="9815"/>
                  </a:cubicBezTo>
                  <a:cubicBezTo>
                    <a:pt x="10429" y="9815"/>
                    <a:pt x="10503" y="9787"/>
                    <a:pt x="10559" y="9728"/>
                  </a:cubicBezTo>
                  <a:cubicBezTo>
                    <a:pt x="12707" y="7427"/>
                    <a:pt x="14596" y="4896"/>
                    <a:pt x="16187" y="2184"/>
                  </a:cubicBezTo>
                  <a:lnTo>
                    <a:pt x="16187" y="2184"/>
                  </a:lnTo>
                  <a:cubicBezTo>
                    <a:pt x="17401" y="4932"/>
                    <a:pt x="18611" y="7677"/>
                    <a:pt x="19822" y="10426"/>
                  </a:cubicBezTo>
                  <a:cubicBezTo>
                    <a:pt x="19866" y="10525"/>
                    <a:pt x="19974" y="10574"/>
                    <a:pt x="20082" y="10574"/>
                  </a:cubicBezTo>
                  <a:cubicBezTo>
                    <a:pt x="20191" y="10574"/>
                    <a:pt x="20300" y="10524"/>
                    <a:pt x="20344" y="10426"/>
                  </a:cubicBezTo>
                  <a:cubicBezTo>
                    <a:pt x="21557" y="7765"/>
                    <a:pt x="22770" y="5105"/>
                    <a:pt x="23982" y="2445"/>
                  </a:cubicBezTo>
                  <a:lnTo>
                    <a:pt x="23982" y="2445"/>
                  </a:lnTo>
                  <a:cubicBezTo>
                    <a:pt x="25021" y="5520"/>
                    <a:pt x="26063" y="8597"/>
                    <a:pt x="27105" y="11674"/>
                  </a:cubicBezTo>
                  <a:cubicBezTo>
                    <a:pt x="27424" y="12623"/>
                    <a:pt x="27744" y="13572"/>
                    <a:pt x="28064" y="14521"/>
                  </a:cubicBezTo>
                  <a:cubicBezTo>
                    <a:pt x="28113" y="14667"/>
                    <a:pt x="28234" y="14730"/>
                    <a:pt x="28355" y="14730"/>
                  </a:cubicBezTo>
                  <a:cubicBezTo>
                    <a:pt x="28540" y="14730"/>
                    <a:pt x="28723" y="14583"/>
                    <a:pt x="28648" y="14359"/>
                  </a:cubicBezTo>
                  <a:cubicBezTo>
                    <a:pt x="27524" y="11041"/>
                    <a:pt x="26403" y="7720"/>
                    <a:pt x="25279" y="4398"/>
                  </a:cubicBezTo>
                  <a:cubicBezTo>
                    <a:pt x="24959" y="3449"/>
                    <a:pt x="24636" y="2500"/>
                    <a:pt x="24316" y="1551"/>
                  </a:cubicBezTo>
                  <a:cubicBezTo>
                    <a:pt x="24271" y="1421"/>
                    <a:pt x="24127" y="1331"/>
                    <a:pt x="23993" y="1331"/>
                  </a:cubicBezTo>
                  <a:cubicBezTo>
                    <a:pt x="23900" y="1331"/>
                    <a:pt x="23812" y="1374"/>
                    <a:pt x="23766" y="1479"/>
                  </a:cubicBezTo>
                  <a:cubicBezTo>
                    <a:pt x="22537" y="4167"/>
                    <a:pt x="21311" y="6853"/>
                    <a:pt x="20086" y="9541"/>
                  </a:cubicBezTo>
                  <a:lnTo>
                    <a:pt x="20086" y="9541"/>
                  </a:lnTo>
                  <a:cubicBezTo>
                    <a:pt x="18885" y="6817"/>
                    <a:pt x="17684" y="4092"/>
                    <a:pt x="16483" y="1369"/>
                  </a:cubicBezTo>
                  <a:cubicBezTo>
                    <a:pt x="16438" y="1266"/>
                    <a:pt x="16340" y="1220"/>
                    <a:pt x="16238" y="1220"/>
                  </a:cubicBezTo>
                  <a:cubicBezTo>
                    <a:pt x="16128" y="1220"/>
                    <a:pt x="16014" y="1274"/>
                    <a:pt x="15960" y="1369"/>
                  </a:cubicBezTo>
                  <a:cubicBezTo>
                    <a:pt x="14399" y="4116"/>
                    <a:pt x="12532" y="6683"/>
                    <a:pt x="10398" y="9014"/>
                  </a:cubicBezTo>
                  <a:lnTo>
                    <a:pt x="10398" y="9014"/>
                  </a:lnTo>
                  <a:cubicBezTo>
                    <a:pt x="8485" y="5864"/>
                    <a:pt x="6310" y="2879"/>
                    <a:pt x="3902" y="90"/>
                  </a:cubicBezTo>
                  <a:cubicBezTo>
                    <a:pt x="3849" y="28"/>
                    <a:pt x="3775" y="0"/>
                    <a:pt x="3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27"/>
          <p:cNvSpPr/>
          <p:nvPr/>
        </p:nvSpPr>
        <p:spPr>
          <a:xfrm flipH="1" rot="-1681487">
            <a:off x="6311997" y="326635"/>
            <a:ext cx="1204122" cy="293896"/>
          </a:xfrm>
          <a:custGeom>
            <a:rect b="b" l="l" r="r" t="t"/>
            <a:pathLst>
              <a:path extrusionOk="0" h="5963" w="24431">
                <a:moveTo>
                  <a:pt x="14912" y="1"/>
                </a:moveTo>
                <a:cubicBezTo>
                  <a:pt x="13709" y="1"/>
                  <a:pt x="12763" y="862"/>
                  <a:pt x="12059" y="1755"/>
                </a:cubicBezTo>
                <a:cubicBezTo>
                  <a:pt x="11712" y="2195"/>
                  <a:pt x="11406" y="2659"/>
                  <a:pt x="11035" y="3078"/>
                </a:cubicBezTo>
                <a:cubicBezTo>
                  <a:pt x="10711" y="3443"/>
                  <a:pt x="10306" y="3821"/>
                  <a:pt x="9896" y="3990"/>
                </a:cubicBezTo>
                <a:cubicBezTo>
                  <a:pt x="9660" y="4086"/>
                  <a:pt x="9509" y="4104"/>
                  <a:pt x="9294" y="4104"/>
                </a:cubicBezTo>
                <a:cubicBezTo>
                  <a:pt x="9271" y="4104"/>
                  <a:pt x="9247" y="4103"/>
                  <a:pt x="9222" y="4103"/>
                </a:cubicBezTo>
                <a:cubicBezTo>
                  <a:pt x="9213" y="4103"/>
                  <a:pt x="9148" y="4094"/>
                  <a:pt x="9148" y="4094"/>
                </a:cubicBezTo>
                <a:lnTo>
                  <a:pt x="9148" y="4094"/>
                </a:lnTo>
                <a:cubicBezTo>
                  <a:pt x="9147" y="4094"/>
                  <a:pt x="9157" y="4096"/>
                  <a:pt x="9185" y="4100"/>
                </a:cubicBezTo>
                <a:cubicBezTo>
                  <a:pt x="9123" y="4093"/>
                  <a:pt x="9064" y="4079"/>
                  <a:pt x="9002" y="4062"/>
                </a:cubicBezTo>
                <a:cubicBezTo>
                  <a:pt x="8947" y="4048"/>
                  <a:pt x="8889" y="4031"/>
                  <a:pt x="8830" y="4010"/>
                </a:cubicBezTo>
                <a:cubicBezTo>
                  <a:pt x="8815" y="4004"/>
                  <a:pt x="8805" y="4000"/>
                  <a:pt x="8798" y="3998"/>
                </a:cubicBezTo>
                <a:lnTo>
                  <a:pt x="8798" y="3998"/>
                </a:lnTo>
                <a:cubicBezTo>
                  <a:pt x="8792" y="3994"/>
                  <a:pt x="8780" y="3987"/>
                  <a:pt x="8758" y="3976"/>
                </a:cubicBezTo>
                <a:cubicBezTo>
                  <a:pt x="8373" y="3773"/>
                  <a:pt x="8129" y="3529"/>
                  <a:pt x="7809" y="3157"/>
                </a:cubicBezTo>
                <a:cubicBezTo>
                  <a:pt x="7156" y="2398"/>
                  <a:pt x="6613" y="1521"/>
                  <a:pt x="5732" y="995"/>
                </a:cubicBezTo>
                <a:cubicBezTo>
                  <a:pt x="5152" y="646"/>
                  <a:pt x="4471" y="469"/>
                  <a:pt x="3791" y="469"/>
                </a:cubicBezTo>
                <a:cubicBezTo>
                  <a:pt x="3117" y="469"/>
                  <a:pt x="2444" y="642"/>
                  <a:pt x="1871" y="995"/>
                </a:cubicBezTo>
                <a:cubicBezTo>
                  <a:pt x="716" y="1703"/>
                  <a:pt x="1" y="3058"/>
                  <a:pt x="80" y="4412"/>
                </a:cubicBezTo>
                <a:cubicBezTo>
                  <a:pt x="100" y="4739"/>
                  <a:pt x="344" y="5018"/>
                  <a:pt x="685" y="5018"/>
                </a:cubicBezTo>
                <a:cubicBezTo>
                  <a:pt x="998" y="5018"/>
                  <a:pt x="1307" y="4739"/>
                  <a:pt x="1290" y="4412"/>
                </a:cubicBezTo>
                <a:lnTo>
                  <a:pt x="1287" y="4412"/>
                </a:lnTo>
                <a:cubicBezTo>
                  <a:pt x="1228" y="3429"/>
                  <a:pt x="1716" y="2449"/>
                  <a:pt x="2607" y="1961"/>
                </a:cubicBezTo>
                <a:cubicBezTo>
                  <a:pt x="2974" y="1760"/>
                  <a:pt x="3378" y="1674"/>
                  <a:pt x="3792" y="1674"/>
                </a:cubicBezTo>
                <a:cubicBezTo>
                  <a:pt x="3883" y="1674"/>
                  <a:pt x="3974" y="1678"/>
                  <a:pt x="4065" y="1686"/>
                </a:cubicBezTo>
                <a:cubicBezTo>
                  <a:pt x="4268" y="1706"/>
                  <a:pt x="4532" y="1772"/>
                  <a:pt x="4752" y="1854"/>
                </a:cubicBezTo>
                <a:cubicBezTo>
                  <a:pt x="4845" y="1889"/>
                  <a:pt x="4959" y="1944"/>
                  <a:pt x="5059" y="1999"/>
                </a:cubicBezTo>
                <a:cubicBezTo>
                  <a:pt x="5100" y="2023"/>
                  <a:pt x="5144" y="2050"/>
                  <a:pt x="5186" y="2078"/>
                </a:cubicBezTo>
                <a:cubicBezTo>
                  <a:pt x="5230" y="2105"/>
                  <a:pt x="5272" y="2133"/>
                  <a:pt x="5313" y="2160"/>
                </a:cubicBezTo>
                <a:cubicBezTo>
                  <a:pt x="5330" y="2173"/>
                  <a:pt x="5344" y="2183"/>
                  <a:pt x="5354" y="2191"/>
                </a:cubicBezTo>
                <a:lnTo>
                  <a:pt x="5354" y="2191"/>
                </a:lnTo>
                <a:cubicBezTo>
                  <a:pt x="6107" y="2793"/>
                  <a:pt x="6582" y="3663"/>
                  <a:pt x="7256" y="4340"/>
                </a:cubicBezTo>
                <a:cubicBezTo>
                  <a:pt x="7830" y="4917"/>
                  <a:pt x="8570" y="5311"/>
                  <a:pt x="9361" y="5311"/>
                </a:cubicBezTo>
                <a:cubicBezTo>
                  <a:pt x="9598" y="5311"/>
                  <a:pt x="9839" y="5276"/>
                  <a:pt x="10082" y="5200"/>
                </a:cubicBezTo>
                <a:cubicBezTo>
                  <a:pt x="11234" y="4842"/>
                  <a:pt x="12004" y="3845"/>
                  <a:pt x="12685" y="2913"/>
                </a:cubicBezTo>
                <a:cubicBezTo>
                  <a:pt x="12998" y="2483"/>
                  <a:pt x="13335" y="2064"/>
                  <a:pt x="13741" y="1717"/>
                </a:cubicBezTo>
                <a:cubicBezTo>
                  <a:pt x="14082" y="1417"/>
                  <a:pt x="14494" y="1211"/>
                  <a:pt x="14923" y="1211"/>
                </a:cubicBezTo>
                <a:cubicBezTo>
                  <a:pt x="14927" y="1211"/>
                  <a:pt x="14930" y="1211"/>
                  <a:pt x="14934" y="1211"/>
                </a:cubicBezTo>
                <a:cubicBezTo>
                  <a:pt x="15343" y="1211"/>
                  <a:pt x="15742" y="1414"/>
                  <a:pt x="16065" y="1703"/>
                </a:cubicBezTo>
                <a:cubicBezTo>
                  <a:pt x="16460" y="2057"/>
                  <a:pt x="16753" y="2456"/>
                  <a:pt x="17035" y="2900"/>
                </a:cubicBezTo>
                <a:cubicBezTo>
                  <a:pt x="17630" y="3838"/>
                  <a:pt x="18166" y="4829"/>
                  <a:pt x="19101" y="5475"/>
                </a:cubicBezTo>
                <a:cubicBezTo>
                  <a:pt x="19582" y="5810"/>
                  <a:pt x="20112" y="5962"/>
                  <a:pt x="20641" y="5962"/>
                </a:cubicBezTo>
                <a:cubicBezTo>
                  <a:pt x="21411" y="5962"/>
                  <a:pt x="22177" y="5639"/>
                  <a:pt x="22780" y="5083"/>
                </a:cubicBezTo>
                <a:cubicBezTo>
                  <a:pt x="23874" y="4072"/>
                  <a:pt x="24163" y="2556"/>
                  <a:pt x="24383" y="1149"/>
                </a:cubicBezTo>
                <a:cubicBezTo>
                  <a:pt x="24431" y="826"/>
                  <a:pt x="24300" y="499"/>
                  <a:pt x="23960" y="407"/>
                </a:cubicBezTo>
                <a:cubicBezTo>
                  <a:pt x="23914" y="394"/>
                  <a:pt x="23865" y="388"/>
                  <a:pt x="23815" y="388"/>
                </a:cubicBezTo>
                <a:cubicBezTo>
                  <a:pt x="23553" y="388"/>
                  <a:pt x="23260" y="555"/>
                  <a:pt x="23217" y="830"/>
                </a:cubicBezTo>
                <a:cubicBezTo>
                  <a:pt x="23042" y="1975"/>
                  <a:pt x="22873" y="3295"/>
                  <a:pt x="22010" y="4148"/>
                </a:cubicBezTo>
                <a:cubicBezTo>
                  <a:pt x="21670" y="4488"/>
                  <a:pt x="21209" y="4753"/>
                  <a:pt x="20762" y="4770"/>
                </a:cubicBezTo>
                <a:cubicBezTo>
                  <a:pt x="20738" y="4771"/>
                  <a:pt x="20714" y="4772"/>
                  <a:pt x="20691" y="4772"/>
                </a:cubicBezTo>
                <a:cubicBezTo>
                  <a:pt x="20278" y="4772"/>
                  <a:pt x="19898" y="4603"/>
                  <a:pt x="19586" y="4337"/>
                </a:cubicBezTo>
                <a:cubicBezTo>
                  <a:pt x="18778" y="3646"/>
                  <a:pt x="18365" y="2652"/>
                  <a:pt x="17743" y="1796"/>
                </a:cubicBezTo>
                <a:cubicBezTo>
                  <a:pt x="17069" y="871"/>
                  <a:pt x="16151" y="11"/>
                  <a:pt x="14934" y="1"/>
                </a:cubicBezTo>
                <a:cubicBezTo>
                  <a:pt x="14927" y="1"/>
                  <a:pt x="14919" y="1"/>
                  <a:pt x="149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" name="Google Shape;354;p27"/>
          <p:cNvGrpSpPr/>
          <p:nvPr/>
        </p:nvGrpSpPr>
        <p:grpSpPr>
          <a:xfrm flipH="1" rot="2082427">
            <a:off x="2834348" y="20101"/>
            <a:ext cx="505162" cy="236880"/>
            <a:chOff x="-5693217" y="1524735"/>
            <a:chExt cx="505146" cy="236873"/>
          </a:xfrm>
        </p:grpSpPr>
        <p:sp>
          <p:nvSpPr>
            <p:cNvPr id="355" name="Google Shape;355;p27"/>
            <p:cNvSpPr/>
            <p:nvPr/>
          </p:nvSpPr>
          <p:spPr>
            <a:xfrm>
              <a:off x="-5693217" y="1525675"/>
              <a:ext cx="505146" cy="235933"/>
            </a:xfrm>
            <a:custGeom>
              <a:rect b="b" l="l" r="r" t="t"/>
              <a:pathLst>
                <a:path extrusionOk="0" h="3013" w="6451">
                  <a:moveTo>
                    <a:pt x="6081" y="1"/>
                  </a:moveTo>
                  <a:cubicBezTo>
                    <a:pt x="5964" y="1"/>
                    <a:pt x="5854" y="67"/>
                    <a:pt x="5824" y="219"/>
                  </a:cubicBezTo>
                  <a:cubicBezTo>
                    <a:pt x="5586" y="1391"/>
                    <a:pt x="4534" y="2364"/>
                    <a:pt x="3317" y="2409"/>
                  </a:cubicBezTo>
                  <a:cubicBezTo>
                    <a:pt x="3289" y="2410"/>
                    <a:pt x="3261" y="2410"/>
                    <a:pt x="3233" y="2410"/>
                  </a:cubicBezTo>
                  <a:cubicBezTo>
                    <a:pt x="2055" y="2410"/>
                    <a:pt x="961" y="1564"/>
                    <a:pt x="645" y="432"/>
                  </a:cubicBezTo>
                  <a:cubicBezTo>
                    <a:pt x="604" y="282"/>
                    <a:pt x="487" y="218"/>
                    <a:pt x="367" y="218"/>
                  </a:cubicBezTo>
                  <a:cubicBezTo>
                    <a:pt x="186" y="218"/>
                    <a:pt x="0" y="365"/>
                    <a:pt x="64" y="590"/>
                  </a:cubicBezTo>
                  <a:cubicBezTo>
                    <a:pt x="443" y="1965"/>
                    <a:pt x="1774" y="3013"/>
                    <a:pt x="3208" y="3013"/>
                  </a:cubicBezTo>
                  <a:cubicBezTo>
                    <a:pt x="3244" y="3013"/>
                    <a:pt x="3281" y="3012"/>
                    <a:pt x="3317" y="3011"/>
                  </a:cubicBezTo>
                  <a:cubicBezTo>
                    <a:pt x="4789" y="2956"/>
                    <a:pt x="6116" y="1818"/>
                    <a:pt x="6405" y="380"/>
                  </a:cubicBezTo>
                  <a:cubicBezTo>
                    <a:pt x="6450" y="151"/>
                    <a:pt x="6258" y="1"/>
                    <a:pt x="6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-5522904" y="1524735"/>
              <a:ext cx="60921" cy="47453"/>
            </a:xfrm>
            <a:custGeom>
              <a:rect b="b" l="l" r="r" t="t"/>
              <a:pathLst>
                <a:path extrusionOk="0" h="606" w="778">
                  <a:moveTo>
                    <a:pt x="389" y="0"/>
                  </a:moveTo>
                  <a:cubicBezTo>
                    <a:pt x="0" y="0"/>
                    <a:pt x="0" y="606"/>
                    <a:pt x="389" y="606"/>
                  </a:cubicBezTo>
                  <a:cubicBezTo>
                    <a:pt x="778" y="606"/>
                    <a:pt x="778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-5418681" y="1534445"/>
              <a:ext cx="61156" cy="47140"/>
            </a:xfrm>
            <a:custGeom>
              <a:rect b="b" l="l" r="r" t="t"/>
              <a:pathLst>
                <a:path extrusionOk="0" h="602" w="781">
                  <a:moveTo>
                    <a:pt x="392" y="0"/>
                  </a:moveTo>
                  <a:cubicBezTo>
                    <a:pt x="0" y="0"/>
                    <a:pt x="0" y="602"/>
                    <a:pt x="392" y="602"/>
                  </a:cubicBezTo>
                  <a:cubicBezTo>
                    <a:pt x="781" y="602"/>
                    <a:pt x="781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p27"/>
          <p:cNvSpPr/>
          <p:nvPr/>
        </p:nvSpPr>
        <p:spPr>
          <a:xfrm>
            <a:off x="545100" y="539500"/>
            <a:ext cx="8053800" cy="4064400"/>
          </a:xfrm>
          <a:prstGeom prst="roundRect">
            <a:avLst>
              <a:gd fmla="val 593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7"/>
          <p:cNvSpPr txBox="1"/>
          <p:nvPr>
            <p:ph idx="1" type="subTitle"/>
          </p:nvPr>
        </p:nvSpPr>
        <p:spPr>
          <a:xfrm>
            <a:off x="2060300" y="1577850"/>
            <a:ext cx="5023500" cy="25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ato Light"/>
              <a:buChar char="●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360" name="Google Shape;360;p27"/>
          <p:cNvSpPr txBox="1"/>
          <p:nvPr>
            <p:ph type="title"/>
          </p:nvPr>
        </p:nvSpPr>
        <p:spPr>
          <a:xfrm>
            <a:off x="1048500" y="724100"/>
            <a:ext cx="704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28"/>
          <p:cNvGrpSpPr/>
          <p:nvPr/>
        </p:nvGrpSpPr>
        <p:grpSpPr>
          <a:xfrm flipH="1">
            <a:off x="3480982" y="4371898"/>
            <a:ext cx="829637" cy="1258244"/>
            <a:chOff x="6231425" y="3897450"/>
            <a:chExt cx="671282" cy="1018079"/>
          </a:xfrm>
        </p:grpSpPr>
        <p:sp>
          <p:nvSpPr>
            <p:cNvPr id="363" name="Google Shape;363;p28"/>
            <p:cNvSpPr/>
            <p:nvPr/>
          </p:nvSpPr>
          <p:spPr>
            <a:xfrm>
              <a:off x="6231425" y="3897450"/>
              <a:ext cx="671282" cy="1018079"/>
            </a:xfrm>
            <a:custGeom>
              <a:rect b="b" l="l" r="r" t="t"/>
              <a:pathLst>
                <a:path extrusionOk="0" h="26251" w="17310">
                  <a:moveTo>
                    <a:pt x="7940" y="1"/>
                  </a:moveTo>
                  <a:cubicBezTo>
                    <a:pt x="4694" y="1235"/>
                    <a:pt x="2009" y="3862"/>
                    <a:pt x="702" y="7077"/>
                  </a:cubicBezTo>
                  <a:cubicBezTo>
                    <a:pt x="283" y="8109"/>
                    <a:pt x="1" y="9264"/>
                    <a:pt x="303" y="10337"/>
                  </a:cubicBezTo>
                  <a:cubicBezTo>
                    <a:pt x="764" y="11973"/>
                    <a:pt x="2507" y="12988"/>
                    <a:pt x="4203" y="13111"/>
                  </a:cubicBezTo>
                  <a:cubicBezTo>
                    <a:pt x="4354" y="13122"/>
                    <a:pt x="4505" y="13127"/>
                    <a:pt x="4656" y="13127"/>
                  </a:cubicBezTo>
                  <a:cubicBezTo>
                    <a:pt x="6033" y="13127"/>
                    <a:pt x="7382" y="12700"/>
                    <a:pt x="8681" y="12204"/>
                  </a:cubicBezTo>
                  <a:lnTo>
                    <a:pt x="8681" y="12204"/>
                  </a:lnTo>
                  <a:cubicBezTo>
                    <a:pt x="5993" y="13316"/>
                    <a:pt x="3745" y="15466"/>
                    <a:pt x="2528" y="18111"/>
                  </a:cubicBezTo>
                  <a:cubicBezTo>
                    <a:pt x="1785" y="19727"/>
                    <a:pt x="1431" y="21649"/>
                    <a:pt x="2153" y="23272"/>
                  </a:cubicBezTo>
                  <a:cubicBezTo>
                    <a:pt x="3029" y="25237"/>
                    <a:pt x="5282" y="26250"/>
                    <a:pt x="7452" y="26250"/>
                  </a:cubicBezTo>
                  <a:cubicBezTo>
                    <a:pt x="7659" y="26250"/>
                    <a:pt x="7866" y="26241"/>
                    <a:pt x="8071" y="26222"/>
                  </a:cubicBezTo>
                  <a:cubicBezTo>
                    <a:pt x="10412" y="26006"/>
                    <a:pt x="15295" y="23671"/>
                    <a:pt x="17310" y="22461"/>
                  </a:cubicBezTo>
                  <a:cubicBezTo>
                    <a:pt x="16925" y="21498"/>
                    <a:pt x="16292" y="20580"/>
                    <a:pt x="15587" y="19820"/>
                  </a:cubicBezTo>
                  <a:cubicBezTo>
                    <a:pt x="14332" y="20480"/>
                    <a:pt x="12996" y="21116"/>
                    <a:pt x="11579" y="21116"/>
                  </a:cubicBezTo>
                  <a:cubicBezTo>
                    <a:pt x="11563" y="21116"/>
                    <a:pt x="11548" y="21116"/>
                    <a:pt x="11533" y="21116"/>
                  </a:cubicBezTo>
                  <a:cubicBezTo>
                    <a:pt x="10099" y="21102"/>
                    <a:pt x="8573" y="20226"/>
                    <a:pt x="8284" y="18819"/>
                  </a:cubicBezTo>
                  <a:cubicBezTo>
                    <a:pt x="8043" y="17650"/>
                    <a:pt x="8700" y="16481"/>
                    <a:pt x="9470" y="15567"/>
                  </a:cubicBezTo>
                  <a:cubicBezTo>
                    <a:pt x="10904" y="13871"/>
                    <a:pt x="12847" y="12613"/>
                    <a:pt x="14979" y="11994"/>
                  </a:cubicBezTo>
                  <a:cubicBezTo>
                    <a:pt x="14325" y="10742"/>
                    <a:pt x="13669" y="9487"/>
                    <a:pt x="13015" y="8232"/>
                  </a:cubicBezTo>
                  <a:cubicBezTo>
                    <a:pt x="11936" y="8810"/>
                    <a:pt x="10808" y="9398"/>
                    <a:pt x="9584" y="9450"/>
                  </a:cubicBezTo>
                  <a:cubicBezTo>
                    <a:pt x="9542" y="9451"/>
                    <a:pt x="9501" y="9452"/>
                    <a:pt x="9459" y="9452"/>
                  </a:cubicBezTo>
                  <a:cubicBezTo>
                    <a:pt x="8273" y="9452"/>
                    <a:pt x="7008" y="8794"/>
                    <a:pt x="6702" y="7651"/>
                  </a:cubicBezTo>
                  <a:cubicBezTo>
                    <a:pt x="6462" y="6757"/>
                    <a:pt x="6867" y="5791"/>
                    <a:pt x="7503" y="5120"/>
                  </a:cubicBezTo>
                  <a:cubicBezTo>
                    <a:pt x="8140" y="4447"/>
                    <a:pt x="8982" y="4013"/>
                    <a:pt x="9804" y="3594"/>
                  </a:cubicBezTo>
                  <a:cubicBezTo>
                    <a:pt x="9195" y="2359"/>
                    <a:pt x="8549" y="1235"/>
                    <a:pt x="79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6363436" y="3928785"/>
              <a:ext cx="524344" cy="854883"/>
            </a:xfrm>
            <a:custGeom>
              <a:rect b="b" l="l" r="r" t="t"/>
              <a:pathLst>
                <a:path extrusionOk="0" h="22043" w="13521">
                  <a:moveTo>
                    <a:pt x="5880" y="1"/>
                  </a:moveTo>
                  <a:cubicBezTo>
                    <a:pt x="5835" y="1"/>
                    <a:pt x="5788" y="11"/>
                    <a:pt x="5740" y="35"/>
                  </a:cubicBezTo>
                  <a:cubicBezTo>
                    <a:pt x="3350" y="1218"/>
                    <a:pt x="603" y="2758"/>
                    <a:pt x="286" y="5709"/>
                  </a:cubicBezTo>
                  <a:cubicBezTo>
                    <a:pt x="1" y="8363"/>
                    <a:pt x="2483" y="10113"/>
                    <a:pt x="4887" y="10282"/>
                  </a:cubicBezTo>
                  <a:cubicBezTo>
                    <a:pt x="5056" y="10293"/>
                    <a:pt x="5226" y="10299"/>
                    <a:pt x="5395" y="10299"/>
                  </a:cubicBezTo>
                  <a:cubicBezTo>
                    <a:pt x="6102" y="10299"/>
                    <a:pt x="6803" y="10200"/>
                    <a:pt x="7495" y="10048"/>
                  </a:cubicBezTo>
                  <a:lnTo>
                    <a:pt x="7495" y="10048"/>
                  </a:lnTo>
                  <a:cubicBezTo>
                    <a:pt x="5236" y="11421"/>
                    <a:pt x="3156" y="13181"/>
                    <a:pt x="2538" y="15848"/>
                  </a:cubicBezTo>
                  <a:cubicBezTo>
                    <a:pt x="2195" y="17324"/>
                    <a:pt x="2435" y="18991"/>
                    <a:pt x="3357" y="20222"/>
                  </a:cubicBezTo>
                  <a:cubicBezTo>
                    <a:pt x="4289" y="21474"/>
                    <a:pt x="5787" y="22043"/>
                    <a:pt x="7311" y="22043"/>
                  </a:cubicBezTo>
                  <a:cubicBezTo>
                    <a:pt x="7395" y="22043"/>
                    <a:pt x="7478" y="22041"/>
                    <a:pt x="7562" y="22038"/>
                  </a:cubicBezTo>
                  <a:cubicBezTo>
                    <a:pt x="9639" y="21952"/>
                    <a:pt x="11485" y="20896"/>
                    <a:pt x="13235" y="19875"/>
                  </a:cubicBezTo>
                  <a:cubicBezTo>
                    <a:pt x="13521" y="19712"/>
                    <a:pt x="13345" y="19312"/>
                    <a:pt x="13080" y="19312"/>
                  </a:cubicBezTo>
                  <a:cubicBezTo>
                    <a:pt x="13032" y="19312"/>
                    <a:pt x="12981" y="19326"/>
                    <a:pt x="12929" y="19356"/>
                  </a:cubicBezTo>
                  <a:cubicBezTo>
                    <a:pt x="11461" y="20212"/>
                    <a:pt x="9938" y="21106"/>
                    <a:pt x="8229" y="21371"/>
                  </a:cubicBezTo>
                  <a:cubicBezTo>
                    <a:pt x="7931" y="21417"/>
                    <a:pt x="7625" y="21441"/>
                    <a:pt x="7318" y="21441"/>
                  </a:cubicBezTo>
                  <a:cubicBezTo>
                    <a:pt x="6144" y="21441"/>
                    <a:pt x="4957" y="21082"/>
                    <a:pt x="4134" y="20215"/>
                  </a:cubicBezTo>
                  <a:cubicBezTo>
                    <a:pt x="3168" y="19204"/>
                    <a:pt x="2824" y="17667"/>
                    <a:pt x="3058" y="16309"/>
                  </a:cubicBezTo>
                  <a:cubicBezTo>
                    <a:pt x="3326" y="14783"/>
                    <a:pt x="4220" y="13445"/>
                    <a:pt x="5324" y="12389"/>
                  </a:cubicBezTo>
                  <a:cubicBezTo>
                    <a:pt x="6713" y="11059"/>
                    <a:pt x="8442" y="10161"/>
                    <a:pt x="10131" y="9278"/>
                  </a:cubicBezTo>
                  <a:cubicBezTo>
                    <a:pt x="10401" y="9134"/>
                    <a:pt x="10258" y="8709"/>
                    <a:pt x="9986" y="8709"/>
                  </a:cubicBezTo>
                  <a:cubicBezTo>
                    <a:pt x="9957" y="8709"/>
                    <a:pt x="9928" y="8714"/>
                    <a:pt x="9897" y="8724"/>
                  </a:cubicBezTo>
                  <a:cubicBezTo>
                    <a:pt x="8471" y="9189"/>
                    <a:pt x="6896" y="9685"/>
                    <a:pt x="5372" y="9685"/>
                  </a:cubicBezTo>
                  <a:cubicBezTo>
                    <a:pt x="4327" y="9685"/>
                    <a:pt x="3305" y="9452"/>
                    <a:pt x="2373" y="8813"/>
                  </a:cubicBezTo>
                  <a:cubicBezTo>
                    <a:pt x="1466" y="8195"/>
                    <a:pt x="860" y="7215"/>
                    <a:pt x="867" y="6097"/>
                  </a:cubicBezTo>
                  <a:cubicBezTo>
                    <a:pt x="874" y="4880"/>
                    <a:pt x="1510" y="3731"/>
                    <a:pt x="2360" y="2892"/>
                  </a:cubicBezTo>
                  <a:cubicBezTo>
                    <a:pt x="3401" y="1861"/>
                    <a:pt x="4742" y="1201"/>
                    <a:pt x="6046" y="558"/>
                  </a:cubicBezTo>
                  <a:cubicBezTo>
                    <a:pt x="6345" y="410"/>
                    <a:pt x="6159" y="1"/>
                    <a:pt x="5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6612682" y="4427049"/>
              <a:ext cx="285111" cy="223542"/>
            </a:xfrm>
            <a:custGeom>
              <a:rect b="b" l="l" r="r" t="t"/>
              <a:pathLst>
                <a:path extrusionOk="0" h="5764" w="7352">
                  <a:moveTo>
                    <a:pt x="3853" y="1"/>
                  </a:moveTo>
                  <a:cubicBezTo>
                    <a:pt x="3688" y="1"/>
                    <a:pt x="3520" y="17"/>
                    <a:pt x="3349" y="50"/>
                  </a:cubicBezTo>
                  <a:cubicBezTo>
                    <a:pt x="1472" y="418"/>
                    <a:pt x="0" y="3262"/>
                    <a:pt x="1273" y="4864"/>
                  </a:cubicBezTo>
                  <a:cubicBezTo>
                    <a:pt x="1763" y="5481"/>
                    <a:pt x="2563" y="5764"/>
                    <a:pt x="3358" y="5764"/>
                  </a:cubicBezTo>
                  <a:cubicBezTo>
                    <a:pt x="3560" y="5764"/>
                    <a:pt x="3762" y="5745"/>
                    <a:pt x="3958" y="5710"/>
                  </a:cubicBezTo>
                  <a:cubicBezTo>
                    <a:pt x="4921" y="5538"/>
                    <a:pt x="5828" y="4971"/>
                    <a:pt x="6317" y="4121"/>
                  </a:cubicBezTo>
                  <a:cubicBezTo>
                    <a:pt x="7352" y="2309"/>
                    <a:pt x="5837" y="1"/>
                    <a:pt x="38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6552532" y="4062581"/>
              <a:ext cx="193784" cy="151911"/>
            </a:xfrm>
            <a:custGeom>
              <a:rect b="b" l="l" r="r" t="t"/>
              <a:pathLst>
                <a:path extrusionOk="0" h="3917" w="4997">
                  <a:moveTo>
                    <a:pt x="2618" y="0"/>
                  </a:moveTo>
                  <a:cubicBezTo>
                    <a:pt x="2506" y="0"/>
                    <a:pt x="2392" y="11"/>
                    <a:pt x="2277" y="34"/>
                  </a:cubicBezTo>
                  <a:cubicBezTo>
                    <a:pt x="1001" y="281"/>
                    <a:pt x="1" y="2214"/>
                    <a:pt x="867" y="3304"/>
                  </a:cubicBezTo>
                  <a:cubicBezTo>
                    <a:pt x="1200" y="3725"/>
                    <a:pt x="1744" y="3917"/>
                    <a:pt x="2287" y="3917"/>
                  </a:cubicBezTo>
                  <a:cubicBezTo>
                    <a:pt x="2422" y="3917"/>
                    <a:pt x="2558" y="3905"/>
                    <a:pt x="2689" y="3881"/>
                  </a:cubicBezTo>
                  <a:cubicBezTo>
                    <a:pt x="3346" y="3761"/>
                    <a:pt x="3962" y="3376"/>
                    <a:pt x="4292" y="2798"/>
                  </a:cubicBezTo>
                  <a:cubicBezTo>
                    <a:pt x="4997" y="1566"/>
                    <a:pt x="3966" y="0"/>
                    <a:pt x="2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367;p28"/>
          <p:cNvGrpSpPr/>
          <p:nvPr/>
        </p:nvGrpSpPr>
        <p:grpSpPr>
          <a:xfrm flipH="1" rot="-8837287">
            <a:off x="6537" y="4534471"/>
            <a:ext cx="766900" cy="562927"/>
            <a:chOff x="-6892059" y="1900832"/>
            <a:chExt cx="1000106" cy="734108"/>
          </a:xfrm>
        </p:grpSpPr>
        <p:sp>
          <p:nvSpPr>
            <p:cNvPr id="368" name="Google Shape;368;p28"/>
            <p:cNvSpPr/>
            <p:nvPr/>
          </p:nvSpPr>
          <p:spPr>
            <a:xfrm>
              <a:off x="-6892059" y="2313889"/>
              <a:ext cx="303823" cy="321051"/>
            </a:xfrm>
            <a:custGeom>
              <a:rect b="b" l="l" r="r" t="t"/>
              <a:pathLst>
                <a:path extrusionOk="0" h="4100" w="3880">
                  <a:moveTo>
                    <a:pt x="665" y="0"/>
                  </a:moveTo>
                  <a:cubicBezTo>
                    <a:pt x="503" y="0"/>
                    <a:pt x="340" y="60"/>
                    <a:pt x="235" y="176"/>
                  </a:cubicBezTo>
                  <a:cubicBezTo>
                    <a:pt x="1" y="430"/>
                    <a:pt x="11" y="778"/>
                    <a:pt x="235" y="1029"/>
                  </a:cubicBezTo>
                  <a:cubicBezTo>
                    <a:pt x="1087" y="1995"/>
                    <a:pt x="1940" y="2958"/>
                    <a:pt x="2793" y="3924"/>
                  </a:cubicBezTo>
                  <a:cubicBezTo>
                    <a:pt x="2897" y="4042"/>
                    <a:pt x="3056" y="4099"/>
                    <a:pt x="3216" y="4099"/>
                  </a:cubicBezTo>
                  <a:cubicBezTo>
                    <a:pt x="3379" y="4099"/>
                    <a:pt x="3542" y="4040"/>
                    <a:pt x="3649" y="3924"/>
                  </a:cubicBezTo>
                  <a:cubicBezTo>
                    <a:pt x="3879" y="3669"/>
                    <a:pt x="3873" y="3322"/>
                    <a:pt x="3649" y="3071"/>
                  </a:cubicBezTo>
                  <a:cubicBezTo>
                    <a:pt x="2793" y="2105"/>
                    <a:pt x="1940" y="1142"/>
                    <a:pt x="1087" y="176"/>
                  </a:cubicBezTo>
                  <a:cubicBezTo>
                    <a:pt x="983" y="58"/>
                    <a:pt x="824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-6601236" y="2110454"/>
              <a:ext cx="217923" cy="321599"/>
            </a:xfrm>
            <a:custGeom>
              <a:rect b="b" l="l" r="r" t="t"/>
              <a:pathLst>
                <a:path extrusionOk="0" h="4107" w="2783">
                  <a:moveTo>
                    <a:pt x="663" y="0"/>
                  </a:moveTo>
                  <a:cubicBezTo>
                    <a:pt x="558" y="0"/>
                    <a:pt x="454" y="26"/>
                    <a:pt x="368" y="82"/>
                  </a:cubicBezTo>
                  <a:cubicBezTo>
                    <a:pt x="76" y="271"/>
                    <a:pt x="0" y="604"/>
                    <a:pt x="152" y="910"/>
                  </a:cubicBezTo>
                  <a:cubicBezTo>
                    <a:pt x="630" y="1876"/>
                    <a:pt x="1111" y="2843"/>
                    <a:pt x="1589" y="3809"/>
                  </a:cubicBezTo>
                  <a:cubicBezTo>
                    <a:pt x="1684" y="3998"/>
                    <a:pt x="1905" y="4107"/>
                    <a:pt x="2120" y="4107"/>
                  </a:cubicBezTo>
                  <a:cubicBezTo>
                    <a:pt x="2225" y="4107"/>
                    <a:pt x="2328" y="4081"/>
                    <a:pt x="2414" y="4025"/>
                  </a:cubicBezTo>
                  <a:cubicBezTo>
                    <a:pt x="2706" y="3836"/>
                    <a:pt x="2782" y="3503"/>
                    <a:pt x="2631" y="3197"/>
                  </a:cubicBezTo>
                  <a:cubicBezTo>
                    <a:pt x="2153" y="2231"/>
                    <a:pt x="1672" y="1264"/>
                    <a:pt x="1194" y="298"/>
                  </a:cubicBezTo>
                  <a:cubicBezTo>
                    <a:pt x="1099" y="109"/>
                    <a:pt x="877" y="0"/>
                    <a:pt x="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-6343849" y="1983757"/>
              <a:ext cx="175090" cy="347987"/>
            </a:xfrm>
            <a:custGeom>
              <a:rect b="b" l="l" r="r" t="t"/>
              <a:pathLst>
                <a:path extrusionOk="0" h="4444" w="2236">
                  <a:moveTo>
                    <a:pt x="671" y="0"/>
                  </a:moveTo>
                  <a:cubicBezTo>
                    <a:pt x="618" y="0"/>
                    <a:pt x="565" y="8"/>
                    <a:pt x="513" y="25"/>
                  </a:cubicBezTo>
                  <a:cubicBezTo>
                    <a:pt x="200" y="125"/>
                    <a:pt x="1" y="441"/>
                    <a:pt x="90" y="768"/>
                  </a:cubicBezTo>
                  <a:cubicBezTo>
                    <a:pt x="389" y="1844"/>
                    <a:pt x="685" y="2920"/>
                    <a:pt x="981" y="3996"/>
                  </a:cubicBezTo>
                  <a:cubicBezTo>
                    <a:pt x="1052" y="4249"/>
                    <a:pt x="1306" y="4444"/>
                    <a:pt x="1567" y="4444"/>
                  </a:cubicBezTo>
                  <a:cubicBezTo>
                    <a:pt x="1619" y="4444"/>
                    <a:pt x="1672" y="4436"/>
                    <a:pt x="1723" y="4419"/>
                  </a:cubicBezTo>
                  <a:cubicBezTo>
                    <a:pt x="2036" y="4316"/>
                    <a:pt x="2236" y="4000"/>
                    <a:pt x="2146" y="3677"/>
                  </a:cubicBezTo>
                  <a:cubicBezTo>
                    <a:pt x="1850" y="2600"/>
                    <a:pt x="1551" y="1524"/>
                    <a:pt x="1256" y="448"/>
                  </a:cubicBezTo>
                  <a:cubicBezTo>
                    <a:pt x="1187" y="193"/>
                    <a:pt x="932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-5995159" y="1900832"/>
              <a:ext cx="103206" cy="321364"/>
            </a:xfrm>
            <a:custGeom>
              <a:rect b="b" l="l" r="r" t="t"/>
              <a:pathLst>
                <a:path extrusionOk="0" h="4104" w="1318">
                  <a:moveTo>
                    <a:pt x="643" y="0"/>
                  </a:moveTo>
                  <a:cubicBezTo>
                    <a:pt x="634" y="0"/>
                    <a:pt x="625" y="0"/>
                    <a:pt x="616" y="1"/>
                  </a:cubicBezTo>
                  <a:cubicBezTo>
                    <a:pt x="296" y="15"/>
                    <a:pt x="0" y="266"/>
                    <a:pt x="11" y="603"/>
                  </a:cubicBezTo>
                  <a:cubicBezTo>
                    <a:pt x="42" y="1569"/>
                    <a:pt x="69" y="2535"/>
                    <a:pt x="100" y="3498"/>
                  </a:cubicBezTo>
                  <a:cubicBezTo>
                    <a:pt x="107" y="3807"/>
                    <a:pt x="357" y="4103"/>
                    <a:pt x="680" y="4103"/>
                  </a:cubicBezTo>
                  <a:cubicBezTo>
                    <a:pt x="687" y="4103"/>
                    <a:pt x="695" y="4103"/>
                    <a:pt x="702" y="4103"/>
                  </a:cubicBezTo>
                  <a:cubicBezTo>
                    <a:pt x="1022" y="4089"/>
                    <a:pt x="1317" y="3838"/>
                    <a:pt x="1307" y="3498"/>
                  </a:cubicBezTo>
                  <a:cubicBezTo>
                    <a:pt x="1276" y="2535"/>
                    <a:pt x="1249" y="1569"/>
                    <a:pt x="1218" y="603"/>
                  </a:cubicBezTo>
                  <a:cubicBezTo>
                    <a:pt x="1211" y="298"/>
                    <a:pt x="963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28"/>
          <p:cNvSpPr/>
          <p:nvPr/>
        </p:nvSpPr>
        <p:spPr>
          <a:xfrm flipH="1">
            <a:off x="5402198" y="2754563"/>
            <a:ext cx="5202670" cy="2727370"/>
          </a:xfrm>
          <a:custGeom>
            <a:rect b="b" l="l" r="r" t="t"/>
            <a:pathLst>
              <a:path extrusionOk="0" h="16852" w="32147">
                <a:moveTo>
                  <a:pt x="17894" y="0"/>
                </a:moveTo>
                <a:cubicBezTo>
                  <a:pt x="15643" y="0"/>
                  <a:pt x="13397" y="414"/>
                  <a:pt x="11313" y="1268"/>
                </a:cubicBezTo>
                <a:cubicBezTo>
                  <a:pt x="8345" y="2485"/>
                  <a:pt x="5749" y="4603"/>
                  <a:pt x="3961" y="7268"/>
                </a:cubicBezTo>
                <a:cubicBezTo>
                  <a:pt x="2679" y="9179"/>
                  <a:pt x="0" y="13361"/>
                  <a:pt x="1830" y="15523"/>
                </a:cubicBezTo>
                <a:cubicBezTo>
                  <a:pt x="2600" y="16433"/>
                  <a:pt x="3819" y="16851"/>
                  <a:pt x="5023" y="16851"/>
                </a:cubicBezTo>
                <a:cubicBezTo>
                  <a:pt x="5243" y="16851"/>
                  <a:pt x="5464" y="16837"/>
                  <a:pt x="5681" y="16809"/>
                </a:cubicBezTo>
                <a:cubicBezTo>
                  <a:pt x="7080" y="16634"/>
                  <a:pt x="8370" y="15970"/>
                  <a:pt x="9576" y="15235"/>
                </a:cubicBezTo>
                <a:cubicBezTo>
                  <a:pt x="10780" y="14502"/>
                  <a:pt x="11946" y="13684"/>
                  <a:pt x="13252" y="13144"/>
                </a:cubicBezTo>
                <a:cubicBezTo>
                  <a:pt x="14413" y="12664"/>
                  <a:pt x="15670" y="12422"/>
                  <a:pt x="16927" y="12422"/>
                </a:cubicBezTo>
                <a:cubicBezTo>
                  <a:pt x="17841" y="12422"/>
                  <a:pt x="18754" y="12549"/>
                  <a:pt x="19631" y="12807"/>
                </a:cubicBezTo>
                <a:cubicBezTo>
                  <a:pt x="21030" y="13220"/>
                  <a:pt x="22313" y="13945"/>
                  <a:pt x="23664" y="14499"/>
                </a:cubicBezTo>
                <a:cubicBezTo>
                  <a:pt x="24676" y="14911"/>
                  <a:pt x="25767" y="15230"/>
                  <a:pt x="26850" y="15230"/>
                </a:cubicBezTo>
                <a:cubicBezTo>
                  <a:pt x="27212" y="15230"/>
                  <a:pt x="27574" y="15194"/>
                  <a:pt x="27931" y="15114"/>
                </a:cubicBezTo>
                <a:cubicBezTo>
                  <a:pt x="29946" y="14664"/>
                  <a:pt x="31479" y="12793"/>
                  <a:pt x="31813" y="10754"/>
                </a:cubicBezTo>
                <a:cubicBezTo>
                  <a:pt x="32147" y="8715"/>
                  <a:pt x="31404" y="6594"/>
                  <a:pt x="30108" y="4985"/>
                </a:cubicBezTo>
                <a:cubicBezTo>
                  <a:pt x="28808" y="3379"/>
                  <a:pt x="27003" y="2244"/>
                  <a:pt x="25098" y="1446"/>
                </a:cubicBezTo>
                <a:cubicBezTo>
                  <a:pt x="22826" y="494"/>
                  <a:pt x="20357" y="0"/>
                  <a:pt x="1789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8"/>
          <p:cNvSpPr/>
          <p:nvPr/>
        </p:nvSpPr>
        <p:spPr>
          <a:xfrm flipH="1" rot="4272189">
            <a:off x="-940531" y="-609716"/>
            <a:ext cx="3212736" cy="3680822"/>
          </a:xfrm>
          <a:custGeom>
            <a:rect b="b" l="l" r="r" t="t"/>
            <a:pathLst>
              <a:path extrusionOk="0" h="25706" w="22437">
                <a:moveTo>
                  <a:pt x="14709" y="0"/>
                </a:moveTo>
                <a:cubicBezTo>
                  <a:pt x="12362" y="0"/>
                  <a:pt x="9961" y="767"/>
                  <a:pt x="7954" y="1878"/>
                </a:cubicBezTo>
                <a:cubicBezTo>
                  <a:pt x="4701" y="3676"/>
                  <a:pt x="2542" y="8466"/>
                  <a:pt x="1397" y="11812"/>
                </a:cubicBezTo>
                <a:cubicBezTo>
                  <a:pt x="582" y="14191"/>
                  <a:pt x="114" y="16691"/>
                  <a:pt x="38" y="19204"/>
                </a:cubicBezTo>
                <a:cubicBezTo>
                  <a:pt x="1" y="20470"/>
                  <a:pt x="63" y="21769"/>
                  <a:pt x="520" y="22949"/>
                </a:cubicBezTo>
                <a:cubicBezTo>
                  <a:pt x="981" y="24131"/>
                  <a:pt x="1892" y="25191"/>
                  <a:pt x="3106" y="25562"/>
                </a:cubicBezTo>
                <a:cubicBezTo>
                  <a:pt x="3429" y="25660"/>
                  <a:pt x="3756" y="25706"/>
                  <a:pt x="4081" y="25706"/>
                </a:cubicBezTo>
                <a:cubicBezTo>
                  <a:pt x="5687" y="25706"/>
                  <a:pt x="7263" y="24597"/>
                  <a:pt x="8267" y="23262"/>
                </a:cubicBezTo>
                <a:cubicBezTo>
                  <a:pt x="9470" y="21656"/>
                  <a:pt x="10161" y="19713"/>
                  <a:pt x="11351" y="18094"/>
                </a:cubicBezTo>
                <a:cubicBezTo>
                  <a:pt x="13765" y="14817"/>
                  <a:pt x="17932" y="13266"/>
                  <a:pt x="20597" y="10192"/>
                </a:cubicBezTo>
                <a:cubicBezTo>
                  <a:pt x="21629" y="9006"/>
                  <a:pt x="22437" y="7524"/>
                  <a:pt x="22406" y="5952"/>
                </a:cubicBezTo>
                <a:cubicBezTo>
                  <a:pt x="22368" y="3797"/>
                  <a:pt x="20741" y="1926"/>
                  <a:pt x="18823" y="943"/>
                </a:cubicBezTo>
                <a:cubicBezTo>
                  <a:pt x="17538" y="283"/>
                  <a:pt x="16134" y="0"/>
                  <a:pt x="147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4" name="Google Shape;374;p28"/>
          <p:cNvGrpSpPr/>
          <p:nvPr/>
        </p:nvGrpSpPr>
        <p:grpSpPr>
          <a:xfrm flipH="1" rot="10169748">
            <a:off x="7709143" y="82"/>
            <a:ext cx="1611582" cy="1413885"/>
            <a:chOff x="99419" y="60250"/>
            <a:chExt cx="1611650" cy="1413944"/>
          </a:xfrm>
        </p:grpSpPr>
        <p:sp>
          <p:nvSpPr>
            <p:cNvPr id="375" name="Google Shape;375;p28"/>
            <p:cNvSpPr/>
            <p:nvPr/>
          </p:nvSpPr>
          <p:spPr>
            <a:xfrm rot="-5050394">
              <a:off x="270652" y="21971"/>
              <a:ext cx="1269184" cy="1490502"/>
            </a:xfrm>
            <a:custGeom>
              <a:rect b="b" l="l" r="r" t="t"/>
              <a:pathLst>
                <a:path extrusionOk="0" h="27363" w="23300">
                  <a:moveTo>
                    <a:pt x="11765" y="1"/>
                  </a:moveTo>
                  <a:cubicBezTo>
                    <a:pt x="9264" y="1"/>
                    <a:pt x="6736" y="1844"/>
                    <a:pt x="4959" y="3603"/>
                  </a:cubicBezTo>
                  <a:cubicBezTo>
                    <a:pt x="3010" y="5529"/>
                    <a:pt x="1596" y="8012"/>
                    <a:pt x="1032" y="10700"/>
                  </a:cubicBezTo>
                  <a:cubicBezTo>
                    <a:pt x="1" y="15617"/>
                    <a:pt x="1844" y="21026"/>
                    <a:pt x="5661" y="24289"/>
                  </a:cubicBezTo>
                  <a:cubicBezTo>
                    <a:pt x="7883" y="26189"/>
                    <a:pt x="10777" y="27362"/>
                    <a:pt x="13683" y="27362"/>
                  </a:cubicBezTo>
                  <a:cubicBezTo>
                    <a:pt x="14212" y="27362"/>
                    <a:pt x="14742" y="27323"/>
                    <a:pt x="15268" y="27243"/>
                  </a:cubicBezTo>
                  <a:cubicBezTo>
                    <a:pt x="18682" y="26720"/>
                    <a:pt x="21835" y="24313"/>
                    <a:pt x="22904" y="21026"/>
                  </a:cubicBezTo>
                  <a:cubicBezTo>
                    <a:pt x="23197" y="20136"/>
                    <a:pt x="23300" y="19056"/>
                    <a:pt x="22688" y="18348"/>
                  </a:cubicBezTo>
                  <a:cubicBezTo>
                    <a:pt x="22292" y="17890"/>
                    <a:pt x="21743" y="17722"/>
                    <a:pt x="21146" y="17722"/>
                  </a:cubicBezTo>
                  <a:cubicBezTo>
                    <a:pt x="20406" y="17722"/>
                    <a:pt x="19590" y="17980"/>
                    <a:pt x="18895" y="18262"/>
                  </a:cubicBezTo>
                  <a:cubicBezTo>
                    <a:pt x="17341" y="18894"/>
                    <a:pt x="15787" y="19530"/>
                    <a:pt x="14233" y="20163"/>
                  </a:cubicBezTo>
                  <a:cubicBezTo>
                    <a:pt x="14020" y="20248"/>
                    <a:pt x="13793" y="20338"/>
                    <a:pt x="13568" y="20338"/>
                  </a:cubicBezTo>
                  <a:cubicBezTo>
                    <a:pt x="13520" y="20338"/>
                    <a:pt x="13472" y="20334"/>
                    <a:pt x="13425" y="20325"/>
                  </a:cubicBezTo>
                  <a:cubicBezTo>
                    <a:pt x="12850" y="20215"/>
                    <a:pt x="12627" y="19438"/>
                    <a:pt x="12878" y="18911"/>
                  </a:cubicBezTo>
                  <a:cubicBezTo>
                    <a:pt x="13129" y="18385"/>
                    <a:pt x="13672" y="18072"/>
                    <a:pt x="14198" y="17825"/>
                  </a:cubicBezTo>
                  <a:cubicBezTo>
                    <a:pt x="15625" y="17151"/>
                    <a:pt x="17207" y="16673"/>
                    <a:pt x="18311" y="15542"/>
                  </a:cubicBezTo>
                  <a:cubicBezTo>
                    <a:pt x="19414" y="14414"/>
                    <a:pt x="19745" y="12317"/>
                    <a:pt x="18483" y="11371"/>
                  </a:cubicBezTo>
                  <a:cubicBezTo>
                    <a:pt x="18084" y="11070"/>
                    <a:pt x="17610" y="10944"/>
                    <a:pt x="17118" y="10944"/>
                  </a:cubicBezTo>
                  <a:cubicBezTo>
                    <a:pt x="16397" y="10944"/>
                    <a:pt x="15636" y="11214"/>
                    <a:pt x="15013" y="11598"/>
                  </a:cubicBezTo>
                  <a:cubicBezTo>
                    <a:pt x="13961" y="12244"/>
                    <a:pt x="13084" y="13173"/>
                    <a:pt x="11963" y="13685"/>
                  </a:cubicBezTo>
                  <a:cubicBezTo>
                    <a:pt x="11639" y="13834"/>
                    <a:pt x="11265" y="13937"/>
                    <a:pt x="10909" y="13937"/>
                  </a:cubicBezTo>
                  <a:cubicBezTo>
                    <a:pt x="10581" y="13937"/>
                    <a:pt x="10268" y="13849"/>
                    <a:pt x="10024" y="13627"/>
                  </a:cubicBezTo>
                  <a:cubicBezTo>
                    <a:pt x="9498" y="13149"/>
                    <a:pt x="9580" y="12251"/>
                    <a:pt x="10014" y="11684"/>
                  </a:cubicBezTo>
                  <a:cubicBezTo>
                    <a:pt x="10447" y="11120"/>
                    <a:pt x="11128" y="10810"/>
                    <a:pt x="11784" y="10539"/>
                  </a:cubicBezTo>
                  <a:cubicBezTo>
                    <a:pt x="13693" y="9745"/>
                    <a:pt x="16041" y="8868"/>
                    <a:pt x="16901" y="6808"/>
                  </a:cubicBezTo>
                  <a:cubicBezTo>
                    <a:pt x="17816" y="4604"/>
                    <a:pt x="16495" y="2390"/>
                    <a:pt x="14752" y="1045"/>
                  </a:cubicBezTo>
                  <a:cubicBezTo>
                    <a:pt x="13795" y="306"/>
                    <a:pt x="12782" y="1"/>
                    <a:pt x="11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8"/>
            <p:cNvSpPr/>
            <p:nvPr/>
          </p:nvSpPr>
          <p:spPr>
            <a:xfrm rot="-5050394">
              <a:off x="280134" y="70919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4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8"/>
            <p:cNvSpPr/>
            <p:nvPr/>
          </p:nvSpPr>
          <p:spPr>
            <a:xfrm rot="-5050394">
              <a:off x="344388" y="588474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5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8"/>
            <p:cNvSpPr/>
            <p:nvPr/>
          </p:nvSpPr>
          <p:spPr>
            <a:xfrm rot="-5050394">
              <a:off x="450112" y="754864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4" y="1207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8"/>
            <p:cNvSpPr/>
            <p:nvPr/>
          </p:nvSpPr>
          <p:spPr>
            <a:xfrm rot="-5050394">
              <a:off x="344932" y="814928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8"/>
            <p:cNvSpPr/>
            <p:nvPr/>
          </p:nvSpPr>
          <p:spPr>
            <a:xfrm rot="-5050394">
              <a:off x="435003" y="993896"/>
              <a:ext cx="84921" cy="65747"/>
            </a:xfrm>
            <a:custGeom>
              <a:rect b="b" l="l" r="r" t="t"/>
              <a:pathLst>
                <a:path extrusionOk="0" h="1207" w="1559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9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8"/>
            <p:cNvSpPr/>
            <p:nvPr/>
          </p:nvSpPr>
          <p:spPr>
            <a:xfrm rot="-5050394">
              <a:off x="576724" y="947025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8"/>
            <p:cNvSpPr/>
            <p:nvPr/>
          </p:nvSpPr>
          <p:spPr>
            <a:xfrm rot="-5050394">
              <a:off x="573246" y="842936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8"/>
            <p:cNvSpPr/>
            <p:nvPr/>
          </p:nvSpPr>
          <p:spPr>
            <a:xfrm rot="-5050394">
              <a:off x="747699" y="936245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8"/>
            <p:cNvSpPr/>
            <p:nvPr/>
          </p:nvSpPr>
          <p:spPr>
            <a:xfrm rot="-5050394">
              <a:off x="771507" y="1070780"/>
              <a:ext cx="84921" cy="65747"/>
            </a:xfrm>
            <a:custGeom>
              <a:rect b="b" l="l" r="r" t="t"/>
              <a:pathLst>
                <a:path extrusionOk="0" h="1207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8"/>
            <p:cNvSpPr/>
            <p:nvPr/>
          </p:nvSpPr>
          <p:spPr>
            <a:xfrm rot="-5050394">
              <a:off x="680270" y="1179298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5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 rot="-5050394">
              <a:off x="565977" y="1144090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8"/>
            <p:cNvSpPr/>
            <p:nvPr/>
          </p:nvSpPr>
          <p:spPr>
            <a:xfrm rot="-5050394">
              <a:off x="233665" y="888497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8"/>
            <p:cNvSpPr/>
            <p:nvPr/>
          </p:nvSpPr>
          <p:spPr>
            <a:xfrm rot="-5050394">
              <a:off x="460387" y="883282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8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8"/>
            <p:cNvSpPr/>
            <p:nvPr/>
          </p:nvSpPr>
          <p:spPr>
            <a:xfrm rot="-5050394">
              <a:off x="525725" y="569242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8"/>
            <p:cNvSpPr/>
            <p:nvPr/>
          </p:nvSpPr>
          <p:spPr>
            <a:xfrm rot="-5050394">
              <a:off x="414316" y="458741"/>
              <a:ext cx="84703" cy="65965"/>
            </a:xfrm>
            <a:custGeom>
              <a:rect b="b" l="l" r="r" t="t"/>
              <a:pathLst>
                <a:path extrusionOk="0" h="1211" w="1555">
                  <a:moveTo>
                    <a:pt x="777" y="0"/>
                  </a:moveTo>
                  <a:cubicBezTo>
                    <a:pt x="0" y="0"/>
                    <a:pt x="0" y="1211"/>
                    <a:pt x="777" y="1211"/>
                  </a:cubicBezTo>
                  <a:cubicBezTo>
                    <a:pt x="1554" y="1211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8"/>
            <p:cNvSpPr/>
            <p:nvPr/>
          </p:nvSpPr>
          <p:spPr>
            <a:xfrm rot="-5050394">
              <a:off x="593990" y="68474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8"/>
            <p:cNvSpPr/>
            <p:nvPr/>
          </p:nvSpPr>
          <p:spPr>
            <a:xfrm rot="-5050394">
              <a:off x="228724" y="614440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8"/>
            <p:cNvSpPr/>
            <p:nvPr/>
          </p:nvSpPr>
          <p:spPr>
            <a:xfrm rot="-5050394">
              <a:off x="336888" y="103110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9" y="1207"/>
                    <a:pt x="1559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8"/>
            <p:cNvSpPr/>
            <p:nvPr/>
          </p:nvSpPr>
          <p:spPr>
            <a:xfrm rot="-5050394">
              <a:off x="635665" y="1061517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1"/>
                    <a:pt x="781" y="1211"/>
                  </a:cubicBezTo>
                  <a:cubicBezTo>
                    <a:pt x="1559" y="1211"/>
                    <a:pt x="1559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8"/>
            <p:cNvSpPr/>
            <p:nvPr/>
          </p:nvSpPr>
          <p:spPr>
            <a:xfrm rot="-5050394">
              <a:off x="849983" y="127209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8"/>
            <p:cNvSpPr/>
            <p:nvPr/>
          </p:nvSpPr>
          <p:spPr>
            <a:xfrm rot="-5050394">
              <a:off x="912605" y="1075531"/>
              <a:ext cx="84703" cy="65965"/>
            </a:xfrm>
            <a:custGeom>
              <a:rect b="b" l="l" r="r" t="t"/>
              <a:pathLst>
                <a:path extrusionOk="0" h="1211" w="1555">
                  <a:moveTo>
                    <a:pt x="777" y="0"/>
                  </a:moveTo>
                  <a:cubicBezTo>
                    <a:pt x="0" y="0"/>
                    <a:pt x="0" y="1211"/>
                    <a:pt x="777" y="1211"/>
                  </a:cubicBezTo>
                  <a:cubicBezTo>
                    <a:pt x="1554" y="1211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8"/>
            <p:cNvSpPr/>
            <p:nvPr/>
          </p:nvSpPr>
          <p:spPr>
            <a:xfrm rot="-5050394">
              <a:off x="1047527" y="1230878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8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8"/>
            <p:cNvSpPr/>
            <p:nvPr/>
          </p:nvSpPr>
          <p:spPr>
            <a:xfrm rot="-5050394">
              <a:off x="1182855" y="1060686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78" y="0"/>
                  </a:moveTo>
                  <a:cubicBezTo>
                    <a:pt x="1" y="0"/>
                    <a:pt x="1" y="1211"/>
                    <a:pt x="778" y="1211"/>
                  </a:cubicBezTo>
                  <a:cubicBezTo>
                    <a:pt x="1555" y="1211"/>
                    <a:pt x="1558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8"/>
            <p:cNvSpPr/>
            <p:nvPr/>
          </p:nvSpPr>
          <p:spPr>
            <a:xfrm rot="-5050394">
              <a:off x="850691" y="117314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8"/>
            <p:cNvSpPr/>
            <p:nvPr/>
          </p:nvSpPr>
          <p:spPr>
            <a:xfrm rot="-5050394">
              <a:off x="945243" y="895024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8"/>
            <p:cNvSpPr/>
            <p:nvPr/>
          </p:nvSpPr>
          <p:spPr>
            <a:xfrm rot="-5050394">
              <a:off x="1039331" y="989525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8"/>
            <p:cNvSpPr/>
            <p:nvPr/>
          </p:nvSpPr>
          <p:spPr>
            <a:xfrm rot="-5050394">
              <a:off x="1370885" y="1065830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8"/>
            <p:cNvSpPr/>
            <p:nvPr/>
          </p:nvSpPr>
          <p:spPr>
            <a:xfrm rot="-5050394">
              <a:off x="1072488" y="112498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8"/>
            <p:cNvSpPr/>
            <p:nvPr/>
          </p:nvSpPr>
          <p:spPr>
            <a:xfrm rot="-5050394">
              <a:off x="1206990" y="1195287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 rot="-5050394">
              <a:off x="1340536" y="902354"/>
              <a:ext cx="84866" cy="65747"/>
            </a:xfrm>
            <a:custGeom>
              <a:rect b="b" l="l" r="r" t="t"/>
              <a:pathLst>
                <a:path extrusionOk="0" h="1207" w="1558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5" y="1207"/>
                    <a:pt x="1558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 rot="-5050394">
              <a:off x="1163211" y="83717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9" y="1208"/>
                    <a:pt x="1559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8"/>
            <p:cNvSpPr/>
            <p:nvPr/>
          </p:nvSpPr>
          <p:spPr>
            <a:xfrm rot="-5050394">
              <a:off x="1179748" y="95198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5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8"/>
            <p:cNvSpPr/>
            <p:nvPr/>
          </p:nvSpPr>
          <p:spPr>
            <a:xfrm rot="-5050394">
              <a:off x="1006212" y="712593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 rot="-5050394">
              <a:off x="887893" y="57787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5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 rot="-5050394">
              <a:off x="967473" y="444513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1"/>
                    <a:pt x="781" y="1211"/>
                  </a:cubicBezTo>
                  <a:cubicBezTo>
                    <a:pt x="1558" y="1211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 rot="-5050394">
              <a:off x="823884" y="420403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4" y="1207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 rot="-5050394">
              <a:off x="1011602" y="56695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8"/>
            <p:cNvSpPr/>
            <p:nvPr/>
          </p:nvSpPr>
          <p:spPr>
            <a:xfrm rot="-5050394">
              <a:off x="1058227" y="84997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8"/>
            <p:cNvSpPr/>
            <p:nvPr/>
          </p:nvSpPr>
          <p:spPr>
            <a:xfrm rot="-5050394">
              <a:off x="1324187" y="740332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8"/>
            <p:cNvSpPr/>
            <p:nvPr/>
          </p:nvSpPr>
          <p:spPr>
            <a:xfrm rot="-5050394">
              <a:off x="1491012" y="813872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78" y="0"/>
                  </a:moveTo>
                  <a:cubicBezTo>
                    <a:pt x="1" y="0"/>
                    <a:pt x="1" y="1211"/>
                    <a:pt x="778" y="1211"/>
                  </a:cubicBezTo>
                  <a:cubicBezTo>
                    <a:pt x="1555" y="1211"/>
                    <a:pt x="1559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8"/>
            <p:cNvSpPr/>
            <p:nvPr/>
          </p:nvSpPr>
          <p:spPr>
            <a:xfrm rot="-5050394">
              <a:off x="1443087" y="96004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 rot="-5050394">
              <a:off x="1570171" y="68533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8"/>
            <p:cNvSpPr/>
            <p:nvPr/>
          </p:nvSpPr>
          <p:spPr>
            <a:xfrm rot="-5050394">
              <a:off x="1425665" y="529024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9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8"/>
            <p:cNvSpPr/>
            <p:nvPr/>
          </p:nvSpPr>
          <p:spPr>
            <a:xfrm rot="-5050394">
              <a:off x="1416055" y="669607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 rot="-5050394">
              <a:off x="1295075" y="562829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5" y="1207"/>
                    <a:pt x="1555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 rot="-5050394">
              <a:off x="1205259" y="379252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 rot="-5050394">
              <a:off x="1363323" y="263124"/>
              <a:ext cx="84866" cy="65965"/>
            </a:xfrm>
            <a:custGeom>
              <a:rect b="b" l="l" r="r" t="t"/>
              <a:pathLst>
                <a:path extrusionOk="0" h="1211" w="1558">
                  <a:moveTo>
                    <a:pt x="777" y="0"/>
                  </a:moveTo>
                  <a:cubicBezTo>
                    <a:pt x="0" y="0"/>
                    <a:pt x="0" y="1210"/>
                    <a:pt x="777" y="1210"/>
                  </a:cubicBezTo>
                  <a:cubicBezTo>
                    <a:pt x="1554" y="1210"/>
                    <a:pt x="1558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8"/>
            <p:cNvSpPr/>
            <p:nvPr/>
          </p:nvSpPr>
          <p:spPr>
            <a:xfrm rot="-5050394">
              <a:off x="1208878" y="205095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8"/>
            <p:cNvSpPr/>
            <p:nvPr/>
          </p:nvSpPr>
          <p:spPr>
            <a:xfrm rot="-5050394">
              <a:off x="1343386" y="412077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0"/>
                    <a:pt x="781" y="1210"/>
                  </a:cubicBezTo>
                  <a:cubicBezTo>
                    <a:pt x="1555" y="1210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8"/>
            <p:cNvSpPr/>
            <p:nvPr/>
          </p:nvSpPr>
          <p:spPr>
            <a:xfrm rot="-5050394">
              <a:off x="1495109" y="404122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8"/>
            <p:cNvSpPr/>
            <p:nvPr/>
          </p:nvSpPr>
          <p:spPr>
            <a:xfrm rot="-5050394">
              <a:off x="1582159" y="52144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 rot="-5050394">
              <a:off x="417616" y="1119442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 rot="-5050394">
              <a:off x="188935" y="77068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4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 rot="-5050394">
              <a:off x="720241" y="1296530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8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 rot="-5050394">
              <a:off x="548054" y="1227161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28"/>
          <p:cNvSpPr/>
          <p:nvPr/>
        </p:nvSpPr>
        <p:spPr>
          <a:xfrm flipH="1" rot="3409039">
            <a:off x="9031788" y="2561284"/>
            <a:ext cx="601518" cy="1268965"/>
          </a:xfrm>
          <a:custGeom>
            <a:rect b="b" l="l" r="r" t="t"/>
            <a:pathLst>
              <a:path extrusionOk="0" h="25522" w="12098">
                <a:moveTo>
                  <a:pt x="2567" y="0"/>
                </a:moveTo>
                <a:cubicBezTo>
                  <a:pt x="1868" y="0"/>
                  <a:pt x="1265" y="606"/>
                  <a:pt x="912" y="1233"/>
                </a:cubicBezTo>
                <a:cubicBezTo>
                  <a:pt x="8" y="2853"/>
                  <a:pt x="1" y="4802"/>
                  <a:pt x="45" y="6655"/>
                </a:cubicBezTo>
                <a:cubicBezTo>
                  <a:pt x="45" y="11153"/>
                  <a:pt x="458" y="15695"/>
                  <a:pt x="936" y="20165"/>
                </a:cubicBezTo>
                <a:cubicBezTo>
                  <a:pt x="1111" y="21812"/>
                  <a:pt x="778" y="24614"/>
                  <a:pt x="2463" y="25161"/>
                </a:cubicBezTo>
                <a:cubicBezTo>
                  <a:pt x="3367" y="25455"/>
                  <a:pt x="4481" y="25522"/>
                  <a:pt x="5617" y="25522"/>
                </a:cubicBezTo>
                <a:cubicBezTo>
                  <a:pt x="6550" y="25522"/>
                  <a:pt x="7497" y="25477"/>
                  <a:pt x="8353" y="25477"/>
                </a:cubicBezTo>
                <a:cubicBezTo>
                  <a:pt x="8634" y="25477"/>
                  <a:pt x="8906" y="25482"/>
                  <a:pt x="9164" y="25495"/>
                </a:cubicBezTo>
                <a:cubicBezTo>
                  <a:pt x="9297" y="25502"/>
                  <a:pt x="9435" y="25506"/>
                  <a:pt x="9574" y="25506"/>
                </a:cubicBezTo>
                <a:cubicBezTo>
                  <a:pt x="10420" y="25506"/>
                  <a:pt x="11325" y="25346"/>
                  <a:pt x="11667" y="24611"/>
                </a:cubicBezTo>
                <a:cubicBezTo>
                  <a:pt x="12097" y="23696"/>
                  <a:pt x="11224" y="22658"/>
                  <a:pt x="10278" y="22300"/>
                </a:cubicBezTo>
                <a:cubicBezTo>
                  <a:pt x="9333" y="21943"/>
                  <a:pt x="8260" y="21950"/>
                  <a:pt x="7366" y="21475"/>
                </a:cubicBezTo>
                <a:cubicBezTo>
                  <a:pt x="5440" y="20454"/>
                  <a:pt x="5220" y="17834"/>
                  <a:pt x="5189" y="15654"/>
                </a:cubicBezTo>
                <a:cubicBezTo>
                  <a:pt x="5121" y="11222"/>
                  <a:pt x="4801" y="6796"/>
                  <a:pt x="4234" y="2406"/>
                </a:cubicBezTo>
                <a:cubicBezTo>
                  <a:pt x="4103" y="1398"/>
                  <a:pt x="3742" y="160"/>
                  <a:pt x="2738" y="12"/>
                </a:cubicBezTo>
                <a:cubicBezTo>
                  <a:pt x="2680" y="4"/>
                  <a:pt x="2623" y="0"/>
                  <a:pt x="25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2" name="Google Shape;432;p28"/>
          <p:cNvGrpSpPr/>
          <p:nvPr/>
        </p:nvGrpSpPr>
        <p:grpSpPr>
          <a:xfrm flipH="1" rot="9184879">
            <a:off x="4170303" y="-499136"/>
            <a:ext cx="1295878" cy="907086"/>
            <a:chOff x="3535000" y="189900"/>
            <a:chExt cx="1295951" cy="907137"/>
          </a:xfrm>
        </p:grpSpPr>
        <p:sp>
          <p:nvSpPr>
            <p:cNvPr id="433" name="Google Shape;433;p28"/>
            <p:cNvSpPr/>
            <p:nvPr/>
          </p:nvSpPr>
          <p:spPr>
            <a:xfrm>
              <a:off x="3535000" y="189900"/>
              <a:ext cx="1282019" cy="907137"/>
            </a:xfrm>
            <a:custGeom>
              <a:rect b="b" l="l" r="r" t="t"/>
              <a:pathLst>
                <a:path extrusionOk="0" h="17708" w="25026">
                  <a:moveTo>
                    <a:pt x="13532" y="1"/>
                  </a:moveTo>
                  <a:cubicBezTo>
                    <a:pt x="12531" y="1"/>
                    <a:pt x="11530" y="131"/>
                    <a:pt x="10567" y="392"/>
                  </a:cubicBezTo>
                  <a:cubicBezTo>
                    <a:pt x="7049" y="1348"/>
                    <a:pt x="4075" y="3923"/>
                    <a:pt x="2325" y="7121"/>
                  </a:cubicBezTo>
                  <a:cubicBezTo>
                    <a:pt x="578" y="10319"/>
                    <a:pt x="0" y="14084"/>
                    <a:pt x="365" y="17708"/>
                  </a:cubicBezTo>
                  <a:lnTo>
                    <a:pt x="6251" y="17708"/>
                  </a:lnTo>
                  <a:cubicBezTo>
                    <a:pt x="6011" y="14586"/>
                    <a:pt x="6313" y="11625"/>
                    <a:pt x="8191" y="9115"/>
                  </a:cubicBezTo>
                  <a:cubicBezTo>
                    <a:pt x="9560" y="7287"/>
                    <a:pt x="11845" y="6059"/>
                    <a:pt x="14076" y="6059"/>
                  </a:cubicBezTo>
                  <a:cubicBezTo>
                    <a:pt x="14904" y="6059"/>
                    <a:pt x="15724" y="6228"/>
                    <a:pt x="16488" y="6598"/>
                  </a:cubicBezTo>
                  <a:cubicBezTo>
                    <a:pt x="18331" y="7496"/>
                    <a:pt x="19541" y="9380"/>
                    <a:pt x="20105" y="11350"/>
                  </a:cubicBezTo>
                  <a:cubicBezTo>
                    <a:pt x="20669" y="13324"/>
                    <a:pt x="20669" y="15407"/>
                    <a:pt x="20665" y="17457"/>
                  </a:cubicBezTo>
                  <a:cubicBezTo>
                    <a:pt x="22048" y="17498"/>
                    <a:pt x="23633" y="17539"/>
                    <a:pt x="25015" y="17581"/>
                  </a:cubicBezTo>
                  <a:cubicBezTo>
                    <a:pt x="25025" y="14923"/>
                    <a:pt x="25008" y="12244"/>
                    <a:pt x="24444" y="9645"/>
                  </a:cubicBezTo>
                  <a:cubicBezTo>
                    <a:pt x="23884" y="7045"/>
                    <a:pt x="22732" y="4508"/>
                    <a:pt x="20779" y="2706"/>
                  </a:cubicBezTo>
                  <a:cubicBezTo>
                    <a:pt x="18834" y="911"/>
                    <a:pt x="16184" y="1"/>
                    <a:pt x="135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4323236" y="241641"/>
              <a:ext cx="111112" cy="247583"/>
            </a:xfrm>
            <a:custGeom>
              <a:rect b="b" l="l" r="r" t="t"/>
              <a:pathLst>
                <a:path extrusionOk="0" h="4833" w="2169">
                  <a:moveTo>
                    <a:pt x="1762" y="0"/>
                  </a:moveTo>
                  <a:cubicBezTo>
                    <a:pt x="1672" y="0"/>
                    <a:pt x="1584" y="46"/>
                    <a:pt x="1530" y="155"/>
                  </a:cubicBezTo>
                  <a:lnTo>
                    <a:pt x="1534" y="155"/>
                  </a:lnTo>
                  <a:cubicBezTo>
                    <a:pt x="870" y="1527"/>
                    <a:pt x="372" y="2968"/>
                    <a:pt x="48" y="4453"/>
                  </a:cubicBezTo>
                  <a:cubicBezTo>
                    <a:pt x="1" y="4683"/>
                    <a:pt x="192" y="4833"/>
                    <a:pt x="370" y="4833"/>
                  </a:cubicBezTo>
                  <a:cubicBezTo>
                    <a:pt x="488" y="4833"/>
                    <a:pt x="600" y="4767"/>
                    <a:pt x="633" y="4615"/>
                  </a:cubicBezTo>
                  <a:cubicBezTo>
                    <a:pt x="942" y="3178"/>
                    <a:pt x="1413" y="1785"/>
                    <a:pt x="2053" y="461"/>
                  </a:cubicBezTo>
                  <a:cubicBezTo>
                    <a:pt x="2169" y="220"/>
                    <a:pt x="1960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4412064" y="317561"/>
              <a:ext cx="149174" cy="197636"/>
            </a:xfrm>
            <a:custGeom>
              <a:rect b="b" l="l" r="r" t="t"/>
              <a:pathLst>
                <a:path extrusionOk="0" h="3858" w="2912">
                  <a:moveTo>
                    <a:pt x="2566" y="0"/>
                  </a:moveTo>
                  <a:cubicBezTo>
                    <a:pt x="2489" y="0"/>
                    <a:pt x="2413" y="27"/>
                    <a:pt x="2361" y="87"/>
                  </a:cubicBezTo>
                  <a:cubicBezTo>
                    <a:pt x="1505" y="1115"/>
                    <a:pt x="756" y="2222"/>
                    <a:pt x="126" y="3401"/>
                  </a:cubicBezTo>
                  <a:cubicBezTo>
                    <a:pt x="1" y="3639"/>
                    <a:pt x="211" y="3858"/>
                    <a:pt x="413" y="3858"/>
                  </a:cubicBezTo>
                  <a:cubicBezTo>
                    <a:pt x="504" y="3858"/>
                    <a:pt x="593" y="3814"/>
                    <a:pt x="649" y="3707"/>
                  </a:cubicBezTo>
                  <a:cubicBezTo>
                    <a:pt x="1251" y="2573"/>
                    <a:pt x="1966" y="1500"/>
                    <a:pt x="2788" y="513"/>
                  </a:cubicBezTo>
                  <a:cubicBezTo>
                    <a:pt x="2894" y="389"/>
                    <a:pt x="2912" y="210"/>
                    <a:pt x="2788" y="87"/>
                  </a:cubicBezTo>
                  <a:cubicBezTo>
                    <a:pt x="2733" y="31"/>
                    <a:pt x="2649" y="0"/>
                    <a:pt x="2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4482553" y="402241"/>
              <a:ext cx="177093" cy="153939"/>
            </a:xfrm>
            <a:custGeom>
              <a:rect b="b" l="l" r="r" t="t"/>
              <a:pathLst>
                <a:path extrusionOk="0" h="3005" w="3457">
                  <a:moveTo>
                    <a:pt x="3008" y="1"/>
                  </a:moveTo>
                  <a:cubicBezTo>
                    <a:pt x="2940" y="1"/>
                    <a:pt x="2870" y="25"/>
                    <a:pt x="2808" y="84"/>
                  </a:cubicBezTo>
                  <a:cubicBezTo>
                    <a:pt x="1945" y="889"/>
                    <a:pt x="1082" y="1693"/>
                    <a:pt x="222" y="2494"/>
                  </a:cubicBezTo>
                  <a:cubicBezTo>
                    <a:pt x="0" y="2700"/>
                    <a:pt x="209" y="3004"/>
                    <a:pt x="447" y="3004"/>
                  </a:cubicBezTo>
                  <a:cubicBezTo>
                    <a:pt x="515" y="3004"/>
                    <a:pt x="585" y="2980"/>
                    <a:pt x="648" y="2921"/>
                  </a:cubicBezTo>
                  <a:cubicBezTo>
                    <a:pt x="1508" y="2120"/>
                    <a:pt x="2371" y="1315"/>
                    <a:pt x="3234" y="510"/>
                  </a:cubicBezTo>
                  <a:cubicBezTo>
                    <a:pt x="3456" y="304"/>
                    <a:pt x="3245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4512060" y="501368"/>
              <a:ext cx="194306" cy="150916"/>
            </a:xfrm>
            <a:custGeom>
              <a:rect b="b" l="l" r="r" t="t"/>
              <a:pathLst>
                <a:path extrusionOk="0" h="2946" w="3793">
                  <a:moveTo>
                    <a:pt x="3431" y="1"/>
                  </a:moveTo>
                  <a:cubicBezTo>
                    <a:pt x="3382" y="1"/>
                    <a:pt x="3335" y="14"/>
                    <a:pt x="3294" y="44"/>
                  </a:cubicBezTo>
                  <a:cubicBezTo>
                    <a:pt x="2263" y="824"/>
                    <a:pt x="1231" y="1601"/>
                    <a:pt x="200" y="2378"/>
                  </a:cubicBezTo>
                  <a:cubicBezTo>
                    <a:pt x="69" y="2478"/>
                    <a:pt x="0" y="2640"/>
                    <a:pt x="90" y="2791"/>
                  </a:cubicBezTo>
                  <a:cubicBezTo>
                    <a:pt x="142" y="2881"/>
                    <a:pt x="255" y="2946"/>
                    <a:pt x="363" y="2946"/>
                  </a:cubicBezTo>
                  <a:cubicBezTo>
                    <a:pt x="413" y="2946"/>
                    <a:pt x="461" y="2932"/>
                    <a:pt x="502" y="2901"/>
                  </a:cubicBezTo>
                  <a:cubicBezTo>
                    <a:pt x="1534" y="2124"/>
                    <a:pt x="2565" y="1343"/>
                    <a:pt x="3597" y="566"/>
                  </a:cubicBezTo>
                  <a:cubicBezTo>
                    <a:pt x="3728" y="467"/>
                    <a:pt x="3793" y="305"/>
                    <a:pt x="3707" y="154"/>
                  </a:cubicBezTo>
                  <a:cubicBezTo>
                    <a:pt x="3655" y="66"/>
                    <a:pt x="3540" y="1"/>
                    <a:pt x="3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4552580" y="623650"/>
              <a:ext cx="213158" cy="135292"/>
            </a:xfrm>
            <a:custGeom>
              <a:rect b="b" l="l" r="r" t="t"/>
              <a:pathLst>
                <a:path extrusionOk="0" h="2641" w="4161">
                  <a:moveTo>
                    <a:pt x="3729" y="0"/>
                  </a:moveTo>
                  <a:cubicBezTo>
                    <a:pt x="3681" y="0"/>
                    <a:pt x="3629" y="14"/>
                    <a:pt x="3576" y="46"/>
                  </a:cubicBezTo>
                  <a:cubicBezTo>
                    <a:pt x="2476" y="720"/>
                    <a:pt x="1379" y="1398"/>
                    <a:pt x="279" y="2072"/>
                  </a:cubicBezTo>
                  <a:cubicBezTo>
                    <a:pt x="1" y="2242"/>
                    <a:pt x="171" y="2640"/>
                    <a:pt x="429" y="2640"/>
                  </a:cubicBezTo>
                  <a:cubicBezTo>
                    <a:pt x="478" y="2640"/>
                    <a:pt x="529" y="2626"/>
                    <a:pt x="581" y="2594"/>
                  </a:cubicBezTo>
                  <a:cubicBezTo>
                    <a:pt x="1682" y="1917"/>
                    <a:pt x="2782" y="1243"/>
                    <a:pt x="3882" y="569"/>
                  </a:cubicBezTo>
                  <a:cubicBezTo>
                    <a:pt x="4160" y="398"/>
                    <a:pt x="3989" y="0"/>
                    <a:pt x="3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4596943" y="786248"/>
              <a:ext cx="180936" cy="86984"/>
            </a:xfrm>
            <a:custGeom>
              <a:rect b="b" l="l" r="r" t="t"/>
              <a:pathLst>
                <a:path extrusionOk="0" h="1698" w="3532">
                  <a:moveTo>
                    <a:pt x="3194" y="0"/>
                  </a:moveTo>
                  <a:cubicBezTo>
                    <a:pt x="3167" y="0"/>
                    <a:pt x="3139" y="5"/>
                    <a:pt x="3112" y="15"/>
                  </a:cubicBezTo>
                  <a:cubicBezTo>
                    <a:pt x="2160" y="376"/>
                    <a:pt x="1208" y="741"/>
                    <a:pt x="259" y="1102"/>
                  </a:cubicBezTo>
                  <a:cubicBezTo>
                    <a:pt x="104" y="1160"/>
                    <a:pt x="1" y="1305"/>
                    <a:pt x="45" y="1473"/>
                  </a:cubicBezTo>
                  <a:cubicBezTo>
                    <a:pt x="79" y="1592"/>
                    <a:pt x="207" y="1698"/>
                    <a:pt x="336" y="1698"/>
                  </a:cubicBezTo>
                  <a:cubicBezTo>
                    <a:pt x="363" y="1698"/>
                    <a:pt x="390" y="1693"/>
                    <a:pt x="417" y="1683"/>
                  </a:cubicBezTo>
                  <a:cubicBezTo>
                    <a:pt x="1369" y="1322"/>
                    <a:pt x="2322" y="957"/>
                    <a:pt x="3274" y="596"/>
                  </a:cubicBezTo>
                  <a:cubicBezTo>
                    <a:pt x="3425" y="538"/>
                    <a:pt x="3532" y="393"/>
                    <a:pt x="3484" y="225"/>
                  </a:cubicBezTo>
                  <a:cubicBezTo>
                    <a:pt x="3453" y="106"/>
                    <a:pt x="3325" y="0"/>
                    <a:pt x="3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611748" y="934861"/>
              <a:ext cx="176889" cy="50100"/>
            </a:xfrm>
            <a:custGeom>
              <a:rect b="b" l="l" r="r" t="t"/>
              <a:pathLst>
                <a:path extrusionOk="0" h="978" w="3453">
                  <a:moveTo>
                    <a:pt x="3180" y="0"/>
                  </a:moveTo>
                  <a:cubicBezTo>
                    <a:pt x="3170" y="0"/>
                    <a:pt x="3160" y="1"/>
                    <a:pt x="3150" y="2"/>
                  </a:cubicBezTo>
                  <a:cubicBezTo>
                    <a:pt x="2201" y="126"/>
                    <a:pt x="1252" y="250"/>
                    <a:pt x="303" y="374"/>
                  </a:cubicBezTo>
                  <a:cubicBezTo>
                    <a:pt x="141" y="394"/>
                    <a:pt x="0" y="498"/>
                    <a:pt x="0" y="673"/>
                  </a:cubicBezTo>
                  <a:cubicBezTo>
                    <a:pt x="0" y="813"/>
                    <a:pt x="123" y="977"/>
                    <a:pt x="276" y="977"/>
                  </a:cubicBezTo>
                  <a:cubicBezTo>
                    <a:pt x="285" y="977"/>
                    <a:pt x="294" y="977"/>
                    <a:pt x="303" y="975"/>
                  </a:cubicBezTo>
                  <a:cubicBezTo>
                    <a:pt x="1252" y="852"/>
                    <a:pt x="2201" y="728"/>
                    <a:pt x="3150" y="604"/>
                  </a:cubicBezTo>
                  <a:cubicBezTo>
                    <a:pt x="3312" y="583"/>
                    <a:pt x="3453" y="480"/>
                    <a:pt x="3453" y="302"/>
                  </a:cubicBezTo>
                  <a:cubicBezTo>
                    <a:pt x="3453" y="166"/>
                    <a:pt x="3332" y="0"/>
                    <a:pt x="3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563287" y="1030863"/>
              <a:ext cx="267664" cy="46566"/>
            </a:xfrm>
            <a:custGeom>
              <a:rect b="b" l="l" r="r" t="t"/>
              <a:pathLst>
                <a:path extrusionOk="0" h="909" w="5225">
                  <a:moveTo>
                    <a:pt x="4760" y="1"/>
                  </a:moveTo>
                  <a:cubicBezTo>
                    <a:pt x="4741" y="1"/>
                    <a:pt x="4722" y="2"/>
                    <a:pt x="4701" y="6"/>
                  </a:cubicBezTo>
                  <a:cubicBezTo>
                    <a:pt x="3541" y="208"/>
                    <a:pt x="2368" y="306"/>
                    <a:pt x="1192" y="306"/>
                  </a:cubicBezTo>
                  <a:cubicBezTo>
                    <a:pt x="924" y="306"/>
                    <a:pt x="657" y="301"/>
                    <a:pt x="389" y="291"/>
                  </a:cubicBezTo>
                  <a:cubicBezTo>
                    <a:pt x="384" y="291"/>
                    <a:pt x="379" y="291"/>
                    <a:pt x="373" y="291"/>
                  </a:cubicBezTo>
                  <a:cubicBezTo>
                    <a:pt x="1" y="291"/>
                    <a:pt x="6" y="879"/>
                    <a:pt x="389" y="893"/>
                  </a:cubicBezTo>
                  <a:cubicBezTo>
                    <a:pt x="657" y="903"/>
                    <a:pt x="925" y="909"/>
                    <a:pt x="1193" y="909"/>
                  </a:cubicBezTo>
                  <a:cubicBezTo>
                    <a:pt x="2423" y="909"/>
                    <a:pt x="3649" y="799"/>
                    <a:pt x="4863" y="590"/>
                  </a:cubicBezTo>
                  <a:cubicBezTo>
                    <a:pt x="5224" y="525"/>
                    <a:pt x="5099" y="1"/>
                    <a:pt x="4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28"/>
          <p:cNvGrpSpPr/>
          <p:nvPr/>
        </p:nvGrpSpPr>
        <p:grpSpPr>
          <a:xfrm flipH="1">
            <a:off x="8722877" y="1913898"/>
            <a:ext cx="454363" cy="475804"/>
            <a:chOff x="2051100" y="1889075"/>
            <a:chExt cx="724200" cy="758375"/>
          </a:xfrm>
        </p:grpSpPr>
        <p:sp>
          <p:nvSpPr>
            <p:cNvPr id="443" name="Google Shape;443;p28"/>
            <p:cNvSpPr/>
            <p:nvPr/>
          </p:nvSpPr>
          <p:spPr>
            <a:xfrm>
              <a:off x="2212848" y="1889075"/>
              <a:ext cx="465205" cy="536238"/>
            </a:xfrm>
            <a:custGeom>
              <a:rect b="b" l="l" r="r" t="t"/>
              <a:pathLst>
                <a:path extrusionOk="0" h="5994" w="5200">
                  <a:moveTo>
                    <a:pt x="2318" y="1208"/>
                  </a:moveTo>
                  <a:cubicBezTo>
                    <a:pt x="2552" y="1208"/>
                    <a:pt x="2817" y="1304"/>
                    <a:pt x="3027" y="1493"/>
                  </a:cubicBezTo>
                  <a:cubicBezTo>
                    <a:pt x="3542" y="1957"/>
                    <a:pt x="3948" y="2800"/>
                    <a:pt x="3941" y="3549"/>
                  </a:cubicBezTo>
                  <a:cubicBezTo>
                    <a:pt x="3938" y="3849"/>
                    <a:pt x="3841" y="4189"/>
                    <a:pt x="3680" y="4402"/>
                  </a:cubicBezTo>
                  <a:cubicBezTo>
                    <a:pt x="3560" y="4560"/>
                    <a:pt x="3487" y="4612"/>
                    <a:pt x="3329" y="4698"/>
                  </a:cubicBezTo>
                  <a:cubicBezTo>
                    <a:pt x="3323" y="4701"/>
                    <a:pt x="3300" y="4710"/>
                    <a:pt x="3281" y="4719"/>
                  </a:cubicBezTo>
                  <a:lnTo>
                    <a:pt x="3281" y="4719"/>
                  </a:lnTo>
                  <a:cubicBezTo>
                    <a:pt x="3254" y="4726"/>
                    <a:pt x="3184" y="4750"/>
                    <a:pt x="3184" y="4750"/>
                  </a:cubicBezTo>
                  <a:lnTo>
                    <a:pt x="3184" y="4750"/>
                  </a:lnTo>
                  <a:cubicBezTo>
                    <a:pt x="3184" y="4750"/>
                    <a:pt x="3184" y="4749"/>
                    <a:pt x="3185" y="4749"/>
                  </a:cubicBezTo>
                  <a:lnTo>
                    <a:pt x="3185" y="4749"/>
                  </a:lnTo>
                  <a:cubicBezTo>
                    <a:pt x="3147" y="4760"/>
                    <a:pt x="3113" y="4767"/>
                    <a:pt x="3075" y="4777"/>
                  </a:cubicBezTo>
                  <a:cubicBezTo>
                    <a:pt x="3068" y="4779"/>
                    <a:pt x="3062" y="4780"/>
                    <a:pt x="3057" y="4781"/>
                  </a:cubicBezTo>
                  <a:lnTo>
                    <a:pt x="3057" y="4781"/>
                  </a:lnTo>
                  <a:cubicBezTo>
                    <a:pt x="3055" y="4781"/>
                    <a:pt x="3049" y="4780"/>
                    <a:pt x="3040" y="4780"/>
                  </a:cubicBezTo>
                  <a:cubicBezTo>
                    <a:pt x="2965" y="4784"/>
                    <a:pt x="2889" y="4784"/>
                    <a:pt x="2813" y="4784"/>
                  </a:cubicBezTo>
                  <a:cubicBezTo>
                    <a:pt x="2800" y="4782"/>
                    <a:pt x="2769" y="4778"/>
                    <a:pt x="2748" y="4775"/>
                  </a:cubicBezTo>
                  <a:lnTo>
                    <a:pt x="2748" y="4775"/>
                  </a:lnTo>
                  <a:cubicBezTo>
                    <a:pt x="2719" y="4770"/>
                    <a:pt x="2691" y="4765"/>
                    <a:pt x="2662" y="4760"/>
                  </a:cubicBezTo>
                  <a:cubicBezTo>
                    <a:pt x="2586" y="4743"/>
                    <a:pt x="2514" y="4715"/>
                    <a:pt x="2439" y="4694"/>
                  </a:cubicBezTo>
                  <a:cubicBezTo>
                    <a:pt x="2431" y="4693"/>
                    <a:pt x="2403" y="4682"/>
                    <a:pt x="2390" y="4677"/>
                  </a:cubicBezTo>
                  <a:lnTo>
                    <a:pt x="2390" y="4677"/>
                  </a:lnTo>
                  <a:cubicBezTo>
                    <a:pt x="2347" y="4656"/>
                    <a:pt x="2305" y="4634"/>
                    <a:pt x="2263" y="4612"/>
                  </a:cubicBezTo>
                  <a:cubicBezTo>
                    <a:pt x="1992" y="4467"/>
                    <a:pt x="1809" y="4302"/>
                    <a:pt x="1668" y="4072"/>
                  </a:cubicBezTo>
                  <a:cubicBezTo>
                    <a:pt x="1232" y="3371"/>
                    <a:pt x="1282" y="2496"/>
                    <a:pt x="1491" y="1690"/>
                  </a:cubicBezTo>
                  <a:lnTo>
                    <a:pt x="1491" y="1690"/>
                  </a:lnTo>
                  <a:cubicBezTo>
                    <a:pt x="1604" y="1639"/>
                    <a:pt x="1703" y="1555"/>
                    <a:pt x="1775" y="1445"/>
                  </a:cubicBezTo>
                  <a:cubicBezTo>
                    <a:pt x="1783" y="1433"/>
                    <a:pt x="1790" y="1423"/>
                    <a:pt x="1795" y="1415"/>
                  </a:cubicBezTo>
                  <a:lnTo>
                    <a:pt x="1795" y="1415"/>
                  </a:lnTo>
                  <a:cubicBezTo>
                    <a:pt x="1818" y="1392"/>
                    <a:pt x="1841" y="1369"/>
                    <a:pt x="1864" y="1349"/>
                  </a:cubicBezTo>
                  <a:lnTo>
                    <a:pt x="1864" y="1349"/>
                  </a:lnTo>
                  <a:cubicBezTo>
                    <a:pt x="1843" y="1369"/>
                    <a:pt x="1835" y="1376"/>
                    <a:pt x="1835" y="1376"/>
                  </a:cubicBezTo>
                  <a:cubicBezTo>
                    <a:pt x="1836" y="1376"/>
                    <a:pt x="1883" y="1333"/>
                    <a:pt x="1902" y="1321"/>
                  </a:cubicBezTo>
                  <a:cubicBezTo>
                    <a:pt x="1933" y="1304"/>
                    <a:pt x="1966" y="1284"/>
                    <a:pt x="2000" y="1267"/>
                  </a:cubicBezTo>
                  <a:lnTo>
                    <a:pt x="2000" y="1267"/>
                  </a:lnTo>
                  <a:cubicBezTo>
                    <a:pt x="2004" y="1266"/>
                    <a:pt x="2009" y="1265"/>
                    <a:pt x="2016" y="1263"/>
                  </a:cubicBezTo>
                  <a:cubicBezTo>
                    <a:pt x="2053" y="1249"/>
                    <a:pt x="2091" y="1239"/>
                    <a:pt x="2129" y="1228"/>
                  </a:cubicBezTo>
                  <a:cubicBezTo>
                    <a:pt x="2136" y="1227"/>
                    <a:pt x="2168" y="1220"/>
                    <a:pt x="2191" y="1215"/>
                  </a:cubicBezTo>
                  <a:lnTo>
                    <a:pt x="2191" y="1215"/>
                  </a:lnTo>
                  <a:cubicBezTo>
                    <a:pt x="2219" y="1215"/>
                    <a:pt x="2304" y="1208"/>
                    <a:pt x="2318" y="1208"/>
                  </a:cubicBezTo>
                  <a:close/>
                  <a:moveTo>
                    <a:pt x="2332" y="0"/>
                  </a:moveTo>
                  <a:cubicBezTo>
                    <a:pt x="2317" y="0"/>
                    <a:pt x="2302" y="1"/>
                    <a:pt x="2287" y="1"/>
                  </a:cubicBezTo>
                  <a:cubicBezTo>
                    <a:pt x="1655" y="15"/>
                    <a:pt x="1080" y="303"/>
                    <a:pt x="730" y="836"/>
                  </a:cubicBezTo>
                  <a:cubicBezTo>
                    <a:pt x="721" y="850"/>
                    <a:pt x="713" y="863"/>
                    <a:pt x="705" y="877"/>
                  </a:cubicBezTo>
                  <a:lnTo>
                    <a:pt x="705" y="877"/>
                  </a:lnTo>
                  <a:cubicBezTo>
                    <a:pt x="539" y="947"/>
                    <a:pt x="403" y="1089"/>
                    <a:pt x="351" y="1273"/>
                  </a:cubicBezTo>
                  <a:cubicBezTo>
                    <a:pt x="49" y="2367"/>
                    <a:pt x="1" y="3608"/>
                    <a:pt x="585" y="4619"/>
                  </a:cubicBezTo>
                  <a:cubicBezTo>
                    <a:pt x="1047" y="5414"/>
                    <a:pt x="1962" y="5994"/>
                    <a:pt x="2892" y="5994"/>
                  </a:cubicBezTo>
                  <a:cubicBezTo>
                    <a:pt x="2931" y="5994"/>
                    <a:pt x="2970" y="5993"/>
                    <a:pt x="3009" y="5991"/>
                  </a:cubicBezTo>
                  <a:cubicBezTo>
                    <a:pt x="4206" y="5925"/>
                    <a:pt x="5004" y="4952"/>
                    <a:pt x="5131" y="3811"/>
                  </a:cubicBezTo>
                  <a:cubicBezTo>
                    <a:pt x="5200" y="3185"/>
                    <a:pt x="5038" y="2563"/>
                    <a:pt x="4794" y="1992"/>
                  </a:cubicBezTo>
                  <a:cubicBezTo>
                    <a:pt x="4581" y="1503"/>
                    <a:pt x="4299" y="1026"/>
                    <a:pt x="3903" y="661"/>
                  </a:cubicBezTo>
                  <a:cubicBezTo>
                    <a:pt x="3474" y="265"/>
                    <a:pt x="2927" y="0"/>
                    <a:pt x="2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2051100" y="2344350"/>
              <a:ext cx="139114" cy="108429"/>
            </a:xfrm>
            <a:custGeom>
              <a:rect b="b" l="l" r="r" t="t"/>
              <a:pathLst>
                <a:path extrusionOk="0" h="1212" w="1555">
                  <a:moveTo>
                    <a:pt x="777" y="1"/>
                  </a:moveTo>
                  <a:cubicBezTo>
                    <a:pt x="0" y="1"/>
                    <a:pt x="0" y="1211"/>
                    <a:pt x="777" y="1211"/>
                  </a:cubicBezTo>
                  <a:cubicBezTo>
                    <a:pt x="1554" y="1211"/>
                    <a:pt x="1554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2148614" y="2495990"/>
              <a:ext cx="139114" cy="108429"/>
            </a:xfrm>
            <a:custGeom>
              <a:rect b="b" l="l" r="r" t="t"/>
              <a:pathLst>
                <a:path extrusionOk="0" h="1212" w="1555">
                  <a:moveTo>
                    <a:pt x="777" y="1"/>
                  </a:moveTo>
                  <a:cubicBezTo>
                    <a:pt x="0" y="1"/>
                    <a:pt x="0" y="1211"/>
                    <a:pt x="777" y="1211"/>
                  </a:cubicBezTo>
                  <a:cubicBezTo>
                    <a:pt x="1554" y="1211"/>
                    <a:pt x="1554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2408503" y="2539379"/>
              <a:ext cx="139114" cy="10807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2635828" y="2452958"/>
              <a:ext cx="139472" cy="10807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7"/>
                    <a:pt x="781" y="1207"/>
                  </a:cubicBezTo>
                  <a:cubicBezTo>
                    <a:pt x="1558" y="1207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8" name="Google Shape;448;p28"/>
          <p:cNvSpPr/>
          <p:nvPr/>
        </p:nvSpPr>
        <p:spPr>
          <a:xfrm flipH="1">
            <a:off x="6348850" y="200525"/>
            <a:ext cx="1204143" cy="293901"/>
          </a:xfrm>
          <a:custGeom>
            <a:rect b="b" l="l" r="r" t="t"/>
            <a:pathLst>
              <a:path extrusionOk="0" h="5963" w="24431">
                <a:moveTo>
                  <a:pt x="14912" y="1"/>
                </a:moveTo>
                <a:cubicBezTo>
                  <a:pt x="13709" y="1"/>
                  <a:pt x="12763" y="862"/>
                  <a:pt x="12059" y="1755"/>
                </a:cubicBezTo>
                <a:cubicBezTo>
                  <a:pt x="11712" y="2195"/>
                  <a:pt x="11406" y="2659"/>
                  <a:pt x="11035" y="3078"/>
                </a:cubicBezTo>
                <a:cubicBezTo>
                  <a:pt x="10711" y="3443"/>
                  <a:pt x="10306" y="3821"/>
                  <a:pt x="9896" y="3990"/>
                </a:cubicBezTo>
                <a:cubicBezTo>
                  <a:pt x="9660" y="4086"/>
                  <a:pt x="9509" y="4104"/>
                  <a:pt x="9294" y="4104"/>
                </a:cubicBezTo>
                <a:cubicBezTo>
                  <a:pt x="9271" y="4104"/>
                  <a:pt x="9247" y="4103"/>
                  <a:pt x="9222" y="4103"/>
                </a:cubicBezTo>
                <a:cubicBezTo>
                  <a:pt x="9213" y="4103"/>
                  <a:pt x="9148" y="4094"/>
                  <a:pt x="9148" y="4094"/>
                </a:cubicBezTo>
                <a:lnTo>
                  <a:pt x="9148" y="4094"/>
                </a:lnTo>
                <a:cubicBezTo>
                  <a:pt x="9147" y="4094"/>
                  <a:pt x="9157" y="4096"/>
                  <a:pt x="9185" y="4100"/>
                </a:cubicBezTo>
                <a:cubicBezTo>
                  <a:pt x="9123" y="4093"/>
                  <a:pt x="9064" y="4079"/>
                  <a:pt x="9002" y="4062"/>
                </a:cubicBezTo>
                <a:cubicBezTo>
                  <a:pt x="8947" y="4048"/>
                  <a:pt x="8889" y="4031"/>
                  <a:pt x="8830" y="4010"/>
                </a:cubicBezTo>
                <a:cubicBezTo>
                  <a:pt x="8815" y="4004"/>
                  <a:pt x="8805" y="4000"/>
                  <a:pt x="8798" y="3998"/>
                </a:cubicBezTo>
                <a:lnTo>
                  <a:pt x="8798" y="3998"/>
                </a:lnTo>
                <a:cubicBezTo>
                  <a:pt x="8792" y="3994"/>
                  <a:pt x="8780" y="3987"/>
                  <a:pt x="8758" y="3976"/>
                </a:cubicBezTo>
                <a:cubicBezTo>
                  <a:pt x="8373" y="3773"/>
                  <a:pt x="8129" y="3529"/>
                  <a:pt x="7809" y="3157"/>
                </a:cubicBezTo>
                <a:cubicBezTo>
                  <a:pt x="7156" y="2398"/>
                  <a:pt x="6613" y="1521"/>
                  <a:pt x="5732" y="995"/>
                </a:cubicBezTo>
                <a:cubicBezTo>
                  <a:pt x="5152" y="646"/>
                  <a:pt x="4471" y="469"/>
                  <a:pt x="3791" y="469"/>
                </a:cubicBezTo>
                <a:cubicBezTo>
                  <a:pt x="3117" y="469"/>
                  <a:pt x="2444" y="642"/>
                  <a:pt x="1871" y="995"/>
                </a:cubicBezTo>
                <a:cubicBezTo>
                  <a:pt x="716" y="1703"/>
                  <a:pt x="1" y="3058"/>
                  <a:pt x="80" y="4412"/>
                </a:cubicBezTo>
                <a:cubicBezTo>
                  <a:pt x="100" y="4739"/>
                  <a:pt x="344" y="5018"/>
                  <a:pt x="685" y="5018"/>
                </a:cubicBezTo>
                <a:cubicBezTo>
                  <a:pt x="998" y="5018"/>
                  <a:pt x="1307" y="4739"/>
                  <a:pt x="1290" y="4412"/>
                </a:cubicBezTo>
                <a:lnTo>
                  <a:pt x="1287" y="4412"/>
                </a:lnTo>
                <a:cubicBezTo>
                  <a:pt x="1228" y="3429"/>
                  <a:pt x="1716" y="2449"/>
                  <a:pt x="2607" y="1961"/>
                </a:cubicBezTo>
                <a:cubicBezTo>
                  <a:pt x="2974" y="1760"/>
                  <a:pt x="3378" y="1674"/>
                  <a:pt x="3792" y="1674"/>
                </a:cubicBezTo>
                <a:cubicBezTo>
                  <a:pt x="3883" y="1674"/>
                  <a:pt x="3974" y="1678"/>
                  <a:pt x="4065" y="1686"/>
                </a:cubicBezTo>
                <a:cubicBezTo>
                  <a:pt x="4268" y="1706"/>
                  <a:pt x="4532" y="1772"/>
                  <a:pt x="4752" y="1854"/>
                </a:cubicBezTo>
                <a:cubicBezTo>
                  <a:pt x="4845" y="1889"/>
                  <a:pt x="4959" y="1944"/>
                  <a:pt x="5059" y="1999"/>
                </a:cubicBezTo>
                <a:cubicBezTo>
                  <a:pt x="5100" y="2023"/>
                  <a:pt x="5144" y="2050"/>
                  <a:pt x="5186" y="2078"/>
                </a:cubicBezTo>
                <a:cubicBezTo>
                  <a:pt x="5230" y="2105"/>
                  <a:pt x="5272" y="2133"/>
                  <a:pt x="5313" y="2160"/>
                </a:cubicBezTo>
                <a:cubicBezTo>
                  <a:pt x="5330" y="2173"/>
                  <a:pt x="5344" y="2183"/>
                  <a:pt x="5354" y="2191"/>
                </a:cubicBezTo>
                <a:lnTo>
                  <a:pt x="5354" y="2191"/>
                </a:lnTo>
                <a:cubicBezTo>
                  <a:pt x="6107" y="2793"/>
                  <a:pt x="6582" y="3663"/>
                  <a:pt x="7256" y="4340"/>
                </a:cubicBezTo>
                <a:cubicBezTo>
                  <a:pt x="7830" y="4917"/>
                  <a:pt x="8570" y="5311"/>
                  <a:pt x="9361" y="5311"/>
                </a:cubicBezTo>
                <a:cubicBezTo>
                  <a:pt x="9598" y="5311"/>
                  <a:pt x="9839" y="5276"/>
                  <a:pt x="10082" y="5200"/>
                </a:cubicBezTo>
                <a:cubicBezTo>
                  <a:pt x="11234" y="4842"/>
                  <a:pt x="12004" y="3845"/>
                  <a:pt x="12685" y="2913"/>
                </a:cubicBezTo>
                <a:cubicBezTo>
                  <a:pt x="12998" y="2483"/>
                  <a:pt x="13335" y="2064"/>
                  <a:pt x="13741" y="1717"/>
                </a:cubicBezTo>
                <a:cubicBezTo>
                  <a:pt x="14082" y="1417"/>
                  <a:pt x="14494" y="1211"/>
                  <a:pt x="14923" y="1211"/>
                </a:cubicBezTo>
                <a:cubicBezTo>
                  <a:pt x="14927" y="1211"/>
                  <a:pt x="14930" y="1211"/>
                  <a:pt x="14934" y="1211"/>
                </a:cubicBezTo>
                <a:cubicBezTo>
                  <a:pt x="15343" y="1211"/>
                  <a:pt x="15742" y="1414"/>
                  <a:pt x="16065" y="1703"/>
                </a:cubicBezTo>
                <a:cubicBezTo>
                  <a:pt x="16460" y="2057"/>
                  <a:pt x="16753" y="2456"/>
                  <a:pt x="17035" y="2900"/>
                </a:cubicBezTo>
                <a:cubicBezTo>
                  <a:pt x="17630" y="3838"/>
                  <a:pt x="18166" y="4829"/>
                  <a:pt x="19101" y="5475"/>
                </a:cubicBezTo>
                <a:cubicBezTo>
                  <a:pt x="19582" y="5810"/>
                  <a:pt x="20112" y="5962"/>
                  <a:pt x="20641" y="5962"/>
                </a:cubicBezTo>
                <a:cubicBezTo>
                  <a:pt x="21411" y="5962"/>
                  <a:pt x="22177" y="5639"/>
                  <a:pt x="22780" y="5083"/>
                </a:cubicBezTo>
                <a:cubicBezTo>
                  <a:pt x="23874" y="4072"/>
                  <a:pt x="24163" y="2556"/>
                  <a:pt x="24383" y="1149"/>
                </a:cubicBezTo>
                <a:cubicBezTo>
                  <a:pt x="24431" y="826"/>
                  <a:pt x="24300" y="499"/>
                  <a:pt x="23960" y="407"/>
                </a:cubicBezTo>
                <a:cubicBezTo>
                  <a:pt x="23914" y="394"/>
                  <a:pt x="23865" y="388"/>
                  <a:pt x="23815" y="388"/>
                </a:cubicBezTo>
                <a:cubicBezTo>
                  <a:pt x="23553" y="388"/>
                  <a:pt x="23260" y="555"/>
                  <a:pt x="23217" y="830"/>
                </a:cubicBezTo>
                <a:cubicBezTo>
                  <a:pt x="23042" y="1975"/>
                  <a:pt x="22873" y="3295"/>
                  <a:pt x="22010" y="4148"/>
                </a:cubicBezTo>
                <a:cubicBezTo>
                  <a:pt x="21670" y="4488"/>
                  <a:pt x="21209" y="4753"/>
                  <a:pt x="20762" y="4770"/>
                </a:cubicBezTo>
                <a:cubicBezTo>
                  <a:pt x="20738" y="4771"/>
                  <a:pt x="20714" y="4772"/>
                  <a:pt x="20691" y="4772"/>
                </a:cubicBezTo>
                <a:cubicBezTo>
                  <a:pt x="20278" y="4772"/>
                  <a:pt x="19898" y="4603"/>
                  <a:pt x="19586" y="4337"/>
                </a:cubicBezTo>
                <a:cubicBezTo>
                  <a:pt x="18778" y="3646"/>
                  <a:pt x="18365" y="2652"/>
                  <a:pt x="17743" y="1796"/>
                </a:cubicBezTo>
                <a:cubicBezTo>
                  <a:pt x="17069" y="871"/>
                  <a:pt x="16151" y="11"/>
                  <a:pt x="14934" y="1"/>
                </a:cubicBezTo>
                <a:cubicBezTo>
                  <a:pt x="14927" y="1"/>
                  <a:pt x="14919" y="1"/>
                  <a:pt x="149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8"/>
          <p:cNvSpPr/>
          <p:nvPr/>
        </p:nvSpPr>
        <p:spPr>
          <a:xfrm flipH="1" rot="-1182542">
            <a:off x="6637103" y="4175816"/>
            <a:ext cx="1172674" cy="286221"/>
          </a:xfrm>
          <a:custGeom>
            <a:rect b="b" l="l" r="r" t="t"/>
            <a:pathLst>
              <a:path extrusionOk="0" h="5963" w="24431">
                <a:moveTo>
                  <a:pt x="14912" y="1"/>
                </a:moveTo>
                <a:cubicBezTo>
                  <a:pt x="13709" y="1"/>
                  <a:pt x="12763" y="862"/>
                  <a:pt x="12059" y="1755"/>
                </a:cubicBezTo>
                <a:cubicBezTo>
                  <a:pt x="11712" y="2195"/>
                  <a:pt x="11406" y="2659"/>
                  <a:pt x="11035" y="3078"/>
                </a:cubicBezTo>
                <a:cubicBezTo>
                  <a:pt x="10711" y="3443"/>
                  <a:pt x="10306" y="3821"/>
                  <a:pt x="9896" y="3990"/>
                </a:cubicBezTo>
                <a:cubicBezTo>
                  <a:pt x="9660" y="4086"/>
                  <a:pt x="9509" y="4104"/>
                  <a:pt x="9294" y="4104"/>
                </a:cubicBezTo>
                <a:cubicBezTo>
                  <a:pt x="9271" y="4104"/>
                  <a:pt x="9247" y="4103"/>
                  <a:pt x="9222" y="4103"/>
                </a:cubicBezTo>
                <a:cubicBezTo>
                  <a:pt x="9213" y="4103"/>
                  <a:pt x="9148" y="4094"/>
                  <a:pt x="9148" y="4094"/>
                </a:cubicBezTo>
                <a:lnTo>
                  <a:pt x="9148" y="4094"/>
                </a:lnTo>
                <a:cubicBezTo>
                  <a:pt x="9147" y="4094"/>
                  <a:pt x="9157" y="4096"/>
                  <a:pt x="9185" y="4100"/>
                </a:cubicBezTo>
                <a:cubicBezTo>
                  <a:pt x="9123" y="4093"/>
                  <a:pt x="9064" y="4079"/>
                  <a:pt x="9002" y="4062"/>
                </a:cubicBezTo>
                <a:cubicBezTo>
                  <a:pt x="8947" y="4048"/>
                  <a:pt x="8889" y="4031"/>
                  <a:pt x="8830" y="4010"/>
                </a:cubicBezTo>
                <a:cubicBezTo>
                  <a:pt x="8815" y="4004"/>
                  <a:pt x="8805" y="4000"/>
                  <a:pt x="8798" y="3998"/>
                </a:cubicBezTo>
                <a:lnTo>
                  <a:pt x="8798" y="3998"/>
                </a:lnTo>
                <a:cubicBezTo>
                  <a:pt x="8792" y="3994"/>
                  <a:pt x="8780" y="3987"/>
                  <a:pt x="8758" y="3976"/>
                </a:cubicBezTo>
                <a:cubicBezTo>
                  <a:pt x="8373" y="3773"/>
                  <a:pt x="8129" y="3529"/>
                  <a:pt x="7809" y="3157"/>
                </a:cubicBezTo>
                <a:cubicBezTo>
                  <a:pt x="7156" y="2398"/>
                  <a:pt x="6613" y="1521"/>
                  <a:pt x="5732" y="995"/>
                </a:cubicBezTo>
                <a:cubicBezTo>
                  <a:pt x="5152" y="646"/>
                  <a:pt x="4471" y="469"/>
                  <a:pt x="3791" y="469"/>
                </a:cubicBezTo>
                <a:cubicBezTo>
                  <a:pt x="3117" y="469"/>
                  <a:pt x="2444" y="642"/>
                  <a:pt x="1871" y="995"/>
                </a:cubicBezTo>
                <a:cubicBezTo>
                  <a:pt x="716" y="1703"/>
                  <a:pt x="1" y="3058"/>
                  <a:pt x="80" y="4412"/>
                </a:cubicBezTo>
                <a:cubicBezTo>
                  <a:pt x="100" y="4739"/>
                  <a:pt x="344" y="5018"/>
                  <a:pt x="685" y="5018"/>
                </a:cubicBezTo>
                <a:cubicBezTo>
                  <a:pt x="998" y="5018"/>
                  <a:pt x="1307" y="4739"/>
                  <a:pt x="1290" y="4412"/>
                </a:cubicBezTo>
                <a:lnTo>
                  <a:pt x="1287" y="4412"/>
                </a:lnTo>
                <a:cubicBezTo>
                  <a:pt x="1228" y="3429"/>
                  <a:pt x="1716" y="2449"/>
                  <a:pt x="2607" y="1961"/>
                </a:cubicBezTo>
                <a:cubicBezTo>
                  <a:pt x="2974" y="1760"/>
                  <a:pt x="3378" y="1674"/>
                  <a:pt x="3792" y="1674"/>
                </a:cubicBezTo>
                <a:cubicBezTo>
                  <a:pt x="3883" y="1674"/>
                  <a:pt x="3974" y="1678"/>
                  <a:pt x="4065" y="1686"/>
                </a:cubicBezTo>
                <a:cubicBezTo>
                  <a:pt x="4268" y="1706"/>
                  <a:pt x="4532" y="1772"/>
                  <a:pt x="4752" y="1854"/>
                </a:cubicBezTo>
                <a:cubicBezTo>
                  <a:pt x="4845" y="1889"/>
                  <a:pt x="4959" y="1944"/>
                  <a:pt x="5059" y="1999"/>
                </a:cubicBezTo>
                <a:cubicBezTo>
                  <a:pt x="5100" y="2023"/>
                  <a:pt x="5144" y="2050"/>
                  <a:pt x="5186" y="2078"/>
                </a:cubicBezTo>
                <a:cubicBezTo>
                  <a:pt x="5230" y="2105"/>
                  <a:pt x="5272" y="2133"/>
                  <a:pt x="5313" y="2160"/>
                </a:cubicBezTo>
                <a:cubicBezTo>
                  <a:pt x="5330" y="2173"/>
                  <a:pt x="5344" y="2183"/>
                  <a:pt x="5354" y="2191"/>
                </a:cubicBezTo>
                <a:lnTo>
                  <a:pt x="5354" y="2191"/>
                </a:lnTo>
                <a:cubicBezTo>
                  <a:pt x="6107" y="2793"/>
                  <a:pt x="6582" y="3663"/>
                  <a:pt x="7256" y="4340"/>
                </a:cubicBezTo>
                <a:cubicBezTo>
                  <a:pt x="7830" y="4917"/>
                  <a:pt x="8570" y="5311"/>
                  <a:pt x="9361" y="5311"/>
                </a:cubicBezTo>
                <a:cubicBezTo>
                  <a:pt x="9598" y="5311"/>
                  <a:pt x="9839" y="5276"/>
                  <a:pt x="10082" y="5200"/>
                </a:cubicBezTo>
                <a:cubicBezTo>
                  <a:pt x="11234" y="4842"/>
                  <a:pt x="12004" y="3845"/>
                  <a:pt x="12685" y="2913"/>
                </a:cubicBezTo>
                <a:cubicBezTo>
                  <a:pt x="12998" y="2483"/>
                  <a:pt x="13335" y="2064"/>
                  <a:pt x="13741" y="1717"/>
                </a:cubicBezTo>
                <a:cubicBezTo>
                  <a:pt x="14082" y="1417"/>
                  <a:pt x="14494" y="1211"/>
                  <a:pt x="14923" y="1211"/>
                </a:cubicBezTo>
                <a:cubicBezTo>
                  <a:pt x="14927" y="1211"/>
                  <a:pt x="14930" y="1211"/>
                  <a:pt x="14934" y="1211"/>
                </a:cubicBezTo>
                <a:cubicBezTo>
                  <a:pt x="15343" y="1211"/>
                  <a:pt x="15742" y="1414"/>
                  <a:pt x="16065" y="1703"/>
                </a:cubicBezTo>
                <a:cubicBezTo>
                  <a:pt x="16460" y="2057"/>
                  <a:pt x="16753" y="2456"/>
                  <a:pt x="17035" y="2900"/>
                </a:cubicBezTo>
                <a:cubicBezTo>
                  <a:pt x="17630" y="3838"/>
                  <a:pt x="18166" y="4829"/>
                  <a:pt x="19101" y="5475"/>
                </a:cubicBezTo>
                <a:cubicBezTo>
                  <a:pt x="19582" y="5810"/>
                  <a:pt x="20112" y="5962"/>
                  <a:pt x="20641" y="5962"/>
                </a:cubicBezTo>
                <a:cubicBezTo>
                  <a:pt x="21411" y="5962"/>
                  <a:pt x="22177" y="5639"/>
                  <a:pt x="22780" y="5083"/>
                </a:cubicBezTo>
                <a:cubicBezTo>
                  <a:pt x="23874" y="4072"/>
                  <a:pt x="24163" y="2556"/>
                  <a:pt x="24383" y="1149"/>
                </a:cubicBezTo>
                <a:cubicBezTo>
                  <a:pt x="24431" y="826"/>
                  <a:pt x="24300" y="499"/>
                  <a:pt x="23960" y="407"/>
                </a:cubicBezTo>
                <a:cubicBezTo>
                  <a:pt x="23914" y="394"/>
                  <a:pt x="23865" y="388"/>
                  <a:pt x="23815" y="388"/>
                </a:cubicBezTo>
                <a:cubicBezTo>
                  <a:pt x="23553" y="388"/>
                  <a:pt x="23260" y="555"/>
                  <a:pt x="23217" y="830"/>
                </a:cubicBezTo>
                <a:cubicBezTo>
                  <a:pt x="23042" y="1975"/>
                  <a:pt x="22873" y="3295"/>
                  <a:pt x="22010" y="4148"/>
                </a:cubicBezTo>
                <a:cubicBezTo>
                  <a:pt x="21670" y="4488"/>
                  <a:pt x="21209" y="4753"/>
                  <a:pt x="20762" y="4770"/>
                </a:cubicBezTo>
                <a:cubicBezTo>
                  <a:pt x="20738" y="4771"/>
                  <a:pt x="20714" y="4772"/>
                  <a:pt x="20691" y="4772"/>
                </a:cubicBezTo>
                <a:cubicBezTo>
                  <a:pt x="20278" y="4772"/>
                  <a:pt x="19898" y="4603"/>
                  <a:pt x="19586" y="4337"/>
                </a:cubicBezTo>
                <a:cubicBezTo>
                  <a:pt x="18778" y="3646"/>
                  <a:pt x="18365" y="2652"/>
                  <a:pt x="17743" y="1796"/>
                </a:cubicBezTo>
                <a:cubicBezTo>
                  <a:pt x="17069" y="871"/>
                  <a:pt x="16151" y="11"/>
                  <a:pt x="14934" y="1"/>
                </a:cubicBezTo>
                <a:cubicBezTo>
                  <a:pt x="14927" y="1"/>
                  <a:pt x="14919" y="1"/>
                  <a:pt x="149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0" name="Google Shape;450;p28"/>
          <p:cNvGrpSpPr/>
          <p:nvPr/>
        </p:nvGrpSpPr>
        <p:grpSpPr>
          <a:xfrm flipH="1">
            <a:off x="-529443" y="1665868"/>
            <a:ext cx="891816" cy="667472"/>
            <a:chOff x="-3877805" y="-133757"/>
            <a:chExt cx="891816" cy="667472"/>
          </a:xfrm>
        </p:grpSpPr>
        <p:sp>
          <p:nvSpPr>
            <p:cNvPr id="451" name="Google Shape;451;p28"/>
            <p:cNvSpPr/>
            <p:nvPr/>
          </p:nvSpPr>
          <p:spPr>
            <a:xfrm>
              <a:off x="-3877570" y="-50128"/>
              <a:ext cx="868951" cy="64993"/>
            </a:xfrm>
            <a:custGeom>
              <a:rect b="b" l="l" r="r" t="t"/>
              <a:pathLst>
                <a:path extrusionOk="0" h="830" w="11097">
                  <a:moveTo>
                    <a:pt x="380" y="1"/>
                  </a:moveTo>
                  <a:cubicBezTo>
                    <a:pt x="1" y="1"/>
                    <a:pt x="4" y="596"/>
                    <a:pt x="389" y="603"/>
                  </a:cubicBezTo>
                  <a:cubicBezTo>
                    <a:pt x="3828" y="678"/>
                    <a:pt x="7270" y="754"/>
                    <a:pt x="10708" y="830"/>
                  </a:cubicBezTo>
                  <a:cubicBezTo>
                    <a:pt x="10712" y="830"/>
                    <a:pt x="10715" y="830"/>
                    <a:pt x="10718" y="830"/>
                  </a:cubicBezTo>
                  <a:cubicBezTo>
                    <a:pt x="11097" y="830"/>
                    <a:pt x="11094" y="235"/>
                    <a:pt x="10708" y="228"/>
                  </a:cubicBezTo>
                  <a:cubicBezTo>
                    <a:pt x="7270" y="152"/>
                    <a:pt x="3828" y="77"/>
                    <a:pt x="389" y="1"/>
                  </a:cubicBezTo>
                  <a:cubicBezTo>
                    <a:pt x="386" y="1"/>
                    <a:pt x="383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-3877805" y="196453"/>
              <a:ext cx="891816" cy="65071"/>
            </a:xfrm>
            <a:custGeom>
              <a:rect b="b" l="l" r="r" t="t"/>
              <a:pathLst>
                <a:path extrusionOk="0" h="831" w="11389">
                  <a:moveTo>
                    <a:pt x="3766" y="0"/>
                  </a:moveTo>
                  <a:cubicBezTo>
                    <a:pt x="2640" y="0"/>
                    <a:pt x="1514" y="17"/>
                    <a:pt x="389" y="50"/>
                  </a:cubicBezTo>
                  <a:cubicBezTo>
                    <a:pt x="7" y="60"/>
                    <a:pt x="1" y="655"/>
                    <a:pt x="379" y="655"/>
                  </a:cubicBezTo>
                  <a:cubicBezTo>
                    <a:pt x="382" y="655"/>
                    <a:pt x="386" y="655"/>
                    <a:pt x="389" y="655"/>
                  </a:cubicBezTo>
                  <a:cubicBezTo>
                    <a:pt x="1532" y="620"/>
                    <a:pt x="2674" y="603"/>
                    <a:pt x="3817" y="603"/>
                  </a:cubicBezTo>
                  <a:cubicBezTo>
                    <a:pt x="6213" y="603"/>
                    <a:pt x="8609" y="679"/>
                    <a:pt x="11000" y="830"/>
                  </a:cubicBezTo>
                  <a:cubicBezTo>
                    <a:pt x="11008" y="831"/>
                    <a:pt x="11015" y="831"/>
                    <a:pt x="11023" y="831"/>
                  </a:cubicBezTo>
                  <a:cubicBezTo>
                    <a:pt x="11389" y="831"/>
                    <a:pt x="11381" y="252"/>
                    <a:pt x="11000" y="228"/>
                  </a:cubicBezTo>
                  <a:cubicBezTo>
                    <a:pt x="8592" y="76"/>
                    <a:pt x="6179" y="0"/>
                    <a:pt x="3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-3866529" y="427295"/>
              <a:ext cx="869264" cy="55831"/>
            </a:xfrm>
            <a:custGeom>
              <a:rect b="b" l="l" r="r" t="t"/>
              <a:pathLst>
                <a:path extrusionOk="0" h="713" w="11101">
                  <a:moveTo>
                    <a:pt x="10715" y="0"/>
                  </a:moveTo>
                  <a:cubicBezTo>
                    <a:pt x="10714" y="0"/>
                    <a:pt x="10713" y="0"/>
                    <a:pt x="10712" y="0"/>
                  </a:cubicBezTo>
                  <a:lnTo>
                    <a:pt x="389" y="107"/>
                  </a:lnTo>
                  <a:cubicBezTo>
                    <a:pt x="2" y="110"/>
                    <a:pt x="1" y="712"/>
                    <a:pt x="386" y="712"/>
                  </a:cubicBezTo>
                  <a:cubicBezTo>
                    <a:pt x="387" y="712"/>
                    <a:pt x="388" y="712"/>
                    <a:pt x="389" y="712"/>
                  </a:cubicBezTo>
                  <a:lnTo>
                    <a:pt x="10712" y="605"/>
                  </a:lnTo>
                  <a:cubicBezTo>
                    <a:pt x="11099" y="602"/>
                    <a:pt x="11100" y="0"/>
                    <a:pt x="10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-3679773" y="-128119"/>
              <a:ext cx="50272" cy="661756"/>
            </a:xfrm>
            <a:custGeom>
              <a:rect b="b" l="l" r="r" t="t"/>
              <a:pathLst>
                <a:path extrusionOk="0" h="8451" w="642">
                  <a:moveTo>
                    <a:pt x="339" y="1"/>
                  </a:moveTo>
                  <a:cubicBezTo>
                    <a:pt x="188" y="1"/>
                    <a:pt x="37" y="98"/>
                    <a:pt x="37" y="292"/>
                  </a:cubicBezTo>
                  <a:cubicBezTo>
                    <a:pt x="26" y="2916"/>
                    <a:pt x="13" y="5539"/>
                    <a:pt x="2" y="8159"/>
                  </a:cubicBezTo>
                  <a:cubicBezTo>
                    <a:pt x="0" y="8353"/>
                    <a:pt x="151" y="8451"/>
                    <a:pt x="302" y="8451"/>
                  </a:cubicBezTo>
                  <a:cubicBezTo>
                    <a:pt x="453" y="8451"/>
                    <a:pt x="606" y="8353"/>
                    <a:pt x="607" y="8159"/>
                  </a:cubicBezTo>
                  <a:cubicBezTo>
                    <a:pt x="618" y="5539"/>
                    <a:pt x="628" y="2916"/>
                    <a:pt x="642" y="292"/>
                  </a:cubicBezTo>
                  <a:cubicBezTo>
                    <a:pt x="642" y="98"/>
                    <a:pt x="49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-3425753" y="-133757"/>
              <a:ext cx="54892" cy="667472"/>
            </a:xfrm>
            <a:custGeom>
              <a:rect b="b" l="l" r="r" t="t"/>
              <a:pathLst>
                <a:path extrusionOk="0" h="8524" w="701">
                  <a:moveTo>
                    <a:pt x="301" y="0"/>
                  </a:moveTo>
                  <a:cubicBezTo>
                    <a:pt x="150" y="0"/>
                    <a:pt x="1" y="98"/>
                    <a:pt x="4" y="292"/>
                  </a:cubicBezTo>
                  <a:cubicBezTo>
                    <a:pt x="32" y="2939"/>
                    <a:pt x="66" y="5587"/>
                    <a:pt x="93" y="8231"/>
                  </a:cubicBezTo>
                  <a:cubicBezTo>
                    <a:pt x="97" y="8426"/>
                    <a:pt x="250" y="8524"/>
                    <a:pt x="401" y="8524"/>
                  </a:cubicBezTo>
                  <a:cubicBezTo>
                    <a:pt x="551" y="8524"/>
                    <a:pt x="700" y="8427"/>
                    <a:pt x="699" y="8231"/>
                  </a:cubicBezTo>
                  <a:cubicBezTo>
                    <a:pt x="668" y="5587"/>
                    <a:pt x="637" y="2939"/>
                    <a:pt x="606" y="292"/>
                  </a:cubicBezTo>
                  <a:cubicBezTo>
                    <a:pt x="604" y="98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-3160379" y="-133757"/>
              <a:ext cx="54813" cy="667472"/>
            </a:xfrm>
            <a:custGeom>
              <a:rect b="b" l="l" r="r" t="t"/>
              <a:pathLst>
                <a:path extrusionOk="0" h="8524" w="700">
                  <a:moveTo>
                    <a:pt x="301" y="0"/>
                  </a:moveTo>
                  <a:cubicBezTo>
                    <a:pt x="150" y="0"/>
                    <a:pt x="0" y="98"/>
                    <a:pt x="2" y="292"/>
                  </a:cubicBezTo>
                  <a:cubicBezTo>
                    <a:pt x="33" y="2939"/>
                    <a:pt x="64" y="5587"/>
                    <a:pt x="95" y="8231"/>
                  </a:cubicBezTo>
                  <a:cubicBezTo>
                    <a:pt x="97" y="8426"/>
                    <a:pt x="249" y="8524"/>
                    <a:pt x="401" y="8524"/>
                  </a:cubicBezTo>
                  <a:cubicBezTo>
                    <a:pt x="551" y="8524"/>
                    <a:pt x="700" y="8427"/>
                    <a:pt x="697" y="8231"/>
                  </a:cubicBezTo>
                  <a:cubicBezTo>
                    <a:pt x="666" y="5587"/>
                    <a:pt x="635" y="2939"/>
                    <a:pt x="607" y="292"/>
                  </a:cubicBezTo>
                  <a:cubicBezTo>
                    <a:pt x="604" y="98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8"/>
          <p:cNvGrpSpPr/>
          <p:nvPr/>
        </p:nvGrpSpPr>
        <p:grpSpPr>
          <a:xfrm flipH="1" rot="-1260079">
            <a:off x="1457508" y="4773102"/>
            <a:ext cx="505161" cy="236880"/>
            <a:chOff x="-5693217" y="1524735"/>
            <a:chExt cx="505146" cy="236873"/>
          </a:xfrm>
        </p:grpSpPr>
        <p:sp>
          <p:nvSpPr>
            <p:cNvPr id="458" name="Google Shape;458;p28"/>
            <p:cNvSpPr/>
            <p:nvPr/>
          </p:nvSpPr>
          <p:spPr>
            <a:xfrm>
              <a:off x="-5693217" y="1525675"/>
              <a:ext cx="505146" cy="235933"/>
            </a:xfrm>
            <a:custGeom>
              <a:rect b="b" l="l" r="r" t="t"/>
              <a:pathLst>
                <a:path extrusionOk="0" h="3013" w="6451">
                  <a:moveTo>
                    <a:pt x="6081" y="1"/>
                  </a:moveTo>
                  <a:cubicBezTo>
                    <a:pt x="5964" y="1"/>
                    <a:pt x="5854" y="67"/>
                    <a:pt x="5824" y="219"/>
                  </a:cubicBezTo>
                  <a:cubicBezTo>
                    <a:pt x="5586" y="1391"/>
                    <a:pt x="4534" y="2364"/>
                    <a:pt x="3317" y="2409"/>
                  </a:cubicBezTo>
                  <a:cubicBezTo>
                    <a:pt x="3289" y="2410"/>
                    <a:pt x="3261" y="2410"/>
                    <a:pt x="3233" y="2410"/>
                  </a:cubicBezTo>
                  <a:cubicBezTo>
                    <a:pt x="2055" y="2410"/>
                    <a:pt x="961" y="1564"/>
                    <a:pt x="645" y="432"/>
                  </a:cubicBezTo>
                  <a:cubicBezTo>
                    <a:pt x="604" y="282"/>
                    <a:pt x="487" y="218"/>
                    <a:pt x="367" y="218"/>
                  </a:cubicBezTo>
                  <a:cubicBezTo>
                    <a:pt x="186" y="218"/>
                    <a:pt x="0" y="365"/>
                    <a:pt x="64" y="590"/>
                  </a:cubicBezTo>
                  <a:cubicBezTo>
                    <a:pt x="443" y="1965"/>
                    <a:pt x="1774" y="3013"/>
                    <a:pt x="3208" y="3013"/>
                  </a:cubicBezTo>
                  <a:cubicBezTo>
                    <a:pt x="3244" y="3013"/>
                    <a:pt x="3281" y="3012"/>
                    <a:pt x="3317" y="3011"/>
                  </a:cubicBezTo>
                  <a:cubicBezTo>
                    <a:pt x="4789" y="2956"/>
                    <a:pt x="6116" y="1818"/>
                    <a:pt x="6405" y="380"/>
                  </a:cubicBezTo>
                  <a:cubicBezTo>
                    <a:pt x="6450" y="151"/>
                    <a:pt x="6258" y="1"/>
                    <a:pt x="6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-5522904" y="1524735"/>
              <a:ext cx="60921" cy="47453"/>
            </a:xfrm>
            <a:custGeom>
              <a:rect b="b" l="l" r="r" t="t"/>
              <a:pathLst>
                <a:path extrusionOk="0" h="606" w="778">
                  <a:moveTo>
                    <a:pt x="389" y="0"/>
                  </a:moveTo>
                  <a:cubicBezTo>
                    <a:pt x="0" y="0"/>
                    <a:pt x="0" y="606"/>
                    <a:pt x="389" y="606"/>
                  </a:cubicBezTo>
                  <a:cubicBezTo>
                    <a:pt x="778" y="606"/>
                    <a:pt x="778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-5418681" y="1534445"/>
              <a:ext cx="61156" cy="47140"/>
            </a:xfrm>
            <a:custGeom>
              <a:rect b="b" l="l" r="r" t="t"/>
              <a:pathLst>
                <a:path extrusionOk="0" h="602" w="781">
                  <a:moveTo>
                    <a:pt x="392" y="0"/>
                  </a:moveTo>
                  <a:cubicBezTo>
                    <a:pt x="0" y="0"/>
                    <a:pt x="0" y="602"/>
                    <a:pt x="392" y="602"/>
                  </a:cubicBezTo>
                  <a:cubicBezTo>
                    <a:pt x="781" y="602"/>
                    <a:pt x="781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1" name="Google Shape;461;p28"/>
          <p:cNvSpPr/>
          <p:nvPr/>
        </p:nvSpPr>
        <p:spPr>
          <a:xfrm>
            <a:off x="545100" y="539500"/>
            <a:ext cx="8053800" cy="4064400"/>
          </a:xfrm>
          <a:prstGeom prst="roundRect">
            <a:avLst>
              <a:gd fmla="val 593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8"/>
          <p:cNvSpPr txBox="1"/>
          <p:nvPr>
            <p:ph type="title"/>
          </p:nvPr>
        </p:nvSpPr>
        <p:spPr>
          <a:xfrm>
            <a:off x="713250" y="7241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_1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9"/>
          <p:cNvSpPr/>
          <p:nvPr/>
        </p:nvSpPr>
        <p:spPr>
          <a:xfrm rot="-608210">
            <a:off x="-288955" y="1182943"/>
            <a:ext cx="1207533" cy="694550"/>
          </a:xfrm>
          <a:custGeom>
            <a:rect b="b" l="l" r="r" t="t"/>
            <a:pathLst>
              <a:path extrusionOk="0" h="16774" w="29163">
                <a:moveTo>
                  <a:pt x="20486" y="3341"/>
                </a:moveTo>
                <a:cubicBezTo>
                  <a:pt x="20540" y="3341"/>
                  <a:pt x="20594" y="3345"/>
                  <a:pt x="20649" y="3355"/>
                </a:cubicBezTo>
                <a:cubicBezTo>
                  <a:pt x="21186" y="3440"/>
                  <a:pt x="21578" y="3846"/>
                  <a:pt x="21815" y="4314"/>
                </a:cubicBezTo>
                <a:cubicBezTo>
                  <a:pt x="22283" y="5222"/>
                  <a:pt x="22355" y="6384"/>
                  <a:pt x="22289" y="7384"/>
                </a:cubicBezTo>
                <a:cubicBezTo>
                  <a:pt x="22284" y="7471"/>
                  <a:pt x="22277" y="7558"/>
                  <a:pt x="22268" y="7644"/>
                </a:cubicBezTo>
                <a:lnTo>
                  <a:pt x="22268" y="7644"/>
                </a:lnTo>
                <a:cubicBezTo>
                  <a:pt x="21715" y="7506"/>
                  <a:pt x="21183" y="7256"/>
                  <a:pt x="20704" y="6886"/>
                </a:cubicBezTo>
                <a:cubicBezTo>
                  <a:pt x="19910" y="6270"/>
                  <a:pt x="19050" y="5067"/>
                  <a:pt x="19521" y="4025"/>
                </a:cubicBezTo>
                <a:cubicBezTo>
                  <a:pt x="19699" y="3627"/>
                  <a:pt x="20056" y="3341"/>
                  <a:pt x="20486" y="3341"/>
                </a:cubicBezTo>
                <a:close/>
                <a:moveTo>
                  <a:pt x="10318" y="6883"/>
                </a:moveTo>
                <a:cubicBezTo>
                  <a:pt x="10648" y="6883"/>
                  <a:pt x="10972" y="7020"/>
                  <a:pt x="11245" y="7219"/>
                </a:cubicBezTo>
                <a:cubicBezTo>
                  <a:pt x="12136" y="7869"/>
                  <a:pt x="12476" y="9028"/>
                  <a:pt x="12490" y="10084"/>
                </a:cubicBezTo>
                <a:cubicBezTo>
                  <a:pt x="12511" y="11447"/>
                  <a:pt x="12016" y="12711"/>
                  <a:pt x="11188" y="13723"/>
                </a:cubicBezTo>
                <a:lnTo>
                  <a:pt x="11188" y="13723"/>
                </a:lnTo>
                <a:cubicBezTo>
                  <a:pt x="11076" y="13643"/>
                  <a:pt x="10966" y="13559"/>
                  <a:pt x="10860" y="13470"/>
                </a:cubicBezTo>
                <a:cubicBezTo>
                  <a:pt x="9347" y="12212"/>
                  <a:pt x="8291" y="9956"/>
                  <a:pt x="9003" y="8003"/>
                </a:cubicBezTo>
                <a:cubicBezTo>
                  <a:pt x="9158" y="7577"/>
                  <a:pt x="9443" y="7151"/>
                  <a:pt x="9877" y="6972"/>
                </a:cubicBezTo>
                <a:cubicBezTo>
                  <a:pt x="10022" y="6910"/>
                  <a:pt x="10171" y="6883"/>
                  <a:pt x="10318" y="6883"/>
                </a:cubicBezTo>
                <a:close/>
                <a:moveTo>
                  <a:pt x="28703" y="1"/>
                </a:moveTo>
                <a:cubicBezTo>
                  <a:pt x="28526" y="1"/>
                  <a:pt x="28335" y="151"/>
                  <a:pt x="28382" y="380"/>
                </a:cubicBezTo>
                <a:cubicBezTo>
                  <a:pt x="28853" y="2653"/>
                  <a:pt x="28259" y="5143"/>
                  <a:pt x="26422" y="6659"/>
                </a:cubicBezTo>
                <a:cubicBezTo>
                  <a:pt x="25543" y="7382"/>
                  <a:pt x="24442" y="7776"/>
                  <a:pt x="23346" y="7776"/>
                </a:cubicBezTo>
                <a:cubicBezTo>
                  <a:pt x="23185" y="7776"/>
                  <a:pt x="23024" y="7767"/>
                  <a:pt x="22864" y="7750"/>
                </a:cubicBezTo>
                <a:lnTo>
                  <a:pt x="22864" y="7750"/>
                </a:lnTo>
                <a:cubicBezTo>
                  <a:pt x="22972" y="6762"/>
                  <a:pt x="22908" y="5759"/>
                  <a:pt x="22640" y="4802"/>
                </a:cubicBezTo>
                <a:cubicBezTo>
                  <a:pt x="22475" y="4207"/>
                  <a:pt x="22197" y="3609"/>
                  <a:pt x="21708" y="3210"/>
                </a:cubicBezTo>
                <a:cubicBezTo>
                  <a:pt x="21362" y="2925"/>
                  <a:pt x="20915" y="2736"/>
                  <a:pt x="20467" y="2736"/>
                </a:cubicBezTo>
                <a:cubicBezTo>
                  <a:pt x="20319" y="2736"/>
                  <a:pt x="20172" y="2757"/>
                  <a:pt x="20027" y="2801"/>
                </a:cubicBezTo>
                <a:cubicBezTo>
                  <a:pt x="19494" y="2966"/>
                  <a:pt x="19102" y="3406"/>
                  <a:pt x="18913" y="3922"/>
                </a:cubicBezTo>
                <a:cubicBezTo>
                  <a:pt x="18679" y="4551"/>
                  <a:pt x="18813" y="5246"/>
                  <a:pt x="19088" y="5837"/>
                </a:cubicBezTo>
                <a:cubicBezTo>
                  <a:pt x="19681" y="7105"/>
                  <a:pt x="20868" y="7923"/>
                  <a:pt x="22187" y="8236"/>
                </a:cubicBezTo>
                <a:lnTo>
                  <a:pt x="22187" y="8236"/>
                </a:lnTo>
                <a:cubicBezTo>
                  <a:pt x="22062" y="8944"/>
                  <a:pt x="21841" y="9637"/>
                  <a:pt x="21536" y="10286"/>
                </a:cubicBezTo>
                <a:cubicBezTo>
                  <a:pt x="20663" y="12150"/>
                  <a:pt x="19123" y="13677"/>
                  <a:pt x="17163" y="14368"/>
                </a:cubicBezTo>
                <a:cubicBezTo>
                  <a:pt x="16383" y="14642"/>
                  <a:pt x="15548" y="14788"/>
                  <a:pt x="14717" y="14788"/>
                </a:cubicBezTo>
                <a:cubicBezTo>
                  <a:pt x="13665" y="14788"/>
                  <a:pt x="12619" y="14554"/>
                  <a:pt x="11701" y="14045"/>
                </a:cubicBezTo>
                <a:lnTo>
                  <a:pt x="11701" y="14045"/>
                </a:lnTo>
                <a:cubicBezTo>
                  <a:pt x="12362" y="13228"/>
                  <a:pt x="12827" y="12256"/>
                  <a:pt x="13006" y="11170"/>
                </a:cubicBezTo>
                <a:cubicBezTo>
                  <a:pt x="13205" y="9974"/>
                  <a:pt x="13088" y="8608"/>
                  <a:pt x="12394" y="7580"/>
                </a:cubicBezTo>
                <a:cubicBezTo>
                  <a:pt x="11923" y="6877"/>
                  <a:pt x="11139" y="6280"/>
                  <a:pt x="10309" y="6280"/>
                </a:cubicBezTo>
                <a:cubicBezTo>
                  <a:pt x="10024" y="6280"/>
                  <a:pt x="9733" y="6350"/>
                  <a:pt x="9447" y="6511"/>
                </a:cubicBezTo>
                <a:cubicBezTo>
                  <a:pt x="8446" y="7075"/>
                  <a:pt x="8157" y="8395"/>
                  <a:pt x="8192" y="9458"/>
                </a:cubicBezTo>
                <a:cubicBezTo>
                  <a:pt x="8233" y="10617"/>
                  <a:pt x="8649" y="11755"/>
                  <a:pt x="9323" y="12693"/>
                </a:cubicBezTo>
                <a:cubicBezTo>
                  <a:pt x="9731" y="13264"/>
                  <a:pt x="10223" y="13763"/>
                  <a:pt x="10784" y="14170"/>
                </a:cubicBezTo>
                <a:lnTo>
                  <a:pt x="10784" y="14170"/>
                </a:lnTo>
                <a:cubicBezTo>
                  <a:pt x="10322" y="14634"/>
                  <a:pt x="9784" y="15029"/>
                  <a:pt x="9192" y="15338"/>
                </a:cubicBezTo>
                <a:cubicBezTo>
                  <a:pt x="8089" y="15912"/>
                  <a:pt x="6884" y="16168"/>
                  <a:pt x="5672" y="16168"/>
                </a:cubicBezTo>
                <a:cubicBezTo>
                  <a:pt x="4520" y="16168"/>
                  <a:pt x="3361" y="15937"/>
                  <a:pt x="2274" y="15530"/>
                </a:cubicBezTo>
                <a:cubicBezTo>
                  <a:pt x="1693" y="15313"/>
                  <a:pt x="1133" y="15045"/>
                  <a:pt x="593" y="14739"/>
                </a:cubicBezTo>
                <a:cubicBezTo>
                  <a:pt x="542" y="14710"/>
                  <a:pt x="491" y="14697"/>
                  <a:pt x="444" y="14697"/>
                </a:cubicBezTo>
                <a:cubicBezTo>
                  <a:pt x="178" y="14697"/>
                  <a:pt x="1" y="15098"/>
                  <a:pt x="287" y="15262"/>
                </a:cubicBezTo>
                <a:lnTo>
                  <a:pt x="287" y="15258"/>
                </a:lnTo>
                <a:cubicBezTo>
                  <a:pt x="1926" y="16185"/>
                  <a:pt x="3801" y="16774"/>
                  <a:pt x="5679" y="16774"/>
                </a:cubicBezTo>
                <a:cubicBezTo>
                  <a:pt x="6540" y="16774"/>
                  <a:pt x="7401" y="16650"/>
                  <a:pt x="8240" y="16379"/>
                </a:cubicBezTo>
                <a:cubicBezTo>
                  <a:pt x="9400" y="16006"/>
                  <a:pt x="10462" y="15360"/>
                  <a:pt x="11295" y="14504"/>
                </a:cubicBezTo>
                <a:lnTo>
                  <a:pt x="11295" y="14504"/>
                </a:lnTo>
                <a:cubicBezTo>
                  <a:pt x="11534" y="14644"/>
                  <a:pt x="11784" y="14769"/>
                  <a:pt x="12043" y="14877"/>
                </a:cubicBezTo>
                <a:cubicBezTo>
                  <a:pt x="12890" y="15230"/>
                  <a:pt x="13798" y="15391"/>
                  <a:pt x="14709" y="15391"/>
                </a:cubicBezTo>
                <a:cubicBezTo>
                  <a:pt x="15103" y="15391"/>
                  <a:pt x="15497" y="15361"/>
                  <a:pt x="15887" y="15303"/>
                </a:cubicBezTo>
                <a:cubicBezTo>
                  <a:pt x="18284" y="14949"/>
                  <a:pt x="20364" y="13474"/>
                  <a:pt x="21615" y="11418"/>
                </a:cubicBezTo>
                <a:cubicBezTo>
                  <a:pt x="22181" y="10484"/>
                  <a:pt x="22582" y="9430"/>
                  <a:pt x="22778" y="8342"/>
                </a:cubicBezTo>
                <a:lnTo>
                  <a:pt x="22778" y="8342"/>
                </a:lnTo>
                <a:cubicBezTo>
                  <a:pt x="22989" y="8367"/>
                  <a:pt x="23202" y="8380"/>
                  <a:pt x="23414" y="8380"/>
                </a:cubicBezTo>
                <a:cubicBezTo>
                  <a:pt x="24006" y="8380"/>
                  <a:pt x="24597" y="8280"/>
                  <a:pt x="25147" y="8076"/>
                </a:cubicBezTo>
                <a:cubicBezTo>
                  <a:pt x="27605" y="7157"/>
                  <a:pt x="29053" y="4720"/>
                  <a:pt x="29142" y="2161"/>
                </a:cubicBezTo>
                <a:cubicBezTo>
                  <a:pt x="29163" y="1508"/>
                  <a:pt x="29098" y="858"/>
                  <a:pt x="28963" y="219"/>
                </a:cubicBezTo>
                <a:cubicBezTo>
                  <a:pt x="28932" y="67"/>
                  <a:pt x="28821" y="1"/>
                  <a:pt x="2870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p29"/>
          <p:cNvGrpSpPr/>
          <p:nvPr/>
        </p:nvGrpSpPr>
        <p:grpSpPr>
          <a:xfrm flipH="1" rot="-1260079">
            <a:off x="4636283" y="4748052"/>
            <a:ext cx="505161" cy="236880"/>
            <a:chOff x="-5693217" y="1524735"/>
            <a:chExt cx="505146" cy="236873"/>
          </a:xfrm>
        </p:grpSpPr>
        <p:sp>
          <p:nvSpPr>
            <p:cNvPr id="466" name="Google Shape;466;p29"/>
            <p:cNvSpPr/>
            <p:nvPr/>
          </p:nvSpPr>
          <p:spPr>
            <a:xfrm>
              <a:off x="-5693217" y="1525675"/>
              <a:ext cx="505146" cy="235933"/>
            </a:xfrm>
            <a:custGeom>
              <a:rect b="b" l="l" r="r" t="t"/>
              <a:pathLst>
                <a:path extrusionOk="0" h="3013" w="6451">
                  <a:moveTo>
                    <a:pt x="6081" y="1"/>
                  </a:moveTo>
                  <a:cubicBezTo>
                    <a:pt x="5964" y="1"/>
                    <a:pt x="5854" y="67"/>
                    <a:pt x="5824" y="219"/>
                  </a:cubicBezTo>
                  <a:cubicBezTo>
                    <a:pt x="5586" y="1391"/>
                    <a:pt x="4534" y="2364"/>
                    <a:pt x="3317" y="2409"/>
                  </a:cubicBezTo>
                  <a:cubicBezTo>
                    <a:pt x="3289" y="2410"/>
                    <a:pt x="3261" y="2410"/>
                    <a:pt x="3233" y="2410"/>
                  </a:cubicBezTo>
                  <a:cubicBezTo>
                    <a:pt x="2055" y="2410"/>
                    <a:pt x="961" y="1564"/>
                    <a:pt x="645" y="432"/>
                  </a:cubicBezTo>
                  <a:cubicBezTo>
                    <a:pt x="604" y="282"/>
                    <a:pt x="487" y="218"/>
                    <a:pt x="367" y="218"/>
                  </a:cubicBezTo>
                  <a:cubicBezTo>
                    <a:pt x="186" y="218"/>
                    <a:pt x="0" y="365"/>
                    <a:pt x="64" y="590"/>
                  </a:cubicBezTo>
                  <a:cubicBezTo>
                    <a:pt x="443" y="1965"/>
                    <a:pt x="1774" y="3013"/>
                    <a:pt x="3208" y="3013"/>
                  </a:cubicBezTo>
                  <a:cubicBezTo>
                    <a:pt x="3244" y="3013"/>
                    <a:pt x="3281" y="3012"/>
                    <a:pt x="3317" y="3011"/>
                  </a:cubicBezTo>
                  <a:cubicBezTo>
                    <a:pt x="4789" y="2956"/>
                    <a:pt x="6116" y="1818"/>
                    <a:pt x="6405" y="380"/>
                  </a:cubicBezTo>
                  <a:cubicBezTo>
                    <a:pt x="6450" y="151"/>
                    <a:pt x="6258" y="1"/>
                    <a:pt x="6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-5522904" y="1524735"/>
              <a:ext cx="60921" cy="47453"/>
            </a:xfrm>
            <a:custGeom>
              <a:rect b="b" l="l" r="r" t="t"/>
              <a:pathLst>
                <a:path extrusionOk="0" h="606" w="778">
                  <a:moveTo>
                    <a:pt x="389" y="0"/>
                  </a:moveTo>
                  <a:cubicBezTo>
                    <a:pt x="0" y="0"/>
                    <a:pt x="0" y="606"/>
                    <a:pt x="389" y="606"/>
                  </a:cubicBezTo>
                  <a:cubicBezTo>
                    <a:pt x="778" y="606"/>
                    <a:pt x="778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-5418681" y="1534445"/>
              <a:ext cx="61156" cy="47140"/>
            </a:xfrm>
            <a:custGeom>
              <a:rect b="b" l="l" r="r" t="t"/>
              <a:pathLst>
                <a:path extrusionOk="0" h="602" w="781">
                  <a:moveTo>
                    <a:pt x="392" y="0"/>
                  </a:moveTo>
                  <a:cubicBezTo>
                    <a:pt x="0" y="0"/>
                    <a:pt x="0" y="602"/>
                    <a:pt x="392" y="602"/>
                  </a:cubicBezTo>
                  <a:cubicBezTo>
                    <a:pt x="781" y="602"/>
                    <a:pt x="781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9" name="Google Shape;469;p29"/>
          <p:cNvSpPr/>
          <p:nvPr/>
        </p:nvSpPr>
        <p:spPr>
          <a:xfrm rot="1451185">
            <a:off x="5475062" y="-495144"/>
            <a:ext cx="4871207" cy="2553569"/>
          </a:xfrm>
          <a:custGeom>
            <a:rect b="b" l="l" r="r" t="t"/>
            <a:pathLst>
              <a:path extrusionOk="0" h="16852" w="32147">
                <a:moveTo>
                  <a:pt x="17894" y="0"/>
                </a:moveTo>
                <a:cubicBezTo>
                  <a:pt x="15643" y="0"/>
                  <a:pt x="13397" y="414"/>
                  <a:pt x="11313" y="1268"/>
                </a:cubicBezTo>
                <a:cubicBezTo>
                  <a:pt x="8345" y="2485"/>
                  <a:pt x="5749" y="4603"/>
                  <a:pt x="3961" y="7268"/>
                </a:cubicBezTo>
                <a:cubicBezTo>
                  <a:pt x="2679" y="9179"/>
                  <a:pt x="0" y="13361"/>
                  <a:pt x="1830" y="15523"/>
                </a:cubicBezTo>
                <a:cubicBezTo>
                  <a:pt x="2600" y="16433"/>
                  <a:pt x="3819" y="16851"/>
                  <a:pt x="5023" y="16851"/>
                </a:cubicBezTo>
                <a:cubicBezTo>
                  <a:pt x="5243" y="16851"/>
                  <a:pt x="5464" y="16837"/>
                  <a:pt x="5681" y="16809"/>
                </a:cubicBezTo>
                <a:cubicBezTo>
                  <a:pt x="7080" y="16634"/>
                  <a:pt x="8370" y="15970"/>
                  <a:pt x="9576" y="15235"/>
                </a:cubicBezTo>
                <a:cubicBezTo>
                  <a:pt x="10780" y="14502"/>
                  <a:pt x="11946" y="13684"/>
                  <a:pt x="13252" y="13144"/>
                </a:cubicBezTo>
                <a:cubicBezTo>
                  <a:pt x="14413" y="12664"/>
                  <a:pt x="15670" y="12422"/>
                  <a:pt x="16927" y="12422"/>
                </a:cubicBezTo>
                <a:cubicBezTo>
                  <a:pt x="17841" y="12422"/>
                  <a:pt x="18754" y="12549"/>
                  <a:pt x="19631" y="12807"/>
                </a:cubicBezTo>
                <a:cubicBezTo>
                  <a:pt x="21030" y="13220"/>
                  <a:pt x="22313" y="13945"/>
                  <a:pt x="23664" y="14499"/>
                </a:cubicBezTo>
                <a:cubicBezTo>
                  <a:pt x="24676" y="14911"/>
                  <a:pt x="25767" y="15230"/>
                  <a:pt x="26850" y="15230"/>
                </a:cubicBezTo>
                <a:cubicBezTo>
                  <a:pt x="27212" y="15230"/>
                  <a:pt x="27574" y="15194"/>
                  <a:pt x="27931" y="15114"/>
                </a:cubicBezTo>
                <a:cubicBezTo>
                  <a:pt x="29946" y="14664"/>
                  <a:pt x="31479" y="12793"/>
                  <a:pt x="31813" y="10754"/>
                </a:cubicBezTo>
                <a:cubicBezTo>
                  <a:pt x="32147" y="8715"/>
                  <a:pt x="31404" y="6594"/>
                  <a:pt x="30108" y="4985"/>
                </a:cubicBezTo>
                <a:cubicBezTo>
                  <a:pt x="28808" y="3379"/>
                  <a:pt x="27003" y="2244"/>
                  <a:pt x="25098" y="1446"/>
                </a:cubicBezTo>
                <a:cubicBezTo>
                  <a:pt x="22826" y="494"/>
                  <a:pt x="20357" y="0"/>
                  <a:pt x="178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9"/>
          <p:cNvSpPr/>
          <p:nvPr/>
        </p:nvSpPr>
        <p:spPr>
          <a:xfrm flipH="1" rot="10039300">
            <a:off x="-657659" y="2772100"/>
            <a:ext cx="2704477" cy="3098510"/>
          </a:xfrm>
          <a:custGeom>
            <a:rect b="b" l="l" r="r" t="t"/>
            <a:pathLst>
              <a:path extrusionOk="0" h="25706" w="22437">
                <a:moveTo>
                  <a:pt x="14709" y="0"/>
                </a:moveTo>
                <a:cubicBezTo>
                  <a:pt x="12362" y="0"/>
                  <a:pt x="9961" y="767"/>
                  <a:pt x="7954" y="1878"/>
                </a:cubicBezTo>
                <a:cubicBezTo>
                  <a:pt x="4701" y="3676"/>
                  <a:pt x="2542" y="8466"/>
                  <a:pt x="1397" y="11812"/>
                </a:cubicBezTo>
                <a:cubicBezTo>
                  <a:pt x="582" y="14191"/>
                  <a:pt x="114" y="16691"/>
                  <a:pt x="38" y="19204"/>
                </a:cubicBezTo>
                <a:cubicBezTo>
                  <a:pt x="1" y="20470"/>
                  <a:pt x="63" y="21769"/>
                  <a:pt x="520" y="22949"/>
                </a:cubicBezTo>
                <a:cubicBezTo>
                  <a:pt x="981" y="24131"/>
                  <a:pt x="1892" y="25191"/>
                  <a:pt x="3106" y="25562"/>
                </a:cubicBezTo>
                <a:cubicBezTo>
                  <a:pt x="3429" y="25660"/>
                  <a:pt x="3756" y="25706"/>
                  <a:pt x="4081" y="25706"/>
                </a:cubicBezTo>
                <a:cubicBezTo>
                  <a:pt x="5687" y="25706"/>
                  <a:pt x="7263" y="24597"/>
                  <a:pt x="8267" y="23262"/>
                </a:cubicBezTo>
                <a:cubicBezTo>
                  <a:pt x="9470" y="21656"/>
                  <a:pt x="10161" y="19713"/>
                  <a:pt x="11351" y="18094"/>
                </a:cubicBezTo>
                <a:cubicBezTo>
                  <a:pt x="13765" y="14817"/>
                  <a:pt x="17932" y="13266"/>
                  <a:pt x="20597" y="10192"/>
                </a:cubicBezTo>
                <a:cubicBezTo>
                  <a:pt x="21629" y="9006"/>
                  <a:pt x="22437" y="7524"/>
                  <a:pt x="22406" y="5952"/>
                </a:cubicBezTo>
                <a:cubicBezTo>
                  <a:pt x="22368" y="3797"/>
                  <a:pt x="20741" y="1926"/>
                  <a:pt x="18823" y="943"/>
                </a:cubicBezTo>
                <a:cubicBezTo>
                  <a:pt x="17538" y="283"/>
                  <a:pt x="16134" y="0"/>
                  <a:pt x="147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9"/>
          <p:cNvSpPr/>
          <p:nvPr/>
        </p:nvSpPr>
        <p:spPr>
          <a:xfrm rot="8764895">
            <a:off x="8217474" y="2177367"/>
            <a:ext cx="1207521" cy="694543"/>
          </a:xfrm>
          <a:custGeom>
            <a:rect b="b" l="l" r="r" t="t"/>
            <a:pathLst>
              <a:path extrusionOk="0" h="16774" w="29163">
                <a:moveTo>
                  <a:pt x="20486" y="3341"/>
                </a:moveTo>
                <a:cubicBezTo>
                  <a:pt x="20540" y="3341"/>
                  <a:pt x="20594" y="3345"/>
                  <a:pt x="20649" y="3355"/>
                </a:cubicBezTo>
                <a:cubicBezTo>
                  <a:pt x="21186" y="3440"/>
                  <a:pt x="21578" y="3846"/>
                  <a:pt x="21815" y="4314"/>
                </a:cubicBezTo>
                <a:cubicBezTo>
                  <a:pt x="22283" y="5222"/>
                  <a:pt x="22355" y="6384"/>
                  <a:pt x="22289" y="7384"/>
                </a:cubicBezTo>
                <a:cubicBezTo>
                  <a:pt x="22284" y="7471"/>
                  <a:pt x="22277" y="7558"/>
                  <a:pt x="22268" y="7644"/>
                </a:cubicBezTo>
                <a:lnTo>
                  <a:pt x="22268" y="7644"/>
                </a:lnTo>
                <a:cubicBezTo>
                  <a:pt x="21715" y="7506"/>
                  <a:pt x="21183" y="7256"/>
                  <a:pt x="20704" y="6886"/>
                </a:cubicBezTo>
                <a:cubicBezTo>
                  <a:pt x="19910" y="6270"/>
                  <a:pt x="19050" y="5067"/>
                  <a:pt x="19521" y="4025"/>
                </a:cubicBezTo>
                <a:cubicBezTo>
                  <a:pt x="19699" y="3627"/>
                  <a:pt x="20056" y="3341"/>
                  <a:pt x="20486" y="3341"/>
                </a:cubicBezTo>
                <a:close/>
                <a:moveTo>
                  <a:pt x="10318" y="6883"/>
                </a:moveTo>
                <a:cubicBezTo>
                  <a:pt x="10648" y="6883"/>
                  <a:pt x="10972" y="7020"/>
                  <a:pt x="11245" y="7219"/>
                </a:cubicBezTo>
                <a:cubicBezTo>
                  <a:pt x="12136" y="7869"/>
                  <a:pt x="12476" y="9028"/>
                  <a:pt x="12490" y="10084"/>
                </a:cubicBezTo>
                <a:cubicBezTo>
                  <a:pt x="12511" y="11447"/>
                  <a:pt x="12016" y="12711"/>
                  <a:pt x="11188" y="13723"/>
                </a:cubicBezTo>
                <a:lnTo>
                  <a:pt x="11188" y="13723"/>
                </a:lnTo>
                <a:cubicBezTo>
                  <a:pt x="11076" y="13643"/>
                  <a:pt x="10966" y="13559"/>
                  <a:pt x="10860" y="13470"/>
                </a:cubicBezTo>
                <a:cubicBezTo>
                  <a:pt x="9347" y="12212"/>
                  <a:pt x="8291" y="9956"/>
                  <a:pt x="9003" y="8003"/>
                </a:cubicBezTo>
                <a:cubicBezTo>
                  <a:pt x="9158" y="7577"/>
                  <a:pt x="9443" y="7151"/>
                  <a:pt x="9877" y="6972"/>
                </a:cubicBezTo>
                <a:cubicBezTo>
                  <a:pt x="10022" y="6910"/>
                  <a:pt x="10171" y="6883"/>
                  <a:pt x="10318" y="6883"/>
                </a:cubicBezTo>
                <a:close/>
                <a:moveTo>
                  <a:pt x="28703" y="1"/>
                </a:moveTo>
                <a:cubicBezTo>
                  <a:pt x="28526" y="1"/>
                  <a:pt x="28335" y="151"/>
                  <a:pt x="28382" y="380"/>
                </a:cubicBezTo>
                <a:cubicBezTo>
                  <a:pt x="28853" y="2653"/>
                  <a:pt x="28259" y="5143"/>
                  <a:pt x="26422" y="6659"/>
                </a:cubicBezTo>
                <a:cubicBezTo>
                  <a:pt x="25543" y="7382"/>
                  <a:pt x="24442" y="7776"/>
                  <a:pt x="23346" y="7776"/>
                </a:cubicBezTo>
                <a:cubicBezTo>
                  <a:pt x="23185" y="7776"/>
                  <a:pt x="23024" y="7767"/>
                  <a:pt x="22864" y="7750"/>
                </a:cubicBezTo>
                <a:lnTo>
                  <a:pt x="22864" y="7750"/>
                </a:lnTo>
                <a:cubicBezTo>
                  <a:pt x="22972" y="6762"/>
                  <a:pt x="22908" y="5759"/>
                  <a:pt x="22640" y="4802"/>
                </a:cubicBezTo>
                <a:cubicBezTo>
                  <a:pt x="22475" y="4207"/>
                  <a:pt x="22197" y="3609"/>
                  <a:pt x="21708" y="3210"/>
                </a:cubicBezTo>
                <a:cubicBezTo>
                  <a:pt x="21362" y="2925"/>
                  <a:pt x="20915" y="2736"/>
                  <a:pt x="20467" y="2736"/>
                </a:cubicBezTo>
                <a:cubicBezTo>
                  <a:pt x="20319" y="2736"/>
                  <a:pt x="20172" y="2757"/>
                  <a:pt x="20027" y="2801"/>
                </a:cubicBezTo>
                <a:cubicBezTo>
                  <a:pt x="19494" y="2966"/>
                  <a:pt x="19102" y="3406"/>
                  <a:pt x="18913" y="3922"/>
                </a:cubicBezTo>
                <a:cubicBezTo>
                  <a:pt x="18679" y="4551"/>
                  <a:pt x="18813" y="5246"/>
                  <a:pt x="19088" y="5837"/>
                </a:cubicBezTo>
                <a:cubicBezTo>
                  <a:pt x="19681" y="7105"/>
                  <a:pt x="20868" y="7923"/>
                  <a:pt x="22187" y="8236"/>
                </a:cubicBezTo>
                <a:lnTo>
                  <a:pt x="22187" y="8236"/>
                </a:lnTo>
                <a:cubicBezTo>
                  <a:pt x="22062" y="8944"/>
                  <a:pt x="21841" y="9637"/>
                  <a:pt x="21536" y="10286"/>
                </a:cubicBezTo>
                <a:cubicBezTo>
                  <a:pt x="20663" y="12150"/>
                  <a:pt x="19123" y="13677"/>
                  <a:pt x="17163" y="14368"/>
                </a:cubicBezTo>
                <a:cubicBezTo>
                  <a:pt x="16383" y="14642"/>
                  <a:pt x="15548" y="14788"/>
                  <a:pt x="14717" y="14788"/>
                </a:cubicBezTo>
                <a:cubicBezTo>
                  <a:pt x="13665" y="14788"/>
                  <a:pt x="12619" y="14554"/>
                  <a:pt x="11701" y="14045"/>
                </a:cubicBezTo>
                <a:lnTo>
                  <a:pt x="11701" y="14045"/>
                </a:lnTo>
                <a:cubicBezTo>
                  <a:pt x="12362" y="13228"/>
                  <a:pt x="12827" y="12256"/>
                  <a:pt x="13006" y="11170"/>
                </a:cubicBezTo>
                <a:cubicBezTo>
                  <a:pt x="13205" y="9974"/>
                  <a:pt x="13088" y="8608"/>
                  <a:pt x="12394" y="7580"/>
                </a:cubicBezTo>
                <a:cubicBezTo>
                  <a:pt x="11923" y="6877"/>
                  <a:pt x="11139" y="6280"/>
                  <a:pt x="10309" y="6280"/>
                </a:cubicBezTo>
                <a:cubicBezTo>
                  <a:pt x="10024" y="6280"/>
                  <a:pt x="9733" y="6350"/>
                  <a:pt x="9447" y="6511"/>
                </a:cubicBezTo>
                <a:cubicBezTo>
                  <a:pt x="8446" y="7075"/>
                  <a:pt x="8157" y="8395"/>
                  <a:pt x="8192" y="9458"/>
                </a:cubicBezTo>
                <a:cubicBezTo>
                  <a:pt x="8233" y="10617"/>
                  <a:pt x="8649" y="11755"/>
                  <a:pt x="9323" y="12693"/>
                </a:cubicBezTo>
                <a:cubicBezTo>
                  <a:pt x="9731" y="13264"/>
                  <a:pt x="10223" y="13763"/>
                  <a:pt x="10784" y="14170"/>
                </a:cubicBezTo>
                <a:lnTo>
                  <a:pt x="10784" y="14170"/>
                </a:lnTo>
                <a:cubicBezTo>
                  <a:pt x="10322" y="14634"/>
                  <a:pt x="9784" y="15029"/>
                  <a:pt x="9192" y="15338"/>
                </a:cubicBezTo>
                <a:cubicBezTo>
                  <a:pt x="8089" y="15912"/>
                  <a:pt x="6884" y="16168"/>
                  <a:pt x="5672" y="16168"/>
                </a:cubicBezTo>
                <a:cubicBezTo>
                  <a:pt x="4520" y="16168"/>
                  <a:pt x="3361" y="15937"/>
                  <a:pt x="2274" y="15530"/>
                </a:cubicBezTo>
                <a:cubicBezTo>
                  <a:pt x="1693" y="15313"/>
                  <a:pt x="1133" y="15045"/>
                  <a:pt x="593" y="14739"/>
                </a:cubicBezTo>
                <a:cubicBezTo>
                  <a:pt x="542" y="14710"/>
                  <a:pt x="491" y="14697"/>
                  <a:pt x="444" y="14697"/>
                </a:cubicBezTo>
                <a:cubicBezTo>
                  <a:pt x="178" y="14697"/>
                  <a:pt x="1" y="15098"/>
                  <a:pt x="287" y="15262"/>
                </a:cubicBezTo>
                <a:lnTo>
                  <a:pt x="287" y="15258"/>
                </a:lnTo>
                <a:cubicBezTo>
                  <a:pt x="1926" y="16185"/>
                  <a:pt x="3801" y="16774"/>
                  <a:pt x="5679" y="16774"/>
                </a:cubicBezTo>
                <a:cubicBezTo>
                  <a:pt x="6540" y="16774"/>
                  <a:pt x="7401" y="16650"/>
                  <a:pt x="8240" y="16379"/>
                </a:cubicBezTo>
                <a:cubicBezTo>
                  <a:pt x="9400" y="16006"/>
                  <a:pt x="10462" y="15360"/>
                  <a:pt x="11295" y="14504"/>
                </a:cubicBezTo>
                <a:lnTo>
                  <a:pt x="11295" y="14504"/>
                </a:lnTo>
                <a:cubicBezTo>
                  <a:pt x="11534" y="14644"/>
                  <a:pt x="11784" y="14769"/>
                  <a:pt x="12043" y="14877"/>
                </a:cubicBezTo>
                <a:cubicBezTo>
                  <a:pt x="12890" y="15230"/>
                  <a:pt x="13798" y="15391"/>
                  <a:pt x="14709" y="15391"/>
                </a:cubicBezTo>
                <a:cubicBezTo>
                  <a:pt x="15103" y="15391"/>
                  <a:pt x="15497" y="15361"/>
                  <a:pt x="15887" y="15303"/>
                </a:cubicBezTo>
                <a:cubicBezTo>
                  <a:pt x="18284" y="14949"/>
                  <a:pt x="20364" y="13474"/>
                  <a:pt x="21615" y="11418"/>
                </a:cubicBezTo>
                <a:cubicBezTo>
                  <a:pt x="22181" y="10484"/>
                  <a:pt x="22582" y="9430"/>
                  <a:pt x="22778" y="8342"/>
                </a:cubicBezTo>
                <a:lnTo>
                  <a:pt x="22778" y="8342"/>
                </a:lnTo>
                <a:cubicBezTo>
                  <a:pt x="22989" y="8367"/>
                  <a:pt x="23202" y="8380"/>
                  <a:pt x="23414" y="8380"/>
                </a:cubicBezTo>
                <a:cubicBezTo>
                  <a:pt x="24006" y="8380"/>
                  <a:pt x="24597" y="8280"/>
                  <a:pt x="25147" y="8076"/>
                </a:cubicBezTo>
                <a:cubicBezTo>
                  <a:pt x="27605" y="7157"/>
                  <a:pt x="29053" y="4720"/>
                  <a:pt x="29142" y="2161"/>
                </a:cubicBezTo>
                <a:cubicBezTo>
                  <a:pt x="29163" y="1508"/>
                  <a:pt x="29098" y="858"/>
                  <a:pt x="28963" y="219"/>
                </a:cubicBezTo>
                <a:cubicBezTo>
                  <a:pt x="28932" y="67"/>
                  <a:pt x="28821" y="1"/>
                  <a:pt x="2870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2" name="Google Shape;472;p29"/>
          <p:cNvGrpSpPr/>
          <p:nvPr/>
        </p:nvGrpSpPr>
        <p:grpSpPr>
          <a:xfrm rot="10800000">
            <a:off x="6654324" y="4804020"/>
            <a:ext cx="696062" cy="521029"/>
            <a:chOff x="-3877805" y="-133757"/>
            <a:chExt cx="891816" cy="667472"/>
          </a:xfrm>
        </p:grpSpPr>
        <p:sp>
          <p:nvSpPr>
            <p:cNvPr id="473" name="Google Shape;473;p29"/>
            <p:cNvSpPr/>
            <p:nvPr/>
          </p:nvSpPr>
          <p:spPr>
            <a:xfrm>
              <a:off x="-3877570" y="-50128"/>
              <a:ext cx="868951" cy="64993"/>
            </a:xfrm>
            <a:custGeom>
              <a:rect b="b" l="l" r="r" t="t"/>
              <a:pathLst>
                <a:path extrusionOk="0" h="830" w="11097">
                  <a:moveTo>
                    <a:pt x="380" y="1"/>
                  </a:moveTo>
                  <a:cubicBezTo>
                    <a:pt x="1" y="1"/>
                    <a:pt x="4" y="596"/>
                    <a:pt x="389" y="603"/>
                  </a:cubicBezTo>
                  <a:cubicBezTo>
                    <a:pt x="3828" y="678"/>
                    <a:pt x="7270" y="754"/>
                    <a:pt x="10708" y="830"/>
                  </a:cubicBezTo>
                  <a:cubicBezTo>
                    <a:pt x="10712" y="830"/>
                    <a:pt x="10715" y="830"/>
                    <a:pt x="10718" y="830"/>
                  </a:cubicBezTo>
                  <a:cubicBezTo>
                    <a:pt x="11097" y="830"/>
                    <a:pt x="11094" y="235"/>
                    <a:pt x="10708" y="228"/>
                  </a:cubicBezTo>
                  <a:cubicBezTo>
                    <a:pt x="7270" y="152"/>
                    <a:pt x="3828" y="77"/>
                    <a:pt x="389" y="1"/>
                  </a:cubicBezTo>
                  <a:cubicBezTo>
                    <a:pt x="386" y="1"/>
                    <a:pt x="383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-3877805" y="196453"/>
              <a:ext cx="891816" cy="65071"/>
            </a:xfrm>
            <a:custGeom>
              <a:rect b="b" l="l" r="r" t="t"/>
              <a:pathLst>
                <a:path extrusionOk="0" h="831" w="11389">
                  <a:moveTo>
                    <a:pt x="3766" y="0"/>
                  </a:moveTo>
                  <a:cubicBezTo>
                    <a:pt x="2640" y="0"/>
                    <a:pt x="1514" y="17"/>
                    <a:pt x="389" y="50"/>
                  </a:cubicBezTo>
                  <a:cubicBezTo>
                    <a:pt x="7" y="60"/>
                    <a:pt x="1" y="655"/>
                    <a:pt x="379" y="655"/>
                  </a:cubicBezTo>
                  <a:cubicBezTo>
                    <a:pt x="382" y="655"/>
                    <a:pt x="386" y="655"/>
                    <a:pt x="389" y="655"/>
                  </a:cubicBezTo>
                  <a:cubicBezTo>
                    <a:pt x="1532" y="620"/>
                    <a:pt x="2674" y="603"/>
                    <a:pt x="3817" y="603"/>
                  </a:cubicBezTo>
                  <a:cubicBezTo>
                    <a:pt x="6213" y="603"/>
                    <a:pt x="8609" y="679"/>
                    <a:pt x="11000" y="830"/>
                  </a:cubicBezTo>
                  <a:cubicBezTo>
                    <a:pt x="11008" y="831"/>
                    <a:pt x="11015" y="831"/>
                    <a:pt x="11023" y="831"/>
                  </a:cubicBezTo>
                  <a:cubicBezTo>
                    <a:pt x="11389" y="831"/>
                    <a:pt x="11381" y="252"/>
                    <a:pt x="11000" y="228"/>
                  </a:cubicBezTo>
                  <a:cubicBezTo>
                    <a:pt x="8592" y="76"/>
                    <a:pt x="6179" y="0"/>
                    <a:pt x="3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-3866529" y="427295"/>
              <a:ext cx="869264" cy="55831"/>
            </a:xfrm>
            <a:custGeom>
              <a:rect b="b" l="l" r="r" t="t"/>
              <a:pathLst>
                <a:path extrusionOk="0" h="713" w="11101">
                  <a:moveTo>
                    <a:pt x="10715" y="0"/>
                  </a:moveTo>
                  <a:cubicBezTo>
                    <a:pt x="10714" y="0"/>
                    <a:pt x="10713" y="0"/>
                    <a:pt x="10712" y="0"/>
                  </a:cubicBezTo>
                  <a:lnTo>
                    <a:pt x="389" y="107"/>
                  </a:lnTo>
                  <a:cubicBezTo>
                    <a:pt x="2" y="110"/>
                    <a:pt x="1" y="712"/>
                    <a:pt x="386" y="712"/>
                  </a:cubicBezTo>
                  <a:cubicBezTo>
                    <a:pt x="387" y="712"/>
                    <a:pt x="388" y="712"/>
                    <a:pt x="389" y="712"/>
                  </a:cubicBezTo>
                  <a:lnTo>
                    <a:pt x="10712" y="605"/>
                  </a:lnTo>
                  <a:cubicBezTo>
                    <a:pt x="11099" y="602"/>
                    <a:pt x="11100" y="0"/>
                    <a:pt x="10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-3679773" y="-128119"/>
              <a:ext cx="50272" cy="661756"/>
            </a:xfrm>
            <a:custGeom>
              <a:rect b="b" l="l" r="r" t="t"/>
              <a:pathLst>
                <a:path extrusionOk="0" h="8451" w="642">
                  <a:moveTo>
                    <a:pt x="339" y="1"/>
                  </a:moveTo>
                  <a:cubicBezTo>
                    <a:pt x="188" y="1"/>
                    <a:pt x="37" y="98"/>
                    <a:pt x="37" y="292"/>
                  </a:cubicBezTo>
                  <a:cubicBezTo>
                    <a:pt x="26" y="2916"/>
                    <a:pt x="13" y="5539"/>
                    <a:pt x="2" y="8159"/>
                  </a:cubicBezTo>
                  <a:cubicBezTo>
                    <a:pt x="0" y="8353"/>
                    <a:pt x="151" y="8451"/>
                    <a:pt x="302" y="8451"/>
                  </a:cubicBezTo>
                  <a:cubicBezTo>
                    <a:pt x="453" y="8451"/>
                    <a:pt x="606" y="8353"/>
                    <a:pt x="607" y="8159"/>
                  </a:cubicBezTo>
                  <a:cubicBezTo>
                    <a:pt x="618" y="5539"/>
                    <a:pt x="628" y="2916"/>
                    <a:pt x="642" y="292"/>
                  </a:cubicBezTo>
                  <a:cubicBezTo>
                    <a:pt x="642" y="98"/>
                    <a:pt x="49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-3425753" y="-133757"/>
              <a:ext cx="54892" cy="667472"/>
            </a:xfrm>
            <a:custGeom>
              <a:rect b="b" l="l" r="r" t="t"/>
              <a:pathLst>
                <a:path extrusionOk="0" h="8524" w="701">
                  <a:moveTo>
                    <a:pt x="301" y="0"/>
                  </a:moveTo>
                  <a:cubicBezTo>
                    <a:pt x="150" y="0"/>
                    <a:pt x="1" y="98"/>
                    <a:pt x="4" y="292"/>
                  </a:cubicBezTo>
                  <a:cubicBezTo>
                    <a:pt x="32" y="2939"/>
                    <a:pt x="66" y="5587"/>
                    <a:pt x="93" y="8231"/>
                  </a:cubicBezTo>
                  <a:cubicBezTo>
                    <a:pt x="97" y="8426"/>
                    <a:pt x="250" y="8524"/>
                    <a:pt x="401" y="8524"/>
                  </a:cubicBezTo>
                  <a:cubicBezTo>
                    <a:pt x="551" y="8524"/>
                    <a:pt x="700" y="8427"/>
                    <a:pt x="699" y="8231"/>
                  </a:cubicBezTo>
                  <a:cubicBezTo>
                    <a:pt x="668" y="5587"/>
                    <a:pt x="637" y="2939"/>
                    <a:pt x="606" y="292"/>
                  </a:cubicBezTo>
                  <a:cubicBezTo>
                    <a:pt x="604" y="98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-3160379" y="-133757"/>
              <a:ext cx="54813" cy="667472"/>
            </a:xfrm>
            <a:custGeom>
              <a:rect b="b" l="l" r="r" t="t"/>
              <a:pathLst>
                <a:path extrusionOk="0" h="8524" w="700">
                  <a:moveTo>
                    <a:pt x="301" y="0"/>
                  </a:moveTo>
                  <a:cubicBezTo>
                    <a:pt x="150" y="0"/>
                    <a:pt x="0" y="98"/>
                    <a:pt x="2" y="292"/>
                  </a:cubicBezTo>
                  <a:cubicBezTo>
                    <a:pt x="33" y="2939"/>
                    <a:pt x="64" y="5587"/>
                    <a:pt x="95" y="8231"/>
                  </a:cubicBezTo>
                  <a:cubicBezTo>
                    <a:pt x="97" y="8426"/>
                    <a:pt x="249" y="8524"/>
                    <a:pt x="401" y="8524"/>
                  </a:cubicBezTo>
                  <a:cubicBezTo>
                    <a:pt x="551" y="8524"/>
                    <a:pt x="700" y="8427"/>
                    <a:pt x="697" y="8231"/>
                  </a:cubicBezTo>
                  <a:cubicBezTo>
                    <a:pt x="666" y="5587"/>
                    <a:pt x="635" y="2939"/>
                    <a:pt x="607" y="292"/>
                  </a:cubicBezTo>
                  <a:cubicBezTo>
                    <a:pt x="604" y="98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9" name="Google Shape;479;p29"/>
          <p:cNvSpPr/>
          <p:nvPr/>
        </p:nvSpPr>
        <p:spPr>
          <a:xfrm rot="-8880028">
            <a:off x="3923593" y="-51103"/>
            <a:ext cx="1204117" cy="293895"/>
          </a:xfrm>
          <a:custGeom>
            <a:rect b="b" l="l" r="r" t="t"/>
            <a:pathLst>
              <a:path extrusionOk="0" h="5963" w="24431">
                <a:moveTo>
                  <a:pt x="14912" y="1"/>
                </a:moveTo>
                <a:cubicBezTo>
                  <a:pt x="13709" y="1"/>
                  <a:pt x="12763" y="862"/>
                  <a:pt x="12059" y="1755"/>
                </a:cubicBezTo>
                <a:cubicBezTo>
                  <a:pt x="11712" y="2195"/>
                  <a:pt x="11406" y="2659"/>
                  <a:pt x="11035" y="3078"/>
                </a:cubicBezTo>
                <a:cubicBezTo>
                  <a:pt x="10711" y="3443"/>
                  <a:pt x="10306" y="3821"/>
                  <a:pt x="9896" y="3990"/>
                </a:cubicBezTo>
                <a:cubicBezTo>
                  <a:pt x="9660" y="4086"/>
                  <a:pt x="9509" y="4104"/>
                  <a:pt x="9294" y="4104"/>
                </a:cubicBezTo>
                <a:cubicBezTo>
                  <a:pt x="9271" y="4104"/>
                  <a:pt x="9247" y="4103"/>
                  <a:pt x="9222" y="4103"/>
                </a:cubicBezTo>
                <a:cubicBezTo>
                  <a:pt x="9213" y="4103"/>
                  <a:pt x="9148" y="4094"/>
                  <a:pt x="9148" y="4094"/>
                </a:cubicBezTo>
                <a:lnTo>
                  <a:pt x="9148" y="4094"/>
                </a:lnTo>
                <a:cubicBezTo>
                  <a:pt x="9147" y="4094"/>
                  <a:pt x="9157" y="4096"/>
                  <a:pt x="9185" y="4100"/>
                </a:cubicBezTo>
                <a:cubicBezTo>
                  <a:pt x="9123" y="4093"/>
                  <a:pt x="9064" y="4079"/>
                  <a:pt x="9002" y="4062"/>
                </a:cubicBezTo>
                <a:cubicBezTo>
                  <a:pt x="8947" y="4048"/>
                  <a:pt x="8889" y="4031"/>
                  <a:pt x="8830" y="4010"/>
                </a:cubicBezTo>
                <a:cubicBezTo>
                  <a:pt x="8815" y="4004"/>
                  <a:pt x="8805" y="4000"/>
                  <a:pt x="8798" y="3998"/>
                </a:cubicBezTo>
                <a:lnTo>
                  <a:pt x="8798" y="3998"/>
                </a:lnTo>
                <a:cubicBezTo>
                  <a:pt x="8792" y="3994"/>
                  <a:pt x="8780" y="3987"/>
                  <a:pt x="8758" y="3976"/>
                </a:cubicBezTo>
                <a:cubicBezTo>
                  <a:pt x="8373" y="3773"/>
                  <a:pt x="8129" y="3529"/>
                  <a:pt x="7809" y="3157"/>
                </a:cubicBezTo>
                <a:cubicBezTo>
                  <a:pt x="7156" y="2398"/>
                  <a:pt x="6613" y="1521"/>
                  <a:pt x="5732" y="995"/>
                </a:cubicBezTo>
                <a:cubicBezTo>
                  <a:pt x="5152" y="646"/>
                  <a:pt x="4471" y="469"/>
                  <a:pt x="3791" y="469"/>
                </a:cubicBezTo>
                <a:cubicBezTo>
                  <a:pt x="3117" y="469"/>
                  <a:pt x="2444" y="642"/>
                  <a:pt x="1871" y="995"/>
                </a:cubicBezTo>
                <a:cubicBezTo>
                  <a:pt x="716" y="1703"/>
                  <a:pt x="1" y="3058"/>
                  <a:pt x="80" y="4412"/>
                </a:cubicBezTo>
                <a:cubicBezTo>
                  <a:pt x="100" y="4739"/>
                  <a:pt x="344" y="5018"/>
                  <a:pt x="685" y="5018"/>
                </a:cubicBezTo>
                <a:cubicBezTo>
                  <a:pt x="998" y="5018"/>
                  <a:pt x="1307" y="4739"/>
                  <a:pt x="1290" y="4412"/>
                </a:cubicBezTo>
                <a:lnTo>
                  <a:pt x="1287" y="4412"/>
                </a:lnTo>
                <a:cubicBezTo>
                  <a:pt x="1228" y="3429"/>
                  <a:pt x="1716" y="2449"/>
                  <a:pt x="2607" y="1961"/>
                </a:cubicBezTo>
                <a:cubicBezTo>
                  <a:pt x="2974" y="1760"/>
                  <a:pt x="3378" y="1674"/>
                  <a:pt x="3792" y="1674"/>
                </a:cubicBezTo>
                <a:cubicBezTo>
                  <a:pt x="3883" y="1674"/>
                  <a:pt x="3974" y="1678"/>
                  <a:pt x="4065" y="1686"/>
                </a:cubicBezTo>
                <a:cubicBezTo>
                  <a:pt x="4268" y="1706"/>
                  <a:pt x="4532" y="1772"/>
                  <a:pt x="4752" y="1854"/>
                </a:cubicBezTo>
                <a:cubicBezTo>
                  <a:pt x="4845" y="1889"/>
                  <a:pt x="4959" y="1944"/>
                  <a:pt x="5059" y="1999"/>
                </a:cubicBezTo>
                <a:cubicBezTo>
                  <a:pt x="5100" y="2023"/>
                  <a:pt x="5144" y="2050"/>
                  <a:pt x="5186" y="2078"/>
                </a:cubicBezTo>
                <a:cubicBezTo>
                  <a:pt x="5230" y="2105"/>
                  <a:pt x="5272" y="2133"/>
                  <a:pt x="5313" y="2160"/>
                </a:cubicBezTo>
                <a:cubicBezTo>
                  <a:pt x="5330" y="2173"/>
                  <a:pt x="5344" y="2183"/>
                  <a:pt x="5354" y="2191"/>
                </a:cubicBezTo>
                <a:lnTo>
                  <a:pt x="5354" y="2191"/>
                </a:lnTo>
                <a:cubicBezTo>
                  <a:pt x="6107" y="2793"/>
                  <a:pt x="6582" y="3663"/>
                  <a:pt x="7256" y="4340"/>
                </a:cubicBezTo>
                <a:cubicBezTo>
                  <a:pt x="7830" y="4917"/>
                  <a:pt x="8570" y="5311"/>
                  <a:pt x="9361" y="5311"/>
                </a:cubicBezTo>
                <a:cubicBezTo>
                  <a:pt x="9598" y="5311"/>
                  <a:pt x="9839" y="5276"/>
                  <a:pt x="10082" y="5200"/>
                </a:cubicBezTo>
                <a:cubicBezTo>
                  <a:pt x="11234" y="4842"/>
                  <a:pt x="12004" y="3845"/>
                  <a:pt x="12685" y="2913"/>
                </a:cubicBezTo>
                <a:cubicBezTo>
                  <a:pt x="12998" y="2483"/>
                  <a:pt x="13335" y="2064"/>
                  <a:pt x="13741" y="1717"/>
                </a:cubicBezTo>
                <a:cubicBezTo>
                  <a:pt x="14082" y="1417"/>
                  <a:pt x="14494" y="1211"/>
                  <a:pt x="14923" y="1211"/>
                </a:cubicBezTo>
                <a:cubicBezTo>
                  <a:pt x="14927" y="1211"/>
                  <a:pt x="14930" y="1211"/>
                  <a:pt x="14934" y="1211"/>
                </a:cubicBezTo>
                <a:cubicBezTo>
                  <a:pt x="15343" y="1211"/>
                  <a:pt x="15742" y="1414"/>
                  <a:pt x="16065" y="1703"/>
                </a:cubicBezTo>
                <a:cubicBezTo>
                  <a:pt x="16460" y="2057"/>
                  <a:pt x="16753" y="2456"/>
                  <a:pt x="17035" y="2900"/>
                </a:cubicBezTo>
                <a:cubicBezTo>
                  <a:pt x="17630" y="3838"/>
                  <a:pt x="18166" y="4829"/>
                  <a:pt x="19101" y="5475"/>
                </a:cubicBezTo>
                <a:cubicBezTo>
                  <a:pt x="19582" y="5810"/>
                  <a:pt x="20112" y="5962"/>
                  <a:pt x="20641" y="5962"/>
                </a:cubicBezTo>
                <a:cubicBezTo>
                  <a:pt x="21411" y="5962"/>
                  <a:pt x="22177" y="5639"/>
                  <a:pt x="22780" y="5083"/>
                </a:cubicBezTo>
                <a:cubicBezTo>
                  <a:pt x="23874" y="4072"/>
                  <a:pt x="24163" y="2556"/>
                  <a:pt x="24383" y="1149"/>
                </a:cubicBezTo>
                <a:cubicBezTo>
                  <a:pt x="24431" y="826"/>
                  <a:pt x="24300" y="499"/>
                  <a:pt x="23960" y="407"/>
                </a:cubicBezTo>
                <a:cubicBezTo>
                  <a:pt x="23914" y="394"/>
                  <a:pt x="23865" y="388"/>
                  <a:pt x="23815" y="388"/>
                </a:cubicBezTo>
                <a:cubicBezTo>
                  <a:pt x="23553" y="388"/>
                  <a:pt x="23260" y="555"/>
                  <a:pt x="23217" y="830"/>
                </a:cubicBezTo>
                <a:cubicBezTo>
                  <a:pt x="23042" y="1975"/>
                  <a:pt x="22873" y="3295"/>
                  <a:pt x="22010" y="4148"/>
                </a:cubicBezTo>
                <a:cubicBezTo>
                  <a:pt x="21670" y="4488"/>
                  <a:pt x="21209" y="4753"/>
                  <a:pt x="20762" y="4770"/>
                </a:cubicBezTo>
                <a:cubicBezTo>
                  <a:pt x="20738" y="4771"/>
                  <a:pt x="20714" y="4772"/>
                  <a:pt x="20691" y="4772"/>
                </a:cubicBezTo>
                <a:cubicBezTo>
                  <a:pt x="20278" y="4772"/>
                  <a:pt x="19898" y="4603"/>
                  <a:pt x="19586" y="4337"/>
                </a:cubicBezTo>
                <a:cubicBezTo>
                  <a:pt x="18778" y="3646"/>
                  <a:pt x="18365" y="2652"/>
                  <a:pt x="17743" y="1796"/>
                </a:cubicBezTo>
                <a:cubicBezTo>
                  <a:pt x="17069" y="871"/>
                  <a:pt x="16151" y="11"/>
                  <a:pt x="14934" y="1"/>
                </a:cubicBezTo>
                <a:cubicBezTo>
                  <a:pt x="14927" y="1"/>
                  <a:pt x="14919" y="1"/>
                  <a:pt x="149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0" name="Google Shape;480;p29"/>
          <p:cNvGrpSpPr/>
          <p:nvPr/>
        </p:nvGrpSpPr>
        <p:grpSpPr>
          <a:xfrm rot="3658978">
            <a:off x="2927622" y="4303131"/>
            <a:ext cx="696095" cy="1055712"/>
            <a:chOff x="6231425" y="3897450"/>
            <a:chExt cx="671282" cy="1018079"/>
          </a:xfrm>
        </p:grpSpPr>
        <p:sp>
          <p:nvSpPr>
            <p:cNvPr id="481" name="Google Shape;481;p29"/>
            <p:cNvSpPr/>
            <p:nvPr/>
          </p:nvSpPr>
          <p:spPr>
            <a:xfrm>
              <a:off x="6231425" y="3897450"/>
              <a:ext cx="671282" cy="1018079"/>
            </a:xfrm>
            <a:custGeom>
              <a:rect b="b" l="l" r="r" t="t"/>
              <a:pathLst>
                <a:path extrusionOk="0" h="26251" w="17310">
                  <a:moveTo>
                    <a:pt x="7940" y="1"/>
                  </a:moveTo>
                  <a:cubicBezTo>
                    <a:pt x="4694" y="1235"/>
                    <a:pt x="2009" y="3862"/>
                    <a:pt x="702" y="7077"/>
                  </a:cubicBezTo>
                  <a:cubicBezTo>
                    <a:pt x="283" y="8109"/>
                    <a:pt x="1" y="9264"/>
                    <a:pt x="303" y="10337"/>
                  </a:cubicBezTo>
                  <a:cubicBezTo>
                    <a:pt x="764" y="11973"/>
                    <a:pt x="2507" y="12988"/>
                    <a:pt x="4203" y="13111"/>
                  </a:cubicBezTo>
                  <a:cubicBezTo>
                    <a:pt x="4354" y="13122"/>
                    <a:pt x="4505" y="13127"/>
                    <a:pt x="4656" y="13127"/>
                  </a:cubicBezTo>
                  <a:cubicBezTo>
                    <a:pt x="6033" y="13127"/>
                    <a:pt x="7382" y="12700"/>
                    <a:pt x="8681" y="12204"/>
                  </a:cubicBezTo>
                  <a:lnTo>
                    <a:pt x="8681" y="12204"/>
                  </a:lnTo>
                  <a:cubicBezTo>
                    <a:pt x="5993" y="13316"/>
                    <a:pt x="3745" y="15466"/>
                    <a:pt x="2528" y="18111"/>
                  </a:cubicBezTo>
                  <a:cubicBezTo>
                    <a:pt x="1785" y="19727"/>
                    <a:pt x="1431" y="21649"/>
                    <a:pt x="2153" y="23272"/>
                  </a:cubicBezTo>
                  <a:cubicBezTo>
                    <a:pt x="3029" y="25237"/>
                    <a:pt x="5282" y="26250"/>
                    <a:pt x="7452" y="26250"/>
                  </a:cubicBezTo>
                  <a:cubicBezTo>
                    <a:pt x="7659" y="26250"/>
                    <a:pt x="7866" y="26241"/>
                    <a:pt x="8071" y="26222"/>
                  </a:cubicBezTo>
                  <a:cubicBezTo>
                    <a:pt x="10412" y="26006"/>
                    <a:pt x="15295" y="23671"/>
                    <a:pt x="17310" y="22461"/>
                  </a:cubicBezTo>
                  <a:cubicBezTo>
                    <a:pt x="16925" y="21498"/>
                    <a:pt x="16292" y="20580"/>
                    <a:pt x="15587" y="19820"/>
                  </a:cubicBezTo>
                  <a:cubicBezTo>
                    <a:pt x="14332" y="20480"/>
                    <a:pt x="12996" y="21116"/>
                    <a:pt x="11579" y="21116"/>
                  </a:cubicBezTo>
                  <a:cubicBezTo>
                    <a:pt x="11563" y="21116"/>
                    <a:pt x="11548" y="21116"/>
                    <a:pt x="11533" y="21116"/>
                  </a:cubicBezTo>
                  <a:cubicBezTo>
                    <a:pt x="10099" y="21102"/>
                    <a:pt x="8573" y="20226"/>
                    <a:pt x="8284" y="18819"/>
                  </a:cubicBezTo>
                  <a:cubicBezTo>
                    <a:pt x="8043" y="17650"/>
                    <a:pt x="8700" y="16481"/>
                    <a:pt x="9470" y="15567"/>
                  </a:cubicBezTo>
                  <a:cubicBezTo>
                    <a:pt x="10904" y="13871"/>
                    <a:pt x="12847" y="12613"/>
                    <a:pt x="14979" y="11994"/>
                  </a:cubicBezTo>
                  <a:cubicBezTo>
                    <a:pt x="14325" y="10742"/>
                    <a:pt x="13669" y="9487"/>
                    <a:pt x="13015" y="8232"/>
                  </a:cubicBezTo>
                  <a:cubicBezTo>
                    <a:pt x="11936" y="8810"/>
                    <a:pt x="10808" y="9398"/>
                    <a:pt x="9584" y="9450"/>
                  </a:cubicBezTo>
                  <a:cubicBezTo>
                    <a:pt x="9542" y="9451"/>
                    <a:pt x="9501" y="9452"/>
                    <a:pt x="9459" y="9452"/>
                  </a:cubicBezTo>
                  <a:cubicBezTo>
                    <a:pt x="8273" y="9452"/>
                    <a:pt x="7008" y="8794"/>
                    <a:pt x="6702" y="7651"/>
                  </a:cubicBezTo>
                  <a:cubicBezTo>
                    <a:pt x="6462" y="6757"/>
                    <a:pt x="6867" y="5791"/>
                    <a:pt x="7503" y="5120"/>
                  </a:cubicBezTo>
                  <a:cubicBezTo>
                    <a:pt x="8140" y="4447"/>
                    <a:pt x="8982" y="4013"/>
                    <a:pt x="9804" y="3594"/>
                  </a:cubicBezTo>
                  <a:cubicBezTo>
                    <a:pt x="9195" y="2359"/>
                    <a:pt x="8549" y="1235"/>
                    <a:pt x="79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6363436" y="3928785"/>
              <a:ext cx="524344" cy="854883"/>
            </a:xfrm>
            <a:custGeom>
              <a:rect b="b" l="l" r="r" t="t"/>
              <a:pathLst>
                <a:path extrusionOk="0" h="22043" w="13521">
                  <a:moveTo>
                    <a:pt x="5880" y="1"/>
                  </a:moveTo>
                  <a:cubicBezTo>
                    <a:pt x="5835" y="1"/>
                    <a:pt x="5788" y="11"/>
                    <a:pt x="5740" y="35"/>
                  </a:cubicBezTo>
                  <a:cubicBezTo>
                    <a:pt x="3350" y="1218"/>
                    <a:pt x="603" y="2758"/>
                    <a:pt x="286" y="5709"/>
                  </a:cubicBezTo>
                  <a:cubicBezTo>
                    <a:pt x="1" y="8363"/>
                    <a:pt x="2483" y="10113"/>
                    <a:pt x="4887" y="10282"/>
                  </a:cubicBezTo>
                  <a:cubicBezTo>
                    <a:pt x="5056" y="10293"/>
                    <a:pt x="5226" y="10299"/>
                    <a:pt x="5395" y="10299"/>
                  </a:cubicBezTo>
                  <a:cubicBezTo>
                    <a:pt x="6102" y="10299"/>
                    <a:pt x="6803" y="10200"/>
                    <a:pt x="7495" y="10048"/>
                  </a:cubicBezTo>
                  <a:lnTo>
                    <a:pt x="7495" y="10048"/>
                  </a:lnTo>
                  <a:cubicBezTo>
                    <a:pt x="5236" y="11421"/>
                    <a:pt x="3156" y="13181"/>
                    <a:pt x="2538" y="15848"/>
                  </a:cubicBezTo>
                  <a:cubicBezTo>
                    <a:pt x="2195" y="17324"/>
                    <a:pt x="2435" y="18991"/>
                    <a:pt x="3357" y="20222"/>
                  </a:cubicBezTo>
                  <a:cubicBezTo>
                    <a:pt x="4289" y="21474"/>
                    <a:pt x="5787" y="22043"/>
                    <a:pt x="7311" y="22043"/>
                  </a:cubicBezTo>
                  <a:cubicBezTo>
                    <a:pt x="7395" y="22043"/>
                    <a:pt x="7478" y="22041"/>
                    <a:pt x="7562" y="22038"/>
                  </a:cubicBezTo>
                  <a:cubicBezTo>
                    <a:pt x="9639" y="21952"/>
                    <a:pt x="11485" y="20896"/>
                    <a:pt x="13235" y="19875"/>
                  </a:cubicBezTo>
                  <a:cubicBezTo>
                    <a:pt x="13521" y="19712"/>
                    <a:pt x="13345" y="19312"/>
                    <a:pt x="13080" y="19312"/>
                  </a:cubicBezTo>
                  <a:cubicBezTo>
                    <a:pt x="13032" y="19312"/>
                    <a:pt x="12981" y="19326"/>
                    <a:pt x="12929" y="19356"/>
                  </a:cubicBezTo>
                  <a:cubicBezTo>
                    <a:pt x="11461" y="20212"/>
                    <a:pt x="9938" y="21106"/>
                    <a:pt x="8229" y="21371"/>
                  </a:cubicBezTo>
                  <a:cubicBezTo>
                    <a:pt x="7931" y="21417"/>
                    <a:pt x="7625" y="21441"/>
                    <a:pt x="7318" y="21441"/>
                  </a:cubicBezTo>
                  <a:cubicBezTo>
                    <a:pt x="6144" y="21441"/>
                    <a:pt x="4957" y="21082"/>
                    <a:pt x="4134" y="20215"/>
                  </a:cubicBezTo>
                  <a:cubicBezTo>
                    <a:pt x="3168" y="19204"/>
                    <a:pt x="2824" y="17667"/>
                    <a:pt x="3058" y="16309"/>
                  </a:cubicBezTo>
                  <a:cubicBezTo>
                    <a:pt x="3326" y="14783"/>
                    <a:pt x="4220" y="13445"/>
                    <a:pt x="5324" y="12389"/>
                  </a:cubicBezTo>
                  <a:cubicBezTo>
                    <a:pt x="6713" y="11059"/>
                    <a:pt x="8442" y="10161"/>
                    <a:pt x="10131" y="9278"/>
                  </a:cubicBezTo>
                  <a:cubicBezTo>
                    <a:pt x="10401" y="9134"/>
                    <a:pt x="10258" y="8709"/>
                    <a:pt x="9986" y="8709"/>
                  </a:cubicBezTo>
                  <a:cubicBezTo>
                    <a:pt x="9957" y="8709"/>
                    <a:pt x="9928" y="8714"/>
                    <a:pt x="9897" y="8724"/>
                  </a:cubicBezTo>
                  <a:cubicBezTo>
                    <a:pt x="8471" y="9189"/>
                    <a:pt x="6896" y="9685"/>
                    <a:pt x="5372" y="9685"/>
                  </a:cubicBezTo>
                  <a:cubicBezTo>
                    <a:pt x="4327" y="9685"/>
                    <a:pt x="3305" y="9452"/>
                    <a:pt x="2373" y="8813"/>
                  </a:cubicBezTo>
                  <a:cubicBezTo>
                    <a:pt x="1466" y="8195"/>
                    <a:pt x="860" y="7215"/>
                    <a:pt x="867" y="6097"/>
                  </a:cubicBezTo>
                  <a:cubicBezTo>
                    <a:pt x="874" y="4880"/>
                    <a:pt x="1510" y="3731"/>
                    <a:pt x="2360" y="2892"/>
                  </a:cubicBezTo>
                  <a:cubicBezTo>
                    <a:pt x="3401" y="1861"/>
                    <a:pt x="4742" y="1201"/>
                    <a:pt x="6046" y="558"/>
                  </a:cubicBezTo>
                  <a:cubicBezTo>
                    <a:pt x="6345" y="410"/>
                    <a:pt x="6159" y="1"/>
                    <a:pt x="5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6612682" y="4427049"/>
              <a:ext cx="285111" cy="223542"/>
            </a:xfrm>
            <a:custGeom>
              <a:rect b="b" l="l" r="r" t="t"/>
              <a:pathLst>
                <a:path extrusionOk="0" h="5764" w="7352">
                  <a:moveTo>
                    <a:pt x="3853" y="1"/>
                  </a:moveTo>
                  <a:cubicBezTo>
                    <a:pt x="3688" y="1"/>
                    <a:pt x="3520" y="17"/>
                    <a:pt x="3349" y="50"/>
                  </a:cubicBezTo>
                  <a:cubicBezTo>
                    <a:pt x="1472" y="418"/>
                    <a:pt x="0" y="3262"/>
                    <a:pt x="1273" y="4864"/>
                  </a:cubicBezTo>
                  <a:cubicBezTo>
                    <a:pt x="1763" y="5481"/>
                    <a:pt x="2563" y="5764"/>
                    <a:pt x="3358" y="5764"/>
                  </a:cubicBezTo>
                  <a:cubicBezTo>
                    <a:pt x="3560" y="5764"/>
                    <a:pt x="3762" y="5745"/>
                    <a:pt x="3958" y="5710"/>
                  </a:cubicBezTo>
                  <a:cubicBezTo>
                    <a:pt x="4921" y="5538"/>
                    <a:pt x="5828" y="4971"/>
                    <a:pt x="6317" y="4121"/>
                  </a:cubicBezTo>
                  <a:cubicBezTo>
                    <a:pt x="7352" y="2309"/>
                    <a:pt x="5837" y="1"/>
                    <a:pt x="38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6552532" y="4062581"/>
              <a:ext cx="193784" cy="151911"/>
            </a:xfrm>
            <a:custGeom>
              <a:rect b="b" l="l" r="r" t="t"/>
              <a:pathLst>
                <a:path extrusionOk="0" h="3917" w="4997">
                  <a:moveTo>
                    <a:pt x="2618" y="0"/>
                  </a:moveTo>
                  <a:cubicBezTo>
                    <a:pt x="2506" y="0"/>
                    <a:pt x="2392" y="11"/>
                    <a:pt x="2277" y="34"/>
                  </a:cubicBezTo>
                  <a:cubicBezTo>
                    <a:pt x="1001" y="281"/>
                    <a:pt x="1" y="2214"/>
                    <a:pt x="867" y="3304"/>
                  </a:cubicBezTo>
                  <a:cubicBezTo>
                    <a:pt x="1200" y="3725"/>
                    <a:pt x="1744" y="3917"/>
                    <a:pt x="2287" y="3917"/>
                  </a:cubicBezTo>
                  <a:cubicBezTo>
                    <a:pt x="2422" y="3917"/>
                    <a:pt x="2558" y="3905"/>
                    <a:pt x="2689" y="3881"/>
                  </a:cubicBezTo>
                  <a:cubicBezTo>
                    <a:pt x="3346" y="3761"/>
                    <a:pt x="3962" y="3376"/>
                    <a:pt x="4292" y="2798"/>
                  </a:cubicBezTo>
                  <a:cubicBezTo>
                    <a:pt x="4997" y="1566"/>
                    <a:pt x="3966" y="0"/>
                    <a:pt x="2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9"/>
          <p:cNvGrpSpPr/>
          <p:nvPr/>
        </p:nvGrpSpPr>
        <p:grpSpPr>
          <a:xfrm rot="-1262053">
            <a:off x="200052" y="-284314"/>
            <a:ext cx="1611536" cy="1413844"/>
            <a:chOff x="99419" y="60250"/>
            <a:chExt cx="1611650" cy="1413944"/>
          </a:xfrm>
        </p:grpSpPr>
        <p:sp>
          <p:nvSpPr>
            <p:cNvPr id="486" name="Google Shape;486;p29"/>
            <p:cNvSpPr/>
            <p:nvPr/>
          </p:nvSpPr>
          <p:spPr>
            <a:xfrm rot="-5050394">
              <a:off x="270652" y="21971"/>
              <a:ext cx="1269184" cy="1490502"/>
            </a:xfrm>
            <a:custGeom>
              <a:rect b="b" l="l" r="r" t="t"/>
              <a:pathLst>
                <a:path extrusionOk="0" h="27363" w="23300">
                  <a:moveTo>
                    <a:pt x="11765" y="1"/>
                  </a:moveTo>
                  <a:cubicBezTo>
                    <a:pt x="9264" y="1"/>
                    <a:pt x="6736" y="1844"/>
                    <a:pt x="4959" y="3603"/>
                  </a:cubicBezTo>
                  <a:cubicBezTo>
                    <a:pt x="3010" y="5529"/>
                    <a:pt x="1596" y="8012"/>
                    <a:pt x="1032" y="10700"/>
                  </a:cubicBezTo>
                  <a:cubicBezTo>
                    <a:pt x="1" y="15617"/>
                    <a:pt x="1844" y="21026"/>
                    <a:pt x="5661" y="24289"/>
                  </a:cubicBezTo>
                  <a:cubicBezTo>
                    <a:pt x="7883" y="26189"/>
                    <a:pt x="10777" y="27362"/>
                    <a:pt x="13683" y="27362"/>
                  </a:cubicBezTo>
                  <a:cubicBezTo>
                    <a:pt x="14212" y="27362"/>
                    <a:pt x="14742" y="27323"/>
                    <a:pt x="15268" y="27243"/>
                  </a:cubicBezTo>
                  <a:cubicBezTo>
                    <a:pt x="18682" y="26720"/>
                    <a:pt x="21835" y="24313"/>
                    <a:pt x="22904" y="21026"/>
                  </a:cubicBezTo>
                  <a:cubicBezTo>
                    <a:pt x="23197" y="20136"/>
                    <a:pt x="23300" y="19056"/>
                    <a:pt x="22688" y="18348"/>
                  </a:cubicBezTo>
                  <a:cubicBezTo>
                    <a:pt x="22292" y="17890"/>
                    <a:pt x="21743" y="17722"/>
                    <a:pt x="21146" y="17722"/>
                  </a:cubicBezTo>
                  <a:cubicBezTo>
                    <a:pt x="20406" y="17722"/>
                    <a:pt x="19590" y="17980"/>
                    <a:pt x="18895" y="18262"/>
                  </a:cubicBezTo>
                  <a:cubicBezTo>
                    <a:pt x="17341" y="18894"/>
                    <a:pt x="15787" y="19530"/>
                    <a:pt x="14233" y="20163"/>
                  </a:cubicBezTo>
                  <a:cubicBezTo>
                    <a:pt x="14020" y="20248"/>
                    <a:pt x="13793" y="20338"/>
                    <a:pt x="13568" y="20338"/>
                  </a:cubicBezTo>
                  <a:cubicBezTo>
                    <a:pt x="13520" y="20338"/>
                    <a:pt x="13472" y="20334"/>
                    <a:pt x="13425" y="20325"/>
                  </a:cubicBezTo>
                  <a:cubicBezTo>
                    <a:pt x="12850" y="20215"/>
                    <a:pt x="12627" y="19438"/>
                    <a:pt x="12878" y="18911"/>
                  </a:cubicBezTo>
                  <a:cubicBezTo>
                    <a:pt x="13129" y="18385"/>
                    <a:pt x="13672" y="18072"/>
                    <a:pt x="14198" y="17825"/>
                  </a:cubicBezTo>
                  <a:cubicBezTo>
                    <a:pt x="15625" y="17151"/>
                    <a:pt x="17207" y="16673"/>
                    <a:pt x="18311" y="15542"/>
                  </a:cubicBezTo>
                  <a:cubicBezTo>
                    <a:pt x="19414" y="14414"/>
                    <a:pt x="19745" y="12317"/>
                    <a:pt x="18483" y="11371"/>
                  </a:cubicBezTo>
                  <a:cubicBezTo>
                    <a:pt x="18084" y="11070"/>
                    <a:pt x="17610" y="10944"/>
                    <a:pt x="17118" y="10944"/>
                  </a:cubicBezTo>
                  <a:cubicBezTo>
                    <a:pt x="16397" y="10944"/>
                    <a:pt x="15636" y="11214"/>
                    <a:pt x="15013" y="11598"/>
                  </a:cubicBezTo>
                  <a:cubicBezTo>
                    <a:pt x="13961" y="12244"/>
                    <a:pt x="13084" y="13173"/>
                    <a:pt x="11963" y="13685"/>
                  </a:cubicBezTo>
                  <a:cubicBezTo>
                    <a:pt x="11639" y="13834"/>
                    <a:pt x="11265" y="13937"/>
                    <a:pt x="10909" y="13937"/>
                  </a:cubicBezTo>
                  <a:cubicBezTo>
                    <a:pt x="10581" y="13937"/>
                    <a:pt x="10268" y="13849"/>
                    <a:pt x="10024" y="13627"/>
                  </a:cubicBezTo>
                  <a:cubicBezTo>
                    <a:pt x="9498" y="13149"/>
                    <a:pt x="9580" y="12251"/>
                    <a:pt x="10014" y="11684"/>
                  </a:cubicBezTo>
                  <a:cubicBezTo>
                    <a:pt x="10447" y="11120"/>
                    <a:pt x="11128" y="10810"/>
                    <a:pt x="11784" y="10539"/>
                  </a:cubicBezTo>
                  <a:cubicBezTo>
                    <a:pt x="13693" y="9745"/>
                    <a:pt x="16041" y="8868"/>
                    <a:pt x="16901" y="6808"/>
                  </a:cubicBezTo>
                  <a:cubicBezTo>
                    <a:pt x="17816" y="4604"/>
                    <a:pt x="16495" y="2390"/>
                    <a:pt x="14752" y="1045"/>
                  </a:cubicBezTo>
                  <a:cubicBezTo>
                    <a:pt x="13795" y="306"/>
                    <a:pt x="12782" y="1"/>
                    <a:pt x="11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9"/>
            <p:cNvSpPr/>
            <p:nvPr/>
          </p:nvSpPr>
          <p:spPr>
            <a:xfrm rot="-5050394">
              <a:off x="280134" y="70919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4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9"/>
            <p:cNvSpPr/>
            <p:nvPr/>
          </p:nvSpPr>
          <p:spPr>
            <a:xfrm rot="-5050394">
              <a:off x="344388" y="588474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5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9"/>
            <p:cNvSpPr/>
            <p:nvPr/>
          </p:nvSpPr>
          <p:spPr>
            <a:xfrm rot="-5050394">
              <a:off x="450112" y="754864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4" y="1207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9"/>
            <p:cNvSpPr/>
            <p:nvPr/>
          </p:nvSpPr>
          <p:spPr>
            <a:xfrm rot="-5050394">
              <a:off x="344932" y="814928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9"/>
            <p:cNvSpPr/>
            <p:nvPr/>
          </p:nvSpPr>
          <p:spPr>
            <a:xfrm rot="-5050394">
              <a:off x="435003" y="993896"/>
              <a:ext cx="84921" cy="65747"/>
            </a:xfrm>
            <a:custGeom>
              <a:rect b="b" l="l" r="r" t="t"/>
              <a:pathLst>
                <a:path extrusionOk="0" h="1207" w="1559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9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 rot="-5050394">
              <a:off x="576724" y="947025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 rot="-5050394">
              <a:off x="573246" y="842936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 rot="-5050394">
              <a:off x="747699" y="936245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 rot="-5050394">
              <a:off x="771507" y="1070780"/>
              <a:ext cx="84921" cy="65747"/>
            </a:xfrm>
            <a:custGeom>
              <a:rect b="b" l="l" r="r" t="t"/>
              <a:pathLst>
                <a:path extrusionOk="0" h="1207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 rot="-5050394">
              <a:off x="680270" y="1179298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5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 rot="-5050394">
              <a:off x="565977" y="1144090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 rot="-5050394">
              <a:off x="233665" y="888497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 rot="-5050394">
              <a:off x="460387" y="883282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8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 rot="-5050394">
              <a:off x="525725" y="569242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 rot="-5050394">
              <a:off x="414316" y="458741"/>
              <a:ext cx="84703" cy="65965"/>
            </a:xfrm>
            <a:custGeom>
              <a:rect b="b" l="l" r="r" t="t"/>
              <a:pathLst>
                <a:path extrusionOk="0" h="1211" w="1555">
                  <a:moveTo>
                    <a:pt x="777" y="0"/>
                  </a:moveTo>
                  <a:cubicBezTo>
                    <a:pt x="0" y="0"/>
                    <a:pt x="0" y="1211"/>
                    <a:pt x="777" y="1211"/>
                  </a:cubicBezTo>
                  <a:cubicBezTo>
                    <a:pt x="1554" y="1211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 rot="-5050394">
              <a:off x="593990" y="68474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 rot="-5050394">
              <a:off x="228724" y="614440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 rot="-5050394">
              <a:off x="336888" y="103110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9" y="1207"/>
                    <a:pt x="1559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 rot="-5050394">
              <a:off x="635665" y="1061517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1"/>
                    <a:pt x="781" y="1211"/>
                  </a:cubicBezTo>
                  <a:cubicBezTo>
                    <a:pt x="1559" y="1211"/>
                    <a:pt x="1559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 rot="-5050394">
              <a:off x="849983" y="127209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 rot="-5050394">
              <a:off x="912605" y="1075531"/>
              <a:ext cx="84703" cy="65965"/>
            </a:xfrm>
            <a:custGeom>
              <a:rect b="b" l="l" r="r" t="t"/>
              <a:pathLst>
                <a:path extrusionOk="0" h="1211" w="1555">
                  <a:moveTo>
                    <a:pt x="777" y="0"/>
                  </a:moveTo>
                  <a:cubicBezTo>
                    <a:pt x="0" y="0"/>
                    <a:pt x="0" y="1211"/>
                    <a:pt x="777" y="1211"/>
                  </a:cubicBezTo>
                  <a:cubicBezTo>
                    <a:pt x="1554" y="1211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 rot="-5050394">
              <a:off x="1047527" y="1230878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8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 rot="-5050394">
              <a:off x="1182855" y="1060686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78" y="0"/>
                  </a:moveTo>
                  <a:cubicBezTo>
                    <a:pt x="1" y="0"/>
                    <a:pt x="1" y="1211"/>
                    <a:pt x="778" y="1211"/>
                  </a:cubicBezTo>
                  <a:cubicBezTo>
                    <a:pt x="1555" y="1211"/>
                    <a:pt x="1558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9"/>
            <p:cNvSpPr/>
            <p:nvPr/>
          </p:nvSpPr>
          <p:spPr>
            <a:xfrm rot="-5050394">
              <a:off x="850691" y="117314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9"/>
            <p:cNvSpPr/>
            <p:nvPr/>
          </p:nvSpPr>
          <p:spPr>
            <a:xfrm rot="-5050394">
              <a:off x="945243" y="895024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9"/>
            <p:cNvSpPr/>
            <p:nvPr/>
          </p:nvSpPr>
          <p:spPr>
            <a:xfrm rot="-5050394">
              <a:off x="1039331" y="989525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9"/>
            <p:cNvSpPr/>
            <p:nvPr/>
          </p:nvSpPr>
          <p:spPr>
            <a:xfrm rot="-5050394">
              <a:off x="1370885" y="1065830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9"/>
            <p:cNvSpPr/>
            <p:nvPr/>
          </p:nvSpPr>
          <p:spPr>
            <a:xfrm rot="-5050394">
              <a:off x="1072488" y="112498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9"/>
            <p:cNvSpPr/>
            <p:nvPr/>
          </p:nvSpPr>
          <p:spPr>
            <a:xfrm rot="-5050394">
              <a:off x="1206990" y="1195287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9"/>
            <p:cNvSpPr/>
            <p:nvPr/>
          </p:nvSpPr>
          <p:spPr>
            <a:xfrm rot="-5050394">
              <a:off x="1340536" y="902354"/>
              <a:ext cx="84866" cy="65747"/>
            </a:xfrm>
            <a:custGeom>
              <a:rect b="b" l="l" r="r" t="t"/>
              <a:pathLst>
                <a:path extrusionOk="0" h="1207" w="1558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5" y="1207"/>
                    <a:pt x="1558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9"/>
            <p:cNvSpPr/>
            <p:nvPr/>
          </p:nvSpPr>
          <p:spPr>
            <a:xfrm rot="-5050394">
              <a:off x="1163211" y="83717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9" y="1208"/>
                    <a:pt x="1559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9"/>
            <p:cNvSpPr/>
            <p:nvPr/>
          </p:nvSpPr>
          <p:spPr>
            <a:xfrm rot="-5050394">
              <a:off x="1179748" y="95198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5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9"/>
            <p:cNvSpPr/>
            <p:nvPr/>
          </p:nvSpPr>
          <p:spPr>
            <a:xfrm rot="-5050394">
              <a:off x="1006212" y="712593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9"/>
            <p:cNvSpPr/>
            <p:nvPr/>
          </p:nvSpPr>
          <p:spPr>
            <a:xfrm rot="-5050394">
              <a:off x="887893" y="57787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5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9"/>
            <p:cNvSpPr/>
            <p:nvPr/>
          </p:nvSpPr>
          <p:spPr>
            <a:xfrm rot="-5050394">
              <a:off x="967473" y="444513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1"/>
                    <a:pt x="781" y="1211"/>
                  </a:cubicBezTo>
                  <a:cubicBezTo>
                    <a:pt x="1558" y="1211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9"/>
            <p:cNvSpPr/>
            <p:nvPr/>
          </p:nvSpPr>
          <p:spPr>
            <a:xfrm rot="-5050394">
              <a:off x="823884" y="420403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4" y="1207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9"/>
            <p:cNvSpPr/>
            <p:nvPr/>
          </p:nvSpPr>
          <p:spPr>
            <a:xfrm rot="-5050394">
              <a:off x="1011602" y="56695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9"/>
            <p:cNvSpPr/>
            <p:nvPr/>
          </p:nvSpPr>
          <p:spPr>
            <a:xfrm rot="-5050394">
              <a:off x="1058227" y="84997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9"/>
            <p:cNvSpPr/>
            <p:nvPr/>
          </p:nvSpPr>
          <p:spPr>
            <a:xfrm rot="-5050394">
              <a:off x="1324187" y="740332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9"/>
            <p:cNvSpPr/>
            <p:nvPr/>
          </p:nvSpPr>
          <p:spPr>
            <a:xfrm rot="-5050394">
              <a:off x="1491012" y="813872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78" y="0"/>
                  </a:moveTo>
                  <a:cubicBezTo>
                    <a:pt x="1" y="0"/>
                    <a:pt x="1" y="1211"/>
                    <a:pt x="778" y="1211"/>
                  </a:cubicBezTo>
                  <a:cubicBezTo>
                    <a:pt x="1555" y="1211"/>
                    <a:pt x="1559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9"/>
            <p:cNvSpPr/>
            <p:nvPr/>
          </p:nvSpPr>
          <p:spPr>
            <a:xfrm rot="-5050394">
              <a:off x="1443087" y="96004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9"/>
            <p:cNvSpPr/>
            <p:nvPr/>
          </p:nvSpPr>
          <p:spPr>
            <a:xfrm rot="-5050394">
              <a:off x="1570171" y="68533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9"/>
            <p:cNvSpPr/>
            <p:nvPr/>
          </p:nvSpPr>
          <p:spPr>
            <a:xfrm rot="-5050394">
              <a:off x="1425665" y="529024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9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 rot="-5050394">
              <a:off x="1416055" y="669607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9"/>
            <p:cNvSpPr/>
            <p:nvPr/>
          </p:nvSpPr>
          <p:spPr>
            <a:xfrm rot="-5050394">
              <a:off x="1295075" y="562829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5" y="1207"/>
                    <a:pt x="1555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9"/>
            <p:cNvSpPr/>
            <p:nvPr/>
          </p:nvSpPr>
          <p:spPr>
            <a:xfrm rot="-5050394">
              <a:off x="1205259" y="379252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 rot="-5050394">
              <a:off x="1363323" y="263124"/>
              <a:ext cx="84866" cy="65965"/>
            </a:xfrm>
            <a:custGeom>
              <a:rect b="b" l="l" r="r" t="t"/>
              <a:pathLst>
                <a:path extrusionOk="0" h="1211" w="1558">
                  <a:moveTo>
                    <a:pt x="777" y="0"/>
                  </a:moveTo>
                  <a:cubicBezTo>
                    <a:pt x="0" y="0"/>
                    <a:pt x="0" y="1210"/>
                    <a:pt x="777" y="1210"/>
                  </a:cubicBezTo>
                  <a:cubicBezTo>
                    <a:pt x="1554" y="1210"/>
                    <a:pt x="1558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 rot="-5050394">
              <a:off x="1208878" y="205095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 rot="-5050394">
              <a:off x="1343386" y="412077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0"/>
                    <a:pt x="781" y="1210"/>
                  </a:cubicBezTo>
                  <a:cubicBezTo>
                    <a:pt x="1555" y="1210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9"/>
            <p:cNvSpPr/>
            <p:nvPr/>
          </p:nvSpPr>
          <p:spPr>
            <a:xfrm rot="-5050394">
              <a:off x="1495109" y="404122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9"/>
            <p:cNvSpPr/>
            <p:nvPr/>
          </p:nvSpPr>
          <p:spPr>
            <a:xfrm rot="-5050394">
              <a:off x="1582159" y="52144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 rot="-5050394">
              <a:off x="417616" y="1119442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9"/>
            <p:cNvSpPr/>
            <p:nvPr/>
          </p:nvSpPr>
          <p:spPr>
            <a:xfrm rot="-5050394">
              <a:off x="188935" y="77068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4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9"/>
            <p:cNvSpPr/>
            <p:nvPr/>
          </p:nvSpPr>
          <p:spPr>
            <a:xfrm rot="-5050394">
              <a:off x="720241" y="1296530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8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9"/>
            <p:cNvSpPr/>
            <p:nvPr/>
          </p:nvSpPr>
          <p:spPr>
            <a:xfrm rot="-5050394">
              <a:off x="548054" y="1227161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2" name="Google Shape;542;p29"/>
          <p:cNvSpPr/>
          <p:nvPr/>
        </p:nvSpPr>
        <p:spPr>
          <a:xfrm>
            <a:off x="545100" y="539500"/>
            <a:ext cx="8053800" cy="4064400"/>
          </a:xfrm>
          <a:prstGeom prst="roundRect">
            <a:avLst>
              <a:gd fmla="val 593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9"/>
          <p:cNvSpPr txBox="1"/>
          <p:nvPr>
            <p:ph type="title"/>
          </p:nvPr>
        </p:nvSpPr>
        <p:spPr>
          <a:xfrm>
            <a:off x="713225" y="7241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544" name="Google Shape;544;p29"/>
          <p:cNvGrpSpPr/>
          <p:nvPr/>
        </p:nvGrpSpPr>
        <p:grpSpPr>
          <a:xfrm rot="5538381">
            <a:off x="2881444" y="87003"/>
            <a:ext cx="358117" cy="375017"/>
            <a:chOff x="2051100" y="1889075"/>
            <a:chExt cx="724200" cy="758375"/>
          </a:xfrm>
        </p:grpSpPr>
        <p:sp>
          <p:nvSpPr>
            <p:cNvPr id="545" name="Google Shape;545;p29"/>
            <p:cNvSpPr/>
            <p:nvPr/>
          </p:nvSpPr>
          <p:spPr>
            <a:xfrm>
              <a:off x="2212848" y="1889075"/>
              <a:ext cx="465205" cy="536238"/>
            </a:xfrm>
            <a:custGeom>
              <a:rect b="b" l="l" r="r" t="t"/>
              <a:pathLst>
                <a:path extrusionOk="0" h="5994" w="5200">
                  <a:moveTo>
                    <a:pt x="2318" y="1208"/>
                  </a:moveTo>
                  <a:cubicBezTo>
                    <a:pt x="2552" y="1208"/>
                    <a:pt x="2817" y="1304"/>
                    <a:pt x="3027" y="1493"/>
                  </a:cubicBezTo>
                  <a:cubicBezTo>
                    <a:pt x="3542" y="1957"/>
                    <a:pt x="3948" y="2800"/>
                    <a:pt x="3941" y="3549"/>
                  </a:cubicBezTo>
                  <a:cubicBezTo>
                    <a:pt x="3938" y="3849"/>
                    <a:pt x="3841" y="4189"/>
                    <a:pt x="3680" y="4402"/>
                  </a:cubicBezTo>
                  <a:cubicBezTo>
                    <a:pt x="3560" y="4560"/>
                    <a:pt x="3487" y="4612"/>
                    <a:pt x="3329" y="4698"/>
                  </a:cubicBezTo>
                  <a:cubicBezTo>
                    <a:pt x="3323" y="4701"/>
                    <a:pt x="3300" y="4710"/>
                    <a:pt x="3281" y="4719"/>
                  </a:cubicBezTo>
                  <a:lnTo>
                    <a:pt x="3281" y="4719"/>
                  </a:lnTo>
                  <a:cubicBezTo>
                    <a:pt x="3254" y="4726"/>
                    <a:pt x="3184" y="4750"/>
                    <a:pt x="3184" y="4750"/>
                  </a:cubicBezTo>
                  <a:lnTo>
                    <a:pt x="3184" y="4750"/>
                  </a:lnTo>
                  <a:cubicBezTo>
                    <a:pt x="3184" y="4750"/>
                    <a:pt x="3184" y="4749"/>
                    <a:pt x="3185" y="4749"/>
                  </a:cubicBezTo>
                  <a:lnTo>
                    <a:pt x="3185" y="4749"/>
                  </a:lnTo>
                  <a:cubicBezTo>
                    <a:pt x="3147" y="4760"/>
                    <a:pt x="3113" y="4767"/>
                    <a:pt x="3075" y="4777"/>
                  </a:cubicBezTo>
                  <a:cubicBezTo>
                    <a:pt x="3068" y="4779"/>
                    <a:pt x="3062" y="4780"/>
                    <a:pt x="3057" y="4781"/>
                  </a:cubicBezTo>
                  <a:lnTo>
                    <a:pt x="3057" y="4781"/>
                  </a:lnTo>
                  <a:cubicBezTo>
                    <a:pt x="3055" y="4781"/>
                    <a:pt x="3049" y="4780"/>
                    <a:pt x="3040" y="4780"/>
                  </a:cubicBezTo>
                  <a:cubicBezTo>
                    <a:pt x="2965" y="4784"/>
                    <a:pt x="2889" y="4784"/>
                    <a:pt x="2813" y="4784"/>
                  </a:cubicBezTo>
                  <a:cubicBezTo>
                    <a:pt x="2800" y="4782"/>
                    <a:pt x="2769" y="4778"/>
                    <a:pt x="2748" y="4775"/>
                  </a:cubicBezTo>
                  <a:lnTo>
                    <a:pt x="2748" y="4775"/>
                  </a:lnTo>
                  <a:cubicBezTo>
                    <a:pt x="2719" y="4770"/>
                    <a:pt x="2691" y="4765"/>
                    <a:pt x="2662" y="4760"/>
                  </a:cubicBezTo>
                  <a:cubicBezTo>
                    <a:pt x="2586" y="4743"/>
                    <a:pt x="2514" y="4715"/>
                    <a:pt x="2439" y="4694"/>
                  </a:cubicBezTo>
                  <a:cubicBezTo>
                    <a:pt x="2431" y="4693"/>
                    <a:pt x="2403" y="4682"/>
                    <a:pt x="2390" y="4677"/>
                  </a:cubicBezTo>
                  <a:lnTo>
                    <a:pt x="2390" y="4677"/>
                  </a:lnTo>
                  <a:cubicBezTo>
                    <a:pt x="2347" y="4656"/>
                    <a:pt x="2305" y="4634"/>
                    <a:pt x="2263" y="4612"/>
                  </a:cubicBezTo>
                  <a:cubicBezTo>
                    <a:pt x="1992" y="4467"/>
                    <a:pt x="1809" y="4302"/>
                    <a:pt x="1668" y="4072"/>
                  </a:cubicBezTo>
                  <a:cubicBezTo>
                    <a:pt x="1232" y="3371"/>
                    <a:pt x="1282" y="2496"/>
                    <a:pt x="1491" y="1690"/>
                  </a:cubicBezTo>
                  <a:lnTo>
                    <a:pt x="1491" y="1690"/>
                  </a:lnTo>
                  <a:cubicBezTo>
                    <a:pt x="1604" y="1639"/>
                    <a:pt x="1703" y="1555"/>
                    <a:pt x="1775" y="1445"/>
                  </a:cubicBezTo>
                  <a:cubicBezTo>
                    <a:pt x="1783" y="1433"/>
                    <a:pt x="1790" y="1423"/>
                    <a:pt x="1795" y="1415"/>
                  </a:cubicBezTo>
                  <a:lnTo>
                    <a:pt x="1795" y="1415"/>
                  </a:lnTo>
                  <a:cubicBezTo>
                    <a:pt x="1818" y="1392"/>
                    <a:pt x="1841" y="1369"/>
                    <a:pt x="1864" y="1349"/>
                  </a:cubicBezTo>
                  <a:lnTo>
                    <a:pt x="1864" y="1349"/>
                  </a:lnTo>
                  <a:cubicBezTo>
                    <a:pt x="1843" y="1369"/>
                    <a:pt x="1835" y="1376"/>
                    <a:pt x="1835" y="1376"/>
                  </a:cubicBezTo>
                  <a:cubicBezTo>
                    <a:pt x="1836" y="1376"/>
                    <a:pt x="1883" y="1333"/>
                    <a:pt x="1902" y="1321"/>
                  </a:cubicBezTo>
                  <a:cubicBezTo>
                    <a:pt x="1933" y="1304"/>
                    <a:pt x="1966" y="1284"/>
                    <a:pt x="2000" y="1267"/>
                  </a:cubicBezTo>
                  <a:lnTo>
                    <a:pt x="2000" y="1267"/>
                  </a:lnTo>
                  <a:cubicBezTo>
                    <a:pt x="2004" y="1266"/>
                    <a:pt x="2009" y="1265"/>
                    <a:pt x="2016" y="1263"/>
                  </a:cubicBezTo>
                  <a:cubicBezTo>
                    <a:pt x="2053" y="1249"/>
                    <a:pt x="2091" y="1239"/>
                    <a:pt x="2129" y="1228"/>
                  </a:cubicBezTo>
                  <a:cubicBezTo>
                    <a:pt x="2136" y="1227"/>
                    <a:pt x="2168" y="1220"/>
                    <a:pt x="2191" y="1215"/>
                  </a:cubicBezTo>
                  <a:lnTo>
                    <a:pt x="2191" y="1215"/>
                  </a:lnTo>
                  <a:cubicBezTo>
                    <a:pt x="2219" y="1215"/>
                    <a:pt x="2304" y="1208"/>
                    <a:pt x="2318" y="1208"/>
                  </a:cubicBezTo>
                  <a:close/>
                  <a:moveTo>
                    <a:pt x="2332" y="0"/>
                  </a:moveTo>
                  <a:cubicBezTo>
                    <a:pt x="2317" y="0"/>
                    <a:pt x="2302" y="1"/>
                    <a:pt x="2287" y="1"/>
                  </a:cubicBezTo>
                  <a:cubicBezTo>
                    <a:pt x="1655" y="15"/>
                    <a:pt x="1080" y="303"/>
                    <a:pt x="730" y="836"/>
                  </a:cubicBezTo>
                  <a:cubicBezTo>
                    <a:pt x="721" y="850"/>
                    <a:pt x="713" y="863"/>
                    <a:pt x="705" y="877"/>
                  </a:cubicBezTo>
                  <a:lnTo>
                    <a:pt x="705" y="877"/>
                  </a:lnTo>
                  <a:cubicBezTo>
                    <a:pt x="539" y="947"/>
                    <a:pt x="403" y="1089"/>
                    <a:pt x="351" y="1273"/>
                  </a:cubicBezTo>
                  <a:cubicBezTo>
                    <a:pt x="49" y="2367"/>
                    <a:pt x="1" y="3608"/>
                    <a:pt x="585" y="4619"/>
                  </a:cubicBezTo>
                  <a:cubicBezTo>
                    <a:pt x="1047" y="5414"/>
                    <a:pt x="1962" y="5994"/>
                    <a:pt x="2892" y="5994"/>
                  </a:cubicBezTo>
                  <a:cubicBezTo>
                    <a:pt x="2931" y="5994"/>
                    <a:pt x="2970" y="5993"/>
                    <a:pt x="3009" y="5991"/>
                  </a:cubicBezTo>
                  <a:cubicBezTo>
                    <a:pt x="4206" y="5925"/>
                    <a:pt x="5004" y="4952"/>
                    <a:pt x="5131" y="3811"/>
                  </a:cubicBezTo>
                  <a:cubicBezTo>
                    <a:pt x="5200" y="3185"/>
                    <a:pt x="5038" y="2563"/>
                    <a:pt x="4794" y="1992"/>
                  </a:cubicBezTo>
                  <a:cubicBezTo>
                    <a:pt x="4581" y="1503"/>
                    <a:pt x="4299" y="1026"/>
                    <a:pt x="3903" y="661"/>
                  </a:cubicBezTo>
                  <a:cubicBezTo>
                    <a:pt x="3474" y="265"/>
                    <a:pt x="2927" y="0"/>
                    <a:pt x="2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9"/>
            <p:cNvSpPr/>
            <p:nvPr/>
          </p:nvSpPr>
          <p:spPr>
            <a:xfrm>
              <a:off x="2051100" y="2344350"/>
              <a:ext cx="139114" cy="108429"/>
            </a:xfrm>
            <a:custGeom>
              <a:rect b="b" l="l" r="r" t="t"/>
              <a:pathLst>
                <a:path extrusionOk="0" h="1212" w="1555">
                  <a:moveTo>
                    <a:pt x="777" y="1"/>
                  </a:moveTo>
                  <a:cubicBezTo>
                    <a:pt x="0" y="1"/>
                    <a:pt x="0" y="1211"/>
                    <a:pt x="777" y="1211"/>
                  </a:cubicBezTo>
                  <a:cubicBezTo>
                    <a:pt x="1554" y="1211"/>
                    <a:pt x="1554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9"/>
            <p:cNvSpPr/>
            <p:nvPr/>
          </p:nvSpPr>
          <p:spPr>
            <a:xfrm>
              <a:off x="2148614" y="2495990"/>
              <a:ext cx="139114" cy="108429"/>
            </a:xfrm>
            <a:custGeom>
              <a:rect b="b" l="l" r="r" t="t"/>
              <a:pathLst>
                <a:path extrusionOk="0" h="1212" w="1555">
                  <a:moveTo>
                    <a:pt x="777" y="1"/>
                  </a:moveTo>
                  <a:cubicBezTo>
                    <a:pt x="0" y="1"/>
                    <a:pt x="0" y="1211"/>
                    <a:pt x="777" y="1211"/>
                  </a:cubicBezTo>
                  <a:cubicBezTo>
                    <a:pt x="1554" y="1211"/>
                    <a:pt x="1554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9"/>
            <p:cNvSpPr/>
            <p:nvPr/>
          </p:nvSpPr>
          <p:spPr>
            <a:xfrm>
              <a:off x="2408503" y="2539379"/>
              <a:ext cx="139114" cy="10807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9"/>
            <p:cNvSpPr/>
            <p:nvPr/>
          </p:nvSpPr>
          <p:spPr>
            <a:xfrm>
              <a:off x="2635828" y="2452958"/>
              <a:ext cx="139472" cy="10807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7"/>
                    <a:pt x="781" y="1207"/>
                  </a:cubicBezTo>
                  <a:cubicBezTo>
                    <a:pt x="1558" y="1207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0"/>
          <p:cNvSpPr/>
          <p:nvPr/>
        </p:nvSpPr>
        <p:spPr>
          <a:xfrm rot="-2035105">
            <a:off x="-184658" y="2077479"/>
            <a:ext cx="1207521" cy="694543"/>
          </a:xfrm>
          <a:custGeom>
            <a:rect b="b" l="l" r="r" t="t"/>
            <a:pathLst>
              <a:path extrusionOk="0" h="16774" w="29163">
                <a:moveTo>
                  <a:pt x="20486" y="3341"/>
                </a:moveTo>
                <a:cubicBezTo>
                  <a:pt x="20540" y="3341"/>
                  <a:pt x="20594" y="3345"/>
                  <a:pt x="20649" y="3355"/>
                </a:cubicBezTo>
                <a:cubicBezTo>
                  <a:pt x="21186" y="3440"/>
                  <a:pt x="21578" y="3846"/>
                  <a:pt x="21815" y="4314"/>
                </a:cubicBezTo>
                <a:cubicBezTo>
                  <a:pt x="22283" y="5222"/>
                  <a:pt x="22355" y="6384"/>
                  <a:pt x="22289" y="7384"/>
                </a:cubicBezTo>
                <a:cubicBezTo>
                  <a:pt x="22284" y="7471"/>
                  <a:pt x="22277" y="7558"/>
                  <a:pt x="22268" y="7644"/>
                </a:cubicBezTo>
                <a:lnTo>
                  <a:pt x="22268" y="7644"/>
                </a:lnTo>
                <a:cubicBezTo>
                  <a:pt x="21715" y="7506"/>
                  <a:pt x="21183" y="7256"/>
                  <a:pt x="20704" y="6886"/>
                </a:cubicBezTo>
                <a:cubicBezTo>
                  <a:pt x="19910" y="6270"/>
                  <a:pt x="19050" y="5067"/>
                  <a:pt x="19521" y="4025"/>
                </a:cubicBezTo>
                <a:cubicBezTo>
                  <a:pt x="19699" y="3627"/>
                  <a:pt x="20056" y="3341"/>
                  <a:pt x="20486" y="3341"/>
                </a:cubicBezTo>
                <a:close/>
                <a:moveTo>
                  <a:pt x="10318" y="6883"/>
                </a:moveTo>
                <a:cubicBezTo>
                  <a:pt x="10648" y="6883"/>
                  <a:pt x="10972" y="7020"/>
                  <a:pt x="11245" y="7219"/>
                </a:cubicBezTo>
                <a:cubicBezTo>
                  <a:pt x="12136" y="7869"/>
                  <a:pt x="12476" y="9028"/>
                  <a:pt x="12490" y="10084"/>
                </a:cubicBezTo>
                <a:cubicBezTo>
                  <a:pt x="12511" y="11447"/>
                  <a:pt x="12016" y="12711"/>
                  <a:pt x="11188" y="13723"/>
                </a:cubicBezTo>
                <a:lnTo>
                  <a:pt x="11188" y="13723"/>
                </a:lnTo>
                <a:cubicBezTo>
                  <a:pt x="11076" y="13643"/>
                  <a:pt x="10966" y="13559"/>
                  <a:pt x="10860" y="13470"/>
                </a:cubicBezTo>
                <a:cubicBezTo>
                  <a:pt x="9347" y="12212"/>
                  <a:pt x="8291" y="9956"/>
                  <a:pt x="9003" y="8003"/>
                </a:cubicBezTo>
                <a:cubicBezTo>
                  <a:pt x="9158" y="7577"/>
                  <a:pt x="9443" y="7151"/>
                  <a:pt x="9877" y="6972"/>
                </a:cubicBezTo>
                <a:cubicBezTo>
                  <a:pt x="10022" y="6910"/>
                  <a:pt x="10171" y="6883"/>
                  <a:pt x="10318" y="6883"/>
                </a:cubicBezTo>
                <a:close/>
                <a:moveTo>
                  <a:pt x="28703" y="1"/>
                </a:moveTo>
                <a:cubicBezTo>
                  <a:pt x="28526" y="1"/>
                  <a:pt x="28335" y="151"/>
                  <a:pt x="28382" y="380"/>
                </a:cubicBezTo>
                <a:cubicBezTo>
                  <a:pt x="28853" y="2653"/>
                  <a:pt x="28259" y="5143"/>
                  <a:pt x="26422" y="6659"/>
                </a:cubicBezTo>
                <a:cubicBezTo>
                  <a:pt x="25543" y="7382"/>
                  <a:pt x="24442" y="7776"/>
                  <a:pt x="23346" y="7776"/>
                </a:cubicBezTo>
                <a:cubicBezTo>
                  <a:pt x="23185" y="7776"/>
                  <a:pt x="23024" y="7767"/>
                  <a:pt x="22864" y="7750"/>
                </a:cubicBezTo>
                <a:lnTo>
                  <a:pt x="22864" y="7750"/>
                </a:lnTo>
                <a:cubicBezTo>
                  <a:pt x="22972" y="6762"/>
                  <a:pt x="22908" y="5759"/>
                  <a:pt x="22640" y="4802"/>
                </a:cubicBezTo>
                <a:cubicBezTo>
                  <a:pt x="22475" y="4207"/>
                  <a:pt x="22197" y="3609"/>
                  <a:pt x="21708" y="3210"/>
                </a:cubicBezTo>
                <a:cubicBezTo>
                  <a:pt x="21362" y="2925"/>
                  <a:pt x="20915" y="2736"/>
                  <a:pt x="20467" y="2736"/>
                </a:cubicBezTo>
                <a:cubicBezTo>
                  <a:pt x="20319" y="2736"/>
                  <a:pt x="20172" y="2757"/>
                  <a:pt x="20027" y="2801"/>
                </a:cubicBezTo>
                <a:cubicBezTo>
                  <a:pt x="19494" y="2966"/>
                  <a:pt x="19102" y="3406"/>
                  <a:pt x="18913" y="3922"/>
                </a:cubicBezTo>
                <a:cubicBezTo>
                  <a:pt x="18679" y="4551"/>
                  <a:pt x="18813" y="5246"/>
                  <a:pt x="19088" y="5837"/>
                </a:cubicBezTo>
                <a:cubicBezTo>
                  <a:pt x="19681" y="7105"/>
                  <a:pt x="20868" y="7923"/>
                  <a:pt x="22187" y="8236"/>
                </a:cubicBezTo>
                <a:lnTo>
                  <a:pt x="22187" y="8236"/>
                </a:lnTo>
                <a:cubicBezTo>
                  <a:pt x="22062" y="8944"/>
                  <a:pt x="21841" y="9637"/>
                  <a:pt x="21536" y="10286"/>
                </a:cubicBezTo>
                <a:cubicBezTo>
                  <a:pt x="20663" y="12150"/>
                  <a:pt x="19123" y="13677"/>
                  <a:pt x="17163" y="14368"/>
                </a:cubicBezTo>
                <a:cubicBezTo>
                  <a:pt x="16383" y="14642"/>
                  <a:pt x="15548" y="14788"/>
                  <a:pt x="14717" y="14788"/>
                </a:cubicBezTo>
                <a:cubicBezTo>
                  <a:pt x="13665" y="14788"/>
                  <a:pt x="12619" y="14554"/>
                  <a:pt x="11701" y="14045"/>
                </a:cubicBezTo>
                <a:lnTo>
                  <a:pt x="11701" y="14045"/>
                </a:lnTo>
                <a:cubicBezTo>
                  <a:pt x="12362" y="13228"/>
                  <a:pt x="12827" y="12256"/>
                  <a:pt x="13006" y="11170"/>
                </a:cubicBezTo>
                <a:cubicBezTo>
                  <a:pt x="13205" y="9974"/>
                  <a:pt x="13088" y="8608"/>
                  <a:pt x="12394" y="7580"/>
                </a:cubicBezTo>
                <a:cubicBezTo>
                  <a:pt x="11923" y="6877"/>
                  <a:pt x="11139" y="6280"/>
                  <a:pt x="10309" y="6280"/>
                </a:cubicBezTo>
                <a:cubicBezTo>
                  <a:pt x="10024" y="6280"/>
                  <a:pt x="9733" y="6350"/>
                  <a:pt x="9447" y="6511"/>
                </a:cubicBezTo>
                <a:cubicBezTo>
                  <a:pt x="8446" y="7075"/>
                  <a:pt x="8157" y="8395"/>
                  <a:pt x="8192" y="9458"/>
                </a:cubicBezTo>
                <a:cubicBezTo>
                  <a:pt x="8233" y="10617"/>
                  <a:pt x="8649" y="11755"/>
                  <a:pt x="9323" y="12693"/>
                </a:cubicBezTo>
                <a:cubicBezTo>
                  <a:pt x="9731" y="13264"/>
                  <a:pt x="10223" y="13763"/>
                  <a:pt x="10784" y="14170"/>
                </a:cubicBezTo>
                <a:lnTo>
                  <a:pt x="10784" y="14170"/>
                </a:lnTo>
                <a:cubicBezTo>
                  <a:pt x="10322" y="14634"/>
                  <a:pt x="9784" y="15029"/>
                  <a:pt x="9192" y="15338"/>
                </a:cubicBezTo>
                <a:cubicBezTo>
                  <a:pt x="8089" y="15912"/>
                  <a:pt x="6884" y="16168"/>
                  <a:pt x="5672" y="16168"/>
                </a:cubicBezTo>
                <a:cubicBezTo>
                  <a:pt x="4520" y="16168"/>
                  <a:pt x="3361" y="15937"/>
                  <a:pt x="2274" y="15530"/>
                </a:cubicBezTo>
                <a:cubicBezTo>
                  <a:pt x="1693" y="15313"/>
                  <a:pt x="1133" y="15045"/>
                  <a:pt x="593" y="14739"/>
                </a:cubicBezTo>
                <a:cubicBezTo>
                  <a:pt x="542" y="14710"/>
                  <a:pt x="491" y="14697"/>
                  <a:pt x="444" y="14697"/>
                </a:cubicBezTo>
                <a:cubicBezTo>
                  <a:pt x="178" y="14697"/>
                  <a:pt x="1" y="15098"/>
                  <a:pt x="287" y="15262"/>
                </a:cubicBezTo>
                <a:lnTo>
                  <a:pt x="287" y="15258"/>
                </a:lnTo>
                <a:cubicBezTo>
                  <a:pt x="1926" y="16185"/>
                  <a:pt x="3801" y="16774"/>
                  <a:pt x="5679" y="16774"/>
                </a:cubicBezTo>
                <a:cubicBezTo>
                  <a:pt x="6540" y="16774"/>
                  <a:pt x="7401" y="16650"/>
                  <a:pt x="8240" y="16379"/>
                </a:cubicBezTo>
                <a:cubicBezTo>
                  <a:pt x="9400" y="16006"/>
                  <a:pt x="10462" y="15360"/>
                  <a:pt x="11295" y="14504"/>
                </a:cubicBezTo>
                <a:lnTo>
                  <a:pt x="11295" y="14504"/>
                </a:lnTo>
                <a:cubicBezTo>
                  <a:pt x="11534" y="14644"/>
                  <a:pt x="11784" y="14769"/>
                  <a:pt x="12043" y="14877"/>
                </a:cubicBezTo>
                <a:cubicBezTo>
                  <a:pt x="12890" y="15230"/>
                  <a:pt x="13798" y="15391"/>
                  <a:pt x="14709" y="15391"/>
                </a:cubicBezTo>
                <a:cubicBezTo>
                  <a:pt x="15103" y="15391"/>
                  <a:pt x="15497" y="15361"/>
                  <a:pt x="15887" y="15303"/>
                </a:cubicBezTo>
                <a:cubicBezTo>
                  <a:pt x="18284" y="14949"/>
                  <a:pt x="20364" y="13474"/>
                  <a:pt x="21615" y="11418"/>
                </a:cubicBezTo>
                <a:cubicBezTo>
                  <a:pt x="22181" y="10484"/>
                  <a:pt x="22582" y="9430"/>
                  <a:pt x="22778" y="8342"/>
                </a:cubicBezTo>
                <a:lnTo>
                  <a:pt x="22778" y="8342"/>
                </a:lnTo>
                <a:cubicBezTo>
                  <a:pt x="22989" y="8367"/>
                  <a:pt x="23202" y="8380"/>
                  <a:pt x="23414" y="8380"/>
                </a:cubicBezTo>
                <a:cubicBezTo>
                  <a:pt x="24006" y="8380"/>
                  <a:pt x="24597" y="8280"/>
                  <a:pt x="25147" y="8076"/>
                </a:cubicBezTo>
                <a:cubicBezTo>
                  <a:pt x="27605" y="7157"/>
                  <a:pt x="29053" y="4720"/>
                  <a:pt x="29142" y="2161"/>
                </a:cubicBezTo>
                <a:cubicBezTo>
                  <a:pt x="29163" y="1508"/>
                  <a:pt x="29098" y="858"/>
                  <a:pt x="28963" y="219"/>
                </a:cubicBezTo>
                <a:cubicBezTo>
                  <a:pt x="28932" y="67"/>
                  <a:pt x="28821" y="1"/>
                  <a:pt x="28703" y="1"/>
                </a:cubicBezTo>
                <a:close/>
              </a:path>
            </a:pathLst>
          </a:cu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0"/>
          <p:cNvSpPr/>
          <p:nvPr/>
        </p:nvSpPr>
        <p:spPr>
          <a:xfrm rot="-6906362">
            <a:off x="1883207" y="2351467"/>
            <a:ext cx="3212766" cy="3680856"/>
          </a:xfrm>
          <a:custGeom>
            <a:rect b="b" l="l" r="r" t="t"/>
            <a:pathLst>
              <a:path extrusionOk="0" h="25706" w="22437">
                <a:moveTo>
                  <a:pt x="14709" y="0"/>
                </a:moveTo>
                <a:cubicBezTo>
                  <a:pt x="12362" y="0"/>
                  <a:pt x="9961" y="767"/>
                  <a:pt x="7954" y="1878"/>
                </a:cubicBezTo>
                <a:cubicBezTo>
                  <a:pt x="4701" y="3676"/>
                  <a:pt x="2542" y="8466"/>
                  <a:pt x="1397" y="11812"/>
                </a:cubicBezTo>
                <a:cubicBezTo>
                  <a:pt x="582" y="14191"/>
                  <a:pt x="114" y="16691"/>
                  <a:pt x="38" y="19204"/>
                </a:cubicBezTo>
                <a:cubicBezTo>
                  <a:pt x="1" y="20470"/>
                  <a:pt x="63" y="21769"/>
                  <a:pt x="520" y="22949"/>
                </a:cubicBezTo>
                <a:cubicBezTo>
                  <a:pt x="981" y="24131"/>
                  <a:pt x="1892" y="25191"/>
                  <a:pt x="3106" y="25562"/>
                </a:cubicBezTo>
                <a:cubicBezTo>
                  <a:pt x="3429" y="25660"/>
                  <a:pt x="3756" y="25706"/>
                  <a:pt x="4081" y="25706"/>
                </a:cubicBezTo>
                <a:cubicBezTo>
                  <a:pt x="5687" y="25706"/>
                  <a:pt x="7263" y="24597"/>
                  <a:pt x="8267" y="23262"/>
                </a:cubicBezTo>
                <a:cubicBezTo>
                  <a:pt x="9470" y="21656"/>
                  <a:pt x="10161" y="19713"/>
                  <a:pt x="11351" y="18094"/>
                </a:cubicBezTo>
                <a:cubicBezTo>
                  <a:pt x="13765" y="14817"/>
                  <a:pt x="17932" y="13266"/>
                  <a:pt x="20597" y="10192"/>
                </a:cubicBezTo>
                <a:cubicBezTo>
                  <a:pt x="21629" y="9006"/>
                  <a:pt x="22437" y="7524"/>
                  <a:pt x="22406" y="5952"/>
                </a:cubicBezTo>
                <a:cubicBezTo>
                  <a:pt x="22368" y="3797"/>
                  <a:pt x="20741" y="1926"/>
                  <a:pt x="18823" y="943"/>
                </a:cubicBezTo>
                <a:cubicBezTo>
                  <a:pt x="17538" y="283"/>
                  <a:pt x="16134" y="0"/>
                  <a:pt x="147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3" name="Google Shape;553;p30"/>
          <p:cNvGrpSpPr/>
          <p:nvPr/>
        </p:nvGrpSpPr>
        <p:grpSpPr>
          <a:xfrm rot="9951160">
            <a:off x="7777597" y="-2292"/>
            <a:ext cx="1935302" cy="1697893"/>
            <a:chOff x="99419" y="60250"/>
            <a:chExt cx="1611650" cy="1413944"/>
          </a:xfrm>
        </p:grpSpPr>
        <p:sp>
          <p:nvSpPr>
            <p:cNvPr id="554" name="Google Shape;554;p30"/>
            <p:cNvSpPr/>
            <p:nvPr/>
          </p:nvSpPr>
          <p:spPr>
            <a:xfrm rot="-5050394">
              <a:off x="270652" y="21971"/>
              <a:ext cx="1269184" cy="1490502"/>
            </a:xfrm>
            <a:custGeom>
              <a:rect b="b" l="l" r="r" t="t"/>
              <a:pathLst>
                <a:path extrusionOk="0" h="27363" w="23300">
                  <a:moveTo>
                    <a:pt x="11765" y="1"/>
                  </a:moveTo>
                  <a:cubicBezTo>
                    <a:pt x="9264" y="1"/>
                    <a:pt x="6736" y="1844"/>
                    <a:pt x="4959" y="3603"/>
                  </a:cubicBezTo>
                  <a:cubicBezTo>
                    <a:pt x="3010" y="5529"/>
                    <a:pt x="1596" y="8012"/>
                    <a:pt x="1032" y="10700"/>
                  </a:cubicBezTo>
                  <a:cubicBezTo>
                    <a:pt x="1" y="15617"/>
                    <a:pt x="1844" y="21026"/>
                    <a:pt x="5661" y="24289"/>
                  </a:cubicBezTo>
                  <a:cubicBezTo>
                    <a:pt x="7883" y="26189"/>
                    <a:pt x="10777" y="27362"/>
                    <a:pt x="13683" y="27362"/>
                  </a:cubicBezTo>
                  <a:cubicBezTo>
                    <a:pt x="14212" y="27362"/>
                    <a:pt x="14742" y="27323"/>
                    <a:pt x="15268" y="27243"/>
                  </a:cubicBezTo>
                  <a:cubicBezTo>
                    <a:pt x="18682" y="26720"/>
                    <a:pt x="21835" y="24313"/>
                    <a:pt x="22904" y="21026"/>
                  </a:cubicBezTo>
                  <a:cubicBezTo>
                    <a:pt x="23197" y="20136"/>
                    <a:pt x="23300" y="19056"/>
                    <a:pt x="22688" y="18348"/>
                  </a:cubicBezTo>
                  <a:cubicBezTo>
                    <a:pt x="22292" y="17890"/>
                    <a:pt x="21743" y="17722"/>
                    <a:pt x="21146" y="17722"/>
                  </a:cubicBezTo>
                  <a:cubicBezTo>
                    <a:pt x="20406" y="17722"/>
                    <a:pt x="19590" y="17980"/>
                    <a:pt x="18895" y="18262"/>
                  </a:cubicBezTo>
                  <a:cubicBezTo>
                    <a:pt x="17341" y="18894"/>
                    <a:pt x="15787" y="19530"/>
                    <a:pt x="14233" y="20163"/>
                  </a:cubicBezTo>
                  <a:cubicBezTo>
                    <a:pt x="14020" y="20248"/>
                    <a:pt x="13793" y="20338"/>
                    <a:pt x="13568" y="20338"/>
                  </a:cubicBezTo>
                  <a:cubicBezTo>
                    <a:pt x="13520" y="20338"/>
                    <a:pt x="13472" y="20334"/>
                    <a:pt x="13425" y="20325"/>
                  </a:cubicBezTo>
                  <a:cubicBezTo>
                    <a:pt x="12850" y="20215"/>
                    <a:pt x="12627" y="19438"/>
                    <a:pt x="12878" y="18911"/>
                  </a:cubicBezTo>
                  <a:cubicBezTo>
                    <a:pt x="13129" y="18385"/>
                    <a:pt x="13672" y="18072"/>
                    <a:pt x="14198" y="17825"/>
                  </a:cubicBezTo>
                  <a:cubicBezTo>
                    <a:pt x="15625" y="17151"/>
                    <a:pt x="17207" y="16673"/>
                    <a:pt x="18311" y="15542"/>
                  </a:cubicBezTo>
                  <a:cubicBezTo>
                    <a:pt x="19414" y="14414"/>
                    <a:pt x="19745" y="12317"/>
                    <a:pt x="18483" y="11371"/>
                  </a:cubicBezTo>
                  <a:cubicBezTo>
                    <a:pt x="18084" y="11070"/>
                    <a:pt x="17610" y="10944"/>
                    <a:pt x="17118" y="10944"/>
                  </a:cubicBezTo>
                  <a:cubicBezTo>
                    <a:pt x="16397" y="10944"/>
                    <a:pt x="15636" y="11214"/>
                    <a:pt x="15013" y="11598"/>
                  </a:cubicBezTo>
                  <a:cubicBezTo>
                    <a:pt x="13961" y="12244"/>
                    <a:pt x="13084" y="13173"/>
                    <a:pt x="11963" y="13685"/>
                  </a:cubicBezTo>
                  <a:cubicBezTo>
                    <a:pt x="11639" y="13834"/>
                    <a:pt x="11265" y="13937"/>
                    <a:pt x="10909" y="13937"/>
                  </a:cubicBezTo>
                  <a:cubicBezTo>
                    <a:pt x="10581" y="13937"/>
                    <a:pt x="10268" y="13849"/>
                    <a:pt x="10024" y="13627"/>
                  </a:cubicBezTo>
                  <a:cubicBezTo>
                    <a:pt x="9498" y="13149"/>
                    <a:pt x="9580" y="12251"/>
                    <a:pt x="10014" y="11684"/>
                  </a:cubicBezTo>
                  <a:cubicBezTo>
                    <a:pt x="10447" y="11120"/>
                    <a:pt x="11128" y="10810"/>
                    <a:pt x="11784" y="10539"/>
                  </a:cubicBezTo>
                  <a:cubicBezTo>
                    <a:pt x="13693" y="9745"/>
                    <a:pt x="16041" y="8868"/>
                    <a:pt x="16901" y="6808"/>
                  </a:cubicBezTo>
                  <a:cubicBezTo>
                    <a:pt x="17816" y="4604"/>
                    <a:pt x="16495" y="2390"/>
                    <a:pt x="14752" y="1045"/>
                  </a:cubicBezTo>
                  <a:cubicBezTo>
                    <a:pt x="13795" y="306"/>
                    <a:pt x="12782" y="1"/>
                    <a:pt x="11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0"/>
            <p:cNvSpPr/>
            <p:nvPr/>
          </p:nvSpPr>
          <p:spPr>
            <a:xfrm rot="-5050394">
              <a:off x="280134" y="70919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4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0"/>
            <p:cNvSpPr/>
            <p:nvPr/>
          </p:nvSpPr>
          <p:spPr>
            <a:xfrm rot="-5050394">
              <a:off x="344388" y="588474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5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0"/>
            <p:cNvSpPr/>
            <p:nvPr/>
          </p:nvSpPr>
          <p:spPr>
            <a:xfrm rot="-5050394">
              <a:off x="450112" y="754864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4" y="1207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0"/>
            <p:cNvSpPr/>
            <p:nvPr/>
          </p:nvSpPr>
          <p:spPr>
            <a:xfrm rot="-5050394">
              <a:off x="344932" y="814928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0"/>
            <p:cNvSpPr/>
            <p:nvPr/>
          </p:nvSpPr>
          <p:spPr>
            <a:xfrm rot="-5050394">
              <a:off x="435003" y="993896"/>
              <a:ext cx="84921" cy="65747"/>
            </a:xfrm>
            <a:custGeom>
              <a:rect b="b" l="l" r="r" t="t"/>
              <a:pathLst>
                <a:path extrusionOk="0" h="1207" w="1559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9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0"/>
            <p:cNvSpPr/>
            <p:nvPr/>
          </p:nvSpPr>
          <p:spPr>
            <a:xfrm rot="-5050394">
              <a:off x="576724" y="947025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0"/>
            <p:cNvSpPr/>
            <p:nvPr/>
          </p:nvSpPr>
          <p:spPr>
            <a:xfrm rot="-5050394">
              <a:off x="573246" y="842936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0"/>
            <p:cNvSpPr/>
            <p:nvPr/>
          </p:nvSpPr>
          <p:spPr>
            <a:xfrm rot="-5050394">
              <a:off x="747699" y="936245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0"/>
            <p:cNvSpPr/>
            <p:nvPr/>
          </p:nvSpPr>
          <p:spPr>
            <a:xfrm rot="-5050394">
              <a:off x="771507" y="1070780"/>
              <a:ext cx="84921" cy="65747"/>
            </a:xfrm>
            <a:custGeom>
              <a:rect b="b" l="l" r="r" t="t"/>
              <a:pathLst>
                <a:path extrusionOk="0" h="1207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0"/>
            <p:cNvSpPr/>
            <p:nvPr/>
          </p:nvSpPr>
          <p:spPr>
            <a:xfrm rot="-5050394">
              <a:off x="680270" y="1179298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5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0"/>
            <p:cNvSpPr/>
            <p:nvPr/>
          </p:nvSpPr>
          <p:spPr>
            <a:xfrm rot="-5050394">
              <a:off x="565977" y="1144090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0"/>
            <p:cNvSpPr/>
            <p:nvPr/>
          </p:nvSpPr>
          <p:spPr>
            <a:xfrm rot="-5050394">
              <a:off x="233665" y="888497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0"/>
            <p:cNvSpPr/>
            <p:nvPr/>
          </p:nvSpPr>
          <p:spPr>
            <a:xfrm rot="-5050394">
              <a:off x="460387" y="883282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8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0"/>
            <p:cNvSpPr/>
            <p:nvPr/>
          </p:nvSpPr>
          <p:spPr>
            <a:xfrm rot="-5050394">
              <a:off x="525725" y="569242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0"/>
            <p:cNvSpPr/>
            <p:nvPr/>
          </p:nvSpPr>
          <p:spPr>
            <a:xfrm rot="-5050394">
              <a:off x="414316" y="458741"/>
              <a:ext cx="84703" cy="65965"/>
            </a:xfrm>
            <a:custGeom>
              <a:rect b="b" l="l" r="r" t="t"/>
              <a:pathLst>
                <a:path extrusionOk="0" h="1211" w="1555">
                  <a:moveTo>
                    <a:pt x="777" y="0"/>
                  </a:moveTo>
                  <a:cubicBezTo>
                    <a:pt x="0" y="0"/>
                    <a:pt x="0" y="1211"/>
                    <a:pt x="777" y="1211"/>
                  </a:cubicBezTo>
                  <a:cubicBezTo>
                    <a:pt x="1554" y="1211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0"/>
            <p:cNvSpPr/>
            <p:nvPr/>
          </p:nvSpPr>
          <p:spPr>
            <a:xfrm rot="-5050394">
              <a:off x="593990" y="68474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0"/>
            <p:cNvSpPr/>
            <p:nvPr/>
          </p:nvSpPr>
          <p:spPr>
            <a:xfrm rot="-5050394">
              <a:off x="228724" y="614440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0"/>
            <p:cNvSpPr/>
            <p:nvPr/>
          </p:nvSpPr>
          <p:spPr>
            <a:xfrm rot="-5050394">
              <a:off x="336888" y="103110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9" y="1207"/>
                    <a:pt x="1559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0"/>
            <p:cNvSpPr/>
            <p:nvPr/>
          </p:nvSpPr>
          <p:spPr>
            <a:xfrm rot="-5050394">
              <a:off x="635665" y="1061517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1"/>
                    <a:pt x="781" y="1211"/>
                  </a:cubicBezTo>
                  <a:cubicBezTo>
                    <a:pt x="1559" y="1211"/>
                    <a:pt x="1559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0"/>
            <p:cNvSpPr/>
            <p:nvPr/>
          </p:nvSpPr>
          <p:spPr>
            <a:xfrm rot="-5050394">
              <a:off x="849983" y="127209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0"/>
            <p:cNvSpPr/>
            <p:nvPr/>
          </p:nvSpPr>
          <p:spPr>
            <a:xfrm rot="-5050394">
              <a:off x="912605" y="1075531"/>
              <a:ext cx="84703" cy="65965"/>
            </a:xfrm>
            <a:custGeom>
              <a:rect b="b" l="l" r="r" t="t"/>
              <a:pathLst>
                <a:path extrusionOk="0" h="1211" w="1555">
                  <a:moveTo>
                    <a:pt x="777" y="0"/>
                  </a:moveTo>
                  <a:cubicBezTo>
                    <a:pt x="0" y="0"/>
                    <a:pt x="0" y="1211"/>
                    <a:pt x="777" y="1211"/>
                  </a:cubicBezTo>
                  <a:cubicBezTo>
                    <a:pt x="1554" y="1211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0"/>
            <p:cNvSpPr/>
            <p:nvPr/>
          </p:nvSpPr>
          <p:spPr>
            <a:xfrm rot="-5050394">
              <a:off x="1047527" y="1230878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0" y="1"/>
                    <a:pt x="0" y="1208"/>
                    <a:pt x="778" y="1208"/>
                  </a:cubicBezTo>
                  <a:cubicBezTo>
                    <a:pt x="1555" y="1208"/>
                    <a:pt x="1558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0"/>
            <p:cNvSpPr/>
            <p:nvPr/>
          </p:nvSpPr>
          <p:spPr>
            <a:xfrm rot="-5050394">
              <a:off x="1182855" y="1060686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78" y="0"/>
                  </a:moveTo>
                  <a:cubicBezTo>
                    <a:pt x="1" y="0"/>
                    <a:pt x="1" y="1211"/>
                    <a:pt x="778" y="1211"/>
                  </a:cubicBezTo>
                  <a:cubicBezTo>
                    <a:pt x="1555" y="1211"/>
                    <a:pt x="1558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0"/>
            <p:cNvSpPr/>
            <p:nvPr/>
          </p:nvSpPr>
          <p:spPr>
            <a:xfrm rot="-5050394">
              <a:off x="850691" y="117314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0"/>
            <p:cNvSpPr/>
            <p:nvPr/>
          </p:nvSpPr>
          <p:spPr>
            <a:xfrm rot="-5050394">
              <a:off x="945243" y="895024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0"/>
            <p:cNvSpPr/>
            <p:nvPr/>
          </p:nvSpPr>
          <p:spPr>
            <a:xfrm rot="-5050394">
              <a:off x="1039331" y="989525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0"/>
            <p:cNvSpPr/>
            <p:nvPr/>
          </p:nvSpPr>
          <p:spPr>
            <a:xfrm rot="-5050394">
              <a:off x="1370885" y="1065830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0"/>
            <p:cNvSpPr/>
            <p:nvPr/>
          </p:nvSpPr>
          <p:spPr>
            <a:xfrm rot="-5050394">
              <a:off x="1072488" y="112498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0"/>
            <p:cNvSpPr/>
            <p:nvPr/>
          </p:nvSpPr>
          <p:spPr>
            <a:xfrm rot="-5050394">
              <a:off x="1206990" y="1195287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0" y="1"/>
                    <a:pt x="0" y="1207"/>
                    <a:pt x="778" y="1207"/>
                  </a:cubicBezTo>
                  <a:cubicBezTo>
                    <a:pt x="1555" y="1207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0"/>
            <p:cNvSpPr/>
            <p:nvPr/>
          </p:nvSpPr>
          <p:spPr>
            <a:xfrm rot="-5050394">
              <a:off x="1340536" y="902354"/>
              <a:ext cx="84866" cy="65747"/>
            </a:xfrm>
            <a:custGeom>
              <a:rect b="b" l="l" r="r" t="t"/>
              <a:pathLst>
                <a:path extrusionOk="0" h="1207" w="1558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5" y="1207"/>
                    <a:pt x="1558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0"/>
            <p:cNvSpPr/>
            <p:nvPr/>
          </p:nvSpPr>
          <p:spPr>
            <a:xfrm rot="-5050394">
              <a:off x="1163211" y="83717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9" y="1208"/>
                    <a:pt x="1559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0"/>
            <p:cNvSpPr/>
            <p:nvPr/>
          </p:nvSpPr>
          <p:spPr>
            <a:xfrm rot="-5050394">
              <a:off x="1179748" y="951983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5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0"/>
            <p:cNvSpPr/>
            <p:nvPr/>
          </p:nvSpPr>
          <p:spPr>
            <a:xfrm rot="-5050394">
              <a:off x="1006212" y="712593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0"/>
            <p:cNvSpPr/>
            <p:nvPr/>
          </p:nvSpPr>
          <p:spPr>
            <a:xfrm rot="-5050394">
              <a:off x="887893" y="57787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5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0"/>
            <p:cNvSpPr/>
            <p:nvPr/>
          </p:nvSpPr>
          <p:spPr>
            <a:xfrm rot="-5050394">
              <a:off x="967473" y="444513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1"/>
                    <a:pt x="781" y="1211"/>
                  </a:cubicBezTo>
                  <a:cubicBezTo>
                    <a:pt x="1558" y="1211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0"/>
            <p:cNvSpPr/>
            <p:nvPr/>
          </p:nvSpPr>
          <p:spPr>
            <a:xfrm rot="-5050394">
              <a:off x="823884" y="420403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4" y="1207"/>
                    <a:pt x="1554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0"/>
            <p:cNvSpPr/>
            <p:nvPr/>
          </p:nvSpPr>
          <p:spPr>
            <a:xfrm rot="-5050394">
              <a:off x="1011602" y="56695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0"/>
            <p:cNvSpPr/>
            <p:nvPr/>
          </p:nvSpPr>
          <p:spPr>
            <a:xfrm rot="-5050394">
              <a:off x="1058227" y="849974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0"/>
            <p:cNvSpPr/>
            <p:nvPr/>
          </p:nvSpPr>
          <p:spPr>
            <a:xfrm rot="-5050394">
              <a:off x="1324187" y="740332"/>
              <a:ext cx="84758" cy="65801"/>
            </a:xfrm>
            <a:custGeom>
              <a:rect b="b" l="l" r="r" t="t"/>
              <a:pathLst>
                <a:path extrusionOk="0" h="1208" w="1556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0"/>
            <p:cNvSpPr/>
            <p:nvPr/>
          </p:nvSpPr>
          <p:spPr>
            <a:xfrm rot="-5050394">
              <a:off x="1491012" y="813872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78" y="0"/>
                  </a:moveTo>
                  <a:cubicBezTo>
                    <a:pt x="1" y="0"/>
                    <a:pt x="1" y="1211"/>
                    <a:pt x="778" y="1211"/>
                  </a:cubicBezTo>
                  <a:cubicBezTo>
                    <a:pt x="1555" y="1211"/>
                    <a:pt x="1559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0"/>
            <p:cNvSpPr/>
            <p:nvPr/>
          </p:nvSpPr>
          <p:spPr>
            <a:xfrm rot="-5050394">
              <a:off x="1443087" y="96004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0"/>
            <p:cNvSpPr/>
            <p:nvPr/>
          </p:nvSpPr>
          <p:spPr>
            <a:xfrm rot="-5050394">
              <a:off x="1570171" y="685335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0"/>
                  </a:moveTo>
                  <a:cubicBezTo>
                    <a:pt x="0" y="0"/>
                    <a:pt x="0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0"/>
            <p:cNvSpPr/>
            <p:nvPr/>
          </p:nvSpPr>
          <p:spPr>
            <a:xfrm rot="-5050394">
              <a:off x="1425665" y="529024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9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0"/>
            <p:cNvSpPr/>
            <p:nvPr/>
          </p:nvSpPr>
          <p:spPr>
            <a:xfrm rot="-5050394">
              <a:off x="1416055" y="669607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0"/>
            <p:cNvSpPr/>
            <p:nvPr/>
          </p:nvSpPr>
          <p:spPr>
            <a:xfrm rot="-5050394">
              <a:off x="1295075" y="562829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7" y="0"/>
                  </a:moveTo>
                  <a:cubicBezTo>
                    <a:pt x="0" y="0"/>
                    <a:pt x="0" y="1207"/>
                    <a:pt x="777" y="1207"/>
                  </a:cubicBezTo>
                  <a:cubicBezTo>
                    <a:pt x="1555" y="1207"/>
                    <a:pt x="1555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0"/>
            <p:cNvSpPr/>
            <p:nvPr/>
          </p:nvSpPr>
          <p:spPr>
            <a:xfrm rot="-5050394">
              <a:off x="1205259" y="379252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0"/>
            <p:cNvSpPr/>
            <p:nvPr/>
          </p:nvSpPr>
          <p:spPr>
            <a:xfrm rot="-5050394">
              <a:off x="1363323" y="263124"/>
              <a:ext cx="84866" cy="65965"/>
            </a:xfrm>
            <a:custGeom>
              <a:rect b="b" l="l" r="r" t="t"/>
              <a:pathLst>
                <a:path extrusionOk="0" h="1211" w="1558">
                  <a:moveTo>
                    <a:pt x="777" y="0"/>
                  </a:moveTo>
                  <a:cubicBezTo>
                    <a:pt x="0" y="0"/>
                    <a:pt x="0" y="1210"/>
                    <a:pt x="777" y="1210"/>
                  </a:cubicBezTo>
                  <a:cubicBezTo>
                    <a:pt x="1554" y="1210"/>
                    <a:pt x="1558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0"/>
            <p:cNvSpPr/>
            <p:nvPr/>
          </p:nvSpPr>
          <p:spPr>
            <a:xfrm rot="-5050394">
              <a:off x="1208878" y="205095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0"/>
            <p:cNvSpPr/>
            <p:nvPr/>
          </p:nvSpPr>
          <p:spPr>
            <a:xfrm rot="-5050394">
              <a:off x="1343386" y="412077"/>
              <a:ext cx="84921" cy="65965"/>
            </a:xfrm>
            <a:custGeom>
              <a:rect b="b" l="l" r="r" t="t"/>
              <a:pathLst>
                <a:path extrusionOk="0" h="1211" w="1559">
                  <a:moveTo>
                    <a:pt x="781" y="0"/>
                  </a:moveTo>
                  <a:cubicBezTo>
                    <a:pt x="1" y="0"/>
                    <a:pt x="1" y="1210"/>
                    <a:pt x="781" y="1210"/>
                  </a:cubicBezTo>
                  <a:cubicBezTo>
                    <a:pt x="1555" y="1210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0"/>
            <p:cNvSpPr/>
            <p:nvPr/>
          </p:nvSpPr>
          <p:spPr>
            <a:xfrm rot="-5050394">
              <a:off x="1495109" y="404122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0"/>
            <p:cNvSpPr/>
            <p:nvPr/>
          </p:nvSpPr>
          <p:spPr>
            <a:xfrm rot="-5050394">
              <a:off x="1582159" y="521449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0"/>
                  </a:moveTo>
                  <a:cubicBezTo>
                    <a:pt x="1" y="0"/>
                    <a:pt x="1" y="1207"/>
                    <a:pt x="781" y="1207"/>
                  </a:cubicBezTo>
                  <a:cubicBezTo>
                    <a:pt x="1558" y="1207"/>
                    <a:pt x="155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0"/>
            <p:cNvSpPr/>
            <p:nvPr/>
          </p:nvSpPr>
          <p:spPr>
            <a:xfrm rot="-5050394">
              <a:off x="417616" y="1119442"/>
              <a:ext cx="84703" cy="65801"/>
            </a:xfrm>
            <a:custGeom>
              <a:rect b="b" l="l" r="r" t="t"/>
              <a:pathLst>
                <a:path extrusionOk="0" h="1208" w="1555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5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0"/>
            <p:cNvSpPr/>
            <p:nvPr/>
          </p:nvSpPr>
          <p:spPr>
            <a:xfrm rot="-5050394">
              <a:off x="188935" y="770681"/>
              <a:ext cx="84866" cy="65801"/>
            </a:xfrm>
            <a:custGeom>
              <a:rect b="b" l="l" r="r" t="t"/>
              <a:pathLst>
                <a:path extrusionOk="0" h="1208" w="1558">
                  <a:moveTo>
                    <a:pt x="777" y="1"/>
                  </a:moveTo>
                  <a:cubicBezTo>
                    <a:pt x="0" y="1"/>
                    <a:pt x="0" y="1208"/>
                    <a:pt x="777" y="1208"/>
                  </a:cubicBezTo>
                  <a:cubicBezTo>
                    <a:pt x="1554" y="1208"/>
                    <a:pt x="1558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0"/>
            <p:cNvSpPr/>
            <p:nvPr/>
          </p:nvSpPr>
          <p:spPr>
            <a:xfrm rot="-5050394">
              <a:off x="720241" y="1296530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78" y="0"/>
                  </a:moveTo>
                  <a:cubicBezTo>
                    <a:pt x="1" y="0"/>
                    <a:pt x="1" y="1207"/>
                    <a:pt x="778" y="1207"/>
                  </a:cubicBezTo>
                  <a:cubicBezTo>
                    <a:pt x="1555" y="1207"/>
                    <a:pt x="1558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0"/>
            <p:cNvSpPr/>
            <p:nvPr/>
          </p:nvSpPr>
          <p:spPr>
            <a:xfrm rot="-5050394">
              <a:off x="548054" y="1227161"/>
              <a:ext cx="84921" cy="6580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0" y="1"/>
                    <a:pt x="0" y="1208"/>
                    <a:pt x="781" y="1208"/>
                  </a:cubicBezTo>
                  <a:cubicBezTo>
                    <a:pt x="1558" y="1208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0" name="Google Shape;610;p30"/>
          <p:cNvGrpSpPr/>
          <p:nvPr/>
        </p:nvGrpSpPr>
        <p:grpSpPr>
          <a:xfrm rot="-627645">
            <a:off x="2673296" y="3907356"/>
            <a:ext cx="829665" cy="1258287"/>
            <a:chOff x="6231425" y="3897450"/>
            <a:chExt cx="671282" cy="1018079"/>
          </a:xfrm>
        </p:grpSpPr>
        <p:sp>
          <p:nvSpPr>
            <p:cNvPr id="611" name="Google Shape;611;p30"/>
            <p:cNvSpPr/>
            <p:nvPr/>
          </p:nvSpPr>
          <p:spPr>
            <a:xfrm>
              <a:off x="6231425" y="3897450"/>
              <a:ext cx="671282" cy="1018079"/>
            </a:xfrm>
            <a:custGeom>
              <a:rect b="b" l="l" r="r" t="t"/>
              <a:pathLst>
                <a:path extrusionOk="0" h="26251" w="17310">
                  <a:moveTo>
                    <a:pt x="7940" y="1"/>
                  </a:moveTo>
                  <a:cubicBezTo>
                    <a:pt x="4694" y="1235"/>
                    <a:pt x="2009" y="3862"/>
                    <a:pt x="702" y="7077"/>
                  </a:cubicBezTo>
                  <a:cubicBezTo>
                    <a:pt x="283" y="8109"/>
                    <a:pt x="1" y="9264"/>
                    <a:pt x="303" y="10337"/>
                  </a:cubicBezTo>
                  <a:cubicBezTo>
                    <a:pt x="764" y="11973"/>
                    <a:pt x="2507" y="12988"/>
                    <a:pt x="4203" y="13111"/>
                  </a:cubicBezTo>
                  <a:cubicBezTo>
                    <a:pt x="4354" y="13122"/>
                    <a:pt x="4505" y="13127"/>
                    <a:pt x="4656" y="13127"/>
                  </a:cubicBezTo>
                  <a:cubicBezTo>
                    <a:pt x="6033" y="13127"/>
                    <a:pt x="7382" y="12700"/>
                    <a:pt x="8681" y="12204"/>
                  </a:cubicBezTo>
                  <a:lnTo>
                    <a:pt x="8681" y="12204"/>
                  </a:lnTo>
                  <a:cubicBezTo>
                    <a:pt x="5993" y="13316"/>
                    <a:pt x="3745" y="15466"/>
                    <a:pt x="2528" y="18111"/>
                  </a:cubicBezTo>
                  <a:cubicBezTo>
                    <a:pt x="1785" y="19727"/>
                    <a:pt x="1431" y="21649"/>
                    <a:pt x="2153" y="23272"/>
                  </a:cubicBezTo>
                  <a:cubicBezTo>
                    <a:pt x="3029" y="25237"/>
                    <a:pt x="5282" y="26250"/>
                    <a:pt x="7452" y="26250"/>
                  </a:cubicBezTo>
                  <a:cubicBezTo>
                    <a:pt x="7659" y="26250"/>
                    <a:pt x="7866" y="26241"/>
                    <a:pt x="8071" y="26222"/>
                  </a:cubicBezTo>
                  <a:cubicBezTo>
                    <a:pt x="10412" y="26006"/>
                    <a:pt x="15295" y="23671"/>
                    <a:pt x="17310" y="22461"/>
                  </a:cubicBezTo>
                  <a:cubicBezTo>
                    <a:pt x="16925" y="21498"/>
                    <a:pt x="16292" y="20580"/>
                    <a:pt x="15587" y="19820"/>
                  </a:cubicBezTo>
                  <a:cubicBezTo>
                    <a:pt x="14332" y="20480"/>
                    <a:pt x="12996" y="21116"/>
                    <a:pt x="11579" y="21116"/>
                  </a:cubicBezTo>
                  <a:cubicBezTo>
                    <a:pt x="11563" y="21116"/>
                    <a:pt x="11548" y="21116"/>
                    <a:pt x="11533" y="21116"/>
                  </a:cubicBezTo>
                  <a:cubicBezTo>
                    <a:pt x="10099" y="21102"/>
                    <a:pt x="8573" y="20226"/>
                    <a:pt x="8284" y="18819"/>
                  </a:cubicBezTo>
                  <a:cubicBezTo>
                    <a:pt x="8043" y="17650"/>
                    <a:pt x="8700" y="16481"/>
                    <a:pt x="9470" y="15567"/>
                  </a:cubicBezTo>
                  <a:cubicBezTo>
                    <a:pt x="10904" y="13871"/>
                    <a:pt x="12847" y="12613"/>
                    <a:pt x="14979" y="11994"/>
                  </a:cubicBezTo>
                  <a:cubicBezTo>
                    <a:pt x="14325" y="10742"/>
                    <a:pt x="13669" y="9487"/>
                    <a:pt x="13015" y="8232"/>
                  </a:cubicBezTo>
                  <a:cubicBezTo>
                    <a:pt x="11936" y="8810"/>
                    <a:pt x="10808" y="9398"/>
                    <a:pt x="9584" y="9450"/>
                  </a:cubicBezTo>
                  <a:cubicBezTo>
                    <a:pt x="9542" y="9451"/>
                    <a:pt x="9501" y="9452"/>
                    <a:pt x="9459" y="9452"/>
                  </a:cubicBezTo>
                  <a:cubicBezTo>
                    <a:pt x="8273" y="9452"/>
                    <a:pt x="7008" y="8794"/>
                    <a:pt x="6702" y="7651"/>
                  </a:cubicBezTo>
                  <a:cubicBezTo>
                    <a:pt x="6462" y="6757"/>
                    <a:pt x="6867" y="5791"/>
                    <a:pt x="7503" y="5120"/>
                  </a:cubicBezTo>
                  <a:cubicBezTo>
                    <a:pt x="8140" y="4447"/>
                    <a:pt x="8982" y="4013"/>
                    <a:pt x="9804" y="3594"/>
                  </a:cubicBezTo>
                  <a:cubicBezTo>
                    <a:pt x="9195" y="2359"/>
                    <a:pt x="8549" y="1235"/>
                    <a:pt x="79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6363436" y="3928785"/>
              <a:ext cx="524344" cy="854883"/>
            </a:xfrm>
            <a:custGeom>
              <a:rect b="b" l="l" r="r" t="t"/>
              <a:pathLst>
                <a:path extrusionOk="0" h="22043" w="13521">
                  <a:moveTo>
                    <a:pt x="5880" y="1"/>
                  </a:moveTo>
                  <a:cubicBezTo>
                    <a:pt x="5835" y="1"/>
                    <a:pt x="5788" y="11"/>
                    <a:pt x="5740" y="35"/>
                  </a:cubicBezTo>
                  <a:cubicBezTo>
                    <a:pt x="3350" y="1218"/>
                    <a:pt x="603" y="2758"/>
                    <a:pt x="286" y="5709"/>
                  </a:cubicBezTo>
                  <a:cubicBezTo>
                    <a:pt x="1" y="8363"/>
                    <a:pt x="2483" y="10113"/>
                    <a:pt x="4887" y="10282"/>
                  </a:cubicBezTo>
                  <a:cubicBezTo>
                    <a:pt x="5056" y="10293"/>
                    <a:pt x="5226" y="10299"/>
                    <a:pt x="5395" y="10299"/>
                  </a:cubicBezTo>
                  <a:cubicBezTo>
                    <a:pt x="6102" y="10299"/>
                    <a:pt x="6803" y="10200"/>
                    <a:pt x="7495" y="10048"/>
                  </a:cubicBezTo>
                  <a:lnTo>
                    <a:pt x="7495" y="10048"/>
                  </a:lnTo>
                  <a:cubicBezTo>
                    <a:pt x="5236" y="11421"/>
                    <a:pt x="3156" y="13181"/>
                    <a:pt x="2538" y="15848"/>
                  </a:cubicBezTo>
                  <a:cubicBezTo>
                    <a:pt x="2195" y="17324"/>
                    <a:pt x="2435" y="18991"/>
                    <a:pt x="3357" y="20222"/>
                  </a:cubicBezTo>
                  <a:cubicBezTo>
                    <a:pt x="4289" y="21474"/>
                    <a:pt x="5787" y="22043"/>
                    <a:pt x="7311" y="22043"/>
                  </a:cubicBezTo>
                  <a:cubicBezTo>
                    <a:pt x="7395" y="22043"/>
                    <a:pt x="7478" y="22041"/>
                    <a:pt x="7562" y="22038"/>
                  </a:cubicBezTo>
                  <a:cubicBezTo>
                    <a:pt x="9639" y="21952"/>
                    <a:pt x="11485" y="20896"/>
                    <a:pt x="13235" y="19875"/>
                  </a:cubicBezTo>
                  <a:cubicBezTo>
                    <a:pt x="13521" y="19712"/>
                    <a:pt x="13345" y="19312"/>
                    <a:pt x="13080" y="19312"/>
                  </a:cubicBezTo>
                  <a:cubicBezTo>
                    <a:pt x="13032" y="19312"/>
                    <a:pt x="12981" y="19326"/>
                    <a:pt x="12929" y="19356"/>
                  </a:cubicBezTo>
                  <a:cubicBezTo>
                    <a:pt x="11461" y="20212"/>
                    <a:pt x="9938" y="21106"/>
                    <a:pt x="8229" y="21371"/>
                  </a:cubicBezTo>
                  <a:cubicBezTo>
                    <a:pt x="7931" y="21417"/>
                    <a:pt x="7625" y="21441"/>
                    <a:pt x="7318" y="21441"/>
                  </a:cubicBezTo>
                  <a:cubicBezTo>
                    <a:pt x="6144" y="21441"/>
                    <a:pt x="4957" y="21082"/>
                    <a:pt x="4134" y="20215"/>
                  </a:cubicBezTo>
                  <a:cubicBezTo>
                    <a:pt x="3168" y="19204"/>
                    <a:pt x="2824" y="17667"/>
                    <a:pt x="3058" y="16309"/>
                  </a:cubicBezTo>
                  <a:cubicBezTo>
                    <a:pt x="3326" y="14783"/>
                    <a:pt x="4220" y="13445"/>
                    <a:pt x="5324" y="12389"/>
                  </a:cubicBezTo>
                  <a:cubicBezTo>
                    <a:pt x="6713" y="11059"/>
                    <a:pt x="8442" y="10161"/>
                    <a:pt x="10131" y="9278"/>
                  </a:cubicBezTo>
                  <a:cubicBezTo>
                    <a:pt x="10401" y="9134"/>
                    <a:pt x="10258" y="8709"/>
                    <a:pt x="9986" y="8709"/>
                  </a:cubicBezTo>
                  <a:cubicBezTo>
                    <a:pt x="9957" y="8709"/>
                    <a:pt x="9928" y="8714"/>
                    <a:pt x="9897" y="8724"/>
                  </a:cubicBezTo>
                  <a:cubicBezTo>
                    <a:pt x="8471" y="9189"/>
                    <a:pt x="6896" y="9685"/>
                    <a:pt x="5372" y="9685"/>
                  </a:cubicBezTo>
                  <a:cubicBezTo>
                    <a:pt x="4327" y="9685"/>
                    <a:pt x="3305" y="9452"/>
                    <a:pt x="2373" y="8813"/>
                  </a:cubicBezTo>
                  <a:cubicBezTo>
                    <a:pt x="1466" y="8195"/>
                    <a:pt x="860" y="7215"/>
                    <a:pt x="867" y="6097"/>
                  </a:cubicBezTo>
                  <a:cubicBezTo>
                    <a:pt x="874" y="4880"/>
                    <a:pt x="1510" y="3731"/>
                    <a:pt x="2360" y="2892"/>
                  </a:cubicBezTo>
                  <a:cubicBezTo>
                    <a:pt x="3401" y="1861"/>
                    <a:pt x="4742" y="1201"/>
                    <a:pt x="6046" y="558"/>
                  </a:cubicBezTo>
                  <a:cubicBezTo>
                    <a:pt x="6345" y="410"/>
                    <a:pt x="6159" y="1"/>
                    <a:pt x="5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6612682" y="4427049"/>
              <a:ext cx="285111" cy="223542"/>
            </a:xfrm>
            <a:custGeom>
              <a:rect b="b" l="l" r="r" t="t"/>
              <a:pathLst>
                <a:path extrusionOk="0" h="5764" w="7352">
                  <a:moveTo>
                    <a:pt x="3853" y="1"/>
                  </a:moveTo>
                  <a:cubicBezTo>
                    <a:pt x="3688" y="1"/>
                    <a:pt x="3520" y="17"/>
                    <a:pt x="3349" y="50"/>
                  </a:cubicBezTo>
                  <a:cubicBezTo>
                    <a:pt x="1472" y="418"/>
                    <a:pt x="0" y="3262"/>
                    <a:pt x="1273" y="4864"/>
                  </a:cubicBezTo>
                  <a:cubicBezTo>
                    <a:pt x="1763" y="5481"/>
                    <a:pt x="2563" y="5764"/>
                    <a:pt x="3358" y="5764"/>
                  </a:cubicBezTo>
                  <a:cubicBezTo>
                    <a:pt x="3560" y="5764"/>
                    <a:pt x="3762" y="5745"/>
                    <a:pt x="3958" y="5710"/>
                  </a:cubicBezTo>
                  <a:cubicBezTo>
                    <a:pt x="4921" y="5538"/>
                    <a:pt x="5828" y="4971"/>
                    <a:pt x="6317" y="4121"/>
                  </a:cubicBezTo>
                  <a:cubicBezTo>
                    <a:pt x="7352" y="2309"/>
                    <a:pt x="5837" y="1"/>
                    <a:pt x="38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6552532" y="4062581"/>
              <a:ext cx="193784" cy="151911"/>
            </a:xfrm>
            <a:custGeom>
              <a:rect b="b" l="l" r="r" t="t"/>
              <a:pathLst>
                <a:path extrusionOk="0" h="3917" w="4997">
                  <a:moveTo>
                    <a:pt x="2618" y="0"/>
                  </a:moveTo>
                  <a:cubicBezTo>
                    <a:pt x="2506" y="0"/>
                    <a:pt x="2392" y="11"/>
                    <a:pt x="2277" y="34"/>
                  </a:cubicBezTo>
                  <a:cubicBezTo>
                    <a:pt x="1001" y="281"/>
                    <a:pt x="1" y="2214"/>
                    <a:pt x="867" y="3304"/>
                  </a:cubicBezTo>
                  <a:cubicBezTo>
                    <a:pt x="1200" y="3725"/>
                    <a:pt x="1744" y="3917"/>
                    <a:pt x="2287" y="3917"/>
                  </a:cubicBezTo>
                  <a:cubicBezTo>
                    <a:pt x="2422" y="3917"/>
                    <a:pt x="2558" y="3905"/>
                    <a:pt x="2689" y="3881"/>
                  </a:cubicBezTo>
                  <a:cubicBezTo>
                    <a:pt x="3346" y="3761"/>
                    <a:pt x="3962" y="3376"/>
                    <a:pt x="4292" y="2798"/>
                  </a:cubicBezTo>
                  <a:cubicBezTo>
                    <a:pt x="4997" y="1566"/>
                    <a:pt x="3966" y="0"/>
                    <a:pt x="2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30"/>
          <p:cNvGrpSpPr/>
          <p:nvPr/>
        </p:nvGrpSpPr>
        <p:grpSpPr>
          <a:xfrm rot="-9184879">
            <a:off x="7588662" y="4185589"/>
            <a:ext cx="1295878" cy="907086"/>
            <a:chOff x="3535000" y="189900"/>
            <a:chExt cx="1295951" cy="907137"/>
          </a:xfrm>
        </p:grpSpPr>
        <p:sp>
          <p:nvSpPr>
            <p:cNvPr id="616" name="Google Shape;616;p30"/>
            <p:cNvSpPr/>
            <p:nvPr/>
          </p:nvSpPr>
          <p:spPr>
            <a:xfrm>
              <a:off x="3535000" y="189900"/>
              <a:ext cx="1282019" cy="907137"/>
            </a:xfrm>
            <a:custGeom>
              <a:rect b="b" l="l" r="r" t="t"/>
              <a:pathLst>
                <a:path extrusionOk="0" h="17708" w="25026">
                  <a:moveTo>
                    <a:pt x="13532" y="1"/>
                  </a:moveTo>
                  <a:cubicBezTo>
                    <a:pt x="12531" y="1"/>
                    <a:pt x="11530" y="131"/>
                    <a:pt x="10567" y="392"/>
                  </a:cubicBezTo>
                  <a:cubicBezTo>
                    <a:pt x="7049" y="1348"/>
                    <a:pt x="4075" y="3923"/>
                    <a:pt x="2325" y="7121"/>
                  </a:cubicBezTo>
                  <a:cubicBezTo>
                    <a:pt x="578" y="10319"/>
                    <a:pt x="0" y="14084"/>
                    <a:pt x="365" y="17708"/>
                  </a:cubicBezTo>
                  <a:lnTo>
                    <a:pt x="6251" y="17708"/>
                  </a:lnTo>
                  <a:cubicBezTo>
                    <a:pt x="6011" y="14586"/>
                    <a:pt x="6313" y="11625"/>
                    <a:pt x="8191" y="9115"/>
                  </a:cubicBezTo>
                  <a:cubicBezTo>
                    <a:pt x="9560" y="7287"/>
                    <a:pt x="11845" y="6059"/>
                    <a:pt x="14076" y="6059"/>
                  </a:cubicBezTo>
                  <a:cubicBezTo>
                    <a:pt x="14904" y="6059"/>
                    <a:pt x="15724" y="6228"/>
                    <a:pt x="16488" y="6598"/>
                  </a:cubicBezTo>
                  <a:cubicBezTo>
                    <a:pt x="18331" y="7496"/>
                    <a:pt x="19541" y="9380"/>
                    <a:pt x="20105" y="11350"/>
                  </a:cubicBezTo>
                  <a:cubicBezTo>
                    <a:pt x="20669" y="13324"/>
                    <a:pt x="20669" y="15407"/>
                    <a:pt x="20665" y="17457"/>
                  </a:cubicBezTo>
                  <a:cubicBezTo>
                    <a:pt x="22048" y="17498"/>
                    <a:pt x="23633" y="17539"/>
                    <a:pt x="25015" y="17581"/>
                  </a:cubicBezTo>
                  <a:cubicBezTo>
                    <a:pt x="25025" y="14923"/>
                    <a:pt x="25008" y="12244"/>
                    <a:pt x="24444" y="9645"/>
                  </a:cubicBezTo>
                  <a:cubicBezTo>
                    <a:pt x="23884" y="7045"/>
                    <a:pt x="22732" y="4508"/>
                    <a:pt x="20779" y="2706"/>
                  </a:cubicBezTo>
                  <a:cubicBezTo>
                    <a:pt x="18834" y="911"/>
                    <a:pt x="16184" y="1"/>
                    <a:pt x="135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4323236" y="241641"/>
              <a:ext cx="111112" cy="247583"/>
            </a:xfrm>
            <a:custGeom>
              <a:rect b="b" l="l" r="r" t="t"/>
              <a:pathLst>
                <a:path extrusionOk="0" h="4833" w="2169">
                  <a:moveTo>
                    <a:pt x="1762" y="0"/>
                  </a:moveTo>
                  <a:cubicBezTo>
                    <a:pt x="1672" y="0"/>
                    <a:pt x="1584" y="46"/>
                    <a:pt x="1530" y="155"/>
                  </a:cubicBezTo>
                  <a:lnTo>
                    <a:pt x="1534" y="155"/>
                  </a:lnTo>
                  <a:cubicBezTo>
                    <a:pt x="870" y="1527"/>
                    <a:pt x="372" y="2968"/>
                    <a:pt x="48" y="4453"/>
                  </a:cubicBezTo>
                  <a:cubicBezTo>
                    <a:pt x="1" y="4683"/>
                    <a:pt x="192" y="4833"/>
                    <a:pt x="370" y="4833"/>
                  </a:cubicBezTo>
                  <a:cubicBezTo>
                    <a:pt x="488" y="4833"/>
                    <a:pt x="600" y="4767"/>
                    <a:pt x="633" y="4615"/>
                  </a:cubicBezTo>
                  <a:cubicBezTo>
                    <a:pt x="942" y="3178"/>
                    <a:pt x="1413" y="1785"/>
                    <a:pt x="2053" y="461"/>
                  </a:cubicBezTo>
                  <a:cubicBezTo>
                    <a:pt x="2169" y="220"/>
                    <a:pt x="1960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4412064" y="317561"/>
              <a:ext cx="149174" cy="197636"/>
            </a:xfrm>
            <a:custGeom>
              <a:rect b="b" l="l" r="r" t="t"/>
              <a:pathLst>
                <a:path extrusionOk="0" h="3858" w="2912">
                  <a:moveTo>
                    <a:pt x="2566" y="0"/>
                  </a:moveTo>
                  <a:cubicBezTo>
                    <a:pt x="2489" y="0"/>
                    <a:pt x="2413" y="27"/>
                    <a:pt x="2361" y="87"/>
                  </a:cubicBezTo>
                  <a:cubicBezTo>
                    <a:pt x="1505" y="1115"/>
                    <a:pt x="756" y="2222"/>
                    <a:pt x="126" y="3401"/>
                  </a:cubicBezTo>
                  <a:cubicBezTo>
                    <a:pt x="1" y="3639"/>
                    <a:pt x="211" y="3858"/>
                    <a:pt x="413" y="3858"/>
                  </a:cubicBezTo>
                  <a:cubicBezTo>
                    <a:pt x="504" y="3858"/>
                    <a:pt x="593" y="3814"/>
                    <a:pt x="649" y="3707"/>
                  </a:cubicBezTo>
                  <a:cubicBezTo>
                    <a:pt x="1251" y="2573"/>
                    <a:pt x="1966" y="1500"/>
                    <a:pt x="2788" y="513"/>
                  </a:cubicBezTo>
                  <a:cubicBezTo>
                    <a:pt x="2894" y="389"/>
                    <a:pt x="2912" y="210"/>
                    <a:pt x="2788" y="87"/>
                  </a:cubicBezTo>
                  <a:cubicBezTo>
                    <a:pt x="2733" y="31"/>
                    <a:pt x="2649" y="0"/>
                    <a:pt x="2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4482553" y="402241"/>
              <a:ext cx="177093" cy="153939"/>
            </a:xfrm>
            <a:custGeom>
              <a:rect b="b" l="l" r="r" t="t"/>
              <a:pathLst>
                <a:path extrusionOk="0" h="3005" w="3457">
                  <a:moveTo>
                    <a:pt x="3008" y="1"/>
                  </a:moveTo>
                  <a:cubicBezTo>
                    <a:pt x="2940" y="1"/>
                    <a:pt x="2870" y="25"/>
                    <a:pt x="2808" y="84"/>
                  </a:cubicBezTo>
                  <a:cubicBezTo>
                    <a:pt x="1945" y="889"/>
                    <a:pt x="1082" y="1693"/>
                    <a:pt x="222" y="2494"/>
                  </a:cubicBezTo>
                  <a:cubicBezTo>
                    <a:pt x="0" y="2700"/>
                    <a:pt x="209" y="3004"/>
                    <a:pt x="447" y="3004"/>
                  </a:cubicBezTo>
                  <a:cubicBezTo>
                    <a:pt x="515" y="3004"/>
                    <a:pt x="585" y="2980"/>
                    <a:pt x="648" y="2921"/>
                  </a:cubicBezTo>
                  <a:cubicBezTo>
                    <a:pt x="1508" y="2120"/>
                    <a:pt x="2371" y="1315"/>
                    <a:pt x="3234" y="510"/>
                  </a:cubicBezTo>
                  <a:cubicBezTo>
                    <a:pt x="3456" y="304"/>
                    <a:pt x="3245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4512060" y="501368"/>
              <a:ext cx="194306" cy="150916"/>
            </a:xfrm>
            <a:custGeom>
              <a:rect b="b" l="l" r="r" t="t"/>
              <a:pathLst>
                <a:path extrusionOk="0" h="2946" w="3793">
                  <a:moveTo>
                    <a:pt x="3431" y="1"/>
                  </a:moveTo>
                  <a:cubicBezTo>
                    <a:pt x="3382" y="1"/>
                    <a:pt x="3335" y="14"/>
                    <a:pt x="3294" y="44"/>
                  </a:cubicBezTo>
                  <a:cubicBezTo>
                    <a:pt x="2263" y="824"/>
                    <a:pt x="1231" y="1601"/>
                    <a:pt x="200" y="2378"/>
                  </a:cubicBezTo>
                  <a:cubicBezTo>
                    <a:pt x="69" y="2478"/>
                    <a:pt x="0" y="2640"/>
                    <a:pt x="90" y="2791"/>
                  </a:cubicBezTo>
                  <a:cubicBezTo>
                    <a:pt x="142" y="2881"/>
                    <a:pt x="255" y="2946"/>
                    <a:pt x="363" y="2946"/>
                  </a:cubicBezTo>
                  <a:cubicBezTo>
                    <a:pt x="413" y="2946"/>
                    <a:pt x="461" y="2932"/>
                    <a:pt x="502" y="2901"/>
                  </a:cubicBezTo>
                  <a:cubicBezTo>
                    <a:pt x="1534" y="2124"/>
                    <a:pt x="2565" y="1343"/>
                    <a:pt x="3597" y="566"/>
                  </a:cubicBezTo>
                  <a:cubicBezTo>
                    <a:pt x="3728" y="467"/>
                    <a:pt x="3793" y="305"/>
                    <a:pt x="3707" y="154"/>
                  </a:cubicBezTo>
                  <a:cubicBezTo>
                    <a:pt x="3655" y="66"/>
                    <a:pt x="3540" y="1"/>
                    <a:pt x="3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4552580" y="623650"/>
              <a:ext cx="213158" cy="135292"/>
            </a:xfrm>
            <a:custGeom>
              <a:rect b="b" l="l" r="r" t="t"/>
              <a:pathLst>
                <a:path extrusionOk="0" h="2641" w="4161">
                  <a:moveTo>
                    <a:pt x="3729" y="0"/>
                  </a:moveTo>
                  <a:cubicBezTo>
                    <a:pt x="3681" y="0"/>
                    <a:pt x="3629" y="14"/>
                    <a:pt x="3576" y="46"/>
                  </a:cubicBezTo>
                  <a:cubicBezTo>
                    <a:pt x="2476" y="720"/>
                    <a:pt x="1379" y="1398"/>
                    <a:pt x="279" y="2072"/>
                  </a:cubicBezTo>
                  <a:cubicBezTo>
                    <a:pt x="1" y="2242"/>
                    <a:pt x="171" y="2640"/>
                    <a:pt x="429" y="2640"/>
                  </a:cubicBezTo>
                  <a:cubicBezTo>
                    <a:pt x="478" y="2640"/>
                    <a:pt x="529" y="2626"/>
                    <a:pt x="581" y="2594"/>
                  </a:cubicBezTo>
                  <a:cubicBezTo>
                    <a:pt x="1682" y="1917"/>
                    <a:pt x="2782" y="1243"/>
                    <a:pt x="3882" y="569"/>
                  </a:cubicBezTo>
                  <a:cubicBezTo>
                    <a:pt x="4160" y="398"/>
                    <a:pt x="3989" y="0"/>
                    <a:pt x="3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4596943" y="786248"/>
              <a:ext cx="180936" cy="86984"/>
            </a:xfrm>
            <a:custGeom>
              <a:rect b="b" l="l" r="r" t="t"/>
              <a:pathLst>
                <a:path extrusionOk="0" h="1698" w="3532">
                  <a:moveTo>
                    <a:pt x="3194" y="0"/>
                  </a:moveTo>
                  <a:cubicBezTo>
                    <a:pt x="3167" y="0"/>
                    <a:pt x="3139" y="5"/>
                    <a:pt x="3112" y="15"/>
                  </a:cubicBezTo>
                  <a:cubicBezTo>
                    <a:pt x="2160" y="376"/>
                    <a:pt x="1208" y="741"/>
                    <a:pt x="259" y="1102"/>
                  </a:cubicBezTo>
                  <a:cubicBezTo>
                    <a:pt x="104" y="1160"/>
                    <a:pt x="1" y="1305"/>
                    <a:pt x="45" y="1473"/>
                  </a:cubicBezTo>
                  <a:cubicBezTo>
                    <a:pt x="79" y="1592"/>
                    <a:pt x="207" y="1698"/>
                    <a:pt x="336" y="1698"/>
                  </a:cubicBezTo>
                  <a:cubicBezTo>
                    <a:pt x="363" y="1698"/>
                    <a:pt x="390" y="1693"/>
                    <a:pt x="417" y="1683"/>
                  </a:cubicBezTo>
                  <a:cubicBezTo>
                    <a:pt x="1369" y="1322"/>
                    <a:pt x="2322" y="957"/>
                    <a:pt x="3274" y="596"/>
                  </a:cubicBezTo>
                  <a:cubicBezTo>
                    <a:pt x="3425" y="538"/>
                    <a:pt x="3532" y="393"/>
                    <a:pt x="3484" y="225"/>
                  </a:cubicBezTo>
                  <a:cubicBezTo>
                    <a:pt x="3453" y="106"/>
                    <a:pt x="3325" y="0"/>
                    <a:pt x="3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4611748" y="934861"/>
              <a:ext cx="176889" cy="50100"/>
            </a:xfrm>
            <a:custGeom>
              <a:rect b="b" l="l" r="r" t="t"/>
              <a:pathLst>
                <a:path extrusionOk="0" h="978" w="3453">
                  <a:moveTo>
                    <a:pt x="3180" y="0"/>
                  </a:moveTo>
                  <a:cubicBezTo>
                    <a:pt x="3170" y="0"/>
                    <a:pt x="3160" y="1"/>
                    <a:pt x="3150" y="2"/>
                  </a:cubicBezTo>
                  <a:cubicBezTo>
                    <a:pt x="2201" y="126"/>
                    <a:pt x="1252" y="250"/>
                    <a:pt x="303" y="374"/>
                  </a:cubicBezTo>
                  <a:cubicBezTo>
                    <a:pt x="141" y="394"/>
                    <a:pt x="0" y="498"/>
                    <a:pt x="0" y="673"/>
                  </a:cubicBezTo>
                  <a:cubicBezTo>
                    <a:pt x="0" y="813"/>
                    <a:pt x="123" y="977"/>
                    <a:pt x="276" y="977"/>
                  </a:cubicBezTo>
                  <a:cubicBezTo>
                    <a:pt x="285" y="977"/>
                    <a:pt x="294" y="977"/>
                    <a:pt x="303" y="975"/>
                  </a:cubicBezTo>
                  <a:cubicBezTo>
                    <a:pt x="1252" y="852"/>
                    <a:pt x="2201" y="728"/>
                    <a:pt x="3150" y="604"/>
                  </a:cubicBezTo>
                  <a:cubicBezTo>
                    <a:pt x="3312" y="583"/>
                    <a:pt x="3453" y="480"/>
                    <a:pt x="3453" y="302"/>
                  </a:cubicBezTo>
                  <a:cubicBezTo>
                    <a:pt x="3453" y="166"/>
                    <a:pt x="3332" y="0"/>
                    <a:pt x="3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4563287" y="1030863"/>
              <a:ext cx="267664" cy="46566"/>
            </a:xfrm>
            <a:custGeom>
              <a:rect b="b" l="l" r="r" t="t"/>
              <a:pathLst>
                <a:path extrusionOk="0" h="909" w="5225">
                  <a:moveTo>
                    <a:pt x="4760" y="1"/>
                  </a:moveTo>
                  <a:cubicBezTo>
                    <a:pt x="4741" y="1"/>
                    <a:pt x="4722" y="2"/>
                    <a:pt x="4701" y="6"/>
                  </a:cubicBezTo>
                  <a:cubicBezTo>
                    <a:pt x="3541" y="208"/>
                    <a:pt x="2368" y="306"/>
                    <a:pt x="1192" y="306"/>
                  </a:cubicBezTo>
                  <a:cubicBezTo>
                    <a:pt x="924" y="306"/>
                    <a:pt x="657" y="301"/>
                    <a:pt x="389" y="291"/>
                  </a:cubicBezTo>
                  <a:cubicBezTo>
                    <a:pt x="384" y="291"/>
                    <a:pt x="379" y="291"/>
                    <a:pt x="373" y="291"/>
                  </a:cubicBezTo>
                  <a:cubicBezTo>
                    <a:pt x="1" y="291"/>
                    <a:pt x="6" y="879"/>
                    <a:pt x="389" y="893"/>
                  </a:cubicBezTo>
                  <a:cubicBezTo>
                    <a:pt x="657" y="903"/>
                    <a:pt x="925" y="909"/>
                    <a:pt x="1193" y="909"/>
                  </a:cubicBezTo>
                  <a:cubicBezTo>
                    <a:pt x="2423" y="909"/>
                    <a:pt x="3649" y="799"/>
                    <a:pt x="4863" y="590"/>
                  </a:cubicBezTo>
                  <a:cubicBezTo>
                    <a:pt x="5224" y="525"/>
                    <a:pt x="5099" y="1"/>
                    <a:pt x="4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30"/>
          <p:cNvGrpSpPr/>
          <p:nvPr/>
        </p:nvGrpSpPr>
        <p:grpSpPr>
          <a:xfrm rot="-2700000">
            <a:off x="6739816" y="4694950"/>
            <a:ext cx="454323" cy="475763"/>
            <a:chOff x="2051100" y="1889075"/>
            <a:chExt cx="724200" cy="758375"/>
          </a:xfrm>
        </p:grpSpPr>
        <p:sp>
          <p:nvSpPr>
            <p:cNvPr id="626" name="Google Shape;626;p30"/>
            <p:cNvSpPr/>
            <p:nvPr/>
          </p:nvSpPr>
          <p:spPr>
            <a:xfrm>
              <a:off x="2212848" y="1889075"/>
              <a:ext cx="465205" cy="536238"/>
            </a:xfrm>
            <a:custGeom>
              <a:rect b="b" l="l" r="r" t="t"/>
              <a:pathLst>
                <a:path extrusionOk="0" h="5994" w="5200">
                  <a:moveTo>
                    <a:pt x="2318" y="1208"/>
                  </a:moveTo>
                  <a:cubicBezTo>
                    <a:pt x="2552" y="1208"/>
                    <a:pt x="2817" y="1304"/>
                    <a:pt x="3027" y="1493"/>
                  </a:cubicBezTo>
                  <a:cubicBezTo>
                    <a:pt x="3542" y="1957"/>
                    <a:pt x="3948" y="2800"/>
                    <a:pt x="3941" y="3549"/>
                  </a:cubicBezTo>
                  <a:cubicBezTo>
                    <a:pt x="3938" y="3849"/>
                    <a:pt x="3841" y="4189"/>
                    <a:pt x="3680" y="4402"/>
                  </a:cubicBezTo>
                  <a:cubicBezTo>
                    <a:pt x="3560" y="4560"/>
                    <a:pt x="3487" y="4612"/>
                    <a:pt x="3329" y="4698"/>
                  </a:cubicBezTo>
                  <a:cubicBezTo>
                    <a:pt x="3323" y="4701"/>
                    <a:pt x="3300" y="4710"/>
                    <a:pt x="3281" y="4719"/>
                  </a:cubicBezTo>
                  <a:lnTo>
                    <a:pt x="3281" y="4719"/>
                  </a:lnTo>
                  <a:cubicBezTo>
                    <a:pt x="3254" y="4726"/>
                    <a:pt x="3184" y="4750"/>
                    <a:pt x="3184" y="4750"/>
                  </a:cubicBezTo>
                  <a:lnTo>
                    <a:pt x="3184" y="4750"/>
                  </a:lnTo>
                  <a:cubicBezTo>
                    <a:pt x="3184" y="4750"/>
                    <a:pt x="3184" y="4749"/>
                    <a:pt x="3185" y="4749"/>
                  </a:cubicBezTo>
                  <a:lnTo>
                    <a:pt x="3185" y="4749"/>
                  </a:lnTo>
                  <a:cubicBezTo>
                    <a:pt x="3147" y="4760"/>
                    <a:pt x="3113" y="4767"/>
                    <a:pt x="3075" y="4777"/>
                  </a:cubicBezTo>
                  <a:cubicBezTo>
                    <a:pt x="3068" y="4779"/>
                    <a:pt x="3062" y="4780"/>
                    <a:pt x="3057" y="4781"/>
                  </a:cubicBezTo>
                  <a:lnTo>
                    <a:pt x="3057" y="4781"/>
                  </a:lnTo>
                  <a:cubicBezTo>
                    <a:pt x="3055" y="4781"/>
                    <a:pt x="3049" y="4780"/>
                    <a:pt x="3040" y="4780"/>
                  </a:cubicBezTo>
                  <a:cubicBezTo>
                    <a:pt x="2965" y="4784"/>
                    <a:pt x="2889" y="4784"/>
                    <a:pt x="2813" y="4784"/>
                  </a:cubicBezTo>
                  <a:cubicBezTo>
                    <a:pt x="2800" y="4782"/>
                    <a:pt x="2769" y="4778"/>
                    <a:pt x="2748" y="4775"/>
                  </a:cubicBezTo>
                  <a:lnTo>
                    <a:pt x="2748" y="4775"/>
                  </a:lnTo>
                  <a:cubicBezTo>
                    <a:pt x="2719" y="4770"/>
                    <a:pt x="2691" y="4765"/>
                    <a:pt x="2662" y="4760"/>
                  </a:cubicBezTo>
                  <a:cubicBezTo>
                    <a:pt x="2586" y="4743"/>
                    <a:pt x="2514" y="4715"/>
                    <a:pt x="2439" y="4694"/>
                  </a:cubicBezTo>
                  <a:cubicBezTo>
                    <a:pt x="2431" y="4693"/>
                    <a:pt x="2403" y="4682"/>
                    <a:pt x="2390" y="4677"/>
                  </a:cubicBezTo>
                  <a:lnTo>
                    <a:pt x="2390" y="4677"/>
                  </a:lnTo>
                  <a:cubicBezTo>
                    <a:pt x="2347" y="4656"/>
                    <a:pt x="2305" y="4634"/>
                    <a:pt x="2263" y="4612"/>
                  </a:cubicBezTo>
                  <a:cubicBezTo>
                    <a:pt x="1992" y="4467"/>
                    <a:pt x="1809" y="4302"/>
                    <a:pt x="1668" y="4072"/>
                  </a:cubicBezTo>
                  <a:cubicBezTo>
                    <a:pt x="1232" y="3371"/>
                    <a:pt x="1282" y="2496"/>
                    <a:pt x="1491" y="1690"/>
                  </a:cubicBezTo>
                  <a:lnTo>
                    <a:pt x="1491" y="1690"/>
                  </a:lnTo>
                  <a:cubicBezTo>
                    <a:pt x="1604" y="1639"/>
                    <a:pt x="1703" y="1555"/>
                    <a:pt x="1775" y="1445"/>
                  </a:cubicBezTo>
                  <a:cubicBezTo>
                    <a:pt x="1783" y="1433"/>
                    <a:pt x="1790" y="1423"/>
                    <a:pt x="1795" y="1415"/>
                  </a:cubicBezTo>
                  <a:lnTo>
                    <a:pt x="1795" y="1415"/>
                  </a:lnTo>
                  <a:cubicBezTo>
                    <a:pt x="1818" y="1392"/>
                    <a:pt x="1841" y="1369"/>
                    <a:pt x="1864" y="1349"/>
                  </a:cubicBezTo>
                  <a:lnTo>
                    <a:pt x="1864" y="1349"/>
                  </a:lnTo>
                  <a:cubicBezTo>
                    <a:pt x="1843" y="1369"/>
                    <a:pt x="1835" y="1376"/>
                    <a:pt x="1835" y="1376"/>
                  </a:cubicBezTo>
                  <a:cubicBezTo>
                    <a:pt x="1836" y="1376"/>
                    <a:pt x="1883" y="1333"/>
                    <a:pt x="1902" y="1321"/>
                  </a:cubicBezTo>
                  <a:cubicBezTo>
                    <a:pt x="1933" y="1304"/>
                    <a:pt x="1966" y="1284"/>
                    <a:pt x="2000" y="1267"/>
                  </a:cubicBezTo>
                  <a:lnTo>
                    <a:pt x="2000" y="1267"/>
                  </a:lnTo>
                  <a:cubicBezTo>
                    <a:pt x="2004" y="1266"/>
                    <a:pt x="2009" y="1265"/>
                    <a:pt x="2016" y="1263"/>
                  </a:cubicBezTo>
                  <a:cubicBezTo>
                    <a:pt x="2053" y="1249"/>
                    <a:pt x="2091" y="1239"/>
                    <a:pt x="2129" y="1228"/>
                  </a:cubicBezTo>
                  <a:cubicBezTo>
                    <a:pt x="2136" y="1227"/>
                    <a:pt x="2168" y="1220"/>
                    <a:pt x="2191" y="1215"/>
                  </a:cubicBezTo>
                  <a:lnTo>
                    <a:pt x="2191" y="1215"/>
                  </a:lnTo>
                  <a:cubicBezTo>
                    <a:pt x="2219" y="1215"/>
                    <a:pt x="2304" y="1208"/>
                    <a:pt x="2318" y="1208"/>
                  </a:cubicBezTo>
                  <a:close/>
                  <a:moveTo>
                    <a:pt x="2332" y="0"/>
                  </a:moveTo>
                  <a:cubicBezTo>
                    <a:pt x="2317" y="0"/>
                    <a:pt x="2302" y="1"/>
                    <a:pt x="2287" y="1"/>
                  </a:cubicBezTo>
                  <a:cubicBezTo>
                    <a:pt x="1655" y="15"/>
                    <a:pt x="1080" y="303"/>
                    <a:pt x="730" y="836"/>
                  </a:cubicBezTo>
                  <a:cubicBezTo>
                    <a:pt x="721" y="850"/>
                    <a:pt x="713" y="863"/>
                    <a:pt x="705" y="877"/>
                  </a:cubicBezTo>
                  <a:lnTo>
                    <a:pt x="705" y="877"/>
                  </a:lnTo>
                  <a:cubicBezTo>
                    <a:pt x="539" y="947"/>
                    <a:pt x="403" y="1089"/>
                    <a:pt x="351" y="1273"/>
                  </a:cubicBezTo>
                  <a:cubicBezTo>
                    <a:pt x="49" y="2367"/>
                    <a:pt x="1" y="3608"/>
                    <a:pt x="585" y="4619"/>
                  </a:cubicBezTo>
                  <a:cubicBezTo>
                    <a:pt x="1047" y="5414"/>
                    <a:pt x="1962" y="5994"/>
                    <a:pt x="2892" y="5994"/>
                  </a:cubicBezTo>
                  <a:cubicBezTo>
                    <a:pt x="2931" y="5994"/>
                    <a:pt x="2970" y="5993"/>
                    <a:pt x="3009" y="5991"/>
                  </a:cubicBezTo>
                  <a:cubicBezTo>
                    <a:pt x="4206" y="5925"/>
                    <a:pt x="5004" y="4952"/>
                    <a:pt x="5131" y="3811"/>
                  </a:cubicBezTo>
                  <a:cubicBezTo>
                    <a:pt x="5200" y="3185"/>
                    <a:pt x="5038" y="2563"/>
                    <a:pt x="4794" y="1992"/>
                  </a:cubicBezTo>
                  <a:cubicBezTo>
                    <a:pt x="4581" y="1503"/>
                    <a:pt x="4299" y="1026"/>
                    <a:pt x="3903" y="661"/>
                  </a:cubicBezTo>
                  <a:cubicBezTo>
                    <a:pt x="3474" y="265"/>
                    <a:pt x="2927" y="0"/>
                    <a:pt x="2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2051100" y="2344350"/>
              <a:ext cx="139114" cy="108429"/>
            </a:xfrm>
            <a:custGeom>
              <a:rect b="b" l="l" r="r" t="t"/>
              <a:pathLst>
                <a:path extrusionOk="0" h="1212" w="1555">
                  <a:moveTo>
                    <a:pt x="777" y="1"/>
                  </a:moveTo>
                  <a:cubicBezTo>
                    <a:pt x="0" y="1"/>
                    <a:pt x="0" y="1211"/>
                    <a:pt x="777" y="1211"/>
                  </a:cubicBezTo>
                  <a:cubicBezTo>
                    <a:pt x="1554" y="1211"/>
                    <a:pt x="1554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2148614" y="2495990"/>
              <a:ext cx="139114" cy="108429"/>
            </a:xfrm>
            <a:custGeom>
              <a:rect b="b" l="l" r="r" t="t"/>
              <a:pathLst>
                <a:path extrusionOk="0" h="1212" w="1555">
                  <a:moveTo>
                    <a:pt x="777" y="1"/>
                  </a:moveTo>
                  <a:cubicBezTo>
                    <a:pt x="0" y="1"/>
                    <a:pt x="0" y="1211"/>
                    <a:pt x="777" y="1211"/>
                  </a:cubicBezTo>
                  <a:cubicBezTo>
                    <a:pt x="1554" y="1211"/>
                    <a:pt x="1554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2408503" y="2539379"/>
              <a:ext cx="139114" cy="108071"/>
            </a:xfrm>
            <a:custGeom>
              <a:rect b="b" l="l" r="r" t="t"/>
              <a:pathLst>
                <a:path extrusionOk="0" h="1208" w="1555">
                  <a:moveTo>
                    <a:pt x="778" y="1"/>
                  </a:moveTo>
                  <a:cubicBezTo>
                    <a:pt x="1" y="1"/>
                    <a:pt x="1" y="1208"/>
                    <a:pt x="778" y="1208"/>
                  </a:cubicBezTo>
                  <a:cubicBezTo>
                    <a:pt x="1555" y="1208"/>
                    <a:pt x="1555" y="1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2635828" y="2452958"/>
              <a:ext cx="139472" cy="108071"/>
            </a:xfrm>
            <a:custGeom>
              <a:rect b="b" l="l" r="r" t="t"/>
              <a:pathLst>
                <a:path extrusionOk="0" h="1208" w="1559">
                  <a:moveTo>
                    <a:pt x="781" y="1"/>
                  </a:moveTo>
                  <a:cubicBezTo>
                    <a:pt x="1" y="1"/>
                    <a:pt x="1" y="1207"/>
                    <a:pt x="781" y="1207"/>
                  </a:cubicBezTo>
                  <a:cubicBezTo>
                    <a:pt x="1558" y="1207"/>
                    <a:pt x="1558" y="1"/>
                    <a:pt x="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30"/>
          <p:cNvSpPr/>
          <p:nvPr/>
        </p:nvSpPr>
        <p:spPr>
          <a:xfrm rot="1182542">
            <a:off x="1626316" y="4175816"/>
            <a:ext cx="1172674" cy="286221"/>
          </a:xfrm>
          <a:custGeom>
            <a:rect b="b" l="l" r="r" t="t"/>
            <a:pathLst>
              <a:path extrusionOk="0" h="5963" w="24431">
                <a:moveTo>
                  <a:pt x="14912" y="1"/>
                </a:moveTo>
                <a:cubicBezTo>
                  <a:pt x="13709" y="1"/>
                  <a:pt x="12763" y="862"/>
                  <a:pt x="12059" y="1755"/>
                </a:cubicBezTo>
                <a:cubicBezTo>
                  <a:pt x="11712" y="2195"/>
                  <a:pt x="11406" y="2659"/>
                  <a:pt x="11035" y="3078"/>
                </a:cubicBezTo>
                <a:cubicBezTo>
                  <a:pt x="10711" y="3443"/>
                  <a:pt x="10306" y="3821"/>
                  <a:pt x="9896" y="3990"/>
                </a:cubicBezTo>
                <a:cubicBezTo>
                  <a:pt x="9660" y="4086"/>
                  <a:pt x="9509" y="4104"/>
                  <a:pt x="9294" y="4104"/>
                </a:cubicBezTo>
                <a:cubicBezTo>
                  <a:pt x="9271" y="4104"/>
                  <a:pt x="9247" y="4103"/>
                  <a:pt x="9222" y="4103"/>
                </a:cubicBezTo>
                <a:cubicBezTo>
                  <a:pt x="9213" y="4103"/>
                  <a:pt x="9148" y="4094"/>
                  <a:pt x="9148" y="4094"/>
                </a:cubicBezTo>
                <a:lnTo>
                  <a:pt x="9148" y="4094"/>
                </a:lnTo>
                <a:cubicBezTo>
                  <a:pt x="9147" y="4094"/>
                  <a:pt x="9157" y="4096"/>
                  <a:pt x="9185" y="4100"/>
                </a:cubicBezTo>
                <a:cubicBezTo>
                  <a:pt x="9123" y="4093"/>
                  <a:pt x="9064" y="4079"/>
                  <a:pt x="9002" y="4062"/>
                </a:cubicBezTo>
                <a:cubicBezTo>
                  <a:pt x="8947" y="4048"/>
                  <a:pt x="8889" y="4031"/>
                  <a:pt x="8830" y="4010"/>
                </a:cubicBezTo>
                <a:cubicBezTo>
                  <a:pt x="8815" y="4004"/>
                  <a:pt x="8805" y="4000"/>
                  <a:pt x="8798" y="3998"/>
                </a:cubicBezTo>
                <a:lnTo>
                  <a:pt x="8798" y="3998"/>
                </a:lnTo>
                <a:cubicBezTo>
                  <a:pt x="8792" y="3994"/>
                  <a:pt x="8780" y="3987"/>
                  <a:pt x="8758" y="3976"/>
                </a:cubicBezTo>
                <a:cubicBezTo>
                  <a:pt x="8373" y="3773"/>
                  <a:pt x="8129" y="3529"/>
                  <a:pt x="7809" y="3157"/>
                </a:cubicBezTo>
                <a:cubicBezTo>
                  <a:pt x="7156" y="2398"/>
                  <a:pt x="6613" y="1521"/>
                  <a:pt x="5732" y="995"/>
                </a:cubicBezTo>
                <a:cubicBezTo>
                  <a:pt x="5152" y="646"/>
                  <a:pt x="4471" y="469"/>
                  <a:pt x="3791" y="469"/>
                </a:cubicBezTo>
                <a:cubicBezTo>
                  <a:pt x="3117" y="469"/>
                  <a:pt x="2444" y="642"/>
                  <a:pt x="1871" y="995"/>
                </a:cubicBezTo>
                <a:cubicBezTo>
                  <a:pt x="716" y="1703"/>
                  <a:pt x="1" y="3058"/>
                  <a:pt x="80" y="4412"/>
                </a:cubicBezTo>
                <a:cubicBezTo>
                  <a:pt x="100" y="4739"/>
                  <a:pt x="344" y="5018"/>
                  <a:pt x="685" y="5018"/>
                </a:cubicBezTo>
                <a:cubicBezTo>
                  <a:pt x="998" y="5018"/>
                  <a:pt x="1307" y="4739"/>
                  <a:pt x="1290" y="4412"/>
                </a:cubicBezTo>
                <a:lnTo>
                  <a:pt x="1287" y="4412"/>
                </a:lnTo>
                <a:cubicBezTo>
                  <a:pt x="1228" y="3429"/>
                  <a:pt x="1716" y="2449"/>
                  <a:pt x="2607" y="1961"/>
                </a:cubicBezTo>
                <a:cubicBezTo>
                  <a:pt x="2974" y="1760"/>
                  <a:pt x="3378" y="1674"/>
                  <a:pt x="3792" y="1674"/>
                </a:cubicBezTo>
                <a:cubicBezTo>
                  <a:pt x="3883" y="1674"/>
                  <a:pt x="3974" y="1678"/>
                  <a:pt x="4065" y="1686"/>
                </a:cubicBezTo>
                <a:cubicBezTo>
                  <a:pt x="4268" y="1706"/>
                  <a:pt x="4532" y="1772"/>
                  <a:pt x="4752" y="1854"/>
                </a:cubicBezTo>
                <a:cubicBezTo>
                  <a:pt x="4845" y="1889"/>
                  <a:pt x="4959" y="1944"/>
                  <a:pt x="5059" y="1999"/>
                </a:cubicBezTo>
                <a:cubicBezTo>
                  <a:pt x="5100" y="2023"/>
                  <a:pt x="5144" y="2050"/>
                  <a:pt x="5186" y="2078"/>
                </a:cubicBezTo>
                <a:cubicBezTo>
                  <a:pt x="5230" y="2105"/>
                  <a:pt x="5272" y="2133"/>
                  <a:pt x="5313" y="2160"/>
                </a:cubicBezTo>
                <a:cubicBezTo>
                  <a:pt x="5330" y="2173"/>
                  <a:pt x="5344" y="2183"/>
                  <a:pt x="5354" y="2191"/>
                </a:cubicBezTo>
                <a:lnTo>
                  <a:pt x="5354" y="2191"/>
                </a:lnTo>
                <a:cubicBezTo>
                  <a:pt x="6107" y="2793"/>
                  <a:pt x="6582" y="3663"/>
                  <a:pt x="7256" y="4340"/>
                </a:cubicBezTo>
                <a:cubicBezTo>
                  <a:pt x="7830" y="4917"/>
                  <a:pt x="8570" y="5311"/>
                  <a:pt x="9361" y="5311"/>
                </a:cubicBezTo>
                <a:cubicBezTo>
                  <a:pt x="9598" y="5311"/>
                  <a:pt x="9839" y="5276"/>
                  <a:pt x="10082" y="5200"/>
                </a:cubicBezTo>
                <a:cubicBezTo>
                  <a:pt x="11234" y="4842"/>
                  <a:pt x="12004" y="3845"/>
                  <a:pt x="12685" y="2913"/>
                </a:cubicBezTo>
                <a:cubicBezTo>
                  <a:pt x="12998" y="2483"/>
                  <a:pt x="13335" y="2064"/>
                  <a:pt x="13741" y="1717"/>
                </a:cubicBezTo>
                <a:cubicBezTo>
                  <a:pt x="14082" y="1417"/>
                  <a:pt x="14494" y="1211"/>
                  <a:pt x="14923" y="1211"/>
                </a:cubicBezTo>
                <a:cubicBezTo>
                  <a:pt x="14927" y="1211"/>
                  <a:pt x="14930" y="1211"/>
                  <a:pt x="14934" y="1211"/>
                </a:cubicBezTo>
                <a:cubicBezTo>
                  <a:pt x="15343" y="1211"/>
                  <a:pt x="15742" y="1414"/>
                  <a:pt x="16065" y="1703"/>
                </a:cubicBezTo>
                <a:cubicBezTo>
                  <a:pt x="16460" y="2057"/>
                  <a:pt x="16753" y="2456"/>
                  <a:pt x="17035" y="2900"/>
                </a:cubicBezTo>
                <a:cubicBezTo>
                  <a:pt x="17630" y="3838"/>
                  <a:pt x="18166" y="4829"/>
                  <a:pt x="19101" y="5475"/>
                </a:cubicBezTo>
                <a:cubicBezTo>
                  <a:pt x="19582" y="5810"/>
                  <a:pt x="20112" y="5962"/>
                  <a:pt x="20641" y="5962"/>
                </a:cubicBezTo>
                <a:cubicBezTo>
                  <a:pt x="21411" y="5962"/>
                  <a:pt x="22177" y="5639"/>
                  <a:pt x="22780" y="5083"/>
                </a:cubicBezTo>
                <a:cubicBezTo>
                  <a:pt x="23874" y="4072"/>
                  <a:pt x="24163" y="2556"/>
                  <a:pt x="24383" y="1149"/>
                </a:cubicBezTo>
                <a:cubicBezTo>
                  <a:pt x="24431" y="826"/>
                  <a:pt x="24300" y="499"/>
                  <a:pt x="23960" y="407"/>
                </a:cubicBezTo>
                <a:cubicBezTo>
                  <a:pt x="23914" y="394"/>
                  <a:pt x="23865" y="388"/>
                  <a:pt x="23815" y="388"/>
                </a:cubicBezTo>
                <a:cubicBezTo>
                  <a:pt x="23553" y="388"/>
                  <a:pt x="23260" y="555"/>
                  <a:pt x="23217" y="830"/>
                </a:cubicBezTo>
                <a:cubicBezTo>
                  <a:pt x="23042" y="1975"/>
                  <a:pt x="22873" y="3295"/>
                  <a:pt x="22010" y="4148"/>
                </a:cubicBezTo>
                <a:cubicBezTo>
                  <a:pt x="21670" y="4488"/>
                  <a:pt x="21209" y="4753"/>
                  <a:pt x="20762" y="4770"/>
                </a:cubicBezTo>
                <a:cubicBezTo>
                  <a:pt x="20738" y="4771"/>
                  <a:pt x="20714" y="4772"/>
                  <a:pt x="20691" y="4772"/>
                </a:cubicBezTo>
                <a:cubicBezTo>
                  <a:pt x="20278" y="4772"/>
                  <a:pt x="19898" y="4603"/>
                  <a:pt x="19586" y="4337"/>
                </a:cubicBezTo>
                <a:cubicBezTo>
                  <a:pt x="18778" y="3646"/>
                  <a:pt x="18365" y="2652"/>
                  <a:pt x="17743" y="1796"/>
                </a:cubicBezTo>
                <a:cubicBezTo>
                  <a:pt x="17069" y="871"/>
                  <a:pt x="16151" y="11"/>
                  <a:pt x="14934" y="1"/>
                </a:cubicBezTo>
                <a:cubicBezTo>
                  <a:pt x="14927" y="1"/>
                  <a:pt x="14919" y="1"/>
                  <a:pt x="149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2" name="Google Shape;632;p30"/>
          <p:cNvGrpSpPr/>
          <p:nvPr/>
        </p:nvGrpSpPr>
        <p:grpSpPr>
          <a:xfrm rot="1260079">
            <a:off x="5174874" y="4734064"/>
            <a:ext cx="505161" cy="236880"/>
            <a:chOff x="-5693217" y="1524735"/>
            <a:chExt cx="505146" cy="236873"/>
          </a:xfrm>
        </p:grpSpPr>
        <p:sp>
          <p:nvSpPr>
            <p:cNvPr id="633" name="Google Shape;633;p30"/>
            <p:cNvSpPr/>
            <p:nvPr/>
          </p:nvSpPr>
          <p:spPr>
            <a:xfrm>
              <a:off x="-5693217" y="1525675"/>
              <a:ext cx="505146" cy="235933"/>
            </a:xfrm>
            <a:custGeom>
              <a:rect b="b" l="l" r="r" t="t"/>
              <a:pathLst>
                <a:path extrusionOk="0" h="3013" w="6451">
                  <a:moveTo>
                    <a:pt x="6081" y="1"/>
                  </a:moveTo>
                  <a:cubicBezTo>
                    <a:pt x="5964" y="1"/>
                    <a:pt x="5854" y="67"/>
                    <a:pt x="5824" y="219"/>
                  </a:cubicBezTo>
                  <a:cubicBezTo>
                    <a:pt x="5586" y="1391"/>
                    <a:pt x="4534" y="2364"/>
                    <a:pt x="3317" y="2409"/>
                  </a:cubicBezTo>
                  <a:cubicBezTo>
                    <a:pt x="3289" y="2410"/>
                    <a:pt x="3261" y="2410"/>
                    <a:pt x="3233" y="2410"/>
                  </a:cubicBezTo>
                  <a:cubicBezTo>
                    <a:pt x="2055" y="2410"/>
                    <a:pt x="961" y="1564"/>
                    <a:pt x="645" y="432"/>
                  </a:cubicBezTo>
                  <a:cubicBezTo>
                    <a:pt x="604" y="282"/>
                    <a:pt x="487" y="218"/>
                    <a:pt x="367" y="218"/>
                  </a:cubicBezTo>
                  <a:cubicBezTo>
                    <a:pt x="186" y="218"/>
                    <a:pt x="0" y="365"/>
                    <a:pt x="64" y="590"/>
                  </a:cubicBezTo>
                  <a:cubicBezTo>
                    <a:pt x="443" y="1965"/>
                    <a:pt x="1774" y="3013"/>
                    <a:pt x="3208" y="3013"/>
                  </a:cubicBezTo>
                  <a:cubicBezTo>
                    <a:pt x="3244" y="3013"/>
                    <a:pt x="3281" y="3012"/>
                    <a:pt x="3317" y="3011"/>
                  </a:cubicBezTo>
                  <a:cubicBezTo>
                    <a:pt x="4789" y="2956"/>
                    <a:pt x="6116" y="1818"/>
                    <a:pt x="6405" y="380"/>
                  </a:cubicBezTo>
                  <a:cubicBezTo>
                    <a:pt x="6450" y="151"/>
                    <a:pt x="6258" y="1"/>
                    <a:pt x="6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-5522904" y="1524735"/>
              <a:ext cx="60921" cy="47453"/>
            </a:xfrm>
            <a:custGeom>
              <a:rect b="b" l="l" r="r" t="t"/>
              <a:pathLst>
                <a:path extrusionOk="0" h="606" w="778">
                  <a:moveTo>
                    <a:pt x="389" y="0"/>
                  </a:moveTo>
                  <a:cubicBezTo>
                    <a:pt x="0" y="0"/>
                    <a:pt x="0" y="606"/>
                    <a:pt x="389" y="606"/>
                  </a:cubicBezTo>
                  <a:cubicBezTo>
                    <a:pt x="778" y="606"/>
                    <a:pt x="778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-5418681" y="1534445"/>
              <a:ext cx="61156" cy="47140"/>
            </a:xfrm>
            <a:custGeom>
              <a:rect b="b" l="l" r="r" t="t"/>
              <a:pathLst>
                <a:path extrusionOk="0" h="602" w="781">
                  <a:moveTo>
                    <a:pt x="392" y="0"/>
                  </a:moveTo>
                  <a:cubicBezTo>
                    <a:pt x="0" y="0"/>
                    <a:pt x="0" y="602"/>
                    <a:pt x="392" y="602"/>
                  </a:cubicBezTo>
                  <a:cubicBezTo>
                    <a:pt x="781" y="602"/>
                    <a:pt x="781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6" name="Google Shape;636;p30"/>
          <p:cNvGrpSpPr/>
          <p:nvPr/>
        </p:nvGrpSpPr>
        <p:grpSpPr>
          <a:xfrm rot="1200775">
            <a:off x="3622188" y="50708"/>
            <a:ext cx="1207045" cy="653205"/>
            <a:chOff x="7395200" y="259313"/>
            <a:chExt cx="1035572" cy="560365"/>
          </a:xfrm>
        </p:grpSpPr>
        <p:sp>
          <p:nvSpPr>
            <p:cNvPr id="637" name="Google Shape;637;p30"/>
            <p:cNvSpPr/>
            <p:nvPr/>
          </p:nvSpPr>
          <p:spPr>
            <a:xfrm>
              <a:off x="7429126" y="259313"/>
              <a:ext cx="988632" cy="502895"/>
            </a:xfrm>
            <a:custGeom>
              <a:rect b="b" l="l" r="r" t="t"/>
              <a:pathLst>
                <a:path extrusionOk="0" h="13948" w="27422">
                  <a:moveTo>
                    <a:pt x="3714" y="1"/>
                  </a:moveTo>
                  <a:lnTo>
                    <a:pt x="0" y="12665"/>
                  </a:lnTo>
                  <a:lnTo>
                    <a:pt x="27422" y="13947"/>
                  </a:lnTo>
                  <a:lnTo>
                    <a:pt x="23110" y="1888"/>
                  </a:lnTo>
                  <a:lnTo>
                    <a:pt x="18289" y="11568"/>
                  </a:lnTo>
                  <a:lnTo>
                    <a:pt x="14528" y="1734"/>
                  </a:lnTo>
                  <a:lnTo>
                    <a:pt x="9556" y="10072"/>
                  </a:lnTo>
                  <a:lnTo>
                    <a:pt x="3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7395200" y="288588"/>
              <a:ext cx="1035572" cy="531090"/>
            </a:xfrm>
            <a:custGeom>
              <a:rect b="b" l="l" r="r" t="t"/>
              <a:pathLst>
                <a:path extrusionOk="0" h="14730" w="28724">
                  <a:moveTo>
                    <a:pt x="3700" y="0"/>
                  </a:moveTo>
                  <a:cubicBezTo>
                    <a:pt x="3567" y="0"/>
                    <a:pt x="3429" y="87"/>
                    <a:pt x="3396" y="224"/>
                  </a:cubicBezTo>
                  <a:cubicBezTo>
                    <a:pt x="2464" y="4147"/>
                    <a:pt x="1357" y="8032"/>
                    <a:pt x="75" y="11856"/>
                  </a:cubicBezTo>
                  <a:cubicBezTo>
                    <a:pt x="0" y="12080"/>
                    <a:pt x="182" y="12227"/>
                    <a:pt x="365" y="12227"/>
                  </a:cubicBezTo>
                  <a:cubicBezTo>
                    <a:pt x="486" y="12227"/>
                    <a:pt x="607" y="12163"/>
                    <a:pt x="656" y="12018"/>
                  </a:cubicBezTo>
                  <a:lnTo>
                    <a:pt x="659" y="12018"/>
                  </a:lnTo>
                  <a:cubicBezTo>
                    <a:pt x="1877" y="8375"/>
                    <a:pt x="2942" y="4682"/>
                    <a:pt x="3845" y="948"/>
                  </a:cubicBezTo>
                  <a:lnTo>
                    <a:pt x="3845" y="948"/>
                  </a:lnTo>
                  <a:cubicBezTo>
                    <a:pt x="6159" y="3679"/>
                    <a:pt x="8246" y="6596"/>
                    <a:pt x="10084" y="9666"/>
                  </a:cubicBezTo>
                  <a:cubicBezTo>
                    <a:pt x="10142" y="9760"/>
                    <a:pt x="10249" y="9815"/>
                    <a:pt x="10354" y="9815"/>
                  </a:cubicBezTo>
                  <a:cubicBezTo>
                    <a:pt x="10429" y="9815"/>
                    <a:pt x="10503" y="9787"/>
                    <a:pt x="10559" y="9728"/>
                  </a:cubicBezTo>
                  <a:cubicBezTo>
                    <a:pt x="12707" y="7427"/>
                    <a:pt x="14596" y="4896"/>
                    <a:pt x="16187" y="2184"/>
                  </a:cubicBezTo>
                  <a:lnTo>
                    <a:pt x="16187" y="2184"/>
                  </a:lnTo>
                  <a:cubicBezTo>
                    <a:pt x="17401" y="4932"/>
                    <a:pt x="18611" y="7677"/>
                    <a:pt x="19822" y="10426"/>
                  </a:cubicBezTo>
                  <a:cubicBezTo>
                    <a:pt x="19866" y="10525"/>
                    <a:pt x="19974" y="10574"/>
                    <a:pt x="20082" y="10574"/>
                  </a:cubicBezTo>
                  <a:cubicBezTo>
                    <a:pt x="20191" y="10574"/>
                    <a:pt x="20300" y="10524"/>
                    <a:pt x="20344" y="10426"/>
                  </a:cubicBezTo>
                  <a:cubicBezTo>
                    <a:pt x="21557" y="7765"/>
                    <a:pt x="22770" y="5105"/>
                    <a:pt x="23982" y="2445"/>
                  </a:cubicBezTo>
                  <a:lnTo>
                    <a:pt x="23982" y="2445"/>
                  </a:lnTo>
                  <a:cubicBezTo>
                    <a:pt x="25021" y="5520"/>
                    <a:pt x="26063" y="8597"/>
                    <a:pt x="27105" y="11674"/>
                  </a:cubicBezTo>
                  <a:cubicBezTo>
                    <a:pt x="27424" y="12623"/>
                    <a:pt x="27744" y="13572"/>
                    <a:pt x="28064" y="14521"/>
                  </a:cubicBezTo>
                  <a:cubicBezTo>
                    <a:pt x="28113" y="14667"/>
                    <a:pt x="28234" y="14730"/>
                    <a:pt x="28355" y="14730"/>
                  </a:cubicBezTo>
                  <a:cubicBezTo>
                    <a:pt x="28540" y="14730"/>
                    <a:pt x="28723" y="14583"/>
                    <a:pt x="28648" y="14359"/>
                  </a:cubicBezTo>
                  <a:cubicBezTo>
                    <a:pt x="27524" y="11041"/>
                    <a:pt x="26403" y="7720"/>
                    <a:pt x="25279" y="4398"/>
                  </a:cubicBezTo>
                  <a:cubicBezTo>
                    <a:pt x="24959" y="3449"/>
                    <a:pt x="24636" y="2500"/>
                    <a:pt x="24316" y="1551"/>
                  </a:cubicBezTo>
                  <a:cubicBezTo>
                    <a:pt x="24271" y="1421"/>
                    <a:pt x="24127" y="1331"/>
                    <a:pt x="23993" y="1331"/>
                  </a:cubicBezTo>
                  <a:cubicBezTo>
                    <a:pt x="23900" y="1331"/>
                    <a:pt x="23812" y="1374"/>
                    <a:pt x="23766" y="1479"/>
                  </a:cubicBezTo>
                  <a:cubicBezTo>
                    <a:pt x="22537" y="4167"/>
                    <a:pt x="21311" y="6853"/>
                    <a:pt x="20086" y="9541"/>
                  </a:cubicBezTo>
                  <a:lnTo>
                    <a:pt x="20086" y="9541"/>
                  </a:lnTo>
                  <a:cubicBezTo>
                    <a:pt x="18885" y="6817"/>
                    <a:pt x="17684" y="4092"/>
                    <a:pt x="16483" y="1369"/>
                  </a:cubicBezTo>
                  <a:cubicBezTo>
                    <a:pt x="16438" y="1266"/>
                    <a:pt x="16340" y="1220"/>
                    <a:pt x="16238" y="1220"/>
                  </a:cubicBezTo>
                  <a:cubicBezTo>
                    <a:pt x="16128" y="1220"/>
                    <a:pt x="16014" y="1274"/>
                    <a:pt x="15960" y="1369"/>
                  </a:cubicBezTo>
                  <a:cubicBezTo>
                    <a:pt x="14399" y="4116"/>
                    <a:pt x="12532" y="6683"/>
                    <a:pt x="10398" y="9014"/>
                  </a:cubicBezTo>
                  <a:lnTo>
                    <a:pt x="10398" y="9014"/>
                  </a:lnTo>
                  <a:cubicBezTo>
                    <a:pt x="8485" y="5864"/>
                    <a:pt x="6310" y="2879"/>
                    <a:pt x="3902" y="90"/>
                  </a:cubicBezTo>
                  <a:cubicBezTo>
                    <a:pt x="3849" y="28"/>
                    <a:pt x="3775" y="0"/>
                    <a:pt x="3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30"/>
          <p:cNvGrpSpPr/>
          <p:nvPr/>
        </p:nvGrpSpPr>
        <p:grpSpPr>
          <a:xfrm>
            <a:off x="1252458" y="-231512"/>
            <a:ext cx="765178" cy="572691"/>
            <a:chOff x="-3877805" y="-133757"/>
            <a:chExt cx="891816" cy="667472"/>
          </a:xfrm>
        </p:grpSpPr>
        <p:sp>
          <p:nvSpPr>
            <p:cNvPr id="640" name="Google Shape;640;p30"/>
            <p:cNvSpPr/>
            <p:nvPr/>
          </p:nvSpPr>
          <p:spPr>
            <a:xfrm>
              <a:off x="-3877570" y="-50128"/>
              <a:ext cx="868951" cy="64993"/>
            </a:xfrm>
            <a:custGeom>
              <a:rect b="b" l="l" r="r" t="t"/>
              <a:pathLst>
                <a:path extrusionOk="0" h="830" w="11097">
                  <a:moveTo>
                    <a:pt x="380" y="1"/>
                  </a:moveTo>
                  <a:cubicBezTo>
                    <a:pt x="1" y="1"/>
                    <a:pt x="4" y="596"/>
                    <a:pt x="389" y="603"/>
                  </a:cubicBezTo>
                  <a:cubicBezTo>
                    <a:pt x="3828" y="678"/>
                    <a:pt x="7270" y="754"/>
                    <a:pt x="10708" y="830"/>
                  </a:cubicBezTo>
                  <a:cubicBezTo>
                    <a:pt x="10712" y="830"/>
                    <a:pt x="10715" y="830"/>
                    <a:pt x="10718" y="830"/>
                  </a:cubicBezTo>
                  <a:cubicBezTo>
                    <a:pt x="11097" y="830"/>
                    <a:pt x="11094" y="235"/>
                    <a:pt x="10708" y="228"/>
                  </a:cubicBezTo>
                  <a:cubicBezTo>
                    <a:pt x="7270" y="152"/>
                    <a:pt x="3828" y="77"/>
                    <a:pt x="389" y="1"/>
                  </a:cubicBezTo>
                  <a:cubicBezTo>
                    <a:pt x="386" y="1"/>
                    <a:pt x="383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-3877805" y="196453"/>
              <a:ext cx="891816" cy="65071"/>
            </a:xfrm>
            <a:custGeom>
              <a:rect b="b" l="l" r="r" t="t"/>
              <a:pathLst>
                <a:path extrusionOk="0" h="831" w="11389">
                  <a:moveTo>
                    <a:pt x="3766" y="0"/>
                  </a:moveTo>
                  <a:cubicBezTo>
                    <a:pt x="2640" y="0"/>
                    <a:pt x="1514" y="17"/>
                    <a:pt x="389" y="50"/>
                  </a:cubicBezTo>
                  <a:cubicBezTo>
                    <a:pt x="7" y="60"/>
                    <a:pt x="1" y="655"/>
                    <a:pt x="379" y="655"/>
                  </a:cubicBezTo>
                  <a:cubicBezTo>
                    <a:pt x="382" y="655"/>
                    <a:pt x="386" y="655"/>
                    <a:pt x="389" y="655"/>
                  </a:cubicBezTo>
                  <a:cubicBezTo>
                    <a:pt x="1532" y="620"/>
                    <a:pt x="2674" y="603"/>
                    <a:pt x="3817" y="603"/>
                  </a:cubicBezTo>
                  <a:cubicBezTo>
                    <a:pt x="6213" y="603"/>
                    <a:pt x="8609" y="679"/>
                    <a:pt x="11000" y="830"/>
                  </a:cubicBezTo>
                  <a:cubicBezTo>
                    <a:pt x="11008" y="831"/>
                    <a:pt x="11015" y="831"/>
                    <a:pt x="11023" y="831"/>
                  </a:cubicBezTo>
                  <a:cubicBezTo>
                    <a:pt x="11389" y="831"/>
                    <a:pt x="11381" y="252"/>
                    <a:pt x="11000" y="228"/>
                  </a:cubicBezTo>
                  <a:cubicBezTo>
                    <a:pt x="8592" y="76"/>
                    <a:pt x="6179" y="0"/>
                    <a:pt x="3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-3866529" y="427295"/>
              <a:ext cx="869264" cy="55831"/>
            </a:xfrm>
            <a:custGeom>
              <a:rect b="b" l="l" r="r" t="t"/>
              <a:pathLst>
                <a:path extrusionOk="0" h="713" w="11101">
                  <a:moveTo>
                    <a:pt x="10715" y="0"/>
                  </a:moveTo>
                  <a:cubicBezTo>
                    <a:pt x="10714" y="0"/>
                    <a:pt x="10713" y="0"/>
                    <a:pt x="10712" y="0"/>
                  </a:cubicBezTo>
                  <a:lnTo>
                    <a:pt x="389" y="107"/>
                  </a:lnTo>
                  <a:cubicBezTo>
                    <a:pt x="2" y="110"/>
                    <a:pt x="1" y="712"/>
                    <a:pt x="386" y="712"/>
                  </a:cubicBezTo>
                  <a:cubicBezTo>
                    <a:pt x="387" y="712"/>
                    <a:pt x="388" y="712"/>
                    <a:pt x="389" y="712"/>
                  </a:cubicBezTo>
                  <a:lnTo>
                    <a:pt x="10712" y="605"/>
                  </a:lnTo>
                  <a:cubicBezTo>
                    <a:pt x="11099" y="602"/>
                    <a:pt x="11100" y="0"/>
                    <a:pt x="10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-3679773" y="-128119"/>
              <a:ext cx="50272" cy="661756"/>
            </a:xfrm>
            <a:custGeom>
              <a:rect b="b" l="l" r="r" t="t"/>
              <a:pathLst>
                <a:path extrusionOk="0" h="8451" w="642">
                  <a:moveTo>
                    <a:pt x="339" y="1"/>
                  </a:moveTo>
                  <a:cubicBezTo>
                    <a:pt x="188" y="1"/>
                    <a:pt x="37" y="98"/>
                    <a:pt x="37" y="292"/>
                  </a:cubicBezTo>
                  <a:cubicBezTo>
                    <a:pt x="26" y="2916"/>
                    <a:pt x="13" y="5539"/>
                    <a:pt x="2" y="8159"/>
                  </a:cubicBezTo>
                  <a:cubicBezTo>
                    <a:pt x="0" y="8353"/>
                    <a:pt x="151" y="8451"/>
                    <a:pt x="302" y="8451"/>
                  </a:cubicBezTo>
                  <a:cubicBezTo>
                    <a:pt x="453" y="8451"/>
                    <a:pt x="606" y="8353"/>
                    <a:pt x="607" y="8159"/>
                  </a:cubicBezTo>
                  <a:cubicBezTo>
                    <a:pt x="618" y="5539"/>
                    <a:pt x="628" y="2916"/>
                    <a:pt x="642" y="292"/>
                  </a:cubicBezTo>
                  <a:cubicBezTo>
                    <a:pt x="642" y="98"/>
                    <a:pt x="49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-3425753" y="-133757"/>
              <a:ext cx="54892" cy="667472"/>
            </a:xfrm>
            <a:custGeom>
              <a:rect b="b" l="l" r="r" t="t"/>
              <a:pathLst>
                <a:path extrusionOk="0" h="8524" w="701">
                  <a:moveTo>
                    <a:pt x="301" y="0"/>
                  </a:moveTo>
                  <a:cubicBezTo>
                    <a:pt x="150" y="0"/>
                    <a:pt x="1" y="98"/>
                    <a:pt x="4" y="292"/>
                  </a:cubicBezTo>
                  <a:cubicBezTo>
                    <a:pt x="32" y="2939"/>
                    <a:pt x="66" y="5587"/>
                    <a:pt x="93" y="8231"/>
                  </a:cubicBezTo>
                  <a:cubicBezTo>
                    <a:pt x="97" y="8426"/>
                    <a:pt x="250" y="8524"/>
                    <a:pt x="401" y="8524"/>
                  </a:cubicBezTo>
                  <a:cubicBezTo>
                    <a:pt x="551" y="8524"/>
                    <a:pt x="700" y="8427"/>
                    <a:pt x="699" y="8231"/>
                  </a:cubicBezTo>
                  <a:cubicBezTo>
                    <a:pt x="668" y="5587"/>
                    <a:pt x="637" y="2939"/>
                    <a:pt x="606" y="292"/>
                  </a:cubicBezTo>
                  <a:cubicBezTo>
                    <a:pt x="604" y="98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-3160379" y="-133757"/>
              <a:ext cx="54813" cy="667472"/>
            </a:xfrm>
            <a:custGeom>
              <a:rect b="b" l="l" r="r" t="t"/>
              <a:pathLst>
                <a:path extrusionOk="0" h="8524" w="700">
                  <a:moveTo>
                    <a:pt x="301" y="0"/>
                  </a:moveTo>
                  <a:cubicBezTo>
                    <a:pt x="150" y="0"/>
                    <a:pt x="0" y="98"/>
                    <a:pt x="2" y="292"/>
                  </a:cubicBezTo>
                  <a:cubicBezTo>
                    <a:pt x="33" y="2939"/>
                    <a:pt x="64" y="5587"/>
                    <a:pt x="95" y="8231"/>
                  </a:cubicBezTo>
                  <a:cubicBezTo>
                    <a:pt x="97" y="8426"/>
                    <a:pt x="249" y="8524"/>
                    <a:pt x="401" y="8524"/>
                  </a:cubicBezTo>
                  <a:cubicBezTo>
                    <a:pt x="551" y="8524"/>
                    <a:pt x="700" y="8427"/>
                    <a:pt x="697" y="8231"/>
                  </a:cubicBezTo>
                  <a:cubicBezTo>
                    <a:pt x="666" y="5587"/>
                    <a:pt x="635" y="2939"/>
                    <a:pt x="607" y="292"/>
                  </a:cubicBezTo>
                  <a:cubicBezTo>
                    <a:pt x="604" y="98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6" name="Google Shape;646;p30"/>
          <p:cNvSpPr/>
          <p:nvPr/>
        </p:nvSpPr>
        <p:spPr>
          <a:xfrm rot="-7203517">
            <a:off x="180185" y="3299911"/>
            <a:ext cx="601536" cy="1269003"/>
          </a:xfrm>
          <a:custGeom>
            <a:rect b="b" l="l" r="r" t="t"/>
            <a:pathLst>
              <a:path extrusionOk="0" h="25522" w="12098">
                <a:moveTo>
                  <a:pt x="2567" y="0"/>
                </a:moveTo>
                <a:cubicBezTo>
                  <a:pt x="1868" y="0"/>
                  <a:pt x="1265" y="606"/>
                  <a:pt x="912" y="1233"/>
                </a:cubicBezTo>
                <a:cubicBezTo>
                  <a:pt x="8" y="2853"/>
                  <a:pt x="1" y="4802"/>
                  <a:pt x="45" y="6655"/>
                </a:cubicBezTo>
                <a:cubicBezTo>
                  <a:pt x="45" y="11153"/>
                  <a:pt x="458" y="15695"/>
                  <a:pt x="936" y="20165"/>
                </a:cubicBezTo>
                <a:cubicBezTo>
                  <a:pt x="1111" y="21812"/>
                  <a:pt x="778" y="24614"/>
                  <a:pt x="2463" y="25161"/>
                </a:cubicBezTo>
                <a:cubicBezTo>
                  <a:pt x="3367" y="25455"/>
                  <a:pt x="4481" y="25522"/>
                  <a:pt x="5617" y="25522"/>
                </a:cubicBezTo>
                <a:cubicBezTo>
                  <a:pt x="6550" y="25522"/>
                  <a:pt x="7497" y="25477"/>
                  <a:pt x="8353" y="25477"/>
                </a:cubicBezTo>
                <a:cubicBezTo>
                  <a:pt x="8634" y="25477"/>
                  <a:pt x="8906" y="25482"/>
                  <a:pt x="9164" y="25495"/>
                </a:cubicBezTo>
                <a:cubicBezTo>
                  <a:pt x="9297" y="25502"/>
                  <a:pt x="9435" y="25506"/>
                  <a:pt x="9574" y="25506"/>
                </a:cubicBezTo>
                <a:cubicBezTo>
                  <a:pt x="10420" y="25506"/>
                  <a:pt x="11325" y="25346"/>
                  <a:pt x="11667" y="24611"/>
                </a:cubicBezTo>
                <a:cubicBezTo>
                  <a:pt x="12097" y="23696"/>
                  <a:pt x="11224" y="22658"/>
                  <a:pt x="10278" y="22300"/>
                </a:cubicBezTo>
                <a:cubicBezTo>
                  <a:pt x="9333" y="21943"/>
                  <a:pt x="8260" y="21950"/>
                  <a:pt x="7366" y="21475"/>
                </a:cubicBezTo>
                <a:cubicBezTo>
                  <a:pt x="5440" y="20454"/>
                  <a:pt x="5220" y="17834"/>
                  <a:pt x="5189" y="15654"/>
                </a:cubicBezTo>
                <a:cubicBezTo>
                  <a:pt x="5121" y="11222"/>
                  <a:pt x="4801" y="6796"/>
                  <a:pt x="4234" y="2406"/>
                </a:cubicBezTo>
                <a:cubicBezTo>
                  <a:pt x="4103" y="1398"/>
                  <a:pt x="3742" y="160"/>
                  <a:pt x="2738" y="12"/>
                </a:cubicBezTo>
                <a:cubicBezTo>
                  <a:pt x="2680" y="4"/>
                  <a:pt x="2623" y="0"/>
                  <a:pt x="25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30"/>
          <p:cNvSpPr/>
          <p:nvPr/>
        </p:nvSpPr>
        <p:spPr>
          <a:xfrm rot="10572705">
            <a:off x="-1066915" y="-754501"/>
            <a:ext cx="1737897" cy="2263607"/>
          </a:xfrm>
          <a:custGeom>
            <a:rect b="b" l="l" r="r" t="t"/>
            <a:pathLst>
              <a:path extrusionOk="0" h="25706" w="22437">
                <a:moveTo>
                  <a:pt x="14709" y="0"/>
                </a:moveTo>
                <a:cubicBezTo>
                  <a:pt x="12362" y="0"/>
                  <a:pt x="9961" y="767"/>
                  <a:pt x="7954" y="1878"/>
                </a:cubicBezTo>
                <a:cubicBezTo>
                  <a:pt x="4701" y="3676"/>
                  <a:pt x="2542" y="8466"/>
                  <a:pt x="1397" y="11812"/>
                </a:cubicBezTo>
                <a:cubicBezTo>
                  <a:pt x="582" y="14191"/>
                  <a:pt x="114" y="16691"/>
                  <a:pt x="38" y="19204"/>
                </a:cubicBezTo>
                <a:cubicBezTo>
                  <a:pt x="1" y="20470"/>
                  <a:pt x="63" y="21769"/>
                  <a:pt x="520" y="22949"/>
                </a:cubicBezTo>
                <a:cubicBezTo>
                  <a:pt x="981" y="24131"/>
                  <a:pt x="1892" y="25191"/>
                  <a:pt x="3106" y="25562"/>
                </a:cubicBezTo>
                <a:cubicBezTo>
                  <a:pt x="3429" y="25660"/>
                  <a:pt x="3756" y="25706"/>
                  <a:pt x="4081" y="25706"/>
                </a:cubicBezTo>
                <a:cubicBezTo>
                  <a:pt x="5687" y="25706"/>
                  <a:pt x="7263" y="24597"/>
                  <a:pt x="8267" y="23262"/>
                </a:cubicBezTo>
                <a:cubicBezTo>
                  <a:pt x="9470" y="21656"/>
                  <a:pt x="10161" y="19713"/>
                  <a:pt x="11351" y="18094"/>
                </a:cubicBezTo>
                <a:cubicBezTo>
                  <a:pt x="13765" y="14817"/>
                  <a:pt x="17932" y="13266"/>
                  <a:pt x="20597" y="10192"/>
                </a:cubicBezTo>
                <a:cubicBezTo>
                  <a:pt x="21629" y="9006"/>
                  <a:pt x="22437" y="7524"/>
                  <a:pt x="22406" y="5952"/>
                </a:cubicBezTo>
                <a:cubicBezTo>
                  <a:pt x="22368" y="3797"/>
                  <a:pt x="20741" y="1926"/>
                  <a:pt x="18823" y="943"/>
                </a:cubicBezTo>
                <a:cubicBezTo>
                  <a:pt x="17538" y="283"/>
                  <a:pt x="16134" y="0"/>
                  <a:pt x="147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30"/>
          <p:cNvSpPr/>
          <p:nvPr/>
        </p:nvSpPr>
        <p:spPr>
          <a:xfrm rot="4024574">
            <a:off x="8301939" y="2576601"/>
            <a:ext cx="1207494" cy="694528"/>
          </a:xfrm>
          <a:custGeom>
            <a:rect b="b" l="l" r="r" t="t"/>
            <a:pathLst>
              <a:path extrusionOk="0" h="16774" w="29163">
                <a:moveTo>
                  <a:pt x="20486" y="3341"/>
                </a:moveTo>
                <a:cubicBezTo>
                  <a:pt x="20540" y="3341"/>
                  <a:pt x="20594" y="3345"/>
                  <a:pt x="20649" y="3355"/>
                </a:cubicBezTo>
                <a:cubicBezTo>
                  <a:pt x="21186" y="3440"/>
                  <a:pt x="21578" y="3846"/>
                  <a:pt x="21815" y="4314"/>
                </a:cubicBezTo>
                <a:cubicBezTo>
                  <a:pt x="22283" y="5222"/>
                  <a:pt x="22355" y="6384"/>
                  <a:pt x="22289" y="7384"/>
                </a:cubicBezTo>
                <a:cubicBezTo>
                  <a:pt x="22284" y="7471"/>
                  <a:pt x="22277" y="7558"/>
                  <a:pt x="22268" y="7644"/>
                </a:cubicBezTo>
                <a:lnTo>
                  <a:pt x="22268" y="7644"/>
                </a:lnTo>
                <a:cubicBezTo>
                  <a:pt x="21715" y="7506"/>
                  <a:pt x="21183" y="7256"/>
                  <a:pt x="20704" y="6886"/>
                </a:cubicBezTo>
                <a:cubicBezTo>
                  <a:pt x="19910" y="6270"/>
                  <a:pt x="19050" y="5067"/>
                  <a:pt x="19521" y="4025"/>
                </a:cubicBezTo>
                <a:cubicBezTo>
                  <a:pt x="19699" y="3627"/>
                  <a:pt x="20056" y="3341"/>
                  <a:pt x="20486" y="3341"/>
                </a:cubicBezTo>
                <a:close/>
                <a:moveTo>
                  <a:pt x="10318" y="6883"/>
                </a:moveTo>
                <a:cubicBezTo>
                  <a:pt x="10648" y="6883"/>
                  <a:pt x="10972" y="7020"/>
                  <a:pt x="11245" y="7219"/>
                </a:cubicBezTo>
                <a:cubicBezTo>
                  <a:pt x="12136" y="7869"/>
                  <a:pt x="12476" y="9028"/>
                  <a:pt x="12490" y="10084"/>
                </a:cubicBezTo>
                <a:cubicBezTo>
                  <a:pt x="12511" y="11447"/>
                  <a:pt x="12016" y="12711"/>
                  <a:pt x="11188" y="13723"/>
                </a:cubicBezTo>
                <a:lnTo>
                  <a:pt x="11188" y="13723"/>
                </a:lnTo>
                <a:cubicBezTo>
                  <a:pt x="11076" y="13643"/>
                  <a:pt x="10966" y="13559"/>
                  <a:pt x="10860" y="13470"/>
                </a:cubicBezTo>
                <a:cubicBezTo>
                  <a:pt x="9347" y="12212"/>
                  <a:pt x="8291" y="9956"/>
                  <a:pt x="9003" y="8003"/>
                </a:cubicBezTo>
                <a:cubicBezTo>
                  <a:pt x="9158" y="7577"/>
                  <a:pt x="9443" y="7151"/>
                  <a:pt x="9877" y="6972"/>
                </a:cubicBezTo>
                <a:cubicBezTo>
                  <a:pt x="10022" y="6910"/>
                  <a:pt x="10171" y="6883"/>
                  <a:pt x="10318" y="6883"/>
                </a:cubicBezTo>
                <a:close/>
                <a:moveTo>
                  <a:pt x="28703" y="1"/>
                </a:moveTo>
                <a:cubicBezTo>
                  <a:pt x="28526" y="1"/>
                  <a:pt x="28335" y="151"/>
                  <a:pt x="28382" y="380"/>
                </a:cubicBezTo>
                <a:cubicBezTo>
                  <a:pt x="28853" y="2653"/>
                  <a:pt x="28259" y="5143"/>
                  <a:pt x="26422" y="6659"/>
                </a:cubicBezTo>
                <a:cubicBezTo>
                  <a:pt x="25543" y="7382"/>
                  <a:pt x="24442" y="7776"/>
                  <a:pt x="23346" y="7776"/>
                </a:cubicBezTo>
                <a:cubicBezTo>
                  <a:pt x="23185" y="7776"/>
                  <a:pt x="23024" y="7767"/>
                  <a:pt x="22864" y="7750"/>
                </a:cubicBezTo>
                <a:lnTo>
                  <a:pt x="22864" y="7750"/>
                </a:lnTo>
                <a:cubicBezTo>
                  <a:pt x="22972" y="6762"/>
                  <a:pt x="22908" y="5759"/>
                  <a:pt x="22640" y="4802"/>
                </a:cubicBezTo>
                <a:cubicBezTo>
                  <a:pt x="22475" y="4207"/>
                  <a:pt x="22197" y="3609"/>
                  <a:pt x="21708" y="3210"/>
                </a:cubicBezTo>
                <a:cubicBezTo>
                  <a:pt x="21362" y="2925"/>
                  <a:pt x="20915" y="2736"/>
                  <a:pt x="20467" y="2736"/>
                </a:cubicBezTo>
                <a:cubicBezTo>
                  <a:pt x="20319" y="2736"/>
                  <a:pt x="20172" y="2757"/>
                  <a:pt x="20027" y="2801"/>
                </a:cubicBezTo>
                <a:cubicBezTo>
                  <a:pt x="19494" y="2966"/>
                  <a:pt x="19102" y="3406"/>
                  <a:pt x="18913" y="3922"/>
                </a:cubicBezTo>
                <a:cubicBezTo>
                  <a:pt x="18679" y="4551"/>
                  <a:pt x="18813" y="5246"/>
                  <a:pt x="19088" y="5837"/>
                </a:cubicBezTo>
                <a:cubicBezTo>
                  <a:pt x="19681" y="7105"/>
                  <a:pt x="20868" y="7923"/>
                  <a:pt x="22187" y="8236"/>
                </a:cubicBezTo>
                <a:lnTo>
                  <a:pt x="22187" y="8236"/>
                </a:lnTo>
                <a:cubicBezTo>
                  <a:pt x="22062" y="8944"/>
                  <a:pt x="21841" y="9637"/>
                  <a:pt x="21536" y="10286"/>
                </a:cubicBezTo>
                <a:cubicBezTo>
                  <a:pt x="20663" y="12150"/>
                  <a:pt x="19123" y="13677"/>
                  <a:pt x="17163" y="14368"/>
                </a:cubicBezTo>
                <a:cubicBezTo>
                  <a:pt x="16383" y="14642"/>
                  <a:pt x="15548" y="14788"/>
                  <a:pt x="14717" y="14788"/>
                </a:cubicBezTo>
                <a:cubicBezTo>
                  <a:pt x="13665" y="14788"/>
                  <a:pt x="12619" y="14554"/>
                  <a:pt x="11701" y="14045"/>
                </a:cubicBezTo>
                <a:lnTo>
                  <a:pt x="11701" y="14045"/>
                </a:lnTo>
                <a:cubicBezTo>
                  <a:pt x="12362" y="13228"/>
                  <a:pt x="12827" y="12256"/>
                  <a:pt x="13006" y="11170"/>
                </a:cubicBezTo>
                <a:cubicBezTo>
                  <a:pt x="13205" y="9974"/>
                  <a:pt x="13088" y="8608"/>
                  <a:pt x="12394" y="7580"/>
                </a:cubicBezTo>
                <a:cubicBezTo>
                  <a:pt x="11923" y="6877"/>
                  <a:pt x="11139" y="6280"/>
                  <a:pt x="10309" y="6280"/>
                </a:cubicBezTo>
                <a:cubicBezTo>
                  <a:pt x="10024" y="6280"/>
                  <a:pt x="9733" y="6350"/>
                  <a:pt x="9447" y="6511"/>
                </a:cubicBezTo>
                <a:cubicBezTo>
                  <a:pt x="8446" y="7075"/>
                  <a:pt x="8157" y="8395"/>
                  <a:pt x="8192" y="9458"/>
                </a:cubicBezTo>
                <a:cubicBezTo>
                  <a:pt x="8233" y="10617"/>
                  <a:pt x="8649" y="11755"/>
                  <a:pt x="9323" y="12693"/>
                </a:cubicBezTo>
                <a:cubicBezTo>
                  <a:pt x="9731" y="13264"/>
                  <a:pt x="10223" y="13763"/>
                  <a:pt x="10784" y="14170"/>
                </a:cubicBezTo>
                <a:lnTo>
                  <a:pt x="10784" y="14170"/>
                </a:lnTo>
                <a:cubicBezTo>
                  <a:pt x="10322" y="14634"/>
                  <a:pt x="9784" y="15029"/>
                  <a:pt x="9192" y="15338"/>
                </a:cubicBezTo>
                <a:cubicBezTo>
                  <a:pt x="8089" y="15912"/>
                  <a:pt x="6884" y="16168"/>
                  <a:pt x="5672" y="16168"/>
                </a:cubicBezTo>
                <a:cubicBezTo>
                  <a:pt x="4520" y="16168"/>
                  <a:pt x="3361" y="15937"/>
                  <a:pt x="2274" y="15530"/>
                </a:cubicBezTo>
                <a:cubicBezTo>
                  <a:pt x="1693" y="15313"/>
                  <a:pt x="1133" y="15045"/>
                  <a:pt x="593" y="14739"/>
                </a:cubicBezTo>
                <a:cubicBezTo>
                  <a:pt x="542" y="14710"/>
                  <a:pt x="491" y="14697"/>
                  <a:pt x="444" y="14697"/>
                </a:cubicBezTo>
                <a:cubicBezTo>
                  <a:pt x="178" y="14697"/>
                  <a:pt x="1" y="15098"/>
                  <a:pt x="287" y="15262"/>
                </a:cubicBezTo>
                <a:lnTo>
                  <a:pt x="287" y="15258"/>
                </a:lnTo>
                <a:cubicBezTo>
                  <a:pt x="1926" y="16185"/>
                  <a:pt x="3801" y="16774"/>
                  <a:pt x="5679" y="16774"/>
                </a:cubicBezTo>
                <a:cubicBezTo>
                  <a:pt x="6540" y="16774"/>
                  <a:pt x="7401" y="16650"/>
                  <a:pt x="8240" y="16379"/>
                </a:cubicBezTo>
                <a:cubicBezTo>
                  <a:pt x="9400" y="16006"/>
                  <a:pt x="10462" y="15360"/>
                  <a:pt x="11295" y="14504"/>
                </a:cubicBezTo>
                <a:lnTo>
                  <a:pt x="11295" y="14504"/>
                </a:lnTo>
                <a:cubicBezTo>
                  <a:pt x="11534" y="14644"/>
                  <a:pt x="11784" y="14769"/>
                  <a:pt x="12043" y="14877"/>
                </a:cubicBezTo>
                <a:cubicBezTo>
                  <a:pt x="12890" y="15230"/>
                  <a:pt x="13798" y="15391"/>
                  <a:pt x="14709" y="15391"/>
                </a:cubicBezTo>
                <a:cubicBezTo>
                  <a:pt x="15103" y="15391"/>
                  <a:pt x="15497" y="15361"/>
                  <a:pt x="15887" y="15303"/>
                </a:cubicBezTo>
                <a:cubicBezTo>
                  <a:pt x="18284" y="14949"/>
                  <a:pt x="20364" y="13474"/>
                  <a:pt x="21615" y="11418"/>
                </a:cubicBezTo>
                <a:cubicBezTo>
                  <a:pt x="22181" y="10484"/>
                  <a:pt x="22582" y="9430"/>
                  <a:pt x="22778" y="8342"/>
                </a:cubicBezTo>
                <a:lnTo>
                  <a:pt x="22778" y="8342"/>
                </a:lnTo>
                <a:cubicBezTo>
                  <a:pt x="22989" y="8367"/>
                  <a:pt x="23202" y="8380"/>
                  <a:pt x="23414" y="8380"/>
                </a:cubicBezTo>
                <a:cubicBezTo>
                  <a:pt x="24006" y="8380"/>
                  <a:pt x="24597" y="8280"/>
                  <a:pt x="25147" y="8076"/>
                </a:cubicBezTo>
                <a:cubicBezTo>
                  <a:pt x="27605" y="7157"/>
                  <a:pt x="29053" y="4720"/>
                  <a:pt x="29142" y="2161"/>
                </a:cubicBezTo>
                <a:cubicBezTo>
                  <a:pt x="29163" y="1508"/>
                  <a:pt x="29098" y="858"/>
                  <a:pt x="28963" y="219"/>
                </a:cubicBezTo>
                <a:cubicBezTo>
                  <a:pt x="28932" y="67"/>
                  <a:pt x="28821" y="1"/>
                  <a:pt x="28703" y="1"/>
                </a:cubicBezTo>
                <a:close/>
              </a:path>
            </a:pathLst>
          </a:cu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30"/>
          <p:cNvSpPr/>
          <p:nvPr/>
        </p:nvSpPr>
        <p:spPr>
          <a:xfrm>
            <a:off x="545100" y="539500"/>
            <a:ext cx="8053800" cy="4064400"/>
          </a:xfrm>
          <a:prstGeom prst="roundRect">
            <a:avLst>
              <a:gd fmla="val 593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30"/>
          <p:cNvSpPr txBox="1"/>
          <p:nvPr>
            <p:ph type="title"/>
          </p:nvPr>
        </p:nvSpPr>
        <p:spPr>
          <a:xfrm>
            <a:off x="713225" y="7241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>
  <p:cSld name="标题幻灯片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itan One"/>
              <a:buNone/>
              <a:defRPr b="0" i="0" sz="3000" u="none" cap="none" strike="noStrike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i="0" sz="3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i="0" sz="3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i="0" sz="3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i="0" sz="3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i="0" sz="3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i="0" sz="3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i="0" sz="3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i="0" sz="3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grpSp>
        <p:nvGrpSpPr>
          <p:cNvPr id="8" name="Google Shape;8;p22"/>
          <p:cNvGrpSpPr/>
          <p:nvPr/>
        </p:nvGrpSpPr>
        <p:grpSpPr>
          <a:xfrm>
            <a:off x="-1979271" y="-62341"/>
            <a:ext cx="1640177" cy="1776381"/>
            <a:chOff x="0" y="0"/>
            <a:chExt cx="2186903" cy="2368508"/>
          </a:xfrm>
        </p:grpSpPr>
        <p:sp>
          <p:nvSpPr>
            <p:cNvPr id="9" name="Google Shape;9;p22"/>
            <p:cNvSpPr/>
            <p:nvPr/>
          </p:nvSpPr>
          <p:spPr>
            <a:xfrm>
              <a:off x="208675" y="0"/>
              <a:ext cx="1769553" cy="1466710"/>
            </a:xfrm>
            <a:custGeom>
              <a:rect b="b" l="l" r="r" t="t"/>
              <a:pathLst>
                <a:path extrusionOk="0" h="1466710" w="1769553">
                  <a:moveTo>
                    <a:pt x="0" y="0"/>
                  </a:moveTo>
                  <a:lnTo>
                    <a:pt x="1769553" y="0"/>
                  </a:lnTo>
                  <a:lnTo>
                    <a:pt x="1769553" y="1466710"/>
                  </a:lnTo>
                  <a:lnTo>
                    <a:pt x="0" y="146671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" name="Google Shape;10;p22"/>
            <p:cNvSpPr txBox="1"/>
            <p:nvPr/>
          </p:nvSpPr>
          <p:spPr>
            <a:xfrm>
              <a:off x="0" y="1522635"/>
              <a:ext cx="2186903" cy="845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1244" u="none" cap="none" strike="noStrike">
                  <a:solidFill>
                    <a:srgbClr val="156941"/>
                  </a:solidFill>
                  <a:latin typeface="Lobster"/>
                  <a:ea typeface="Lobster"/>
                  <a:cs typeface="Lobster"/>
                  <a:sym typeface="Lobster"/>
                </a:rPr>
                <a:t>Thư viện Tiểu học </a:t>
              </a:r>
              <a:endParaRPr/>
            </a:p>
            <a:p>
              <a:pPr indent="0" lvl="0" marL="0" marR="0" rtl="0" algn="ctr">
                <a:lnSpc>
                  <a:spcPct val="1399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1244" u="none" cap="none" strike="noStrike">
                  <a:solidFill>
                    <a:srgbClr val="156941"/>
                  </a:solidFill>
                  <a:latin typeface="Lobster"/>
                  <a:ea typeface="Lobster"/>
                  <a:cs typeface="Lobster"/>
                  <a:sym typeface="Lobster"/>
                </a:rPr>
                <a:t> Ươm mầm tương lai</a:t>
              </a:r>
              <a:endParaRPr/>
            </a:p>
            <a:p>
              <a:pPr indent="0" lvl="0" marL="0" marR="0" rtl="0" algn="ctr">
                <a:lnSpc>
                  <a:spcPct val="1399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1244" u="none" cap="none" strike="noStrike">
                  <a:solidFill>
                    <a:srgbClr val="000000"/>
                  </a:solidFill>
                  <a:latin typeface="Lobster"/>
                  <a:ea typeface="Lobster"/>
                  <a:cs typeface="Lobster"/>
                  <a:sym typeface="Lobster"/>
                </a:rPr>
                <a:t>Zalo: 0973368102</a:t>
              </a:r>
              <a:endParaRPr/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"/>
          <p:cNvSpPr txBox="1"/>
          <p:nvPr>
            <p:ph type="ctrTitle"/>
          </p:nvPr>
        </p:nvSpPr>
        <p:spPr>
          <a:xfrm>
            <a:off x="1148850" y="888193"/>
            <a:ext cx="6846300" cy="21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vi-VN"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Gặp mặt phụ huynh</a:t>
            </a:r>
            <a:br>
              <a:rPr lang="vi-VN" sz="4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vi-VN" sz="45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đầu năm học 2024 - 2025</a:t>
            </a:r>
            <a:endParaRPr sz="45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1"/>
          <p:cNvSpPr/>
          <p:nvPr/>
        </p:nvSpPr>
        <p:spPr>
          <a:xfrm rot="1182542">
            <a:off x="1626316" y="4175816"/>
            <a:ext cx="1172674" cy="286221"/>
          </a:xfrm>
          <a:custGeom>
            <a:rect b="b" l="l" r="r" t="t"/>
            <a:pathLst>
              <a:path extrusionOk="0" h="5963" w="24431">
                <a:moveTo>
                  <a:pt x="14912" y="1"/>
                </a:moveTo>
                <a:cubicBezTo>
                  <a:pt x="13709" y="1"/>
                  <a:pt x="12763" y="862"/>
                  <a:pt x="12059" y="1755"/>
                </a:cubicBezTo>
                <a:cubicBezTo>
                  <a:pt x="11712" y="2195"/>
                  <a:pt x="11406" y="2659"/>
                  <a:pt x="11035" y="3078"/>
                </a:cubicBezTo>
                <a:cubicBezTo>
                  <a:pt x="10711" y="3443"/>
                  <a:pt x="10306" y="3821"/>
                  <a:pt x="9896" y="3990"/>
                </a:cubicBezTo>
                <a:cubicBezTo>
                  <a:pt x="9660" y="4086"/>
                  <a:pt x="9509" y="4104"/>
                  <a:pt x="9294" y="4104"/>
                </a:cubicBezTo>
                <a:cubicBezTo>
                  <a:pt x="9271" y="4104"/>
                  <a:pt x="9247" y="4103"/>
                  <a:pt x="9222" y="4103"/>
                </a:cubicBezTo>
                <a:cubicBezTo>
                  <a:pt x="9213" y="4103"/>
                  <a:pt x="9148" y="4094"/>
                  <a:pt x="9148" y="4094"/>
                </a:cubicBezTo>
                <a:lnTo>
                  <a:pt x="9148" y="4094"/>
                </a:lnTo>
                <a:cubicBezTo>
                  <a:pt x="9147" y="4094"/>
                  <a:pt x="9157" y="4096"/>
                  <a:pt x="9185" y="4100"/>
                </a:cubicBezTo>
                <a:cubicBezTo>
                  <a:pt x="9123" y="4093"/>
                  <a:pt x="9064" y="4079"/>
                  <a:pt x="9002" y="4062"/>
                </a:cubicBezTo>
                <a:cubicBezTo>
                  <a:pt x="8947" y="4048"/>
                  <a:pt x="8889" y="4031"/>
                  <a:pt x="8830" y="4010"/>
                </a:cubicBezTo>
                <a:cubicBezTo>
                  <a:pt x="8815" y="4004"/>
                  <a:pt x="8805" y="4000"/>
                  <a:pt x="8798" y="3998"/>
                </a:cubicBezTo>
                <a:lnTo>
                  <a:pt x="8798" y="3998"/>
                </a:lnTo>
                <a:cubicBezTo>
                  <a:pt x="8792" y="3994"/>
                  <a:pt x="8780" y="3987"/>
                  <a:pt x="8758" y="3976"/>
                </a:cubicBezTo>
                <a:cubicBezTo>
                  <a:pt x="8373" y="3773"/>
                  <a:pt x="8129" y="3529"/>
                  <a:pt x="7809" y="3157"/>
                </a:cubicBezTo>
                <a:cubicBezTo>
                  <a:pt x="7156" y="2398"/>
                  <a:pt x="6613" y="1521"/>
                  <a:pt x="5732" y="995"/>
                </a:cubicBezTo>
                <a:cubicBezTo>
                  <a:pt x="5152" y="646"/>
                  <a:pt x="4471" y="469"/>
                  <a:pt x="3791" y="469"/>
                </a:cubicBezTo>
                <a:cubicBezTo>
                  <a:pt x="3117" y="469"/>
                  <a:pt x="2444" y="642"/>
                  <a:pt x="1871" y="995"/>
                </a:cubicBezTo>
                <a:cubicBezTo>
                  <a:pt x="716" y="1703"/>
                  <a:pt x="1" y="3058"/>
                  <a:pt x="80" y="4412"/>
                </a:cubicBezTo>
                <a:cubicBezTo>
                  <a:pt x="100" y="4739"/>
                  <a:pt x="344" y="5018"/>
                  <a:pt x="685" y="5018"/>
                </a:cubicBezTo>
                <a:cubicBezTo>
                  <a:pt x="998" y="5018"/>
                  <a:pt x="1307" y="4739"/>
                  <a:pt x="1290" y="4412"/>
                </a:cubicBezTo>
                <a:lnTo>
                  <a:pt x="1287" y="4412"/>
                </a:lnTo>
                <a:cubicBezTo>
                  <a:pt x="1228" y="3429"/>
                  <a:pt x="1716" y="2449"/>
                  <a:pt x="2607" y="1961"/>
                </a:cubicBezTo>
                <a:cubicBezTo>
                  <a:pt x="2974" y="1760"/>
                  <a:pt x="3378" y="1674"/>
                  <a:pt x="3792" y="1674"/>
                </a:cubicBezTo>
                <a:cubicBezTo>
                  <a:pt x="3883" y="1674"/>
                  <a:pt x="3974" y="1678"/>
                  <a:pt x="4065" y="1686"/>
                </a:cubicBezTo>
                <a:cubicBezTo>
                  <a:pt x="4268" y="1706"/>
                  <a:pt x="4532" y="1772"/>
                  <a:pt x="4752" y="1854"/>
                </a:cubicBezTo>
                <a:cubicBezTo>
                  <a:pt x="4845" y="1889"/>
                  <a:pt x="4959" y="1944"/>
                  <a:pt x="5059" y="1999"/>
                </a:cubicBezTo>
                <a:cubicBezTo>
                  <a:pt x="5100" y="2023"/>
                  <a:pt x="5144" y="2050"/>
                  <a:pt x="5186" y="2078"/>
                </a:cubicBezTo>
                <a:cubicBezTo>
                  <a:pt x="5230" y="2105"/>
                  <a:pt x="5272" y="2133"/>
                  <a:pt x="5313" y="2160"/>
                </a:cubicBezTo>
                <a:cubicBezTo>
                  <a:pt x="5330" y="2173"/>
                  <a:pt x="5344" y="2183"/>
                  <a:pt x="5354" y="2191"/>
                </a:cubicBezTo>
                <a:lnTo>
                  <a:pt x="5354" y="2191"/>
                </a:lnTo>
                <a:cubicBezTo>
                  <a:pt x="6107" y="2793"/>
                  <a:pt x="6582" y="3663"/>
                  <a:pt x="7256" y="4340"/>
                </a:cubicBezTo>
                <a:cubicBezTo>
                  <a:pt x="7830" y="4917"/>
                  <a:pt x="8570" y="5311"/>
                  <a:pt x="9361" y="5311"/>
                </a:cubicBezTo>
                <a:cubicBezTo>
                  <a:pt x="9598" y="5311"/>
                  <a:pt x="9839" y="5276"/>
                  <a:pt x="10082" y="5200"/>
                </a:cubicBezTo>
                <a:cubicBezTo>
                  <a:pt x="11234" y="4842"/>
                  <a:pt x="12004" y="3845"/>
                  <a:pt x="12685" y="2913"/>
                </a:cubicBezTo>
                <a:cubicBezTo>
                  <a:pt x="12998" y="2483"/>
                  <a:pt x="13335" y="2064"/>
                  <a:pt x="13741" y="1717"/>
                </a:cubicBezTo>
                <a:cubicBezTo>
                  <a:pt x="14082" y="1417"/>
                  <a:pt x="14494" y="1211"/>
                  <a:pt x="14923" y="1211"/>
                </a:cubicBezTo>
                <a:cubicBezTo>
                  <a:pt x="14927" y="1211"/>
                  <a:pt x="14930" y="1211"/>
                  <a:pt x="14934" y="1211"/>
                </a:cubicBezTo>
                <a:cubicBezTo>
                  <a:pt x="15343" y="1211"/>
                  <a:pt x="15742" y="1414"/>
                  <a:pt x="16065" y="1703"/>
                </a:cubicBezTo>
                <a:cubicBezTo>
                  <a:pt x="16460" y="2057"/>
                  <a:pt x="16753" y="2456"/>
                  <a:pt x="17035" y="2900"/>
                </a:cubicBezTo>
                <a:cubicBezTo>
                  <a:pt x="17630" y="3838"/>
                  <a:pt x="18166" y="4829"/>
                  <a:pt x="19101" y="5475"/>
                </a:cubicBezTo>
                <a:cubicBezTo>
                  <a:pt x="19582" y="5810"/>
                  <a:pt x="20112" y="5962"/>
                  <a:pt x="20641" y="5962"/>
                </a:cubicBezTo>
                <a:cubicBezTo>
                  <a:pt x="21411" y="5962"/>
                  <a:pt x="22177" y="5639"/>
                  <a:pt x="22780" y="5083"/>
                </a:cubicBezTo>
                <a:cubicBezTo>
                  <a:pt x="23874" y="4072"/>
                  <a:pt x="24163" y="2556"/>
                  <a:pt x="24383" y="1149"/>
                </a:cubicBezTo>
                <a:cubicBezTo>
                  <a:pt x="24431" y="826"/>
                  <a:pt x="24300" y="499"/>
                  <a:pt x="23960" y="407"/>
                </a:cubicBezTo>
                <a:cubicBezTo>
                  <a:pt x="23914" y="394"/>
                  <a:pt x="23865" y="388"/>
                  <a:pt x="23815" y="388"/>
                </a:cubicBezTo>
                <a:cubicBezTo>
                  <a:pt x="23553" y="388"/>
                  <a:pt x="23260" y="555"/>
                  <a:pt x="23217" y="830"/>
                </a:cubicBezTo>
                <a:cubicBezTo>
                  <a:pt x="23042" y="1975"/>
                  <a:pt x="22873" y="3295"/>
                  <a:pt x="22010" y="4148"/>
                </a:cubicBezTo>
                <a:cubicBezTo>
                  <a:pt x="21670" y="4488"/>
                  <a:pt x="21209" y="4753"/>
                  <a:pt x="20762" y="4770"/>
                </a:cubicBezTo>
                <a:cubicBezTo>
                  <a:pt x="20738" y="4771"/>
                  <a:pt x="20714" y="4772"/>
                  <a:pt x="20691" y="4772"/>
                </a:cubicBezTo>
                <a:cubicBezTo>
                  <a:pt x="20278" y="4772"/>
                  <a:pt x="19898" y="4603"/>
                  <a:pt x="19586" y="4337"/>
                </a:cubicBezTo>
                <a:cubicBezTo>
                  <a:pt x="18778" y="3646"/>
                  <a:pt x="18365" y="2652"/>
                  <a:pt x="17743" y="1796"/>
                </a:cubicBezTo>
                <a:cubicBezTo>
                  <a:pt x="17069" y="871"/>
                  <a:pt x="16151" y="11"/>
                  <a:pt x="14934" y="1"/>
                </a:cubicBezTo>
                <a:cubicBezTo>
                  <a:pt x="14927" y="1"/>
                  <a:pt x="14919" y="1"/>
                  <a:pt x="149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2" name="Google Shape;752;p1"/>
          <p:cNvGrpSpPr/>
          <p:nvPr/>
        </p:nvGrpSpPr>
        <p:grpSpPr>
          <a:xfrm rot="1200690">
            <a:off x="6690075" y="271719"/>
            <a:ext cx="1035546" cy="560351"/>
            <a:chOff x="7395200" y="259313"/>
            <a:chExt cx="1035572" cy="560365"/>
          </a:xfrm>
        </p:grpSpPr>
        <p:sp>
          <p:nvSpPr>
            <p:cNvPr id="753" name="Google Shape;753;p1"/>
            <p:cNvSpPr/>
            <p:nvPr/>
          </p:nvSpPr>
          <p:spPr>
            <a:xfrm>
              <a:off x="7429126" y="259313"/>
              <a:ext cx="988632" cy="502895"/>
            </a:xfrm>
            <a:custGeom>
              <a:rect b="b" l="l" r="r" t="t"/>
              <a:pathLst>
                <a:path extrusionOk="0" h="13948" w="27422">
                  <a:moveTo>
                    <a:pt x="3714" y="1"/>
                  </a:moveTo>
                  <a:lnTo>
                    <a:pt x="0" y="12665"/>
                  </a:lnTo>
                  <a:lnTo>
                    <a:pt x="27422" y="13947"/>
                  </a:lnTo>
                  <a:lnTo>
                    <a:pt x="23110" y="1888"/>
                  </a:lnTo>
                  <a:lnTo>
                    <a:pt x="18289" y="11568"/>
                  </a:lnTo>
                  <a:lnTo>
                    <a:pt x="14528" y="1734"/>
                  </a:lnTo>
                  <a:lnTo>
                    <a:pt x="9556" y="10072"/>
                  </a:lnTo>
                  <a:lnTo>
                    <a:pt x="37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"/>
            <p:cNvSpPr/>
            <p:nvPr/>
          </p:nvSpPr>
          <p:spPr>
            <a:xfrm>
              <a:off x="7395200" y="288588"/>
              <a:ext cx="1035572" cy="531090"/>
            </a:xfrm>
            <a:custGeom>
              <a:rect b="b" l="l" r="r" t="t"/>
              <a:pathLst>
                <a:path extrusionOk="0" h="14730" w="28724">
                  <a:moveTo>
                    <a:pt x="3700" y="0"/>
                  </a:moveTo>
                  <a:cubicBezTo>
                    <a:pt x="3567" y="0"/>
                    <a:pt x="3429" y="87"/>
                    <a:pt x="3396" y="224"/>
                  </a:cubicBezTo>
                  <a:cubicBezTo>
                    <a:pt x="2464" y="4147"/>
                    <a:pt x="1357" y="8032"/>
                    <a:pt x="75" y="11856"/>
                  </a:cubicBezTo>
                  <a:cubicBezTo>
                    <a:pt x="0" y="12080"/>
                    <a:pt x="182" y="12227"/>
                    <a:pt x="365" y="12227"/>
                  </a:cubicBezTo>
                  <a:cubicBezTo>
                    <a:pt x="486" y="12227"/>
                    <a:pt x="607" y="12163"/>
                    <a:pt x="656" y="12018"/>
                  </a:cubicBezTo>
                  <a:lnTo>
                    <a:pt x="659" y="12018"/>
                  </a:lnTo>
                  <a:cubicBezTo>
                    <a:pt x="1877" y="8375"/>
                    <a:pt x="2942" y="4682"/>
                    <a:pt x="3845" y="948"/>
                  </a:cubicBezTo>
                  <a:lnTo>
                    <a:pt x="3845" y="948"/>
                  </a:lnTo>
                  <a:cubicBezTo>
                    <a:pt x="6159" y="3679"/>
                    <a:pt x="8246" y="6596"/>
                    <a:pt x="10084" y="9666"/>
                  </a:cubicBezTo>
                  <a:cubicBezTo>
                    <a:pt x="10142" y="9760"/>
                    <a:pt x="10249" y="9815"/>
                    <a:pt x="10354" y="9815"/>
                  </a:cubicBezTo>
                  <a:cubicBezTo>
                    <a:pt x="10429" y="9815"/>
                    <a:pt x="10503" y="9787"/>
                    <a:pt x="10559" y="9728"/>
                  </a:cubicBezTo>
                  <a:cubicBezTo>
                    <a:pt x="12707" y="7427"/>
                    <a:pt x="14596" y="4896"/>
                    <a:pt x="16187" y="2184"/>
                  </a:cubicBezTo>
                  <a:lnTo>
                    <a:pt x="16187" y="2184"/>
                  </a:lnTo>
                  <a:cubicBezTo>
                    <a:pt x="17401" y="4932"/>
                    <a:pt x="18611" y="7677"/>
                    <a:pt x="19822" y="10426"/>
                  </a:cubicBezTo>
                  <a:cubicBezTo>
                    <a:pt x="19866" y="10525"/>
                    <a:pt x="19974" y="10574"/>
                    <a:pt x="20082" y="10574"/>
                  </a:cubicBezTo>
                  <a:cubicBezTo>
                    <a:pt x="20191" y="10574"/>
                    <a:pt x="20300" y="10524"/>
                    <a:pt x="20344" y="10426"/>
                  </a:cubicBezTo>
                  <a:cubicBezTo>
                    <a:pt x="21557" y="7765"/>
                    <a:pt x="22770" y="5105"/>
                    <a:pt x="23982" y="2445"/>
                  </a:cubicBezTo>
                  <a:lnTo>
                    <a:pt x="23982" y="2445"/>
                  </a:lnTo>
                  <a:cubicBezTo>
                    <a:pt x="25021" y="5520"/>
                    <a:pt x="26063" y="8597"/>
                    <a:pt x="27105" y="11674"/>
                  </a:cubicBezTo>
                  <a:cubicBezTo>
                    <a:pt x="27424" y="12623"/>
                    <a:pt x="27744" y="13572"/>
                    <a:pt x="28064" y="14521"/>
                  </a:cubicBezTo>
                  <a:cubicBezTo>
                    <a:pt x="28113" y="14667"/>
                    <a:pt x="28234" y="14730"/>
                    <a:pt x="28355" y="14730"/>
                  </a:cubicBezTo>
                  <a:cubicBezTo>
                    <a:pt x="28540" y="14730"/>
                    <a:pt x="28723" y="14583"/>
                    <a:pt x="28648" y="14359"/>
                  </a:cubicBezTo>
                  <a:cubicBezTo>
                    <a:pt x="27524" y="11041"/>
                    <a:pt x="26403" y="7720"/>
                    <a:pt x="25279" y="4398"/>
                  </a:cubicBezTo>
                  <a:cubicBezTo>
                    <a:pt x="24959" y="3449"/>
                    <a:pt x="24636" y="2500"/>
                    <a:pt x="24316" y="1551"/>
                  </a:cubicBezTo>
                  <a:cubicBezTo>
                    <a:pt x="24271" y="1421"/>
                    <a:pt x="24127" y="1331"/>
                    <a:pt x="23993" y="1331"/>
                  </a:cubicBezTo>
                  <a:cubicBezTo>
                    <a:pt x="23900" y="1331"/>
                    <a:pt x="23812" y="1374"/>
                    <a:pt x="23766" y="1479"/>
                  </a:cubicBezTo>
                  <a:cubicBezTo>
                    <a:pt x="22537" y="4167"/>
                    <a:pt x="21311" y="6853"/>
                    <a:pt x="20086" y="9541"/>
                  </a:cubicBezTo>
                  <a:lnTo>
                    <a:pt x="20086" y="9541"/>
                  </a:lnTo>
                  <a:cubicBezTo>
                    <a:pt x="18885" y="6817"/>
                    <a:pt x="17684" y="4092"/>
                    <a:pt x="16483" y="1369"/>
                  </a:cubicBezTo>
                  <a:cubicBezTo>
                    <a:pt x="16438" y="1266"/>
                    <a:pt x="16340" y="1220"/>
                    <a:pt x="16238" y="1220"/>
                  </a:cubicBezTo>
                  <a:cubicBezTo>
                    <a:pt x="16128" y="1220"/>
                    <a:pt x="16014" y="1274"/>
                    <a:pt x="15960" y="1369"/>
                  </a:cubicBezTo>
                  <a:cubicBezTo>
                    <a:pt x="14399" y="4116"/>
                    <a:pt x="12532" y="6683"/>
                    <a:pt x="10398" y="9014"/>
                  </a:cubicBezTo>
                  <a:lnTo>
                    <a:pt x="10398" y="9014"/>
                  </a:lnTo>
                  <a:cubicBezTo>
                    <a:pt x="8485" y="5864"/>
                    <a:pt x="6310" y="2879"/>
                    <a:pt x="3902" y="90"/>
                  </a:cubicBezTo>
                  <a:cubicBezTo>
                    <a:pt x="3849" y="28"/>
                    <a:pt x="3775" y="0"/>
                    <a:pt x="3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5" name="Google Shape;755;p1"/>
          <p:cNvSpPr txBox="1"/>
          <p:nvPr>
            <p:ph idx="1" type="subTitle"/>
          </p:nvPr>
        </p:nvSpPr>
        <p:spPr>
          <a:xfrm>
            <a:off x="1953375" y="3133063"/>
            <a:ext cx="523725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vi-VN"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Lớp ...... – Trường Tiểu học ....</a:t>
            </a:r>
            <a:endParaRPr i="1" sz="200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0"/>
          <p:cNvSpPr txBox="1"/>
          <p:nvPr/>
        </p:nvSpPr>
        <p:spPr>
          <a:xfrm>
            <a:off x="584200" y="550291"/>
            <a:ext cx="7962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tan One"/>
              <a:buNone/>
            </a:pPr>
            <a:r>
              <a:rPr b="0" i="0" lang="vi-VN" sz="3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Quy định xếp loại học sinh</a:t>
            </a:r>
            <a:endParaRPr b="0" i="0" sz="45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10"/>
          <p:cNvSpPr txBox="1"/>
          <p:nvPr/>
        </p:nvSpPr>
        <p:spPr>
          <a:xfrm>
            <a:off x="584200" y="1585194"/>
            <a:ext cx="7752590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16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ĐÁNH GIÁ THƯỜNG XUYÊN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16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Đánh giá trong quá trình học tập, rèn luyện về kiến thức, kĩ năng, thái độ và một số biểu hiện năng lực, phẩm chất của học sinh.</a:t>
            </a:r>
            <a:endParaRPr b="0" i="0" sz="16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16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ĐÁNH GIÁ ĐỊNH KỲ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16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- Kiểm tra định kì: giữa học kì I, cuối học kì I, giữa học kì II và cuối năm học.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16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- Đánh giá học sinh đối với từng môn học, hoạt động giáo dục theo các mức sau:</a:t>
            </a:r>
            <a:endParaRPr/>
          </a:p>
          <a:p>
            <a:pPr indent="0" lvl="2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vi-VN" sz="16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    + Hoàn thành tốt: </a:t>
            </a:r>
            <a:r>
              <a:rPr b="0" i="0" lang="vi-VN" sz="16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thực hiện tốt các yêu cầu học tập của môn học hoặc hoạt động giáo dục.</a:t>
            </a:r>
            <a:endParaRPr b="0" i="0" sz="16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2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vi-VN" sz="16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    + Hoàn thành</a:t>
            </a:r>
            <a:r>
              <a:rPr b="0" i="0" lang="vi-VN" sz="16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: thực hiện được các yêu cầu học tập của môn học hoặc hoạt động giáo dục.</a:t>
            </a:r>
            <a:endParaRPr b="0" i="0" sz="16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2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vi-VN" sz="16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    + Chưa hoàn thành: </a:t>
            </a:r>
            <a:r>
              <a:rPr b="0" i="0" lang="vi-VN" sz="16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chưa thực hiện được một số yêu cầu học tập của môn học hoặc hoạt động giáo dục.</a:t>
            </a:r>
            <a:endParaRPr b="0" i="0" sz="16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1"/>
          <p:cNvSpPr txBox="1"/>
          <p:nvPr/>
        </p:nvSpPr>
        <p:spPr>
          <a:xfrm>
            <a:off x="584200" y="550291"/>
            <a:ext cx="7962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tan One"/>
              <a:buNone/>
            </a:pPr>
            <a:r>
              <a:rPr b="0" i="0" lang="vi-VN" sz="3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Mục tiêu phấn đấu năm học</a:t>
            </a:r>
            <a:endParaRPr b="0" i="0" sz="45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1"/>
          <p:cNvSpPr/>
          <p:nvPr/>
        </p:nvSpPr>
        <p:spPr>
          <a:xfrm>
            <a:off x="956930" y="1581150"/>
            <a:ext cx="7198242" cy="553585"/>
          </a:xfrm>
          <a:custGeom>
            <a:rect b="b" l="l" r="r" t="t"/>
            <a:pathLst>
              <a:path extrusionOk="0" h="8299" w="35046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rgbClr val="ADEB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100% HS HT chương trình lớp học</a:t>
            </a:r>
            <a:endParaRPr b="0" i="0" sz="24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5" name="Google Shape;825;p11"/>
          <p:cNvSpPr/>
          <p:nvPr/>
        </p:nvSpPr>
        <p:spPr>
          <a:xfrm>
            <a:off x="1271665" y="2356456"/>
            <a:ext cx="1608787" cy="553585"/>
          </a:xfrm>
          <a:custGeom>
            <a:rect b="b" l="l" r="r" t="t"/>
            <a:pathLst>
              <a:path extrusionOk="0" h="8299" w="35046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rgbClr val="FF93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50% HTT</a:t>
            </a:r>
            <a:endParaRPr b="0" i="0" sz="24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6" name="Google Shape;826;p11"/>
          <p:cNvSpPr/>
          <p:nvPr/>
        </p:nvSpPr>
        <p:spPr>
          <a:xfrm>
            <a:off x="3218901" y="2371806"/>
            <a:ext cx="1608787" cy="553585"/>
          </a:xfrm>
          <a:custGeom>
            <a:rect b="b" l="l" r="r" t="t"/>
            <a:pathLst>
              <a:path extrusionOk="0" h="8299" w="35046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rgbClr val="FFB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50% HT</a:t>
            </a:r>
            <a:endParaRPr b="0" i="0" sz="24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7" name="Google Shape;827;p11"/>
          <p:cNvSpPr/>
          <p:nvPr/>
        </p:nvSpPr>
        <p:spPr>
          <a:xfrm>
            <a:off x="1257810" y="3028950"/>
            <a:ext cx="6505642" cy="553585"/>
          </a:xfrm>
          <a:custGeom>
            <a:rect b="b" l="l" r="r" t="t"/>
            <a:pathLst>
              <a:path extrusionOk="0" h="8299" w="35046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rgbClr val="FF93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Xây dựng lớp học tích cực, sáng tạo, thân thiện</a:t>
            </a:r>
            <a:endParaRPr b="0" i="0" sz="24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1271665" y="3714750"/>
            <a:ext cx="6957935" cy="553585"/>
          </a:xfrm>
          <a:custGeom>
            <a:rect b="b" l="l" r="r" t="t"/>
            <a:pathLst>
              <a:path extrusionOk="0" h="8299" w="35046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rgbClr val="FFB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Tham gia đầy đủ các hoạt động của nhà trường</a:t>
            </a:r>
            <a:endParaRPr b="0" i="0" sz="24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2"/>
          <p:cNvSpPr txBox="1"/>
          <p:nvPr/>
        </p:nvSpPr>
        <p:spPr>
          <a:xfrm>
            <a:off x="584200" y="550291"/>
            <a:ext cx="7962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tan One"/>
              <a:buNone/>
            </a:pPr>
            <a:r>
              <a:rPr b="0" i="0" lang="vi-VN" sz="3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Đánh giá tình hình lớp</a:t>
            </a:r>
            <a:endParaRPr b="0" i="0" sz="45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2"/>
          <p:cNvSpPr/>
          <p:nvPr/>
        </p:nvSpPr>
        <p:spPr>
          <a:xfrm>
            <a:off x="1723984" y="1961278"/>
            <a:ext cx="1808382" cy="553585"/>
          </a:xfrm>
          <a:custGeom>
            <a:rect b="b" l="l" r="r" t="t"/>
            <a:pathLst>
              <a:path extrusionOk="0" h="8299" w="35046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rgbClr val="B7B9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43 học sinh</a:t>
            </a:r>
            <a:endParaRPr b="0" i="0" sz="24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5" name="Google Shape;835;p12"/>
          <p:cNvSpPr/>
          <p:nvPr/>
        </p:nvSpPr>
        <p:spPr>
          <a:xfrm>
            <a:off x="3670988" y="1945928"/>
            <a:ext cx="1608787" cy="553585"/>
          </a:xfrm>
          <a:custGeom>
            <a:rect b="b" l="l" r="r" t="t"/>
            <a:pathLst>
              <a:path extrusionOk="0" h="8299" w="35046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rgbClr val="FFB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23 nam</a:t>
            </a:r>
            <a:endParaRPr b="0" i="0" sz="24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6" name="Google Shape;836;p12"/>
          <p:cNvSpPr/>
          <p:nvPr/>
        </p:nvSpPr>
        <p:spPr>
          <a:xfrm>
            <a:off x="5658098" y="1944599"/>
            <a:ext cx="1608787" cy="553585"/>
          </a:xfrm>
          <a:custGeom>
            <a:rect b="b" l="l" r="r" t="t"/>
            <a:pathLst>
              <a:path extrusionOk="0" h="8299" w="35046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rgbClr val="FF93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20 nữ</a:t>
            </a:r>
            <a:endParaRPr b="0" i="0" sz="24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7" name="Google Shape;837;p12"/>
          <p:cNvSpPr txBox="1"/>
          <p:nvPr/>
        </p:nvSpPr>
        <p:spPr>
          <a:xfrm>
            <a:off x="2667000" y="3028950"/>
            <a:ext cx="1808382" cy="819600"/>
          </a:xfrm>
          <a:prstGeom prst="rect">
            <a:avLst/>
          </a:prstGeom>
          <a:solidFill>
            <a:srgbClr val="FEFEFE">
              <a:alpha val="77647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45% đạt mức HTT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55% đạt mức HT</a:t>
            </a:r>
            <a:endParaRPr b="0" i="0" sz="16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8" name="Google Shape;838;p12"/>
          <p:cNvSpPr txBox="1"/>
          <p:nvPr/>
        </p:nvSpPr>
        <p:spPr>
          <a:xfrm>
            <a:off x="1069815" y="3105150"/>
            <a:ext cx="1517700" cy="819600"/>
          </a:xfrm>
          <a:prstGeom prst="rect">
            <a:avLst/>
          </a:prstGeom>
          <a:solidFill>
            <a:srgbClr val="FEFEFE">
              <a:alpha val="77647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100% phẩm chất đạt mức T</a:t>
            </a:r>
            <a:endParaRPr b="0" i="0" sz="16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9" name="Google Shape;839;p12"/>
          <p:cNvSpPr txBox="1"/>
          <p:nvPr/>
        </p:nvSpPr>
        <p:spPr>
          <a:xfrm>
            <a:off x="4692396" y="2996270"/>
            <a:ext cx="1703740" cy="1037359"/>
          </a:xfrm>
          <a:prstGeom prst="rect">
            <a:avLst/>
          </a:prstGeom>
          <a:solidFill>
            <a:srgbClr val="FEFEFE">
              <a:alpha val="77647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Đa số học sinh được hỏi đều có mục tiêu phấn đấu HSXS</a:t>
            </a:r>
            <a:endParaRPr b="0" i="0" sz="16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0" name="Google Shape;840;p12"/>
          <p:cNvSpPr txBox="1"/>
          <p:nvPr/>
        </p:nvSpPr>
        <p:spPr>
          <a:xfrm>
            <a:off x="6622905" y="2996270"/>
            <a:ext cx="1703740" cy="1037359"/>
          </a:xfrm>
          <a:prstGeom prst="rect">
            <a:avLst/>
          </a:prstGeom>
          <a:solidFill>
            <a:srgbClr val="FEFEFE">
              <a:alpha val="77647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Nhiều học sinh còn ngại tham gia các hoạt động tập thể</a:t>
            </a:r>
            <a:endParaRPr b="0" i="0" sz="16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5" name="Google Shape;845;p13"/>
          <p:cNvGraphicFramePr/>
          <p:nvPr/>
        </p:nvGraphicFramePr>
        <p:xfrm>
          <a:off x="520406" y="14083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{677898E0-EE07-4C91-B4C5-B908F1E270A0}</a:tableStyleId>
              </a:tblPr>
              <a:tblGrid>
                <a:gridCol w="1483475"/>
                <a:gridCol w="3556075"/>
                <a:gridCol w="3063625"/>
              </a:tblGrid>
              <a:tr h="30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Ghi nhận</a:t>
                      </a:r>
                      <a:endParaRPr b="1"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solidFill>
                      <a:srgbClr val="B7B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Nhắc nhở</a:t>
                      </a:r>
                      <a:endParaRPr b="1"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solidFill>
                      <a:srgbClr val="B7B9FF"/>
                    </a:solidFill>
                  </a:tcPr>
                </a:tc>
              </a:tr>
              <a:tr h="878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Thái độ</a:t>
                      </a:r>
                      <a:endParaRPr b="1"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học tập</a:t>
                      </a:r>
                      <a:endParaRPr b="1"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solidFill>
                      <a:srgbClr val="FFBE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Nghiêm túc, tích cực, vào lớp đúng giờ, đầy đủ, tương tác tốt trong giờ học.</a:t>
                      </a:r>
                      <a:endParaRPr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Đôi lúc một số bạn còn chưa chủ động khi học trên lớp, chưa tự giác thực hiện các nhiệm vụ học tập.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/>
                </a:tc>
              </a:tr>
              <a:tr h="798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Phương pháp học tập</a:t>
                      </a:r>
                      <a:endParaRPr b="1"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solidFill>
                      <a:srgbClr val="FFBE80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Tự học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85750" lvl="0" marL="2857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Tự đặt mục tiêu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85750" lvl="0" marL="2857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Bám sát mục tiêu để nỗ lực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Có chỗ con chưa hiểu nhưng con chưa hỏi cô và các bạn 🡪 Cần chủ động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/>
                </a:tc>
              </a:tr>
              <a:tr h="1213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Kiến thức, </a:t>
                      </a:r>
                      <a:endParaRPr b="1"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kĩ năng</a:t>
                      </a:r>
                      <a:endParaRPr b="1"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solidFill>
                      <a:srgbClr val="FFBE80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Kiến thức rời rạc khá tốt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Một số bạn rèn luyện đều đặn và đã tiến bộ rõ rệt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Các con đều biết cách viết bài văn đúng bố cục, đúng nội dung.</a:t>
                      </a:r>
                      <a:endParaRPr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Kiến thức tổng hợp cần rèn luyện thêm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Một số bạn cần chú ý cách sử dụng từ ngữ, đặt câu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/>
                </a:tc>
              </a:tr>
            </a:tbl>
          </a:graphicData>
        </a:graphic>
      </p:graphicFrame>
      <p:sp>
        <p:nvSpPr>
          <p:cNvPr id="846" name="Google Shape;846;p13"/>
          <p:cNvSpPr txBox="1"/>
          <p:nvPr/>
        </p:nvSpPr>
        <p:spPr>
          <a:xfrm>
            <a:off x="584200" y="448691"/>
            <a:ext cx="7962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tan One"/>
              <a:buNone/>
            </a:pPr>
            <a:r>
              <a:rPr b="0" i="0" lang="vi-VN" sz="3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Đánh giá tình hình lớp</a:t>
            </a:r>
            <a:endParaRPr b="0" i="0" sz="45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4"/>
          <p:cNvSpPr txBox="1"/>
          <p:nvPr/>
        </p:nvSpPr>
        <p:spPr>
          <a:xfrm>
            <a:off x="584200" y="448691"/>
            <a:ext cx="7962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tan One"/>
              <a:buNone/>
            </a:pPr>
            <a:r>
              <a:rPr b="0" i="0" lang="vi-VN" sz="3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Giải pháp giúp đỡ, hỗ trợ học sinh</a:t>
            </a:r>
            <a:endParaRPr b="0" i="0" sz="45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4"/>
          <p:cNvSpPr/>
          <p:nvPr/>
        </p:nvSpPr>
        <p:spPr>
          <a:xfrm>
            <a:off x="3866046" y="3463584"/>
            <a:ext cx="593743" cy="3440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53" name="Google Shape;853;p14"/>
          <p:cNvGrpSpPr/>
          <p:nvPr/>
        </p:nvGrpSpPr>
        <p:grpSpPr>
          <a:xfrm>
            <a:off x="824839" y="1996198"/>
            <a:ext cx="7715467" cy="1218231"/>
            <a:chOff x="6793" y="849569"/>
            <a:chExt cx="7715467" cy="1218231"/>
          </a:xfrm>
        </p:grpSpPr>
        <p:sp>
          <p:nvSpPr>
            <p:cNvPr id="854" name="Google Shape;854;p14"/>
            <p:cNvSpPr/>
            <p:nvPr/>
          </p:nvSpPr>
          <p:spPr>
            <a:xfrm>
              <a:off x="6793" y="849569"/>
              <a:ext cx="2030386" cy="1218231"/>
            </a:xfrm>
            <a:prstGeom prst="roundRect">
              <a:avLst>
                <a:gd fmla="val 10000" name="adj"/>
              </a:avLst>
            </a:prstGeom>
            <a:solidFill>
              <a:srgbClr val="FFBE7F"/>
            </a:solidFill>
            <a:ln cap="flat" cmpd="sng" w="25400">
              <a:solidFill>
                <a:srgbClr val="FB91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4"/>
            <p:cNvSpPr txBox="1"/>
            <p:nvPr/>
          </p:nvSpPr>
          <p:spPr>
            <a:xfrm>
              <a:off x="42474" y="885250"/>
              <a:ext cx="1959024" cy="1146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vi-VN" sz="1800" u="none" cap="none" strike="noStrike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Tìm hiểu nguyên nhân những điều HS chưa thực hiện tốt</a:t>
              </a:r>
              <a:endParaRPr b="0" i="0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4"/>
            <p:cNvSpPr/>
            <p:nvPr/>
          </p:nvSpPr>
          <p:spPr>
            <a:xfrm>
              <a:off x="2240217" y="1206917"/>
              <a:ext cx="430441" cy="50353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FFDB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4"/>
            <p:cNvSpPr txBox="1"/>
            <p:nvPr/>
          </p:nvSpPr>
          <p:spPr>
            <a:xfrm>
              <a:off x="2240217" y="1307624"/>
              <a:ext cx="301309" cy="302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4"/>
            <p:cNvSpPr/>
            <p:nvPr/>
          </p:nvSpPr>
          <p:spPr>
            <a:xfrm>
              <a:off x="2849333" y="849569"/>
              <a:ext cx="2030386" cy="1218231"/>
            </a:xfrm>
            <a:prstGeom prst="roundRect">
              <a:avLst>
                <a:gd fmla="val 10000" name="adj"/>
              </a:avLst>
            </a:prstGeom>
            <a:solidFill>
              <a:srgbClr val="FFBE7F"/>
            </a:solidFill>
            <a:ln cap="flat" cmpd="sng" w="25400">
              <a:solidFill>
                <a:srgbClr val="FB91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4"/>
            <p:cNvSpPr txBox="1"/>
            <p:nvPr/>
          </p:nvSpPr>
          <p:spPr>
            <a:xfrm>
              <a:off x="2885014" y="885250"/>
              <a:ext cx="1959024" cy="1146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vi-VN" sz="1800" u="none" cap="none" strike="noStrike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Lên kế hoạch, biện pháp hỗ trợ </a:t>
              </a:r>
              <a:endParaRPr b="0" i="0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4"/>
            <p:cNvSpPr/>
            <p:nvPr/>
          </p:nvSpPr>
          <p:spPr>
            <a:xfrm>
              <a:off x="5082758" y="1206917"/>
              <a:ext cx="430441" cy="50353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FFDB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4"/>
            <p:cNvSpPr txBox="1"/>
            <p:nvPr/>
          </p:nvSpPr>
          <p:spPr>
            <a:xfrm>
              <a:off x="5082758" y="1307624"/>
              <a:ext cx="301309" cy="302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4"/>
            <p:cNvSpPr/>
            <p:nvPr/>
          </p:nvSpPr>
          <p:spPr>
            <a:xfrm>
              <a:off x="5691874" y="849569"/>
              <a:ext cx="2030386" cy="1218231"/>
            </a:xfrm>
            <a:prstGeom prst="roundRect">
              <a:avLst>
                <a:gd fmla="val 10000" name="adj"/>
              </a:avLst>
            </a:prstGeom>
            <a:solidFill>
              <a:srgbClr val="FFBE7F"/>
            </a:solidFill>
            <a:ln cap="flat" cmpd="sng" w="25400">
              <a:solidFill>
                <a:srgbClr val="FB91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4"/>
            <p:cNvSpPr txBox="1"/>
            <p:nvPr/>
          </p:nvSpPr>
          <p:spPr>
            <a:xfrm>
              <a:off x="5727555" y="885250"/>
              <a:ext cx="1959024" cy="1146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vi-VN" sz="1800" u="none" cap="none" strike="noStrike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Thực hiện hỗ trợ (theo nhóm, cá nhân)</a:t>
              </a:r>
              <a:endParaRPr b="0" i="0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8" name="Google Shape;868;p15"/>
          <p:cNvGraphicFramePr/>
          <p:nvPr/>
        </p:nvGraphicFramePr>
        <p:xfrm>
          <a:off x="587828" y="12913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{677898E0-EE07-4C91-B4C5-B908F1E270A0}</a:tableStyleId>
              </a:tblPr>
              <a:tblGrid>
                <a:gridCol w="907150"/>
                <a:gridCol w="2032000"/>
                <a:gridCol w="5029200"/>
              </a:tblGrid>
              <a:tr h="3001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Nguyên</a:t>
                      </a:r>
                      <a:r>
                        <a:rPr b="1"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nhân</a:t>
                      </a:r>
                      <a:endParaRPr b="1"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solidFill>
                      <a:srgbClr val="B7B9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Giải</a:t>
                      </a:r>
                      <a:r>
                        <a:rPr b="1"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pháp</a:t>
                      </a:r>
                      <a:endParaRPr b="1"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solidFill>
                      <a:srgbClr val="FFBE80"/>
                    </a:solidFill>
                  </a:tcPr>
                </a:tc>
              </a:tr>
              <a:tr h="7487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Kỹ</a:t>
                      </a:r>
                      <a:r>
                        <a:rPr b="1"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năng</a:t>
                      </a:r>
                      <a:endParaRPr b="1"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solidFill>
                      <a:srgbClr val="FF9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Phân</a:t>
                      </a: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tích đề bài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solidFill>
                      <a:srgbClr val="ADEB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Rèn kĩ năng đọc, lựa chọn từ khóa</a:t>
                      </a: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phân tích đề bài bài tập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/>
                </a:tc>
              </a:tr>
              <a:tr h="591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Trình</a:t>
                      </a: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bày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solidFill>
                      <a:srgbClr val="ADEB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Chữ viết và trình bày vở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/>
                </a:tc>
              </a:tr>
              <a:tr h="6278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Thái</a:t>
                      </a:r>
                      <a:r>
                        <a:rPr b="1"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độ</a:t>
                      </a:r>
                      <a:endParaRPr b="1"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solidFill>
                      <a:srgbClr val="FF9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Chư</a:t>
                      </a: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 tập trung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solidFill>
                      <a:srgbClr val="ADEBE9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Nhắc nhở thường xuyên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Gọi bất chợt trả lời câu hỏi</a:t>
                      </a:r>
                      <a:endParaRPr/>
                    </a:p>
                  </a:txBody>
                  <a:tcPr marT="34300" marB="34300" marR="68575" marL="68575" anchor="ctr"/>
                </a:tc>
              </a:tr>
              <a:tr h="1041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Chư</a:t>
                      </a: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 tự giác, hoàn thành nhiệm vụ học tập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solidFill>
                      <a:srgbClr val="ADEB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Nhắc nhở thường xuyên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Tìm</a:t>
                      </a: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hiểu nguyên nhân (thói quen sinh hoạt…)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4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Bổ trợ, bồi đắp kiến thức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/>
                </a:tc>
              </a:tr>
            </a:tbl>
          </a:graphicData>
        </a:graphic>
      </p:graphicFrame>
      <p:sp>
        <p:nvSpPr>
          <p:cNvPr id="869" name="Google Shape;869;p15"/>
          <p:cNvSpPr txBox="1"/>
          <p:nvPr/>
        </p:nvSpPr>
        <p:spPr>
          <a:xfrm>
            <a:off x="584200" y="303551"/>
            <a:ext cx="7962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tan One"/>
              <a:buNone/>
            </a:pPr>
            <a:r>
              <a:rPr b="0" i="0" lang="vi-VN" sz="3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Giải pháp giúp đỡ, hỗ trợ học sinh</a:t>
            </a:r>
            <a:endParaRPr b="0" i="0" sz="45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6"/>
          <p:cNvSpPr/>
          <p:nvPr/>
        </p:nvSpPr>
        <p:spPr>
          <a:xfrm>
            <a:off x="432409" y="927568"/>
            <a:ext cx="879670" cy="646601"/>
          </a:xfrm>
          <a:custGeom>
            <a:rect b="b" l="l" r="r" t="t"/>
            <a:pathLst>
              <a:path extrusionOk="0" h="2039" w="2038">
                <a:moveTo>
                  <a:pt x="1018" y="0"/>
                </a:moveTo>
                <a:lnTo>
                  <a:pt x="1018" y="0"/>
                </a:lnTo>
                <a:cubicBezTo>
                  <a:pt x="1581" y="0"/>
                  <a:pt x="2037" y="456"/>
                  <a:pt x="2037" y="1019"/>
                </a:cubicBezTo>
                <a:lnTo>
                  <a:pt x="2037" y="1019"/>
                </a:lnTo>
                <a:cubicBezTo>
                  <a:pt x="2037" y="1582"/>
                  <a:pt x="1581" y="2038"/>
                  <a:pt x="1018" y="2038"/>
                </a:cubicBezTo>
                <a:lnTo>
                  <a:pt x="1018" y="2038"/>
                </a:lnTo>
                <a:cubicBezTo>
                  <a:pt x="456" y="2038"/>
                  <a:pt x="0" y="1582"/>
                  <a:pt x="0" y="1019"/>
                </a:cubicBezTo>
                <a:lnTo>
                  <a:pt x="0" y="1019"/>
                </a:lnTo>
                <a:cubicBezTo>
                  <a:pt x="0" y="456"/>
                  <a:pt x="456" y="0"/>
                  <a:pt x="1018" y="0"/>
                </a:cubicBezTo>
              </a:path>
            </a:pathLst>
          </a:custGeom>
          <a:solidFill>
            <a:srgbClr val="002060"/>
          </a:solidFill>
          <a:ln cap="flat" cmpd="sng" w="381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5" name="Google Shape;875;p16"/>
          <p:cNvSpPr/>
          <p:nvPr/>
        </p:nvSpPr>
        <p:spPr>
          <a:xfrm>
            <a:off x="1791493" y="823121"/>
            <a:ext cx="7046243" cy="714783"/>
          </a:xfrm>
          <a:prstGeom prst="roundRect">
            <a:avLst>
              <a:gd fmla="val 16667" name="adj"/>
            </a:avLst>
          </a:prstGeom>
          <a:solidFill>
            <a:srgbClr val="002060"/>
          </a:solidFill>
          <a:ln cap="flat" cmpd="sng" w="381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Tạo động lực để các con yêu thích môn học</a:t>
            </a:r>
            <a:endParaRPr b="1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6" name="Google Shape;876;p16"/>
          <p:cNvSpPr/>
          <p:nvPr/>
        </p:nvSpPr>
        <p:spPr>
          <a:xfrm>
            <a:off x="432409" y="1778212"/>
            <a:ext cx="879670" cy="646601"/>
          </a:xfrm>
          <a:custGeom>
            <a:rect b="b" l="l" r="r" t="t"/>
            <a:pathLst>
              <a:path extrusionOk="0" h="2039" w="2038">
                <a:moveTo>
                  <a:pt x="1018" y="0"/>
                </a:moveTo>
                <a:lnTo>
                  <a:pt x="1018" y="0"/>
                </a:lnTo>
                <a:cubicBezTo>
                  <a:pt x="1581" y="0"/>
                  <a:pt x="2037" y="456"/>
                  <a:pt x="2037" y="1019"/>
                </a:cubicBezTo>
                <a:lnTo>
                  <a:pt x="2037" y="1019"/>
                </a:lnTo>
                <a:cubicBezTo>
                  <a:pt x="2037" y="1581"/>
                  <a:pt x="1581" y="2038"/>
                  <a:pt x="1018" y="2038"/>
                </a:cubicBezTo>
                <a:lnTo>
                  <a:pt x="1018" y="2038"/>
                </a:lnTo>
                <a:cubicBezTo>
                  <a:pt x="456" y="2038"/>
                  <a:pt x="0" y="1581"/>
                  <a:pt x="0" y="1019"/>
                </a:cubicBezTo>
                <a:lnTo>
                  <a:pt x="0" y="1019"/>
                </a:lnTo>
                <a:cubicBezTo>
                  <a:pt x="0" y="456"/>
                  <a:pt x="456" y="0"/>
                  <a:pt x="1018" y="0"/>
                </a:cubicBezTo>
              </a:path>
            </a:pathLst>
          </a:custGeom>
          <a:solidFill>
            <a:srgbClr val="C00000"/>
          </a:soli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7" name="Google Shape;877;p16"/>
          <p:cNvSpPr/>
          <p:nvPr/>
        </p:nvSpPr>
        <p:spPr>
          <a:xfrm>
            <a:off x="1790023" y="1712290"/>
            <a:ext cx="7046243" cy="714783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Bồi đắp kiến thức (kiến thức trọng tâm)</a:t>
            </a:r>
            <a:endParaRPr b="1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8" name="Google Shape;878;p16"/>
          <p:cNvSpPr/>
          <p:nvPr/>
        </p:nvSpPr>
        <p:spPr>
          <a:xfrm>
            <a:off x="434439" y="2579907"/>
            <a:ext cx="879670" cy="646601"/>
          </a:xfrm>
          <a:custGeom>
            <a:rect b="b" l="l" r="r" t="t"/>
            <a:pathLst>
              <a:path extrusionOk="0" h="2039" w="2038">
                <a:moveTo>
                  <a:pt x="1018" y="0"/>
                </a:moveTo>
                <a:lnTo>
                  <a:pt x="1018" y="0"/>
                </a:lnTo>
                <a:cubicBezTo>
                  <a:pt x="1581" y="0"/>
                  <a:pt x="2037" y="456"/>
                  <a:pt x="2037" y="1019"/>
                </a:cubicBezTo>
                <a:lnTo>
                  <a:pt x="2037" y="1019"/>
                </a:lnTo>
                <a:cubicBezTo>
                  <a:pt x="2037" y="1582"/>
                  <a:pt x="1581" y="2038"/>
                  <a:pt x="1018" y="2038"/>
                </a:cubicBezTo>
                <a:lnTo>
                  <a:pt x="1018" y="2038"/>
                </a:lnTo>
                <a:cubicBezTo>
                  <a:pt x="456" y="2038"/>
                  <a:pt x="0" y="1582"/>
                  <a:pt x="0" y="1019"/>
                </a:cubicBezTo>
                <a:lnTo>
                  <a:pt x="0" y="1019"/>
                </a:lnTo>
                <a:cubicBezTo>
                  <a:pt x="0" y="456"/>
                  <a:pt x="456" y="0"/>
                  <a:pt x="1018" y="0"/>
                </a:cubicBezTo>
              </a:path>
            </a:pathLst>
          </a:custGeom>
          <a:solidFill>
            <a:srgbClr val="002060"/>
          </a:solidFill>
          <a:ln cap="flat" cmpd="sng" w="381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9" name="Google Shape;879;p16"/>
          <p:cNvSpPr/>
          <p:nvPr/>
        </p:nvSpPr>
        <p:spPr>
          <a:xfrm>
            <a:off x="1790023" y="2579907"/>
            <a:ext cx="7046243" cy="714783"/>
          </a:xfrm>
          <a:prstGeom prst="roundRect">
            <a:avLst>
              <a:gd fmla="val 16667" name="adj"/>
            </a:avLst>
          </a:prstGeom>
          <a:solidFill>
            <a:srgbClr val="002060"/>
          </a:solidFill>
          <a:ln cap="flat" cmpd="sng" w="381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Rèn luyện kĩ năng: phân tích đề, viết câu, viết văn</a:t>
            </a:r>
            <a:endParaRPr b="1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0" name="Google Shape;880;p16"/>
          <p:cNvSpPr/>
          <p:nvPr/>
        </p:nvSpPr>
        <p:spPr>
          <a:xfrm>
            <a:off x="1315578" y="1274330"/>
            <a:ext cx="477945" cy="24722"/>
          </a:xfrm>
          <a:custGeom>
            <a:rect b="b" l="l" r="r" t="t"/>
            <a:pathLst>
              <a:path extrusionOk="0" h="52" w="1021">
                <a:moveTo>
                  <a:pt x="1020" y="51"/>
                </a:moveTo>
                <a:lnTo>
                  <a:pt x="0" y="51"/>
                </a:lnTo>
                <a:lnTo>
                  <a:pt x="0" y="0"/>
                </a:lnTo>
                <a:lnTo>
                  <a:pt x="1020" y="0"/>
                </a:lnTo>
                <a:lnTo>
                  <a:pt x="1020" y="51"/>
                </a:lnTo>
              </a:path>
            </a:pathLst>
          </a:custGeom>
          <a:solidFill>
            <a:srgbClr val="002060"/>
          </a:solidFill>
          <a:ln cap="flat" cmpd="sng" w="381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1" name="Google Shape;881;p16"/>
          <p:cNvSpPr/>
          <p:nvPr/>
        </p:nvSpPr>
        <p:spPr>
          <a:xfrm>
            <a:off x="1312079" y="2076889"/>
            <a:ext cx="477945" cy="24722"/>
          </a:xfrm>
          <a:custGeom>
            <a:rect b="b" l="l" r="r" t="t"/>
            <a:pathLst>
              <a:path extrusionOk="0" h="52" w="1021">
                <a:moveTo>
                  <a:pt x="1020" y="51"/>
                </a:moveTo>
                <a:lnTo>
                  <a:pt x="0" y="51"/>
                </a:lnTo>
                <a:lnTo>
                  <a:pt x="0" y="0"/>
                </a:lnTo>
                <a:lnTo>
                  <a:pt x="1020" y="0"/>
                </a:lnTo>
                <a:lnTo>
                  <a:pt x="1020" y="51"/>
                </a:lnTo>
              </a:path>
            </a:pathLst>
          </a:custGeom>
          <a:solidFill>
            <a:srgbClr val="C00000"/>
          </a:soli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2" name="Google Shape;882;p16"/>
          <p:cNvSpPr/>
          <p:nvPr/>
        </p:nvSpPr>
        <p:spPr>
          <a:xfrm>
            <a:off x="1312079" y="2911632"/>
            <a:ext cx="477945" cy="24722"/>
          </a:xfrm>
          <a:custGeom>
            <a:rect b="b" l="l" r="r" t="t"/>
            <a:pathLst>
              <a:path extrusionOk="0" h="52" w="1021">
                <a:moveTo>
                  <a:pt x="1020" y="51"/>
                </a:moveTo>
                <a:lnTo>
                  <a:pt x="0" y="51"/>
                </a:lnTo>
                <a:lnTo>
                  <a:pt x="0" y="0"/>
                </a:lnTo>
                <a:lnTo>
                  <a:pt x="1020" y="0"/>
                </a:lnTo>
                <a:lnTo>
                  <a:pt x="1020" y="51"/>
                </a:lnTo>
              </a:path>
            </a:pathLst>
          </a:custGeom>
          <a:solidFill>
            <a:srgbClr val="002060"/>
          </a:solidFill>
          <a:ln cap="flat" cmpd="sng" w="381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3" name="Google Shape;883;p16"/>
          <p:cNvSpPr txBox="1"/>
          <p:nvPr/>
        </p:nvSpPr>
        <p:spPr>
          <a:xfrm>
            <a:off x="2077291" y="1231254"/>
            <a:ext cx="3099173" cy="229615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lnSpc>
                <a:spcPct val="547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4" name="Google Shape;884;p16"/>
          <p:cNvSpPr txBox="1"/>
          <p:nvPr/>
        </p:nvSpPr>
        <p:spPr>
          <a:xfrm>
            <a:off x="701006" y="991047"/>
            <a:ext cx="3674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/>
          </a:p>
        </p:txBody>
      </p:sp>
      <p:sp>
        <p:nvSpPr>
          <p:cNvPr id="885" name="Google Shape;885;p16"/>
          <p:cNvSpPr txBox="1"/>
          <p:nvPr/>
        </p:nvSpPr>
        <p:spPr>
          <a:xfrm>
            <a:off x="726612" y="1873178"/>
            <a:ext cx="3674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</p:txBody>
      </p:sp>
      <p:sp>
        <p:nvSpPr>
          <p:cNvPr id="886" name="Google Shape;886;p16"/>
          <p:cNvSpPr txBox="1"/>
          <p:nvPr/>
        </p:nvSpPr>
        <p:spPr>
          <a:xfrm>
            <a:off x="719593" y="2635230"/>
            <a:ext cx="3302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/>
          </a:p>
        </p:txBody>
      </p:sp>
      <p:sp>
        <p:nvSpPr>
          <p:cNvPr id="887" name="Google Shape;887;p16"/>
          <p:cNvSpPr/>
          <p:nvPr/>
        </p:nvSpPr>
        <p:spPr>
          <a:xfrm>
            <a:off x="434439" y="3447524"/>
            <a:ext cx="879670" cy="646601"/>
          </a:xfrm>
          <a:custGeom>
            <a:rect b="b" l="l" r="r" t="t"/>
            <a:pathLst>
              <a:path extrusionOk="0" h="2039" w="2038">
                <a:moveTo>
                  <a:pt x="1018" y="0"/>
                </a:moveTo>
                <a:lnTo>
                  <a:pt x="1018" y="0"/>
                </a:lnTo>
                <a:cubicBezTo>
                  <a:pt x="1581" y="0"/>
                  <a:pt x="2037" y="456"/>
                  <a:pt x="2037" y="1019"/>
                </a:cubicBezTo>
                <a:lnTo>
                  <a:pt x="2037" y="1019"/>
                </a:lnTo>
                <a:cubicBezTo>
                  <a:pt x="2037" y="1582"/>
                  <a:pt x="1581" y="2038"/>
                  <a:pt x="1018" y="2038"/>
                </a:cubicBezTo>
                <a:lnTo>
                  <a:pt x="1018" y="2038"/>
                </a:lnTo>
                <a:cubicBezTo>
                  <a:pt x="456" y="2038"/>
                  <a:pt x="0" y="1582"/>
                  <a:pt x="0" y="1019"/>
                </a:cubicBezTo>
                <a:lnTo>
                  <a:pt x="0" y="1019"/>
                </a:lnTo>
                <a:cubicBezTo>
                  <a:pt x="0" y="456"/>
                  <a:pt x="456" y="0"/>
                  <a:pt x="1018" y="0"/>
                </a:cubicBezTo>
              </a:path>
            </a:pathLst>
          </a:custGeom>
          <a:solidFill>
            <a:srgbClr val="C00000"/>
          </a:soli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8" name="Google Shape;888;p16"/>
          <p:cNvSpPr/>
          <p:nvPr/>
        </p:nvSpPr>
        <p:spPr>
          <a:xfrm>
            <a:off x="1790023" y="3447524"/>
            <a:ext cx="7046243" cy="714783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Liên tục kết nối với các con và bố mẹ</a:t>
            </a:r>
            <a:endParaRPr b="1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9" name="Google Shape;889;p16"/>
          <p:cNvSpPr/>
          <p:nvPr/>
        </p:nvSpPr>
        <p:spPr>
          <a:xfrm>
            <a:off x="1287581" y="3727873"/>
            <a:ext cx="477945" cy="24722"/>
          </a:xfrm>
          <a:custGeom>
            <a:rect b="b" l="l" r="r" t="t"/>
            <a:pathLst>
              <a:path extrusionOk="0" h="52" w="1021">
                <a:moveTo>
                  <a:pt x="1020" y="51"/>
                </a:moveTo>
                <a:lnTo>
                  <a:pt x="0" y="51"/>
                </a:lnTo>
                <a:lnTo>
                  <a:pt x="0" y="0"/>
                </a:lnTo>
                <a:lnTo>
                  <a:pt x="1020" y="0"/>
                </a:lnTo>
                <a:lnTo>
                  <a:pt x="1020" y="51"/>
                </a:lnTo>
              </a:path>
            </a:pathLst>
          </a:custGeom>
          <a:solidFill>
            <a:srgbClr val="C00000"/>
          </a:soli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0" name="Google Shape;890;p16"/>
          <p:cNvSpPr txBox="1"/>
          <p:nvPr/>
        </p:nvSpPr>
        <p:spPr>
          <a:xfrm>
            <a:off x="714543" y="3509403"/>
            <a:ext cx="3674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endParaRPr/>
          </a:p>
        </p:txBody>
      </p:sp>
      <p:sp>
        <p:nvSpPr>
          <p:cNvPr id="891" name="Google Shape;891;p16"/>
          <p:cNvSpPr/>
          <p:nvPr/>
        </p:nvSpPr>
        <p:spPr>
          <a:xfrm>
            <a:off x="434439" y="4313541"/>
            <a:ext cx="879670" cy="646601"/>
          </a:xfrm>
          <a:custGeom>
            <a:rect b="b" l="l" r="r" t="t"/>
            <a:pathLst>
              <a:path extrusionOk="0" h="2039" w="2038">
                <a:moveTo>
                  <a:pt x="1018" y="0"/>
                </a:moveTo>
                <a:lnTo>
                  <a:pt x="1018" y="0"/>
                </a:lnTo>
                <a:cubicBezTo>
                  <a:pt x="1581" y="0"/>
                  <a:pt x="2037" y="456"/>
                  <a:pt x="2037" y="1019"/>
                </a:cubicBezTo>
                <a:lnTo>
                  <a:pt x="2037" y="1019"/>
                </a:lnTo>
                <a:cubicBezTo>
                  <a:pt x="2037" y="1582"/>
                  <a:pt x="1581" y="2038"/>
                  <a:pt x="1018" y="2038"/>
                </a:cubicBezTo>
                <a:lnTo>
                  <a:pt x="1018" y="2038"/>
                </a:lnTo>
                <a:cubicBezTo>
                  <a:pt x="456" y="2038"/>
                  <a:pt x="0" y="1582"/>
                  <a:pt x="0" y="1019"/>
                </a:cubicBezTo>
                <a:lnTo>
                  <a:pt x="0" y="1019"/>
                </a:lnTo>
                <a:cubicBezTo>
                  <a:pt x="0" y="456"/>
                  <a:pt x="456" y="0"/>
                  <a:pt x="1018" y="0"/>
                </a:cubicBezTo>
              </a:path>
            </a:pathLst>
          </a:custGeom>
          <a:solidFill>
            <a:srgbClr val="002060"/>
          </a:solidFill>
          <a:ln cap="flat" cmpd="sng" w="381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2" name="Google Shape;892;p16"/>
          <p:cNvSpPr/>
          <p:nvPr/>
        </p:nvSpPr>
        <p:spPr>
          <a:xfrm>
            <a:off x="1790023" y="4313541"/>
            <a:ext cx="7046243" cy="714783"/>
          </a:xfrm>
          <a:prstGeom prst="roundRect">
            <a:avLst>
              <a:gd fmla="val 16667" name="adj"/>
            </a:avLst>
          </a:prstGeom>
          <a:solidFill>
            <a:srgbClr val="002060"/>
          </a:solidFill>
          <a:ln cap="flat" cmpd="sng" w="381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Kiểm tra đánh giá theo đúng tiến trình</a:t>
            </a:r>
            <a:endParaRPr b="1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3" name="Google Shape;893;p16"/>
          <p:cNvSpPr/>
          <p:nvPr/>
        </p:nvSpPr>
        <p:spPr>
          <a:xfrm>
            <a:off x="1297106" y="4606835"/>
            <a:ext cx="477945" cy="24722"/>
          </a:xfrm>
          <a:custGeom>
            <a:rect b="b" l="l" r="r" t="t"/>
            <a:pathLst>
              <a:path extrusionOk="0" h="52" w="1021">
                <a:moveTo>
                  <a:pt x="1020" y="51"/>
                </a:moveTo>
                <a:lnTo>
                  <a:pt x="0" y="51"/>
                </a:lnTo>
                <a:lnTo>
                  <a:pt x="0" y="0"/>
                </a:lnTo>
                <a:lnTo>
                  <a:pt x="1020" y="0"/>
                </a:lnTo>
                <a:lnTo>
                  <a:pt x="1020" y="51"/>
                </a:lnTo>
              </a:path>
            </a:pathLst>
          </a:custGeom>
          <a:solidFill>
            <a:srgbClr val="002060"/>
          </a:solidFill>
          <a:ln cap="flat" cmpd="sng" w="381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4" name="Google Shape;894;p16"/>
          <p:cNvSpPr txBox="1"/>
          <p:nvPr/>
        </p:nvSpPr>
        <p:spPr>
          <a:xfrm>
            <a:off x="726612" y="4400725"/>
            <a:ext cx="3674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5</a:t>
            </a:r>
            <a:endParaRPr/>
          </a:p>
        </p:txBody>
      </p:sp>
      <p:sp>
        <p:nvSpPr>
          <p:cNvPr id="895" name="Google Shape;895;p16"/>
          <p:cNvSpPr txBox="1"/>
          <p:nvPr/>
        </p:nvSpPr>
        <p:spPr>
          <a:xfrm>
            <a:off x="-504371" y="-149591"/>
            <a:ext cx="7962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tan One"/>
              <a:buNone/>
            </a:pPr>
            <a:r>
              <a:rPr b="0" i="0" lang="vi-VN" sz="3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Lộ trình học tập sắp tới</a:t>
            </a:r>
            <a:endParaRPr b="0" i="0" sz="45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7"/>
          <p:cNvSpPr txBox="1"/>
          <p:nvPr/>
        </p:nvSpPr>
        <p:spPr>
          <a:xfrm>
            <a:off x="584200" y="550291"/>
            <a:ext cx="7962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tan One"/>
              <a:buNone/>
            </a:pPr>
            <a:r>
              <a:rPr b="0" i="0" lang="vi-VN" sz="3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Hình thức xử lí học sinh</a:t>
            </a:r>
            <a:endParaRPr b="0" i="0" sz="45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17"/>
          <p:cNvSpPr/>
          <p:nvPr/>
        </p:nvSpPr>
        <p:spPr>
          <a:xfrm>
            <a:off x="878852" y="1809750"/>
            <a:ext cx="76555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4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Vi phạm lần 1: </a:t>
            </a: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nhắc nhở</a:t>
            </a:r>
            <a:endParaRPr b="0" i="0" sz="24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4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Vi phạm lần 2: </a:t>
            </a: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viết kiểm điểm, phê bình trước lớp</a:t>
            </a:r>
            <a:endParaRPr b="0" i="0" sz="24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4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Vi phạm lần 3: </a:t>
            </a: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viết kiểm điểm, phạt lao động</a:t>
            </a:r>
            <a:endParaRPr b="0" i="0" sz="24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6" name="Google Shape;906;p18"/>
          <p:cNvGraphicFramePr/>
          <p:nvPr/>
        </p:nvGraphicFramePr>
        <p:xfrm>
          <a:off x="142875" y="9026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{677898E0-EE07-4C91-B4C5-B908F1E270A0}</a:tableStyleId>
              </a:tblPr>
              <a:tblGrid>
                <a:gridCol w="1155225"/>
                <a:gridCol w="2581975"/>
                <a:gridCol w="2581975"/>
                <a:gridCol w="2581975"/>
              </a:tblGrid>
              <a:tr h="48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DEB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Các con cần cải thiện</a:t>
                      </a:r>
                      <a:endParaRPr sz="20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DEB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GV giúp đỡ</a:t>
                      </a:r>
                      <a:endParaRPr sz="20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DEB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Cha mẹ đồng hành</a:t>
                      </a:r>
                      <a:endParaRPr sz="20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DEBE9"/>
                    </a:solidFill>
                  </a:tcPr>
                </a:tc>
              </a:tr>
              <a:tr h="1577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Gặp khó khăn trong các môn học</a:t>
                      </a:r>
                      <a:endParaRPr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E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Ghi chép đầy đủ kiến thức, nhiệm vụ</a:t>
                      </a:r>
                      <a:endParaRPr b="0" i="0"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Thực hiện các bước tự học hiệu quả</a:t>
                      </a:r>
                      <a:endParaRPr b="0" i="0"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Chủ động liên lạc với thầy cô</a:t>
                      </a:r>
                      <a:endParaRPr b="0" i="0"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- 5 phút cuối mỗi tiết học để HS ghi chép nhiệm vụ</a:t>
                      </a:r>
                      <a:endParaRPr b="0" i="0"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Hướng dẫn các PP học tập </a:t>
                      </a:r>
                      <a:endParaRPr b="0" i="0"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Trao đổi với GV bộ môn.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Kết nối với cha mẹ để cha mẹ cùng đồng hành.</a:t>
                      </a:r>
                      <a:endParaRPr/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Trao đổi với con </a:t>
                      </a:r>
                      <a:endParaRPr b="0" i="0"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Kết nối với GV</a:t>
                      </a:r>
                      <a:endParaRPr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77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Chưa biết sắp xếp thời gian hiệu quả</a:t>
                      </a:r>
                      <a:endParaRPr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E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Viết Todo List hàng ngày / Lập thời gian biểu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Đẩy nhanh tốc độ viết bài,  làm bài của mình.</a:t>
                      </a:r>
                      <a:endParaRPr b="0" i="0"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Hướng dẫn HS viết Todo list, Thời gian biểu,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Đặt đồng hồ và liên tục nhắc HS về thời gian viết bài</a:t>
                      </a:r>
                      <a:endParaRPr/>
                    </a:p>
                    <a:p>
                      <a:pPr indent="-23495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0" i="0"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Check lại Todo List / Thời gian biểu của con vào buổi tối</a:t>
                      </a:r>
                      <a:endParaRPr b="0" i="0"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Chuẩn bị đồng hồ để trên bàn học để các con quan sát dễ dàng</a:t>
                      </a:r>
                      <a:endParaRPr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07" name="Google Shape;907;p18"/>
          <p:cNvSpPr txBox="1"/>
          <p:nvPr/>
        </p:nvSpPr>
        <p:spPr>
          <a:xfrm>
            <a:off x="611981" y="-230647"/>
            <a:ext cx="7962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tan One"/>
              <a:buNone/>
            </a:pPr>
            <a:r>
              <a:rPr b="0" i="0" lang="vi-VN" sz="3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Phụ huynh đồng hành</a:t>
            </a:r>
            <a:endParaRPr b="0" i="0" sz="45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" name="Google Shape;912;p19"/>
          <p:cNvGraphicFramePr/>
          <p:nvPr/>
        </p:nvGraphicFramePr>
        <p:xfrm>
          <a:off x="142875" y="8598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{677898E0-EE07-4C91-B4C5-B908F1E270A0}</a:tableStyleId>
              </a:tblPr>
              <a:tblGrid>
                <a:gridCol w="1500200"/>
                <a:gridCol w="2466975"/>
                <a:gridCol w="2466975"/>
                <a:gridCol w="2466975"/>
              </a:tblGrid>
              <a:tr h="48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E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Các con cần cải thiện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E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GV giúp đỡ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E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Cha mẹ đồng hành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E80"/>
                    </a:solidFill>
                  </a:tcPr>
                </a:tc>
              </a:tr>
              <a:tr h="107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Lứa tuổi dậy thì</a:t>
                      </a:r>
                      <a:endParaRPr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Tìm hiểu thêm kiến thức về tuổi dậy thì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Chủ động liên lạc với thầy cô </a:t>
                      </a:r>
                      <a:endParaRPr b="0" i="0"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Trò chuyện thường xuyên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Kết nối các chuyên gia tâm lí </a:t>
                      </a: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với cha mẹ để cùng đồng hành.</a:t>
                      </a:r>
                      <a:endParaRPr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700"/>
                        <a:buFont typeface="Arial"/>
                        <a:buChar char="-"/>
                      </a:pPr>
                      <a:r>
                        <a:rPr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Trò chuyện thường xuyên với con </a:t>
                      </a:r>
                      <a:endParaRPr/>
                    </a:p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700"/>
                        <a:buFont typeface="Arial"/>
                        <a:buChar char="-"/>
                      </a:pPr>
                      <a:r>
                        <a:rPr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Trao đổi với GV.</a:t>
                      </a:r>
                      <a:endParaRPr/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80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Tiếp xúc với thiết bị điện tử quá nhiều</a:t>
                      </a:r>
                      <a:endParaRPr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9FF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Tự chủ, kỉ luật bản thân</a:t>
                      </a:r>
                      <a:endParaRPr/>
                    </a:p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Hoàn thành nhiệm vụ</a:t>
                      </a:r>
                      <a:endParaRPr b="0" i="0"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Thực hiện đúng thời gian biểu</a:t>
                      </a:r>
                      <a:endParaRPr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Nhắc nhở, kỉ luật </a:t>
                      </a:r>
                      <a:endParaRPr/>
                    </a:p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Trò chuyện</a:t>
                      </a:r>
                      <a:endParaRPr b="0" i="0"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Kết nối với cha mẹ</a:t>
                      </a:r>
                      <a:endParaRPr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Check thời gian biểu </a:t>
                      </a:r>
                      <a:endParaRPr/>
                    </a:p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Có quy định rõ ràng về thời gian sử dụng.</a:t>
                      </a:r>
                      <a:endParaRPr/>
                    </a:p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b="0" i="0" lang="vi-VN" sz="17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Liên hệ với nhà trường để được hỗ trợ</a:t>
                      </a:r>
                      <a:endParaRPr b="0" i="0" sz="1700" u="none" cap="none" strike="noStrike">
                        <a:solidFill>
                          <a:srgbClr val="00206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13" name="Google Shape;913;p19"/>
          <p:cNvSpPr txBox="1"/>
          <p:nvPr/>
        </p:nvSpPr>
        <p:spPr>
          <a:xfrm>
            <a:off x="611981" y="-230647"/>
            <a:ext cx="7962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tan One"/>
              <a:buNone/>
            </a:pPr>
            <a:r>
              <a:rPr b="0" i="0" lang="vi-VN" sz="3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Phụ huynh đồng hành</a:t>
            </a:r>
            <a:endParaRPr b="0" i="0" sz="45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"/>
          <p:cNvSpPr/>
          <p:nvPr/>
        </p:nvSpPr>
        <p:spPr>
          <a:xfrm>
            <a:off x="1412541" y="1332191"/>
            <a:ext cx="2873709" cy="506326"/>
          </a:xfrm>
          <a:custGeom>
            <a:rect b="b" l="l" r="r" t="t"/>
            <a:pathLst>
              <a:path extrusionOk="0" h="593134" w="3163382">
                <a:moveTo>
                  <a:pt x="0" y="0"/>
                </a:moveTo>
                <a:lnTo>
                  <a:pt x="3163382" y="0"/>
                </a:lnTo>
                <a:lnTo>
                  <a:pt x="3163382" y="593134"/>
                </a:lnTo>
                <a:lnTo>
                  <a:pt x="0" y="593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1" name="Google Shape;761;p2"/>
          <p:cNvSpPr txBox="1"/>
          <p:nvPr/>
        </p:nvSpPr>
        <p:spPr>
          <a:xfrm>
            <a:off x="1425094" y="372491"/>
            <a:ext cx="68463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tan One"/>
              <a:buNone/>
            </a:pPr>
            <a:r>
              <a:rPr b="0" i="0" lang="vi-VN" sz="3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Nội dung</a:t>
            </a:r>
            <a:endParaRPr b="0" i="0" sz="45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"/>
          <p:cNvSpPr/>
          <p:nvPr/>
        </p:nvSpPr>
        <p:spPr>
          <a:xfrm>
            <a:off x="2098341" y="1960841"/>
            <a:ext cx="2873709" cy="506326"/>
          </a:xfrm>
          <a:custGeom>
            <a:rect b="b" l="l" r="r" t="t"/>
            <a:pathLst>
              <a:path extrusionOk="0" h="593134" w="3163382">
                <a:moveTo>
                  <a:pt x="0" y="0"/>
                </a:moveTo>
                <a:lnTo>
                  <a:pt x="3163382" y="0"/>
                </a:lnTo>
                <a:lnTo>
                  <a:pt x="3163382" y="593134"/>
                </a:lnTo>
                <a:lnTo>
                  <a:pt x="0" y="593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3" name="Google Shape;763;p2"/>
          <p:cNvSpPr/>
          <p:nvPr/>
        </p:nvSpPr>
        <p:spPr>
          <a:xfrm>
            <a:off x="2784141" y="2589491"/>
            <a:ext cx="2873709" cy="506326"/>
          </a:xfrm>
          <a:custGeom>
            <a:rect b="b" l="l" r="r" t="t"/>
            <a:pathLst>
              <a:path extrusionOk="0" h="593134" w="3163382">
                <a:moveTo>
                  <a:pt x="0" y="0"/>
                </a:moveTo>
                <a:lnTo>
                  <a:pt x="3163382" y="0"/>
                </a:lnTo>
                <a:lnTo>
                  <a:pt x="3163382" y="593134"/>
                </a:lnTo>
                <a:lnTo>
                  <a:pt x="0" y="593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4" name="Google Shape;764;p2"/>
          <p:cNvSpPr/>
          <p:nvPr/>
        </p:nvSpPr>
        <p:spPr>
          <a:xfrm>
            <a:off x="3469941" y="3218141"/>
            <a:ext cx="2873709" cy="506326"/>
          </a:xfrm>
          <a:custGeom>
            <a:rect b="b" l="l" r="r" t="t"/>
            <a:pathLst>
              <a:path extrusionOk="0" h="593134" w="3163382">
                <a:moveTo>
                  <a:pt x="0" y="0"/>
                </a:moveTo>
                <a:lnTo>
                  <a:pt x="3163382" y="0"/>
                </a:lnTo>
                <a:lnTo>
                  <a:pt x="3163382" y="593134"/>
                </a:lnTo>
                <a:lnTo>
                  <a:pt x="0" y="593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5" name="Google Shape;765;p2"/>
          <p:cNvSpPr/>
          <p:nvPr/>
        </p:nvSpPr>
        <p:spPr>
          <a:xfrm>
            <a:off x="4155741" y="3846791"/>
            <a:ext cx="2873709" cy="506326"/>
          </a:xfrm>
          <a:custGeom>
            <a:rect b="b" l="l" r="r" t="t"/>
            <a:pathLst>
              <a:path extrusionOk="0" h="593134" w="3163382">
                <a:moveTo>
                  <a:pt x="0" y="0"/>
                </a:moveTo>
                <a:lnTo>
                  <a:pt x="3163382" y="0"/>
                </a:lnTo>
                <a:lnTo>
                  <a:pt x="3163382" y="593134"/>
                </a:lnTo>
                <a:lnTo>
                  <a:pt x="0" y="593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6" name="Google Shape;766;p2"/>
          <p:cNvSpPr txBox="1"/>
          <p:nvPr/>
        </p:nvSpPr>
        <p:spPr>
          <a:xfrm>
            <a:off x="2180732" y="1431465"/>
            <a:ext cx="18988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Nội dung 1</a:t>
            </a:r>
            <a:endParaRPr b="1" i="0" sz="20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7" name="Google Shape;767;p2"/>
          <p:cNvSpPr txBox="1"/>
          <p:nvPr/>
        </p:nvSpPr>
        <p:spPr>
          <a:xfrm>
            <a:off x="2849395" y="2054781"/>
            <a:ext cx="18988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Nội dung 2</a:t>
            </a:r>
            <a:endParaRPr b="1" i="0" sz="20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8" name="Google Shape;768;p2"/>
          <p:cNvSpPr txBox="1"/>
          <p:nvPr/>
        </p:nvSpPr>
        <p:spPr>
          <a:xfrm>
            <a:off x="3518058" y="2678097"/>
            <a:ext cx="18988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Nội dung 3</a:t>
            </a:r>
            <a:endParaRPr b="1" i="0" sz="20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9" name="Google Shape;769;p2"/>
          <p:cNvSpPr txBox="1"/>
          <p:nvPr/>
        </p:nvSpPr>
        <p:spPr>
          <a:xfrm>
            <a:off x="4186721" y="3301413"/>
            <a:ext cx="18988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Nội dung 4</a:t>
            </a:r>
            <a:endParaRPr b="1" i="0" sz="20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0" name="Google Shape;770;p2"/>
          <p:cNvSpPr txBox="1"/>
          <p:nvPr/>
        </p:nvSpPr>
        <p:spPr>
          <a:xfrm>
            <a:off x="4855384" y="3924729"/>
            <a:ext cx="18988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0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Nội dung 5</a:t>
            </a:r>
            <a:endParaRPr b="1" i="0" sz="20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ANK YOU TO OUR SPONSORS -" id="918" name="Google Shape;9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3459" y="1026211"/>
            <a:ext cx="4063317" cy="3091078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20"/>
          <p:cNvSpPr txBox="1"/>
          <p:nvPr/>
        </p:nvSpPr>
        <p:spPr>
          <a:xfrm>
            <a:off x="723550" y="1355785"/>
            <a:ext cx="3504645" cy="2112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vi-VN" sz="28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Cảm ơn bố mẹ đã luôn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vi-VN" sz="28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đồng hành, hỗ trợ các con và kết nối, chia sẻ với thầy cô</a:t>
            </a:r>
            <a:endParaRPr b="0" i="1" sz="28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21"/>
          <p:cNvSpPr txBox="1"/>
          <p:nvPr/>
        </p:nvSpPr>
        <p:spPr>
          <a:xfrm>
            <a:off x="1314450" y="2263350"/>
            <a:ext cx="62484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tan One"/>
              <a:buNone/>
            </a:pPr>
            <a:r>
              <a:rPr b="0" i="0" lang="vi-VN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Trao đổi của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tan One"/>
              <a:buNone/>
            </a:pPr>
            <a:r>
              <a:rPr b="0" i="0" lang="vi-VN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ban phụ huynh lớp</a:t>
            </a:r>
            <a:endParaRPr b="0" i="0" sz="66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"/>
          <p:cNvSpPr txBox="1"/>
          <p:nvPr/>
        </p:nvSpPr>
        <p:spPr>
          <a:xfrm>
            <a:off x="584200" y="550291"/>
            <a:ext cx="7962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tan One"/>
              <a:buNone/>
            </a:pPr>
            <a:r>
              <a:rPr b="0" i="0" lang="vi-VN" sz="3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Thông tin giáo viên</a:t>
            </a:r>
            <a:endParaRPr b="0" i="0" sz="45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6" name="Google Shape;7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370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3"/>
          <p:cNvSpPr/>
          <p:nvPr/>
        </p:nvSpPr>
        <p:spPr>
          <a:xfrm>
            <a:off x="4216400" y="1786920"/>
            <a:ext cx="459641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-"/>
            </a:pP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Họ và tên: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-"/>
            </a:pP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Số năm kinh nghiệm: ... năm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-"/>
            </a:pP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Thành tích nổi bật:...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5"/>
          <p:cNvSpPr txBox="1"/>
          <p:nvPr/>
        </p:nvSpPr>
        <p:spPr>
          <a:xfrm>
            <a:off x="584200" y="550291"/>
            <a:ext cx="7962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tan One"/>
              <a:buNone/>
            </a:pPr>
            <a:r>
              <a:rPr b="0" i="0" lang="vi-VN" sz="3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Các hoạt động của nhà trường</a:t>
            </a:r>
            <a:endParaRPr b="0" i="0" sz="45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5"/>
          <p:cNvSpPr/>
          <p:nvPr/>
        </p:nvSpPr>
        <p:spPr>
          <a:xfrm>
            <a:off x="2679700" y="2218720"/>
            <a:ext cx="45964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Các thầy cô chèn ảnh vào đây</a:t>
            </a:r>
            <a:endParaRPr b="0" i="1" sz="24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6"/>
          <p:cNvSpPr txBox="1"/>
          <p:nvPr/>
        </p:nvSpPr>
        <p:spPr>
          <a:xfrm>
            <a:off x="584200" y="550291"/>
            <a:ext cx="7962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tan One"/>
              <a:buNone/>
            </a:pPr>
            <a:r>
              <a:rPr b="0" i="0" lang="vi-VN" sz="3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Các hoạt động của nhà trường</a:t>
            </a:r>
            <a:endParaRPr b="0" i="0" sz="45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6"/>
          <p:cNvSpPr/>
          <p:nvPr/>
        </p:nvSpPr>
        <p:spPr>
          <a:xfrm>
            <a:off x="2679700" y="2218720"/>
            <a:ext cx="45964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Các thầy cô chèn ảnh vào đây</a:t>
            </a:r>
            <a:endParaRPr b="0" i="1" sz="24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7"/>
          <p:cNvSpPr txBox="1"/>
          <p:nvPr/>
        </p:nvSpPr>
        <p:spPr>
          <a:xfrm>
            <a:off x="584200" y="550291"/>
            <a:ext cx="7962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tan One"/>
              <a:buNone/>
            </a:pPr>
            <a:r>
              <a:rPr b="0" i="0" lang="vi-VN" sz="3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Các hoạt động của nhà trường</a:t>
            </a:r>
            <a:endParaRPr b="0" i="0" sz="45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7"/>
          <p:cNvSpPr/>
          <p:nvPr/>
        </p:nvSpPr>
        <p:spPr>
          <a:xfrm>
            <a:off x="2679700" y="2218720"/>
            <a:ext cx="45964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Các thầy cô chèn ảnh vào đây</a:t>
            </a:r>
            <a:endParaRPr b="0" i="1" sz="24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8"/>
          <p:cNvSpPr txBox="1"/>
          <p:nvPr/>
        </p:nvSpPr>
        <p:spPr>
          <a:xfrm>
            <a:off x="584200" y="550291"/>
            <a:ext cx="7962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tan One"/>
              <a:buNone/>
            </a:pPr>
            <a:r>
              <a:rPr b="0" i="0" lang="vi-VN" sz="3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Thông tin lớp ...</a:t>
            </a:r>
            <a:endParaRPr b="0" i="0" sz="45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8"/>
          <p:cNvSpPr/>
          <p:nvPr/>
        </p:nvSpPr>
        <p:spPr>
          <a:xfrm>
            <a:off x="774699" y="1404244"/>
            <a:ext cx="7772401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Ban cán sự lớp:</a:t>
            </a:r>
            <a:endParaRPr/>
          </a:p>
          <a:p>
            <a: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	Lớp trưởng: ...</a:t>
            </a:r>
            <a:endParaRPr b="0" i="0" sz="24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	Lớp phó học tập: ...</a:t>
            </a:r>
            <a:endParaRPr b="0" i="0" sz="24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	Lớp phó lao động: ...</a:t>
            </a:r>
            <a:endParaRPr/>
          </a:p>
          <a:p>
            <a: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Tổ trưởng tổ 1: ...</a:t>
            </a:r>
            <a:endParaRPr/>
          </a:p>
          <a:p>
            <a: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Tổ trưởng tổ 2: ...</a:t>
            </a:r>
            <a:endParaRPr b="0" i="0" sz="24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Tổ trưởng tổ 3: ...</a:t>
            </a:r>
            <a:endParaRPr b="0" i="0" sz="24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4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Tổ trưởng tổ 4: ...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9"/>
          <p:cNvSpPr txBox="1"/>
          <p:nvPr/>
        </p:nvSpPr>
        <p:spPr>
          <a:xfrm>
            <a:off x="584200" y="550291"/>
            <a:ext cx="7962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tan One"/>
              <a:buNone/>
            </a:pPr>
            <a:r>
              <a:rPr b="0" i="0" lang="vi-VN" sz="3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Quy định khen thưởng học sinh</a:t>
            </a:r>
            <a:endParaRPr b="0" i="0" sz="45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9"/>
          <p:cNvSpPr txBox="1"/>
          <p:nvPr/>
        </p:nvSpPr>
        <p:spPr>
          <a:xfrm>
            <a:off x="689355" y="1712120"/>
            <a:ext cx="775259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16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 - KHEN THƯỞNG CUỐI NĂM HỌC:</a:t>
            </a:r>
            <a:endParaRPr b="1" i="0" sz="16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01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vi-VN" sz="16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Học sinh hoàn thành </a:t>
            </a:r>
            <a:r>
              <a:rPr b="0" i="0" lang="vi-VN" sz="16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xuất sắc </a:t>
            </a:r>
            <a:r>
              <a:rPr b="0" i="0" lang="vi-VN" sz="16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các nội dung học tập và rèn luyện: kết quả đánh giá các môn học đạt Hoàn thành tốt, các năng lực, phẩm chất đạt Tốt; bài kiểm tra định kì cuối năm học các môn học đạt 9 điểm trở lên.</a:t>
            </a:r>
            <a:endParaRPr b="0" i="0" sz="16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01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vi-VN" sz="16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Học sinh có thành tích </a:t>
            </a:r>
            <a:r>
              <a:rPr b="0" i="0" lang="vi-VN" sz="16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vượt trội </a:t>
            </a:r>
            <a:r>
              <a:rPr b="0" i="0" lang="vi-VN" sz="16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hay </a:t>
            </a:r>
            <a:r>
              <a:rPr b="0" i="0" lang="vi-VN" sz="16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tiến bộ vượt bậc </a:t>
            </a:r>
            <a:r>
              <a:rPr b="0" i="0" lang="vi-VN" sz="16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về ít nhất một môn học hoặc ít nhất một năng lực, phẩm chất được giáo viên giới thiệu và tập thể lớp công nhận.</a:t>
            </a:r>
            <a:endParaRPr b="0" i="0" sz="16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16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- KHEN THƯỞNG ĐỘT XUẤT: </a:t>
            </a:r>
            <a:endParaRPr b="1" i="0" sz="16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16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Học sinh có thành tích đột xuất trong năm học: VSCĐ, Hội khỏe Phù Đổng, Violympic Tiếng Anh, phong trào Đội TNTP,…</a:t>
            </a:r>
            <a:endParaRPr b="0" i="0" sz="1600" u="none" cap="none" strike="noStrike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nguage Arts Subject for Middle School: Write a Story Book by Slidesgo">
  <a:themeElements>
    <a:clrScheme name="Simple Light">
      <a:dk1>
        <a:srgbClr val="3B3B3B"/>
      </a:dk1>
      <a:lt1>
        <a:srgbClr val="F8E1DB"/>
      </a:lt1>
      <a:dk2>
        <a:srgbClr val="FFBE80"/>
      </a:dk2>
      <a:lt2>
        <a:srgbClr val="FC926E"/>
      </a:lt2>
      <a:accent1>
        <a:srgbClr val="FF93CD"/>
      </a:accent1>
      <a:accent2>
        <a:srgbClr val="5E63C7"/>
      </a:accent2>
      <a:accent3>
        <a:srgbClr val="51AAA8"/>
      </a:accent3>
      <a:accent4>
        <a:srgbClr val="ADEBE9"/>
      </a:accent4>
      <a:accent5>
        <a:srgbClr val="B7B9FF"/>
      </a:accent5>
      <a:accent6>
        <a:srgbClr val="FFFFFF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</cp:coreProperties>
</file>