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  <p:sldMasterId id="2147483679" r:id="rId4"/>
    <p:sldMasterId id="2147483698" r:id="rId5"/>
    <p:sldMasterId id="2147483752" r:id="rId6"/>
  </p:sldMasterIdLst>
  <p:notesMasterIdLst>
    <p:notesMasterId r:id="rId26"/>
  </p:notesMasterIdLst>
  <p:handoutMasterIdLst>
    <p:handoutMasterId r:id="rId27"/>
  </p:handoutMasterIdLst>
  <p:sldIdLst>
    <p:sldId id="377" r:id="rId7"/>
    <p:sldId id="888" r:id="rId8"/>
    <p:sldId id="887" r:id="rId9"/>
    <p:sldId id="889" r:id="rId10"/>
    <p:sldId id="1864" r:id="rId11"/>
    <p:sldId id="1866" r:id="rId12"/>
    <p:sldId id="396" r:id="rId13"/>
    <p:sldId id="1644" r:id="rId14"/>
    <p:sldId id="1647" r:id="rId15"/>
    <p:sldId id="1648" r:id="rId16"/>
    <p:sldId id="1869" r:id="rId17"/>
    <p:sldId id="1649" r:id="rId18"/>
    <p:sldId id="1871" r:id="rId19"/>
    <p:sldId id="1867" r:id="rId20"/>
    <p:sldId id="1868" r:id="rId21"/>
    <p:sldId id="840" r:id="rId22"/>
    <p:sldId id="802" r:id="rId23"/>
    <p:sldId id="803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A6D356-044F-46A0-BE36-63CAA5B55E0B}">
          <p14:sldIdLst>
            <p14:sldId id="377"/>
            <p14:sldId id="888"/>
            <p14:sldId id="887"/>
            <p14:sldId id="889"/>
            <p14:sldId id="1864"/>
            <p14:sldId id="1866"/>
            <p14:sldId id="396"/>
            <p14:sldId id="1644"/>
            <p14:sldId id="1647"/>
            <p14:sldId id="1648"/>
            <p14:sldId id="1869"/>
            <p14:sldId id="1649"/>
            <p14:sldId id="1871"/>
            <p14:sldId id="1867"/>
            <p14:sldId id="1868"/>
            <p14:sldId id="840"/>
            <p14:sldId id="802"/>
            <p14:sldId id="80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800000"/>
    <a:srgbClr val="A50021"/>
    <a:srgbClr val="CC0000"/>
    <a:srgbClr val="FFCD2F"/>
    <a:srgbClr val="0099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1225" autoAdjust="0"/>
  </p:normalViewPr>
  <p:slideViewPr>
    <p:cSldViewPr snapToGrid="0" showGuides="1">
      <p:cViewPr varScale="1">
        <p:scale>
          <a:sx n="103" d="100"/>
          <a:sy n="103" d="100"/>
        </p:scale>
        <p:origin x="1456" y="17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7/28/23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7/28/23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E036-2AD3-40EE-8A71-C2A4E931E2B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x-non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LƯU Ý SHARE LINK HỌC LIỆU SÁCH THIẾT BỊ ĐỂ CHIA SẺ MỖI BÀI HỌC ĐỀU CÓ PPT, KHBD, PHIẾU ĐÁNH GIÁ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21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4840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8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1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GV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6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BCV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GV chia </a:t>
            </a:r>
            <a:r>
              <a:rPr lang="en-US" dirty="0" err="1"/>
              <a:t>sẻ</a:t>
            </a:r>
            <a:r>
              <a:rPr lang="en-US" dirty="0"/>
              <a:t>,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tich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, icon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jp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D7EF-02C2-4A08-969E-89084977DC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1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7AEC-D80E-479F-BAB8-E43C94C8FD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5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97D6-A357-4F76-A060-4CEADBF1D4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AE69-691C-439F-B064-0D5F06DACF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52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EEEE-F40D-411F-A9D7-C32F2698C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9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16BD-E24F-401B-B65C-37BFC0C7D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4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977B-94D1-4D8D-B7DE-3C8D7704E2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5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8E8B-CE5A-4F07-A851-56DA3D1441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0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297E-E9E6-4640-AA08-DA0AC7FB01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93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5197-A975-4152-BEFA-54CE5728EF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6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F61E-E111-44EE-BB5D-AB81554D35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4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937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97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993825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32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80119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681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49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prstClr val="black"/>
                </a:solidFill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>
                <a:solidFill>
                  <a:prstClr val="black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=""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=""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=""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=""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=""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=""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=""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=""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=""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=""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=""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=""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=""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=""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=""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=""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=""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=""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=""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=""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=""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=""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=""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=""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=""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=""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=""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=""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=""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=""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=""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=""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=""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=""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=""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=""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=""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=""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=""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=""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=""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=""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=""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=""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=""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=""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=""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=""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=""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=""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=""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=""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=""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=""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=""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=""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=""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=""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=""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=""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8996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=""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8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705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701">
              <a:solidFill>
                <a:prstClr val="black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701">
              <a:solidFill>
                <a:prstClr val="black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=""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630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2305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6586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=""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430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6163A38-FF1F-4D4D-BD61-25510A4F4A10}"/>
              </a:ext>
            </a:extLst>
          </p:cNvPr>
          <p:cNvSpPr/>
          <p:nvPr userDrawn="1"/>
        </p:nvSpPr>
        <p:spPr>
          <a:xfrm>
            <a:off x="152400" y="-1"/>
            <a:ext cx="6562726" cy="6858001"/>
          </a:xfrm>
          <a:custGeom>
            <a:avLst/>
            <a:gdLst>
              <a:gd name="connsiteX0" fmla="*/ 0 w 6543676"/>
              <a:gd name="connsiteY0" fmla="*/ 0 h 6858001"/>
              <a:gd name="connsiteX1" fmla="*/ 4981576 w 6543676"/>
              <a:gd name="connsiteY1" fmla="*/ 0 h 6858001"/>
              <a:gd name="connsiteX2" fmla="*/ 6543676 w 6543676"/>
              <a:gd name="connsiteY2" fmla="*/ 1638300 h 6858001"/>
              <a:gd name="connsiteX3" fmla="*/ 5140390 w 6543676"/>
              <a:gd name="connsiteY3" fmla="*/ 6545233 h 6858001"/>
              <a:gd name="connsiteX4" fmla="*/ 5134165 w 6543676"/>
              <a:gd name="connsiteY4" fmla="*/ 6858001 h 6858001"/>
              <a:gd name="connsiteX5" fmla="*/ 552 w 6543676"/>
              <a:gd name="connsiteY5" fmla="*/ 6858001 h 6858001"/>
              <a:gd name="connsiteX6" fmla="*/ 0 w 6543676"/>
              <a:gd name="connsiteY6" fmla="*/ 685800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  <a:gd name="connsiteX0" fmla="*/ 0 w 6562726"/>
              <a:gd name="connsiteY0" fmla="*/ 0 h 6858001"/>
              <a:gd name="connsiteX1" fmla="*/ 4981576 w 6562726"/>
              <a:gd name="connsiteY1" fmla="*/ 0 h 6858001"/>
              <a:gd name="connsiteX2" fmla="*/ 6562726 w 6562726"/>
              <a:gd name="connsiteY2" fmla="*/ 1638300 h 6858001"/>
              <a:gd name="connsiteX3" fmla="*/ 5140390 w 6562726"/>
              <a:gd name="connsiteY3" fmla="*/ 6545233 h 6858001"/>
              <a:gd name="connsiteX4" fmla="*/ 5134165 w 6562726"/>
              <a:gd name="connsiteY4" fmla="*/ 6858001 h 6858001"/>
              <a:gd name="connsiteX5" fmla="*/ 552 w 6562726"/>
              <a:gd name="connsiteY5" fmla="*/ 6858001 h 6858001"/>
              <a:gd name="connsiteX6" fmla="*/ 0 w 6562726"/>
              <a:gd name="connsiteY6" fmla="*/ 6858000 h 6858001"/>
              <a:gd name="connsiteX7" fmla="*/ 0 w 6562726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2726" h="6858001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765801" y="1114425"/>
                  <a:pt x="6562726" y="1638300"/>
                </a:cubicBezTo>
                <a:cubicBezTo>
                  <a:pt x="5759055" y="2900363"/>
                  <a:pt x="5204223" y="4907496"/>
                  <a:pt x="5140390" y="6545233"/>
                </a:cubicBezTo>
                <a:lnTo>
                  <a:pt x="5134165" y="6858001"/>
                </a:lnTo>
                <a:lnTo>
                  <a:pt x="552" y="685800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52400" y="-1"/>
            <a:ext cx="6238876" cy="68484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=""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6238876" y="1638302"/>
            <a:ext cx="595312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=""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543676" cy="686752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58000"/>
              <a:gd name="connsiteX1" fmla="*/ 4819651 w 6543676"/>
              <a:gd name="connsiteY1" fmla="*/ 0 h 6858000"/>
              <a:gd name="connsiteX2" fmla="*/ 6543676 w 6543676"/>
              <a:gd name="connsiteY2" fmla="*/ 1638300 h 6858000"/>
              <a:gd name="connsiteX3" fmla="*/ 4819651 w 6543676"/>
              <a:gd name="connsiteY3" fmla="*/ 6858000 h 6858000"/>
              <a:gd name="connsiteX4" fmla="*/ 0 w 6543676"/>
              <a:gd name="connsiteY4" fmla="*/ 6858000 h 6858000"/>
              <a:gd name="connsiteX5" fmla="*/ 0 w 6543676"/>
              <a:gd name="connsiteY5" fmla="*/ 0 h 6858000"/>
              <a:gd name="connsiteX0" fmla="*/ 0 w 6543676"/>
              <a:gd name="connsiteY0" fmla="*/ 0 h 6867525"/>
              <a:gd name="connsiteX1" fmla="*/ 4819651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1905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219701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  <a:gd name="connsiteX0" fmla="*/ 0 w 6543676"/>
              <a:gd name="connsiteY0" fmla="*/ 0 h 6867525"/>
              <a:gd name="connsiteX1" fmla="*/ 4981576 w 6543676"/>
              <a:gd name="connsiteY1" fmla="*/ 0 h 6867525"/>
              <a:gd name="connsiteX2" fmla="*/ 6543676 w 6543676"/>
              <a:gd name="connsiteY2" fmla="*/ 1638300 h 6867525"/>
              <a:gd name="connsiteX3" fmla="*/ 5133976 w 6543676"/>
              <a:gd name="connsiteY3" fmla="*/ 6867525 h 6867525"/>
              <a:gd name="connsiteX4" fmla="*/ 0 w 6543676"/>
              <a:gd name="connsiteY4" fmla="*/ 6858000 h 6867525"/>
              <a:gd name="connsiteX5" fmla="*/ 0 w 6543676"/>
              <a:gd name="connsiteY5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43676" h="6867525">
                <a:moveTo>
                  <a:pt x="0" y="0"/>
                </a:moveTo>
                <a:lnTo>
                  <a:pt x="4981576" y="0"/>
                </a:lnTo>
                <a:cubicBezTo>
                  <a:pt x="5006977" y="371475"/>
                  <a:pt x="5699126" y="1152525"/>
                  <a:pt x="6543676" y="1638300"/>
                </a:cubicBezTo>
                <a:cubicBezTo>
                  <a:pt x="5686427" y="2984500"/>
                  <a:pt x="5133976" y="5178425"/>
                  <a:pt x="5133976" y="6867525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654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A57F89BA-4424-4190-B93E-48930D457F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804231" y="1031577"/>
            <a:ext cx="6521207" cy="5391435"/>
          </a:xfrm>
          <a:custGeom>
            <a:avLst/>
            <a:gdLst>
              <a:gd name="connsiteX0" fmla="*/ 1923143 w 5498207"/>
              <a:gd name="connsiteY0" fmla="*/ 0 h 4545665"/>
              <a:gd name="connsiteX1" fmla="*/ 3371680 w 5498207"/>
              <a:gd name="connsiteY1" fmla="*/ 1448537 h 4545665"/>
              <a:gd name="connsiteX2" fmla="*/ 3393443 w 5498207"/>
              <a:gd name="connsiteY2" fmla="*/ 1454481 h 4545665"/>
              <a:gd name="connsiteX3" fmla="*/ 3442007 w 5498207"/>
              <a:gd name="connsiteY3" fmla="*/ 1444874 h 4545665"/>
              <a:gd name="connsiteX4" fmla="*/ 3468347 w 5498207"/>
              <a:gd name="connsiteY4" fmla="*/ 1420720 h 4545665"/>
              <a:gd name="connsiteX5" fmla="*/ 3474932 w 5498207"/>
              <a:gd name="connsiteY5" fmla="*/ 1376805 h 4545665"/>
              <a:gd name="connsiteX6" fmla="*/ 3474932 w 5498207"/>
              <a:gd name="connsiteY6" fmla="*/ 1348259 h 4545665"/>
              <a:gd name="connsiteX7" fmla="*/ 3516637 w 5498207"/>
              <a:gd name="connsiteY7" fmla="*/ 1332889 h 4545665"/>
              <a:gd name="connsiteX8" fmla="*/ 3549562 w 5498207"/>
              <a:gd name="connsiteY8" fmla="*/ 1365826 h 4545665"/>
              <a:gd name="connsiteX9" fmla="*/ 3569317 w 5498207"/>
              <a:gd name="connsiteY9" fmla="*/ 1383392 h 4545665"/>
              <a:gd name="connsiteX10" fmla="*/ 3591267 w 5498207"/>
              <a:gd name="connsiteY10" fmla="*/ 1368021 h 4545665"/>
              <a:gd name="connsiteX11" fmla="*/ 3608827 w 5498207"/>
              <a:gd name="connsiteY11" fmla="*/ 1310931 h 4545665"/>
              <a:gd name="connsiteX12" fmla="*/ 3621997 w 5498207"/>
              <a:gd name="connsiteY12" fmla="*/ 1293365 h 4545665"/>
              <a:gd name="connsiteX13" fmla="*/ 3643947 w 5498207"/>
              <a:gd name="connsiteY13" fmla="*/ 1295560 h 4545665"/>
              <a:gd name="connsiteX14" fmla="*/ 3668092 w 5498207"/>
              <a:gd name="connsiteY14" fmla="*/ 1317518 h 4545665"/>
              <a:gd name="connsiteX15" fmla="*/ 3703212 w 5498207"/>
              <a:gd name="connsiteY15" fmla="*/ 1348259 h 4545665"/>
              <a:gd name="connsiteX16" fmla="*/ 3758087 w 5498207"/>
              <a:gd name="connsiteY16" fmla="*/ 1315323 h 4545665"/>
              <a:gd name="connsiteX17" fmla="*/ 3793207 w 5498207"/>
              <a:gd name="connsiteY17" fmla="*/ 1256036 h 4545665"/>
              <a:gd name="connsiteX18" fmla="*/ 3819547 w 5498207"/>
              <a:gd name="connsiteY18" fmla="*/ 1247253 h 4545665"/>
              <a:gd name="connsiteX19" fmla="*/ 3843692 w 5498207"/>
              <a:gd name="connsiteY19" fmla="*/ 1321910 h 4545665"/>
              <a:gd name="connsiteX20" fmla="*/ 3839302 w 5498207"/>
              <a:gd name="connsiteY20" fmla="*/ 1328497 h 4545665"/>
              <a:gd name="connsiteX21" fmla="*/ 3883202 w 5498207"/>
              <a:gd name="connsiteY21" fmla="*/ 1341672 h 4545665"/>
              <a:gd name="connsiteX22" fmla="*/ 3920517 w 5498207"/>
              <a:gd name="connsiteY22" fmla="*/ 1324106 h 4545665"/>
              <a:gd name="connsiteX23" fmla="*/ 3927102 w 5498207"/>
              <a:gd name="connsiteY23" fmla="*/ 1317518 h 4545665"/>
              <a:gd name="connsiteX24" fmla="*/ 3999536 w 5498207"/>
              <a:gd name="connsiteY24" fmla="*/ 1313127 h 4545665"/>
              <a:gd name="connsiteX25" fmla="*/ 4041242 w 5498207"/>
              <a:gd name="connsiteY25" fmla="*/ 1308735 h 4545665"/>
              <a:gd name="connsiteX26" fmla="*/ 4065386 w 5498207"/>
              <a:gd name="connsiteY26" fmla="*/ 1251645 h 4545665"/>
              <a:gd name="connsiteX27" fmla="*/ 4102702 w 5498207"/>
              <a:gd name="connsiteY27" fmla="*/ 1135268 h 4545665"/>
              <a:gd name="connsiteX28" fmla="*/ 4135626 w 5498207"/>
              <a:gd name="connsiteY28" fmla="*/ 1084765 h 4545665"/>
              <a:gd name="connsiteX29" fmla="*/ 4192696 w 5498207"/>
              <a:gd name="connsiteY29" fmla="*/ 1071590 h 4545665"/>
              <a:gd name="connsiteX30" fmla="*/ 4170746 w 5498207"/>
              <a:gd name="connsiteY30" fmla="*/ 1146247 h 4545665"/>
              <a:gd name="connsiteX31" fmla="*/ 4148796 w 5498207"/>
              <a:gd name="connsiteY31" fmla="*/ 1234078 h 4545665"/>
              <a:gd name="connsiteX32" fmla="*/ 4124652 w 5498207"/>
              <a:gd name="connsiteY32" fmla="*/ 1319714 h 4545665"/>
              <a:gd name="connsiteX33" fmla="*/ 4179526 w 5498207"/>
              <a:gd name="connsiteY33" fmla="*/ 1383392 h 4545665"/>
              <a:gd name="connsiteX34" fmla="*/ 4192696 w 5498207"/>
              <a:gd name="connsiteY34" fmla="*/ 1374609 h 4545665"/>
              <a:gd name="connsiteX35" fmla="*/ 4199282 w 5498207"/>
              <a:gd name="connsiteY35" fmla="*/ 1359238 h 4545665"/>
              <a:gd name="connsiteX36" fmla="*/ 4243181 w 5498207"/>
              <a:gd name="connsiteY36" fmla="*/ 1341672 h 4545665"/>
              <a:gd name="connsiteX37" fmla="*/ 4267326 w 5498207"/>
              <a:gd name="connsiteY37" fmla="*/ 1376805 h 4545665"/>
              <a:gd name="connsiteX38" fmla="*/ 4267326 w 5498207"/>
              <a:gd name="connsiteY38" fmla="*/ 1394371 h 4545665"/>
              <a:gd name="connsiteX39" fmla="*/ 4333176 w 5498207"/>
              <a:gd name="connsiteY39" fmla="*/ 1480007 h 4545665"/>
              <a:gd name="connsiteX40" fmla="*/ 4363906 w 5498207"/>
              <a:gd name="connsiteY40" fmla="*/ 1477811 h 4545665"/>
              <a:gd name="connsiteX41" fmla="*/ 4456096 w 5498207"/>
              <a:gd name="connsiteY41" fmla="*/ 1455853 h 4545665"/>
              <a:gd name="connsiteX42" fmla="*/ 4475851 w 5498207"/>
              <a:gd name="connsiteY42" fmla="*/ 1464636 h 4545665"/>
              <a:gd name="connsiteX43" fmla="*/ 4499996 w 5498207"/>
              <a:gd name="connsiteY43" fmla="*/ 1495377 h 4545665"/>
              <a:gd name="connsiteX44" fmla="*/ 4526336 w 5498207"/>
              <a:gd name="connsiteY44" fmla="*/ 1499769 h 4545665"/>
              <a:gd name="connsiteX45" fmla="*/ 4535116 w 5498207"/>
              <a:gd name="connsiteY45" fmla="*/ 1490985 h 4545665"/>
              <a:gd name="connsiteX46" fmla="*/ 4554871 w 5498207"/>
              <a:gd name="connsiteY46" fmla="*/ 1490985 h 4545665"/>
              <a:gd name="connsiteX47" fmla="*/ 4550481 w 5498207"/>
              <a:gd name="connsiteY47" fmla="*/ 1510748 h 4545665"/>
              <a:gd name="connsiteX48" fmla="*/ 4504386 w 5498207"/>
              <a:gd name="connsiteY48" fmla="*/ 1565642 h 4545665"/>
              <a:gd name="connsiteX49" fmla="*/ 4510971 w 5498207"/>
              <a:gd name="connsiteY49" fmla="*/ 1585404 h 4545665"/>
              <a:gd name="connsiteX50" fmla="*/ 4543896 w 5498207"/>
              <a:gd name="connsiteY50" fmla="*/ 1581013 h 4545665"/>
              <a:gd name="connsiteX51" fmla="*/ 4579016 w 5498207"/>
              <a:gd name="connsiteY51" fmla="*/ 1585404 h 4545665"/>
              <a:gd name="connsiteX52" fmla="*/ 4592186 w 5498207"/>
              <a:gd name="connsiteY52" fmla="*/ 1635907 h 4545665"/>
              <a:gd name="connsiteX53" fmla="*/ 4576821 w 5498207"/>
              <a:gd name="connsiteY53" fmla="*/ 1642495 h 4545665"/>
              <a:gd name="connsiteX54" fmla="*/ 4583406 w 5498207"/>
              <a:gd name="connsiteY54" fmla="*/ 1677627 h 4545665"/>
              <a:gd name="connsiteX55" fmla="*/ 4658036 w 5498207"/>
              <a:gd name="connsiteY55" fmla="*/ 1769850 h 4545665"/>
              <a:gd name="connsiteX56" fmla="*/ 4723886 w 5498207"/>
              <a:gd name="connsiteY56" fmla="*/ 1785221 h 4545665"/>
              <a:gd name="connsiteX57" fmla="*/ 4772176 w 5498207"/>
              <a:gd name="connsiteY57" fmla="*/ 1804983 h 4545665"/>
              <a:gd name="connsiteX58" fmla="*/ 4763396 w 5498207"/>
              <a:gd name="connsiteY58" fmla="*/ 1835724 h 4545665"/>
              <a:gd name="connsiteX59" fmla="*/ 4723886 w 5498207"/>
              <a:gd name="connsiteY59" fmla="*/ 1914772 h 4545665"/>
              <a:gd name="connsiteX60" fmla="*/ 4765591 w 5498207"/>
              <a:gd name="connsiteY60" fmla="*/ 2026757 h 4545665"/>
              <a:gd name="connsiteX61" fmla="*/ 4785346 w 5498207"/>
              <a:gd name="connsiteY61" fmla="*/ 2031149 h 4545665"/>
              <a:gd name="connsiteX62" fmla="*/ 4840221 w 5498207"/>
              <a:gd name="connsiteY62" fmla="*/ 2026757 h 4545665"/>
              <a:gd name="connsiteX63" fmla="*/ 4873146 w 5498207"/>
              <a:gd name="connsiteY63" fmla="*/ 2088239 h 4545665"/>
              <a:gd name="connsiteX64" fmla="*/ 4835831 w 5498207"/>
              <a:gd name="connsiteY64" fmla="*/ 2156309 h 4545665"/>
              <a:gd name="connsiteX65" fmla="*/ 4816076 w 5498207"/>
              <a:gd name="connsiteY65" fmla="*/ 2158505 h 4545665"/>
              <a:gd name="connsiteX66" fmla="*/ 4798516 w 5498207"/>
              <a:gd name="connsiteY66" fmla="*/ 2167288 h 4545665"/>
              <a:gd name="connsiteX67" fmla="*/ 4780956 w 5498207"/>
              <a:gd name="connsiteY67" fmla="*/ 2193637 h 4545665"/>
              <a:gd name="connsiteX68" fmla="*/ 4787541 w 5498207"/>
              <a:gd name="connsiteY68" fmla="*/ 2224378 h 4545665"/>
              <a:gd name="connsiteX69" fmla="*/ 4833636 w 5498207"/>
              <a:gd name="connsiteY69" fmla="*/ 2323189 h 4545665"/>
              <a:gd name="connsiteX70" fmla="*/ 4855586 w 5498207"/>
              <a:gd name="connsiteY70" fmla="*/ 2331972 h 4545665"/>
              <a:gd name="connsiteX71" fmla="*/ 4873146 w 5498207"/>
              <a:gd name="connsiteY71" fmla="*/ 2345146 h 4545665"/>
              <a:gd name="connsiteX72" fmla="*/ 4807296 w 5498207"/>
              <a:gd name="connsiteY72" fmla="*/ 2384671 h 4545665"/>
              <a:gd name="connsiteX73" fmla="*/ 4776566 w 5498207"/>
              <a:gd name="connsiteY73" fmla="*/ 2424195 h 4545665"/>
              <a:gd name="connsiteX74" fmla="*/ 4776566 w 5498207"/>
              <a:gd name="connsiteY74" fmla="*/ 2428586 h 4545665"/>
              <a:gd name="connsiteX75" fmla="*/ 4816076 w 5498207"/>
              <a:gd name="connsiteY75" fmla="*/ 2472502 h 4545665"/>
              <a:gd name="connsiteX76" fmla="*/ 4864366 w 5498207"/>
              <a:gd name="connsiteY76" fmla="*/ 2516418 h 4545665"/>
              <a:gd name="connsiteX77" fmla="*/ 4864366 w 5498207"/>
              <a:gd name="connsiteY77" fmla="*/ 2538376 h 4545665"/>
              <a:gd name="connsiteX78" fmla="*/ 4846806 w 5498207"/>
              <a:gd name="connsiteY78" fmla="*/ 2542767 h 4545665"/>
              <a:gd name="connsiteX79" fmla="*/ 4778761 w 5498207"/>
              <a:gd name="connsiteY79" fmla="*/ 2560334 h 4545665"/>
              <a:gd name="connsiteX80" fmla="*/ 4767786 w 5498207"/>
              <a:gd name="connsiteY80" fmla="*/ 2571312 h 4545665"/>
              <a:gd name="connsiteX81" fmla="*/ 4726081 w 5498207"/>
              <a:gd name="connsiteY81" fmla="*/ 2637186 h 4545665"/>
              <a:gd name="connsiteX82" fmla="*/ 4706326 w 5498207"/>
              <a:gd name="connsiteY82" fmla="*/ 2663535 h 4545665"/>
              <a:gd name="connsiteX83" fmla="*/ 4699741 w 5498207"/>
              <a:gd name="connsiteY83" fmla="*/ 2700864 h 4545665"/>
              <a:gd name="connsiteX84" fmla="*/ 4748031 w 5498207"/>
              <a:gd name="connsiteY84" fmla="*/ 2744780 h 4545665"/>
              <a:gd name="connsiteX85" fmla="*/ 4813881 w 5498207"/>
              <a:gd name="connsiteY85" fmla="*/ 2766737 h 4545665"/>
              <a:gd name="connsiteX86" fmla="*/ 4875341 w 5498207"/>
              <a:gd name="connsiteY86" fmla="*/ 2757954 h 4545665"/>
              <a:gd name="connsiteX87" fmla="*/ 4903876 w 5498207"/>
              <a:gd name="connsiteY87" fmla="*/ 2740388 h 4545665"/>
              <a:gd name="connsiteX88" fmla="*/ 4952166 w 5498207"/>
              <a:gd name="connsiteY88" fmla="*/ 2689885 h 4545665"/>
              <a:gd name="connsiteX89" fmla="*/ 5033380 w 5498207"/>
              <a:gd name="connsiteY89" fmla="*/ 2604249 h 4545665"/>
              <a:gd name="connsiteX90" fmla="*/ 5138740 w 5498207"/>
              <a:gd name="connsiteY90" fmla="*/ 2562529 h 4545665"/>
              <a:gd name="connsiteX91" fmla="*/ 5224346 w 5498207"/>
              <a:gd name="connsiteY91" fmla="*/ 2514222 h 4545665"/>
              <a:gd name="connsiteX92" fmla="*/ 5230930 w 5498207"/>
              <a:gd name="connsiteY92" fmla="*/ 2507635 h 4545665"/>
              <a:gd name="connsiteX93" fmla="*/ 5318730 w 5498207"/>
              <a:gd name="connsiteY93" fmla="*/ 2470306 h 4545665"/>
              <a:gd name="connsiteX94" fmla="*/ 5428480 w 5498207"/>
              <a:gd name="connsiteY94" fmla="*/ 2448348 h 4545665"/>
              <a:gd name="connsiteX95" fmla="*/ 5489940 w 5498207"/>
              <a:gd name="connsiteY95" fmla="*/ 2479089 h 4545665"/>
              <a:gd name="connsiteX96" fmla="*/ 5496525 w 5498207"/>
              <a:gd name="connsiteY96" fmla="*/ 2490068 h 4545665"/>
              <a:gd name="connsiteX97" fmla="*/ 5485550 w 5498207"/>
              <a:gd name="connsiteY97" fmla="*/ 2566921 h 4545665"/>
              <a:gd name="connsiteX98" fmla="*/ 5435065 w 5498207"/>
              <a:gd name="connsiteY98" fmla="*/ 2613032 h 4545665"/>
              <a:gd name="connsiteX99" fmla="*/ 5388970 w 5498207"/>
              <a:gd name="connsiteY99" fmla="*/ 2617424 h 4545665"/>
              <a:gd name="connsiteX100" fmla="*/ 5329705 w 5498207"/>
              <a:gd name="connsiteY100" fmla="*/ 2615228 h 4545665"/>
              <a:gd name="connsiteX101" fmla="*/ 5316535 w 5498207"/>
              <a:gd name="connsiteY101" fmla="*/ 2624011 h 4545665"/>
              <a:gd name="connsiteX102" fmla="*/ 5263856 w 5498207"/>
              <a:gd name="connsiteY102" fmla="*/ 2650361 h 4545665"/>
              <a:gd name="connsiteX103" fmla="*/ 5215566 w 5498207"/>
              <a:gd name="connsiteY103" fmla="*/ 2670123 h 4545665"/>
              <a:gd name="connsiteX104" fmla="*/ 5105816 w 5498207"/>
              <a:gd name="connsiteY104" fmla="*/ 2700864 h 4545665"/>
              <a:gd name="connsiteX105" fmla="*/ 5000456 w 5498207"/>
              <a:gd name="connsiteY105" fmla="*/ 2744780 h 4545665"/>
              <a:gd name="connsiteX106" fmla="*/ 4934606 w 5498207"/>
              <a:gd name="connsiteY106" fmla="*/ 2795283 h 4545665"/>
              <a:gd name="connsiteX107" fmla="*/ 4903876 w 5498207"/>
              <a:gd name="connsiteY107" fmla="*/ 2815045 h 4545665"/>
              <a:gd name="connsiteX108" fmla="*/ 4778761 w 5498207"/>
              <a:gd name="connsiteY108" fmla="*/ 2887506 h 4545665"/>
              <a:gd name="connsiteX109" fmla="*/ 4710716 w 5498207"/>
              <a:gd name="connsiteY109" fmla="*/ 2911659 h 4545665"/>
              <a:gd name="connsiteX110" fmla="*/ 4684376 w 5498207"/>
              <a:gd name="connsiteY110" fmla="*/ 2902876 h 4545665"/>
              <a:gd name="connsiteX111" fmla="*/ 4660231 w 5498207"/>
              <a:gd name="connsiteY111" fmla="*/ 2900680 h 4545665"/>
              <a:gd name="connsiteX112" fmla="*/ 4644866 w 5498207"/>
              <a:gd name="connsiteY112" fmla="*/ 2922638 h 4545665"/>
              <a:gd name="connsiteX113" fmla="*/ 4658036 w 5498207"/>
              <a:gd name="connsiteY113" fmla="*/ 2940205 h 4545665"/>
              <a:gd name="connsiteX114" fmla="*/ 4675596 w 5498207"/>
              <a:gd name="connsiteY114" fmla="*/ 2946792 h 4545665"/>
              <a:gd name="connsiteX115" fmla="*/ 4706326 w 5498207"/>
              <a:gd name="connsiteY115" fmla="*/ 2968750 h 4545665"/>
              <a:gd name="connsiteX116" fmla="*/ 4745836 w 5498207"/>
              <a:gd name="connsiteY116" fmla="*/ 3008274 h 4545665"/>
              <a:gd name="connsiteX117" fmla="*/ 4914850 w 5498207"/>
              <a:gd name="connsiteY117" fmla="*/ 3069756 h 4545665"/>
              <a:gd name="connsiteX118" fmla="*/ 4952166 w 5498207"/>
              <a:gd name="connsiteY118" fmla="*/ 3082931 h 4545665"/>
              <a:gd name="connsiteX119" fmla="*/ 5002650 w 5498207"/>
              <a:gd name="connsiteY119" fmla="*/ 3076343 h 4545665"/>
              <a:gd name="connsiteX120" fmla="*/ 5031186 w 5498207"/>
              <a:gd name="connsiteY120" fmla="*/ 3071952 h 4545665"/>
              <a:gd name="connsiteX121" fmla="*/ 5061916 w 5498207"/>
              <a:gd name="connsiteY121" fmla="*/ 3080735 h 4545665"/>
              <a:gd name="connsiteX122" fmla="*/ 5075086 w 5498207"/>
              <a:gd name="connsiteY122" fmla="*/ 3096105 h 4545665"/>
              <a:gd name="connsiteX123" fmla="*/ 5018016 w 5498207"/>
              <a:gd name="connsiteY123" fmla="*/ 3212482 h 4545665"/>
              <a:gd name="connsiteX124" fmla="*/ 4956556 w 5498207"/>
              <a:gd name="connsiteY124" fmla="*/ 3212482 h 4545665"/>
              <a:gd name="connsiteX125" fmla="*/ 4906071 w 5498207"/>
              <a:gd name="connsiteY125" fmla="*/ 3177349 h 4545665"/>
              <a:gd name="connsiteX126" fmla="*/ 4851196 w 5498207"/>
              <a:gd name="connsiteY126" fmla="*/ 3166370 h 4545665"/>
              <a:gd name="connsiteX127" fmla="*/ 4794126 w 5498207"/>
              <a:gd name="connsiteY127" fmla="*/ 3137825 h 4545665"/>
              <a:gd name="connsiteX128" fmla="*/ 4761201 w 5498207"/>
              <a:gd name="connsiteY128" fmla="*/ 3085126 h 4545665"/>
              <a:gd name="connsiteX129" fmla="*/ 4708521 w 5498207"/>
              <a:gd name="connsiteY129" fmla="*/ 3060973 h 4545665"/>
              <a:gd name="connsiteX130" fmla="*/ 4693156 w 5498207"/>
              <a:gd name="connsiteY130" fmla="*/ 3058777 h 4545665"/>
              <a:gd name="connsiteX131" fmla="*/ 4620721 w 5498207"/>
              <a:gd name="connsiteY131" fmla="*/ 3065364 h 4545665"/>
              <a:gd name="connsiteX132" fmla="*/ 4565846 w 5498207"/>
              <a:gd name="connsiteY132" fmla="*/ 3065364 h 4545665"/>
              <a:gd name="connsiteX133" fmla="*/ 4524141 w 5498207"/>
              <a:gd name="connsiteY133" fmla="*/ 3039015 h 4545665"/>
              <a:gd name="connsiteX134" fmla="*/ 4502191 w 5498207"/>
              <a:gd name="connsiteY134" fmla="*/ 3034623 h 4545665"/>
              <a:gd name="connsiteX135" fmla="*/ 4486826 w 5498207"/>
              <a:gd name="connsiteY135" fmla="*/ 3023644 h 4545665"/>
              <a:gd name="connsiteX136" fmla="*/ 4447316 w 5498207"/>
              <a:gd name="connsiteY136" fmla="*/ 3017057 h 4545665"/>
              <a:gd name="connsiteX137" fmla="*/ 4407806 w 5498207"/>
              <a:gd name="connsiteY137" fmla="*/ 3076343 h 4545665"/>
              <a:gd name="connsiteX138" fmla="*/ 4372686 w 5498207"/>
              <a:gd name="connsiteY138" fmla="*/ 3087322 h 4545665"/>
              <a:gd name="connsiteX139" fmla="*/ 4366101 w 5498207"/>
              <a:gd name="connsiteY139" fmla="*/ 3085126 h 4545665"/>
              <a:gd name="connsiteX140" fmla="*/ 4335371 w 5498207"/>
              <a:gd name="connsiteY140" fmla="*/ 3065364 h 4545665"/>
              <a:gd name="connsiteX141" fmla="*/ 4302446 w 5498207"/>
              <a:gd name="connsiteY141" fmla="*/ 3085126 h 4545665"/>
              <a:gd name="connsiteX142" fmla="*/ 4273911 w 5498207"/>
              <a:gd name="connsiteY142" fmla="*/ 3113672 h 4545665"/>
              <a:gd name="connsiteX143" fmla="*/ 4210256 w 5498207"/>
              <a:gd name="connsiteY143" fmla="*/ 3140021 h 4545665"/>
              <a:gd name="connsiteX144" fmla="*/ 4194892 w 5498207"/>
              <a:gd name="connsiteY144" fmla="*/ 3137825 h 4545665"/>
              <a:gd name="connsiteX145" fmla="*/ 4089532 w 5498207"/>
              <a:gd name="connsiteY145" fmla="*/ 3201503 h 4545665"/>
              <a:gd name="connsiteX146" fmla="*/ 4023682 w 5498207"/>
              <a:gd name="connsiteY146" fmla="*/ 3247615 h 4545665"/>
              <a:gd name="connsiteX147" fmla="*/ 3938077 w 5498207"/>
              <a:gd name="connsiteY147" fmla="*/ 3289335 h 4545665"/>
              <a:gd name="connsiteX148" fmla="*/ 3924907 w 5498207"/>
              <a:gd name="connsiteY148" fmla="*/ 3302509 h 4545665"/>
              <a:gd name="connsiteX149" fmla="*/ 3907347 w 5498207"/>
              <a:gd name="connsiteY149" fmla="*/ 3357404 h 4545665"/>
              <a:gd name="connsiteX150" fmla="*/ 3900762 w 5498207"/>
              <a:gd name="connsiteY150" fmla="*/ 3368383 h 4545665"/>
              <a:gd name="connsiteX151" fmla="*/ 3821742 w 5498207"/>
              <a:gd name="connsiteY151" fmla="*/ 3447431 h 4545665"/>
              <a:gd name="connsiteX152" fmla="*/ 3810767 w 5498207"/>
              <a:gd name="connsiteY152" fmla="*/ 3456214 h 4545665"/>
              <a:gd name="connsiteX153" fmla="*/ 3703212 w 5498207"/>
              <a:gd name="connsiteY153" fmla="*/ 3506717 h 4545665"/>
              <a:gd name="connsiteX154" fmla="*/ 3604437 w 5498207"/>
              <a:gd name="connsiteY154" fmla="*/ 3581374 h 4545665"/>
              <a:gd name="connsiteX155" fmla="*/ 3560537 w 5498207"/>
              <a:gd name="connsiteY155" fmla="*/ 3625290 h 4545665"/>
              <a:gd name="connsiteX156" fmla="*/ 3560537 w 5498207"/>
              <a:gd name="connsiteY156" fmla="*/ 3640660 h 4545665"/>
              <a:gd name="connsiteX157" fmla="*/ 3564927 w 5498207"/>
              <a:gd name="connsiteY157" fmla="*/ 3647248 h 4545665"/>
              <a:gd name="connsiteX158" fmla="*/ 3545172 w 5498207"/>
              <a:gd name="connsiteY158" fmla="*/ 3717513 h 4545665"/>
              <a:gd name="connsiteX159" fmla="*/ 3494687 w 5498207"/>
              <a:gd name="connsiteY159" fmla="*/ 3748254 h 4545665"/>
              <a:gd name="connsiteX160" fmla="*/ 3529807 w 5498207"/>
              <a:gd name="connsiteY160" fmla="*/ 3757037 h 4545665"/>
              <a:gd name="connsiteX161" fmla="*/ 3562732 w 5498207"/>
              <a:gd name="connsiteY161" fmla="*/ 3754841 h 4545665"/>
              <a:gd name="connsiteX162" fmla="*/ 3573707 w 5498207"/>
              <a:gd name="connsiteY162" fmla="*/ 3761429 h 4545665"/>
              <a:gd name="connsiteX163" fmla="*/ 3617607 w 5498207"/>
              <a:gd name="connsiteY163" fmla="*/ 3785582 h 4545665"/>
              <a:gd name="connsiteX164" fmla="*/ 3698822 w 5498207"/>
              <a:gd name="connsiteY164" fmla="*/ 3851456 h 4545665"/>
              <a:gd name="connsiteX165" fmla="*/ 3711992 w 5498207"/>
              <a:gd name="connsiteY165" fmla="*/ 3912938 h 4545665"/>
              <a:gd name="connsiteX166" fmla="*/ 3670287 w 5498207"/>
              <a:gd name="connsiteY166" fmla="*/ 3978811 h 4545665"/>
              <a:gd name="connsiteX167" fmla="*/ 3668092 w 5498207"/>
              <a:gd name="connsiteY167" fmla="*/ 3994182 h 4545665"/>
              <a:gd name="connsiteX168" fmla="*/ 3679067 w 5498207"/>
              <a:gd name="connsiteY168" fmla="*/ 4068839 h 4545665"/>
              <a:gd name="connsiteX169" fmla="*/ 3624192 w 5498207"/>
              <a:gd name="connsiteY169" fmla="*/ 4169845 h 4545665"/>
              <a:gd name="connsiteX170" fmla="*/ 3571512 w 5498207"/>
              <a:gd name="connsiteY170" fmla="*/ 4193999 h 4545665"/>
              <a:gd name="connsiteX171" fmla="*/ 3463957 w 5498207"/>
              <a:gd name="connsiteY171" fmla="*/ 4178628 h 4545665"/>
              <a:gd name="connsiteX172" fmla="*/ 3389327 w 5498207"/>
              <a:gd name="connsiteY172" fmla="*/ 4055664 h 4545665"/>
              <a:gd name="connsiteX173" fmla="*/ 3389327 w 5498207"/>
              <a:gd name="connsiteY173" fmla="*/ 4038098 h 4545665"/>
              <a:gd name="connsiteX174" fmla="*/ 3378352 w 5498207"/>
              <a:gd name="connsiteY174" fmla="*/ 4005161 h 4545665"/>
              <a:gd name="connsiteX175" fmla="*/ 3349817 w 5498207"/>
              <a:gd name="connsiteY175" fmla="*/ 4000769 h 4545665"/>
              <a:gd name="connsiteX176" fmla="*/ 3242262 w 5498207"/>
              <a:gd name="connsiteY176" fmla="*/ 3991986 h 4545665"/>
              <a:gd name="connsiteX177" fmla="*/ 3224702 w 5498207"/>
              <a:gd name="connsiteY177" fmla="*/ 3996378 h 4545665"/>
              <a:gd name="connsiteX178" fmla="*/ 3237872 w 5498207"/>
              <a:gd name="connsiteY178" fmla="*/ 4009552 h 4545665"/>
              <a:gd name="connsiteX179" fmla="*/ 3248848 w 5498207"/>
              <a:gd name="connsiteY179" fmla="*/ 4027119 h 4545665"/>
              <a:gd name="connsiteX180" fmla="*/ 3308112 w 5498207"/>
              <a:gd name="connsiteY180" fmla="*/ 4018336 h 4545665"/>
              <a:gd name="connsiteX181" fmla="*/ 3319087 w 5498207"/>
              <a:gd name="connsiteY181" fmla="*/ 4031510 h 4545665"/>
              <a:gd name="connsiteX182" fmla="*/ 3310307 w 5498207"/>
              <a:gd name="connsiteY182" fmla="*/ 4046881 h 4545665"/>
              <a:gd name="connsiteX183" fmla="*/ 3237872 w 5498207"/>
              <a:gd name="connsiteY183" fmla="*/ 4046881 h 4545665"/>
              <a:gd name="connsiteX184" fmla="*/ 3213728 w 5498207"/>
              <a:gd name="connsiteY184" fmla="*/ 4060056 h 4545665"/>
              <a:gd name="connsiteX185" fmla="*/ 3253238 w 5498207"/>
              <a:gd name="connsiteY185" fmla="*/ 4141300 h 4545665"/>
              <a:gd name="connsiteX186" fmla="*/ 3325672 w 5498207"/>
              <a:gd name="connsiteY186" fmla="*/ 4187411 h 4545665"/>
              <a:gd name="connsiteX187" fmla="*/ 3347622 w 5498207"/>
              <a:gd name="connsiteY187" fmla="*/ 4189607 h 4545665"/>
              <a:gd name="connsiteX188" fmla="*/ 3362987 w 5498207"/>
              <a:gd name="connsiteY188" fmla="*/ 4196194 h 4545665"/>
              <a:gd name="connsiteX189" fmla="*/ 3380547 w 5498207"/>
              <a:gd name="connsiteY189" fmla="*/ 4204977 h 4545665"/>
              <a:gd name="connsiteX190" fmla="*/ 3358597 w 5498207"/>
              <a:gd name="connsiteY190" fmla="*/ 4220348 h 4545665"/>
              <a:gd name="connsiteX191" fmla="*/ 3343232 w 5498207"/>
              <a:gd name="connsiteY191" fmla="*/ 4213761 h 4545665"/>
              <a:gd name="connsiteX192" fmla="*/ 3231288 w 5498207"/>
              <a:gd name="connsiteY192" fmla="*/ 4154474 h 4545665"/>
              <a:gd name="connsiteX193" fmla="*/ 3215922 w 5498207"/>
              <a:gd name="connsiteY193" fmla="*/ 4147887 h 4545665"/>
              <a:gd name="connsiteX194" fmla="*/ 3169828 w 5498207"/>
              <a:gd name="connsiteY194" fmla="*/ 4176432 h 4545665"/>
              <a:gd name="connsiteX195" fmla="*/ 3169828 w 5498207"/>
              <a:gd name="connsiteY195" fmla="*/ 4207173 h 4545665"/>
              <a:gd name="connsiteX196" fmla="*/ 3169828 w 5498207"/>
              <a:gd name="connsiteY196" fmla="*/ 4240110 h 4545665"/>
              <a:gd name="connsiteX197" fmla="*/ 3112758 w 5498207"/>
              <a:gd name="connsiteY197" fmla="*/ 4240110 h 4545665"/>
              <a:gd name="connsiteX198" fmla="*/ 3068858 w 5498207"/>
              <a:gd name="connsiteY198" fmla="*/ 4284026 h 4545665"/>
              <a:gd name="connsiteX199" fmla="*/ 3031543 w 5498207"/>
              <a:gd name="connsiteY199" fmla="*/ 4319158 h 4545665"/>
              <a:gd name="connsiteX200" fmla="*/ 2994228 w 5498207"/>
              <a:gd name="connsiteY200" fmla="*/ 4321354 h 4545665"/>
              <a:gd name="connsiteX201" fmla="*/ 2930573 w 5498207"/>
              <a:gd name="connsiteY201" fmla="*/ 4334529 h 4545665"/>
              <a:gd name="connsiteX202" fmla="*/ 2923988 w 5498207"/>
              <a:gd name="connsiteY202" fmla="*/ 4345508 h 4545665"/>
              <a:gd name="connsiteX203" fmla="*/ 2915208 w 5498207"/>
              <a:gd name="connsiteY203" fmla="*/ 4417969 h 4545665"/>
              <a:gd name="connsiteX204" fmla="*/ 2902038 w 5498207"/>
              <a:gd name="connsiteY204" fmla="*/ 4439927 h 4545665"/>
              <a:gd name="connsiteX205" fmla="*/ 2891063 w 5498207"/>
              <a:gd name="connsiteY205" fmla="*/ 4435535 h 4545665"/>
              <a:gd name="connsiteX206" fmla="*/ 2888868 w 5498207"/>
              <a:gd name="connsiteY206" fmla="*/ 4382836 h 4545665"/>
              <a:gd name="connsiteX207" fmla="*/ 2873503 w 5498207"/>
              <a:gd name="connsiteY207" fmla="*/ 4363074 h 4545665"/>
              <a:gd name="connsiteX208" fmla="*/ 2842773 w 5498207"/>
              <a:gd name="connsiteY208" fmla="*/ 4376249 h 4545665"/>
              <a:gd name="connsiteX209" fmla="*/ 2823018 w 5498207"/>
              <a:gd name="connsiteY209" fmla="*/ 4396011 h 4545665"/>
              <a:gd name="connsiteX210" fmla="*/ 2820823 w 5498207"/>
              <a:gd name="connsiteY210" fmla="*/ 4356487 h 4545665"/>
              <a:gd name="connsiteX211" fmla="*/ 2812043 w 5498207"/>
              <a:gd name="connsiteY211" fmla="*/ 4336725 h 4545665"/>
              <a:gd name="connsiteX212" fmla="*/ 2792288 w 5498207"/>
              <a:gd name="connsiteY212" fmla="*/ 4343312 h 4545665"/>
              <a:gd name="connsiteX213" fmla="*/ 2783508 w 5498207"/>
              <a:gd name="connsiteY213" fmla="*/ 4398207 h 4545665"/>
              <a:gd name="connsiteX214" fmla="*/ 2765948 w 5498207"/>
              <a:gd name="connsiteY214" fmla="*/ 4510192 h 4545665"/>
              <a:gd name="connsiteX215" fmla="*/ 2765948 w 5498207"/>
              <a:gd name="connsiteY215" fmla="*/ 4529954 h 4545665"/>
              <a:gd name="connsiteX216" fmla="*/ 2757168 w 5498207"/>
              <a:gd name="connsiteY216" fmla="*/ 4545324 h 4545665"/>
              <a:gd name="connsiteX217" fmla="*/ 2741803 w 5498207"/>
              <a:gd name="connsiteY217" fmla="*/ 4532150 h 4545665"/>
              <a:gd name="connsiteX218" fmla="*/ 2739608 w 5498207"/>
              <a:gd name="connsiteY218" fmla="*/ 4516779 h 4545665"/>
              <a:gd name="connsiteX219" fmla="*/ 2750583 w 5498207"/>
              <a:gd name="connsiteY219" fmla="*/ 4475059 h 4545665"/>
              <a:gd name="connsiteX220" fmla="*/ 2754973 w 5498207"/>
              <a:gd name="connsiteY220" fmla="*/ 4437731 h 4545665"/>
              <a:gd name="connsiteX221" fmla="*/ 2757168 w 5498207"/>
              <a:gd name="connsiteY221" fmla="*/ 4413577 h 4545665"/>
              <a:gd name="connsiteX222" fmla="*/ 2759363 w 5498207"/>
              <a:gd name="connsiteY222" fmla="*/ 4360878 h 4545665"/>
              <a:gd name="connsiteX223" fmla="*/ 2737413 w 5498207"/>
              <a:gd name="connsiteY223" fmla="*/ 4301592 h 4545665"/>
              <a:gd name="connsiteX224" fmla="*/ 2713268 w 5498207"/>
              <a:gd name="connsiteY224" fmla="*/ 4341116 h 4545665"/>
              <a:gd name="connsiteX225" fmla="*/ 2695708 w 5498207"/>
              <a:gd name="connsiteY225" fmla="*/ 4439927 h 4545665"/>
              <a:gd name="connsiteX226" fmla="*/ 2678148 w 5498207"/>
              <a:gd name="connsiteY226" fmla="*/ 4497017 h 4545665"/>
              <a:gd name="connsiteX227" fmla="*/ 2658393 w 5498207"/>
              <a:gd name="connsiteY227" fmla="*/ 4501409 h 4545665"/>
              <a:gd name="connsiteX228" fmla="*/ 2654003 w 5498207"/>
              <a:gd name="connsiteY228" fmla="*/ 4488234 h 4545665"/>
              <a:gd name="connsiteX229" fmla="*/ 2678148 w 5498207"/>
              <a:gd name="connsiteY229" fmla="*/ 4389424 h 4545665"/>
              <a:gd name="connsiteX230" fmla="*/ 2686928 w 5498207"/>
              <a:gd name="connsiteY230" fmla="*/ 4356487 h 4545665"/>
              <a:gd name="connsiteX231" fmla="*/ 2673758 w 5498207"/>
              <a:gd name="connsiteY231" fmla="*/ 4301592 h 4545665"/>
              <a:gd name="connsiteX232" fmla="*/ 2671563 w 5498207"/>
              <a:gd name="connsiteY232" fmla="*/ 4242306 h 4545665"/>
              <a:gd name="connsiteX233" fmla="*/ 2671563 w 5498207"/>
              <a:gd name="connsiteY233" fmla="*/ 4196194 h 4545665"/>
              <a:gd name="connsiteX234" fmla="*/ 2645223 w 5498207"/>
              <a:gd name="connsiteY234" fmla="*/ 4141300 h 4545665"/>
              <a:gd name="connsiteX235" fmla="*/ 2616688 w 5498207"/>
              <a:gd name="connsiteY235" fmla="*/ 4132516 h 4545665"/>
              <a:gd name="connsiteX236" fmla="*/ 2583763 w 5498207"/>
              <a:gd name="connsiteY236" fmla="*/ 4121538 h 4545665"/>
              <a:gd name="connsiteX237" fmla="*/ 2533278 w 5498207"/>
              <a:gd name="connsiteY237" fmla="*/ 4108363 h 4545665"/>
              <a:gd name="connsiteX238" fmla="*/ 2441088 w 5498207"/>
              <a:gd name="connsiteY238" fmla="*/ 4125929 h 4545665"/>
              <a:gd name="connsiteX239" fmla="*/ 2401578 w 5498207"/>
              <a:gd name="connsiteY239" fmla="*/ 4114950 h 4545665"/>
              <a:gd name="connsiteX240" fmla="*/ 2300609 w 5498207"/>
              <a:gd name="connsiteY240" fmla="*/ 4018336 h 4545665"/>
              <a:gd name="connsiteX241" fmla="*/ 2234759 w 5498207"/>
              <a:gd name="connsiteY241" fmla="*/ 3904155 h 4545665"/>
              <a:gd name="connsiteX242" fmla="*/ 2190859 w 5498207"/>
              <a:gd name="connsiteY242" fmla="*/ 3822911 h 4545665"/>
              <a:gd name="connsiteX243" fmla="*/ 2118424 w 5498207"/>
              <a:gd name="connsiteY243" fmla="*/ 3761429 h 4545665"/>
              <a:gd name="connsiteX244" fmla="*/ 2083304 w 5498207"/>
              <a:gd name="connsiteY244" fmla="*/ 3772408 h 4545665"/>
              <a:gd name="connsiteX245" fmla="*/ 2063549 w 5498207"/>
              <a:gd name="connsiteY245" fmla="*/ 3789974 h 4545665"/>
              <a:gd name="connsiteX246" fmla="*/ 2021844 w 5498207"/>
              <a:gd name="connsiteY246" fmla="*/ 3781191 h 4545665"/>
              <a:gd name="connsiteX247" fmla="*/ 2008717 w 5498207"/>
              <a:gd name="connsiteY247" fmla="*/ 3760713 h 4545665"/>
              <a:gd name="connsiteX248" fmla="*/ 1923143 w 5498207"/>
              <a:gd name="connsiteY248" fmla="*/ 3846286 h 4545665"/>
              <a:gd name="connsiteX249" fmla="*/ 1859631 w 5498207"/>
              <a:gd name="connsiteY249" fmla="*/ 3782774 h 4545665"/>
              <a:gd name="connsiteX250" fmla="*/ 1853652 w 5498207"/>
              <a:gd name="connsiteY250" fmla="*/ 3782563 h 4545665"/>
              <a:gd name="connsiteX251" fmla="*/ 1835269 w 5498207"/>
              <a:gd name="connsiteY251" fmla="*/ 3796561 h 4545665"/>
              <a:gd name="connsiteX252" fmla="*/ 1791369 w 5498207"/>
              <a:gd name="connsiteY252" fmla="*/ 3849260 h 4545665"/>
              <a:gd name="connsiteX253" fmla="*/ 1760639 w 5498207"/>
              <a:gd name="connsiteY253" fmla="*/ 3869022 h 4545665"/>
              <a:gd name="connsiteX254" fmla="*/ 1738689 w 5498207"/>
              <a:gd name="connsiteY254" fmla="*/ 3904155 h 4545665"/>
              <a:gd name="connsiteX255" fmla="*/ 1732104 w 5498207"/>
              <a:gd name="connsiteY255" fmla="*/ 3945875 h 4545665"/>
              <a:gd name="connsiteX256" fmla="*/ 1740884 w 5498207"/>
              <a:gd name="connsiteY256" fmla="*/ 3967833 h 4545665"/>
              <a:gd name="connsiteX257" fmla="*/ 1756249 w 5498207"/>
              <a:gd name="connsiteY257" fmla="*/ 4024923 h 4545665"/>
              <a:gd name="connsiteX258" fmla="*/ 1723324 w 5498207"/>
              <a:gd name="connsiteY258" fmla="*/ 3987595 h 4545665"/>
              <a:gd name="connsiteX259" fmla="*/ 1701374 w 5498207"/>
              <a:gd name="connsiteY259" fmla="*/ 3965637 h 4545665"/>
              <a:gd name="connsiteX260" fmla="*/ 1688204 w 5498207"/>
              <a:gd name="connsiteY260" fmla="*/ 3963441 h 4545665"/>
              <a:gd name="connsiteX261" fmla="*/ 1644304 w 5498207"/>
              <a:gd name="connsiteY261" fmla="*/ 3923917 h 4545665"/>
              <a:gd name="connsiteX262" fmla="*/ 1593819 w 5498207"/>
              <a:gd name="connsiteY262" fmla="*/ 3906350 h 4545665"/>
              <a:gd name="connsiteX263" fmla="*/ 1571869 w 5498207"/>
              <a:gd name="connsiteY263" fmla="*/ 3888784 h 4545665"/>
              <a:gd name="connsiteX264" fmla="*/ 1484069 w 5498207"/>
              <a:gd name="connsiteY264" fmla="*/ 3811932 h 4545665"/>
              <a:gd name="connsiteX265" fmla="*/ 1468705 w 5498207"/>
              <a:gd name="connsiteY265" fmla="*/ 3811932 h 4545665"/>
              <a:gd name="connsiteX266" fmla="*/ 1468705 w 5498207"/>
              <a:gd name="connsiteY266" fmla="*/ 3822911 h 4545665"/>
              <a:gd name="connsiteX267" fmla="*/ 1549919 w 5498207"/>
              <a:gd name="connsiteY267" fmla="*/ 3928308 h 4545665"/>
              <a:gd name="connsiteX268" fmla="*/ 1563089 w 5498207"/>
              <a:gd name="connsiteY268" fmla="*/ 3952462 h 4545665"/>
              <a:gd name="connsiteX269" fmla="*/ 1536749 w 5498207"/>
              <a:gd name="connsiteY269" fmla="*/ 3983203 h 4545665"/>
              <a:gd name="connsiteX270" fmla="*/ 1512604 w 5498207"/>
              <a:gd name="connsiteY270" fmla="*/ 3967833 h 4545665"/>
              <a:gd name="connsiteX271" fmla="*/ 1495044 w 5498207"/>
              <a:gd name="connsiteY271" fmla="*/ 3952462 h 4545665"/>
              <a:gd name="connsiteX272" fmla="*/ 1481874 w 5498207"/>
              <a:gd name="connsiteY272" fmla="*/ 3932700 h 4545665"/>
              <a:gd name="connsiteX273" fmla="*/ 1448950 w 5498207"/>
              <a:gd name="connsiteY273" fmla="*/ 3866826 h 4545665"/>
              <a:gd name="connsiteX274" fmla="*/ 1427000 w 5498207"/>
              <a:gd name="connsiteY274" fmla="*/ 3818519 h 4545665"/>
              <a:gd name="connsiteX275" fmla="*/ 1394075 w 5498207"/>
              <a:gd name="connsiteY275" fmla="*/ 3739471 h 4545665"/>
              <a:gd name="connsiteX276" fmla="*/ 1361150 w 5498207"/>
              <a:gd name="connsiteY276" fmla="*/ 3634073 h 4545665"/>
              <a:gd name="connsiteX277" fmla="*/ 1334810 w 5498207"/>
              <a:gd name="connsiteY277" fmla="*/ 3605528 h 4545665"/>
              <a:gd name="connsiteX278" fmla="*/ 1317250 w 5498207"/>
              <a:gd name="connsiteY278" fmla="*/ 3587961 h 4545665"/>
              <a:gd name="connsiteX279" fmla="*/ 1295300 w 5498207"/>
              <a:gd name="connsiteY279" fmla="*/ 3552829 h 4545665"/>
              <a:gd name="connsiteX280" fmla="*/ 1273350 w 5498207"/>
              <a:gd name="connsiteY280" fmla="*/ 3671401 h 4545665"/>
              <a:gd name="connsiteX281" fmla="*/ 1293105 w 5498207"/>
              <a:gd name="connsiteY281" fmla="*/ 3704338 h 4545665"/>
              <a:gd name="connsiteX282" fmla="*/ 1308470 w 5498207"/>
              <a:gd name="connsiteY282" fmla="*/ 3759233 h 4545665"/>
              <a:gd name="connsiteX283" fmla="*/ 1308470 w 5498207"/>
              <a:gd name="connsiteY283" fmla="*/ 3800953 h 4545665"/>
              <a:gd name="connsiteX284" fmla="*/ 1262375 w 5498207"/>
              <a:gd name="connsiteY284" fmla="*/ 3759233 h 4545665"/>
              <a:gd name="connsiteX285" fmla="*/ 1233840 w 5498207"/>
              <a:gd name="connsiteY285" fmla="*/ 3721904 h 4545665"/>
              <a:gd name="connsiteX286" fmla="*/ 1216280 w 5498207"/>
              <a:gd name="connsiteY286" fmla="*/ 3699947 h 4545665"/>
              <a:gd name="connsiteX287" fmla="*/ 1194330 w 5498207"/>
              <a:gd name="connsiteY287" fmla="*/ 3649443 h 4545665"/>
              <a:gd name="connsiteX288" fmla="*/ 1178965 w 5498207"/>
              <a:gd name="connsiteY288" fmla="*/ 3596745 h 4545665"/>
              <a:gd name="connsiteX289" fmla="*/ 1157015 w 5498207"/>
              <a:gd name="connsiteY289" fmla="*/ 3570395 h 4545665"/>
              <a:gd name="connsiteX290" fmla="*/ 1135065 w 5498207"/>
              <a:gd name="connsiteY290" fmla="*/ 3519892 h 4545665"/>
              <a:gd name="connsiteX291" fmla="*/ 1167990 w 5498207"/>
              <a:gd name="connsiteY291" fmla="*/ 3515501 h 4545665"/>
              <a:gd name="connsiteX292" fmla="*/ 1185550 w 5498207"/>
              <a:gd name="connsiteY292" fmla="*/ 3478172 h 4545665"/>
              <a:gd name="connsiteX293" fmla="*/ 1196525 w 5498207"/>
              <a:gd name="connsiteY293" fmla="*/ 3451823 h 4545665"/>
              <a:gd name="connsiteX294" fmla="*/ 1211890 w 5498207"/>
              <a:gd name="connsiteY294" fmla="*/ 3443040 h 4545665"/>
              <a:gd name="connsiteX295" fmla="*/ 1196525 w 5498207"/>
              <a:gd name="connsiteY295" fmla="*/ 3436452 h 4545665"/>
              <a:gd name="connsiteX296" fmla="*/ 1185550 w 5498207"/>
              <a:gd name="connsiteY296" fmla="*/ 3414494 h 4545665"/>
              <a:gd name="connsiteX297" fmla="*/ 1200915 w 5498207"/>
              <a:gd name="connsiteY297" fmla="*/ 3394732 h 4545665"/>
              <a:gd name="connsiteX298" fmla="*/ 1238230 w 5498207"/>
              <a:gd name="connsiteY298" fmla="*/ 3355208 h 4545665"/>
              <a:gd name="connsiteX299" fmla="*/ 1242620 w 5498207"/>
              <a:gd name="connsiteY299" fmla="*/ 3333250 h 4545665"/>
              <a:gd name="connsiteX300" fmla="*/ 1167990 w 5498207"/>
              <a:gd name="connsiteY300" fmla="*/ 3383753 h 4545665"/>
              <a:gd name="connsiteX301" fmla="*/ 1159210 w 5498207"/>
              <a:gd name="connsiteY301" fmla="*/ 3392536 h 4545665"/>
              <a:gd name="connsiteX302" fmla="*/ 1143845 w 5498207"/>
              <a:gd name="connsiteY302" fmla="*/ 3392536 h 4545665"/>
              <a:gd name="connsiteX303" fmla="*/ 1143845 w 5498207"/>
              <a:gd name="connsiteY303" fmla="*/ 3379362 h 4545665"/>
              <a:gd name="connsiteX304" fmla="*/ 1187745 w 5498207"/>
              <a:gd name="connsiteY304" fmla="*/ 3337642 h 4545665"/>
              <a:gd name="connsiteX305" fmla="*/ 1203110 w 5498207"/>
              <a:gd name="connsiteY305" fmla="*/ 3282747 h 4545665"/>
              <a:gd name="connsiteX306" fmla="*/ 1174575 w 5498207"/>
              <a:gd name="connsiteY306" fmla="*/ 3245419 h 4545665"/>
              <a:gd name="connsiteX307" fmla="*/ 1141650 w 5498207"/>
              <a:gd name="connsiteY307" fmla="*/ 3227853 h 4545665"/>
              <a:gd name="connsiteX308" fmla="*/ 1110920 w 5498207"/>
              <a:gd name="connsiteY308" fmla="*/ 3151000 h 4545665"/>
              <a:gd name="connsiteX309" fmla="*/ 1108725 w 5498207"/>
              <a:gd name="connsiteY309" fmla="*/ 3074148 h 4545665"/>
              <a:gd name="connsiteX310" fmla="*/ 1067020 w 5498207"/>
              <a:gd name="connsiteY310" fmla="*/ 3025840 h 4545665"/>
              <a:gd name="connsiteX311" fmla="*/ 1025315 w 5498207"/>
              <a:gd name="connsiteY311" fmla="*/ 2990708 h 4545665"/>
              <a:gd name="connsiteX312" fmla="*/ 1018730 w 5498207"/>
              <a:gd name="connsiteY312" fmla="*/ 2977533 h 4545665"/>
              <a:gd name="connsiteX313" fmla="*/ 1022125 w 5498207"/>
              <a:gd name="connsiteY313" fmla="*/ 2945268 h 4545665"/>
              <a:gd name="connsiteX314" fmla="*/ 0 w 5498207"/>
              <a:gd name="connsiteY314" fmla="*/ 1923143 h 45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5498207" h="4545665">
                <a:moveTo>
                  <a:pt x="1923143" y="0"/>
                </a:moveTo>
                <a:lnTo>
                  <a:pt x="3371680" y="1448537"/>
                </a:lnTo>
                <a:lnTo>
                  <a:pt x="3393443" y="1454481"/>
                </a:lnTo>
                <a:cubicBezTo>
                  <a:pt x="3409082" y="1455304"/>
                  <a:pt x="3425545" y="1450363"/>
                  <a:pt x="3442007" y="1444874"/>
                </a:cubicBezTo>
                <a:cubicBezTo>
                  <a:pt x="3455177" y="1440482"/>
                  <a:pt x="3468347" y="1431699"/>
                  <a:pt x="3468347" y="1420720"/>
                </a:cubicBezTo>
                <a:cubicBezTo>
                  <a:pt x="3468347" y="1405350"/>
                  <a:pt x="3488102" y="1394371"/>
                  <a:pt x="3474932" y="1376805"/>
                </a:cubicBezTo>
                <a:cubicBezTo>
                  <a:pt x="3466152" y="1365826"/>
                  <a:pt x="3463957" y="1354847"/>
                  <a:pt x="3474932" y="1348259"/>
                </a:cubicBezTo>
                <a:cubicBezTo>
                  <a:pt x="3488102" y="1337280"/>
                  <a:pt x="3503467" y="1326302"/>
                  <a:pt x="3516637" y="1332889"/>
                </a:cubicBezTo>
                <a:cubicBezTo>
                  <a:pt x="3529807" y="1339476"/>
                  <a:pt x="3551757" y="1341672"/>
                  <a:pt x="3549562" y="1365826"/>
                </a:cubicBezTo>
                <a:cubicBezTo>
                  <a:pt x="3547367" y="1376805"/>
                  <a:pt x="3556147" y="1383392"/>
                  <a:pt x="3569317" y="1383392"/>
                </a:cubicBezTo>
                <a:cubicBezTo>
                  <a:pt x="3580292" y="1385588"/>
                  <a:pt x="3589072" y="1379000"/>
                  <a:pt x="3591267" y="1368021"/>
                </a:cubicBezTo>
                <a:cubicBezTo>
                  <a:pt x="3597852" y="1350455"/>
                  <a:pt x="3606632" y="1330693"/>
                  <a:pt x="3608827" y="1310931"/>
                </a:cubicBezTo>
                <a:cubicBezTo>
                  <a:pt x="3611022" y="1297756"/>
                  <a:pt x="3617607" y="1299952"/>
                  <a:pt x="3621997" y="1293365"/>
                </a:cubicBezTo>
                <a:cubicBezTo>
                  <a:pt x="3632972" y="1282386"/>
                  <a:pt x="3637362" y="1295560"/>
                  <a:pt x="3643947" y="1295560"/>
                </a:cubicBezTo>
                <a:cubicBezTo>
                  <a:pt x="3657117" y="1297756"/>
                  <a:pt x="3665897" y="1308735"/>
                  <a:pt x="3668092" y="1317518"/>
                </a:cubicBezTo>
                <a:cubicBezTo>
                  <a:pt x="3672482" y="1337280"/>
                  <a:pt x="3690042" y="1339476"/>
                  <a:pt x="3703212" y="1348259"/>
                </a:cubicBezTo>
                <a:cubicBezTo>
                  <a:pt x="3720772" y="1335085"/>
                  <a:pt x="3747112" y="1339476"/>
                  <a:pt x="3758087" y="1315323"/>
                </a:cubicBezTo>
                <a:cubicBezTo>
                  <a:pt x="3769062" y="1295560"/>
                  <a:pt x="3782232" y="1275798"/>
                  <a:pt x="3793207" y="1256036"/>
                </a:cubicBezTo>
                <a:cubicBezTo>
                  <a:pt x="3799792" y="1242862"/>
                  <a:pt x="3810767" y="1240666"/>
                  <a:pt x="3819547" y="1247253"/>
                </a:cubicBezTo>
                <a:cubicBezTo>
                  <a:pt x="3841497" y="1262624"/>
                  <a:pt x="3850277" y="1288973"/>
                  <a:pt x="3843692" y="1321910"/>
                </a:cubicBezTo>
                <a:cubicBezTo>
                  <a:pt x="3843692" y="1324106"/>
                  <a:pt x="3839302" y="1326302"/>
                  <a:pt x="3839302" y="1328497"/>
                </a:cubicBezTo>
                <a:cubicBezTo>
                  <a:pt x="3839302" y="1332889"/>
                  <a:pt x="3876617" y="1343868"/>
                  <a:pt x="3883202" y="1341672"/>
                </a:cubicBezTo>
                <a:cubicBezTo>
                  <a:pt x="3898567" y="1339476"/>
                  <a:pt x="3911737" y="1337280"/>
                  <a:pt x="3920517" y="1324106"/>
                </a:cubicBezTo>
                <a:cubicBezTo>
                  <a:pt x="3922712" y="1321910"/>
                  <a:pt x="3924907" y="1319714"/>
                  <a:pt x="3927102" y="1317518"/>
                </a:cubicBezTo>
                <a:cubicBezTo>
                  <a:pt x="3955637" y="1291169"/>
                  <a:pt x="3966612" y="1288973"/>
                  <a:pt x="3999536" y="1313127"/>
                </a:cubicBezTo>
                <a:cubicBezTo>
                  <a:pt x="4019292" y="1326302"/>
                  <a:pt x="4023682" y="1326302"/>
                  <a:pt x="4041242" y="1308735"/>
                </a:cubicBezTo>
                <a:cubicBezTo>
                  <a:pt x="4056606" y="1293365"/>
                  <a:pt x="4058802" y="1271407"/>
                  <a:pt x="4065386" y="1251645"/>
                </a:cubicBezTo>
                <a:cubicBezTo>
                  <a:pt x="4078556" y="1214316"/>
                  <a:pt x="4087336" y="1174792"/>
                  <a:pt x="4102702" y="1135268"/>
                </a:cubicBezTo>
                <a:cubicBezTo>
                  <a:pt x="4109286" y="1117702"/>
                  <a:pt x="4120262" y="1097940"/>
                  <a:pt x="4135626" y="1084765"/>
                </a:cubicBezTo>
                <a:cubicBezTo>
                  <a:pt x="4148796" y="1069394"/>
                  <a:pt x="4166356" y="1062807"/>
                  <a:pt x="4192696" y="1071590"/>
                </a:cubicBezTo>
                <a:cubicBezTo>
                  <a:pt x="4168552" y="1093548"/>
                  <a:pt x="4190502" y="1124289"/>
                  <a:pt x="4170746" y="1146247"/>
                </a:cubicBezTo>
                <a:cubicBezTo>
                  <a:pt x="4172942" y="1179184"/>
                  <a:pt x="4155382" y="1205533"/>
                  <a:pt x="4148796" y="1234078"/>
                </a:cubicBezTo>
                <a:cubicBezTo>
                  <a:pt x="4144406" y="1262624"/>
                  <a:pt x="4135626" y="1293365"/>
                  <a:pt x="4124652" y="1319714"/>
                </a:cubicBezTo>
                <a:cubicBezTo>
                  <a:pt x="4104896" y="1363630"/>
                  <a:pt x="4144406" y="1389979"/>
                  <a:pt x="4179526" y="1383392"/>
                </a:cubicBezTo>
                <a:cubicBezTo>
                  <a:pt x="4186112" y="1383392"/>
                  <a:pt x="4190502" y="1379000"/>
                  <a:pt x="4192696" y="1374609"/>
                </a:cubicBezTo>
                <a:cubicBezTo>
                  <a:pt x="4197086" y="1370217"/>
                  <a:pt x="4197086" y="1363630"/>
                  <a:pt x="4199282" y="1359238"/>
                </a:cubicBezTo>
                <a:cubicBezTo>
                  <a:pt x="4212451" y="1346064"/>
                  <a:pt x="4227816" y="1337280"/>
                  <a:pt x="4243181" y="1341672"/>
                </a:cubicBezTo>
                <a:cubicBezTo>
                  <a:pt x="4260741" y="1346064"/>
                  <a:pt x="4262936" y="1363630"/>
                  <a:pt x="4267326" y="1376805"/>
                </a:cubicBezTo>
                <a:cubicBezTo>
                  <a:pt x="4269521" y="1383392"/>
                  <a:pt x="4267326" y="1389979"/>
                  <a:pt x="4267326" y="1394371"/>
                </a:cubicBezTo>
                <a:cubicBezTo>
                  <a:pt x="4269521" y="1438287"/>
                  <a:pt x="4293666" y="1471223"/>
                  <a:pt x="4333176" y="1480007"/>
                </a:cubicBezTo>
                <a:cubicBezTo>
                  <a:pt x="4341956" y="1482202"/>
                  <a:pt x="4352931" y="1482202"/>
                  <a:pt x="4363906" y="1477811"/>
                </a:cubicBezTo>
                <a:cubicBezTo>
                  <a:pt x="4392441" y="1464636"/>
                  <a:pt x="4425366" y="1469028"/>
                  <a:pt x="4456096" y="1455853"/>
                </a:cubicBezTo>
                <a:cubicBezTo>
                  <a:pt x="4460486" y="1453657"/>
                  <a:pt x="4471461" y="1460244"/>
                  <a:pt x="4475851" y="1464636"/>
                </a:cubicBezTo>
                <a:cubicBezTo>
                  <a:pt x="4484631" y="1473419"/>
                  <a:pt x="4493411" y="1482202"/>
                  <a:pt x="4499996" y="1495377"/>
                </a:cubicBezTo>
                <a:cubicBezTo>
                  <a:pt x="4504386" y="1508552"/>
                  <a:pt x="4513166" y="1508552"/>
                  <a:pt x="4526336" y="1499769"/>
                </a:cubicBezTo>
                <a:cubicBezTo>
                  <a:pt x="4528531" y="1497573"/>
                  <a:pt x="4530726" y="1493181"/>
                  <a:pt x="4535116" y="1490985"/>
                </a:cubicBezTo>
                <a:cubicBezTo>
                  <a:pt x="4541701" y="1488790"/>
                  <a:pt x="4550481" y="1486594"/>
                  <a:pt x="4554871" y="1490985"/>
                </a:cubicBezTo>
                <a:cubicBezTo>
                  <a:pt x="4561456" y="1499769"/>
                  <a:pt x="4554871" y="1504160"/>
                  <a:pt x="4550481" y="1510748"/>
                </a:cubicBezTo>
                <a:cubicBezTo>
                  <a:pt x="4535116" y="1528314"/>
                  <a:pt x="4510971" y="1539293"/>
                  <a:pt x="4504386" y="1565642"/>
                </a:cubicBezTo>
                <a:cubicBezTo>
                  <a:pt x="4502191" y="1574425"/>
                  <a:pt x="4504386" y="1585404"/>
                  <a:pt x="4510971" y="1585404"/>
                </a:cubicBezTo>
                <a:cubicBezTo>
                  <a:pt x="4521946" y="1585404"/>
                  <a:pt x="4532921" y="1587600"/>
                  <a:pt x="4543896" y="1581013"/>
                </a:cubicBezTo>
                <a:cubicBezTo>
                  <a:pt x="4552676" y="1574425"/>
                  <a:pt x="4570236" y="1572230"/>
                  <a:pt x="4579016" y="1585404"/>
                </a:cubicBezTo>
                <a:cubicBezTo>
                  <a:pt x="4587796" y="1600775"/>
                  <a:pt x="4598771" y="1616145"/>
                  <a:pt x="4592186" y="1635907"/>
                </a:cubicBezTo>
                <a:cubicBezTo>
                  <a:pt x="4589991" y="1638103"/>
                  <a:pt x="4579016" y="1638103"/>
                  <a:pt x="4576821" y="1642495"/>
                </a:cubicBezTo>
                <a:cubicBezTo>
                  <a:pt x="4574626" y="1653474"/>
                  <a:pt x="4572431" y="1666648"/>
                  <a:pt x="4583406" y="1677627"/>
                </a:cubicBezTo>
                <a:cubicBezTo>
                  <a:pt x="4611941" y="1703977"/>
                  <a:pt x="4633891" y="1736914"/>
                  <a:pt x="4658036" y="1769850"/>
                </a:cubicBezTo>
                <a:cubicBezTo>
                  <a:pt x="4673401" y="1789612"/>
                  <a:pt x="4697546" y="1794004"/>
                  <a:pt x="4723886" y="1785221"/>
                </a:cubicBezTo>
                <a:cubicBezTo>
                  <a:pt x="4756811" y="1774242"/>
                  <a:pt x="4756811" y="1776438"/>
                  <a:pt x="4772176" y="1804983"/>
                </a:cubicBezTo>
                <a:cubicBezTo>
                  <a:pt x="4778761" y="1818158"/>
                  <a:pt x="4783151" y="1824745"/>
                  <a:pt x="4763396" y="1835724"/>
                </a:cubicBezTo>
                <a:cubicBezTo>
                  <a:pt x="4734861" y="1851094"/>
                  <a:pt x="4723886" y="1879640"/>
                  <a:pt x="4723886" y="1914772"/>
                </a:cubicBezTo>
                <a:cubicBezTo>
                  <a:pt x="4723886" y="1958688"/>
                  <a:pt x="4739251" y="1993821"/>
                  <a:pt x="4765591" y="2026757"/>
                </a:cubicBezTo>
                <a:cubicBezTo>
                  <a:pt x="4769981" y="2033345"/>
                  <a:pt x="4774371" y="2037736"/>
                  <a:pt x="4785346" y="2031149"/>
                </a:cubicBezTo>
                <a:cubicBezTo>
                  <a:pt x="4802906" y="2020170"/>
                  <a:pt x="4822661" y="2024562"/>
                  <a:pt x="4840221" y="2026757"/>
                </a:cubicBezTo>
                <a:cubicBezTo>
                  <a:pt x="4864366" y="2028953"/>
                  <a:pt x="4884121" y="2064086"/>
                  <a:pt x="4873146" y="2088239"/>
                </a:cubicBezTo>
                <a:cubicBezTo>
                  <a:pt x="4862171" y="2112393"/>
                  <a:pt x="4853391" y="2136547"/>
                  <a:pt x="4835831" y="2156309"/>
                </a:cubicBezTo>
                <a:cubicBezTo>
                  <a:pt x="4829246" y="2162896"/>
                  <a:pt x="4824856" y="2167288"/>
                  <a:pt x="4816076" y="2158505"/>
                </a:cubicBezTo>
                <a:cubicBezTo>
                  <a:pt x="4809491" y="2151917"/>
                  <a:pt x="4800711" y="2160700"/>
                  <a:pt x="4798516" y="2167288"/>
                </a:cubicBezTo>
                <a:cubicBezTo>
                  <a:pt x="4794126" y="2176071"/>
                  <a:pt x="4785346" y="2184854"/>
                  <a:pt x="4780956" y="2193637"/>
                </a:cubicBezTo>
                <a:cubicBezTo>
                  <a:pt x="4778761" y="2202420"/>
                  <a:pt x="4785346" y="2213399"/>
                  <a:pt x="4787541" y="2224378"/>
                </a:cubicBezTo>
                <a:cubicBezTo>
                  <a:pt x="4794126" y="2261707"/>
                  <a:pt x="4800711" y="2299035"/>
                  <a:pt x="4833636" y="2323189"/>
                </a:cubicBezTo>
                <a:cubicBezTo>
                  <a:pt x="4840221" y="2329776"/>
                  <a:pt x="4846806" y="2334168"/>
                  <a:pt x="4855586" y="2331972"/>
                </a:cubicBezTo>
                <a:cubicBezTo>
                  <a:pt x="4864366" y="2331972"/>
                  <a:pt x="4866561" y="2340755"/>
                  <a:pt x="4873146" y="2345146"/>
                </a:cubicBezTo>
                <a:cubicBezTo>
                  <a:pt x="4857781" y="2369300"/>
                  <a:pt x="4833636" y="2378083"/>
                  <a:pt x="4807296" y="2384671"/>
                </a:cubicBezTo>
                <a:cubicBezTo>
                  <a:pt x="4785346" y="2391258"/>
                  <a:pt x="4778761" y="2402237"/>
                  <a:pt x="4776566" y="2424195"/>
                </a:cubicBezTo>
                <a:cubicBezTo>
                  <a:pt x="4776566" y="2426391"/>
                  <a:pt x="4776566" y="2426391"/>
                  <a:pt x="4776566" y="2428586"/>
                </a:cubicBezTo>
                <a:cubicBezTo>
                  <a:pt x="4776566" y="2465915"/>
                  <a:pt x="4776566" y="2468110"/>
                  <a:pt x="4816076" y="2472502"/>
                </a:cubicBezTo>
                <a:cubicBezTo>
                  <a:pt x="4842416" y="2476894"/>
                  <a:pt x="4857781" y="2492264"/>
                  <a:pt x="4864366" y="2516418"/>
                </a:cubicBezTo>
                <a:cubicBezTo>
                  <a:pt x="4866561" y="2523005"/>
                  <a:pt x="4866561" y="2531788"/>
                  <a:pt x="4864366" y="2538376"/>
                </a:cubicBezTo>
                <a:cubicBezTo>
                  <a:pt x="4862171" y="2547159"/>
                  <a:pt x="4851196" y="2540571"/>
                  <a:pt x="4846806" y="2542767"/>
                </a:cubicBezTo>
                <a:cubicBezTo>
                  <a:pt x="4824856" y="2553746"/>
                  <a:pt x="4802906" y="2562529"/>
                  <a:pt x="4778761" y="2560334"/>
                </a:cubicBezTo>
                <a:cubicBezTo>
                  <a:pt x="4772176" y="2560334"/>
                  <a:pt x="4772176" y="2566921"/>
                  <a:pt x="4767786" y="2571312"/>
                </a:cubicBezTo>
                <a:cubicBezTo>
                  <a:pt x="4750226" y="2591075"/>
                  <a:pt x="4743641" y="2617424"/>
                  <a:pt x="4726081" y="2637186"/>
                </a:cubicBezTo>
                <a:cubicBezTo>
                  <a:pt x="4719496" y="2645969"/>
                  <a:pt x="4712911" y="2659144"/>
                  <a:pt x="4706326" y="2663535"/>
                </a:cubicBezTo>
                <a:cubicBezTo>
                  <a:pt x="4684376" y="2674514"/>
                  <a:pt x="4695351" y="2692081"/>
                  <a:pt x="4699741" y="2700864"/>
                </a:cubicBezTo>
                <a:cubicBezTo>
                  <a:pt x="4708521" y="2720626"/>
                  <a:pt x="4723886" y="2738192"/>
                  <a:pt x="4748031" y="2744780"/>
                </a:cubicBezTo>
                <a:cubicBezTo>
                  <a:pt x="4769981" y="2751367"/>
                  <a:pt x="4791931" y="2760150"/>
                  <a:pt x="4813881" y="2766737"/>
                </a:cubicBezTo>
                <a:cubicBezTo>
                  <a:pt x="4835831" y="2773325"/>
                  <a:pt x="4855586" y="2777716"/>
                  <a:pt x="4875341" y="2757954"/>
                </a:cubicBezTo>
                <a:cubicBezTo>
                  <a:pt x="4884121" y="2751367"/>
                  <a:pt x="4892901" y="2742584"/>
                  <a:pt x="4903876" y="2740388"/>
                </a:cubicBezTo>
                <a:cubicBezTo>
                  <a:pt x="4928020" y="2729409"/>
                  <a:pt x="4938996" y="2709647"/>
                  <a:pt x="4952166" y="2689885"/>
                </a:cubicBezTo>
                <a:cubicBezTo>
                  <a:pt x="4971920" y="2654752"/>
                  <a:pt x="4996066" y="2621816"/>
                  <a:pt x="5033380" y="2604249"/>
                </a:cubicBezTo>
                <a:cubicBezTo>
                  <a:pt x="5068500" y="2591075"/>
                  <a:pt x="5103620" y="2573508"/>
                  <a:pt x="5138740" y="2562529"/>
                </a:cubicBezTo>
                <a:cubicBezTo>
                  <a:pt x="5189226" y="2544963"/>
                  <a:pt x="5198006" y="2540571"/>
                  <a:pt x="5224346" y="2514222"/>
                </a:cubicBezTo>
                <a:cubicBezTo>
                  <a:pt x="5226540" y="2512026"/>
                  <a:pt x="5228736" y="2507635"/>
                  <a:pt x="5230930" y="2507635"/>
                </a:cubicBezTo>
                <a:cubicBezTo>
                  <a:pt x="5268245" y="2514222"/>
                  <a:pt x="5290195" y="2481285"/>
                  <a:pt x="5318730" y="2470306"/>
                </a:cubicBezTo>
                <a:cubicBezTo>
                  <a:pt x="5356045" y="2454936"/>
                  <a:pt x="5391165" y="2443957"/>
                  <a:pt x="5428480" y="2448348"/>
                </a:cubicBezTo>
                <a:cubicBezTo>
                  <a:pt x="5452625" y="2450544"/>
                  <a:pt x="5472380" y="2461523"/>
                  <a:pt x="5489940" y="2479089"/>
                </a:cubicBezTo>
                <a:cubicBezTo>
                  <a:pt x="5492135" y="2481285"/>
                  <a:pt x="5496525" y="2485677"/>
                  <a:pt x="5496525" y="2490068"/>
                </a:cubicBezTo>
                <a:cubicBezTo>
                  <a:pt x="5500915" y="2516418"/>
                  <a:pt x="5496525" y="2542767"/>
                  <a:pt x="5485550" y="2566921"/>
                </a:cubicBezTo>
                <a:cubicBezTo>
                  <a:pt x="5476770" y="2588879"/>
                  <a:pt x="5459210" y="2602053"/>
                  <a:pt x="5435065" y="2613032"/>
                </a:cubicBezTo>
                <a:cubicBezTo>
                  <a:pt x="5419700" y="2621816"/>
                  <a:pt x="5408725" y="2626207"/>
                  <a:pt x="5388970" y="2617424"/>
                </a:cubicBezTo>
                <a:cubicBezTo>
                  <a:pt x="5371410" y="2608641"/>
                  <a:pt x="5349460" y="2613032"/>
                  <a:pt x="5329705" y="2615228"/>
                </a:cubicBezTo>
                <a:cubicBezTo>
                  <a:pt x="5323120" y="2615228"/>
                  <a:pt x="5318730" y="2619620"/>
                  <a:pt x="5316535" y="2624011"/>
                </a:cubicBezTo>
                <a:cubicBezTo>
                  <a:pt x="5301170" y="2639382"/>
                  <a:pt x="5285805" y="2648165"/>
                  <a:pt x="5263856" y="2650361"/>
                </a:cubicBezTo>
                <a:cubicBezTo>
                  <a:pt x="5246296" y="2650361"/>
                  <a:pt x="5233126" y="2663535"/>
                  <a:pt x="5215566" y="2670123"/>
                </a:cubicBezTo>
                <a:cubicBezTo>
                  <a:pt x="5191420" y="2683298"/>
                  <a:pt x="5129960" y="2698668"/>
                  <a:pt x="5105816" y="2700864"/>
                </a:cubicBezTo>
                <a:cubicBezTo>
                  <a:pt x="5066306" y="2705255"/>
                  <a:pt x="5035576" y="2727213"/>
                  <a:pt x="5000456" y="2744780"/>
                </a:cubicBezTo>
                <a:cubicBezTo>
                  <a:pt x="4976310" y="2757954"/>
                  <a:pt x="4958750" y="2782108"/>
                  <a:pt x="4934606" y="2795283"/>
                </a:cubicBezTo>
                <a:cubicBezTo>
                  <a:pt x="4923630" y="2801870"/>
                  <a:pt x="4912656" y="2810653"/>
                  <a:pt x="4903876" y="2815045"/>
                </a:cubicBezTo>
                <a:cubicBezTo>
                  <a:pt x="4857781" y="2834807"/>
                  <a:pt x="4818271" y="2861156"/>
                  <a:pt x="4778761" y="2887506"/>
                </a:cubicBezTo>
                <a:cubicBezTo>
                  <a:pt x="4765591" y="2898485"/>
                  <a:pt x="4723886" y="2911659"/>
                  <a:pt x="4710716" y="2911659"/>
                </a:cubicBezTo>
                <a:cubicBezTo>
                  <a:pt x="4699741" y="2913855"/>
                  <a:pt x="4690961" y="2911659"/>
                  <a:pt x="4684376" y="2902876"/>
                </a:cubicBezTo>
                <a:cubicBezTo>
                  <a:pt x="4675596" y="2891897"/>
                  <a:pt x="4669011" y="2898485"/>
                  <a:pt x="4660231" y="2900680"/>
                </a:cubicBezTo>
                <a:cubicBezTo>
                  <a:pt x="4644866" y="2905072"/>
                  <a:pt x="4644866" y="2911659"/>
                  <a:pt x="4644866" y="2922638"/>
                </a:cubicBezTo>
                <a:cubicBezTo>
                  <a:pt x="4644866" y="2931421"/>
                  <a:pt x="4644866" y="2940205"/>
                  <a:pt x="4658036" y="2940205"/>
                </a:cubicBezTo>
                <a:cubicBezTo>
                  <a:pt x="4664621" y="2940205"/>
                  <a:pt x="4669011" y="2948988"/>
                  <a:pt x="4675596" y="2946792"/>
                </a:cubicBezTo>
                <a:cubicBezTo>
                  <a:pt x="4693156" y="2946792"/>
                  <a:pt x="4697546" y="2962162"/>
                  <a:pt x="4706326" y="2968750"/>
                </a:cubicBezTo>
                <a:cubicBezTo>
                  <a:pt x="4701936" y="2999491"/>
                  <a:pt x="4728276" y="2999491"/>
                  <a:pt x="4745836" y="3008274"/>
                </a:cubicBezTo>
                <a:cubicBezTo>
                  <a:pt x="4800711" y="3036819"/>
                  <a:pt x="4857781" y="3052190"/>
                  <a:pt x="4914850" y="3069756"/>
                </a:cubicBezTo>
                <a:cubicBezTo>
                  <a:pt x="4925826" y="3074148"/>
                  <a:pt x="4938996" y="3078539"/>
                  <a:pt x="4952166" y="3082931"/>
                </a:cubicBezTo>
                <a:cubicBezTo>
                  <a:pt x="4969726" y="3089518"/>
                  <a:pt x="4989480" y="3093910"/>
                  <a:pt x="5002650" y="3076343"/>
                </a:cubicBezTo>
                <a:cubicBezTo>
                  <a:pt x="5011430" y="3067560"/>
                  <a:pt x="5022406" y="3069756"/>
                  <a:pt x="5031186" y="3071952"/>
                </a:cubicBezTo>
                <a:cubicBezTo>
                  <a:pt x="5042160" y="3071952"/>
                  <a:pt x="5050940" y="3082931"/>
                  <a:pt x="5061916" y="3080735"/>
                </a:cubicBezTo>
                <a:cubicBezTo>
                  <a:pt x="5066306" y="3080735"/>
                  <a:pt x="5075086" y="3089518"/>
                  <a:pt x="5075086" y="3096105"/>
                </a:cubicBezTo>
                <a:cubicBezTo>
                  <a:pt x="5081670" y="3131238"/>
                  <a:pt x="5064110" y="3188328"/>
                  <a:pt x="5018016" y="3212482"/>
                </a:cubicBezTo>
                <a:cubicBezTo>
                  <a:pt x="4993870" y="3225657"/>
                  <a:pt x="4978506" y="3230048"/>
                  <a:pt x="4956556" y="3212482"/>
                </a:cubicBezTo>
                <a:cubicBezTo>
                  <a:pt x="4941190" y="3199307"/>
                  <a:pt x="4921436" y="3190524"/>
                  <a:pt x="4906071" y="3177349"/>
                </a:cubicBezTo>
                <a:cubicBezTo>
                  <a:pt x="4890706" y="3166370"/>
                  <a:pt x="4875341" y="3148804"/>
                  <a:pt x="4851196" y="3166370"/>
                </a:cubicBezTo>
                <a:cubicBezTo>
                  <a:pt x="4835831" y="3175154"/>
                  <a:pt x="4807296" y="3155392"/>
                  <a:pt x="4794126" y="3137825"/>
                </a:cubicBezTo>
                <a:cubicBezTo>
                  <a:pt x="4783151" y="3120259"/>
                  <a:pt x="4778761" y="3098301"/>
                  <a:pt x="4761201" y="3085126"/>
                </a:cubicBezTo>
                <a:cubicBezTo>
                  <a:pt x="4745836" y="3069756"/>
                  <a:pt x="4732666" y="3056581"/>
                  <a:pt x="4708521" y="3060973"/>
                </a:cubicBezTo>
                <a:cubicBezTo>
                  <a:pt x="4704131" y="3063169"/>
                  <a:pt x="4695351" y="3063169"/>
                  <a:pt x="4693156" y="3058777"/>
                </a:cubicBezTo>
                <a:cubicBezTo>
                  <a:pt x="4664621" y="3032428"/>
                  <a:pt x="4642671" y="3054385"/>
                  <a:pt x="4620721" y="3065364"/>
                </a:cubicBezTo>
                <a:cubicBezTo>
                  <a:pt x="4600966" y="3078539"/>
                  <a:pt x="4583406" y="3080735"/>
                  <a:pt x="4565846" y="3065364"/>
                </a:cubicBezTo>
                <a:cubicBezTo>
                  <a:pt x="4552676" y="3056581"/>
                  <a:pt x="4532921" y="3054385"/>
                  <a:pt x="4524141" y="3039015"/>
                </a:cubicBezTo>
                <a:cubicBezTo>
                  <a:pt x="4517556" y="3032428"/>
                  <a:pt x="4510971" y="3034623"/>
                  <a:pt x="4502191" y="3034623"/>
                </a:cubicBezTo>
                <a:cubicBezTo>
                  <a:pt x="4493411" y="3036819"/>
                  <a:pt x="4491216" y="3032428"/>
                  <a:pt x="4486826" y="3023644"/>
                </a:cubicBezTo>
                <a:cubicBezTo>
                  <a:pt x="4478046" y="3003882"/>
                  <a:pt x="4462681" y="3006078"/>
                  <a:pt x="4447316" y="3017057"/>
                </a:cubicBezTo>
                <a:cubicBezTo>
                  <a:pt x="4427561" y="3032428"/>
                  <a:pt x="4418781" y="3054385"/>
                  <a:pt x="4407806" y="3076343"/>
                </a:cubicBezTo>
                <a:cubicBezTo>
                  <a:pt x="4396831" y="3100497"/>
                  <a:pt x="4394636" y="3100497"/>
                  <a:pt x="4372686" y="3087322"/>
                </a:cubicBezTo>
                <a:cubicBezTo>
                  <a:pt x="4370491" y="3087322"/>
                  <a:pt x="4366101" y="3087322"/>
                  <a:pt x="4366101" y="3085126"/>
                </a:cubicBezTo>
                <a:cubicBezTo>
                  <a:pt x="4359516" y="3071952"/>
                  <a:pt x="4344151" y="3065364"/>
                  <a:pt x="4335371" y="3065364"/>
                </a:cubicBezTo>
                <a:cubicBezTo>
                  <a:pt x="4324396" y="3063169"/>
                  <a:pt x="4311226" y="3076343"/>
                  <a:pt x="4302446" y="3085126"/>
                </a:cubicBezTo>
                <a:cubicBezTo>
                  <a:pt x="4291471" y="3093910"/>
                  <a:pt x="4278301" y="3102693"/>
                  <a:pt x="4273911" y="3113672"/>
                </a:cubicBezTo>
                <a:cubicBezTo>
                  <a:pt x="4262936" y="3148804"/>
                  <a:pt x="4236596" y="3142217"/>
                  <a:pt x="4210256" y="3140021"/>
                </a:cubicBezTo>
                <a:cubicBezTo>
                  <a:pt x="4205866" y="3140021"/>
                  <a:pt x="4203672" y="3131238"/>
                  <a:pt x="4194892" y="3137825"/>
                </a:cubicBezTo>
                <a:cubicBezTo>
                  <a:pt x="4161966" y="3164175"/>
                  <a:pt x="4135626" y="3197111"/>
                  <a:pt x="4089532" y="3201503"/>
                </a:cubicBezTo>
                <a:cubicBezTo>
                  <a:pt x="4071972" y="3223461"/>
                  <a:pt x="4043436" y="3225657"/>
                  <a:pt x="4023682" y="3247615"/>
                </a:cubicBezTo>
                <a:cubicBezTo>
                  <a:pt x="3990756" y="3282747"/>
                  <a:pt x="3990756" y="3282747"/>
                  <a:pt x="3938077" y="3289335"/>
                </a:cubicBezTo>
                <a:cubicBezTo>
                  <a:pt x="3927102" y="3291530"/>
                  <a:pt x="3924907" y="3293726"/>
                  <a:pt x="3924907" y="3302509"/>
                </a:cubicBezTo>
                <a:cubicBezTo>
                  <a:pt x="3927102" y="3322271"/>
                  <a:pt x="3916127" y="3339838"/>
                  <a:pt x="3907347" y="3357404"/>
                </a:cubicBezTo>
                <a:cubicBezTo>
                  <a:pt x="3905152" y="3361795"/>
                  <a:pt x="3907347" y="3366187"/>
                  <a:pt x="3900762" y="3368383"/>
                </a:cubicBezTo>
                <a:cubicBezTo>
                  <a:pt x="3861252" y="3381558"/>
                  <a:pt x="3841497" y="3416690"/>
                  <a:pt x="3821742" y="3447431"/>
                </a:cubicBezTo>
                <a:cubicBezTo>
                  <a:pt x="3817352" y="3451823"/>
                  <a:pt x="3817352" y="3458410"/>
                  <a:pt x="3810767" y="3456214"/>
                </a:cubicBezTo>
                <a:cubicBezTo>
                  <a:pt x="3766867" y="3454019"/>
                  <a:pt x="3736137" y="3484760"/>
                  <a:pt x="3703212" y="3506717"/>
                </a:cubicBezTo>
                <a:cubicBezTo>
                  <a:pt x="3670287" y="3530871"/>
                  <a:pt x="3639557" y="3559416"/>
                  <a:pt x="3604437" y="3581374"/>
                </a:cubicBezTo>
                <a:cubicBezTo>
                  <a:pt x="3586877" y="3592353"/>
                  <a:pt x="3573707" y="3609919"/>
                  <a:pt x="3560537" y="3625290"/>
                </a:cubicBezTo>
                <a:cubicBezTo>
                  <a:pt x="3553952" y="3629681"/>
                  <a:pt x="3556147" y="3636269"/>
                  <a:pt x="3560537" y="3640660"/>
                </a:cubicBezTo>
                <a:cubicBezTo>
                  <a:pt x="3562732" y="3642856"/>
                  <a:pt x="3564927" y="3645052"/>
                  <a:pt x="3564927" y="3647248"/>
                </a:cubicBezTo>
                <a:cubicBezTo>
                  <a:pt x="3575902" y="3688968"/>
                  <a:pt x="3575902" y="3688968"/>
                  <a:pt x="3545172" y="3717513"/>
                </a:cubicBezTo>
                <a:cubicBezTo>
                  <a:pt x="3532002" y="3730688"/>
                  <a:pt x="3523222" y="3754841"/>
                  <a:pt x="3494687" y="3748254"/>
                </a:cubicBezTo>
                <a:cubicBezTo>
                  <a:pt x="3507857" y="3759233"/>
                  <a:pt x="3521027" y="3750450"/>
                  <a:pt x="3529807" y="3757037"/>
                </a:cubicBezTo>
                <a:cubicBezTo>
                  <a:pt x="3542977" y="3761429"/>
                  <a:pt x="3551757" y="3770212"/>
                  <a:pt x="3562732" y="3754841"/>
                </a:cubicBezTo>
                <a:cubicBezTo>
                  <a:pt x="3564927" y="3754841"/>
                  <a:pt x="3571512" y="3757037"/>
                  <a:pt x="3573707" y="3761429"/>
                </a:cubicBezTo>
                <a:cubicBezTo>
                  <a:pt x="3586877" y="3772408"/>
                  <a:pt x="3602242" y="3778995"/>
                  <a:pt x="3617607" y="3785582"/>
                </a:cubicBezTo>
                <a:cubicBezTo>
                  <a:pt x="3652727" y="3796561"/>
                  <a:pt x="3674677" y="3825106"/>
                  <a:pt x="3698822" y="3851456"/>
                </a:cubicBezTo>
                <a:cubicBezTo>
                  <a:pt x="3714187" y="3866826"/>
                  <a:pt x="3720772" y="3888784"/>
                  <a:pt x="3711992" y="3912938"/>
                </a:cubicBezTo>
                <a:cubicBezTo>
                  <a:pt x="3703212" y="3937092"/>
                  <a:pt x="3694432" y="3963441"/>
                  <a:pt x="3670287" y="3978811"/>
                </a:cubicBezTo>
                <a:cubicBezTo>
                  <a:pt x="3665897" y="3983203"/>
                  <a:pt x="3665897" y="3987595"/>
                  <a:pt x="3668092" y="3994182"/>
                </a:cubicBezTo>
                <a:cubicBezTo>
                  <a:pt x="3670287" y="4020531"/>
                  <a:pt x="3681262" y="4044685"/>
                  <a:pt x="3679067" y="4068839"/>
                </a:cubicBezTo>
                <a:cubicBezTo>
                  <a:pt x="3679067" y="4110559"/>
                  <a:pt x="3659312" y="4143495"/>
                  <a:pt x="3624192" y="4169845"/>
                </a:cubicBezTo>
                <a:cubicBezTo>
                  <a:pt x="3606632" y="4180824"/>
                  <a:pt x="3593462" y="4196194"/>
                  <a:pt x="3571512" y="4193999"/>
                </a:cubicBezTo>
                <a:cubicBezTo>
                  <a:pt x="3536392" y="4191803"/>
                  <a:pt x="3499077" y="4202782"/>
                  <a:pt x="3463957" y="4178628"/>
                </a:cubicBezTo>
                <a:cubicBezTo>
                  <a:pt x="3420057" y="4147887"/>
                  <a:pt x="3387132" y="4112754"/>
                  <a:pt x="3389327" y="4055664"/>
                </a:cubicBezTo>
                <a:cubicBezTo>
                  <a:pt x="3389327" y="4051272"/>
                  <a:pt x="3391522" y="4044685"/>
                  <a:pt x="3389327" y="4038098"/>
                </a:cubicBezTo>
                <a:cubicBezTo>
                  <a:pt x="3387132" y="4027119"/>
                  <a:pt x="3384937" y="4013944"/>
                  <a:pt x="3378352" y="4005161"/>
                </a:cubicBezTo>
                <a:cubicBezTo>
                  <a:pt x="3373962" y="3998574"/>
                  <a:pt x="3358597" y="4000769"/>
                  <a:pt x="3349817" y="4000769"/>
                </a:cubicBezTo>
                <a:cubicBezTo>
                  <a:pt x="3312502" y="4005161"/>
                  <a:pt x="3279577" y="3985399"/>
                  <a:pt x="3242262" y="3991986"/>
                </a:cubicBezTo>
                <a:cubicBezTo>
                  <a:pt x="3235678" y="3994182"/>
                  <a:pt x="3229092" y="3989790"/>
                  <a:pt x="3224702" y="3996378"/>
                </a:cubicBezTo>
                <a:cubicBezTo>
                  <a:pt x="3222508" y="4007357"/>
                  <a:pt x="3242262" y="3994182"/>
                  <a:pt x="3237872" y="4009552"/>
                </a:cubicBezTo>
                <a:cubicBezTo>
                  <a:pt x="3231288" y="4027119"/>
                  <a:pt x="3237872" y="4033706"/>
                  <a:pt x="3248848" y="4027119"/>
                </a:cubicBezTo>
                <a:cubicBezTo>
                  <a:pt x="3268602" y="4016140"/>
                  <a:pt x="3288357" y="4020531"/>
                  <a:pt x="3308112" y="4018336"/>
                </a:cubicBezTo>
                <a:cubicBezTo>
                  <a:pt x="3316892" y="4018336"/>
                  <a:pt x="3321282" y="4020531"/>
                  <a:pt x="3319087" y="4031510"/>
                </a:cubicBezTo>
                <a:cubicBezTo>
                  <a:pt x="3319087" y="4038098"/>
                  <a:pt x="3321282" y="4044685"/>
                  <a:pt x="3310307" y="4046881"/>
                </a:cubicBezTo>
                <a:cubicBezTo>
                  <a:pt x="3286162" y="4049077"/>
                  <a:pt x="3262018" y="4064447"/>
                  <a:pt x="3237872" y="4046881"/>
                </a:cubicBezTo>
                <a:cubicBezTo>
                  <a:pt x="3231288" y="4042489"/>
                  <a:pt x="3215922" y="4053468"/>
                  <a:pt x="3213728" y="4060056"/>
                </a:cubicBezTo>
                <a:cubicBezTo>
                  <a:pt x="3207142" y="4092992"/>
                  <a:pt x="3220312" y="4125929"/>
                  <a:pt x="3253238" y="4141300"/>
                </a:cubicBezTo>
                <a:cubicBezTo>
                  <a:pt x="3279577" y="4152279"/>
                  <a:pt x="3305917" y="4165453"/>
                  <a:pt x="3325672" y="4187411"/>
                </a:cubicBezTo>
                <a:cubicBezTo>
                  <a:pt x="3332257" y="4193999"/>
                  <a:pt x="3338842" y="4198390"/>
                  <a:pt x="3347622" y="4189607"/>
                </a:cubicBezTo>
                <a:cubicBezTo>
                  <a:pt x="3354207" y="4180824"/>
                  <a:pt x="3356402" y="4196194"/>
                  <a:pt x="3362987" y="4196194"/>
                </a:cubicBezTo>
                <a:cubicBezTo>
                  <a:pt x="3369572" y="4193999"/>
                  <a:pt x="3384937" y="4191803"/>
                  <a:pt x="3380547" y="4204977"/>
                </a:cubicBezTo>
                <a:cubicBezTo>
                  <a:pt x="3378352" y="4213761"/>
                  <a:pt x="3371767" y="4222544"/>
                  <a:pt x="3358597" y="4220348"/>
                </a:cubicBezTo>
                <a:cubicBezTo>
                  <a:pt x="3352012" y="4220348"/>
                  <a:pt x="3347622" y="4215956"/>
                  <a:pt x="3343232" y="4213761"/>
                </a:cubicBezTo>
                <a:cubicBezTo>
                  <a:pt x="3303722" y="4200586"/>
                  <a:pt x="3270797" y="4174236"/>
                  <a:pt x="3231288" y="4154474"/>
                </a:cubicBezTo>
                <a:cubicBezTo>
                  <a:pt x="3226898" y="4152279"/>
                  <a:pt x="3222508" y="4150083"/>
                  <a:pt x="3215922" y="4147887"/>
                </a:cubicBezTo>
                <a:cubicBezTo>
                  <a:pt x="3191778" y="4136908"/>
                  <a:pt x="3172022" y="4150083"/>
                  <a:pt x="3169828" y="4176432"/>
                </a:cubicBezTo>
                <a:cubicBezTo>
                  <a:pt x="3169828" y="4185215"/>
                  <a:pt x="3169828" y="4196194"/>
                  <a:pt x="3169828" y="4207173"/>
                </a:cubicBezTo>
                <a:cubicBezTo>
                  <a:pt x="3169828" y="4215956"/>
                  <a:pt x="3169828" y="4226935"/>
                  <a:pt x="3169828" y="4240110"/>
                </a:cubicBezTo>
                <a:cubicBezTo>
                  <a:pt x="3150072" y="4240110"/>
                  <a:pt x="3128122" y="4233523"/>
                  <a:pt x="3112758" y="4240110"/>
                </a:cubicBezTo>
                <a:cubicBezTo>
                  <a:pt x="3095198" y="4248893"/>
                  <a:pt x="3084222" y="4268655"/>
                  <a:pt x="3068858" y="4284026"/>
                </a:cubicBezTo>
                <a:cubicBezTo>
                  <a:pt x="3055688" y="4295005"/>
                  <a:pt x="3044712" y="4308179"/>
                  <a:pt x="3031543" y="4319158"/>
                </a:cubicBezTo>
                <a:cubicBezTo>
                  <a:pt x="3016178" y="4334529"/>
                  <a:pt x="3016178" y="4334529"/>
                  <a:pt x="2994228" y="4321354"/>
                </a:cubicBezTo>
                <a:cubicBezTo>
                  <a:pt x="2976668" y="4312571"/>
                  <a:pt x="2943743" y="4319158"/>
                  <a:pt x="2930573" y="4334529"/>
                </a:cubicBezTo>
                <a:cubicBezTo>
                  <a:pt x="2926183" y="4338920"/>
                  <a:pt x="2923988" y="4343312"/>
                  <a:pt x="2923988" y="4345508"/>
                </a:cubicBezTo>
                <a:cubicBezTo>
                  <a:pt x="2930573" y="4371857"/>
                  <a:pt x="2913013" y="4393815"/>
                  <a:pt x="2915208" y="4417969"/>
                </a:cubicBezTo>
                <a:cubicBezTo>
                  <a:pt x="2917403" y="4428948"/>
                  <a:pt x="2908623" y="4435535"/>
                  <a:pt x="2902038" y="4439927"/>
                </a:cubicBezTo>
                <a:cubicBezTo>
                  <a:pt x="2897648" y="4442122"/>
                  <a:pt x="2891063" y="4439927"/>
                  <a:pt x="2891063" y="4435535"/>
                </a:cubicBezTo>
                <a:cubicBezTo>
                  <a:pt x="2888868" y="4417969"/>
                  <a:pt x="2888868" y="4400402"/>
                  <a:pt x="2888868" y="4382836"/>
                </a:cubicBezTo>
                <a:cubicBezTo>
                  <a:pt x="2891063" y="4365270"/>
                  <a:pt x="2886673" y="4356487"/>
                  <a:pt x="2873503" y="4363074"/>
                </a:cubicBezTo>
                <a:cubicBezTo>
                  <a:pt x="2862528" y="4365270"/>
                  <a:pt x="2851553" y="4371857"/>
                  <a:pt x="2842773" y="4376249"/>
                </a:cubicBezTo>
                <a:cubicBezTo>
                  <a:pt x="2836188" y="4382836"/>
                  <a:pt x="2831798" y="4389424"/>
                  <a:pt x="2823018" y="4396011"/>
                </a:cubicBezTo>
                <a:cubicBezTo>
                  <a:pt x="2812043" y="4382836"/>
                  <a:pt x="2812043" y="4367466"/>
                  <a:pt x="2820823" y="4356487"/>
                </a:cubicBezTo>
                <a:cubicBezTo>
                  <a:pt x="2833993" y="4341116"/>
                  <a:pt x="2818628" y="4338920"/>
                  <a:pt x="2812043" y="4336725"/>
                </a:cubicBezTo>
                <a:cubicBezTo>
                  <a:pt x="2807653" y="4334529"/>
                  <a:pt x="2794483" y="4330137"/>
                  <a:pt x="2792288" y="4343312"/>
                </a:cubicBezTo>
                <a:cubicBezTo>
                  <a:pt x="2792288" y="4363074"/>
                  <a:pt x="2783508" y="4378445"/>
                  <a:pt x="2783508" y="4398207"/>
                </a:cubicBezTo>
                <a:cubicBezTo>
                  <a:pt x="2779118" y="4435535"/>
                  <a:pt x="2779118" y="4472863"/>
                  <a:pt x="2765948" y="4510192"/>
                </a:cubicBezTo>
                <a:cubicBezTo>
                  <a:pt x="2763753" y="4514583"/>
                  <a:pt x="2765948" y="4523366"/>
                  <a:pt x="2765948" y="4529954"/>
                </a:cubicBezTo>
                <a:cubicBezTo>
                  <a:pt x="2765948" y="4538737"/>
                  <a:pt x="2768143" y="4547520"/>
                  <a:pt x="2757168" y="4545324"/>
                </a:cubicBezTo>
                <a:cubicBezTo>
                  <a:pt x="2748388" y="4545324"/>
                  <a:pt x="2743998" y="4538737"/>
                  <a:pt x="2741803" y="4532150"/>
                </a:cubicBezTo>
                <a:cubicBezTo>
                  <a:pt x="2737413" y="4527758"/>
                  <a:pt x="2741803" y="4521171"/>
                  <a:pt x="2739608" y="4516779"/>
                </a:cubicBezTo>
                <a:cubicBezTo>
                  <a:pt x="2735218" y="4499213"/>
                  <a:pt x="2750583" y="4490430"/>
                  <a:pt x="2750583" y="4475059"/>
                </a:cubicBezTo>
                <a:cubicBezTo>
                  <a:pt x="2748388" y="4464080"/>
                  <a:pt x="2743998" y="4448710"/>
                  <a:pt x="2754973" y="4437731"/>
                </a:cubicBezTo>
                <a:cubicBezTo>
                  <a:pt x="2761558" y="4431143"/>
                  <a:pt x="2757168" y="4422360"/>
                  <a:pt x="2757168" y="4413577"/>
                </a:cubicBezTo>
                <a:cubicBezTo>
                  <a:pt x="2759363" y="4396011"/>
                  <a:pt x="2754973" y="4376249"/>
                  <a:pt x="2759363" y="4360878"/>
                </a:cubicBezTo>
                <a:cubicBezTo>
                  <a:pt x="2765948" y="4334529"/>
                  <a:pt x="2757168" y="4316963"/>
                  <a:pt x="2737413" y="4301592"/>
                </a:cubicBezTo>
                <a:cubicBezTo>
                  <a:pt x="2715463" y="4305984"/>
                  <a:pt x="2728633" y="4332333"/>
                  <a:pt x="2713268" y="4341116"/>
                </a:cubicBezTo>
                <a:cubicBezTo>
                  <a:pt x="2715463" y="4376249"/>
                  <a:pt x="2695708" y="4404794"/>
                  <a:pt x="2695708" y="4439927"/>
                </a:cubicBezTo>
                <a:cubicBezTo>
                  <a:pt x="2695708" y="4459689"/>
                  <a:pt x="2680343" y="4477255"/>
                  <a:pt x="2678148" y="4497017"/>
                </a:cubicBezTo>
                <a:cubicBezTo>
                  <a:pt x="2675953" y="4505800"/>
                  <a:pt x="2664978" y="4503604"/>
                  <a:pt x="2658393" y="4501409"/>
                </a:cubicBezTo>
                <a:cubicBezTo>
                  <a:pt x="2651808" y="4501409"/>
                  <a:pt x="2651808" y="4492625"/>
                  <a:pt x="2654003" y="4488234"/>
                </a:cubicBezTo>
                <a:cubicBezTo>
                  <a:pt x="2669368" y="4457493"/>
                  <a:pt x="2667173" y="4420165"/>
                  <a:pt x="2678148" y="4389424"/>
                </a:cubicBezTo>
                <a:cubicBezTo>
                  <a:pt x="2682538" y="4378445"/>
                  <a:pt x="2682538" y="4367466"/>
                  <a:pt x="2686928" y="4356487"/>
                </a:cubicBezTo>
                <a:cubicBezTo>
                  <a:pt x="2693513" y="4338920"/>
                  <a:pt x="2680343" y="4319158"/>
                  <a:pt x="2673758" y="4301592"/>
                </a:cubicBezTo>
                <a:cubicBezTo>
                  <a:pt x="2667173" y="4281830"/>
                  <a:pt x="2664978" y="4259872"/>
                  <a:pt x="2671563" y="4242306"/>
                </a:cubicBezTo>
                <a:cubicBezTo>
                  <a:pt x="2680343" y="4224740"/>
                  <a:pt x="2673758" y="4211565"/>
                  <a:pt x="2671563" y="4196194"/>
                </a:cubicBezTo>
                <a:cubicBezTo>
                  <a:pt x="2667173" y="4174236"/>
                  <a:pt x="2656198" y="4158866"/>
                  <a:pt x="2645223" y="4141300"/>
                </a:cubicBezTo>
                <a:cubicBezTo>
                  <a:pt x="2640833" y="4130321"/>
                  <a:pt x="2632053" y="4121538"/>
                  <a:pt x="2616688" y="4132516"/>
                </a:cubicBezTo>
                <a:cubicBezTo>
                  <a:pt x="2605713" y="4139104"/>
                  <a:pt x="2590348" y="4134712"/>
                  <a:pt x="2583763" y="4121538"/>
                </a:cubicBezTo>
                <a:cubicBezTo>
                  <a:pt x="2570593" y="4101775"/>
                  <a:pt x="2550838" y="4103971"/>
                  <a:pt x="2533278" y="4108363"/>
                </a:cubicBezTo>
                <a:cubicBezTo>
                  <a:pt x="2502548" y="4117146"/>
                  <a:pt x="2474013" y="4123733"/>
                  <a:pt x="2441088" y="4125929"/>
                </a:cubicBezTo>
                <a:cubicBezTo>
                  <a:pt x="2427918" y="4125929"/>
                  <a:pt x="2414748" y="4119342"/>
                  <a:pt x="2401578" y="4114950"/>
                </a:cubicBezTo>
                <a:cubicBezTo>
                  <a:pt x="2357679" y="4092992"/>
                  <a:pt x="2326949" y="4057860"/>
                  <a:pt x="2300609" y="4018336"/>
                </a:cubicBezTo>
                <a:cubicBezTo>
                  <a:pt x="2276464" y="3981007"/>
                  <a:pt x="2254514" y="3943679"/>
                  <a:pt x="2234759" y="3904155"/>
                </a:cubicBezTo>
                <a:cubicBezTo>
                  <a:pt x="2221589" y="3877805"/>
                  <a:pt x="2199639" y="3851456"/>
                  <a:pt x="2190859" y="3822911"/>
                </a:cubicBezTo>
                <a:cubicBezTo>
                  <a:pt x="2177689" y="3785582"/>
                  <a:pt x="2151349" y="3772408"/>
                  <a:pt x="2118424" y="3761429"/>
                </a:cubicBezTo>
                <a:cubicBezTo>
                  <a:pt x="2094279" y="3754841"/>
                  <a:pt x="2092084" y="3752645"/>
                  <a:pt x="2083304" y="3772408"/>
                </a:cubicBezTo>
                <a:cubicBezTo>
                  <a:pt x="2076719" y="3781191"/>
                  <a:pt x="2074524" y="3789974"/>
                  <a:pt x="2063549" y="3789974"/>
                </a:cubicBezTo>
                <a:cubicBezTo>
                  <a:pt x="2048184" y="3789974"/>
                  <a:pt x="2035014" y="3792170"/>
                  <a:pt x="2021844" y="3781191"/>
                </a:cubicBezTo>
                <a:lnTo>
                  <a:pt x="2008717" y="3760713"/>
                </a:lnTo>
                <a:lnTo>
                  <a:pt x="1923143" y="3846286"/>
                </a:lnTo>
                <a:lnTo>
                  <a:pt x="1859631" y="3782774"/>
                </a:lnTo>
                <a:lnTo>
                  <a:pt x="1853652" y="3782563"/>
                </a:lnTo>
                <a:cubicBezTo>
                  <a:pt x="1846793" y="3784485"/>
                  <a:pt x="1840757" y="3788876"/>
                  <a:pt x="1835269" y="3796561"/>
                </a:cubicBezTo>
                <a:cubicBezTo>
                  <a:pt x="1822099" y="3814127"/>
                  <a:pt x="1797954" y="3825106"/>
                  <a:pt x="1791369" y="3849260"/>
                </a:cubicBezTo>
                <a:cubicBezTo>
                  <a:pt x="1776004" y="3849260"/>
                  <a:pt x="1771614" y="3866826"/>
                  <a:pt x="1760639" y="3869022"/>
                </a:cubicBezTo>
                <a:cubicBezTo>
                  <a:pt x="1738689" y="3873414"/>
                  <a:pt x="1740884" y="3888784"/>
                  <a:pt x="1738689" y="3904155"/>
                </a:cubicBezTo>
                <a:cubicBezTo>
                  <a:pt x="1738689" y="3917329"/>
                  <a:pt x="1745274" y="3932700"/>
                  <a:pt x="1732104" y="3945875"/>
                </a:cubicBezTo>
                <a:cubicBezTo>
                  <a:pt x="1727714" y="3948070"/>
                  <a:pt x="1725519" y="3961245"/>
                  <a:pt x="1740884" y="3967833"/>
                </a:cubicBezTo>
                <a:cubicBezTo>
                  <a:pt x="1762834" y="3978811"/>
                  <a:pt x="1756249" y="4005161"/>
                  <a:pt x="1756249" y="4024923"/>
                </a:cubicBezTo>
                <a:cubicBezTo>
                  <a:pt x="1734299" y="4022727"/>
                  <a:pt x="1725519" y="4007357"/>
                  <a:pt x="1723324" y="3987595"/>
                </a:cubicBezTo>
                <a:cubicBezTo>
                  <a:pt x="1721129" y="3974420"/>
                  <a:pt x="1714544" y="3967833"/>
                  <a:pt x="1701374" y="3965637"/>
                </a:cubicBezTo>
                <a:cubicBezTo>
                  <a:pt x="1696984" y="3965637"/>
                  <a:pt x="1692594" y="3965637"/>
                  <a:pt x="1688204" y="3963441"/>
                </a:cubicBezTo>
                <a:cubicBezTo>
                  <a:pt x="1675034" y="3950266"/>
                  <a:pt x="1661864" y="3930504"/>
                  <a:pt x="1644304" y="3923917"/>
                </a:cubicBezTo>
                <a:cubicBezTo>
                  <a:pt x="1628939" y="3917329"/>
                  <a:pt x="1609184" y="3917329"/>
                  <a:pt x="1593819" y="3906350"/>
                </a:cubicBezTo>
                <a:cubicBezTo>
                  <a:pt x="1587234" y="3901959"/>
                  <a:pt x="1576259" y="3897567"/>
                  <a:pt x="1571869" y="3888784"/>
                </a:cubicBezTo>
                <a:cubicBezTo>
                  <a:pt x="1545529" y="3860239"/>
                  <a:pt x="1508214" y="3842673"/>
                  <a:pt x="1484069" y="3811932"/>
                </a:cubicBezTo>
                <a:cubicBezTo>
                  <a:pt x="1479679" y="3807540"/>
                  <a:pt x="1473095" y="3805344"/>
                  <a:pt x="1468705" y="3811932"/>
                </a:cubicBezTo>
                <a:cubicBezTo>
                  <a:pt x="1466510" y="3814127"/>
                  <a:pt x="1466510" y="3818519"/>
                  <a:pt x="1468705" y="3822911"/>
                </a:cubicBezTo>
                <a:cubicBezTo>
                  <a:pt x="1490654" y="3862435"/>
                  <a:pt x="1514799" y="3901959"/>
                  <a:pt x="1549919" y="3928308"/>
                </a:cubicBezTo>
                <a:cubicBezTo>
                  <a:pt x="1560894" y="3937092"/>
                  <a:pt x="1565284" y="3941483"/>
                  <a:pt x="1563089" y="3952462"/>
                </a:cubicBezTo>
                <a:cubicBezTo>
                  <a:pt x="1563089" y="3965637"/>
                  <a:pt x="1547724" y="3981007"/>
                  <a:pt x="1536749" y="3983203"/>
                </a:cubicBezTo>
                <a:cubicBezTo>
                  <a:pt x="1523579" y="3985399"/>
                  <a:pt x="1512604" y="3978811"/>
                  <a:pt x="1512604" y="3967833"/>
                </a:cubicBezTo>
                <a:cubicBezTo>
                  <a:pt x="1510409" y="3954658"/>
                  <a:pt x="1495044" y="3961245"/>
                  <a:pt x="1495044" y="3952462"/>
                </a:cubicBezTo>
                <a:cubicBezTo>
                  <a:pt x="1495044" y="3941483"/>
                  <a:pt x="1486264" y="3939287"/>
                  <a:pt x="1481874" y="3932700"/>
                </a:cubicBezTo>
                <a:cubicBezTo>
                  <a:pt x="1464315" y="3912938"/>
                  <a:pt x="1451145" y="3893176"/>
                  <a:pt x="1448950" y="3866826"/>
                </a:cubicBezTo>
                <a:cubicBezTo>
                  <a:pt x="1448950" y="3847064"/>
                  <a:pt x="1429195" y="3838281"/>
                  <a:pt x="1427000" y="3818519"/>
                </a:cubicBezTo>
                <a:cubicBezTo>
                  <a:pt x="1427000" y="3787778"/>
                  <a:pt x="1400660" y="3768016"/>
                  <a:pt x="1394075" y="3739471"/>
                </a:cubicBezTo>
                <a:cubicBezTo>
                  <a:pt x="1385295" y="3704338"/>
                  <a:pt x="1367735" y="3671401"/>
                  <a:pt x="1361150" y="3634073"/>
                </a:cubicBezTo>
                <a:cubicBezTo>
                  <a:pt x="1358955" y="3618702"/>
                  <a:pt x="1347980" y="3612115"/>
                  <a:pt x="1334810" y="3605528"/>
                </a:cubicBezTo>
                <a:cubicBezTo>
                  <a:pt x="1326030" y="3603332"/>
                  <a:pt x="1317250" y="3596745"/>
                  <a:pt x="1317250" y="3587961"/>
                </a:cubicBezTo>
                <a:cubicBezTo>
                  <a:pt x="1319445" y="3570395"/>
                  <a:pt x="1304080" y="3563808"/>
                  <a:pt x="1295300" y="3552829"/>
                </a:cubicBezTo>
                <a:cubicBezTo>
                  <a:pt x="1277740" y="3592353"/>
                  <a:pt x="1271155" y="3634073"/>
                  <a:pt x="1273350" y="3671401"/>
                </a:cubicBezTo>
                <a:cubicBezTo>
                  <a:pt x="1273350" y="3688968"/>
                  <a:pt x="1286520" y="3693359"/>
                  <a:pt x="1293105" y="3704338"/>
                </a:cubicBezTo>
                <a:cubicBezTo>
                  <a:pt x="1304080" y="3721904"/>
                  <a:pt x="1310665" y="3737275"/>
                  <a:pt x="1308470" y="3759233"/>
                </a:cubicBezTo>
                <a:cubicBezTo>
                  <a:pt x="1308470" y="3772408"/>
                  <a:pt x="1308470" y="3783386"/>
                  <a:pt x="1308470" y="3800953"/>
                </a:cubicBezTo>
                <a:cubicBezTo>
                  <a:pt x="1286520" y="3792170"/>
                  <a:pt x="1264570" y="3789974"/>
                  <a:pt x="1262375" y="3759233"/>
                </a:cubicBezTo>
                <a:cubicBezTo>
                  <a:pt x="1262375" y="3746058"/>
                  <a:pt x="1249205" y="3724100"/>
                  <a:pt x="1233840" y="3721904"/>
                </a:cubicBezTo>
                <a:cubicBezTo>
                  <a:pt x="1216280" y="3719709"/>
                  <a:pt x="1218475" y="3706534"/>
                  <a:pt x="1216280" y="3699947"/>
                </a:cubicBezTo>
                <a:cubicBezTo>
                  <a:pt x="1211890" y="3682380"/>
                  <a:pt x="1205305" y="3662618"/>
                  <a:pt x="1194330" y="3649443"/>
                </a:cubicBezTo>
                <a:cubicBezTo>
                  <a:pt x="1181160" y="3634073"/>
                  <a:pt x="1189940" y="3614311"/>
                  <a:pt x="1178965" y="3596745"/>
                </a:cubicBezTo>
                <a:cubicBezTo>
                  <a:pt x="1172380" y="3587961"/>
                  <a:pt x="1172380" y="3576983"/>
                  <a:pt x="1157015" y="3570395"/>
                </a:cubicBezTo>
                <a:cubicBezTo>
                  <a:pt x="1137260" y="3561612"/>
                  <a:pt x="1128480" y="3544046"/>
                  <a:pt x="1135065" y="3519892"/>
                </a:cubicBezTo>
                <a:cubicBezTo>
                  <a:pt x="1146040" y="3517696"/>
                  <a:pt x="1159210" y="3519892"/>
                  <a:pt x="1167990" y="3515501"/>
                </a:cubicBezTo>
                <a:cubicBezTo>
                  <a:pt x="1178965" y="3506717"/>
                  <a:pt x="1185550" y="3493543"/>
                  <a:pt x="1185550" y="3478172"/>
                </a:cubicBezTo>
                <a:cubicBezTo>
                  <a:pt x="1185550" y="3467193"/>
                  <a:pt x="1198720" y="3464997"/>
                  <a:pt x="1196525" y="3451823"/>
                </a:cubicBezTo>
                <a:cubicBezTo>
                  <a:pt x="1194330" y="3445235"/>
                  <a:pt x="1209695" y="3451823"/>
                  <a:pt x="1211890" y="3443040"/>
                </a:cubicBezTo>
                <a:cubicBezTo>
                  <a:pt x="1211890" y="3440844"/>
                  <a:pt x="1200915" y="3440844"/>
                  <a:pt x="1196525" y="3436452"/>
                </a:cubicBezTo>
                <a:cubicBezTo>
                  <a:pt x="1192135" y="3429865"/>
                  <a:pt x="1189940" y="3423277"/>
                  <a:pt x="1185550" y="3414494"/>
                </a:cubicBezTo>
                <a:cubicBezTo>
                  <a:pt x="1183355" y="3403515"/>
                  <a:pt x="1187745" y="3396928"/>
                  <a:pt x="1200915" y="3394732"/>
                </a:cubicBezTo>
                <a:cubicBezTo>
                  <a:pt x="1227255" y="3392536"/>
                  <a:pt x="1236035" y="3383753"/>
                  <a:pt x="1238230" y="3355208"/>
                </a:cubicBezTo>
                <a:cubicBezTo>
                  <a:pt x="1238230" y="3346425"/>
                  <a:pt x="1253595" y="3344229"/>
                  <a:pt x="1242620" y="3333250"/>
                </a:cubicBezTo>
                <a:cubicBezTo>
                  <a:pt x="1211890" y="3342033"/>
                  <a:pt x="1194330" y="3368383"/>
                  <a:pt x="1167990" y="3383753"/>
                </a:cubicBezTo>
                <a:cubicBezTo>
                  <a:pt x="1163600" y="3385949"/>
                  <a:pt x="1161405" y="3390341"/>
                  <a:pt x="1159210" y="3392536"/>
                </a:cubicBezTo>
                <a:cubicBezTo>
                  <a:pt x="1152625" y="3396928"/>
                  <a:pt x="1148235" y="3396928"/>
                  <a:pt x="1143845" y="3392536"/>
                </a:cubicBezTo>
                <a:cubicBezTo>
                  <a:pt x="1141650" y="3388145"/>
                  <a:pt x="1141650" y="3383753"/>
                  <a:pt x="1143845" y="3379362"/>
                </a:cubicBezTo>
                <a:cubicBezTo>
                  <a:pt x="1159210" y="3366187"/>
                  <a:pt x="1172380" y="3348621"/>
                  <a:pt x="1187745" y="3337642"/>
                </a:cubicBezTo>
                <a:cubicBezTo>
                  <a:pt x="1209695" y="3322271"/>
                  <a:pt x="1207500" y="3300313"/>
                  <a:pt x="1203110" y="3282747"/>
                </a:cubicBezTo>
                <a:cubicBezTo>
                  <a:pt x="1198720" y="3269572"/>
                  <a:pt x="1196525" y="3249810"/>
                  <a:pt x="1174575" y="3245419"/>
                </a:cubicBezTo>
                <a:cubicBezTo>
                  <a:pt x="1163600" y="3243223"/>
                  <a:pt x="1152625" y="3234440"/>
                  <a:pt x="1141650" y="3227853"/>
                </a:cubicBezTo>
                <a:cubicBezTo>
                  <a:pt x="1110920" y="3210286"/>
                  <a:pt x="1099945" y="3183937"/>
                  <a:pt x="1110920" y="3151000"/>
                </a:cubicBezTo>
                <a:cubicBezTo>
                  <a:pt x="1119700" y="3124651"/>
                  <a:pt x="1126285" y="3100497"/>
                  <a:pt x="1108725" y="3074148"/>
                </a:cubicBezTo>
                <a:cubicBezTo>
                  <a:pt x="1097750" y="3060973"/>
                  <a:pt x="1082385" y="3036819"/>
                  <a:pt x="1067020" y="3025840"/>
                </a:cubicBezTo>
                <a:cubicBezTo>
                  <a:pt x="1053850" y="3014861"/>
                  <a:pt x="1045070" y="2997295"/>
                  <a:pt x="1025315" y="2990708"/>
                </a:cubicBezTo>
                <a:cubicBezTo>
                  <a:pt x="1018730" y="2988512"/>
                  <a:pt x="1018730" y="2981924"/>
                  <a:pt x="1018730" y="2977533"/>
                </a:cubicBezTo>
                <a:lnTo>
                  <a:pt x="1022125" y="2945268"/>
                </a:lnTo>
                <a:lnTo>
                  <a:pt x="0" y="19231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086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436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2263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95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=""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7099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07658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826536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F4C67A-16CF-4A87-952C-7DC81D7DC0E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9537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=""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1302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302938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1549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987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458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0" y="1653200"/>
            <a:ext cx="4277360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4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4367808" y="1653199"/>
            <a:ext cx="7104789" cy="25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4367811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69" hasCustomPrompt="1"/>
          </p:nvPr>
        </p:nvSpPr>
        <p:spPr>
          <a:xfrm>
            <a:off x="6768078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4" name="그림 개체 틀 2"/>
          <p:cNvSpPr>
            <a:spLocks noGrp="1"/>
          </p:cNvSpPr>
          <p:nvPr>
            <p:ph type="pic" sz="quarter" idx="70" hasCustomPrompt="1"/>
          </p:nvPr>
        </p:nvSpPr>
        <p:spPr>
          <a:xfrm>
            <a:off x="9168345" y="4319223"/>
            <a:ext cx="2304255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11568608" y="1653200"/>
            <a:ext cx="623392" cy="4718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2E41E88-2388-4A05-A849-12052975D9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6414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5" name="Right Triangle 5">
            <a:extLst>
              <a:ext uri="{FF2B5EF4-FFF2-40B4-BE49-F238E27FC236}">
                <a16:creationId xmlns="" xmlns:a16="http://schemas.microsoft.com/office/drawing/2014/main" id="{63679CDA-6BA1-4D87-9969-4FE1CF40721B}"/>
              </a:ext>
            </a:extLst>
          </p:cNvPr>
          <p:cNvSpPr/>
          <p:nvPr userDrawn="1"/>
        </p:nvSpPr>
        <p:spPr>
          <a:xfrm rot="5400000" flipH="1" flipV="1">
            <a:off x="3405051" y="5480945"/>
            <a:ext cx="776861" cy="776861"/>
          </a:xfrm>
          <a:prstGeom prst="rtTriangl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61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5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=""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=""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=""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=""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=""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=""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6866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43.xml"/><Relationship Id="rId21" Type="http://schemas.openxmlformats.org/officeDocument/2006/relationships/theme" Target="../theme/theme5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7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D5E1-5938-4820-9DE9-D54F2C8AE6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42DC-1D38-45D8-8862-EB189CD3E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2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2" r:id="rId12"/>
    <p:sldLayoutId id="2147483693" r:id="rId13"/>
    <p:sldLayoutId id="214748369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4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02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9" r:id="rId5"/>
    <p:sldLayoutId id="21474837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achthietbigiaoduc.vn/ho-tro-giao-vien/view/-/BOOK/10105/bai-hoc-stem-lop-1.html?tabs1=ho-tro-da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8006A7-0E8E-38D0-9372-D2BAC7A122F7}"/>
              </a:ext>
            </a:extLst>
          </p:cNvPr>
          <p:cNvSpPr/>
          <p:nvPr/>
        </p:nvSpPr>
        <p:spPr>
          <a:xfrm>
            <a:off x="0" y="1481667"/>
            <a:ext cx="12192000" cy="3234266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HUẤN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THỰC HIỆN NỘI DUNG GIÁO DỤC STEM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CẤP TIỂU HỌC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330787-A308-8F8F-A115-1EB14FEAA0C2}"/>
              </a:ext>
            </a:extLst>
          </p:cNvPr>
          <p:cNvSpPr txBox="1"/>
          <p:nvPr/>
        </p:nvSpPr>
        <p:spPr>
          <a:xfrm>
            <a:off x="4547338" y="6457890"/>
            <a:ext cx="2244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07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1026" name="Picture 2" descr="Công ty CP Phát hành Sách Giáo dục">
            <a:extLst>
              <a:ext uri="{FF2B5EF4-FFF2-40B4-BE49-F238E27FC236}">
                <a16:creationId xmlns="" xmlns:a16="http://schemas.microsoft.com/office/drawing/2014/main" id="{AE7A055D-5778-93D4-4563-DD4AA28D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85" y="128709"/>
            <a:ext cx="4766799" cy="7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F543EF-C2B2-94FB-6483-D430230476E9}"/>
              </a:ext>
            </a:extLst>
          </p:cNvPr>
          <p:cNvSpPr txBox="1"/>
          <p:nvPr/>
        </p:nvSpPr>
        <p:spPr>
          <a:xfrm>
            <a:off x="7807568" y="4960834"/>
            <a:ext cx="3860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 THỊ THU HUYỀN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NXBGDVN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9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6792686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AF4A4D7-E806-B962-8CF0-16EBDD72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6" y="943187"/>
            <a:ext cx="3089650" cy="1734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84B245-B6C3-6B92-B762-1F96B045E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80" y="3273135"/>
            <a:ext cx="5057202" cy="322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D5CF26-613B-37FB-20B3-BABEB229A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109" y="943188"/>
            <a:ext cx="6493643" cy="287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4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7178662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BEA590-4A05-D367-78B6-154C09FD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5" y="844063"/>
            <a:ext cx="3158605" cy="17658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B781A5-FC65-E6B7-0C06-D73F804D08FA}"/>
              </a:ext>
            </a:extLst>
          </p:cNvPr>
          <p:cNvSpPr txBox="1"/>
          <p:nvPr/>
        </p:nvSpPr>
        <p:spPr>
          <a:xfrm>
            <a:off x="3413015" y="1059882"/>
            <a:ext cx="324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07AF0C-A34D-2FDA-7481-A9F94E138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582" y="3844682"/>
            <a:ext cx="4883373" cy="271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2301A7-11E7-1333-87AA-B16866350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72" y="2653244"/>
            <a:ext cx="3402212" cy="267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472F2A-E48C-DE61-C873-068A5F34B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810" y="732930"/>
            <a:ext cx="5391687" cy="31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4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7178662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BEA590-4A05-D367-78B6-154C09FD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5" y="844063"/>
            <a:ext cx="3158605" cy="1765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6039516-E62D-9371-87B7-81303650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804" y="1009438"/>
            <a:ext cx="7178662" cy="510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B781A5-FC65-E6B7-0C06-D73F804D08FA}"/>
              </a:ext>
            </a:extLst>
          </p:cNvPr>
          <p:cNvSpPr txBox="1"/>
          <p:nvPr/>
        </p:nvSpPr>
        <p:spPr>
          <a:xfrm>
            <a:off x="359320" y="3319466"/>
            <a:ext cx="324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7178662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BEA590-4A05-D367-78B6-154C09FD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6" y="844063"/>
            <a:ext cx="2785912" cy="15574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B781A5-FC65-E6B7-0C06-D73F804D08FA}"/>
              </a:ext>
            </a:extLst>
          </p:cNvPr>
          <p:cNvSpPr txBox="1"/>
          <p:nvPr/>
        </p:nvSpPr>
        <p:spPr>
          <a:xfrm>
            <a:off x="3413015" y="1059882"/>
            <a:ext cx="549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62618CB-65D7-C529-8275-8AC93A0C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810" y="1887390"/>
            <a:ext cx="8283658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6722347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BEA590-4A05-D367-78B6-154C09FD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5" y="844063"/>
            <a:ext cx="3158605" cy="1765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DE2147-67BA-EDB4-DC87-D177DCDE2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892" y="220405"/>
            <a:ext cx="4892464" cy="663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A9369B-ED4B-D4CD-52D2-3BE62AFD5528}"/>
              </a:ext>
            </a:extLst>
          </p:cNvPr>
          <p:cNvSpPr txBox="1"/>
          <p:nvPr/>
        </p:nvSpPr>
        <p:spPr>
          <a:xfrm>
            <a:off x="341644" y="2787661"/>
            <a:ext cx="360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thử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95A688-B1AD-2836-2291-9C5B3A7BE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329" y="3897090"/>
            <a:ext cx="4747671" cy="2598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5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6722347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BEA590-4A05-D367-78B6-154C09FD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05" y="844063"/>
            <a:ext cx="3158605" cy="17658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A9369B-ED4B-D4CD-52D2-3BE62AFD5528}"/>
              </a:ext>
            </a:extLst>
          </p:cNvPr>
          <p:cNvSpPr txBox="1"/>
          <p:nvPr/>
        </p:nvSpPr>
        <p:spPr>
          <a:xfrm>
            <a:off x="359320" y="3319466"/>
            <a:ext cx="360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Chia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chỉnh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AC7DC4-EAFE-D5B1-0862-D0FB764D9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46" y="1137109"/>
            <a:ext cx="6904530" cy="499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835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89A484-86AB-4F03-8A05-EF38925DD8D3}"/>
              </a:ext>
            </a:extLst>
          </p:cNvPr>
          <p:cNvSpPr txBox="1"/>
          <p:nvPr/>
        </p:nvSpPr>
        <p:spPr>
          <a:xfrm>
            <a:off x="296561" y="0"/>
            <a:ext cx="11763633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CỦA BÀI HỌC STEM 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STEM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Trong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STEM,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cực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tạo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hội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tòi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Trong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STEM,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hiệu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quả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STEM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77B549-EA5F-4D11-91F1-45BCB511AC5C}"/>
              </a:ext>
            </a:extLst>
          </p:cNvPr>
          <p:cNvSpPr/>
          <p:nvPr/>
        </p:nvSpPr>
        <p:spPr>
          <a:xfrm>
            <a:off x="0" y="243665"/>
            <a:ext cx="5536551" cy="70418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STEM_Cấu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="" xmlns:a16="http://schemas.microsoft.com/office/drawing/2014/main" id="{9524BC42-0A96-49D2-1B02-8E222D12F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22" y="947854"/>
            <a:ext cx="8160171" cy="570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77B549-EA5F-4D11-91F1-45BCB511AC5C}"/>
              </a:ext>
            </a:extLst>
          </p:cNvPr>
          <p:cNvSpPr/>
          <p:nvPr/>
        </p:nvSpPr>
        <p:spPr>
          <a:xfrm>
            <a:off x="0" y="243665"/>
            <a:ext cx="5536551" cy="70418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STEM_Cấu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="" xmlns:a16="http://schemas.microsoft.com/office/drawing/2014/main" id="{7ABCA448-DC14-2F10-1437-E59D53E93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8" r="3518"/>
          <a:stretch/>
        </p:blipFill>
        <p:spPr>
          <a:xfrm>
            <a:off x="5670656" y="1030735"/>
            <a:ext cx="6501477" cy="5745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7AA357-1777-C0C2-9E34-4A2F15EC9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7854"/>
            <a:ext cx="5670656" cy="59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9"/>
            <a:ext cx="2238375" cy="4419600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CDF84143-8B2F-4B60-AB0E-B788FA24E7AC}"/>
              </a:ext>
            </a:extLst>
          </p:cNvPr>
          <p:cNvSpPr/>
          <p:nvPr/>
        </p:nvSpPr>
        <p:spPr>
          <a:xfrm>
            <a:off x="9052560" y="1099"/>
            <a:ext cx="2095500" cy="4419600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E26E7DCD-D7CB-4AFD-9171-716B8B743BE0}"/>
              </a:ext>
            </a:extLst>
          </p:cNvPr>
          <p:cNvSpPr/>
          <p:nvPr/>
        </p:nvSpPr>
        <p:spPr>
          <a:xfrm>
            <a:off x="1263967" y="2372824"/>
            <a:ext cx="1857375" cy="2059719"/>
          </a:xfrm>
          <a:custGeom>
            <a:avLst/>
            <a:gdLst>
              <a:gd name="connsiteX0" fmla="*/ 1062990 w 1828800"/>
              <a:gd name="connsiteY0" fmla="*/ 0 h 2057400"/>
              <a:gd name="connsiteX1" fmla="*/ 1751648 w 1828800"/>
              <a:gd name="connsiteY1" fmla="*/ 55245 h 2057400"/>
              <a:gd name="connsiteX2" fmla="*/ 1781175 w 1828800"/>
              <a:gd name="connsiteY2" fmla="*/ 518160 h 2057400"/>
              <a:gd name="connsiteX3" fmla="*/ 1485900 w 1828800"/>
              <a:gd name="connsiteY3" fmla="*/ 445770 h 2057400"/>
              <a:gd name="connsiteX4" fmla="*/ 1241108 w 1828800"/>
              <a:gd name="connsiteY4" fmla="*/ 425768 h 2057400"/>
              <a:gd name="connsiteX5" fmla="*/ 999173 w 1828800"/>
              <a:gd name="connsiteY5" fmla="*/ 466725 h 2057400"/>
              <a:gd name="connsiteX6" fmla="*/ 902970 w 1828800"/>
              <a:gd name="connsiteY6" fmla="*/ 625793 h 2057400"/>
              <a:gd name="connsiteX7" fmla="*/ 918210 w 1828800"/>
              <a:gd name="connsiteY7" fmla="*/ 681038 h 2057400"/>
              <a:gd name="connsiteX8" fmla="*/ 974408 w 1828800"/>
              <a:gd name="connsiteY8" fmla="*/ 743903 h 2057400"/>
              <a:gd name="connsiteX9" fmla="*/ 1082992 w 1828800"/>
              <a:gd name="connsiteY9" fmla="*/ 822960 h 2057400"/>
              <a:gd name="connsiteX10" fmla="*/ 1294448 w 1828800"/>
              <a:gd name="connsiteY10" fmla="*/ 950595 h 2057400"/>
              <a:gd name="connsiteX11" fmla="*/ 1438275 w 1828800"/>
              <a:gd name="connsiteY11" fmla="*/ 1030605 h 2057400"/>
              <a:gd name="connsiteX12" fmla="*/ 1586865 w 1828800"/>
              <a:gd name="connsiteY12" fmla="*/ 1119188 h 2057400"/>
              <a:gd name="connsiteX13" fmla="*/ 1706880 w 1828800"/>
              <a:gd name="connsiteY13" fmla="*/ 1222057 h 2057400"/>
              <a:gd name="connsiteX14" fmla="*/ 1784985 w 1828800"/>
              <a:gd name="connsiteY14" fmla="*/ 1315403 h 2057400"/>
              <a:gd name="connsiteX15" fmla="*/ 1824990 w 1828800"/>
              <a:gd name="connsiteY15" fmla="*/ 1401128 h 2057400"/>
              <a:gd name="connsiteX16" fmla="*/ 1838325 w 1828800"/>
              <a:gd name="connsiteY16" fmla="*/ 1493520 h 2057400"/>
              <a:gd name="connsiteX17" fmla="*/ 1758315 w 1828800"/>
              <a:gd name="connsiteY17" fmla="*/ 1735455 h 2057400"/>
              <a:gd name="connsiteX18" fmla="*/ 1529715 w 1828800"/>
              <a:gd name="connsiteY18" fmla="*/ 1925003 h 2057400"/>
              <a:gd name="connsiteX19" fmla="*/ 1176338 w 1828800"/>
              <a:gd name="connsiteY19" fmla="*/ 2028825 h 2057400"/>
              <a:gd name="connsiteX20" fmla="*/ 802958 w 1828800"/>
              <a:gd name="connsiteY20" fmla="*/ 2058353 h 2057400"/>
              <a:gd name="connsiteX21" fmla="*/ 27622 w 1828800"/>
              <a:gd name="connsiteY21" fmla="*/ 1991678 h 2057400"/>
              <a:gd name="connsiteX22" fmla="*/ 0 w 1828800"/>
              <a:gd name="connsiteY22" fmla="*/ 1510665 h 2057400"/>
              <a:gd name="connsiteX23" fmla="*/ 355283 w 1828800"/>
              <a:gd name="connsiteY23" fmla="*/ 1608773 h 2057400"/>
              <a:gd name="connsiteX24" fmla="*/ 642937 w 1828800"/>
              <a:gd name="connsiteY24" fmla="*/ 1636395 h 2057400"/>
              <a:gd name="connsiteX25" fmla="*/ 931545 w 1828800"/>
              <a:gd name="connsiteY25" fmla="*/ 1600200 h 2057400"/>
              <a:gd name="connsiteX26" fmla="*/ 1027748 w 1828800"/>
              <a:gd name="connsiteY26" fmla="*/ 1493520 h 2057400"/>
              <a:gd name="connsiteX27" fmla="*/ 1018223 w 1828800"/>
              <a:gd name="connsiteY27" fmla="*/ 1447800 h 2057400"/>
              <a:gd name="connsiteX28" fmla="*/ 982980 w 1828800"/>
              <a:gd name="connsiteY28" fmla="*/ 1398270 h 2057400"/>
              <a:gd name="connsiteX29" fmla="*/ 907733 w 1828800"/>
              <a:gd name="connsiteY29" fmla="*/ 1338263 h 2057400"/>
              <a:gd name="connsiteX30" fmla="*/ 526733 w 1828800"/>
              <a:gd name="connsiteY30" fmla="*/ 1106805 h 2057400"/>
              <a:gd name="connsiteX31" fmla="*/ 354330 w 1828800"/>
              <a:gd name="connsiteY31" fmla="*/ 992505 h 2057400"/>
              <a:gd name="connsiteX32" fmla="*/ 200025 w 1828800"/>
              <a:gd name="connsiteY32" fmla="*/ 858203 h 2057400"/>
              <a:gd name="connsiteX33" fmla="*/ 119063 w 1828800"/>
              <a:gd name="connsiteY33" fmla="*/ 731520 h 2057400"/>
              <a:gd name="connsiteX34" fmla="*/ 93345 w 1828800"/>
              <a:gd name="connsiteY34" fmla="*/ 595313 h 2057400"/>
              <a:gd name="connsiteX35" fmla="*/ 123825 w 1828800"/>
              <a:gd name="connsiteY35" fmla="*/ 426720 h 2057400"/>
              <a:gd name="connsiteX36" fmla="*/ 254318 w 1828800"/>
              <a:gd name="connsiteY36" fmla="*/ 234315 h 2057400"/>
              <a:gd name="connsiteX37" fmla="*/ 467678 w 1828800"/>
              <a:gd name="connsiteY37" fmla="*/ 91440 h 2057400"/>
              <a:gd name="connsiteX38" fmla="*/ 752475 w 1828800"/>
              <a:gd name="connsiteY38" fmla="*/ 20003 h 2057400"/>
              <a:gd name="connsiteX39" fmla="*/ 1062990 w 1828800"/>
              <a:gd name="connsiteY39" fmla="*/ 0 h 2057400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325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7375" h="2059719">
                <a:moveTo>
                  <a:pt x="1082040" y="0"/>
                </a:moveTo>
                <a:cubicBezTo>
                  <a:pt x="1292542" y="0"/>
                  <a:pt x="1483995" y="18097"/>
                  <a:pt x="1732598" y="55245"/>
                </a:cubicBezTo>
                <a:cubicBezTo>
                  <a:pt x="1736408" y="120015"/>
                  <a:pt x="1781175" y="382905"/>
                  <a:pt x="1800225" y="518160"/>
                </a:cubicBezTo>
                <a:cubicBezTo>
                  <a:pt x="1684973" y="482918"/>
                  <a:pt x="1599248" y="459105"/>
                  <a:pt x="1504950" y="445770"/>
                </a:cubicBezTo>
                <a:cubicBezTo>
                  <a:pt x="1409700" y="432435"/>
                  <a:pt x="1328738" y="425768"/>
                  <a:pt x="1260158" y="425768"/>
                </a:cubicBezTo>
                <a:cubicBezTo>
                  <a:pt x="1163003" y="425768"/>
                  <a:pt x="1082040" y="439103"/>
                  <a:pt x="1018223" y="466725"/>
                </a:cubicBezTo>
                <a:cubicBezTo>
                  <a:pt x="954405" y="494347"/>
                  <a:pt x="922020" y="584835"/>
                  <a:pt x="922020" y="625793"/>
                </a:cubicBezTo>
                <a:cubicBezTo>
                  <a:pt x="922020" y="644843"/>
                  <a:pt x="926783" y="662940"/>
                  <a:pt x="937260" y="681038"/>
                </a:cubicBezTo>
                <a:cubicBezTo>
                  <a:pt x="946785" y="699135"/>
                  <a:pt x="965835" y="720090"/>
                  <a:pt x="993458" y="743903"/>
                </a:cubicBezTo>
                <a:cubicBezTo>
                  <a:pt x="1021080" y="767715"/>
                  <a:pt x="1057275" y="794385"/>
                  <a:pt x="1102042" y="822960"/>
                </a:cubicBezTo>
                <a:cubicBezTo>
                  <a:pt x="1146810" y="851535"/>
                  <a:pt x="1217295" y="894397"/>
                  <a:pt x="1313498" y="950595"/>
                </a:cubicBezTo>
                <a:lnTo>
                  <a:pt x="1457325" y="1030605"/>
                </a:lnTo>
                <a:cubicBezTo>
                  <a:pt x="1497330" y="1055370"/>
                  <a:pt x="1559242" y="1084898"/>
                  <a:pt x="1605915" y="1119188"/>
                </a:cubicBezTo>
                <a:cubicBezTo>
                  <a:pt x="1651635" y="1154430"/>
                  <a:pt x="1691640" y="1188720"/>
                  <a:pt x="1725930" y="1222057"/>
                </a:cubicBezTo>
                <a:cubicBezTo>
                  <a:pt x="1759267" y="1256348"/>
                  <a:pt x="1785938" y="1286828"/>
                  <a:pt x="1804035" y="1315403"/>
                </a:cubicBezTo>
                <a:cubicBezTo>
                  <a:pt x="1822133" y="1343978"/>
                  <a:pt x="1835467" y="1372553"/>
                  <a:pt x="1844040" y="1401128"/>
                </a:cubicBezTo>
                <a:cubicBezTo>
                  <a:pt x="1852613" y="1429703"/>
                  <a:pt x="1857375" y="1460182"/>
                  <a:pt x="1857375" y="1493520"/>
                </a:cubicBezTo>
                <a:cubicBezTo>
                  <a:pt x="1857375" y="1578293"/>
                  <a:pt x="1830705" y="1659255"/>
                  <a:pt x="1777365" y="1735455"/>
                </a:cubicBezTo>
                <a:cubicBezTo>
                  <a:pt x="1724025" y="1812607"/>
                  <a:pt x="1647825" y="1875473"/>
                  <a:pt x="1548765" y="1925003"/>
                </a:cubicBezTo>
                <a:cubicBezTo>
                  <a:pt x="1449705" y="1974532"/>
                  <a:pt x="1313498" y="2008823"/>
                  <a:pt x="1195388" y="2028825"/>
                </a:cubicBezTo>
                <a:cubicBezTo>
                  <a:pt x="1077278" y="2048828"/>
                  <a:pt x="1007111" y="2064544"/>
                  <a:pt x="822008" y="2058353"/>
                </a:cubicBezTo>
                <a:cubicBezTo>
                  <a:pt x="636905" y="2052162"/>
                  <a:pt x="393383" y="2036445"/>
                  <a:pt x="84772" y="1991678"/>
                </a:cubicBezTo>
                <a:cubicBezTo>
                  <a:pt x="59055" y="1820228"/>
                  <a:pt x="20955" y="1693545"/>
                  <a:pt x="0" y="1510665"/>
                </a:cubicBezTo>
                <a:cubicBezTo>
                  <a:pt x="218122" y="1582103"/>
                  <a:pt x="264002" y="1587818"/>
                  <a:pt x="374333" y="1608773"/>
                </a:cubicBezTo>
                <a:cubicBezTo>
                  <a:pt x="484664" y="1629728"/>
                  <a:pt x="580073" y="1636395"/>
                  <a:pt x="661987" y="1636395"/>
                </a:cubicBezTo>
                <a:cubicBezTo>
                  <a:pt x="770573" y="1636395"/>
                  <a:pt x="885825" y="1624013"/>
                  <a:pt x="950595" y="1600200"/>
                </a:cubicBezTo>
                <a:cubicBezTo>
                  <a:pt x="1015365" y="1576388"/>
                  <a:pt x="1046798" y="1541145"/>
                  <a:pt x="1046798" y="1493520"/>
                </a:cubicBezTo>
                <a:cubicBezTo>
                  <a:pt x="1046798" y="1477328"/>
                  <a:pt x="1043940" y="1462088"/>
                  <a:pt x="1037273" y="1447800"/>
                </a:cubicBezTo>
                <a:cubicBezTo>
                  <a:pt x="1030605" y="1433513"/>
                  <a:pt x="1019175" y="1416368"/>
                  <a:pt x="1002030" y="1398270"/>
                </a:cubicBezTo>
                <a:cubicBezTo>
                  <a:pt x="984885" y="1380173"/>
                  <a:pt x="959168" y="1360170"/>
                  <a:pt x="926783" y="1338263"/>
                </a:cubicBezTo>
                <a:lnTo>
                  <a:pt x="545783" y="1106805"/>
                </a:lnTo>
                <a:cubicBezTo>
                  <a:pt x="462915" y="1054418"/>
                  <a:pt x="405765" y="1016318"/>
                  <a:pt x="373380" y="992505"/>
                </a:cubicBezTo>
                <a:cubicBezTo>
                  <a:pt x="306705" y="944880"/>
                  <a:pt x="255270" y="900113"/>
                  <a:pt x="219075" y="858203"/>
                </a:cubicBezTo>
                <a:cubicBezTo>
                  <a:pt x="181927" y="817245"/>
                  <a:pt x="155258" y="774382"/>
                  <a:pt x="138113" y="731520"/>
                </a:cubicBezTo>
                <a:cubicBezTo>
                  <a:pt x="120968" y="688657"/>
                  <a:pt x="112395" y="642938"/>
                  <a:pt x="112395" y="595313"/>
                </a:cubicBezTo>
                <a:cubicBezTo>
                  <a:pt x="112395" y="538163"/>
                  <a:pt x="116205" y="481965"/>
                  <a:pt x="142875" y="426720"/>
                </a:cubicBezTo>
                <a:cubicBezTo>
                  <a:pt x="169545" y="371475"/>
                  <a:pt x="219075" y="281940"/>
                  <a:pt x="273368" y="234315"/>
                </a:cubicBezTo>
                <a:cubicBezTo>
                  <a:pt x="326708" y="186690"/>
                  <a:pt x="398145" y="125730"/>
                  <a:pt x="486728" y="91440"/>
                </a:cubicBezTo>
                <a:cubicBezTo>
                  <a:pt x="575310" y="56197"/>
                  <a:pt x="670560" y="32385"/>
                  <a:pt x="771525" y="20003"/>
                </a:cubicBezTo>
                <a:cubicBezTo>
                  <a:pt x="872490" y="7620"/>
                  <a:pt x="1082040" y="0"/>
                  <a:pt x="108204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C98D6FF4-4AB5-46F7-BE53-76D18B50CF58}"/>
              </a:ext>
            </a:extLst>
          </p:cNvPr>
          <p:cNvSpPr/>
          <p:nvPr/>
        </p:nvSpPr>
        <p:spPr>
          <a:xfrm>
            <a:off x="3106102" y="2429974"/>
            <a:ext cx="2047875" cy="2000250"/>
          </a:xfrm>
          <a:custGeom>
            <a:avLst/>
            <a:gdLst>
              <a:gd name="connsiteX0" fmla="*/ 0 w 2047875"/>
              <a:gd name="connsiteY0" fmla="*/ 0 h 2000250"/>
              <a:gd name="connsiteX1" fmla="*/ 2050732 w 2047875"/>
              <a:gd name="connsiteY1" fmla="*/ 0 h 2000250"/>
              <a:gd name="connsiteX2" fmla="*/ 1956435 w 2047875"/>
              <a:gd name="connsiteY2" fmla="*/ 448628 h 2000250"/>
              <a:gd name="connsiteX3" fmla="*/ 1309688 w 2047875"/>
              <a:gd name="connsiteY3" fmla="*/ 432435 h 2000250"/>
              <a:gd name="connsiteX4" fmla="*/ 1243965 w 2047875"/>
              <a:gd name="connsiteY4" fmla="*/ 2000250 h 2000250"/>
              <a:gd name="connsiteX5" fmla="*/ 617220 w 2047875"/>
              <a:gd name="connsiteY5" fmla="*/ 2000250 h 2000250"/>
              <a:gd name="connsiteX6" fmla="*/ 701992 w 2047875"/>
              <a:gd name="connsiteY6" fmla="*/ 432435 h 2000250"/>
              <a:gd name="connsiteX7" fmla="*/ 88582 w 2047875"/>
              <a:gd name="connsiteY7" fmla="*/ 448628 h 2000250"/>
              <a:gd name="connsiteX8" fmla="*/ 0 w 2047875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2000250">
                <a:moveTo>
                  <a:pt x="0" y="0"/>
                </a:moveTo>
                <a:cubicBezTo>
                  <a:pt x="268605" y="1905"/>
                  <a:pt x="2050732" y="0"/>
                  <a:pt x="2050732" y="0"/>
                </a:cubicBezTo>
                <a:cubicBezTo>
                  <a:pt x="2050732" y="0"/>
                  <a:pt x="1956435" y="422910"/>
                  <a:pt x="1956435" y="448628"/>
                </a:cubicBezTo>
                <a:cubicBezTo>
                  <a:pt x="1754505" y="438150"/>
                  <a:pt x="1309688" y="432435"/>
                  <a:pt x="1309688" y="432435"/>
                </a:cubicBezTo>
                <a:cubicBezTo>
                  <a:pt x="1295400" y="604838"/>
                  <a:pt x="1243965" y="1878330"/>
                  <a:pt x="1243965" y="2000250"/>
                </a:cubicBezTo>
                <a:cubicBezTo>
                  <a:pt x="1088707" y="1998345"/>
                  <a:pt x="794385" y="1998345"/>
                  <a:pt x="617220" y="2000250"/>
                </a:cubicBezTo>
                <a:cubicBezTo>
                  <a:pt x="663892" y="1525905"/>
                  <a:pt x="692467" y="1002982"/>
                  <a:pt x="701992" y="432435"/>
                </a:cubicBezTo>
                <a:lnTo>
                  <a:pt x="88582" y="4486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B31BFEEA-5222-4498-BD22-D4B2730B4C4C}"/>
              </a:ext>
            </a:extLst>
          </p:cNvPr>
          <p:cNvSpPr/>
          <p:nvPr/>
        </p:nvSpPr>
        <p:spPr>
          <a:xfrm>
            <a:off x="5100637" y="2429974"/>
            <a:ext cx="1943100" cy="2000250"/>
          </a:xfrm>
          <a:custGeom>
            <a:avLst/>
            <a:gdLst>
              <a:gd name="connsiteX0" fmla="*/ 275272 w 1943100"/>
              <a:gd name="connsiteY0" fmla="*/ 0 h 2000250"/>
              <a:gd name="connsiteX1" fmla="*/ 1946910 w 1943100"/>
              <a:gd name="connsiteY1" fmla="*/ 0 h 2000250"/>
              <a:gd name="connsiteX2" fmla="*/ 1864995 w 1943100"/>
              <a:gd name="connsiteY2" fmla="*/ 438150 h 2000250"/>
              <a:gd name="connsiteX3" fmla="*/ 851535 w 1943100"/>
              <a:gd name="connsiteY3" fmla="*/ 433388 h 2000250"/>
              <a:gd name="connsiteX4" fmla="*/ 822007 w 1943100"/>
              <a:gd name="connsiteY4" fmla="*/ 770572 h 2000250"/>
              <a:gd name="connsiteX5" fmla="*/ 1725930 w 1943100"/>
              <a:gd name="connsiteY5" fmla="*/ 764857 h 2000250"/>
              <a:gd name="connsiteX6" fmla="*/ 1695450 w 1943100"/>
              <a:gd name="connsiteY6" fmla="*/ 1211580 h 2000250"/>
              <a:gd name="connsiteX7" fmla="*/ 789622 w 1943100"/>
              <a:gd name="connsiteY7" fmla="*/ 1219200 h 2000250"/>
              <a:gd name="connsiteX8" fmla="*/ 741997 w 1943100"/>
              <a:gd name="connsiteY8" fmla="*/ 1575435 h 2000250"/>
              <a:gd name="connsiteX9" fmla="*/ 1867852 w 1943100"/>
              <a:gd name="connsiteY9" fmla="*/ 1551623 h 2000250"/>
              <a:gd name="connsiteX10" fmla="*/ 1778318 w 1943100"/>
              <a:gd name="connsiteY10" fmla="*/ 2000250 h 2000250"/>
              <a:gd name="connsiteX11" fmla="*/ 0 w 1943100"/>
              <a:gd name="connsiteY11" fmla="*/ 2000250 h 2000250"/>
              <a:gd name="connsiteX12" fmla="*/ 275272 w 194310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2000250">
                <a:moveTo>
                  <a:pt x="275272" y="0"/>
                </a:moveTo>
                <a:cubicBezTo>
                  <a:pt x="531495" y="1905"/>
                  <a:pt x="1691640" y="1905"/>
                  <a:pt x="1946910" y="0"/>
                </a:cubicBezTo>
                <a:cubicBezTo>
                  <a:pt x="1946910" y="0"/>
                  <a:pt x="1864995" y="402907"/>
                  <a:pt x="1864995" y="438150"/>
                </a:cubicBezTo>
                <a:cubicBezTo>
                  <a:pt x="1655445" y="430530"/>
                  <a:pt x="967740" y="429578"/>
                  <a:pt x="851535" y="433388"/>
                </a:cubicBezTo>
                <a:lnTo>
                  <a:pt x="822007" y="770572"/>
                </a:lnTo>
                <a:cubicBezTo>
                  <a:pt x="949643" y="773430"/>
                  <a:pt x="1463040" y="771525"/>
                  <a:pt x="1725930" y="764857"/>
                </a:cubicBezTo>
                <a:cubicBezTo>
                  <a:pt x="1715452" y="889635"/>
                  <a:pt x="1704975" y="1039178"/>
                  <a:pt x="1695450" y="1211580"/>
                </a:cubicBezTo>
                <a:cubicBezTo>
                  <a:pt x="1507807" y="1209675"/>
                  <a:pt x="974407" y="1212532"/>
                  <a:pt x="789622" y="1219200"/>
                </a:cubicBezTo>
                <a:lnTo>
                  <a:pt x="741997" y="1575435"/>
                </a:lnTo>
                <a:cubicBezTo>
                  <a:pt x="741997" y="1575435"/>
                  <a:pt x="1750695" y="1559243"/>
                  <a:pt x="1867852" y="1551623"/>
                </a:cubicBezTo>
                <a:cubicBezTo>
                  <a:pt x="1854518" y="1696403"/>
                  <a:pt x="1786890" y="1845945"/>
                  <a:pt x="1778318" y="2000250"/>
                </a:cubicBezTo>
                <a:cubicBezTo>
                  <a:pt x="1513523" y="1998345"/>
                  <a:pt x="0" y="2000250"/>
                  <a:pt x="0" y="2000250"/>
                </a:cubicBezTo>
                <a:cubicBezTo>
                  <a:pt x="26670" y="1747838"/>
                  <a:pt x="275272" y="0"/>
                  <a:pt x="275272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E5837EC5-4686-4472-AAF5-CA6D455F2210}"/>
              </a:ext>
            </a:extLst>
          </p:cNvPr>
          <p:cNvSpPr/>
          <p:nvPr/>
        </p:nvSpPr>
        <p:spPr>
          <a:xfrm>
            <a:off x="7013257" y="2429974"/>
            <a:ext cx="1933575" cy="2000250"/>
          </a:xfrm>
          <a:custGeom>
            <a:avLst/>
            <a:gdLst>
              <a:gd name="connsiteX0" fmla="*/ 1179195 w 1933575"/>
              <a:gd name="connsiteY0" fmla="*/ 436245 h 2000250"/>
              <a:gd name="connsiteX1" fmla="*/ 861060 w 1933575"/>
              <a:gd name="connsiteY1" fmla="*/ 1004888 h 2000250"/>
              <a:gd name="connsiteX2" fmla="*/ 1253490 w 1933575"/>
              <a:gd name="connsiteY2" fmla="*/ 1004888 h 2000250"/>
              <a:gd name="connsiteX3" fmla="*/ 1179195 w 1933575"/>
              <a:gd name="connsiteY3" fmla="*/ 436245 h 2000250"/>
              <a:gd name="connsiteX4" fmla="*/ 1521143 w 1933575"/>
              <a:gd name="connsiteY4" fmla="*/ 0 h 2000250"/>
              <a:gd name="connsiteX5" fmla="*/ 1880235 w 1933575"/>
              <a:gd name="connsiteY5" fmla="*/ 1762125 h 2000250"/>
              <a:gd name="connsiteX6" fmla="*/ 1933575 w 1933575"/>
              <a:gd name="connsiteY6" fmla="*/ 2000250 h 2000250"/>
              <a:gd name="connsiteX7" fmla="*/ 1425893 w 1933575"/>
              <a:gd name="connsiteY7" fmla="*/ 2000250 h 2000250"/>
              <a:gd name="connsiteX8" fmla="*/ 1323023 w 1933575"/>
              <a:gd name="connsiteY8" fmla="*/ 1431607 h 2000250"/>
              <a:gd name="connsiteX9" fmla="*/ 725805 w 1933575"/>
              <a:gd name="connsiteY9" fmla="*/ 1431607 h 2000250"/>
              <a:gd name="connsiteX10" fmla="*/ 525780 w 1933575"/>
              <a:gd name="connsiteY10" fmla="*/ 2000250 h 2000250"/>
              <a:gd name="connsiteX11" fmla="*/ 0 w 1933575"/>
              <a:gd name="connsiteY11" fmla="*/ 2000250 h 2000250"/>
              <a:gd name="connsiteX12" fmla="*/ 935355 w 1933575"/>
              <a:gd name="connsiteY12" fmla="*/ 0 h 2000250"/>
              <a:gd name="connsiteX13" fmla="*/ 1521143 w 1933575"/>
              <a:gd name="connsiteY13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3575" h="2000250">
                <a:moveTo>
                  <a:pt x="1179195" y="436245"/>
                </a:moveTo>
                <a:cubicBezTo>
                  <a:pt x="1104900" y="583882"/>
                  <a:pt x="861060" y="1004888"/>
                  <a:pt x="861060" y="1004888"/>
                </a:cubicBezTo>
                <a:lnTo>
                  <a:pt x="1253490" y="1004888"/>
                </a:lnTo>
                <a:cubicBezTo>
                  <a:pt x="1205865" y="682943"/>
                  <a:pt x="1179195" y="436245"/>
                  <a:pt x="1179195" y="436245"/>
                </a:cubicBezTo>
                <a:close/>
                <a:moveTo>
                  <a:pt x="1521143" y="0"/>
                </a:moveTo>
                <a:lnTo>
                  <a:pt x="1880235" y="1762125"/>
                </a:lnTo>
                <a:lnTo>
                  <a:pt x="1933575" y="2000250"/>
                </a:lnTo>
                <a:cubicBezTo>
                  <a:pt x="1804988" y="1998345"/>
                  <a:pt x="1545907" y="1998345"/>
                  <a:pt x="1425893" y="2000250"/>
                </a:cubicBezTo>
                <a:cubicBezTo>
                  <a:pt x="1393507" y="1839278"/>
                  <a:pt x="1364932" y="1687830"/>
                  <a:pt x="1323023" y="1431607"/>
                </a:cubicBezTo>
                <a:lnTo>
                  <a:pt x="725805" y="1431607"/>
                </a:lnTo>
                <a:cubicBezTo>
                  <a:pt x="661035" y="1604010"/>
                  <a:pt x="595313" y="1792605"/>
                  <a:pt x="525780" y="2000250"/>
                </a:cubicBezTo>
                <a:cubicBezTo>
                  <a:pt x="387668" y="1998345"/>
                  <a:pt x="124778" y="1998345"/>
                  <a:pt x="0" y="2000250"/>
                </a:cubicBezTo>
                <a:cubicBezTo>
                  <a:pt x="0" y="2000250"/>
                  <a:pt x="903923" y="87630"/>
                  <a:pt x="935355" y="0"/>
                </a:cubicBezTo>
                <a:cubicBezTo>
                  <a:pt x="936307" y="0"/>
                  <a:pt x="1432560" y="1905"/>
                  <a:pt x="1521143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2D3B32BC-9A56-45C0-84DF-EF67EB77D23F}"/>
              </a:ext>
            </a:extLst>
          </p:cNvPr>
          <p:cNvSpPr/>
          <p:nvPr/>
        </p:nvSpPr>
        <p:spPr>
          <a:xfrm>
            <a:off x="9042082" y="2429974"/>
            <a:ext cx="1895475" cy="2000250"/>
          </a:xfrm>
          <a:custGeom>
            <a:avLst/>
            <a:gdLst>
              <a:gd name="connsiteX0" fmla="*/ 197168 w 1895475"/>
              <a:gd name="connsiteY0" fmla="*/ 0 h 2000250"/>
              <a:gd name="connsiteX1" fmla="*/ 813435 w 1895475"/>
              <a:gd name="connsiteY1" fmla="*/ 0 h 2000250"/>
              <a:gd name="connsiteX2" fmla="*/ 954405 w 1895475"/>
              <a:gd name="connsiteY2" fmla="*/ 1248728 h 2000250"/>
              <a:gd name="connsiteX3" fmla="*/ 1272540 w 1895475"/>
              <a:gd name="connsiteY3" fmla="*/ 0 h 2000250"/>
              <a:gd name="connsiteX4" fmla="*/ 1899285 w 1895475"/>
              <a:gd name="connsiteY4" fmla="*/ 0 h 2000250"/>
              <a:gd name="connsiteX5" fmla="*/ 1849755 w 1895475"/>
              <a:gd name="connsiteY5" fmla="*/ 2000250 h 2000250"/>
              <a:gd name="connsiteX6" fmla="*/ 1435418 w 1895475"/>
              <a:gd name="connsiteY6" fmla="*/ 2000250 h 2000250"/>
              <a:gd name="connsiteX7" fmla="*/ 1478280 w 1895475"/>
              <a:gd name="connsiteY7" fmla="*/ 571500 h 2000250"/>
              <a:gd name="connsiteX8" fmla="*/ 1115378 w 1895475"/>
              <a:gd name="connsiteY8" fmla="*/ 2000250 h 2000250"/>
              <a:gd name="connsiteX9" fmla="*/ 706755 w 1895475"/>
              <a:gd name="connsiteY9" fmla="*/ 2000250 h 2000250"/>
              <a:gd name="connsiteX10" fmla="*/ 529590 w 1895475"/>
              <a:gd name="connsiteY10" fmla="*/ 574357 h 2000250"/>
              <a:gd name="connsiteX11" fmla="*/ 398145 w 1895475"/>
              <a:gd name="connsiteY11" fmla="*/ 1812607 h 2000250"/>
              <a:gd name="connsiteX12" fmla="*/ 394335 w 1895475"/>
              <a:gd name="connsiteY12" fmla="*/ 2000250 h 2000250"/>
              <a:gd name="connsiteX13" fmla="*/ 0 w 1895475"/>
              <a:gd name="connsiteY13" fmla="*/ 2000250 h 2000250"/>
              <a:gd name="connsiteX14" fmla="*/ 197168 w 1895475"/>
              <a:gd name="connsiteY14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000250">
                <a:moveTo>
                  <a:pt x="197168" y="0"/>
                </a:moveTo>
                <a:cubicBezTo>
                  <a:pt x="333375" y="1905"/>
                  <a:pt x="681038" y="1905"/>
                  <a:pt x="813435" y="0"/>
                </a:cubicBezTo>
                <a:cubicBezTo>
                  <a:pt x="822960" y="83820"/>
                  <a:pt x="922973" y="1024890"/>
                  <a:pt x="954405" y="1248728"/>
                </a:cubicBezTo>
                <a:cubicBezTo>
                  <a:pt x="986790" y="1095375"/>
                  <a:pt x="1253490" y="90488"/>
                  <a:pt x="1272540" y="0"/>
                </a:cubicBezTo>
                <a:cubicBezTo>
                  <a:pt x="1383030" y="1905"/>
                  <a:pt x="1770697" y="1905"/>
                  <a:pt x="1899285" y="0"/>
                </a:cubicBezTo>
                <a:cubicBezTo>
                  <a:pt x="1884997" y="329565"/>
                  <a:pt x="1848803" y="1905953"/>
                  <a:pt x="1849755" y="2000250"/>
                </a:cubicBezTo>
                <a:cubicBezTo>
                  <a:pt x="1752600" y="1998345"/>
                  <a:pt x="1518285" y="1998345"/>
                  <a:pt x="1435418" y="2000250"/>
                </a:cubicBezTo>
                <a:cubicBezTo>
                  <a:pt x="1441132" y="1912620"/>
                  <a:pt x="1480185" y="642938"/>
                  <a:pt x="1478280" y="571500"/>
                </a:cubicBezTo>
                <a:lnTo>
                  <a:pt x="1115378" y="2000250"/>
                </a:lnTo>
                <a:cubicBezTo>
                  <a:pt x="1019175" y="1998345"/>
                  <a:pt x="801053" y="1998345"/>
                  <a:pt x="706755" y="2000250"/>
                </a:cubicBezTo>
                <a:cubicBezTo>
                  <a:pt x="706755" y="2000250"/>
                  <a:pt x="537210" y="636270"/>
                  <a:pt x="529590" y="574357"/>
                </a:cubicBezTo>
                <a:lnTo>
                  <a:pt x="398145" y="1812607"/>
                </a:lnTo>
                <a:lnTo>
                  <a:pt x="394335" y="2000250"/>
                </a:lnTo>
                <a:cubicBezTo>
                  <a:pt x="292418" y="1998345"/>
                  <a:pt x="95250" y="1998345"/>
                  <a:pt x="0" y="2000250"/>
                </a:cubicBezTo>
                <a:lnTo>
                  <a:pt x="19716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rapezoid 24">
            <a:extLst>
              <a:ext uri="{FF2B5EF4-FFF2-40B4-BE49-F238E27FC236}">
                <a16:creationId xmlns=""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=""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5244196" y="606499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7" name="Freeform: Shape 346">
            <a:extLst>
              <a:ext uri="{FF2B5EF4-FFF2-40B4-BE49-F238E27FC236}">
                <a16:creationId xmlns=""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=""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Freeform: Shape 361">
            <a:extLst>
              <a:ext uri="{FF2B5EF4-FFF2-40B4-BE49-F238E27FC236}">
                <a16:creationId xmlns=""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3212781" y="-10744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126524" y="166692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ko-KR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</a:t>
            </a:r>
            <a:endParaRPr lang="ko-KR" altLang="en-US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9828" y="1935677"/>
            <a:ext cx="11429313" cy="202672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VÀ PHÂN TÍCH BÀI HỌC STEM MỨC 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0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770192-407D-A7B6-0300-643CCD2C3725}"/>
              </a:ext>
            </a:extLst>
          </p:cNvPr>
          <p:cNvSpPr txBox="1"/>
          <p:nvPr/>
        </p:nvSpPr>
        <p:spPr>
          <a:xfrm>
            <a:off x="3328547" y="954972"/>
            <a:ext cx="77271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10218216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VÀ 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Meeting Kindergarten Teachers: vector de stock (libre de regalías)  1118041133 | Shutterstock">
            <a:extLst>
              <a:ext uri="{FF2B5EF4-FFF2-40B4-BE49-F238E27FC236}">
                <a16:creationId xmlns="" xmlns:a16="http://schemas.microsoft.com/office/drawing/2014/main" id="{7E35F7C4-2615-610D-8E78-F24448BE6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 bwMode="auto">
          <a:xfrm>
            <a:off x="0" y="2023163"/>
            <a:ext cx="3076575" cy="25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11">
            <a:extLst>
              <a:ext uri="{FF2B5EF4-FFF2-40B4-BE49-F238E27FC236}">
                <a16:creationId xmlns="" xmlns:a16="http://schemas.microsoft.com/office/drawing/2014/main" id="{B2C8A435-9AE5-B71A-AD9E-15E63676C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385779"/>
              </p:ext>
            </p:extLst>
          </p:nvPr>
        </p:nvGraphicFramePr>
        <p:xfrm>
          <a:off x="3328548" y="3562359"/>
          <a:ext cx="7503576" cy="1463040"/>
        </p:xfrm>
        <a:graphic>
          <a:graphicData uri="http://schemas.openxmlformats.org/drawingml/2006/table">
            <a:tbl>
              <a:tblPr firstRow="1" bandRow="1"/>
              <a:tblGrid>
                <a:gridCol w="2501192">
                  <a:extLst>
                    <a:ext uri="{9D8B030D-6E8A-4147-A177-3AD203B41FA5}">
                      <a16:colId xmlns="" xmlns:a16="http://schemas.microsoft.com/office/drawing/2014/main" val="1570318996"/>
                    </a:ext>
                  </a:extLst>
                </a:gridCol>
                <a:gridCol w="2501192">
                  <a:extLst>
                    <a:ext uri="{9D8B030D-6E8A-4147-A177-3AD203B41FA5}">
                      <a16:colId xmlns="" xmlns:a16="http://schemas.microsoft.com/office/drawing/2014/main" val="3039882662"/>
                    </a:ext>
                  </a:extLst>
                </a:gridCol>
                <a:gridCol w="2501192">
                  <a:extLst>
                    <a:ext uri="{9D8B030D-6E8A-4147-A177-3AD203B41FA5}">
                      <a16:colId xmlns="" xmlns:a16="http://schemas.microsoft.com/office/drawing/2014/main" val="2011707088"/>
                    </a:ext>
                  </a:extLst>
                </a:gridCol>
              </a:tblGrid>
              <a:tr h="9347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động</a:t>
                      </a:r>
                      <a:endParaRPr lang="en-GB" sz="2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tóm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tắt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động</a:t>
                      </a:r>
                      <a:endParaRPr lang="en-GB" sz="2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sinh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GB" sz="2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22926281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400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400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96180317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9C3561-3317-5A83-7585-85BE88F3B436}"/>
              </a:ext>
            </a:extLst>
          </p:cNvPr>
          <p:cNvSpPr txBox="1"/>
          <p:nvPr/>
        </p:nvSpPr>
        <p:spPr>
          <a:xfrm>
            <a:off x="3456632" y="5324928"/>
            <a:ext cx="8249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10218216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31D461-4E01-AFFE-D9D4-EE510ABE81DE}"/>
              </a:ext>
            </a:extLst>
          </p:cNvPr>
          <p:cNvSpPr txBox="1"/>
          <p:nvPr/>
        </p:nvSpPr>
        <p:spPr>
          <a:xfrm>
            <a:off x="831501" y="1522885"/>
            <a:ext cx="795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1: </a:t>
            </a:r>
            <a:r>
              <a:rPr lang="en-US" dirty="0">
                <a:hlinkClick r:id="rId3"/>
              </a:rPr>
              <a:t>http://sachthietbigiaoduc.vn/ho-tro-giao-vien/view/-/BOOK/10105/bai-hoc-stem-lop-1.html?tabs1=ho-tro-day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2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7114233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="" xmlns:a16="http://schemas.microsoft.com/office/drawing/2014/main" id="{81211078-8DE2-41F7-6EFA-409C3878C425}"/>
              </a:ext>
            </a:extLst>
          </p:cNvPr>
          <p:cNvSpPr txBox="1">
            <a:spLocks/>
          </p:cNvSpPr>
          <p:nvPr/>
        </p:nvSpPr>
        <p:spPr>
          <a:xfrm>
            <a:off x="2064427" y="2002242"/>
            <a:ext cx="10127574" cy="48267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SG" sz="3200" dirty="0" err="1"/>
              <a:t>Bài</a:t>
            </a:r>
            <a:r>
              <a:rPr lang="en-SG" sz="3200" dirty="0"/>
              <a:t> </a:t>
            </a:r>
            <a:r>
              <a:rPr lang="en-SG" sz="3200" dirty="0" err="1"/>
              <a:t>học</a:t>
            </a:r>
            <a:r>
              <a:rPr lang="en-SG" sz="3200" dirty="0"/>
              <a:t> STEM </a:t>
            </a:r>
            <a:r>
              <a:rPr lang="en-SG" sz="3200" dirty="0" err="1"/>
              <a:t>này</a:t>
            </a:r>
            <a:r>
              <a:rPr lang="en-SG" sz="3200" dirty="0"/>
              <a:t> </a:t>
            </a:r>
            <a:r>
              <a:rPr lang="en-SG" sz="3200" dirty="0" err="1"/>
              <a:t>dạy</a:t>
            </a:r>
            <a:r>
              <a:rPr lang="en-SG" sz="3200" dirty="0"/>
              <a:t> </a:t>
            </a:r>
            <a:r>
              <a:rPr lang="en-SG" sz="3200" dirty="0" err="1"/>
              <a:t>thay</a:t>
            </a:r>
            <a:r>
              <a:rPr lang="en-SG" sz="3200" dirty="0"/>
              <a:t> </a:t>
            </a:r>
            <a:r>
              <a:rPr lang="en-SG" sz="3200" dirty="0" err="1"/>
              <a:t>bài</a:t>
            </a:r>
            <a:r>
              <a:rPr lang="en-SG" sz="3200" dirty="0"/>
              <a:t> </a:t>
            </a:r>
            <a:r>
              <a:rPr lang="en-SG" sz="3200" dirty="0" err="1"/>
              <a:t>nào</a:t>
            </a:r>
            <a:r>
              <a:rPr lang="en-SG" sz="3200" dirty="0"/>
              <a:t> </a:t>
            </a:r>
            <a:r>
              <a:rPr lang="en-SG" sz="3200" dirty="0" err="1"/>
              <a:t>trong</a:t>
            </a:r>
            <a:r>
              <a:rPr lang="en-SG" sz="3200" dirty="0"/>
              <a:t> </a:t>
            </a:r>
            <a:r>
              <a:rPr lang="en-SG" sz="3200" dirty="0" err="1"/>
              <a:t>môn</a:t>
            </a:r>
            <a:r>
              <a:rPr lang="en-SG" sz="3200" dirty="0"/>
              <a:t> </a:t>
            </a:r>
            <a:r>
              <a:rPr lang="en-SG" sz="3200" dirty="0" err="1"/>
              <a:t>Toán</a:t>
            </a:r>
            <a:r>
              <a:rPr lang="en-SG" sz="3200" dirty="0"/>
              <a:t> </a:t>
            </a:r>
            <a:r>
              <a:rPr lang="en-SG" sz="3200" dirty="0" err="1"/>
              <a:t>lớp</a:t>
            </a:r>
            <a:r>
              <a:rPr lang="en-SG" sz="3200" dirty="0"/>
              <a:t> 1 </a:t>
            </a:r>
            <a:r>
              <a:rPr lang="en-SG" sz="3200" dirty="0" err="1"/>
              <a:t>và</a:t>
            </a:r>
            <a:r>
              <a:rPr lang="en-SG" sz="3200" dirty="0"/>
              <a:t> </a:t>
            </a:r>
            <a:r>
              <a:rPr lang="en-SG" sz="3200" dirty="0" err="1"/>
              <a:t>đáp</a:t>
            </a:r>
            <a:r>
              <a:rPr lang="en-SG" sz="3200" dirty="0"/>
              <a:t> </a:t>
            </a:r>
            <a:r>
              <a:rPr lang="en-SG" sz="3200" dirty="0" err="1"/>
              <a:t>ứng</a:t>
            </a:r>
            <a:r>
              <a:rPr lang="en-SG" sz="3200" dirty="0"/>
              <a:t> </a:t>
            </a:r>
            <a:r>
              <a:rPr lang="en-SG" sz="3200" dirty="0" err="1"/>
              <a:t>những</a:t>
            </a:r>
            <a:r>
              <a:rPr lang="en-SG" sz="3200" dirty="0"/>
              <a:t> YCCĐ </a:t>
            </a:r>
            <a:r>
              <a:rPr lang="en-SG" sz="3200" dirty="0" err="1"/>
              <a:t>nào</a:t>
            </a:r>
            <a:r>
              <a:rPr lang="en-SG" sz="3200" dirty="0"/>
              <a:t>?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SG" sz="3200" dirty="0"/>
              <a:t>GV </a:t>
            </a:r>
            <a:r>
              <a:rPr lang="en-SG" sz="3200" dirty="0" err="1"/>
              <a:t>vừa</a:t>
            </a:r>
            <a:r>
              <a:rPr lang="en-SG" sz="3200" dirty="0"/>
              <a:t> </a:t>
            </a:r>
            <a:r>
              <a:rPr lang="en-SG" sz="3200" dirty="0" err="1"/>
              <a:t>thực</a:t>
            </a:r>
            <a:r>
              <a:rPr lang="en-SG" sz="3200" dirty="0"/>
              <a:t> </a:t>
            </a:r>
            <a:r>
              <a:rPr lang="en-SG" sz="3200" dirty="0" err="1"/>
              <a:t>hiện</a:t>
            </a:r>
            <a:r>
              <a:rPr lang="en-SG" sz="3200" dirty="0"/>
              <a:t> </a:t>
            </a:r>
            <a:r>
              <a:rPr lang="en-SG" sz="3200" dirty="0" err="1"/>
              <a:t>những</a:t>
            </a:r>
            <a:r>
              <a:rPr lang="en-SG" sz="3200" dirty="0"/>
              <a:t> </a:t>
            </a:r>
            <a:r>
              <a:rPr lang="en-SG" sz="3200" dirty="0" err="1"/>
              <a:t>hoạt</a:t>
            </a:r>
            <a:r>
              <a:rPr lang="en-SG" sz="3200" dirty="0"/>
              <a:t> </a:t>
            </a:r>
            <a:r>
              <a:rPr lang="en-SG" sz="3200" dirty="0" err="1"/>
              <a:t>động</a:t>
            </a:r>
            <a:r>
              <a:rPr lang="en-SG" sz="3200" dirty="0"/>
              <a:t> </a:t>
            </a:r>
            <a:r>
              <a:rPr lang="en-SG" sz="3200" dirty="0" err="1"/>
              <a:t>học</a:t>
            </a:r>
            <a:r>
              <a:rPr lang="en-SG" sz="3200" dirty="0"/>
              <a:t> </a:t>
            </a:r>
            <a:r>
              <a:rPr lang="en-SG" sz="3200" dirty="0" err="1"/>
              <a:t>nào</a:t>
            </a:r>
            <a:r>
              <a:rPr lang="en-SG" sz="3200" dirty="0"/>
              <a:t>? </a:t>
            </a:r>
            <a:r>
              <a:rPr lang="en-SG" sz="3200" dirty="0" err="1"/>
              <a:t>Mô</a:t>
            </a:r>
            <a:r>
              <a:rPr lang="en-SG" sz="3200" dirty="0"/>
              <a:t> </a:t>
            </a:r>
            <a:r>
              <a:rPr lang="en-SG" sz="3200" dirty="0" err="1"/>
              <a:t>tả</a:t>
            </a:r>
            <a:r>
              <a:rPr lang="en-SG" sz="3200" dirty="0"/>
              <a:t> </a:t>
            </a:r>
            <a:r>
              <a:rPr lang="en-SG" sz="3200" dirty="0" err="1"/>
              <a:t>tóm</a:t>
            </a:r>
            <a:r>
              <a:rPr lang="en-SG" sz="3200" dirty="0"/>
              <a:t> </a:t>
            </a:r>
            <a:r>
              <a:rPr lang="en-SG" sz="3200" dirty="0" err="1"/>
              <a:t>tắt</a:t>
            </a:r>
            <a:r>
              <a:rPr lang="en-SG" sz="3200" dirty="0"/>
              <a:t> </a:t>
            </a:r>
            <a:r>
              <a:rPr lang="en-SG" sz="3200" dirty="0" err="1"/>
              <a:t>các</a:t>
            </a:r>
            <a:r>
              <a:rPr lang="en-SG" sz="3200" dirty="0"/>
              <a:t> </a:t>
            </a:r>
            <a:r>
              <a:rPr lang="en-SG" sz="3200" dirty="0" err="1"/>
              <a:t>hoạt</a:t>
            </a:r>
            <a:r>
              <a:rPr lang="en-SG" sz="3200" dirty="0"/>
              <a:t> </a:t>
            </a:r>
            <a:r>
              <a:rPr lang="en-SG" sz="3200" dirty="0" err="1"/>
              <a:t>động</a:t>
            </a:r>
            <a:r>
              <a:rPr lang="en-SG" sz="3200" dirty="0"/>
              <a:t> </a:t>
            </a:r>
            <a:r>
              <a:rPr lang="en-SG" sz="3200" dirty="0" err="1"/>
              <a:t>đó</a:t>
            </a:r>
            <a:r>
              <a:rPr lang="en-SG" sz="3200" dirty="0"/>
              <a:t>?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SG" sz="3200" dirty="0" err="1"/>
              <a:t>Mỗi</a:t>
            </a:r>
            <a:r>
              <a:rPr lang="en-SG" sz="3200" dirty="0"/>
              <a:t> </a:t>
            </a:r>
            <a:r>
              <a:rPr lang="en-SG" sz="3200" dirty="0" err="1"/>
              <a:t>hoạt</a:t>
            </a:r>
            <a:r>
              <a:rPr lang="en-SG" sz="3200" dirty="0"/>
              <a:t> </a:t>
            </a:r>
            <a:r>
              <a:rPr lang="en-SG" sz="3200" dirty="0" err="1"/>
              <a:t>động</a:t>
            </a:r>
            <a:r>
              <a:rPr lang="en-SG" sz="3200" dirty="0"/>
              <a:t> </a:t>
            </a:r>
            <a:r>
              <a:rPr lang="en-SG" sz="3200" dirty="0" err="1"/>
              <a:t>đã</a:t>
            </a:r>
            <a:r>
              <a:rPr lang="en-SG" sz="3200" dirty="0"/>
              <a:t> </a:t>
            </a:r>
            <a:r>
              <a:rPr lang="en-SG" sz="3200" dirty="0" err="1"/>
              <a:t>thực</a:t>
            </a:r>
            <a:r>
              <a:rPr lang="en-SG" sz="3200" dirty="0"/>
              <a:t> </a:t>
            </a:r>
            <a:r>
              <a:rPr lang="en-SG" sz="3200" dirty="0" err="1"/>
              <a:t>hiện</a:t>
            </a:r>
            <a:r>
              <a:rPr lang="en-SG" sz="3200" dirty="0"/>
              <a:t> </a:t>
            </a:r>
            <a:r>
              <a:rPr lang="en-SG" sz="3200" dirty="0" err="1"/>
              <a:t>ứng</a:t>
            </a:r>
            <a:r>
              <a:rPr lang="en-SG" sz="3200" dirty="0"/>
              <a:t> </a:t>
            </a:r>
            <a:r>
              <a:rPr lang="en-SG" sz="3200" dirty="0" err="1"/>
              <a:t>với</a:t>
            </a:r>
            <a:r>
              <a:rPr lang="en-SG" sz="3200" dirty="0"/>
              <a:t> </a:t>
            </a:r>
            <a:r>
              <a:rPr lang="en-SG" sz="3200" dirty="0" err="1"/>
              <a:t>hoạt</a:t>
            </a:r>
            <a:r>
              <a:rPr lang="en-SG" sz="3200" dirty="0"/>
              <a:t> </a:t>
            </a:r>
            <a:r>
              <a:rPr lang="en-SG" sz="3200" dirty="0" err="1"/>
              <a:t>động</a:t>
            </a:r>
            <a:r>
              <a:rPr lang="en-SG" sz="3200" dirty="0"/>
              <a:t> </a:t>
            </a:r>
            <a:r>
              <a:rPr lang="en-SG" sz="3200" dirty="0" err="1"/>
              <a:t>nào</a:t>
            </a:r>
            <a:r>
              <a:rPr lang="en-SG" sz="3200" dirty="0"/>
              <a:t> </a:t>
            </a:r>
            <a:r>
              <a:rPr lang="en-SG" sz="3200" dirty="0" err="1"/>
              <a:t>theo</a:t>
            </a:r>
            <a:r>
              <a:rPr lang="en-SG" sz="3200" dirty="0"/>
              <a:t> CV 2345? </a:t>
            </a:r>
            <a:r>
              <a:rPr lang="en-SG" sz="3200" dirty="0" err="1"/>
              <a:t>Và</a:t>
            </a:r>
            <a:r>
              <a:rPr lang="en-SG" sz="3200" dirty="0"/>
              <a:t> </a:t>
            </a:r>
            <a:r>
              <a:rPr lang="en-SG" sz="3200" dirty="0" err="1"/>
              <a:t>có</a:t>
            </a:r>
            <a:r>
              <a:rPr lang="en-SG" sz="3200" dirty="0"/>
              <a:t> </a:t>
            </a:r>
            <a:r>
              <a:rPr lang="en-SG" sz="3200" dirty="0" err="1"/>
              <a:t>điểm</a:t>
            </a:r>
            <a:r>
              <a:rPr lang="en-SG" sz="3200" dirty="0"/>
              <a:t> </a:t>
            </a:r>
            <a:r>
              <a:rPr lang="en-SG" sz="3200" dirty="0" err="1"/>
              <a:t>gì</a:t>
            </a:r>
            <a:r>
              <a:rPr lang="en-SG" sz="3200" dirty="0"/>
              <a:t> </a:t>
            </a:r>
            <a:r>
              <a:rPr lang="en-SG" sz="3200" dirty="0" err="1"/>
              <a:t>khác</a:t>
            </a:r>
            <a:r>
              <a:rPr lang="en-SG" sz="3200" dirty="0"/>
              <a:t> so </a:t>
            </a:r>
            <a:r>
              <a:rPr lang="en-SG" sz="3200" dirty="0" err="1"/>
              <a:t>với</a:t>
            </a:r>
            <a:r>
              <a:rPr lang="en-SG" sz="3200" dirty="0"/>
              <a:t> </a:t>
            </a:r>
            <a:r>
              <a:rPr lang="en-SG" sz="3200" dirty="0" err="1"/>
              <a:t>cách</a:t>
            </a:r>
            <a:r>
              <a:rPr lang="en-SG" sz="3200" dirty="0"/>
              <a:t> </a:t>
            </a:r>
            <a:r>
              <a:rPr lang="en-SG" sz="3200" dirty="0" err="1"/>
              <a:t>tổ</a:t>
            </a:r>
            <a:r>
              <a:rPr lang="en-SG" sz="3200" dirty="0"/>
              <a:t> </a:t>
            </a:r>
            <a:r>
              <a:rPr lang="en-SG" sz="3200" dirty="0" err="1"/>
              <a:t>chức</a:t>
            </a:r>
            <a:r>
              <a:rPr lang="en-SG" sz="3200" dirty="0"/>
              <a:t> </a:t>
            </a:r>
            <a:r>
              <a:rPr lang="en-SG" sz="3200" dirty="0" err="1"/>
              <a:t>trong</a:t>
            </a:r>
            <a:r>
              <a:rPr lang="en-SG" sz="3200" dirty="0"/>
              <a:t> </a:t>
            </a:r>
            <a:r>
              <a:rPr lang="en-SG" sz="3200" dirty="0" err="1"/>
              <a:t>các</a:t>
            </a:r>
            <a:r>
              <a:rPr lang="en-SG" sz="3200" dirty="0"/>
              <a:t> </a:t>
            </a:r>
            <a:r>
              <a:rPr lang="en-SG" sz="3200" dirty="0" err="1"/>
              <a:t>bài</a:t>
            </a:r>
            <a:r>
              <a:rPr lang="en-SG" sz="3200" dirty="0"/>
              <a:t> </a:t>
            </a:r>
            <a:r>
              <a:rPr lang="en-SG" sz="3200" dirty="0" err="1"/>
              <a:t>học</a:t>
            </a:r>
            <a:r>
              <a:rPr lang="en-SG" sz="3200" dirty="0"/>
              <a:t> </a:t>
            </a:r>
            <a:r>
              <a:rPr lang="en-SG" sz="3200" dirty="0" err="1"/>
              <a:t>thông</a:t>
            </a:r>
            <a:r>
              <a:rPr lang="en-SG" sz="3200" dirty="0"/>
              <a:t> </a:t>
            </a:r>
            <a:r>
              <a:rPr lang="en-SG" sz="3200" dirty="0" err="1"/>
              <a:t>thường</a:t>
            </a:r>
            <a:r>
              <a:rPr lang="en-SG" sz="3200" dirty="0"/>
              <a:t>?</a:t>
            </a:r>
          </a:p>
        </p:txBody>
      </p:sp>
      <p:sp>
        <p:nvSpPr>
          <p:cNvPr id="10" name="Title 2">
            <a:extLst>
              <a:ext uri="{FF2B5EF4-FFF2-40B4-BE49-F238E27FC236}">
                <a16:creationId xmlns="" xmlns:a16="http://schemas.microsoft.com/office/drawing/2014/main" id="{1B5917B9-86DA-7DC6-92AC-56C9C6C50C88}"/>
              </a:ext>
            </a:extLst>
          </p:cNvPr>
          <p:cNvSpPr txBox="1">
            <a:spLocks/>
          </p:cNvSpPr>
          <p:nvPr/>
        </p:nvSpPr>
        <p:spPr>
          <a:xfrm>
            <a:off x="431400" y="1025369"/>
            <a:ext cx="11329200" cy="629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000" dirty="0" err="1">
                <a:solidFill>
                  <a:srgbClr val="FF0000"/>
                </a:solidFill>
              </a:rPr>
              <a:t>Cùng</a:t>
            </a:r>
            <a:r>
              <a:rPr lang="en-SG" sz="4000" dirty="0">
                <a:solidFill>
                  <a:srgbClr val="FF0000"/>
                </a:solidFill>
              </a:rPr>
              <a:t> </a:t>
            </a:r>
            <a:r>
              <a:rPr lang="en-SG" sz="4000" dirty="0" err="1">
                <a:solidFill>
                  <a:srgbClr val="FF0000"/>
                </a:solidFill>
              </a:rPr>
              <a:t>nhìn</a:t>
            </a:r>
            <a:r>
              <a:rPr lang="en-SG" sz="4000" dirty="0">
                <a:solidFill>
                  <a:srgbClr val="FF0000"/>
                </a:solidFill>
              </a:rPr>
              <a:t> </a:t>
            </a:r>
            <a:r>
              <a:rPr lang="en-SG" sz="4000" dirty="0" err="1">
                <a:solidFill>
                  <a:srgbClr val="FF0000"/>
                </a:solidFill>
              </a:rPr>
              <a:t>lại</a:t>
            </a:r>
            <a:endParaRPr lang="en-S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06B1E0-7CF5-56B8-80B0-04025FFE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26" y="2002242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7114233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F6AADA6-EF85-9601-7B7B-C978BE9AD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74699"/>
              </p:ext>
            </p:extLst>
          </p:nvPr>
        </p:nvGraphicFramePr>
        <p:xfrm>
          <a:off x="185351" y="943187"/>
          <a:ext cx="11641557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504">
                  <a:extLst>
                    <a:ext uri="{9D8B030D-6E8A-4147-A177-3AD203B41FA5}">
                      <a16:colId xmlns="" xmlns:a16="http://schemas.microsoft.com/office/drawing/2014/main" val="4095777440"/>
                    </a:ext>
                  </a:extLst>
                </a:gridCol>
                <a:gridCol w="1479528">
                  <a:extLst>
                    <a:ext uri="{9D8B030D-6E8A-4147-A177-3AD203B41FA5}">
                      <a16:colId xmlns="" xmlns:a16="http://schemas.microsoft.com/office/drawing/2014/main" val="3509072471"/>
                    </a:ext>
                  </a:extLst>
                </a:gridCol>
                <a:gridCol w="8453525">
                  <a:extLst>
                    <a:ext uri="{9D8B030D-6E8A-4147-A177-3AD203B41FA5}">
                      <a16:colId xmlns="" xmlns:a16="http://schemas.microsoft.com/office/drawing/2014/main" val="2338246502"/>
                    </a:ext>
                  </a:extLst>
                </a:gridCol>
              </a:tblGrid>
              <a:tr h="1954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83817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73922653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Hiểu được một số thao tác, công đoạn cơ bản để làm nên sản phẩm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Phối hợp được một số kĩ năng: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trong thực hành, sáng tạo.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Trưng bày, giới thiệu được sản phẩm, chia sẻ mục đích sử dụng.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2920006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TN&amp;XH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-Liên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="" xmlns:a16="http://schemas.microsoft.com/office/drawing/2014/main" val="150239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4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77B549-EA5F-4D11-91F1-45BCB511AC5C}"/>
              </a:ext>
            </a:extLst>
          </p:cNvPr>
          <p:cNvSpPr/>
          <p:nvPr/>
        </p:nvSpPr>
        <p:spPr>
          <a:xfrm>
            <a:off x="0" y="243665"/>
            <a:ext cx="5536551" cy="70418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STEM_Cấu</a:t>
            </a:r>
            <a:r>
              <a:rPr lang="en-US" altLang="ko-K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5226EB77-93C0-AACB-70B7-A54ED350033C}"/>
              </a:ext>
            </a:extLst>
          </p:cNvPr>
          <p:cNvGraphicFramePr>
            <a:graphicFrameLocks/>
          </p:cNvGraphicFramePr>
          <p:nvPr/>
        </p:nvGraphicFramePr>
        <p:xfrm>
          <a:off x="604434" y="1317746"/>
          <a:ext cx="10983132" cy="520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767">
                  <a:extLst>
                    <a:ext uri="{9D8B030D-6E8A-4147-A177-3AD203B41FA5}">
                      <a16:colId xmlns="" xmlns:a16="http://schemas.microsoft.com/office/drawing/2014/main" val="922112217"/>
                    </a:ext>
                  </a:extLst>
                </a:gridCol>
                <a:gridCol w="6970365">
                  <a:extLst>
                    <a:ext uri="{9D8B030D-6E8A-4147-A177-3AD203B41FA5}">
                      <a16:colId xmlns="" xmlns:a16="http://schemas.microsoft.com/office/drawing/2014/main" val="2450654250"/>
                    </a:ext>
                  </a:extLst>
                </a:gridCol>
              </a:tblGrid>
              <a:tr h="10911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CV 2345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(4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hoạt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động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126" marR="91126" marT="45563" marB="455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BÀI HỌC STEM</a:t>
                      </a:r>
                    </a:p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(3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hoạt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động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126" marR="91126" marT="45563" marB="45563"/>
                </a:tc>
                <a:extLst>
                  <a:ext uri="{0D108BD9-81ED-4DB2-BD59-A6C34878D82A}">
                    <a16:rowId xmlns="" xmlns:a16="http://schemas.microsoft.com/office/drawing/2014/main" val="3223362585"/>
                  </a:ext>
                </a:extLst>
              </a:tr>
              <a:tr h="6602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126" marR="91126" marT="45563" marB="455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0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126" marR="91126" marT="45563" marB="45563"/>
                </a:tc>
                <a:extLst>
                  <a:ext uri="{0D108BD9-81ED-4DB2-BD59-A6C34878D82A}">
                    <a16:rowId xmlns="" xmlns:a16="http://schemas.microsoft.com/office/drawing/2014/main" val="2237652762"/>
                  </a:ext>
                </a:extLst>
              </a:tr>
              <a:tr h="1091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126" marR="91126" marT="45563" marB="4556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0" kern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Tìm hiểu kiến thức</a:t>
                      </a:r>
                      <a:r>
                        <a:rPr lang="en-US" sz="24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26" marR="91126" marT="45563" marB="45563"/>
                </a:tc>
                <a:extLst>
                  <a:ext uri="{0D108BD9-81ED-4DB2-BD59-A6C34878D82A}">
                    <a16:rowId xmlns="" xmlns:a16="http://schemas.microsoft.com/office/drawing/2014/main" val="1430903475"/>
                  </a:ext>
                </a:extLst>
              </a:tr>
              <a:tr h="118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3: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26" marR="91126" marT="45563" marB="45563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3: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dụng</a:t>
                      </a:r>
                      <a:r>
                        <a:rPr lang="vi-VN" sz="24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kern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2400" b="0" kern="120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Tìm giải pháp, chế tạo và chia sẻ</a:t>
                      </a:r>
                      <a:r>
                        <a:rPr lang="vi-VN" sz="2400" b="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00FFFF"/>
                        </a:highlight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c) Chia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534" marR="121534" marT="60767" marB="60767"/>
                </a:tc>
                <a:extLst>
                  <a:ext uri="{0D108BD9-81ED-4DB2-BD59-A6C34878D82A}">
                    <a16:rowId xmlns="" xmlns:a16="http://schemas.microsoft.com/office/drawing/2014/main" val="1975732966"/>
                  </a:ext>
                </a:extLst>
              </a:tr>
              <a:tr h="1182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4: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126" marR="91126" marT="45563" marB="45563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916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7114233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31D461-4E01-AFFE-D9D4-EE510ABE81DE}"/>
              </a:ext>
            </a:extLst>
          </p:cNvPr>
          <p:cNvSpPr txBox="1"/>
          <p:nvPr/>
        </p:nvSpPr>
        <p:spPr>
          <a:xfrm>
            <a:off x="1489811" y="1032800"/>
            <a:ext cx="106139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FEC68141-C46A-0D02-9E95-836F3634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" y="844063"/>
            <a:ext cx="1180632" cy="118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FE8D49-DED8-8A79-A95A-8B8495869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138" y="1843825"/>
            <a:ext cx="6028628" cy="441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1D6327-136E-C329-2BBD-18BCAF1EABAB}"/>
              </a:ext>
            </a:extLst>
          </p:cNvPr>
          <p:cNvSpPr txBox="1"/>
          <p:nvPr/>
        </p:nvSpPr>
        <p:spPr>
          <a:xfrm>
            <a:off x="291786" y="2353401"/>
            <a:ext cx="5676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 HV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STEM 1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61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eeting Kindergarten Teachers: vector de stock (libre de regalías)  1118041133 | Shutterstock">
            <a:extLst>
              <a:ext uri="{FF2B5EF4-FFF2-40B4-BE49-F238E27FC236}">
                <a16:creationId xmlns="" xmlns:a16="http://schemas.microsoft.com/office/drawing/2014/main" id="{A36B0513-97A7-DD3B-1820-11181742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 bwMode="auto">
          <a:xfrm>
            <a:off x="2444644" y="4702502"/>
            <a:ext cx="1925823" cy="15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93956" y="1209906"/>
            <a:ext cx="8153400" cy="4704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300"/>
              </a:spcAft>
              <a:buSzPct val="50000"/>
              <a:buFont typeface="Wingdings" pitchFamily="2" charset="2"/>
              <a:buChar char="q"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66227FD-7EF5-E563-712B-4EA84B6861F1}"/>
              </a:ext>
            </a:extLst>
          </p:cNvPr>
          <p:cNvSpPr/>
          <p:nvPr/>
        </p:nvSpPr>
        <p:spPr>
          <a:xfrm>
            <a:off x="0" y="126975"/>
            <a:ext cx="6953459" cy="717088"/>
          </a:xfrm>
          <a:prstGeom prst="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HỌC STEM MỨC 1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0B33721-C411-44A8-D138-AFE21666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44063"/>
            <a:ext cx="3329555" cy="18689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2A0618-81A7-C476-45F9-953CE90AA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950" y="1053145"/>
            <a:ext cx="7300573" cy="519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6222</TotalTime>
  <Words>1429</Words>
  <PresentationFormat>Widescreen</PresentationFormat>
  <Paragraphs>114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 Unicode MS</vt:lpstr>
      <vt:lpstr>Calibri</vt:lpstr>
      <vt:lpstr>Calibri Light</vt:lpstr>
      <vt:lpstr>Tahoma</vt:lpstr>
      <vt:lpstr>Times New Roman</vt:lpstr>
      <vt:lpstr>Wingdings</vt:lpstr>
      <vt:lpstr>맑은 고딕</vt:lpstr>
      <vt:lpstr>Arial</vt:lpstr>
      <vt:lpstr>Cover and End Slide Master</vt:lpstr>
      <vt:lpstr>Contents Slide Master</vt:lpstr>
      <vt:lpstr>Section Break Slide Master</vt:lpstr>
      <vt:lpstr>Office Theme</vt:lpstr>
      <vt:lpstr>1_Contents Slide Master</vt:lpstr>
      <vt:lpstr>2_Contents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2019-01-14T06:35:35Z</dcterms:created>
  <dcterms:modified xsi:type="dcterms:W3CDTF">2023-07-27T23:39:04Z</dcterms:modified>
</cp:coreProperties>
</file>