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8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82" r:id="rId23"/>
    <p:sldId id="278" r:id="rId24"/>
    <p:sldId id="279" r:id="rId25"/>
    <p:sldId id="280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260"/>
    <a:srgbClr val="66B3B8"/>
    <a:srgbClr val="55DFFB"/>
    <a:srgbClr val="C0C2CC"/>
    <a:srgbClr val="4A54C9"/>
    <a:srgbClr val="19B6B5"/>
    <a:srgbClr val="E7A7AF"/>
    <a:srgbClr val="F1687D"/>
    <a:srgbClr val="ECD4D8"/>
    <a:srgbClr val="DA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89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89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4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89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89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14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82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64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069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65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02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17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57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00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7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697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932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43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250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366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39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53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21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6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9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9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069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6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D:\&#38899;&#20048;\&#22885;&#23572;&#22827;&#38899;&#20048;%20-%20&#27963;&#27900;&#12289;&#27426;&#24555;&#30340;&#38899;&#20048;.mp3" TargetMode="External"/><Relationship Id="rId1" Type="http://schemas.microsoft.com/office/2007/relationships/media" Target="file:///D:\&#38899;&#20048;\&#22885;&#23572;&#22827;&#38899;&#20048;%20-%20&#27963;&#27900;&#12289;&#27426;&#24555;&#30340;&#38899;&#20048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4.png"/><Relationship Id="rId5" Type="http://schemas.openxmlformats.org/officeDocument/2006/relationships/image" Target="../media/image22.jpe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30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61.jpeg"/><Relationship Id="rId10" Type="http://schemas.openxmlformats.org/officeDocument/2006/relationships/image" Target="../media/image72.pn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74.jpe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0" Type="http://schemas.openxmlformats.org/officeDocument/2006/relationships/image" Target="../media/image77.png"/><Relationship Id="rId4" Type="http://schemas.openxmlformats.org/officeDocument/2006/relationships/image" Target="../media/image14.jpe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295" y="-8890"/>
            <a:ext cx="6659245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6350" y="2240915"/>
            <a:ext cx="3571875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2948903" y="2824480"/>
            <a:ext cx="6557010" cy="46101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13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13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13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13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矩形 259"/>
          <p:cNvSpPr>
            <a:spLocks noChangeArrowheads="1"/>
          </p:cNvSpPr>
          <p:nvPr/>
        </p:nvSpPr>
        <p:spPr bwMode="auto">
          <a:xfrm>
            <a:off x="2565046" y="1608455"/>
            <a:ext cx="7324725" cy="130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8000" cap="all" dirty="0">
                <a:ln>
                  <a:solidFill>
                    <a:schemeClr val="bg1"/>
                  </a:solidFill>
                </a:ln>
                <a:solidFill>
                  <a:srgbClr val="4A5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可</a:t>
            </a:r>
            <a:r>
              <a:rPr lang="zh-CN" altLang="en-US" sz="8000" cap="all" dirty="0">
                <a:ln>
                  <a:solidFill>
                    <a:schemeClr val="bg1"/>
                  </a:solidFill>
                </a:ln>
                <a:solidFill>
                  <a:srgbClr val="ECD4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爱</a:t>
            </a:r>
            <a:r>
              <a:rPr lang="zh-CN" altLang="en-US" sz="8000" cap="all" dirty="0">
                <a:ln>
                  <a:solidFill>
                    <a:schemeClr val="bg1"/>
                  </a:solidFill>
                </a:ln>
                <a:solidFill>
                  <a:srgbClr val="DAA6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梦</a:t>
            </a:r>
            <a:r>
              <a:rPr lang="zh-CN" altLang="en-US" sz="8000" cap="all" dirty="0">
                <a:ln>
                  <a:solidFill>
                    <a:schemeClr val="bg1"/>
                  </a:solidFill>
                </a:ln>
                <a:solidFill>
                  <a:srgbClr val="F168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幻</a:t>
            </a:r>
            <a:r>
              <a:rPr lang="zh-CN" altLang="en-US" sz="8000" cap="all" dirty="0">
                <a:ln>
                  <a:solidFill>
                    <a:schemeClr val="bg1"/>
                  </a:solidFill>
                </a:ln>
                <a:solidFill>
                  <a:srgbClr val="66B3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课</a:t>
            </a:r>
            <a:r>
              <a:rPr lang="zh-CN" altLang="en-US" sz="8000" cap="all" dirty="0">
                <a:ln>
                  <a:solidFill>
                    <a:schemeClr val="bg1"/>
                  </a:solidFill>
                </a:ln>
                <a:solidFill>
                  <a:srgbClr val="F7E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件</a:t>
            </a:r>
          </a:p>
        </p:txBody>
      </p:sp>
      <p:sp>
        <p:nvSpPr>
          <p:cNvPr id="70" name="矩形 259"/>
          <p:cNvSpPr>
            <a:spLocks noChangeArrowheads="1"/>
          </p:cNvSpPr>
          <p:nvPr/>
        </p:nvSpPr>
        <p:spPr bwMode="auto">
          <a:xfrm>
            <a:off x="2844446" y="2817495"/>
            <a:ext cx="6765925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所有主题均可修改 梦幻童趣 幼儿园课件专用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矩形 259"/>
          <p:cNvSpPr>
            <a:spLocks noChangeArrowheads="1"/>
          </p:cNvSpPr>
          <p:nvPr/>
        </p:nvSpPr>
        <p:spPr bwMode="auto">
          <a:xfrm>
            <a:off x="3565306" y="3313680"/>
            <a:ext cx="5324205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solidFill>
                  <a:schemeClr val="tx1"/>
                </a:solidFill>
                <a:cs typeface="Arial" panose="020B0604020202020204" pitchFamily="34" charset="0"/>
              </a:rPr>
              <a:t>授课者：代用名  班级：大一班</a:t>
            </a:r>
          </a:p>
        </p:txBody>
      </p:sp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8565" y="2901315"/>
            <a:ext cx="1014095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60000">
            <a:off x="4145915" y="663575"/>
            <a:ext cx="783590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960" y="652145"/>
            <a:ext cx="1400810" cy="1502410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5245" y="2901315"/>
            <a:ext cx="4462145" cy="4456430"/>
          </a:xfrm>
          <a:prstGeom prst="rect">
            <a:avLst/>
          </a:prstGeom>
        </p:spPr>
      </p:pic>
      <p:pic>
        <p:nvPicPr>
          <p:cNvPr id="23" name="奥尔夫音乐 - 活泼、欢快的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350" y="-72326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150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65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86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19" grpId="0" animBg="1"/>
      <p:bldP spid="69" grpId="0"/>
      <p:bldP spid="69" grpId="1"/>
      <p:bldP spid="70" grpId="0"/>
      <p:bldP spid="70" grpId="1"/>
      <p:bldP spid="71" grpId="0"/>
      <p:bldP spid="71" grpId="1"/>
    </p:bldLst>
  </p:timing>
  <p:extLst mod="1">
    <p:ext uri="{E180D4A7-C9FB-4DFB-919C-405C955672EB}">
      <p14:showEvtLst xmlns:p14="http://schemas.microsoft.com/office/powerpoint/2010/main">
        <p14:playEvt time="1" objId="2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10" name="Picture 16" descr="C:\Users\Administrator\Desktop\QQ截图20170511120704.jpgQQ截图201705111207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66673">
            <a:off x="1278255" y="1336040"/>
            <a:ext cx="5845810" cy="3011805"/>
          </a:xfrm>
          <a:prstGeom prst="rect">
            <a:avLst/>
          </a:prstGeom>
          <a:noFill/>
          <a:ln w="47625">
            <a:solidFill>
              <a:srgbClr val="F3F3DB">
                <a:alpha val="8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Administrator\桌面\新建文件夹 (2)\26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6250" r="10750" b="22750"/>
          <a:stretch>
            <a:fillRect/>
          </a:stretch>
        </p:blipFill>
        <p:spPr bwMode="auto">
          <a:xfrm>
            <a:off x="-527678" y="-273707"/>
            <a:ext cx="10216805" cy="21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3896e60656130bde216a5d9f9217dc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015" y="801370"/>
            <a:ext cx="3326765" cy="569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 rot="1416921">
            <a:off x="10055426" y="1339911"/>
            <a:ext cx="1429847" cy="1726752"/>
            <a:chOff x="820615" y="3200401"/>
            <a:chExt cx="2168770" cy="2590798"/>
          </a:xfrm>
        </p:grpSpPr>
        <p:sp>
          <p:nvSpPr>
            <p:cNvPr id="28" name="矩形 27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KSO_Img5"/>
            <p:cNvSpPr/>
            <p:nvPr/>
          </p:nvSpPr>
          <p:spPr>
            <a:xfrm>
              <a:off x="918405" y="3290906"/>
              <a:ext cx="1965268" cy="212596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416921">
            <a:off x="8251677" y="1399682"/>
            <a:ext cx="1925312" cy="2325100"/>
            <a:chOff x="820615" y="3200401"/>
            <a:chExt cx="2168770" cy="2590798"/>
          </a:xfrm>
        </p:grpSpPr>
        <p:sp>
          <p:nvSpPr>
            <p:cNvPr id="31" name="矩形 30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KSO_Img4"/>
            <p:cNvSpPr/>
            <p:nvPr/>
          </p:nvSpPr>
          <p:spPr>
            <a:xfrm>
              <a:off x="910547" y="3286468"/>
              <a:ext cx="1988796" cy="2120342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1416921">
            <a:off x="6146000" y="1451482"/>
            <a:ext cx="2374680" cy="2867779"/>
            <a:chOff x="820615" y="3200401"/>
            <a:chExt cx="2168770" cy="2590798"/>
          </a:xfrm>
        </p:grpSpPr>
        <p:sp>
          <p:nvSpPr>
            <p:cNvPr id="34" name="矩形 33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KSO_Img3"/>
            <p:cNvSpPr/>
            <p:nvPr/>
          </p:nvSpPr>
          <p:spPr>
            <a:xfrm>
              <a:off x="910855" y="3278136"/>
              <a:ext cx="1998867" cy="2130253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1416921">
            <a:off x="3654592" y="1986791"/>
            <a:ext cx="2893561" cy="3494403"/>
            <a:chOff x="820615" y="3200401"/>
            <a:chExt cx="2168770" cy="2590798"/>
          </a:xfrm>
        </p:grpSpPr>
        <p:sp>
          <p:nvSpPr>
            <p:cNvPr id="37" name="矩形 36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KSO_Img2"/>
            <p:cNvSpPr/>
            <p:nvPr/>
          </p:nvSpPr>
          <p:spPr>
            <a:xfrm>
              <a:off x="906990" y="3288667"/>
              <a:ext cx="1994011" cy="2122027"/>
            </a:xfrm>
            <a:prstGeom prst="rect">
              <a:avLst/>
            </a:pr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" contrast="3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9910" r="1"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" name="图片 1" descr="96570779758b05ba99e4c0bb2c838ec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55115" y="-257175"/>
            <a:ext cx="7619365" cy="761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8412" y="-1186790"/>
            <a:ext cx="6451035" cy="4773295"/>
            <a:chOff x="2637744" y="-502789"/>
            <a:chExt cx="5110195" cy="3780662"/>
          </a:xfrm>
        </p:grpSpPr>
        <p:pic>
          <p:nvPicPr>
            <p:cNvPr id="20" name="Picture 2" descr="C:\Users\Administrator\Desktop\QQ截图20170511120959.jpgQQ截图201705111209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7744" y="1419479"/>
              <a:ext cx="2531680" cy="18583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524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1" name="矩形 20"/>
            <p:cNvSpPr/>
            <p:nvPr/>
          </p:nvSpPr>
          <p:spPr>
            <a:xfrm rot="21122423">
              <a:off x="5330587" y="-502789"/>
              <a:ext cx="2417352" cy="3585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05515" y="-543663"/>
            <a:ext cx="6394591" cy="4599482"/>
            <a:chOff x="5506252" y="314243"/>
            <a:chExt cx="5065482" cy="3642993"/>
          </a:xfrm>
        </p:grpSpPr>
        <p:pic>
          <p:nvPicPr>
            <p:cNvPr id="23" name="Picture 3" descr="C:\Users\Administrator\Desktop\QQ截图20170511120724.jpgQQ截图201705111207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6252" y="2267331"/>
              <a:ext cx="2689119" cy="16899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524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4" name="矩形 23"/>
            <p:cNvSpPr/>
            <p:nvPr/>
          </p:nvSpPr>
          <p:spPr>
            <a:xfrm rot="21122423">
              <a:off x="8270421" y="314243"/>
              <a:ext cx="2301313" cy="34152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62" y="1002983"/>
            <a:ext cx="590416" cy="730549"/>
          </a:xfrm>
          <a:prstGeom prst="rect">
            <a:avLst/>
          </a:prstGeom>
          <a:effectLst>
            <a:outerShdw blurRad="76200" dir="18900000" sx="87000" sy="87000" kx="-1200000" algn="bl" rotWithShape="0">
              <a:prstClr val="black">
                <a:alpha val="62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40" y="1359582"/>
            <a:ext cx="590416" cy="730549"/>
          </a:xfrm>
          <a:prstGeom prst="rect">
            <a:avLst/>
          </a:prstGeom>
          <a:effectLst>
            <a:outerShdw blurRad="76200" dir="18900000" sx="87000" sy="87000" kx="-1200000" algn="bl" rotWithShape="0">
              <a:prstClr val="black">
                <a:alpha val="62000"/>
              </a:prstClr>
            </a:outerShdw>
          </a:effectLst>
        </p:spPr>
      </p:pic>
      <p:pic>
        <p:nvPicPr>
          <p:cNvPr id="15" name="Picture 149" descr="气泡透明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1"/>
          <a:stretch>
            <a:fillRect/>
          </a:stretch>
        </p:blipFill>
        <p:spPr bwMode="auto">
          <a:xfrm>
            <a:off x="5907216" y="4184046"/>
            <a:ext cx="2192724" cy="23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0" descr="气泡透明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8"/>
          <a:stretch>
            <a:fillRect/>
          </a:stretch>
        </p:blipFill>
        <p:spPr bwMode="auto">
          <a:xfrm>
            <a:off x="5751206" y="-330936"/>
            <a:ext cx="2336101" cy="25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1" descr="气泡透明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1"/>
          <a:stretch>
            <a:fillRect/>
          </a:stretch>
        </p:blipFill>
        <p:spPr bwMode="auto">
          <a:xfrm>
            <a:off x="8100117" y="2164899"/>
            <a:ext cx="1339448" cy="14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2" descr="气泡透明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8"/>
          <a:stretch>
            <a:fillRect/>
          </a:stretch>
        </p:blipFill>
        <p:spPr bwMode="auto">
          <a:xfrm>
            <a:off x="9535456" y="405264"/>
            <a:ext cx="1515080" cy="16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3" descr="气泡透明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1"/>
          <a:stretch>
            <a:fillRect/>
          </a:stretch>
        </p:blipFill>
        <p:spPr bwMode="auto">
          <a:xfrm>
            <a:off x="2099336" y="1560623"/>
            <a:ext cx="2105452" cy="22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4" descr="气泡透明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8"/>
          <a:stretch>
            <a:fillRect/>
          </a:stretch>
        </p:blipFill>
        <p:spPr bwMode="auto">
          <a:xfrm>
            <a:off x="1097915" y="1643596"/>
            <a:ext cx="988187" cy="11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5" descr="气泡透明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1"/>
          <a:stretch>
            <a:fillRect/>
          </a:stretch>
        </p:blipFill>
        <p:spPr bwMode="auto">
          <a:xfrm>
            <a:off x="164744" y="3269769"/>
            <a:ext cx="2854528" cy="30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6" descr="气泡透明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8"/>
          <a:stretch>
            <a:fillRect/>
          </a:stretch>
        </p:blipFill>
        <p:spPr bwMode="auto">
          <a:xfrm>
            <a:off x="5751073" y="2863490"/>
            <a:ext cx="988187" cy="11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44"/>
          <p:cNvSpPr txBox="1"/>
          <p:nvPr/>
        </p:nvSpPr>
        <p:spPr>
          <a:xfrm>
            <a:off x="376141" y="3963398"/>
            <a:ext cx="3948138" cy="9131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4" name="图片 3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498205" y="1922145"/>
            <a:ext cx="2679065" cy="4589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3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 p14:presetBounceEnd="40000">
                                      <p:stCondLst>
                                        <p:cond delay="2800"/>
                                      </p:stCondLst>
                                      <p:childTnLst>
                                        <p:animRot by="-2700000" p14:bounceEnd="40000">
                                          <p:cBhvr>
                                            <p:cTn id="22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2000" autoRev="1" fill="hold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36" fill="hold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 p14:presetBounceEnd="40000">
                                      <p:stCondLst>
                                        <p:cond delay="10300"/>
                                      </p:stCondLst>
                                      <p:childTnLst>
                                        <p:animRot by="-2700000" p14:bounceEnd="40000">
                                          <p:cBhvr>
                                            <p:cTn id="3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2000" autoRev="1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repeatCount="200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3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16" repeatCount="2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repeatCount="200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3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16" repeatCount="200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repeatCount="200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3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repeatCount="200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0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3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22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2000" autoRev="1" fill="hold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36" fill="hold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103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3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2000" autoRev="1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repeatCount="200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3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16" repeatCount="2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repeatCount="200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3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16" repeatCount="200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10" presetClass="exit" presetSubtype="0" repeatCount="200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3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repeatCount="200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0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sp>
        <p:nvSpPr>
          <p:cNvPr id="3" name="文本框 44"/>
          <p:cNvSpPr txBox="1"/>
          <p:nvPr/>
        </p:nvSpPr>
        <p:spPr>
          <a:xfrm>
            <a:off x="2246851" y="1209403"/>
            <a:ext cx="3948138" cy="9131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605247" y="1109323"/>
            <a:ext cx="3465296" cy="3506777"/>
            <a:chOff x="2797658" y="866606"/>
            <a:chExt cx="2898555" cy="293285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/>
            <a:srcRect l="-10184"/>
            <a:stretch>
              <a:fillRect/>
            </a:stretch>
          </p:blipFill>
          <p:spPr>
            <a:xfrm rot="732423">
              <a:off x="2797658" y="866606"/>
              <a:ext cx="2898555" cy="2932857"/>
            </a:xfrm>
            <a:prstGeom prst="rect">
              <a:avLst/>
            </a:prstGeom>
          </p:spPr>
        </p:pic>
        <p:pic>
          <p:nvPicPr>
            <p:cNvPr id="6" name="图片 5" descr="C:\Users\Administrator\Desktop\QQ截图20170511120946.jpgQQ截图20170511120946"/>
            <p:cNvPicPr preferRelativeResize="0"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1148289">
              <a:off x="3314995" y="1248449"/>
              <a:ext cx="2091127" cy="1779635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</p:pic>
      </p:grpSp>
      <p:grpSp>
        <p:nvGrpSpPr>
          <p:cNvPr id="7" name="组合 6"/>
          <p:cNvGrpSpPr/>
          <p:nvPr/>
        </p:nvGrpSpPr>
        <p:grpSpPr>
          <a:xfrm>
            <a:off x="8370805" y="479889"/>
            <a:ext cx="3168252" cy="3206179"/>
            <a:chOff x="55671" y="166738"/>
            <a:chExt cx="3168650" cy="320614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/>
            <a:srcRect l="-10184"/>
            <a:stretch>
              <a:fillRect/>
            </a:stretch>
          </p:blipFill>
          <p:spPr>
            <a:xfrm>
              <a:off x="55671" y="166738"/>
              <a:ext cx="3168650" cy="3206149"/>
            </a:xfrm>
            <a:prstGeom prst="rect">
              <a:avLst/>
            </a:prstGeom>
          </p:spPr>
        </p:pic>
        <p:pic>
          <p:nvPicPr>
            <p:cNvPr id="9" name="图片 8" descr="C:\Users\Administrator\Desktop\QQ截图20170511120638.jpgQQ截图20170511120638"/>
            <p:cNvPicPr>
              <a:picLocks noChangeAspect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 rot="402338">
              <a:off x="552702" y="641236"/>
              <a:ext cx="2310918" cy="187767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 rot="1091949">
            <a:off x="7045284" y="3271547"/>
            <a:ext cx="2786932" cy="2820295"/>
            <a:chOff x="768018" y="3339447"/>
            <a:chExt cx="2843378" cy="287702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/>
            <a:srcRect l="-10184"/>
            <a:stretch>
              <a:fillRect/>
            </a:stretch>
          </p:blipFill>
          <p:spPr>
            <a:xfrm rot="20288825">
              <a:off x="768018" y="3339447"/>
              <a:ext cx="2843378" cy="2877028"/>
            </a:xfrm>
            <a:prstGeom prst="rect">
              <a:avLst/>
            </a:prstGeom>
          </p:spPr>
        </p:pic>
        <p:pic>
          <p:nvPicPr>
            <p:cNvPr id="13" name="图片 12" descr="C:\Users\Administrator\Desktop\QQ截图20170511120815.jpgQQ截图2017051112081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20653495">
              <a:off x="1167748" y="3689893"/>
              <a:ext cx="2045298" cy="1772309"/>
            </a:xfrm>
            <a:prstGeom prst="rect">
              <a:avLst/>
            </a:prstGeom>
          </p:spPr>
        </p:pic>
      </p:grpSp>
      <p:grpSp>
        <p:nvGrpSpPr>
          <p:cNvPr id="70" name="组合 69"/>
          <p:cNvGrpSpPr/>
          <p:nvPr/>
        </p:nvGrpSpPr>
        <p:grpSpPr>
          <a:xfrm rot="1316649">
            <a:off x="3113045" y="2166247"/>
            <a:ext cx="4163066" cy="4461744"/>
            <a:chOff x="768018" y="3339447"/>
            <a:chExt cx="2843378" cy="2877028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4" cstate="print"/>
            <a:srcRect l="-10184"/>
            <a:stretch>
              <a:fillRect/>
            </a:stretch>
          </p:blipFill>
          <p:spPr>
            <a:xfrm rot="20288825">
              <a:off x="768018" y="3339447"/>
              <a:ext cx="2843378" cy="2877028"/>
            </a:xfrm>
            <a:prstGeom prst="rect">
              <a:avLst/>
            </a:prstGeom>
          </p:spPr>
        </p:pic>
        <p:pic>
          <p:nvPicPr>
            <p:cNvPr id="72" name="图片 71" descr="C:\Users\Administrator\Desktop\QQ截图20170511120733.jpgQQ截图2017051112073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20653495">
              <a:off x="1129295" y="3726388"/>
              <a:ext cx="2096533" cy="1721377"/>
            </a:xfrm>
            <a:prstGeom prst="rect">
              <a:avLst/>
            </a:prstGeom>
          </p:spPr>
        </p:pic>
      </p:grpSp>
      <p:pic>
        <p:nvPicPr>
          <p:cNvPr id="14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41" y="2725567"/>
            <a:ext cx="1092581" cy="10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23" y="4722689"/>
            <a:ext cx="1677337" cy="16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18" y="867873"/>
            <a:ext cx="1254821" cy="12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 descr="E:\素材\卡通\42205395139c85d9ce3eba21e6ffb0c1.png42205395139c85d9ce3eba21e6ffb0c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18235" y="2773680"/>
            <a:ext cx="1991360" cy="3562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99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 rot="20740978">
            <a:off x="854353" y="1278628"/>
            <a:ext cx="4368330" cy="3045741"/>
            <a:chOff x="820615" y="3200401"/>
            <a:chExt cx="2168770" cy="2590798"/>
          </a:xfrm>
        </p:grpSpPr>
        <p:sp>
          <p:nvSpPr>
            <p:cNvPr id="28" name="矩形 27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KSO_Img2"/>
            <p:cNvSpPr/>
            <p:nvPr/>
          </p:nvSpPr>
          <p:spPr>
            <a:xfrm>
              <a:off x="900277" y="3270742"/>
              <a:ext cx="2017693" cy="215115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354586">
            <a:off x="2687906" y="1437413"/>
            <a:ext cx="4368330" cy="3045741"/>
            <a:chOff x="820615" y="3200401"/>
            <a:chExt cx="2168770" cy="2590798"/>
          </a:xfrm>
        </p:grpSpPr>
        <p:sp>
          <p:nvSpPr>
            <p:cNvPr id="31" name="矩形 30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KSO_Img2"/>
            <p:cNvSpPr/>
            <p:nvPr/>
          </p:nvSpPr>
          <p:spPr>
            <a:xfrm>
              <a:off x="900277" y="3270742"/>
              <a:ext cx="2017693" cy="2151151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6000"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rot="1283638">
            <a:off x="4412343" y="2067159"/>
            <a:ext cx="4368330" cy="3045741"/>
            <a:chOff x="820615" y="3200401"/>
            <a:chExt cx="2168770" cy="2590798"/>
          </a:xfrm>
        </p:grpSpPr>
        <p:sp>
          <p:nvSpPr>
            <p:cNvPr id="34" name="矩形 33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KSO_Img2"/>
            <p:cNvSpPr/>
            <p:nvPr/>
          </p:nvSpPr>
          <p:spPr>
            <a:xfrm>
              <a:off x="900277" y="3270742"/>
              <a:ext cx="2017693" cy="2151151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31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7402830" y="1193165"/>
            <a:ext cx="4324350" cy="91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2" name="图片 1" descr="E:\素材\卡通\f44dd0501d58dcf729670f9e8ca90289.pngf44dd0501d58dcf729670f9e8ca9028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243060" y="2397125"/>
            <a:ext cx="2454910" cy="4037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95" y="-8890"/>
            <a:ext cx="6659245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350" y="2240915"/>
            <a:ext cx="3571875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2948903" y="3145790"/>
            <a:ext cx="6557010" cy="46101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矩形 259"/>
          <p:cNvSpPr>
            <a:spLocks noChangeArrowheads="1"/>
          </p:cNvSpPr>
          <p:nvPr/>
        </p:nvSpPr>
        <p:spPr bwMode="auto">
          <a:xfrm>
            <a:off x="2565046" y="2111375"/>
            <a:ext cx="7324725" cy="108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6500" cap="all" dirty="0">
                <a:solidFill>
                  <a:srgbClr val="F7E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单击此处添加名称</a:t>
            </a:r>
          </a:p>
        </p:txBody>
      </p:sp>
      <p:sp>
        <p:nvSpPr>
          <p:cNvPr id="70" name="矩形 259"/>
          <p:cNvSpPr>
            <a:spLocks noChangeArrowheads="1"/>
          </p:cNvSpPr>
          <p:nvPr/>
        </p:nvSpPr>
        <p:spPr bwMode="auto">
          <a:xfrm>
            <a:off x="2844446" y="3138805"/>
            <a:ext cx="6765925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所有主题均可修改 梦幻童趣 幼儿园课件专用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565" y="2901315"/>
            <a:ext cx="1014095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60000">
            <a:off x="4145915" y="663575"/>
            <a:ext cx="783590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60" y="652145"/>
            <a:ext cx="1400810" cy="1502410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245" y="2901315"/>
            <a:ext cx="4462145" cy="445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4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49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49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49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69" grpId="0"/>
      <p:bldP spid="69" grpId="1"/>
      <p:bldP spid="70" grpId="0"/>
      <p:bldP spid="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5" name="淘宝网Chenying0907出品 43" descr="C:\Users\Administrator\Desktop\QQ截图20170511121051.jpgQQ截图20170511121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20568">
            <a:off x="831215" y="1526540"/>
            <a:ext cx="2960370" cy="20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淘宝网Chenying0907出品 43" descr="C:\Users\Administrator\Desktop\QQ截图20170511121044.jpgQQ截图201705111210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9815" y="2745105"/>
            <a:ext cx="3085465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淘宝网Chenying0907出品 43" descr="C:\Users\Administrator\Desktop\QQ截图20170511121035.jpgQQ截图201705111210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89015">
            <a:off x="6010275" y="775970"/>
            <a:ext cx="3242945" cy="21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淘宝网Chenying0907出品 43" descr="C:\Users\Administrator\Desktop\QQ截图20170511121027.jpgQQ截图201705111210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75381">
            <a:off x="8530590" y="2426970"/>
            <a:ext cx="3122295" cy="21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淘宝网Chenying0907出品 24"/>
          <p:cNvCxnSpPr/>
          <p:nvPr/>
        </p:nvCxnSpPr>
        <p:spPr>
          <a:xfrm flipV="1">
            <a:off x="612235" y="1220674"/>
            <a:ext cx="2938437" cy="606861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淘宝网Chenying0907出品 25"/>
          <p:cNvCxnSpPr/>
          <p:nvPr/>
        </p:nvCxnSpPr>
        <p:spPr>
          <a:xfrm>
            <a:off x="586967" y="1827535"/>
            <a:ext cx="400124" cy="2063864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淘宝网Chenying0907出品 26"/>
          <p:cNvCxnSpPr/>
          <p:nvPr/>
        </p:nvCxnSpPr>
        <p:spPr>
          <a:xfrm>
            <a:off x="3517079" y="1211990"/>
            <a:ext cx="438761" cy="210738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淘宝网Chenying0907出品 27"/>
          <p:cNvCxnSpPr/>
          <p:nvPr/>
        </p:nvCxnSpPr>
        <p:spPr>
          <a:xfrm flipV="1">
            <a:off x="987091" y="3317159"/>
            <a:ext cx="2985091" cy="57424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淘宝网Chenying0907出品 28"/>
          <p:cNvCxnSpPr/>
          <p:nvPr/>
        </p:nvCxnSpPr>
        <p:spPr>
          <a:xfrm flipV="1">
            <a:off x="3599743" y="2714439"/>
            <a:ext cx="3069486" cy="613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淘宝网Chenying0907出品 29"/>
          <p:cNvCxnSpPr/>
          <p:nvPr/>
        </p:nvCxnSpPr>
        <p:spPr>
          <a:xfrm>
            <a:off x="3596357" y="2714439"/>
            <a:ext cx="1" cy="212618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淘宝网Chenying0907出品 30"/>
          <p:cNvCxnSpPr/>
          <p:nvPr/>
        </p:nvCxnSpPr>
        <p:spPr>
          <a:xfrm>
            <a:off x="6674836" y="2734118"/>
            <a:ext cx="10160" cy="21268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淘宝网Chenying0907出品 31"/>
          <p:cNvCxnSpPr/>
          <p:nvPr/>
        </p:nvCxnSpPr>
        <p:spPr>
          <a:xfrm flipV="1">
            <a:off x="3571113" y="4840624"/>
            <a:ext cx="3088639" cy="2032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淘宝网Chenying0907出品 32"/>
          <p:cNvCxnSpPr/>
          <p:nvPr/>
        </p:nvCxnSpPr>
        <p:spPr>
          <a:xfrm flipV="1">
            <a:off x="5847007" y="549750"/>
            <a:ext cx="3197013" cy="50493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淘宝网Chenying0907出品 33"/>
          <p:cNvCxnSpPr/>
          <p:nvPr/>
        </p:nvCxnSpPr>
        <p:spPr>
          <a:xfrm>
            <a:off x="5847007" y="1068235"/>
            <a:ext cx="323408" cy="218418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淘宝网Chenying0907出品 34"/>
          <p:cNvCxnSpPr/>
          <p:nvPr/>
        </p:nvCxnSpPr>
        <p:spPr>
          <a:xfrm>
            <a:off x="9044020" y="539916"/>
            <a:ext cx="365760" cy="218101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淘宝网Chenying0907出品 35"/>
          <p:cNvCxnSpPr/>
          <p:nvPr/>
        </p:nvCxnSpPr>
        <p:spPr>
          <a:xfrm flipV="1">
            <a:off x="6170415" y="2707382"/>
            <a:ext cx="3239365" cy="54504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淘宝网Chenying0907出品 36"/>
          <p:cNvCxnSpPr/>
          <p:nvPr/>
        </p:nvCxnSpPr>
        <p:spPr>
          <a:xfrm>
            <a:off x="8600671" y="2303081"/>
            <a:ext cx="3098495" cy="2495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淘宝网Chenying0907出品 37"/>
          <p:cNvCxnSpPr/>
          <p:nvPr/>
        </p:nvCxnSpPr>
        <p:spPr>
          <a:xfrm flipH="1">
            <a:off x="8434420" y="2301103"/>
            <a:ext cx="172332" cy="222937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淘宝网Chenying0907出品 38"/>
          <p:cNvCxnSpPr/>
          <p:nvPr/>
        </p:nvCxnSpPr>
        <p:spPr>
          <a:xfrm flipH="1">
            <a:off x="11536606" y="2515283"/>
            <a:ext cx="162560" cy="221839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淘宝网Chenying0907出品 39"/>
          <p:cNvCxnSpPr/>
          <p:nvPr/>
        </p:nvCxnSpPr>
        <p:spPr>
          <a:xfrm>
            <a:off x="8447967" y="4503388"/>
            <a:ext cx="3088639" cy="22954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5" name="照片" descr="C:\Users\Administrator\Desktop\QQ截图20170511121132.jpgQQ截图201705111211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203909">
            <a:off x="1357630" y="1111250"/>
            <a:ext cx="2941320" cy="194564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照片" descr="C:\Users\Administrator\Desktop\QQ截图20170511121104.jpgQQ截图2017051112110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4695" y="3219450"/>
            <a:ext cx="2298700" cy="165608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照片" descr="C:\Users\Administrator\Desktop\QQ截图20170511121057.jpgQQ截图2017051112105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074340">
            <a:off x="2263775" y="4714875"/>
            <a:ext cx="2469515" cy="140970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照片" descr="C:\Users\Administrator\Desktop\QQ截图20170511121111.jpgQQ截图201705111211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98629">
            <a:off x="3503295" y="3105150"/>
            <a:ext cx="2341880" cy="157480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照片" descr="C:\Users\Administrator\Desktop\QQ截图20170511121142.jpgQQ截图2017051112114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84229">
            <a:off x="4864100" y="2183130"/>
            <a:ext cx="2463165" cy="147256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87805" y="1293261"/>
            <a:ext cx="3964086" cy="6578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2" name="图片 1" descr="E:\素材\卡通\01063c0cbf413113c30394ee9d6bd142.png01063c0cbf413113c30394ee9d6bd14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484745" y="1969770"/>
            <a:ext cx="3386455" cy="4334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7" name="照片" descr="C:\Users\Administrator\Desktop\QQ截图20170511121237.jpgQQ截图201705111212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13706">
            <a:off x="717550" y="876935"/>
            <a:ext cx="3806190" cy="238442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照片" descr="C:\Users\Administrator\Desktop\QQ截图20170511121155.jpgQQ截图2017051112115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026968">
            <a:off x="3795395" y="1384300"/>
            <a:ext cx="3496945" cy="197104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照片" descr="C:\Users\Administrator\Desktop\QQ截图20170511121117.jpgQQ截图201705111211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279708">
            <a:off x="2762250" y="3362960"/>
            <a:ext cx="3329305" cy="194373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E:\素材\卡通\8b905e817c0dc014ba8b146ac2b86bbf.png8b905e817c0dc014ba8b146ac2b86bb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96685" y="1108075"/>
            <a:ext cx="5648325" cy="564769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7506970" y="1424940"/>
            <a:ext cx="4001770" cy="65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00" accel="100000" fill="hold">
                                          <p:stCondLst>
                                            <p:cond delay="4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5" presetClass="exit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2" presetClass="exit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Scale>
                                      <p:cBhvr>
                                        <p:cTn id="51" dur="3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" dur="3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2" name="照片" descr="C:\Users\Administrator\Desktop\QQ截图20170511121259.jpgQQ截图201705111212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57618">
            <a:off x="6630670" y="785495"/>
            <a:ext cx="4003040" cy="195199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照片" descr="C:\Users\Administrator\Desktop\QQ截图20170511121305.jpgQQ截图20170511121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251006">
            <a:off x="3119120" y="1437005"/>
            <a:ext cx="3679190" cy="234124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照片" descr="C:\Users\Administrator\Desktop\QQ截图20170511121253.jpgQQ截图201705111212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685426">
            <a:off x="7179945" y="2808605"/>
            <a:ext cx="4474210" cy="267017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9910" y="2267585"/>
            <a:ext cx="2330450" cy="120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12" name="图片 11" descr="849afb1b5637a3fcdc510ec26e38d1f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70" y="3618230"/>
            <a:ext cx="3700145" cy="306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1864995"/>
            <a:ext cx="12200890" cy="4978400"/>
          </a:xfrm>
          <a:prstGeom prst="rect">
            <a:avLst/>
          </a:prstGeom>
        </p:spPr>
      </p:pic>
      <p:pic>
        <p:nvPicPr>
          <p:cNvPr id="7" name="图片 6" descr="E:\素材\卡通\6c15d9f7fcf645b55bbd0c997ed8f306.png6c15d9f7fcf645b55bbd0c997ed8f30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8400" y="-421640"/>
            <a:ext cx="9364345" cy="6814185"/>
          </a:xfrm>
          <a:prstGeom prst="rect">
            <a:avLst/>
          </a:prstGeom>
        </p:spPr>
      </p:pic>
      <p:pic>
        <p:nvPicPr>
          <p:cNvPr id="16" name="图片 15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393045" y="1491615"/>
            <a:ext cx="998855" cy="999490"/>
          </a:xfrm>
          <a:prstGeom prst="rect">
            <a:avLst/>
          </a:prstGeom>
        </p:spPr>
      </p:pic>
      <p:pic>
        <p:nvPicPr>
          <p:cNvPr id="17" name="图片 16" descr="E:\素材\卡通\3896e60656130bde216a5d9f9217dcc2.png3896e60656130bde216a5d9f9217dcc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5120" y="3195320"/>
            <a:ext cx="1956435" cy="3352165"/>
          </a:xfrm>
          <a:prstGeom prst="rect">
            <a:avLst/>
          </a:prstGeom>
        </p:spPr>
      </p:pic>
      <p:pic>
        <p:nvPicPr>
          <p:cNvPr id="18" name="图片 17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963660" y="2491105"/>
            <a:ext cx="2200275" cy="4251325"/>
          </a:xfrm>
          <a:prstGeom prst="rect">
            <a:avLst/>
          </a:prstGeom>
        </p:spPr>
      </p:pic>
      <p:pic>
        <p:nvPicPr>
          <p:cNvPr id="21" name="图片 20" descr="E:\素材\卡通\3d53dc5502d6926647ec53656448988c.png3d53dc5502d6926647ec53656448988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960000">
            <a:off x="1206500" y="1036955"/>
            <a:ext cx="1133475" cy="1134110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5520055" y="1652270"/>
            <a:ext cx="1741805" cy="69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7E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超圓" panose="02010609010101010101" charset="0"/>
                <a:ea typeface="文鼎超圓" panose="02010609010101010101" charset="0"/>
              </a:rPr>
              <a:t>前 言 </a:t>
            </a:r>
          </a:p>
        </p:txBody>
      </p:sp>
      <p:sp>
        <p:nvSpPr>
          <p:cNvPr id="24" name="TextBox 2"/>
          <p:cNvSpPr txBox="1"/>
          <p:nvPr/>
        </p:nvSpPr>
        <p:spPr>
          <a:xfrm>
            <a:off x="3395345" y="2954655"/>
            <a:ext cx="5457825" cy="2246630"/>
          </a:xfrm>
          <a:prstGeom prst="rect">
            <a:avLst/>
          </a:prstGeom>
          <a:noFill/>
        </p:spPr>
        <p:txBody>
          <a:bodyPr wrap="square" lIns="121848" tIns="60923" rIns="121848" bIns="6092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回顾这一年的工作，在取得成绩的同时，我们也找到了工作中的不足和问题，主要反映于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xx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xxx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的风格、定型还有待进一步探索，尤其是网上的公司产品库充分体现我们</a:t>
            </a:r>
            <a:r>
              <a:rPr lang="en-US" altLang="zh-CN" sz="15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xxxxx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我们所向披靡，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我们勇往直前！</a:t>
            </a:r>
            <a:endParaRPr lang="zh-CN" altLang="en-US" sz="1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99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95" y="-8890"/>
            <a:ext cx="6659245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350" y="2240915"/>
            <a:ext cx="3571875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2948903" y="3145790"/>
            <a:ext cx="6557010" cy="46101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矩形 259"/>
          <p:cNvSpPr>
            <a:spLocks noChangeArrowheads="1"/>
          </p:cNvSpPr>
          <p:nvPr/>
        </p:nvSpPr>
        <p:spPr bwMode="auto">
          <a:xfrm>
            <a:off x="2565046" y="2111375"/>
            <a:ext cx="7324725" cy="108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6500" cap="all" dirty="0">
                <a:solidFill>
                  <a:srgbClr val="F7E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单击此处添加名称</a:t>
            </a:r>
          </a:p>
        </p:txBody>
      </p:sp>
      <p:sp>
        <p:nvSpPr>
          <p:cNvPr id="70" name="矩形 259"/>
          <p:cNvSpPr>
            <a:spLocks noChangeArrowheads="1"/>
          </p:cNvSpPr>
          <p:nvPr/>
        </p:nvSpPr>
        <p:spPr bwMode="auto">
          <a:xfrm>
            <a:off x="2844446" y="3138805"/>
            <a:ext cx="6765925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所有主题均可修改 梦幻童趣 幼儿园课件专用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565" y="2901315"/>
            <a:ext cx="1014095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60000">
            <a:off x="4145915" y="663575"/>
            <a:ext cx="783590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60" y="652145"/>
            <a:ext cx="1400810" cy="1502410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245" y="2901315"/>
            <a:ext cx="4462145" cy="445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4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49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49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49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69" grpId="0"/>
      <p:bldP spid="69" grpId="1"/>
      <p:bldP spid="70" grpId="0"/>
      <p:bldP spid="7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5" name="照片" descr="C:\Users\Administrator\Desktop\QQ截图20170511121325.jpgQQ截图201705111213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095072">
            <a:off x="1146810" y="795655"/>
            <a:ext cx="4073525" cy="245237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照片" descr="C:\Users\Administrator\Desktop\QQ截图20170511121319.jpgQQ截图201705111213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1116">
            <a:off x="5207084" y="594916"/>
            <a:ext cx="2811780" cy="200561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照片" descr="C:\Users\Administrator\Desktop\QQ截图20170511121311.jpgQQ截图201705111213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20848">
            <a:off x="1415415" y="3232785"/>
            <a:ext cx="4262120" cy="243586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76670" y="3164840"/>
            <a:ext cx="2131060" cy="120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10" name="图片 9" descr="667824d1fec982ca672e8224c9b508e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9370" y="127000"/>
            <a:ext cx="4234815" cy="6603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3" name="Picture 8" descr="C:\Users\Administrator\Desktop\QQ截图20170511121325.jpgQQ截图201705111213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0165" y="1331595"/>
            <a:ext cx="3997960" cy="2282190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Administrator\Desktop\QQ截图20170511121117.jpgQQ截图20170511121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0185" y="1875790"/>
            <a:ext cx="3538220" cy="2531110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Administrator\Desktop\QQ截图20170511120959.jpgQQ截图201705111209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1089" y="3993025"/>
            <a:ext cx="1987818" cy="1124585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QQ截图20170511120733.jpgQQ截图201705111207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6765" y="1331595"/>
            <a:ext cx="1445260" cy="2282190"/>
          </a:xfrm>
          <a:prstGeom prst="round2DiagRect">
            <a:avLst>
              <a:gd name="adj1" fmla="val 16667"/>
              <a:gd name="adj2" fmla="val 0"/>
            </a:avLst>
          </a:prstGeom>
          <a:ln w="635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9" y="912580"/>
            <a:ext cx="1092581" cy="10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272" y="198560"/>
            <a:ext cx="1677337" cy="16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istrator\Desktop\相册png\ergbtr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96" y="3387124"/>
            <a:ext cx="1254821" cy="12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68876" y="4533414"/>
            <a:ext cx="4594323" cy="65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9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 p14:presetBounceEnd="54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5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5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31" name="Picture 4" descr="C:\Users\Administrator\Desktop\QQ截图20170511121247.jpgQQ截图201705111212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885" y="707016"/>
            <a:ext cx="4098895" cy="2265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矩形 33"/>
          <p:cNvSpPr/>
          <p:nvPr/>
        </p:nvSpPr>
        <p:spPr>
          <a:xfrm>
            <a:off x="5311901" y="1248639"/>
            <a:ext cx="4266146" cy="65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16" name="Picture 13" descr="气泡透明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23654" y="4655194"/>
            <a:ext cx="988238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QQ截图20170511120934.jpgQQ截图201705111209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8820" y="2180590"/>
            <a:ext cx="3324225" cy="2258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3" descr="C:\Users\Administrator\Desktop\QQ截图20170511120918.jpgQQ截图201705111209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1316" y="3952301"/>
            <a:ext cx="3268980" cy="2229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 descr="气泡透明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78459" y="4295555"/>
            <a:ext cx="2097099" cy="22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气泡透明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32538" y="861874"/>
            <a:ext cx="2336223" cy="25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气泡透明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98021" y="-71148"/>
            <a:ext cx="1339518" cy="14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气泡透明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960629" y="-202531"/>
            <a:ext cx="1515159" cy="16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气泡透明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477151" y="1470021"/>
            <a:ext cx="2105562" cy="22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气泡透明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57485" y="3539432"/>
            <a:ext cx="1358111" cy="151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E:\素材\卡通\f692c69e7bf46121578d9e73fb31f099.pngf692c69e7bf46121578d9e73fb31f09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073265" y="2061845"/>
            <a:ext cx="4119880" cy="3537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580" fill="hold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580" fill="hold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580" fill="hold">
                                          <p:stCondLst>
                                            <p:cond delay="174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580" fill="hold">
                                          <p:stCondLst>
                                            <p:cond delay="23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24" name="照片" descr="C:\Users\Administrator\Desktop\QQ截图20170511120859.jpgQQ截图201705111208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9148" y="1078384"/>
            <a:ext cx="3369945" cy="2268919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照片" descr="C:\Users\Administrator\Desktop\QQ截图20170511120815.jpgQQ截图201705111208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838313">
            <a:off x="7740511" y="2258687"/>
            <a:ext cx="3275380" cy="198628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照片" descr="C:\Users\Administrator\Desktop\QQ截图20170511121237.jpgQQ截图20170511121237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 rot="21271309">
            <a:off x="3102921" y="2877443"/>
            <a:ext cx="4339106" cy="271780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矩形 39"/>
          <p:cNvSpPr/>
          <p:nvPr/>
        </p:nvSpPr>
        <p:spPr>
          <a:xfrm>
            <a:off x="6325670" y="1264830"/>
            <a:ext cx="4266146" cy="65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4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95" y="-8890"/>
            <a:ext cx="6659245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350" y="2240915"/>
            <a:ext cx="3571875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2948903" y="2824480"/>
            <a:ext cx="6557010" cy="46101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249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249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249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249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矩形 259"/>
          <p:cNvSpPr>
            <a:spLocks noChangeArrowheads="1"/>
          </p:cNvSpPr>
          <p:nvPr/>
        </p:nvSpPr>
        <p:spPr bwMode="auto">
          <a:xfrm>
            <a:off x="2571750" y="1820545"/>
            <a:ext cx="7310120" cy="108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6500" cap="all" dirty="0">
                <a:ln>
                  <a:solidFill>
                    <a:schemeClr val="bg1"/>
                  </a:solidFill>
                </a:ln>
                <a:solidFill>
                  <a:srgbClr val="F7E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谢</a:t>
            </a:r>
            <a:r>
              <a:rPr lang="zh-CN" altLang="en-US" sz="6500" cap="all" dirty="0">
                <a:ln>
                  <a:solidFill>
                    <a:schemeClr val="bg1"/>
                  </a:solidFill>
                </a:ln>
                <a:solidFill>
                  <a:srgbClr val="55DF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谢</a:t>
            </a:r>
            <a:r>
              <a:rPr lang="zh-CN" altLang="en-US" sz="6500" cap="all" dirty="0">
                <a:ln>
                  <a:solidFill>
                    <a:schemeClr val="bg1"/>
                  </a:solidFill>
                </a:ln>
                <a:solidFill>
                  <a:srgbClr val="E7A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大</a:t>
            </a:r>
            <a:r>
              <a:rPr lang="zh-CN" altLang="en-US" sz="6500" cap="all" dirty="0">
                <a:ln>
                  <a:solidFill>
                    <a:schemeClr val="bg1"/>
                  </a:solidFill>
                </a:ln>
                <a:solidFill>
                  <a:srgbClr val="66B3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家</a:t>
            </a:r>
            <a:r>
              <a:rPr lang="zh-CN" altLang="en-US" sz="6500" cap="all" dirty="0">
                <a:ln>
                  <a:solidFill>
                    <a:schemeClr val="bg1"/>
                  </a:solidFill>
                </a:ln>
                <a:solidFill>
                  <a:srgbClr val="F7E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 </a:t>
            </a:r>
            <a:r>
              <a:rPr lang="zh-CN" altLang="en-US" sz="6500" cap="all" dirty="0">
                <a:ln>
                  <a:solidFill>
                    <a:schemeClr val="bg1"/>
                  </a:solidFill>
                </a:ln>
                <a:solidFill>
                  <a:srgbClr val="E7A7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汇</a:t>
            </a:r>
            <a:r>
              <a:rPr lang="zh-CN" altLang="en-US" sz="6500" cap="all" dirty="0">
                <a:ln>
                  <a:solidFill>
                    <a:schemeClr val="bg1"/>
                  </a:solidFill>
                </a:ln>
                <a:solidFill>
                  <a:srgbClr val="F7E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报</a:t>
            </a:r>
            <a:r>
              <a:rPr lang="zh-CN" altLang="en-US" sz="6500" cap="all" dirty="0">
                <a:ln>
                  <a:solidFill>
                    <a:schemeClr val="bg1"/>
                  </a:solidFill>
                </a:ln>
                <a:solidFill>
                  <a:srgbClr val="4A5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完</a:t>
            </a:r>
            <a:r>
              <a:rPr lang="zh-CN" altLang="en-US" sz="6500" cap="all" dirty="0">
                <a:ln>
                  <a:solidFill>
                    <a:schemeClr val="bg1"/>
                  </a:solidFill>
                </a:ln>
                <a:solidFill>
                  <a:srgbClr val="C0C2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毕</a:t>
            </a:r>
          </a:p>
        </p:txBody>
      </p:sp>
      <p:sp>
        <p:nvSpPr>
          <p:cNvPr id="70" name="矩形 259"/>
          <p:cNvSpPr>
            <a:spLocks noChangeArrowheads="1"/>
          </p:cNvSpPr>
          <p:nvPr/>
        </p:nvSpPr>
        <p:spPr bwMode="auto">
          <a:xfrm>
            <a:off x="2844446" y="2817495"/>
            <a:ext cx="6765925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所有主题均可修改 梦幻童趣 幼儿园课件专用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矩形 259"/>
          <p:cNvSpPr>
            <a:spLocks noChangeArrowheads="1"/>
          </p:cNvSpPr>
          <p:nvPr/>
        </p:nvSpPr>
        <p:spPr bwMode="auto">
          <a:xfrm>
            <a:off x="3565306" y="3313680"/>
            <a:ext cx="5324205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>
                <a:solidFill>
                  <a:schemeClr val="tx1"/>
                </a:solidFill>
                <a:cs typeface="Arial" panose="020B0604020202020204" pitchFamily="34" charset="0"/>
              </a:rPr>
              <a:t>授课者：代用名  班级：大一班</a:t>
            </a:r>
          </a:p>
        </p:txBody>
      </p:sp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565" y="2901315"/>
            <a:ext cx="1014095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60000">
            <a:off x="4145915" y="663575"/>
            <a:ext cx="783590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60" y="652145"/>
            <a:ext cx="1400810" cy="1502410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245" y="2901315"/>
            <a:ext cx="4462145" cy="445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100"/>
                            </p:stCondLst>
                            <p:childTnLst>
                              <p:par>
                                <p:cTn id="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69" grpId="0"/>
      <p:bldP spid="69" grpId="1"/>
      <p:bldP spid="70" grpId="0"/>
      <p:bldP spid="70" grpId="1"/>
      <p:bldP spid="71" grpId="0"/>
      <p:bldP spid="7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350" y="3175"/>
            <a:ext cx="5662295" cy="6852285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6488739" y="950621"/>
            <a:ext cx="3295666" cy="500969"/>
            <a:chOff x="6009180" y="1074340"/>
            <a:chExt cx="3302857" cy="502062"/>
          </a:xfrm>
        </p:grpSpPr>
        <p:sp>
          <p:nvSpPr>
            <p:cNvPr id="54" name="矩形 53"/>
            <p:cNvSpPr/>
            <p:nvPr/>
          </p:nvSpPr>
          <p:spPr>
            <a:xfrm>
              <a:off x="6009180" y="1074340"/>
              <a:ext cx="3302857" cy="502062"/>
            </a:xfrm>
            <a:prstGeom prst="rect">
              <a:avLst/>
            </a:prstGeom>
            <a:solidFill>
              <a:srgbClr val="F7E260">
                <a:alpha val="70000"/>
              </a:srgbClr>
            </a:solidFill>
            <a:ln>
              <a:noFill/>
            </a:ln>
            <a:effectLst>
              <a:outerShdw blurRad="76200" dist="76200" dir="5400000" algn="ctr" rotWithShape="0">
                <a:srgbClr val="000000">
                  <a:alpha val="9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27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323125" y="1098262"/>
              <a:ext cx="2884099" cy="437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27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少儿简体" panose="03000509000000000000" charset="-122"/>
                  <a:ea typeface="方正少儿简体" panose="03000509000000000000" charset="-122"/>
                </a:rPr>
                <a:t>01.</a:t>
              </a:r>
              <a:r>
                <a:rPr lang="zh-CN" altLang="en-US" sz="227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少儿简体" panose="03000509000000000000" charset="-122"/>
                  <a:ea typeface="方正少儿简体" panose="03000509000000000000" charset="-122"/>
                  <a:sym typeface="Arial" panose="020B0604020202020204" pitchFamily="34" charset="0"/>
                </a:rPr>
                <a:t>单击此处添加名称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488739" y="1911695"/>
            <a:ext cx="3295666" cy="500969"/>
            <a:chOff x="6589390" y="2075054"/>
            <a:chExt cx="3302857" cy="502062"/>
          </a:xfrm>
        </p:grpSpPr>
        <p:sp>
          <p:nvSpPr>
            <p:cNvPr id="57" name="矩形 56"/>
            <p:cNvSpPr/>
            <p:nvPr/>
          </p:nvSpPr>
          <p:spPr>
            <a:xfrm>
              <a:off x="6589390" y="2075054"/>
              <a:ext cx="3302857" cy="502062"/>
            </a:xfrm>
            <a:prstGeom prst="rect">
              <a:avLst/>
            </a:prstGeom>
            <a:solidFill>
              <a:srgbClr val="66B3B8">
                <a:alpha val="70000"/>
              </a:srgbClr>
            </a:solidFill>
            <a:ln>
              <a:noFill/>
            </a:ln>
            <a:effectLst>
              <a:outerShdw blurRad="177800" dist="76200" dir="5400000" algn="ctr" rotWithShape="0">
                <a:srgbClr val="000000">
                  <a:alpha val="9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27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903335" y="2098976"/>
              <a:ext cx="2880917" cy="437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en-US" altLang="zh-CN" sz="227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少儿简体" panose="03000509000000000000" charset="-122"/>
                  <a:ea typeface="方正少儿简体" panose="03000509000000000000" charset="-122"/>
                </a:rPr>
                <a:t>02.</a:t>
              </a:r>
              <a:r>
                <a:rPr lang="zh-CN" altLang="en-US" sz="227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少儿简体" panose="03000509000000000000" charset="-122"/>
                  <a:ea typeface="方正少儿简体" panose="03000509000000000000" charset="-122"/>
                  <a:sym typeface="Arial" panose="020B0604020202020204" pitchFamily="34" charset="0"/>
                </a:rPr>
                <a:t>单击此处添加名称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88739" y="2913612"/>
            <a:ext cx="3295666" cy="500969"/>
            <a:chOff x="7319877" y="3072796"/>
            <a:chExt cx="3302857" cy="502062"/>
          </a:xfrm>
        </p:grpSpPr>
        <p:sp>
          <p:nvSpPr>
            <p:cNvPr id="60" name="矩形 59"/>
            <p:cNvSpPr/>
            <p:nvPr/>
          </p:nvSpPr>
          <p:spPr>
            <a:xfrm>
              <a:off x="7319877" y="3072796"/>
              <a:ext cx="3302857" cy="502062"/>
            </a:xfrm>
            <a:prstGeom prst="rect">
              <a:avLst/>
            </a:prstGeom>
            <a:solidFill>
              <a:srgbClr val="F1687D">
                <a:alpha val="70000"/>
              </a:srgbClr>
            </a:solidFill>
            <a:ln>
              <a:noFill/>
            </a:ln>
            <a:effectLst>
              <a:outerShdw blurRad="241300" dist="88900" dir="5400000" algn="ctr" rotWithShape="0">
                <a:srgbClr val="000000">
                  <a:alpha val="8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27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633822" y="3096718"/>
              <a:ext cx="2868190" cy="437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en-US" altLang="zh-CN" sz="227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少儿简体" panose="03000509000000000000" charset="-122"/>
                  <a:ea typeface="方正少儿简体" panose="03000509000000000000" charset="-122"/>
                </a:rPr>
                <a:t>03.</a:t>
              </a:r>
              <a:r>
                <a:rPr lang="zh-CN" altLang="en-US" sz="227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少儿简体" panose="03000509000000000000" charset="-122"/>
                  <a:ea typeface="方正少儿简体" panose="03000509000000000000" charset="-122"/>
                  <a:sym typeface="Arial" panose="020B0604020202020204" pitchFamily="34" charset="0"/>
                </a:rPr>
                <a:t>单击此处添加名称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488739" y="3912146"/>
            <a:ext cx="3295666" cy="500969"/>
            <a:chOff x="6589390" y="4073510"/>
            <a:chExt cx="3302857" cy="502062"/>
          </a:xfrm>
        </p:grpSpPr>
        <p:sp>
          <p:nvSpPr>
            <p:cNvPr id="63" name="矩形 62"/>
            <p:cNvSpPr/>
            <p:nvPr/>
          </p:nvSpPr>
          <p:spPr>
            <a:xfrm>
              <a:off x="6589390" y="4073510"/>
              <a:ext cx="3302857" cy="502062"/>
            </a:xfrm>
            <a:prstGeom prst="rect">
              <a:avLst/>
            </a:prstGeom>
            <a:solidFill>
              <a:srgbClr val="DAA671">
                <a:alpha val="70000"/>
              </a:srgbClr>
            </a:solidFill>
            <a:ln>
              <a:noFill/>
            </a:ln>
            <a:effectLst>
              <a:outerShdw blurRad="152400" dist="63500" dir="5400000" algn="ctr" rotWithShape="0">
                <a:srgbClr val="000000">
                  <a:alpha val="8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27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903335" y="4097432"/>
              <a:ext cx="2878372" cy="437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en-US" altLang="zh-CN" sz="227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少儿简体" panose="03000509000000000000" charset="-122"/>
                  <a:ea typeface="方正少儿简体" panose="03000509000000000000" charset="-122"/>
                </a:rPr>
                <a:t>04.</a:t>
              </a:r>
              <a:r>
                <a:rPr lang="zh-CN" altLang="en-US" sz="2275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少儿简体" panose="03000509000000000000" charset="-122"/>
                  <a:ea typeface="方正少儿简体" panose="03000509000000000000" charset="-122"/>
                  <a:sym typeface="Arial" panose="020B0604020202020204" pitchFamily="34" charset="0"/>
                </a:rPr>
                <a:t>单击此处添加名称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893280" y="974848"/>
            <a:ext cx="1016635" cy="2094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585" dirty="0">
                <a:solidFill>
                  <a:srgbClr val="ECD4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目</a:t>
            </a:r>
          </a:p>
          <a:p>
            <a:r>
              <a:rPr lang="zh-CN" altLang="en-US" sz="6585" dirty="0">
                <a:solidFill>
                  <a:srgbClr val="ECD4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录</a:t>
            </a:r>
          </a:p>
        </p:txBody>
      </p:sp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20000">
            <a:off x="1774190" y="2740660"/>
            <a:ext cx="1014095" cy="1014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95" y="-8890"/>
            <a:ext cx="6659245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350" y="2240915"/>
            <a:ext cx="3571875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2948903" y="3145790"/>
            <a:ext cx="6557010" cy="46101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249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249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249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2495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矩形 259"/>
          <p:cNvSpPr>
            <a:spLocks noChangeArrowheads="1"/>
          </p:cNvSpPr>
          <p:nvPr/>
        </p:nvSpPr>
        <p:spPr bwMode="auto">
          <a:xfrm>
            <a:off x="2565046" y="2111375"/>
            <a:ext cx="7324725" cy="108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6500" cap="all" dirty="0">
                <a:solidFill>
                  <a:srgbClr val="F7E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单击此处添加名称</a:t>
            </a:r>
          </a:p>
        </p:txBody>
      </p:sp>
      <p:sp>
        <p:nvSpPr>
          <p:cNvPr id="70" name="矩形 259"/>
          <p:cNvSpPr>
            <a:spLocks noChangeArrowheads="1"/>
          </p:cNvSpPr>
          <p:nvPr/>
        </p:nvSpPr>
        <p:spPr bwMode="auto">
          <a:xfrm>
            <a:off x="2844446" y="3138805"/>
            <a:ext cx="6765925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所有主题均可修改 梦幻童趣 幼儿园课件专用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565" y="2901315"/>
            <a:ext cx="1014095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60000">
            <a:off x="4145915" y="663575"/>
            <a:ext cx="783590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60" y="652145"/>
            <a:ext cx="1400810" cy="1502410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245" y="2901315"/>
            <a:ext cx="4462145" cy="445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4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49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49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49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69" grpId="0"/>
      <p:bldP spid="69" grpId="1"/>
      <p:bldP spid="70" grpId="0"/>
      <p:bldP spid="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28" name="Picture 5" descr="C:\Users\Administrator\Desktop\QQ截图20170511120458.jpgQQ截图2017051112045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0765" y="1945088"/>
            <a:ext cx="443230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11747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Picture 2" descr="C:\Users\Administrator\Desktop\QQ截图20170511120654.jpgQQ截图201705111206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18619">
            <a:off x="8503920" y="3091815"/>
            <a:ext cx="2270125" cy="1499235"/>
          </a:xfrm>
          <a:prstGeom prst="rect">
            <a:avLst/>
          </a:prstGeom>
          <a:solidFill>
            <a:srgbClr val="FFFFFF">
              <a:shade val="85000"/>
            </a:srgbClr>
          </a:solidFill>
          <a:ln w="11747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" name="Picture 4" descr="C:\Users\Administrator\Desktop\QQ截图20170511120741.jpgQQ截图201705111207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41836">
            <a:off x="8308340" y="1449070"/>
            <a:ext cx="2145030" cy="1474470"/>
          </a:xfrm>
          <a:prstGeom prst="rect">
            <a:avLst/>
          </a:prstGeom>
          <a:solidFill>
            <a:srgbClr val="FFFFFF">
              <a:shade val="85000"/>
            </a:srgbClr>
          </a:solidFill>
          <a:ln w="117475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91127" y="785189"/>
            <a:ext cx="5105594" cy="65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2" name="图片 1" descr="E:\素材\卡通\e6242b6bd4fa7fa1d2cf0ac7212dcf8c.pnge6242b6bd4fa7fa1d2cf0ac7212dcf8c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68375" y="785495"/>
            <a:ext cx="3110230" cy="5993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2" name="Picture 4" descr="C:\Users\Administrator\Desktop\QQ截图20170511121247.jpgQQ截图201705111212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0417" y="910868"/>
            <a:ext cx="3560495" cy="196786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5" descr="C:\Users\Administrator\Desktop\QQ截图20170511121057.jpgQQ截图201705111210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8021">
            <a:off x="1333331" y="3443968"/>
            <a:ext cx="3320016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4" descr="C:\Users\Administrator\Desktop\QQ截图20170511121237.jpgQQ截图201705111212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5993">
            <a:off x="3745872" y="2228969"/>
            <a:ext cx="383285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5591810" y="1318260"/>
            <a:ext cx="4920615" cy="65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3" name="图片 2" descr="E:\素材\卡通\539153550185785407329e8df988c00b.png539153550185785407329e8df988c00b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98485" y="2685415"/>
            <a:ext cx="2553970" cy="362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5" name="Picture 2" descr="C:\Users\Administrator\Desktop\QQ截图20170511120911.jpgQQ截图201705111209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4085" y="3685540"/>
            <a:ext cx="3554730" cy="2201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Administrator\Desktop\QQ截图20170511120654.jpgQQ截图201705111206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4442" y="3939739"/>
            <a:ext cx="2565021" cy="1693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Administrator\Desktop\QQ截图20170511120058.jpgQQ截图201705111200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4666" y="862230"/>
            <a:ext cx="4543881" cy="2332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002915" y="1320800"/>
            <a:ext cx="3057525" cy="1084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213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2" name="图片 1" descr="e744099b9547e9170078caebec8848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8180" y="1715135"/>
            <a:ext cx="5450205" cy="5450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80" fill="hold">
                                          <p:stCondLst>
                                            <p:cond delay="5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580" fill="hold">
                                          <p:stCondLst>
                                            <p:cond delay="11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580" fill="hold">
                                          <p:stCondLst>
                                            <p:cond delay="17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580" fill="hold">
                                          <p:stCondLst>
                                            <p:cond delay="2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pic>
        <p:nvPicPr>
          <p:cNvPr id="3" name="照片" descr="C:\Users\Administrator\Desktop\QQ截图20170511120859.jpgQQ截图2017051112085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203909">
            <a:off x="2129543" y="1150134"/>
            <a:ext cx="2771140" cy="1865668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照片" descr="C:\Users\Administrator\Desktop\QQ截图20170511120946.jpgQQ截图2017051112094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1481" y="3213209"/>
            <a:ext cx="2257425" cy="1333327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照片" descr="C:\Users\Administrator\Desktop\QQ截图20170511120911.jpgQQ截图201705111209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074340">
            <a:off x="2277067" y="4847281"/>
            <a:ext cx="1980565" cy="1294460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照片" descr="C:\Users\Administrator\Desktop\QQ截图20170511120934.jpgQQ截图2017051112093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98629">
            <a:off x="4109085" y="2727325"/>
            <a:ext cx="1821180" cy="165544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照片" descr="C:\Users\Administrator\Desktop\QQ截图20170511120842.jpgQQ截图2017051112084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84229">
            <a:off x="5853035" y="1784666"/>
            <a:ext cx="2055488" cy="1118235"/>
          </a:xfrm>
          <a:prstGeom prst="rect">
            <a:avLst/>
          </a:prstGeom>
          <a:ln w="76200">
            <a:solidFill>
              <a:srgbClr val="FEFBF0"/>
            </a:solidFill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8331459" y="1439098"/>
            <a:ext cx="3758271" cy="91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pic>
        <p:nvPicPr>
          <p:cNvPr id="15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298055" y="2797175"/>
            <a:ext cx="3200400" cy="3792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95" y="-8890"/>
            <a:ext cx="6659245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350" y="2240915"/>
            <a:ext cx="3571875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0" y="2267585"/>
            <a:ext cx="12200890" cy="457581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2948903" y="3145790"/>
            <a:ext cx="6557010" cy="46101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186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" name="矩形 259"/>
          <p:cNvSpPr>
            <a:spLocks noChangeArrowheads="1"/>
          </p:cNvSpPr>
          <p:nvPr/>
        </p:nvSpPr>
        <p:spPr bwMode="auto">
          <a:xfrm>
            <a:off x="2565046" y="2111375"/>
            <a:ext cx="7324725" cy="108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6500" cap="all" dirty="0">
                <a:solidFill>
                  <a:srgbClr val="F7E2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  <a:cs typeface="Arial" panose="020B0604020202020204" pitchFamily="34" charset="0"/>
              </a:rPr>
              <a:t>单击此处添加名称</a:t>
            </a:r>
          </a:p>
        </p:txBody>
      </p:sp>
      <p:sp>
        <p:nvSpPr>
          <p:cNvPr id="70" name="矩形 259"/>
          <p:cNvSpPr>
            <a:spLocks noChangeArrowheads="1"/>
          </p:cNvSpPr>
          <p:nvPr/>
        </p:nvSpPr>
        <p:spPr bwMode="auto">
          <a:xfrm>
            <a:off x="2844446" y="3138805"/>
            <a:ext cx="6765925" cy="48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所有主题均可修改 梦幻童趣 幼儿园课件专用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8565" y="2901315"/>
            <a:ext cx="1014095" cy="101409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60000">
            <a:off x="4145915" y="663575"/>
            <a:ext cx="783590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60" y="652145"/>
            <a:ext cx="1400810" cy="1502410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245" y="2901315"/>
            <a:ext cx="4462145" cy="445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49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49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49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49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69" grpId="0"/>
      <p:bldP spid="69" grpId="1"/>
      <p:bldP spid="70" grpId="0"/>
      <p:bldP spid="7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幼儿成长教育儿童招生开学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486</Words>
  <PresentationFormat>宽屏</PresentationFormat>
  <Paragraphs>60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方正少儿简体</vt:lpstr>
      <vt:lpstr>宋体</vt:lpstr>
      <vt:lpstr>微软雅黑</vt:lpstr>
      <vt:lpstr>文鼎超圓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2017-05-11T04:46:11Z</dcterms:created>
  <dcterms:modified xsi:type="dcterms:W3CDTF">2017-08-14T10:02:11Z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