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74" r:id="rId2"/>
    <p:sldId id="301" r:id="rId3"/>
    <p:sldId id="390" r:id="rId4"/>
    <p:sldId id="397" r:id="rId5"/>
    <p:sldId id="392" r:id="rId6"/>
    <p:sldId id="393" r:id="rId7"/>
    <p:sldId id="394" r:id="rId8"/>
    <p:sldId id="395" r:id="rId9"/>
    <p:sldId id="396" r:id="rId10"/>
    <p:sldId id="376" r:id="rId11"/>
  </p:sldIdLst>
  <p:sldSz cx="12188825" cy="6858000"/>
  <p:notesSz cx="6858000" cy="9144000"/>
  <p:defaultTextStyle>
    <a:defPPr>
      <a:defRPr lang="en-US"/>
    </a:defPPr>
    <a:lvl1pPr marL="0" algn="l" defTabSz="1228850" rtl="0" eaLnBrk="1" latinLnBrk="0" hangingPunct="1">
      <a:defRPr sz="2400" kern="1200">
        <a:solidFill>
          <a:schemeClr val="tx1"/>
        </a:solidFill>
        <a:latin typeface="+mn-lt"/>
        <a:ea typeface="+mn-ea"/>
        <a:cs typeface="+mn-cs"/>
      </a:defRPr>
    </a:lvl1pPr>
    <a:lvl2pPr marL="614426" algn="l" defTabSz="1228850" rtl="0" eaLnBrk="1" latinLnBrk="0" hangingPunct="1">
      <a:defRPr sz="2400" kern="1200">
        <a:solidFill>
          <a:schemeClr val="tx1"/>
        </a:solidFill>
        <a:latin typeface="+mn-lt"/>
        <a:ea typeface="+mn-ea"/>
        <a:cs typeface="+mn-cs"/>
      </a:defRPr>
    </a:lvl2pPr>
    <a:lvl3pPr marL="1228850" algn="l" defTabSz="1228850" rtl="0" eaLnBrk="1" latinLnBrk="0" hangingPunct="1">
      <a:defRPr sz="2400" kern="1200">
        <a:solidFill>
          <a:schemeClr val="tx1"/>
        </a:solidFill>
        <a:latin typeface="+mn-lt"/>
        <a:ea typeface="+mn-ea"/>
        <a:cs typeface="+mn-cs"/>
      </a:defRPr>
    </a:lvl3pPr>
    <a:lvl4pPr marL="1843276" algn="l" defTabSz="1228850" rtl="0" eaLnBrk="1" latinLnBrk="0" hangingPunct="1">
      <a:defRPr sz="2400" kern="1200">
        <a:solidFill>
          <a:schemeClr val="tx1"/>
        </a:solidFill>
        <a:latin typeface="+mn-lt"/>
        <a:ea typeface="+mn-ea"/>
        <a:cs typeface="+mn-cs"/>
      </a:defRPr>
    </a:lvl4pPr>
    <a:lvl5pPr marL="2457702" algn="l" defTabSz="1228850" rtl="0" eaLnBrk="1" latinLnBrk="0" hangingPunct="1">
      <a:defRPr sz="2400" kern="1200">
        <a:solidFill>
          <a:schemeClr val="tx1"/>
        </a:solidFill>
        <a:latin typeface="+mn-lt"/>
        <a:ea typeface="+mn-ea"/>
        <a:cs typeface="+mn-cs"/>
      </a:defRPr>
    </a:lvl5pPr>
    <a:lvl6pPr marL="3072128" algn="l" defTabSz="1228850" rtl="0" eaLnBrk="1" latinLnBrk="0" hangingPunct="1">
      <a:defRPr sz="2400" kern="1200">
        <a:solidFill>
          <a:schemeClr val="tx1"/>
        </a:solidFill>
        <a:latin typeface="+mn-lt"/>
        <a:ea typeface="+mn-ea"/>
        <a:cs typeface="+mn-cs"/>
      </a:defRPr>
    </a:lvl6pPr>
    <a:lvl7pPr marL="3686553" algn="l" defTabSz="1228850" rtl="0" eaLnBrk="1" latinLnBrk="0" hangingPunct="1">
      <a:defRPr sz="2400" kern="1200">
        <a:solidFill>
          <a:schemeClr val="tx1"/>
        </a:solidFill>
        <a:latin typeface="+mn-lt"/>
        <a:ea typeface="+mn-ea"/>
        <a:cs typeface="+mn-cs"/>
      </a:defRPr>
    </a:lvl7pPr>
    <a:lvl8pPr marL="4300979" algn="l" defTabSz="1228850" rtl="0" eaLnBrk="1" latinLnBrk="0" hangingPunct="1">
      <a:defRPr sz="2400" kern="1200">
        <a:solidFill>
          <a:schemeClr val="tx1"/>
        </a:solidFill>
        <a:latin typeface="+mn-lt"/>
        <a:ea typeface="+mn-ea"/>
        <a:cs typeface="+mn-cs"/>
      </a:defRPr>
    </a:lvl8pPr>
    <a:lvl9pPr marL="4915404" algn="l" defTabSz="122885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03B"/>
    <a:srgbClr val="B75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876" y="72"/>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A6634-C256-4E54-B045-0FC968CE322C}" type="datetimeFigureOut">
              <a:rPr lang="vi-VN" smtClean="0"/>
              <a:pPr/>
              <a:t>15/09/2021</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E9D81D-7D9F-44D6-A978-01A67BB375E2}" type="slidenum">
              <a:rPr lang="vi-VN" smtClean="0"/>
              <a:pPr/>
              <a:t>‹#›</a:t>
            </a:fld>
            <a:endParaRPr lang="vi-VN"/>
          </a:p>
        </p:txBody>
      </p:sp>
    </p:spTree>
    <p:extLst>
      <p:ext uri="{BB962C8B-B14F-4D97-AF65-F5344CB8AC3E}">
        <p14:creationId xmlns:p14="http://schemas.microsoft.com/office/powerpoint/2010/main" val="214859206"/>
      </p:ext>
    </p:extLst>
  </p:cSld>
  <p:clrMap bg1="lt1" tx1="dk1" bg2="lt2" tx2="dk2" accent1="accent1" accent2="accent2" accent3="accent3" accent4="accent4" accent5="accent5" accent6="accent6" hlink="hlink" folHlink="folHlink"/>
  <p:notesStyle>
    <a:lvl1pPr marL="0" algn="l" defTabSz="914323" rtl="0" eaLnBrk="1" latinLnBrk="0" hangingPunct="1">
      <a:defRPr sz="1200" kern="1200">
        <a:solidFill>
          <a:schemeClr val="tx1"/>
        </a:solidFill>
        <a:latin typeface="+mn-lt"/>
        <a:ea typeface="+mn-ea"/>
        <a:cs typeface="+mn-cs"/>
      </a:defRPr>
    </a:lvl1pPr>
    <a:lvl2pPr marL="457161" algn="l" defTabSz="914323" rtl="0" eaLnBrk="1" latinLnBrk="0" hangingPunct="1">
      <a:defRPr sz="1200" kern="1200">
        <a:solidFill>
          <a:schemeClr val="tx1"/>
        </a:solidFill>
        <a:latin typeface="+mn-lt"/>
        <a:ea typeface="+mn-ea"/>
        <a:cs typeface="+mn-cs"/>
      </a:defRPr>
    </a:lvl2pPr>
    <a:lvl3pPr marL="914323" algn="l" defTabSz="914323" rtl="0" eaLnBrk="1" latinLnBrk="0" hangingPunct="1">
      <a:defRPr sz="1200" kern="1200">
        <a:solidFill>
          <a:schemeClr val="tx1"/>
        </a:solidFill>
        <a:latin typeface="+mn-lt"/>
        <a:ea typeface="+mn-ea"/>
        <a:cs typeface="+mn-cs"/>
      </a:defRPr>
    </a:lvl3pPr>
    <a:lvl4pPr marL="1371485" algn="l" defTabSz="914323" rtl="0" eaLnBrk="1" latinLnBrk="0" hangingPunct="1">
      <a:defRPr sz="1200" kern="1200">
        <a:solidFill>
          <a:schemeClr val="tx1"/>
        </a:solidFill>
        <a:latin typeface="+mn-lt"/>
        <a:ea typeface="+mn-ea"/>
        <a:cs typeface="+mn-cs"/>
      </a:defRPr>
    </a:lvl4pPr>
    <a:lvl5pPr marL="1828648" algn="l" defTabSz="914323" rtl="0" eaLnBrk="1" latinLnBrk="0" hangingPunct="1">
      <a:defRPr sz="1200" kern="1200">
        <a:solidFill>
          <a:schemeClr val="tx1"/>
        </a:solidFill>
        <a:latin typeface="+mn-lt"/>
        <a:ea typeface="+mn-ea"/>
        <a:cs typeface="+mn-cs"/>
      </a:defRPr>
    </a:lvl5pPr>
    <a:lvl6pPr marL="2285809" algn="l" defTabSz="914323" rtl="0" eaLnBrk="1" latinLnBrk="0" hangingPunct="1">
      <a:defRPr sz="1200" kern="1200">
        <a:solidFill>
          <a:schemeClr val="tx1"/>
        </a:solidFill>
        <a:latin typeface="+mn-lt"/>
        <a:ea typeface="+mn-ea"/>
        <a:cs typeface="+mn-cs"/>
      </a:defRPr>
    </a:lvl6pPr>
    <a:lvl7pPr marL="2742971" algn="l" defTabSz="914323" rtl="0" eaLnBrk="1" latinLnBrk="0" hangingPunct="1">
      <a:defRPr sz="1200" kern="1200">
        <a:solidFill>
          <a:schemeClr val="tx1"/>
        </a:solidFill>
        <a:latin typeface="+mn-lt"/>
        <a:ea typeface="+mn-ea"/>
        <a:cs typeface="+mn-cs"/>
      </a:defRPr>
    </a:lvl7pPr>
    <a:lvl8pPr marL="3200133" algn="l" defTabSz="914323" rtl="0" eaLnBrk="1" latinLnBrk="0" hangingPunct="1">
      <a:defRPr sz="1200" kern="1200">
        <a:solidFill>
          <a:schemeClr val="tx1"/>
        </a:solidFill>
        <a:latin typeface="+mn-lt"/>
        <a:ea typeface="+mn-ea"/>
        <a:cs typeface="+mn-cs"/>
      </a:defRPr>
    </a:lvl8pPr>
    <a:lvl9pPr marL="3657296" algn="l" defTabSz="91432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9E9D81D-7D9F-44D6-A978-01A67BB375E2}" type="slidenum">
              <a:rPr lang="vi-VN" smtClean="0"/>
              <a:t>3</a:t>
            </a:fld>
            <a:endParaRPr lang="vi-VN"/>
          </a:p>
        </p:txBody>
      </p:sp>
    </p:spTree>
    <p:extLst>
      <p:ext uri="{BB962C8B-B14F-4D97-AF65-F5344CB8AC3E}">
        <p14:creationId xmlns:p14="http://schemas.microsoft.com/office/powerpoint/2010/main" val="165185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9E9D81D-7D9F-44D6-A978-01A67BB375E2}" type="slidenum">
              <a:rPr lang="vi-VN" smtClean="0"/>
              <a:t>4</a:t>
            </a:fld>
            <a:endParaRPr lang="vi-VN"/>
          </a:p>
        </p:txBody>
      </p:sp>
    </p:spTree>
    <p:extLst>
      <p:ext uri="{BB962C8B-B14F-4D97-AF65-F5344CB8AC3E}">
        <p14:creationId xmlns:p14="http://schemas.microsoft.com/office/powerpoint/2010/main" val="165185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9E9D81D-7D9F-44D6-A978-01A67BB375E2}" type="slidenum">
              <a:rPr lang="vi-VN" smtClean="0"/>
              <a:t>5</a:t>
            </a:fld>
            <a:endParaRPr lang="vi-VN"/>
          </a:p>
        </p:txBody>
      </p:sp>
    </p:spTree>
    <p:extLst>
      <p:ext uri="{BB962C8B-B14F-4D97-AF65-F5344CB8AC3E}">
        <p14:creationId xmlns:p14="http://schemas.microsoft.com/office/powerpoint/2010/main" val="165185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4EBF63A8-BAC2-48C4-8877-ECDD6F09A2C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3545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4EBF63A8-BAC2-48C4-8877-ECDD6F09A2C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35452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14426" indent="0" algn="ctr">
              <a:buNone/>
              <a:defRPr>
                <a:solidFill>
                  <a:schemeClr val="tx1">
                    <a:tint val="75000"/>
                  </a:schemeClr>
                </a:solidFill>
              </a:defRPr>
            </a:lvl2pPr>
            <a:lvl3pPr marL="1228850" indent="0" algn="ctr">
              <a:buNone/>
              <a:defRPr>
                <a:solidFill>
                  <a:schemeClr val="tx1">
                    <a:tint val="75000"/>
                  </a:schemeClr>
                </a:solidFill>
              </a:defRPr>
            </a:lvl3pPr>
            <a:lvl4pPr marL="1843276" indent="0" algn="ctr">
              <a:buNone/>
              <a:defRPr>
                <a:solidFill>
                  <a:schemeClr val="tx1">
                    <a:tint val="75000"/>
                  </a:schemeClr>
                </a:solidFill>
              </a:defRPr>
            </a:lvl4pPr>
            <a:lvl5pPr marL="2457702" indent="0" algn="ctr">
              <a:buNone/>
              <a:defRPr>
                <a:solidFill>
                  <a:schemeClr val="tx1">
                    <a:tint val="75000"/>
                  </a:schemeClr>
                </a:solidFill>
              </a:defRPr>
            </a:lvl5pPr>
            <a:lvl6pPr marL="3072128" indent="0" algn="ctr">
              <a:buNone/>
              <a:defRPr>
                <a:solidFill>
                  <a:schemeClr val="tx1">
                    <a:tint val="75000"/>
                  </a:schemeClr>
                </a:solidFill>
              </a:defRPr>
            </a:lvl6pPr>
            <a:lvl7pPr marL="3686553" indent="0" algn="ctr">
              <a:buNone/>
              <a:defRPr>
                <a:solidFill>
                  <a:schemeClr val="tx1">
                    <a:tint val="75000"/>
                  </a:schemeClr>
                </a:solidFill>
              </a:defRPr>
            </a:lvl7pPr>
            <a:lvl8pPr marL="4300979" indent="0" algn="ctr">
              <a:buNone/>
              <a:defRPr>
                <a:solidFill>
                  <a:schemeClr val="tx1">
                    <a:tint val="75000"/>
                  </a:schemeClr>
                </a:solidFill>
              </a:defRPr>
            </a:lvl8pPr>
            <a:lvl9pPr marL="49154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2AF971-25D1-411E-8B62-14DAB1AB2062}" type="datetimeFigureOut">
              <a:rPr lang="en-US" smtClean="0"/>
              <a:pPr/>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102677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F971-25D1-411E-8B62-14DAB1AB2062}" type="datetimeFigureOut">
              <a:rPr lang="en-US" smtClean="0"/>
              <a:pPr/>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57353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F971-25D1-411E-8B62-14DAB1AB2062}" type="datetimeFigureOut">
              <a:rPr lang="en-US" smtClean="0"/>
              <a:pPr/>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406913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F971-25D1-411E-8B62-14DAB1AB2062}" type="datetimeFigureOut">
              <a:rPr lang="en-US" smtClean="0"/>
              <a:pPr/>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360486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6" y="4406904"/>
            <a:ext cx="10360501" cy="1362075"/>
          </a:xfrm>
        </p:spPr>
        <p:txBody>
          <a:bodyPr anchor="t"/>
          <a:lstStyle>
            <a:lvl1pPr algn="l">
              <a:defRPr sz="5500" b="1" cap="all"/>
            </a:lvl1pPr>
          </a:lstStyle>
          <a:p>
            <a:r>
              <a:rPr lang="en-US"/>
              <a:t>Click to edit Master title style</a:t>
            </a:r>
          </a:p>
        </p:txBody>
      </p:sp>
      <p:sp>
        <p:nvSpPr>
          <p:cNvPr id="3" name="Text Placeholder 2"/>
          <p:cNvSpPr>
            <a:spLocks noGrp="1"/>
          </p:cNvSpPr>
          <p:nvPr>
            <p:ph type="body" idx="1"/>
          </p:nvPr>
        </p:nvSpPr>
        <p:spPr>
          <a:xfrm>
            <a:off x="962836" y="2906713"/>
            <a:ext cx="10360501" cy="1500187"/>
          </a:xfrm>
        </p:spPr>
        <p:txBody>
          <a:bodyPr anchor="b"/>
          <a:lstStyle>
            <a:lvl1pPr marL="0" indent="0">
              <a:buNone/>
              <a:defRPr sz="2700">
                <a:solidFill>
                  <a:schemeClr val="tx1">
                    <a:tint val="75000"/>
                  </a:schemeClr>
                </a:solidFill>
              </a:defRPr>
            </a:lvl1pPr>
            <a:lvl2pPr marL="614426" indent="0">
              <a:buNone/>
              <a:defRPr sz="2400">
                <a:solidFill>
                  <a:schemeClr val="tx1">
                    <a:tint val="75000"/>
                  </a:schemeClr>
                </a:solidFill>
              </a:defRPr>
            </a:lvl2pPr>
            <a:lvl3pPr marL="1228850" indent="0">
              <a:buNone/>
              <a:defRPr sz="2300">
                <a:solidFill>
                  <a:schemeClr val="tx1">
                    <a:tint val="75000"/>
                  </a:schemeClr>
                </a:solidFill>
              </a:defRPr>
            </a:lvl3pPr>
            <a:lvl4pPr marL="1843276" indent="0">
              <a:buNone/>
              <a:defRPr sz="1900">
                <a:solidFill>
                  <a:schemeClr val="tx1">
                    <a:tint val="75000"/>
                  </a:schemeClr>
                </a:solidFill>
              </a:defRPr>
            </a:lvl4pPr>
            <a:lvl5pPr marL="2457702" indent="0">
              <a:buNone/>
              <a:defRPr sz="1900">
                <a:solidFill>
                  <a:schemeClr val="tx1">
                    <a:tint val="75000"/>
                  </a:schemeClr>
                </a:solidFill>
              </a:defRPr>
            </a:lvl5pPr>
            <a:lvl6pPr marL="3072128" indent="0">
              <a:buNone/>
              <a:defRPr sz="1900">
                <a:solidFill>
                  <a:schemeClr val="tx1">
                    <a:tint val="75000"/>
                  </a:schemeClr>
                </a:solidFill>
              </a:defRPr>
            </a:lvl6pPr>
            <a:lvl7pPr marL="3686553" indent="0">
              <a:buNone/>
              <a:defRPr sz="1900">
                <a:solidFill>
                  <a:schemeClr val="tx1">
                    <a:tint val="75000"/>
                  </a:schemeClr>
                </a:solidFill>
              </a:defRPr>
            </a:lvl7pPr>
            <a:lvl8pPr marL="4300979" indent="0">
              <a:buNone/>
              <a:defRPr sz="1900">
                <a:solidFill>
                  <a:schemeClr val="tx1">
                    <a:tint val="75000"/>
                  </a:schemeClr>
                </a:solidFill>
              </a:defRPr>
            </a:lvl8pPr>
            <a:lvl9pPr marL="4915404"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2AF971-25D1-411E-8B62-14DAB1AB2062}" type="datetimeFigureOut">
              <a:rPr lang="en-US" smtClean="0"/>
              <a:pPr/>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244660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4"/>
            <a:ext cx="5383398" cy="4525963"/>
          </a:xfrm>
        </p:spPr>
        <p:txBody>
          <a:bodyPr/>
          <a:lstStyle>
            <a:lvl1pPr>
              <a:defRPr sz="39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4"/>
            <a:ext cx="5383398" cy="4525963"/>
          </a:xfrm>
        </p:spPr>
        <p:txBody>
          <a:bodyPr/>
          <a:lstStyle>
            <a:lvl1pPr>
              <a:defRPr sz="39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2AF971-25D1-411E-8B62-14DAB1AB2062}" type="datetimeFigureOut">
              <a:rPr lang="en-US" smtClean="0"/>
              <a:pPr/>
              <a:t>15/9/2021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223148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6"/>
            <a:ext cx="5385514" cy="639763"/>
          </a:xfrm>
        </p:spPr>
        <p:txBody>
          <a:bodyPr anchor="b"/>
          <a:lstStyle>
            <a:lvl1pPr marL="0" indent="0">
              <a:buNone/>
              <a:defRPr sz="3200" b="1"/>
            </a:lvl1pPr>
            <a:lvl2pPr marL="614426" indent="0">
              <a:buNone/>
              <a:defRPr sz="2700" b="1"/>
            </a:lvl2pPr>
            <a:lvl3pPr marL="1228850" indent="0">
              <a:buNone/>
              <a:defRPr sz="2400" b="1"/>
            </a:lvl3pPr>
            <a:lvl4pPr marL="1843276" indent="0">
              <a:buNone/>
              <a:defRPr sz="2300" b="1"/>
            </a:lvl4pPr>
            <a:lvl5pPr marL="2457702" indent="0">
              <a:buNone/>
              <a:defRPr sz="2300" b="1"/>
            </a:lvl5pPr>
            <a:lvl6pPr marL="3072128" indent="0">
              <a:buNone/>
              <a:defRPr sz="2300" b="1"/>
            </a:lvl6pPr>
            <a:lvl7pPr marL="3686553" indent="0">
              <a:buNone/>
              <a:defRPr sz="2300" b="1"/>
            </a:lvl7pPr>
            <a:lvl8pPr marL="4300979" indent="0">
              <a:buNone/>
              <a:defRPr sz="2300" b="1"/>
            </a:lvl8pPr>
            <a:lvl9pPr marL="4915404" indent="0">
              <a:buNone/>
              <a:defRPr sz="23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7" y="1535116"/>
            <a:ext cx="5387630" cy="639763"/>
          </a:xfrm>
        </p:spPr>
        <p:txBody>
          <a:bodyPr anchor="b"/>
          <a:lstStyle>
            <a:lvl1pPr marL="0" indent="0">
              <a:buNone/>
              <a:defRPr sz="3200" b="1"/>
            </a:lvl1pPr>
            <a:lvl2pPr marL="614426" indent="0">
              <a:buNone/>
              <a:defRPr sz="2700" b="1"/>
            </a:lvl2pPr>
            <a:lvl3pPr marL="1228850" indent="0">
              <a:buNone/>
              <a:defRPr sz="2400" b="1"/>
            </a:lvl3pPr>
            <a:lvl4pPr marL="1843276" indent="0">
              <a:buNone/>
              <a:defRPr sz="2300" b="1"/>
            </a:lvl4pPr>
            <a:lvl5pPr marL="2457702" indent="0">
              <a:buNone/>
              <a:defRPr sz="2300" b="1"/>
            </a:lvl5pPr>
            <a:lvl6pPr marL="3072128" indent="0">
              <a:buNone/>
              <a:defRPr sz="2300" b="1"/>
            </a:lvl6pPr>
            <a:lvl7pPr marL="3686553" indent="0">
              <a:buNone/>
              <a:defRPr sz="2300" b="1"/>
            </a:lvl7pPr>
            <a:lvl8pPr marL="4300979" indent="0">
              <a:buNone/>
              <a:defRPr sz="2300" b="1"/>
            </a:lvl8pPr>
            <a:lvl9pPr marL="4915404"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3200"/>
            </a:lvl1pPr>
            <a:lvl2pPr>
              <a:defRPr sz="2700"/>
            </a:lvl2pPr>
            <a:lvl3pPr>
              <a:defRPr sz="24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2AF971-25D1-411E-8B62-14DAB1AB2062}" type="datetimeFigureOut">
              <a:rPr lang="en-US" smtClean="0"/>
              <a:pPr/>
              <a:t>15/9/2021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12616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2AF971-25D1-411E-8B62-14DAB1AB2062}" type="datetimeFigureOut">
              <a:rPr lang="en-US" smtClean="0"/>
              <a:pPr/>
              <a:t>15/9/2021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71329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AF971-25D1-411E-8B62-14DAB1AB2062}" type="datetimeFigureOut">
              <a:rPr lang="en-US" smtClean="0"/>
              <a:pPr/>
              <a:t>15/9/2021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391441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6" y="273050"/>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6"/>
            <a:ext cx="6813892" cy="5853113"/>
          </a:xfrm>
        </p:spPr>
        <p:txBody>
          <a:bodyPr/>
          <a:lstStyle>
            <a:lvl1pPr>
              <a:defRPr sz="4300"/>
            </a:lvl1pPr>
            <a:lvl2pPr>
              <a:defRPr sz="39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6" y="1435104"/>
            <a:ext cx="4010039" cy="4691063"/>
          </a:xfrm>
        </p:spPr>
        <p:txBody>
          <a:bodyPr/>
          <a:lstStyle>
            <a:lvl1pPr marL="0" indent="0">
              <a:buNone/>
              <a:defRPr sz="1900"/>
            </a:lvl1pPr>
            <a:lvl2pPr marL="614426" indent="0">
              <a:buNone/>
              <a:defRPr sz="1600"/>
            </a:lvl2pPr>
            <a:lvl3pPr marL="1228850" indent="0">
              <a:buNone/>
              <a:defRPr sz="1300"/>
            </a:lvl3pPr>
            <a:lvl4pPr marL="1843276" indent="0">
              <a:buNone/>
              <a:defRPr sz="1200"/>
            </a:lvl4pPr>
            <a:lvl5pPr marL="2457702" indent="0">
              <a:buNone/>
              <a:defRPr sz="1200"/>
            </a:lvl5pPr>
            <a:lvl6pPr marL="3072128" indent="0">
              <a:buNone/>
              <a:defRPr sz="1200"/>
            </a:lvl6pPr>
            <a:lvl7pPr marL="3686553" indent="0">
              <a:buNone/>
              <a:defRPr sz="1200"/>
            </a:lvl7pPr>
            <a:lvl8pPr marL="4300979" indent="0">
              <a:buNone/>
              <a:defRPr sz="1200"/>
            </a:lvl8pPr>
            <a:lvl9pPr marL="491540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92AF971-25D1-411E-8B62-14DAB1AB2062}" type="datetimeFigureOut">
              <a:rPr lang="en-US" smtClean="0"/>
              <a:pPr/>
              <a:t>15/9/2021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120278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14426" indent="0">
              <a:buNone/>
              <a:defRPr sz="3900"/>
            </a:lvl2pPr>
            <a:lvl3pPr marL="1228850" indent="0">
              <a:buNone/>
              <a:defRPr sz="3200"/>
            </a:lvl3pPr>
            <a:lvl4pPr marL="1843276" indent="0">
              <a:buNone/>
              <a:defRPr sz="2700"/>
            </a:lvl4pPr>
            <a:lvl5pPr marL="2457702" indent="0">
              <a:buNone/>
              <a:defRPr sz="2700"/>
            </a:lvl5pPr>
            <a:lvl6pPr marL="3072128" indent="0">
              <a:buNone/>
              <a:defRPr sz="2700"/>
            </a:lvl6pPr>
            <a:lvl7pPr marL="3686553" indent="0">
              <a:buNone/>
              <a:defRPr sz="2700"/>
            </a:lvl7pPr>
            <a:lvl8pPr marL="4300979" indent="0">
              <a:buNone/>
              <a:defRPr sz="2700"/>
            </a:lvl8pPr>
            <a:lvl9pPr marL="4915404" indent="0">
              <a:buNone/>
              <a:defRPr sz="2700"/>
            </a:lvl9pPr>
          </a:lstStyle>
          <a:p>
            <a:endParaRPr lang="en-US"/>
          </a:p>
        </p:txBody>
      </p:sp>
      <p:sp>
        <p:nvSpPr>
          <p:cNvPr id="4" name="Text Placeholder 3"/>
          <p:cNvSpPr>
            <a:spLocks noGrp="1"/>
          </p:cNvSpPr>
          <p:nvPr>
            <p:ph type="body" sz="half" idx="2"/>
          </p:nvPr>
        </p:nvSpPr>
        <p:spPr>
          <a:xfrm>
            <a:off x="2389095" y="5367342"/>
            <a:ext cx="7313295" cy="804863"/>
          </a:xfrm>
        </p:spPr>
        <p:txBody>
          <a:bodyPr/>
          <a:lstStyle>
            <a:lvl1pPr marL="0" indent="0">
              <a:buNone/>
              <a:defRPr sz="1900"/>
            </a:lvl1pPr>
            <a:lvl2pPr marL="614426" indent="0">
              <a:buNone/>
              <a:defRPr sz="1600"/>
            </a:lvl2pPr>
            <a:lvl3pPr marL="1228850" indent="0">
              <a:buNone/>
              <a:defRPr sz="1300"/>
            </a:lvl3pPr>
            <a:lvl4pPr marL="1843276" indent="0">
              <a:buNone/>
              <a:defRPr sz="1200"/>
            </a:lvl4pPr>
            <a:lvl5pPr marL="2457702" indent="0">
              <a:buNone/>
              <a:defRPr sz="1200"/>
            </a:lvl5pPr>
            <a:lvl6pPr marL="3072128" indent="0">
              <a:buNone/>
              <a:defRPr sz="1200"/>
            </a:lvl6pPr>
            <a:lvl7pPr marL="3686553" indent="0">
              <a:buNone/>
              <a:defRPr sz="1200"/>
            </a:lvl7pPr>
            <a:lvl8pPr marL="4300979" indent="0">
              <a:buNone/>
              <a:defRPr sz="1200"/>
            </a:lvl8pPr>
            <a:lvl9pPr marL="491540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92AF971-25D1-411E-8B62-14DAB1AB2062}" type="datetimeFigureOut">
              <a:rPr lang="en-US" smtClean="0"/>
              <a:pPr/>
              <a:t>15/9/2021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221216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603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122885" tIns="61443" rIns="122885" bIns="61443" rtlCol="0" anchor="ctr">
            <a:normAutofit/>
          </a:bodyPr>
          <a:lstStyle/>
          <a:p>
            <a:r>
              <a:rPr lang="en-US"/>
              <a:t>Click to edit Master title style</a:t>
            </a:r>
          </a:p>
        </p:txBody>
      </p:sp>
      <p:sp>
        <p:nvSpPr>
          <p:cNvPr id="3" name="Text Placeholder 2"/>
          <p:cNvSpPr>
            <a:spLocks noGrp="1"/>
          </p:cNvSpPr>
          <p:nvPr>
            <p:ph type="body" idx="1"/>
          </p:nvPr>
        </p:nvSpPr>
        <p:spPr>
          <a:xfrm>
            <a:off x="609441" y="1600204"/>
            <a:ext cx="10969943" cy="4525963"/>
          </a:xfrm>
          <a:prstGeom prst="rect">
            <a:avLst/>
          </a:prstGeom>
        </p:spPr>
        <p:txBody>
          <a:bodyPr vert="horz" lIns="122885" tIns="61443" rIns="122885" bIns="614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2"/>
            <a:ext cx="2844059" cy="365125"/>
          </a:xfrm>
          <a:prstGeom prst="rect">
            <a:avLst/>
          </a:prstGeom>
        </p:spPr>
        <p:txBody>
          <a:bodyPr vert="horz" lIns="122885" tIns="61443" rIns="122885" bIns="61443" rtlCol="0" anchor="ctr"/>
          <a:lstStyle>
            <a:lvl1pPr algn="l">
              <a:defRPr sz="1600">
                <a:solidFill>
                  <a:schemeClr val="tx1">
                    <a:tint val="75000"/>
                  </a:schemeClr>
                </a:solidFill>
              </a:defRPr>
            </a:lvl1pPr>
          </a:lstStyle>
          <a:p>
            <a:fld id="{D92AF971-25D1-411E-8B62-14DAB1AB2062}" type="datetimeFigureOut">
              <a:rPr lang="en-US" smtClean="0"/>
              <a:pPr/>
              <a:t>15/9/2021</a:t>
            </a:fld>
            <a:endParaRPr lang="en-US"/>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122885" tIns="61443" rIns="122885" bIns="61443"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2"/>
            <a:ext cx="2844059" cy="365125"/>
          </a:xfrm>
          <a:prstGeom prst="rect">
            <a:avLst/>
          </a:prstGeom>
        </p:spPr>
        <p:txBody>
          <a:bodyPr vert="horz" lIns="122885" tIns="61443" rIns="122885" bIns="61443" rtlCol="0" anchor="ctr"/>
          <a:lstStyle>
            <a:lvl1pPr algn="r">
              <a:defRPr sz="1600">
                <a:solidFill>
                  <a:schemeClr val="tx1">
                    <a:tint val="75000"/>
                  </a:schemeClr>
                </a:solidFill>
              </a:defRPr>
            </a:lvl1pPr>
          </a:lstStyle>
          <a:p>
            <a:fld id="{3D029D7C-6DFF-4048-936F-9650D8E642D5}" type="slidenum">
              <a:rPr lang="en-US" smtClean="0"/>
              <a:pPr/>
              <a:t>‹#›</a:t>
            </a:fld>
            <a:endParaRPr lang="en-US"/>
          </a:p>
        </p:txBody>
      </p:sp>
    </p:spTree>
    <p:extLst>
      <p:ext uri="{BB962C8B-B14F-4D97-AF65-F5344CB8AC3E}">
        <p14:creationId xmlns:p14="http://schemas.microsoft.com/office/powerpoint/2010/main" val="2877587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8850" rtl="0" eaLnBrk="1" latinLnBrk="0" hangingPunct="1">
        <a:spcBef>
          <a:spcPct val="0"/>
        </a:spcBef>
        <a:buNone/>
        <a:defRPr sz="5900" kern="1200">
          <a:solidFill>
            <a:schemeClr val="tx1"/>
          </a:solidFill>
          <a:latin typeface="+mj-lt"/>
          <a:ea typeface="+mj-ea"/>
          <a:cs typeface="+mj-cs"/>
        </a:defRPr>
      </a:lvl1pPr>
    </p:titleStyle>
    <p:bodyStyle>
      <a:lvl1pPr marL="460819" indent="-460819" algn="l" defTabSz="122885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8443" indent="-384015" algn="l" defTabSz="122885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36064" indent="-307212" algn="l" defTabSz="122885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50490"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4916"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9339"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3766"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8192"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2618" indent="-307212" algn="l" defTabSz="122885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28850" rtl="0" eaLnBrk="1" latinLnBrk="0" hangingPunct="1">
        <a:defRPr sz="2400" kern="1200">
          <a:solidFill>
            <a:schemeClr val="tx1"/>
          </a:solidFill>
          <a:latin typeface="+mn-lt"/>
          <a:ea typeface="+mn-ea"/>
          <a:cs typeface="+mn-cs"/>
        </a:defRPr>
      </a:lvl1pPr>
      <a:lvl2pPr marL="614426" algn="l" defTabSz="1228850" rtl="0" eaLnBrk="1" latinLnBrk="0" hangingPunct="1">
        <a:defRPr sz="2400" kern="1200">
          <a:solidFill>
            <a:schemeClr val="tx1"/>
          </a:solidFill>
          <a:latin typeface="+mn-lt"/>
          <a:ea typeface="+mn-ea"/>
          <a:cs typeface="+mn-cs"/>
        </a:defRPr>
      </a:lvl2pPr>
      <a:lvl3pPr marL="1228850" algn="l" defTabSz="1228850" rtl="0" eaLnBrk="1" latinLnBrk="0" hangingPunct="1">
        <a:defRPr sz="2400" kern="1200">
          <a:solidFill>
            <a:schemeClr val="tx1"/>
          </a:solidFill>
          <a:latin typeface="+mn-lt"/>
          <a:ea typeface="+mn-ea"/>
          <a:cs typeface="+mn-cs"/>
        </a:defRPr>
      </a:lvl3pPr>
      <a:lvl4pPr marL="1843276" algn="l" defTabSz="1228850" rtl="0" eaLnBrk="1" latinLnBrk="0" hangingPunct="1">
        <a:defRPr sz="2400" kern="1200">
          <a:solidFill>
            <a:schemeClr val="tx1"/>
          </a:solidFill>
          <a:latin typeface="+mn-lt"/>
          <a:ea typeface="+mn-ea"/>
          <a:cs typeface="+mn-cs"/>
        </a:defRPr>
      </a:lvl4pPr>
      <a:lvl5pPr marL="2457702" algn="l" defTabSz="1228850" rtl="0" eaLnBrk="1" latinLnBrk="0" hangingPunct="1">
        <a:defRPr sz="2400" kern="1200">
          <a:solidFill>
            <a:schemeClr val="tx1"/>
          </a:solidFill>
          <a:latin typeface="+mn-lt"/>
          <a:ea typeface="+mn-ea"/>
          <a:cs typeface="+mn-cs"/>
        </a:defRPr>
      </a:lvl5pPr>
      <a:lvl6pPr marL="3072128" algn="l" defTabSz="1228850" rtl="0" eaLnBrk="1" latinLnBrk="0" hangingPunct="1">
        <a:defRPr sz="2400" kern="1200">
          <a:solidFill>
            <a:schemeClr val="tx1"/>
          </a:solidFill>
          <a:latin typeface="+mn-lt"/>
          <a:ea typeface="+mn-ea"/>
          <a:cs typeface="+mn-cs"/>
        </a:defRPr>
      </a:lvl6pPr>
      <a:lvl7pPr marL="3686553" algn="l" defTabSz="1228850" rtl="0" eaLnBrk="1" latinLnBrk="0" hangingPunct="1">
        <a:defRPr sz="2400" kern="1200">
          <a:solidFill>
            <a:schemeClr val="tx1"/>
          </a:solidFill>
          <a:latin typeface="+mn-lt"/>
          <a:ea typeface="+mn-ea"/>
          <a:cs typeface="+mn-cs"/>
        </a:defRPr>
      </a:lvl7pPr>
      <a:lvl8pPr marL="4300979" algn="l" defTabSz="1228850" rtl="0" eaLnBrk="1" latinLnBrk="0" hangingPunct="1">
        <a:defRPr sz="2400" kern="1200">
          <a:solidFill>
            <a:schemeClr val="tx1"/>
          </a:solidFill>
          <a:latin typeface="+mn-lt"/>
          <a:ea typeface="+mn-ea"/>
          <a:cs typeface="+mn-cs"/>
        </a:defRPr>
      </a:lvl8pPr>
      <a:lvl9pPr marL="4915404" algn="l" defTabSz="122885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qkkich@gmail.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gif"/><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6.jpeg"/><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6F6AE4FA-4401-4AA1-98CB-BEE3D833D193}"/>
              </a:ext>
            </a:extLst>
          </p:cNvPr>
          <p:cNvSpPr txBox="1">
            <a:spLocks noChangeArrowheads="1"/>
          </p:cNvSpPr>
          <p:nvPr/>
        </p:nvSpPr>
        <p:spPr bwMode="auto">
          <a:xfrm>
            <a:off x="239122" y="1539876"/>
            <a:ext cx="1171058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500">
                <a:solidFill>
                  <a:schemeClr val="tx1"/>
                </a:solidFill>
                <a:latin typeface="Times New Roman" pitchFamily="18" charset="0"/>
                <a:cs typeface="Times New Roman" pitchFamily="18" charset="0"/>
              </a:defRPr>
            </a:lvl1pPr>
            <a:lvl2pPr marL="742950" indent="-285750">
              <a:defRPr sz="1500">
                <a:solidFill>
                  <a:schemeClr val="tx1"/>
                </a:solidFill>
                <a:latin typeface="Times New Roman" pitchFamily="18" charset="0"/>
                <a:cs typeface="Times New Roman" pitchFamily="18" charset="0"/>
              </a:defRPr>
            </a:lvl2pPr>
            <a:lvl3pPr marL="1143000" indent="-228600">
              <a:defRPr sz="1500">
                <a:solidFill>
                  <a:schemeClr val="tx1"/>
                </a:solidFill>
                <a:latin typeface="Times New Roman" pitchFamily="18" charset="0"/>
                <a:cs typeface="Times New Roman" pitchFamily="18" charset="0"/>
              </a:defRPr>
            </a:lvl3pPr>
            <a:lvl4pPr marL="1600200" indent="-228600">
              <a:defRPr sz="1500">
                <a:solidFill>
                  <a:schemeClr val="tx1"/>
                </a:solidFill>
                <a:latin typeface="Times New Roman" pitchFamily="18" charset="0"/>
                <a:cs typeface="Times New Roman" pitchFamily="18" charset="0"/>
              </a:defRPr>
            </a:lvl4pPr>
            <a:lvl5pPr marL="2057400" indent="-228600">
              <a:defRPr sz="15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9pPr>
          </a:lstStyle>
          <a:p>
            <a:pPr marL="457200" marR="0" lvl="0" indent="-457200" algn="ctr" defTabSz="1228850" rtl="0" eaLnBrk="1" fontAlgn="auto" latinLnBrk="0" hangingPunct="1">
              <a:lnSpc>
                <a:spcPct val="100000"/>
              </a:lnSpc>
              <a:spcBef>
                <a:spcPct val="50000"/>
              </a:spcBef>
              <a:spcAft>
                <a:spcPts val="0"/>
              </a:spcAft>
              <a:buClrTx/>
              <a:buSzTx/>
              <a:buFont typeface="Arial" charset="0"/>
              <a:buNone/>
              <a:tabLst/>
              <a:defRPr/>
            </a:pPr>
            <a:r>
              <a:rPr kumimoji="0" lang="en-US" sz="4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VẬT LÍ 12</a:t>
            </a:r>
          </a:p>
          <a:p>
            <a:pPr marL="457200" marR="0" lvl="0" indent="-457200" algn="ctr" defTabSz="1228850" rtl="0" eaLnBrk="1" fontAlgn="auto" latinLnBrk="0" hangingPunct="1">
              <a:lnSpc>
                <a:spcPct val="100000"/>
              </a:lnSpc>
              <a:spcBef>
                <a:spcPct val="50000"/>
              </a:spcBef>
              <a:spcAft>
                <a:spcPts val="0"/>
              </a:spcAft>
              <a:buClrTx/>
              <a:buSzTx/>
              <a:buFont typeface="Arial" charset="0"/>
              <a:buNone/>
              <a:tabLst/>
              <a:defRPr/>
            </a:pPr>
            <a:r>
              <a:rPr kumimoji="0" lang="en-US" sz="32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BÀI 21</a:t>
            </a:r>
            <a:r>
              <a:rPr kumimoji="0" lang="en-US" sz="3200" b="0"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  </a:t>
            </a:r>
            <a:r>
              <a:rPr lang="en-US" sz="3200" b="1">
                <a:solidFill>
                  <a:srgbClr val="FFFF00"/>
                </a:solidFill>
              </a:rPr>
              <a:t>ĐIỆN TỪ TRƯỜNG VÀ SÓNG ĐIỆN TỪ</a:t>
            </a:r>
            <a:endParaRPr kumimoji="0" lang="en-US" sz="32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a:p>
            <a:pPr marL="457200" marR="0" lvl="0" indent="-457200" algn="l" defTabSz="1228850" rtl="0" eaLnBrk="1" fontAlgn="auto" latinLnBrk="0" hangingPunct="1">
              <a:lnSpc>
                <a:spcPct val="100000"/>
              </a:lnSpc>
              <a:spcBef>
                <a:spcPct val="50000"/>
              </a:spcBef>
              <a:spcAft>
                <a:spcPts val="0"/>
              </a:spcAft>
              <a:buClrTx/>
              <a:buSzTx/>
              <a:buFont typeface="Arial" charset="0"/>
              <a:buAutoNum type="romanUcPeriod"/>
              <a:tabLst/>
              <a:defRPr/>
            </a:pPr>
            <a:endParaRPr kumimoji="0" 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10" name="TextBox 1">
            <a:extLst>
              <a:ext uri="{FF2B5EF4-FFF2-40B4-BE49-F238E27FC236}">
                <a16:creationId xmlns:a16="http://schemas.microsoft.com/office/drawing/2014/main" id="{CEEB13DD-213C-432F-B663-8062ABA9D8CA}"/>
              </a:ext>
            </a:extLst>
          </p:cNvPr>
          <p:cNvSpPr txBox="1">
            <a:spLocks noChangeArrowheads="1"/>
          </p:cNvSpPr>
          <p:nvPr/>
        </p:nvSpPr>
        <p:spPr bwMode="auto">
          <a:xfrm>
            <a:off x="2209223" y="3668427"/>
            <a:ext cx="77703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Times New Roman" pitchFamily="18" charset="0"/>
                <a:cs typeface="Times New Roman" pitchFamily="18" charset="0"/>
              </a:defRPr>
            </a:lvl1pPr>
            <a:lvl2pPr marL="742950" indent="-285750">
              <a:defRPr sz="1500">
                <a:solidFill>
                  <a:schemeClr val="tx1"/>
                </a:solidFill>
                <a:latin typeface="Times New Roman" pitchFamily="18" charset="0"/>
                <a:cs typeface="Times New Roman" pitchFamily="18" charset="0"/>
              </a:defRPr>
            </a:lvl2pPr>
            <a:lvl3pPr marL="1143000" indent="-228600">
              <a:defRPr sz="1500">
                <a:solidFill>
                  <a:schemeClr val="tx1"/>
                </a:solidFill>
                <a:latin typeface="Times New Roman" pitchFamily="18" charset="0"/>
                <a:cs typeface="Times New Roman" pitchFamily="18" charset="0"/>
              </a:defRPr>
            </a:lvl3pPr>
            <a:lvl4pPr marL="1600200" indent="-228600">
              <a:defRPr sz="1500">
                <a:solidFill>
                  <a:schemeClr val="tx1"/>
                </a:solidFill>
                <a:latin typeface="Times New Roman" pitchFamily="18" charset="0"/>
                <a:cs typeface="Times New Roman" pitchFamily="18" charset="0"/>
              </a:defRPr>
            </a:lvl4pPr>
            <a:lvl5pPr marL="2057400" indent="-228600">
              <a:defRPr sz="15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9pPr>
          </a:lstStyle>
          <a:p>
            <a:pPr marL="0" marR="0" lvl="0" indent="0" algn="ctr" defTabSz="122885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Thầy</a:t>
            </a:r>
            <a:r>
              <a:rPr kumimoji="0" lang="en-US" sz="3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giáo</a:t>
            </a:r>
            <a:r>
              <a:rPr kumimoji="0" lang="en-US" sz="36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 Đoàn văn Doanh</a:t>
            </a:r>
            <a:endParaRPr kumimoji="0" lang="en-US" sz="36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a:p>
            <a:pPr marL="0" marR="0" lvl="0" indent="0" algn="ctr" defTabSz="12288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Trường</a:t>
            </a:r>
            <a:r>
              <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THPT Nam Trực –  Nam Định</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11" name="TextBox 2">
            <a:extLst>
              <a:ext uri="{FF2B5EF4-FFF2-40B4-BE49-F238E27FC236}">
                <a16:creationId xmlns:a16="http://schemas.microsoft.com/office/drawing/2014/main" id="{40EB7753-4BE2-4C25-BEC7-89AD0294723A}"/>
              </a:ext>
            </a:extLst>
          </p:cNvPr>
          <p:cNvSpPr txBox="1">
            <a:spLocks noChangeArrowheads="1"/>
          </p:cNvSpPr>
          <p:nvPr/>
        </p:nvSpPr>
        <p:spPr bwMode="auto">
          <a:xfrm>
            <a:off x="3122612" y="304800"/>
            <a:ext cx="64406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500">
                <a:solidFill>
                  <a:schemeClr val="tx1"/>
                </a:solidFill>
                <a:latin typeface="Times New Roman" pitchFamily="18" charset="0"/>
                <a:cs typeface="Times New Roman" pitchFamily="18" charset="0"/>
              </a:defRPr>
            </a:lvl1pPr>
            <a:lvl2pPr marL="742950" indent="-285750">
              <a:defRPr sz="1500">
                <a:solidFill>
                  <a:schemeClr val="tx1"/>
                </a:solidFill>
                <a:latin typeface="Times New Roman" pitchFamily="18" charset="0"/>
                <a:cs typeface="Times New Roman" pitchFamily="18" charset="0"/>
              </a:defRPr>
            </a:lvl2pPr>
            <a:lvl3pPr marL="1143000" indent="-228600">
              <a:defRPr sz="1500">
                <a:solidFill>
                  <a:schemeClr val="tx1"/>
                </a:solidFill>
                <a:latin typeface="Times New Roman" pitchFamily="18" charset="0"/>
                <a:cs typeface="Times New Roman" pitchFamily="18" charset="0"/>
              </a:defRPr>
            </a:lvl3pPr>
            <a:lvl4pPr marL="1600200" indent="-228600">
              <a:defRPr sz="1500">
                <a:solidFill>
                  <a:schemeClr val="tx1"/>
                </a:solidFill>
                <a:latin typeface="Times New Roman" pitchFamily="18" charset="0"/>
                <a:cs typeface="Times New Roman" pitchFamily="18" charset="0"/>
              </a:defRPr>
            </a:lvl4pPr>
            <a:lvl5pPr marL="2057400" indent="-228600">
              <a:defRPr sz="15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cs typeface="Times New Roman" pitchFamily="18" charset="0"/>
              </a:defRPr>
            </a:lvl9pPr>
          </a:lstStyle>
          <a:p>
            <a:pPr marL="0" marR="0" lvl="0" indent="0" algn="ctr" defTabSz="122885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itchFamily="18" charset="0"/>
              </a:rPr>
              <a:t>CLB VẬT LÝ TRƯỜNG </a:t>
            </a:r>
          </a:p>
          <a:p>
            <a:pPr marL="0" marR="0" lvl="0" indent="0" algn="ctr" defTabSz="122885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itchFamily="18" charset="0"/>
              </a:rPr>
              <a:t>THPT NAM TRỰC - NAM ĐỊNH</a:t>
            </a:r>
            <a:endParaRPr kumimoji="0" lang="en-US" sz="2800" b="1" i="0" u="none" strike="noStrike" kern="1200" cap="none" spc="0" normalizeH="0" baseline="0" noProof="0" dirty="0">
              <a:ln>
                <a:noFill/>
              </a:ln>
              <a:solidFill>
                <a:prstClr val="white"/>
              </a:solidFill>
              <a:effectLst/>
              <a:uLnTx/>
              <a:uFillTx/>
              <a:latin typeface="Calibri"/>
              <a:ea typeface="+mn-ea"/>
              <a:cs typeface="Times New Roman" pitchFamily="18" charset="0"/>
            </a:endParaRPr>
          </a:p>
        </p:txBody>
      </p:sp>
      <p:sp>
        <p:nvSpPr>
          <p:cNvPr id="12" name="Rectangle 8">
            <a:extLst>
              <a:ext uri="{FF2B5EF4-FFF2-40B4-BE49-F238E27FC236}">
                <a16:creationId xmlns:a16="http://schemas.microsoft.com/office/drawing/2014/main" id="{20119524-BC48-4C75-B760-78408560CC8B}"/>
              </a:ext>
            </a:extLst>
          </p:cNvPr>
          <p:cNvSpPr/>
          <p:nvPr/>
        </p:nvSpPr>
        <p:spPr>
          <a:xfrm>
            <a:off x="4648897" y="4902625"/>
            <a:ext cx="3388107" cy="830997"/>
          </a:xfrm>
          <a:prstGeom prst="rect">
            <a:avLst/>
          </a:prstGeom>
        </p:spPr>
        <p:txBody>
          <a:bodyPr wrap="none">
            <a:spAutoFit/>
          </a:bodyPr>
          <a:lstStyle/>
          <a:p>
            <a:pPr marL="0" marR="0" lvl="0" indent="0" algn="l" defTabSz="12288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Email</a:t>
            </a:r>
            <a:r>
              <a:rPr kumimoji="0" lang="en-US" sz="2400" b="0" i="0" u="none" strike="noStrike" kern="1200" cap="none" spc="0" normalizeH="0" baseline="0" noProof="0">
                <a:ln>
                  <a:noFill/>
                </a:ln>
                <a:solidFill>
                  <a:srgbClr val="FFFF00"/>
                </a:solidFill>
                <a:effectLst/>
                <a:uLnTx/>
                <a:uFillTx/>
                <a:latin typeface="Calibri"/>
                <a:ea typeface="+mn-ea"/>
                <a:cs typeface="+mn-cs"/>
              </a:rPr>
              <a:t>: qkkich</a:t>
            </a:r>
            <a:r>
              <a:rPr kumimoji="0" lang="en-US" sz="2400" b="0" i="0" u="none" strike="noStrike" kern="1200" cap="none" spc="0" normalizeH="0" baseline="0" noProof="0">
                <a:ln>
                  <a:noFill/>
                </a:ln>
                <a:solidFill>
                  <a:srgbClr val="FFFF00"/>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a:t>
            </a:r>
            <a:r>
              <a:rPr kumimoji="0" lang="en-US" sz="2400" b="0" i="0" u="none" strike="noStrike" kern="1200" cap="none" spc="0" normalizeH="0" baseline="0" noProof="0" dirty="0">
                <a:ln>
                  <a:noFill/>
                </a:ln>
                <a:solidFill>
                  <a:srgbClr val="FFFF00"/>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gmail.com</a:t>
            </a:r>
            <a:endParaRPr kumimoji="0" lang="en-US" sz="2400" b="0" i="0" u="none" strike="noStrike" kern="1200" cap="none" spc="0" normalizeH="0" baseline="0" noProof="0" dirty="0">
              <a:ln>
                <a:noFill/>
              </a:ln>
              <a:solidFill>
                <a:srgbClr val="FFFF00"/>
              </a:solidFill>
              <a:effectLst/>
              <a:uLnTx/>
              <a:uFillTx/>
              <a:latin typeface="Calibri"/>
              <a:ea typeface="+mn-ea"/>
              <a:cs typeface="+mn-cs"/>
            </a:endParaRPr>
          </a:p>
          <a:p>
            <a:pPr marL="0" marR="0" lvl="0" indent="0" algn="l" defTabSz="12288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Phone</a:t>
            </a:r>
            <a:r>
              <a:rPr kumimoji="0" lang="en-US" sz="2400" b="0" i="0" u="none" strike="noStrike" kern="1200" cap="none" spc="0" normalizeH="0" baseline="0" noProof="0">
                <a:ln>
                  <a:noFill/>
                </a:ln>
                <a:solidFill>
                  <a:srgbClr val="FFFF00"/>
                </a:solidFill>
                <a:effectLst/>
                <a:uLnTx/>
                <a:uFillTx/>
                <a:latin typeface="Calibri"/>
                <a:ea typeface="+mn-ea"/>
                <a:cs typeface="+mn-cs"/>
              </a:rPr>
              <a:t>: 0981.120681</a:t>
            </a:r>
            <a:endParaRPr kumimoji="0" lang="en-US" sz="2400" b="0" i="0" u="none" strike="noStrike" kern="1200" cap="none" spc="0" normalizeH="0" baseline="0" noProof="0" dirty="0">
              <a:ln>
                <a:noFill/>
              </a:ln>
              <a:solidFill>
                <a:srgbClr val="FFFF00"/>
              </a:solidFill>
              <a:effectLst/>
              <a:uLnTx/>
              <a:uFillTx/>
              <a:latin typeface="Calibri"/>
              <a:ea typeface="+mn-ea"/>
              <a:cs typeface="+mn-cs"/>
            </a:endParaRPr>
          </a:p>
        </p:txBody>
      </p:sp>
    </p:spTree>
    <p:extLst>
      <p:ext uri="{BB962C8B-B14F-4D97-AF65-F5344CB8AC3E}">
        <p14:creationId xmlns:p14="http://schemas.microsoft.com/office/powerpoint/2010/main" val="176135909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00787" y="716504"/>
            <a:ext cx="557781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CỦNG CỐ. DẶN DÒ</a:t>
            </a:r>
            <a:endParaRPr lang="vi-VN"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29777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háp truyền hình khó thu hút khá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2" y="685800"/>
            <a:ext cx="7848600" cy="51669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1381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31812" y="622809"/>
            <a:ext cx="3220753" cy="523220"/>
          </a:xfrm>
          <a:prstGeom prst="rect">
            <a:avLst/>
          </a:prstGeom>
          <a:noFill/>
        </p:spPr>
        <p:txBody>
          <a:bodyPr wrap="none" rtlCol="0">
            <a:spAutoFit/>
          </a:bodyPr>
          <a:lstStyle/>
          <a:p>
            <a:pPr defTabSz="914400"/>
            <a:r>
              <a:rPr lang="en-US" sz="2800" b="1" dirty="0">
                <a:solidFill>
                  <a:srgbClr val="FF0000"/>
                </a:solidFill>
                <a:latin typeface="Arial" pitchFamily="34" charset="0"/>
                <a:cs typeface="Arial" pitchFamily="34" charset="0"/>
              </a:rPr>
              <a:t>I. </a:t>
            </a:r>
            <a:r>
              <a:rPr lang="en-US" b="1" dirty="0">
                <a:solidFill>
                  <a:srgbClr val="FF0000"/>
                </a:solidFill>
                <a:latin typeface="Arial" pitchFamily="34" charset="0"/>
                <a:cs typeface="Arial" pitchFamily="34" charset="0"/>
              </a:rPr>
              <a:t>ĐIỆN TỪ TRƯỜNG</a:t>
            </a:r>
          </a:p>
        </p:txBody>
      </p:sp>
      <p:sp>
        <p:nvSpPr>
          <p:cNvPr id="47" name="TextBox 46"/>
          <p:cNvSpPr txBox="1"/>
          <p:nvPr/>
        </p:nvSpPr>
        <p:spPr>
          <a:xfrm>
            <a:off x="19797" y="4359387"/>
            <a:ext cx="7922736" cy="830997"/>
          </a:xfrm>
          <a:prstGeom prst="rect">
            <a:avLst/>
          </a:prstGeom>
          <a:noFill/>
        </p:spPr>
        <p:txBody>
          <a:bodyPr wrap="square" rtlCol="0">
            <a:spAutoFit/>
          </a:bodyPr>
          <a:lstStyle/>
          <a:p>
            <a:pPr marL="342900" indent="-342900" algn="just" defTabSz="914400">
              <a:buFont typeface="Wingdings" pitchFamily="2" charset="2"/>
              <a:buChar char="ü"/>
            </a:pPr>
            <a:r>
              <a:rPr lang="nl-NL" dirty="0">
                <a:solidFill>
                  <a:schemeClr val="bg1"/>
                </a:solidFill>
                <a:latin typeface="Arial" pitchFamily="34" charset="0"/>
                <a:cs typeface="Arial" pitchFamily="34" charset="0"/>
              </a:rPr>
              <a:t>Nếu tại một nơi có </a:t>
            </a:r>
            <a:r>
              <a:rPr lang="nl-NL" b="1" dirty="0">
                <a:solidFill>
                  <a:schemeClr val="bg1"/>
                </a:solidFill>
                <a:latin typeface="Arial" pitchFamily="34" charset="0"/>
                <a:cs typeface="Arial" pitchFamily="34" charset="0"/>
              </a:rPr>
              <a:t>từ trường biến thiên </a:t>
            </a:r>
            <a:r>
              <a:rPr lang="nl-NL" dirty="0">
                <a:solidFill>
                  <a:schemeClr val="bg1"/>
                </a:solidFill>
                <a:latin typeface="Arial" pitchFamily="34" charset="0"/>
                <a:cs typeface="Arial" pitchFamily="34" charset="0"/>
              </a:rPr>
              <a:t>theo thời gian thì tại nơi đó xuất hiện một điện trường xoáy.</a:t>
            </a:r>
            <a:endParaRPr lang="en-US" dirty="0">
              <a:solidFill>
                <a:schemeClr val="bg1"/>
              </a:solidFill>
              <a:latin typeface="Arial" pitchFamily="34" charset="0"/>
              <a:cs typeface="Arial" pitchFamily="34" charset="0"/>
            </a:endParaRPr>
          </a:p>
        </p:txBody>
      </p:sp>
      <p:pic>
        <p:nvPicPr>
          <p:cNvPr id="68" name="Picture 67" descr="image002.jpg"/>
          <p:cNvPicPr/>
          <p:nvPr/>
        </p:nvPicPr>
        <p:blipFill>
          <a:blip r:embed="rId4"/>
          <a:srcRect/>
          <a:stretch>
            <a:fillRect/>
          </a:stretch>
        </p:blipFill>
        <p:spPr bwMode="auto">
          <a:xfrm>
            <a:off x="4198418" y="2003547"/>
            <a:ext cx="2133600" cy="2006359"/>
          </a:xfrm>
          <a:prstGeom prst="rect">
            <a:avLst/>
          </a:prstGeom>
          <a:noFill/>
          <a:ln w="9525">
            <a:noFill/>
            <a:miter lim="800000"/>
            <a:headEnd/>
            <a:tailEnd/>
          </a:ln>
        </p:spPr>
      </p:pic>
      <p:sp>
        <p:nvSpPr>
          <p:cNvPr id="76" name="TextBox 75"/>
          <p:cNvSpPr txBox="1"/>
          <p:nvPr/>
        </p:nvSpPr>
        <p:spPr>
          <a:xfrm>
            <a:off x="8304211" y="3271235"/>
            <a:ext cx="3650701" cy="2677656"/>
          </a:xfrm>
          <a:prstGeom prst="rect">
            <a:avLst/>
          </a:prstGeom>
          <a:noFill/>
          <a:ln w="28575">
            <a:solidFill>
              <a:schemeClr val="bg1"/>
            </a:solidFill>
          </a:ln>
        </p:spPr>
        <p:txBody>
          <a:bodyPr wrap="square" rtlCol="0">
            <a:spAutoFit/>
          </a:bodyPr>
          <a:lstStyle/>
          <a:p>
            <a:pPr algn="just" defTabSz="914400"/>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Điện</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trường</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xoáy</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là</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điện</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trường</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có</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đường</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sức</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là</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đường</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cong</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kín</a:t>
            </a:r>
            <a:endParaRPr lang="en-US" dirty="0">
              <a:solidFill>
                <a:prstClr val="white"/>
              </a:solidFill>
              <a:latin typeface="Times New Roman" pitchFamily="18" charset="0"/>
              <a:cs typeface="Times New Roman" pitchFamily="18" charset="0"/>
            </a:endParaRPr>
          </a:p>
          <a:p>
            <a:pPr algn="just" defTabSz="914400"/>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Điện</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trường</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tĩnh</a:t>
            </a:r>
            <a:r>
              <a:rPr lang="en-US" dirty="0">
                <a:solidFill>
                  <a:prstClr val="white"/>
                </a:solidFill>
                <a:latin typeface="Times New Roman" pitchFamily="18" charset="0"/>
                <a:cs typeface="Times New Roman" pitchFamily="18" charset="0"/>
              </a:rPr>
              <a:t> (do </a:t>
            </a:r>
            <a:r>
              <a:rPr lang="en-US" dirty="0" err="1">
                <a:solidFill>
                  <a:prstClr val="white"/>
                </a:solidFill>
                <a:latin typeface="Times New Roman" pitchFamily="18" charset="0"/>
                <a:cs typeface="Times New Roman" pitchFamily="18" charset="0"/>
              </a:rPr>
              <a:t>điện</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tích</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đứng</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yên</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sinh</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ra</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có</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đường</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sức</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là</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đường</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không</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khép</a:t>
            </a:r>
            <a:r>
              <a:rPr lang="en-US" dirty="0">
                <a:solidFill>
                  <a:prstClr val="white"/>
                </a:solidFill>
                <a:latin typeface="Times New Roman" pitchFamily="18" charset="0"/>
                <a:cs typeface="Times New Roman" pitchFamily="18" charset="0"/>
              </a:rPr>
              <a:t> </a:t>
            </a:r>
            <a:r>
              <a:rPr lang="en-US" dirty="0" err="1">
                <a:solidFill>
                  <a:prstClr val="white"/>
                </a:solidFill>
                <a:latin typeface="Times New Roman" pitchFamily="18" charset="0"/>
                <a:cs typeface="Times New Roman" pitchFamily="18" charset="0"/>
              </a:rPr>
              <a:t>kín</a:t>
            </a:r>
            <a:r>
              <a:rPr lang="en-US" sz="2000" dirty="0">
                <a:solidFill>
                  <a:prstClr val="white"/>
                </a:solidFill>
                <a:latin typeface="Times New Roman" pitchFamily="18" charset="0"/>
                <a:cs typeface="Times New Roman" pitchFamily="18" charset="0"/>
              </a:rPr>
              <a:t>.</a:t>
            </a:r>
          </a:p>
        </p:txBody>
      </p:sp>
      <p:pic>
        <p:nvPicPr>
          <p:cNvPr id="1026" name="Picture 2" descr="Lý thuyết điện trường và cường độ điện trường - Đường sức điện"/>
          <p:cNvPicPr>
            <a:picLocks noChangeAspect="1" noChangeArrowheads="1"/>
          </p:cNvPicPr>
          <p:nvPr/>
        </p:nvPicPr>
        <p:blipFill rotWithShape="1">
          <a:blip r:embed="rId5">
            <a:extLst>
              <a:ext uri="{28A0092B-C50C-407E-A947-70E740481C1C}">
                <a14:useLocalDpi xmlns:a14="http://schemas.microsoft.com/office/drawing/2010/main" val="0"/>
              </a:ext>
            </a:extLst>
          </a:blip>
          <a:srcRect b="54953"/>
          <a:stretch/>
        </p:blipFill>
        <p:spPr bwMode="auto">
          <a:xfrm>
            <a:off x="8308886" y="884419"/>
            <a:ext cx="2905125" cy="17849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ài 21. Điện từ trường - Hoc24"/>
          <p:cNvPicPr>
            <a:picLocks noChangeAspect="1" noChangeArrowheads="1"/>
          </p:cNvPicPr>
          <p:nvPr/>
        </p:nvPicPr>
        <p:blipFill rotWithShape="1">
          <a:blip r:embed="rId6">
            <a:extLst>
              <a:ext uri="{28A0092B-C50C-407E-A947-70E740481C1C}">
                <a14:useLocalDpi xmlns:a14="http://schemas.microsoft.com/office/drawing/2010/main" val="0"/>
              </a:ext>
            </a:extLst>
          </a:blip>
          <a:srcRect l="46085" r="2868" b="8854"/>
          <a:stretch/>
        </p:blipFill>
        <p:spPr bwMode="auto">
          <a:xfrm>
            <a:off x="1522412" y="2001459"/>
            <a:ext cx="1891431" cy="19967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7384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04271" y="1033790"/>
            <a:ext cx="3220753" cy="523220"/>
          </a:xfrm>
          <a:prstGeom prst="rect">
            <a:avLst/>
          </a:prstGeom>
          <a:noFill/>
        </p:spPr>
        <p:txBody>
          <a:bodyPr wrap="none" rtlCol="0">
            <a:spAutoFit/>
          </a:bodyPr>
          <a:lstStyle/>
          <a:p>
            <a:pPr defTabSz="914400"/>
            <a:r>
              <a:rPr lang="en-US" sz="2800" b="1" dirty="0">
                <a:solidFill>
                  <a:srgbClr val="FF0000"/>
                </a:solidFill>
                <a:latin typeface="Arial" pitchFamily="34" charset="0"/>
                <a:cs typeface="Arial" pitchFamily="34" charset="0"/>
              </a:rPr>
              <a:t>I. </a:t>
            </a:r>
            <a:r>
              <a:rPr lang="en-US" b="1" dirty="0">
                <a:solidFill>
                  <a:srgbClr val="FF0000"/>
                </a:solidFill>
                <a:latin typeface="Arial" pitchFamily="34" charset="0"/>
                <a:cs typeface="Arial" pitchFamily="34" charset="0"/>
              </a:rPr>
              <a:t>ĐIỆN TỪ TRƯỜNG</a:t>
            </a:r>
          </a:p>
        </p:txBody>
      </p:sp>
      <p:sp>
        <p:nvSpPr>
          <p:cNvPr id="56" name="TextBox 55"/>
          <p:cNvSpPr txBox="1"/>
          <p:nvPr/>
        </p:nvSpPr>
        <p:spPr>
          <a:xfrm>
            <a:off x="455612" y="4560670"/>
            <a:ext cx="7922736" cy="830997"/>
          </a:xfrm>
          <a:prstGeom prst="rect">
            <a:avLst/>
          </a:prstGeom>
          <a:noFill/>
        </p:spPr>
        <p:txBody>
          <a:bodyPr wrap="square" rtlCol="0">
            <a:spAutoFit/>
          </a:bodyPr>
          <a:lstStyle/>
          <a:p>
            <a:pPr marL="342900" indent="-342900" algn="just" defTabSz="914400">
              <a:buFont typeface="Wingdings" pitchFamily="2" charset="2"/>
              <a:buChar char="ü"/>
            </a:pPr>
            <a:r>
              <a:rPr lang="nl-NL" dirty="0">
                <a:solidFill>
                  <a:schemeClr val="bg1"/>
                </a:solidFill>
                <a:latin typeface="Arial" pitchFamily="34" charset="0"/>
                <a:cs typeface="Arial" pitchFamily="34" charset="0"/>
              </a:rPr>
              <a:t>Nếu tại một nơi có </a:t>
            </a:r>
            <a:r>
              <a:rPr lang="nl-NL" b="1" dirty="0">
                <a:solidFill>
                  <a:schemeClr val="bg1"/>
                </a:solidFill>
                <a:latin typeface="Arial" pitchFamily="34" charset="0"/>
                <a:cs typeface="Arial" pitchFamily="34" charset="0"/>
              </a:rPr>
              <a:t>điện trường biến thiên </a:t>
            </a:r>
            <a:r>
              <a:rPr lang="nl-NL" dirty="0">
                <a:solidFill>
                  <a:schemeClr val="bg1"/>
                </a:solidFill>
                <a:latin typeface="Arial" pitchFamily="34" charset="0"/>
                <a:cs typeface="Arial" pitchFamily="34" charset="0"/>
              </a:rPr>
              <a:t>theo thời gian thì tại nơi đó xuất hiện một từ trường.</a:t>
            </a:r>
            <a:endParaRPr lang="en-US" dirty="0">
              <a:solidFill>
                <a:schemeClr val="bg1"/>
              </a:solidFill>
              <a:latin typeface="Arial" pitchFamily="34" charset="0"/>
              <a:cs typeface="Arial" pitchFamily="34" charset="0"/>
            </a:endParaRPr>
          </a:p>
        </p:txBody>
      </p:sp>
      <p:sp>
        <p:nvSpPr>
          <p:cNvPr id="74" name="TextBox 73"/>
          <p:cNvSpPr txBox="1"/>
          <p:nvPr/>
        </p:nvSpPr>
        <p:spPr>
          <a:xfrm>
            <a:off x="8512880" y="3878408"/>
            <a:ext cx="3477683" cy="1015663"/>
          </a:xfrm>
          <a:prstGeom prst="rect">
            <a:avLst/>
          </a:prstGeom>
          <a:noFill/>
          <a:ln w="28575">
            <a:solidFill>
              <a:schemeClr val="bg1"/>
            </a:solidFill>
          </a:ln>
        </p:spPr>
        <p:txBody>
          <a:bodyPr wrap="square" rtlCol="0">
            <a:spAutoFit/>
          </a:bodyPr>
          <a:lstStyle/>
          <a:p>
            <a:pPr algn="just" defTabSz="914400"/>
            <a:r>
              <a:rPr lang="en-US" sz="2000" dirty="0" err="1">
                <a:solidFill>
                  <a:prstClr val="white"/>
                </a:solidFill>
                <a:latin typeface="Times New Roman" pitchFamily="18" charset="0"/>
                <a:cs typeface="Times New Roman" pitchFamily="18" charset="0"/>
              </a:rPr>
              <a:t>Đường</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sức</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của</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từ</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trường</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luôn</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khép</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kín</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Từ</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trường</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luôn</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là</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trường</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xoáy</a:t>
            </a:r>
            <a:r>
              <a:rPr lang="en-US" sz="2000" dirty="0">
                <a:solidFill>
                  <a:prstClr val="white"/>
                </a:solidFill>
                <a:latin typeface="Times New Roman" pitchFamily="18" charset="0"/>
                <a:cs typeface="Times New Roman" pitchFamily="18" charset="0"/>
              </a:rPr>
              <a:t>.</a:t>
            </a:r>
          </a:p>
        </p:txBody>
      </p:sp>
      <p:pic>
        <p:nvPicPr>
          <p:cNvPr id="17" name="Picture 10" descr="image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980" y="2058941"/>
            <a:ext cx="1796016" cy="200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image002.jpg"/>
          <p:cNvPicPr/>
          <p:nvPr/>
        </p:nvPicPr>
        <p:blipFill>
          <a:blip r:embed="rId5"/>
          <a:srcRect/>
          <a:stretch>
            <a:fillRect/>
          </a:stretch>
        </p:blipFill>
        <p:spPr bwMode="auto">
          <a:xfrm>
            <a:off x="1675892" y="2055809"/>
            <a:ext cx="1677512" cy="2006359"/>
          </a:xfrm>
          <a:prstGeom prst="rect">
            <a:avLst/>
          </a:prstGeom>
          <a:noFill/>
          <a:ln w="9525">
            <a:noFill/>
            <a:miter lim="800000"/>
            <a:headEnd/>
            <a:tailEnd/>
          </a:ln>
        </p:spPr>
      </p:pic>
      <p:sp>
        <p:nvSpPr>
          <p:cNvPr id="2" name="AutoShape 2" descr="Từ trường là gì? Đường sức từ của dòng diện và Quy tắc nắm tay phải - Vật  lý 11 bài 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5" name="AutoShape 4" descr="Từ trường là gì? Đường sức từ của dòng diện và Quy tắc nắm tay phải - Vật  lý 11 bài 19"/>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054" name="Picture 6" descr="Từ trường là gì? Đường sức từ của dòng diện và Quy tắc nắm tay phải - Vật  lý 11 bài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6632" y="1308394"/>
            <a:ext cx="2657475" cy="21336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8345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33564" y="772180"/>
            <a:ext cx="3220753" cy="523220"/>
          </a:xfrm>
          <a:prstGeom prst="rect">
            <a:avLst/>
          </a:prstGeom>
          <a:noFill/>
        </p:spPr>
        <p:txBody>
          <a:bodyPr wrap="none" rtlCol="0">
            <a:spAutoFit/>
          </a:bodyPr>
          <a:lstStyle/>
          <a:p>
            <a:pPr defTabSz="914400"/>
            <a:r>
              <a:rPr lang="en-US" sz="2800" b="1" dirty="0">
                <a:solidFill>
                  <a:srgbClr val="FF0000"/>
                </a:solidFill>
                <a:latin typeface="Arial" pitchFamily="34" charset="0"/>
                <a:cs typeface="Arial" pitchFamily="34" charset="0"/>
              </a:rPr>
              <a:t>I. </a:t>
            </a:r>
            <a:r>
              <a:rPr lang="en-US" b="1" dirty="0">
                <a:solidFill>
                  <a:srgbClr val="FF0000"/>
                </a:solidFill>
                <a:latin typeface="Arial" pitchFamily="34" charset="0"/>
                <a:cs typeface="Arial" pitchFamily="34" charset="0"/>
              </a:rPr>
              <a:t>ĐIỆN TỪ TRƯỜNG</a:t>
            </a:r>
          </a:p>
        </p:txBody>
      </p:sp>
      <p:sp>
        <p:nvSpPr>
          <p:cNvPr id="80" name="TextBox 79"/>
          <p:cNvSpPr txBox="1"/>
          <p:nvPr/>
        </p:nvSpPr>
        <p:spPr>
          <a:xfrm>
            <a:off x="608012" y="2200607"/>
            <a:ext cx="5486400" cy="1938992"/>
          </a:xfrm>
          <a:prstGeom prst="rect">
            <a:avLst/>
          </a:prstGeom>
          <a:noFill/>
        </p:spPr>
        <p:txBody>
          <a:bodyPr wrap="square" rtlCol="0">
            <a:spAutoFit/>
          </a:bodyPr>
          <a:lstStyle/>
          <a:p>
            <a:pPr algn="just" defTabSz="914400"/>
            <a:r>
              <a:rPr lang="nl-NL" i="1" dirty="0">
                <a:solidFill>
                  <a:schemeClr val="bg1"/>
                </a:solidFill>
                <a:latin typeface="Arial" pitchFamily="34" charset="0"/>
                <a:cs typeface="Arial" pitchFamily="34" charset="0"/>
              </a:rPr>
              <a:t>Định nghĩa</a:t>
            </a:r>
            <a:r>
              <a:rPr lang="nl-NL" dirty="0">
                <a:solidFill>
                  <a:schemeClr val="bg1"/>
                </a:solidFill>
                <a:latin typeface="Arial" pitchFamily="34" charset="0"/>
                <a:cs typeface="Arial" pitchFamily="34" charset="0"/>
              </a:rPr>
              <a:t>: Điện từ trường là trường có hai thành phần biến thiên theo thời gian, có quan hệ mật thiết với nhau là điện trường biến thiên và từ trường biến thiên.</a:t>
            </a:r>
            <a:endParaRPr lang="en-US" dirty="0">
              <a:solidFill>
                <a:schemeClr val="bg1"/>
              </a:solidFill>
              <a:latin typeface="Arial" pitchFamily="34" charset="0"/>
              <a:cs typeface="Arial" pitchFamily="34" charset="0"/>
            </a:endParaRPr>
          </a:p>
        </p:txBody>
      </p:sp>
      <p:pic>
        <p:nvPicPr>
          <p:cNvPr id="17" name="Picture 4" descr="Đường sức của điện từ tr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212" y="2057400"/>
            <a:ext cx="42545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81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6467" y="1645045"/>
            <a:ext cx="6092825" cy="941796"/>
          </a:xfrm>
          <a:prstGeom prst="rect">
            <a:avLst/>
          </a:prstGeom>
        </p:spPr>
        <p:txBody>
          <a:bodyPr>
            <a:spAutoFit/>
          </a:bodyPr>
          <a:lstStyle/>
          <a:p>
            <a:pPr>
              <a:lnSpc>
                <a:spcPct val="115000"/>
              </a:lnSpc>
              <a:spcAft>
                <a:spcPts val="1000"/>
              </a:spcAft>
            </a:pPr>
            <a:r>
              <a:rPr lang="pt-BR" dirty="0">
                <a:solidFill>
                  <a:prstClr val="black"/>
                </a:solidFill>
                <a:ea typeface="Times New Roman" panose="02020603050405020304" pitchFamily="18" charset="0"/>
                <a:cs typeface="Times New Roman" panose="02020603050405020304" pitchFamily="18" charset="0"/>
              </a:rPr>
              <a:t>	 		 		</a:t>
            </a:r>
            <a:endParaRPr lang="en-US" dirty="0">
              <a:solidFill>
                <a:prstClr val="black"/>
              </a:solidFill>
              <a:ea typeface="Times New Roman" panose="02020603050405020304" pitchFamily="18" charset="0"/>
              <a:cs typeface="Times New Roman" panose="02020603050405020304" pitchFamily="18" charset="0"/>
            </a:endParaRPr>
          </a:p>
        </p:txBody>
      </p:sp>
      <p:sp>
        <p:nvSpPr>
          <p:cNvPr id="46" name="Rectangle 45"/>
          <p:cNvSpPr/>
          <p:nvPr/>
        </p:nvSpPr>
        <p:spPr>
          <a:xfrm>
            <a:off x="3431436" y="487626"/>
            <a:ext cx="4408561" cy="430887"/>
          </a:xfrm>
          <a:prstGeom prst="rect">
            <a:avLst/>
          </a:prstGeom>
        </p:spPr>
        <p:txBody>
          <a:bodyPr wrap="square">
            <a:spAutoFit/>
          </a:bodyPr>
          <a:lstStyle/>
          <a:p>
            <a:pPr algn="ctr"/>
            <a:r>
              <a:rPr lang="en-US" sz="2200" b="1" dirty="0">
                <a:solidFill>
                  <a:srgbClr val="FFC000"/>
                </a:solidFill>
                <a:latin typeface="Arial" panose="020B0604020202020204" pitchFamily="34" charset="0"/>
                <a:ea typeface="Times New Roman" panose="02020603050405020304" pitchFamily="18" charset="0"/>
                <a:cs typeface="Arial" panose="020B0604020202020204" pitchFamily="34" charset="0"/>
              </a:rPr>
              <a:t>II. SÓNG ĐIỆN TỪ </a:t>
            </a:r>
            <a:r>
              <a:rPr lang="vi-VN" sz="2000" dirty="0">
                <a:solidFill>
                  <a:srgbClr val="FFC000"/>
                </a:solidFill>
                <a:ea typeface="Times New Roman" panose="02020603050405020304" pitchFamily="18" charset="0"/>
                <a:cs typeface="Arial" panose="020B0604020202020204" pitchFamily="34" charset="0"/>
              </a:rPr>
              <a:t>	</a:t>
            </a:r>
            <a:endParaRPr lang="en-US" sz="2000" dirty="0">
              <a:solidFill>
                <a:srgbClr val="FFC000"/>
              </a:solidFill>
              <a:latin typeface="Arial" panose="020B0604020202020204" pitchFamily="34" charset="0"/>
              <a:cs typeface="Arial" panose="020B0604020202020204" pitchFamily="34" charset="0"/>
            </a:endParaRPr>
          </a:p>
        </p:txBody>
      </p:sp>
      <p:sp>
        <p:nvSpPr>
          <p:cNvPr id="77" name="Rectangle 76"/>
          <p:cNvSpPr/>
          <p:nvPr/>
        </p:nvSpPr>
        <p:spPr>
          <a:xfrm>
            <a:off x="576618" y="847725"/>
            <a:ext cx="5709635" cy="1236236"/>
          </a:xfrm>
          <a:prstGeom prst="rect">
            <a:avLst/>
          </a:prstGeom>
        </p:spPr>
        <p:txBody>
          <a:bodyPr wrap="square">
            <a:spAutoFit/>
          </a:bodyPr>
          <a:lstStyle/>
          <a:p>
            <a:pPr marL="457200" indent="-457200" algn="just">
              <a:lnSpc>
                <a:spcPct val="150000"/>
              </a:lnSpc>
              <a:spcAft>
                <a:spcPts val="1000"/>
              </a:spcAft>
              <a:buFontTx/>
              <a:buAutoNum type="arabicPeriod"/>
            </a:pPr>
            <a:r>
              <a:rPr lang="en-US"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Định</a:t>
            </a:r>
            <a:r>
              <a:rPr lang="en-US"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nghĩa</a:t>
            </a:r>
            <a:endParaRPr lang="en-US" b="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00"/>
              </a:spcAft>
            </a:pPr>
            <a:endParaRPr lang="en-US" sz="20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sp>
        <p:nvSpPr>
          <p:cNvPr id="80" name="Rectangle 65"/>
          <p:cNvSpPr>
            <a:spLocks noChangeArrowheads="1"/>
          </p:cNvSpPr>
          <p:nvPr/>
        </p:nvSpPr>
        <p:spPr bwMode="auto">
          <a:xfrm>
            <a:off x="0" y="8477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vi-VN" sz="11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a:solidFill>
                  <a:prstClr val="black"/>
                </a:solidFill>
              </a:rPr>
              <a:t> </a:t>
            </a:r>
            <a:endParaRPr lang="en-US" sz="1800">
              <a:solidFill>
                <a:prstClr val="black"/>
              </a:solidFill>
              <a:latin typeface="Arial" panose="020B0604020202020204" pitchFamily="34" charset="0"/>
            </a:endParaRPr>
          </a:p>
        </p:txBody>
      </p:sp>
      <p:sp>
        <p:nvSpPr>
          <p:cNvPr id="4" name="Rectangle 3"/>
          <p:cNvSpPr/>
          <p:nvPr/>
        </p:nvSpPr>
        <p:spPr>
          <a:xfrm>
            <a:off x="760413" y="1447800"/>
            <a:ext cx="4648200" cy="830997"/>
          </a:xfrm>
          <a:prstGeom prst="rect">
            <a:avLst/>
          </a:prstGeom>
        </p:spPr>
        <p:txBody>
          <a:bodyPr wrap="square">
            <a:spAutoFit/>
          </a:bodyPr>
          <a:lstStyle/>
          <a:p>
            <a:pPr>
              <a:spcBef>
                <a:spcPct val="20000"/>
              </a:spcBef>
            </a:pPr>
            <a:r>
              <a:rPr lang="en-US" dirty="0" err="1">
                <a:solidFill>
                  <a:prstClr val="white"/>
                </a:solidFill>
                <a:latin typeface="Arial" pitchFamily="34" charset="0"/>
                <a:cs typeface="Arial" pitchFamily="34" charset="0"/>
              </a:rPr>
              <a:t>Sóng</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điện</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từ</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là</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điện</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từ</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trường</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lan</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truyền</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trong</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không</a:t>
            </a:r>
            <a:r>
              <a:rPr lang="en-US" dirty="0">
                <a:solidFill>
                  <a:prstClr val="white"/>
                </a:solidFill>
                <a:latin typeface="Arial" pitchFamily="34" charset="0"/>
                <a:cs typeface="Arial" pitchFamily="34" charset="0"/>
              </a:rPr>
              <a:t> </a:t>
            </a:r>
            <a:r>
              <a:rPr lang="en-US" dirty="0" err="1">
                <a:solidFill>
                  <a:prstClr val="white"/>
                </a:solidFill>
                <a:latin typeface="Arial" pitchFamily="34" charset="0"/>
                <a:cs typeface="Arial" pitchFamily="34" charset="0"/>
              </a:rPr>
              <a:t>gian</a:t>
            </a:r>
            <a:endParaRPr lang="en-US" dirty="0">
              <a:solidFill>
                <a:prstClr val="white"/>
              </a:solidFill>
              <a:latin typeface="Arial" pitchFamily="34" charset="0"/>
              <a:cs typeface="Arial" pitchFamily="34" charset="0"/>
            </a:endParaRPr>
          </a:p>
        </p:txBody>
      </p:sp>
      <p:pic>
        <p:nvPicPr>
          <p:cNvPr id="10" name="Picture 2" descr="Trong sóng điện từ: E và B dao động theo phương vuông góc nhau"/>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6212" y="1752600"/>
            <a:ext cx="6176645" cy="396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70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6467" y="1645045"/>
            <a:ext cx="6092825" cy="941796"/>
          </a:xfrm>
          <a:prstGeom prst="rect">
            <a:avLst/>
          </a:prstGeom>
        </p:spPr>
        <p:txBody>
          <a:bodyPr>
            <a:spAutoFit/>
          </a:bodyPr>
          <a:lstStyle/>
          <a:p>
            <a:pPr>
              <a:lnSpc>
                <a:spcPct val="115000"/>
              </a:lnSpc>
              <a:spcAft>
                <a:spcPts val="1000"/>
              </a:spcAft>
            </a:pPr>
            <a:r>
              <a:rPr lang="pt-BR" dirty="0">
                <a:solidFill>
                  <a:prstClr val="black"/>
                </a:solidFill>
                <a:ea typeface="Times New Roman" panose="02020603050405020304" pitchFamily="18" charset="0"/>
                <a:cs typeface="Times New Roman" panose="02020603050405020304" pitchFamily="18" charset="0"/>
              </a:rPr>
              <a:t>	 		 		</a:t>
            </a:r>
            <a:endParaRPr lang="en-US" dirty="0">
              <a:solidFill>
                <a:prstClr val="black"/>
              </a:solidFill>
              <a:ea typeface="Times New Roman" panose="02020603050405020304" pitchFamily="18" charset="0"/>
              <a:cs typeface="Times New Roman" panose="02020603050405020304" pitchFamily="18" charset="0"/>
            </a:endParaRPr>
          </a:p>
        </p:txBody>
      </p:sp>
      <p:sp>
        <p:nvSpPr>
          <p:cNvPr id="46" name="Rectangle 45"/>
          <p:cNvSpPr/>
          <p:nvPr/>
        </p:nvSpPr>
        <p:spPr>
          <a:xfrm>
            <a:off x="3513982" y="272182"/>
            <a:ext cx="4408561" cy="430887"/>
          </a:xfrm>
          <a:prstGeom prst="rect">
            <a:avLst/>
          </a:prstGeom>
        </p:spPr>
        <p:txBody>
          <a:bodyPr wrap="square">
            <a:spAutoFit/>
          </a:bodyPr>
          <a:lstStyle/>
          <a:p>
            <a:pPr algn="ctr"/>
            <a:r>
              <a:rPr lang="en-US" sz="2200" b="1" dirty="0">
                <a:solidFill>
                  <a:srgbClr val="FFC000"/>
                </a:solidFill>
                <a:latin typeface="Arial" panose="020B0604020202020204" pitchFamily="34" charset="0"/>
                <a:ea typeface="Times New Roman" panose="02020603050405020304" pitchFamily="18" charset="0"/>
                <a:cs typeface="Arial" panose="020B0604020202020204" pitchFamily="34" charset="0"/>
              </a:rPr>
              <a:t>II. SÓNG ĐIỆN TỪ </a:t>
            </a:r>
            <a:r>
              <a:rPr lang="vi-VN" sz="2000" dirty="0">
                <a:solidFill>
                  <a:srgbClr val="FFC000"/>
                </a:solidFill>
                <a:ea typeface="Times New Roman" panose="02020603050405020304" pitchFamily="18" charset="0"/>
                <a:cs typeface="Arial" panose="020B0604020202020204" pitchFamily="34" charset="0"/>
              </a:rPr>
              <a:t>	</a:t>
            </a:r>
            <a:endParaRPr lang="en-US" sz="2000" dirty="0">
              <a:solidFill>
                <a:srgbClr val="FFC000"/>
              </a:solidFill>
              <a:latin typeface="Arial" panose="020B0604020202020204" pitchFamily="34" charset="0"/>
              <a:cs typeface="Arial" panose="020B0604020202020204" pitchFamily="34" charset="0"/>
            </a:endParaRPr>
          </a:p>
        </p:txBody>
      </p:sp>
      <p:sp>
        <p:nvSpPr>
          <p:cNvPr id="78" name="Rectangle 64"/>
          <p:cNvSpPr>
            <a:spLocks noChangeArrowheads="1"/>
          </p:cNvSpPr>
          <p:nvPr/>
        </p:nvSpPr>
        <p:spPr bwMode="auto">
          <a:xfrm>
            <a:off x="434641" y="1610805"/>
            <a:ext cx="9393571" cy="646331"/>
          </a:xfrm>
          <a:prstGeom prst="rect">
            <a:avLst/>
          </a:prstGeom>
          <a:solidFill>
            <a:srgbClr val="22603B"/>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457200" indent="-457200" defTabSz="914400" eaLnBrk="0" fontAlgn="base" hangingPunct="0">
              <a:lnSpc>
                <a:spcPct val="150000"/>
              </a:lnSpc>
              <a:spcBef>
                <a:spcPct val="0"/>
              </a:spcBef>
              <a:spcAft>
                <a:spcPct val="0"/>
              </a:spcAft>
              <a:buFontTx/>
              <a:buAutoNum type="alphaLcPeriod"/>
            </a:pPr>
            <a:r>
              <a:rPr lang="en-US" dirty="0" err="1">
                <a:solidFill>
                  <a:prstClr val="white"/>
                </a:solidFill>
                <a:latin typeface="Arial" panose="020B0604020202020204" pitchFamily="34" charset="0"/>
                <a:ea typeface="Times New Roman" panose="02020603050405020304" pitchFamily="18" charset="0"/>
                <a:cs typeface="Arial" panose="020B0604020202020204" pitchFamily="34" charset="0"/>
              </a:rPr>
              <a:t>Sóng</a:t>
            </a:r>
            <a:r>
              <a:rPr lang="en-US"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prstClr val="white"/>
                </a:solidFill>
                <a:latin typeface="Arial" panose="020B0604020202020204" pitchFamily="34" charset="0"/>
                <a:ea typeface="Times New Roman" panose="02020603050405020304" pitchFamily="18" charset="0"/>
                <a:cs typeface="Arial" panose="020B0604020202020204" pitchFamily="34" charset="0"/>
              </a:rPr>
              <a:t>điện</a:t>
            </a:r>
            <a:r>
              <a:rPr lang="en-US"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prstClr val="white"/>
                </a:solidFill>
                <a:latin typeface="Arial" panose="020B0604020202020204" pitchFamily="34" charset="0"/>
                <a:ea typeface="Times New Roman" panose="02020603050405020304" pitchFamily="18" charset="0"/>
                <a:cs typeface="Arial" panose="020B0604020202020204" pitchFamily="34" charset="0"/>
              </a:rPr>
              <a:t>từ</a:t>
            </a:r>
            <a:r>
              <a:rPr lang="en-US"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prstClr val="white"/>
                </a:solidFill>
                <a:latin typeface="Arial" panose="020B0604020202020204" pitchFamily="34" charset="0"/>
                <a:ea typeface="Times New Roman" panose="02020603050405020304" pitchFamily="18" charset="0"/>
                <a:cs typeface="Arial" panose="020B0604020202020204" pitchFamily="34" charset="0"/>
              </a:rPr>
              <a:t>lan</a:t>
            </a:r>
            <a:r>
              <a:rPr lang="en-US"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prstClr val="white"/>
                </a:solidFill>
                <a:latin typeface="Arial" panose="020B0604020202020204" pitchFamily="34" charset="0"/>
                <a:ea typeface="Times New Roman" panose="02020603050405020304" pitchFamily="18" charset="0"/>
                <a:cs typeface="Arial" panose="020B0604020202020204" pitchFamily="34" charset="0"/>
              </a:rPr>
              <a:t>truyền</a:t>
            </a:r>
            <a:r>
              <a:rPr lang="en-US"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prstClr val="white"/>
                </a:solidFill>
                <a:latin typeface="Arial" panose="020B0604020202020204" pitchFamily="34" charset="0"/>
                <a:ea typeface="Times New Roman" panose="02020603050405020304" pitchFamily="18" charset="0"/>
                <a:cs typeface="Arial" panose="020B0604020202020204" pitchFamily="34" charset="0"/>
              </a:rPr>
              <a:t>trong</a:t>
            </a:r>
            <a:r>
              <a:rPr lang="en-US"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FFFF00"/>
                </a:solidFill>
                <a:latin typeface="Arial" panose="020B0604020202020204" pitchFamily="34" charset="0"/>
                <a:ea typeface="Times New Roman" panose="02020603050405020304" pitchFamily="18" charset="0"/>
                <a:cs typeface="Arial" panose="020B0604020202020204" pitchFamily="34" charset="0"/>
              </a:rPr>
              <a:t>chân</a:t>
            </a:r>
            <a:r>
              <a:rPr lang="en-US"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FFFF00"/>
                </a:solidFill>
                <a:latin typeface="Arial" panose="020B0604020202020204" pitchFamily="34" charset="0"/>
                <a:ea typeface="Times New Roman" panose="02020603050405020304" pitchFamily="18" charset="0"/>
                <a:cs typeface="Arial" panose="020B0604020202020204" pitchFamily="34" charset="0"/>
              </a:rPr>
              <a:t>không</a:t>
            </a:r>
            <a:r>
              <a:rPr lang="en-US"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bg1"/>
                </a:solidFill>
                <a:latin typeface="Arial" panose="020B0604020202020204" pitchFamily="34" charset="0"/>
                <a:ea typeface="Times New Roman" panose="02020603050405020304" pitchFamily="18" charset="0"/>
                <a:cs typeface="Arial" panose="020B0604020202020204" pitchFamily="34" charset="0"/>
              </a:rPr>
              <a:t>và</a:t>
            </a: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bg1"/>
                </a:solidFill>
                <a:latin typeface="Arial" panose="020B0604020202020204" pitchFamily="34" charset="0"/>
                <a:ea typeface="Times New Roman" panose="02020603050405020304" pitchFamily="18" charset="0"/>
                <a:cs typeface="Arial" panose="020B0604020202020204" pitchFamily="34" charset="0"/>
              </a:rPr>
              <a:t>trong</a:t>
            </a: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bg1"/>
                </a:solidFill>
                <a:latin typeface="Arial" panose="020B0604020202020204" pitchFamily="34" charset="0"/>
                <a:ea typeface="Times New Roman" panose="02020603050405020304" pitchFamily="18" charset="0"/>
                <a:cs typeface="Arial" panose="020B0604020202020204" pitchFamily="34" charset="0"/>
              </a:rPr>
              <a:t>các</a:t>
            </a: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bg1"/>
                </a:solidFill>
                <a:latin typeface="Arial" panose="020B0604020202020204" pitchFamily="34" charset="0"/>
                <a:ea typeface="Times New Roman" panose="02020603050405020304" pitchFamily="18" charset="0"/>
                <a:cs typeface="Arial" panose="020B0604020202020204" pitchFamily="34" charset="0"/>
              </a:rPr>
              <a:t>điện</a:t>
            </a: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chemeClr val="bg1"/>
                </a:solidFill>
                <a:latin typeface="Arial" panose="020B0604020202020204" pitchFamily="34" charset="0"/>
                <a:ea typeface="Times New Roman" panose="02020603050405020304" pitchFamily="18" charset="0"/>
                <a:cs typeface="Arial" panose="020B0604020202020204" pitchFamily="34" charset="0"/>
              </a:rPr>
              <a:t>môi</a:t>
            </a: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vi-VN" sz="2000" dirty="0">
              <a:solidFill>
                <a:schemeClr val="bg1"/>
              </a:solidFill>
              <a:cs typeface="Arial" panose="020B0604020202020204" pitchFamily="34" charset="0"/>
            </a:endParaRPr>
          </a:p>
        </p:txBody>
      </p:sp>
      <p:sp>
        <p:nvSpPr>
          <p:cNvPr id="80" name="Rectangle 65"/>
          <p:cNvSpPr>
            <a:spLocks noChangeArrowheads="1"/>
          </p:cNvSpPr>
          <p:nvPr/>
        </p:nvSpPr>
        <p:spPr bwMode="auto">
          <a:xfrm>
            <a:off x="0" y="8477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vi-VN" sz="110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a:solidFill>
                  <a:prstClr val="black"/>
                </a:solidFill>
              </a:rPr>
              <a:t> </a:t>
            </a:r>
            <a:endParaRPr lang="en-US" sz="1800">
              <a:solidFill>
                <a:prstClr val="black"/>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526602" y="2819400"/>
                <a:ext cx="6497971" cy="221599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defTabSz="914400" eaLnBrk="0" fontAlgn="base" hangingPunct="0">
                  <a:lnSpc>
                    <a:spcPct val="150000"/>
                  </a:lnSpc>
                  <a:spcBef>
                    <a:spcPct val="0"/>
                  </a:spcBef>
                  <a:spcAft>
                    <a:spcPct val="0"/>
                  </a:spcAft>
                </a:pPr>
                <a:r>
                  <a:rPr lang="en-US" dirty="0">
                    <a:solidFill>
                      <a:schemeClr val="accent6"/>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Tốc</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độ</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truyền</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sóng</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điện</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từ</a:t>
                </a:r>
                <a:r>
                  <a:rPr lang="en-US" dirty="0">
                    <a:solidFill>
                      <a:schemeClr val="bg1"/>
                    </a:solidFill>
                    <a:latin typeface="Times New Roman" pitchFamily="18" charset="0"/>
                    <a:cs typeface="Times New Roman" pitchFamily="18" charset="0"/>
                  </a:rPr>
                  <a:t> :</a:t>
                </a:r>
              </a:p>
              <a:p>
                <a:pPr lvl="0" defTabSz="914400">
                  <a:lnSpc>
                    <a:spcPct val="150000"/>
                  </a:lnSpc>
                </a:pP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Trong</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chân</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không</a:t>
                </a:r>
                <a:r>
                  <a:rPr lang="en-US" dirty="0">
                    <a:solidFill>
                      <a:schemeClr val="bg1"/>
                    </a:solidFill>
                    <a:latin typeface="Times New Roman" pitchFamily="18" charset="0"/>
                    <a:cs typeface="Times New Roman" pitchFamily="18" charset="0"/>
                  </a:rPr>
                  <a:t>: </a:t>
                </a:r>
                <a:r>
                  <a:rPr lang="en-US" i="1" dirty="0">
                    <a:solidFill>
                      <a:schemeClr val="bg1"/>
                    </a:solidFill>
                    <a:latin typeface="Times New Roman" pitchFamily="18" charset="0"/>
                    <a:cs typeface="Times New Roman" pitchFamily="18" charset="0"/>
                  </a:rPr>
                  <a:t>v = c </a:t>
                </a:r>
                <a:r>
                  <a:rPr lang="en-US" dirty="0">
                    <a:solidFill>
                      <a:schemeClr val="bg1"/>
                    </a:solidFill>
                    <a:latin typeface="Times New Roman" pitchFamily="18" charset="0"/>
                    <a:cs typeface="Times New Roman" pitchFamily="18" charset="0"/>
                  </a:rPr>
                  <a:t>= 3.10</a:t>
                </a:r>
                <a:r>
                  <a:rPr lang="en-US" baseline="30000" dirty="0">
                    <a:solidFill>
                      <a:schemeClr val="bg1"/>
                    </a:solidFill>
                    <a:latin typeface="Times New Roman" pitchFamily="18" charset="0"/>
                    <a:cs typeface="Times New Roman" pitchFamily="18" charset="0"/>
                  </a:rPr>
                  <a:t>8 </a:t>
                </a:r>
                <a:r>
                  <a:rPr lang="en-US" dirty="0">
                    <a:solidFill>
                      <a:schemeClr val="bg1"/>
                    </a:solidFill>
                    <a:latin typeface="Times New Roman" pitchFamily="18" charset="0"/>
                    <a:cs typeface="Times New Roman" pitchFamily="18" charset="0"/>
                  </a:rPr>
                  <a:t>m/s</a:t>
                </a:r>
                <a:endParaRPr lang="en-US" dirty="0">
                  <a:solidFill>
                    <a:prstClr val="white"/>
                  </a:solidFill>
                  <a:cs typeface="Times New Roman" pitchFamily="18" charset="0"/>
                </a:endParaRPr>
              </a:p>
              <a:p>
                <a:pPr lvl="0" defTabSz="914400">
                  <a:lnSpc>
                    <a:spcPct val="150000"/>
                  </a:lnSpc>
                </a:pPr>
                <a:r>
                  <a:rPr lang="en-US" dirty="0" err="1">
                    <a:solidFill>
                      <a:schemeClr val="bg1"/>
                    </a:solidFill>
                    <a:latin typeface="Times New Roman" pitchFamily="18" charset="0"/>
                    <a:cs typeface="Times New Roman" pitchFamily="18" charset="0"/>
                  </a:rPr>
                  <a:t>Trong</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môi</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trường</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điện</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môi</a:t>
                </a:r>
                <a:r>
                  <a:rPr lang="en-US" dirty="0">
                    <a:solidFill>
                      <a:schemeClr val="bg1"/>
                    </a:solidFill>
                    <a:latin typeface="Times New Roman" pitchFamily="18" charset="0"/>
                    <a:cs typeface="Times New Roman" pitchFamily="18" charset="0"/>
                  </a:rPr>
                  <a:t>: </a:t>
                </a:r>
                <a14:m>
                  <m:oMath xmlns:m="http://schemas.openxmlformats.org/officeDocument/2006/math">
                    <m:r>
                      <m:rPr>
                        <m:nor/>
                      </m:rPr>
                      <a:rPr lang="en-US" i="1" dirty="0">
                        <a:solidFill>
                          <a:schemeClr val="bg1"/>
                        </a:solidFill>
                        <a:latin typeface="Cambria Math"/>
                        <a:cs typeface="Times New Roman" pitchFamily="18" charset="0"/>
                      </a:rPr>
                      <m:t>v</m:t>
                    </m:r>
                    <m:r>
                      <m:rPr>
                        <m:nor/>
                      </m:rPr>
                      <a:rPr lang="en-US" i="1" dirty="0">
                        <a:solidFill>
                          <a:schemeClr val="bg1"/>
                        </a:solidFill>
                        <a:latin typeface="Cambria Math"/>
                        <a:cs typeface="Times New Roman" pitchFamily="18" charset="0"/>
                      </a:rPr>
                      <m:t> </m:t>
                    </m:r>
                    <m:r>
                      <m:rPr>
                        <m:nor/>
                      </m:rPr>
                      <a:rPr lang="en-US" i="1" dirty="0">
                        <a:solidFill>
                          <a:schemeClr val="bg1"/>
                        </a:solidFill>
                        <a:latin typeface="Times New Roman" pitchFamily="18" charset="0"/>
                        <a:cs typeface="Times New Roman" pitchFamily="18" charset="0"/>
                      </a:rPr>
                      <m:t>&lt; </m:t>
                    </m:r>
                    <m:r>
                      <m:rPr>
                        <m:nor/>
                      </m:rPr>
                      <a:rPr lang="en-US" i="1" dirty="0">
                        <a:solidFill>
                          <a:schemeClr val="bg1"/>
                        </a:solidFill>
                        <a:latin typeface="Times New Roman" pitchFamily="18" charset="0"/>
                        <a:cs typeface="Times New Roman" pitchFamily="18" charset="0"/>
                      </a:rPr>
                      <m:t>c</m:t>
                    </m:r>
                    <m:r>
                      <m:rPr>
                        <m:nor/>
                      </m:rPr>
                      <a:rPr lang="en-US" dirty="0">
                        <a:solidFill>
                          <a:schemeClr val="bg1"/>
                        </a:solidFill>
                        <a:latin typeface="Times New Roman" pitchFamily="18" charset="0"/>
                        <a:cs typeface="Times New Roman" pitchFamily="18" charset="0"/>
                      </a:rPr>
                      <m:t> </m:t>
                    </m:r>
                  </m:oMath>
                </a14:m>
                <a:r>
                  <a:rPr lang="en-US" dirty="0">
                    <a:solidFill>
                      <a:schemeClr val="bg1"/>
                    </a:solidFill>
                    <a:latin typeface="Times New Roman" pitchFamily="18" charset="0"/>
                    <a:cs typeface="Times New Roman" pitchFamily="18" charset="0"/>
                  </a:rPr>
                  <a:t>phụ </a:t>
                </a:r>
                <a:r>
                  <a:rPr lang="en-US" dirty="0" err="1">
                    <a:solidFill>
                      <a:schemeClr val="bg1"/>
                    </a:solidFill>
                    <a:latin typeface="Times New Roman" pitchFamily="18" charset="0"/>
                    <a:cs typeface="Times New Roman" pitchFamily="18" charset="0"/>
                  </a:rPr>
                  <a:t>thuộc</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vào</a:t>
                </a:r>
                <a:r>
                  <a:rPr lang="en-US" dirty="0">
                    <a:solidFill>
                      <a:schemeClr val="bg1"/>
                    </a:solidFill>
                    <a:latin typeface="Times New Roman" pitchFamily="18" charset="0"/>
                    <a:cs typeface="Times New Roman" pitchFamily="18" charset="0"/>
                  </a:rPr>
                  <a:t> </a:t>
                </a:r>
                <a:r>
                  <a:rPr lang="el-GR" i="1" dirty="0">
                    <a:solidFill>
                      <a:schemeClr val="bg1"/>
                    </a:solidFill>
                    <a:latin typeface="Times New Roman" pitchFamily="18" charset="0"/>
                    <a:cs typeface="Times New Roman" pitchFamily="18" charset="0"/>
                  </a:rPr>
                  <a:t>ε</a:t>
                </a:r>
                <a:r>
                  <a:rPr lang="en-US" i="1" dirty="0">
                    <a:solidFill>
                      <a:schemeClr val="bg1"/>
                    </a:solidFill>
                    <a:latin typeface="Times New Roman" pitchFamily="18" charset="0"/>
                    <a:cs typeface="Times New Roman" pitchFamily="18" charset="0"/>
                  </a:rPr>
                  <a:t>.</a:t>
                </a:r>
              </a:p>
              <a:p>
                <a:pPr defTabSz="914400" eaLnBrk="0" fontAlgn="base" hangingPunct="0">
                  <a:lnSpc>
                    <a:spcPct val="150000"/>
                  </a:lnSpc>
                  <a:spcBef>
                    <a:spcPct val="0"/>
                  </a:spcBef>
                  <a:spcAft>
                    <a:spcPct val="0"/>
                  </a:spcAft>
                </a:pP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vi-VN" sz="2000" dirty="0">
                  <a:solidFill>
                    <a:schemeClr val="bg1"/>
                  </a:solidFill>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26602" y="2819400"/>
                <a:ext cx="6497971" cy="2215991"/>
              </a:xfrm>
              <a:prstGeom prst="rect">
                <a:avLst/>
              </a:prstGeom>
              <a:blipFill rotWithShape="1">
                <a:blip r:embed="rId6"/>
                <a:stretch>
                  <a:fillRect/>
                </a:stretch>
              </a:blipFill>
            </p:spPr>
            <p:txBody>
              <a:bodyPr/>
              <a:lstStyle/>
              <a:p>
                <a:r>
                  <a:rPr lang="vi-VN">
                    <a:noFill/>
                  </a:rPr>
                  <a:t> </a:t>
                </a:r>
              </a:p>
            </p:txBody>
          </p:sp>
        </mc:Fallback>
      </mc:AlternateContent>
      <p:sp>
        <p:nvSpPr>
          <p:cNvPr id="3" name="Rectangle 2"/>
          <p:cNvSpPr/>
          <p:nvPr/>
        </p:nvSpPr>
        <p:spPr>
          <a:xfrm>
            <a:off x="488524" y="840686"/>
            <a:ext cx="1895071" cy="646331"/>
          </a:xfrm>
          <a:prstGeom prst="rect">
            <a:avLst/>
          </a:prstGeom>
        </p:spPr>
        <p:txBody>
          <a:bodyPr wrap="none">
            <a:spAutoFit/>
          </a:bodyPr>
          <a:lstStyle/>
          <a:p>
            <a:pPr defTabSz="914400" eaLnBrk="0" fontAlgn="base" hangingPunct="0">
              <a:lnSpc>
                <a:spcPct val="150000"/>
              </a:lnSpc>
              <a:spcBef>
                <a:spcPct val="0"/>
              </a:spcBef>
              <a:spcAft>
                <a:spcPct val="0"/>
              </a:spcAft>
            </a:pPr>
            <a:r>
              <a:rPr lang="en-US" b="1" dirty="0">
                <a:solidFill>
                  <a:srgbClr val="FFFF00"/>
                </a:solidFill>
                <a:latin typeface="Arial" panose="020B0604020202020204" pitchFamily="34" charset="0"/>
                <a:ea typeface="Times New Roman" panose="02020603050405020304" pitchFamily="18" charset="0"/>
                <a:cs typeface="Arial" panose="020B0604020202020204" pitchFamily="34" charset="0"/>
              </a:rPr>
              <a:t>2. </a:t>
            </a:r>
            <a:r>
              <a:rPr lang="en-US"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Đặc</a:t>
            </a:r>
            <a:r>
              <a:rPr lang="en-US"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điểm</a:t>
            </a:r>
            <a:endParaRPr lang="en-US" b="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026" name="Picture 2" descr="Vận tốc ánh sáng là bao nhiêu? Tham khảo thông tin thú vị về chú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4279" y="2622331"/>
            <a:ext cx="2430025" cy="26199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1045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down)">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6294" y="457200"/>
            <a:ext cx="5078677" cy="685800"/>
          </a:xfrm>
          <a:prstGeom prst="roundRect">
            <a:avLst>
              <a:gd name="adj" fmla="val 409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914400"/>
            <a:r>
              <a:rPr lang="en-US" sz="2800" b="1" dirty="0">
                <a:solidFill>
                  <a:srgbClr val="FFFF00"/>
                </a:solidFill>
                <a:latin typeface="Times New Roman" pitchFamily="18" charset="0"/>
                <a:cs typeface="Times New Roman" pitchFamily="18" charset="0"/>
              </a:rPr>
              <a:t>II. SÓNG ĐIỆN TỪ</a:t>
            </a:r>
          </a:p>
        </p:txBody>
      </p:sp>
      <p:pic>
        <p:nvPicPr>
          <p:cNvPr id="35" name="Picture 2" descr="Trong sóng điện từ: E và B dao động theo phương vuông góc nhau"/>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0853" y="823077"/>
            <a:ext cx="4074197" cy="26164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TextBox 21"/>
              <p:cNvSpPr txBox="1"/>
              <p:nvPr/>
            </p:nvSpPr>
            <p:spPr>
              <a:xfrm>
                <a:off x="554077" y="1565843"/>
                <a:ext cx="6074433" cy="810607"/>
              </a:xfrm>
              <a:prstGeom prst="rect">
                <a:avLst/>
              </a:prstGeom>
              <a:noFill/>
              <a:ln w="28575">
                <a:solidFill>
                  <a:srgbClr val="92D050"/>
                </a:solidFill>
              </a:ln>
            </p:spPr>
            <p:txBody>
              <a:bodyPr wrap="square" rtlCol="0">
                <a:spAutoFit/>
              </a:bodyPr>
              <a:lstStyle/>
              <a:p>
                <a:pPr defTabSz="914400"/>
                <a:r>
                  <a:rPr lang="en-US" sz="2200" dirty="0">
                    <a:solidFill>
                      <a:prstClr val="white"/>
                    </a:solidFill>
                    <a:latin typeface="Times New Roman" pitchFamily="18" charset="0"/>
                    <a:cs typeface="Times New Roman" pitchFamily="18" charset="0"/>
                  </a:rPr>
                  <a:t>b. </a:t>
                </a:r>
                <a:r>
                  <a:rPr lang="en-US" sz="2200" dirty="0" err="1">
                    <a:solidFill>
                      <a:prstClr val="white"/>
                    </a:solidFill>
                    <a:latin typeface="Times New Roman" pitchFamily="18" charset="0"/>
                    <a:cs typeface="Times New Roman" pitchFamily="18" charset="0"/>
                  </a:rPr>
                  <a:t>Sóng</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điện</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từ</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là</a:t>
                </a:r>
                <a:r>
                  <a:rPr lang="en-US" sz="2200" dirty="0">
                    <a:solidFill>
                      <a:prstClr val="white"/>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sóng</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ngang</a:t>
                </a:r>
                <a:r>
                  <a:rPr lang="en-US" sz="2200" dirty="0">
                    <a:solidFill>
                      <a:srgbClr val="FFFF00"/>
                    </a:solidFill>
                    <a:latin typeface="Times New Roman" pitchFamily="18" charset="0"/>
                    <a:cs typeface="Times New Roman" pitchFamily="18" charset="0"/>
                  </a:rPr>
                  <a:t>. </a:t>
                </a:r>
                <a:r>
                  <a:rPr lang="en-US" sz="2200" dirty="0">
                    <a:solidFill>
                      <a:schemeClr val="bg1"/>
                    </a:solidFill>
                    <a:latin typeface="Times New Roman" pitchFamily="18" charset="0"/>
                    <a:cs typeface="Times New Roman" pitchFamily="18" charset="0"/>
                  </a:rPr>
                  <a:t>Ba </a:t>
                </a:r>
                <a:r>
                  <a:rPr lang="en-US" sz="2200" dirty="0" err="1">
                    <a:solidFill>
                      <a:schemeClr val="bg1"/>
                    </a:solidFill>
                    <a:latin typeface="Times New Roman" pitchFamily="18" charset="0"/>
                    <a:cs typeface="Times New Roman" pitchFamily="18" charset="0"/>
                  </a:rPr>
                  <a:t>vectơ</a:t>
                </a:r>
                <a:r>
                  <a:rPr lang="en-US" sz="2200" dirty="0">
                    <a:solidFill>
                      <a:schemeClr val="bg1"/>
                    </a:solidFill>
                    <a:latin typeface="Times New Roman" pitchFamily="18" charset="0"/>
                    <a:cs typeface="Times New Roman" pitchFamily="18" charset="0"/>
                  </a:rPr>
                  <a:t> </a:t>
                </a:r>
                <a14:m>
                  <m:oMath xmlns:m="http://schemas.openxmlformats.org/officeDocument/2006/math">
                    <m:acc>
                      <m:accPr>
                        <m:chr m:val="⃗"/>
                        <m:ctrlPr>
                          <a:rPr lang="en-US" sz="2200" i="1" smtClean="0">
                            <a:solidFill>
                              <a:schemeClr val="bg1"/>
                            </a:solidFill>
                            <a:latin typeface="Cambria Math" panose="02040503050406030204" pitchFamily="18" charset="0"/>
                            <a:cs typeface="Times New Roman" pitchFamily="18" charset="0"/>
                          </a:rPr>
                        </m:ctrlPr>
                      </m:accPr>
                      <m:e>
                        <m:r>
                          <a:rPr lang="en-US" sz="2200" b="0" i="1" smtClean="0">
                            <a:solidFill>
                              <a:schemeClr val="bg1"/>
                            </a:solidFill>
                            <a:latin typeface="Cambria Math"/>
                            <a:cs typeface="Times New Roman" pitchFamily="18" charset="0"/>
                          </a:rPr>
                          <m:t>𝐸</m:t>
                        </m:r>
                        <m:r>
                          <a:rPr lang="en-US" sz="2200" b="0" i="1" smtClean="0">
                            <a:solidFill>
                              <a:schemeClr val="bg1"/>
                            </a:solidFill>
                            <a:latin typeface="Cambria Math"/>
                            <a:cs typeface="Times New Roman" pitchFamily="18" charset="0"/>
                          </a:rPr>
                          <m:t> </m:t>
                        </m:r>
                      </m:e>
                    </m:acc>
                  </m:oMath>
                </a14:m>
                <a:r>
                  <a:rPr lang="en-US" sz="2200" dirty="0">
                    <a:solidFill>
                      <a:schemeClr val="bg1"/>
                    </a:solidFill>
                    <a:latin typeface="Times New Roman" pitchFamily="18" charset="0"/>
                    <a:cs typeface="Times New Roman" pitchFamily="18" charset="0"/>
                  </a:rPr>
                  <a:t>,</a:t>
                </a:r>
                <a:r>
                  <a:rPr lang="en-US" sz="2200" dirty="0">
                    <a:solidFill>
                      <a:schemeClr val="bg1"/>
                    </a:solidFill>
                    <a:cs typeface="Times New Roman" pitchFamily="18" charset="0"/>
                  </a:rPr>
                  <a:t> </a:t>
                </a:r>
                <a14:m>
                  <m:oMath xmlns:m="http://schemas.openxmlformats.org/officeDocument/2006/math">
                    <m:acc>
                      <m:accPr>
                        <m:chr m:val="⃗"/>
                        <m:ctrlPr>
                          <a:rPr lang="en-US" sz="2200" i="1" smtClean="0">
                            <a:solidFill>
                              <a:schemeClr val="bg1"/>
                            </a:solidFill>
                            <a:latin typeface="Cambria Math" panose="02040503050406030204" pitchFamily="18" charset="0"/>
                            <a:cs typeface="Times New Roman" pitchFamily="18" charset="0"/>
                          </a:rPr>
                        </m:ctrlPr>
                      </m:accPr>
                      <m:e>
                        <m:r>
                          <a:rPr lang="en-US" sz="2200" b="0" i="1" smtClean="0">
                            <a:solidFill>
                              <a:schemeClr val="bg1"/>
                            </a:solidFill>
                            <a:latin typeface="Cambria Math"/>
                            <a:cs typeface="Times New Roman" pitchFamily="18" charset="0"/>
                          </a:rPr>
                          <m:t>𝐵</m:t>
                        </m:r>
                      </m:e>
                    </m:acc>
                  </m:oMath>
                </a14:m>
                <a:r>
                  <a:rPr lang="en-US" sz="2200" dirty="0">
                    <a:solidFill>
                      <a:schemeClr val="bg1"/>
                    </a:solidFill>
                    <a:latin typeface="Times New Roman" pitchFamily="18" charset="0"/>
                    <a:cs typeface="Times New Roman" pitchFamily="18" charset="0"/>
                  </a:rPr>
                  <a:t> và </a:t>
                </a:r>
                <a14:m>
                  <m:oMath xmlns:m="http://schemas.openxmlformats.org/officeDocument/2006/math">
                    <m:acc>
                      <m:accPr>
                        <m:chr m:val="⃗"/>
                        <m:ctrlPr>
                          <a:rPr lang="en-US" sz="2200" i="1" smtClean="0">
                            <a:solidFill>
                              <a:schemeClr val="bg1"/>
                            </a:solidFill>
                            <a:latin typeface="Cambria Math" panose="02040503050406030204" pitchFamily="18" charset="0"/>
                            <a:cs typeface="Times New Roman" pitchFamily="18" charset="0"/>
                          </a:rPr>
                        </m:ctrlPr>
                      </m:accPr>
                      <m:e>
                        <m:r>
                          <a:rPr lang="en-US" sz="2200" b="0" i="1" smtClean="0">
                            <a:solidFill>
                              <a:schemeClr val="bg1"/>
                            </a:solidFill>
                            <a:latin typeface="Cambria Math"/>
                            <a:cs typeface="Times New Roman" pitchFamily="18" charset="0"/>
                          </a:rPr>
                          <m:t>𝑣</m:t>
                        </m:r>
                      </m:e>
                    </m:acc>
                  </m:oMath>
                </a14:m>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tạo</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thành</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một</a:t>
                </a:r>
                <a:r>
                  <a:rPr lang="en-US" sz="2200" dirty="0">
                    <a:solidFill>
                      <a:schemeClr val="bg1"/>
                    </a:solidFill>
                    <a:latin typeface="Times New Roman" pitchFamily="18" charset="0"/>
                    <a:cs typeface="Times New Roman" pitchFamily="18" charset="0"/>
                  </a:rPr>
                  <a:t> tam </a:t>
                </a:r>
                <a:r>
                  <a:rPr lang="en-US" sz="2200" dirty="0" err="1">
                    <a:solidFill>
                      <a:schemeClr val="bg1"/>
                    </a:solidFill>
                    <a:latin typeface="Times New Roman" pitchFamily="18" charset="0"/>
                    <a:cs typeface="Times New Roman" pitchFamily="18" charset="0"/>
                  </a:rPr>
                  <a:t>diện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thuận</a:t>
                </a:r>
                <a:r>
                  <a:rPr lang="en-US" sz="2200" dirty="0">
                    <a:solidFill>
                      <a:schemeClr val="bg1"/>
                    </a:solidFill>
                    <a:latin typeface="Times New Roman" pitchFamily="18" charset="0"/>
                    <a:cs typeface="Times New Roman" pitchFamily="18" charset="0"/>
                  </a:rPr>
                  <a:t>.</a:t>
                </a:r>
                <a:endParaRPr lang="en-US" sz="2200" dirty="0">
                  <a:solidFill>
                    <a:srgbClr val="FFFF00"/>
                  </a:solidFill>
                  <a:latin typeface="Times New Roman" pitchFamily="18" charset="0"/>
                  <a:cs typeface="Times New Roman"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54077" y="1565843"/>
                <a:ext cx="6074433" cy="810607"/>
              </a:xfrm>
              <a:prstGeom prst="rect">
                <a:avLst/>
              </a:prstGeom>
              <a:blipFill rotWithShape="1">
                <a:blip r:embed="rId6"/>
                <a:stretch>
                  <a:fillRect l="-1099" t="-1449" r="-1299" b="-11594"/>
                </a:stretch>
              </a:blipFill>
              <a:ln w="28575">
                <a:solidFill>
                  <a:srgbClr val="92D050"/>
                </a:solidFill>
              </a:ln>
            </p:spPr>
            <p:txBody>
              <a:bodyPr/>
              <a:lstStyle/>
              <a:p>
                <a:r>
                  <a:rPr lang="vi-VN">
                    <a:noFill/>
                  </a:rPr>
                  <a:t> </a:t>
                </a:r>
              </a:p>
            </p:txBody>
          </p:sp>
        </mc:Fallback>
      </mc:AlternateContent>
      <p:cxnSp>
        <p:nvCxnSpPr>
          <p:cNvPr id="45" name="Straight Connector 44"/>
          <p:cNvCxnSpPr/>
          <p:nvPr/>
        </p:nvCxnSpPr>
        <p:spPr>
          <a:xfrm>
            <a:off x="2335582" y="1092200"/>
            <a:ext cx="0" cy="457200"/>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9188" y="2670050"/>
            <a:ext cx="5977297" cy="769441"/>
          </a:xfrm>
          <a:prstGeom prst="rect">
            <a:avLst/>
          </a:prstGeom>
          <a:noFill/>
          <a:ln w="28575">
            <a:solidFill>
              <a:srgbClr val="92D050"/>
            </a:solidFill>
          </a:ln>
        </p:spPr>
        <p:txBody>
          <a:bodyPr wrap="square" rtlCol="0">
            <a:spAutoFit/>
          </a:bodyPr>
          <a:lstStyle/>
          <a:p>
            <a:pPr defTabSz="914400"/>
            <a:r>
              <a:rPr lang="en-US" sz="2200" dirty="0">
                <a:solidFill>
                  <a:prstClr val="white"/>
                </a:solidFill>
                <a:latin typeface="Times New Roman" pitchFamily="18" charset="0"/>
                <a:cs typeface="Times New Roman" pitchFamily="18" charset="0"/>
              </a:rPr>
              <a:t>c. </a:t>
            </a:r>
            <a:r>
              <a:rPr lang="en-US" sz="2200" dirty="0" err="1">
                <a:solidFill>
                  <a:prstClr val="white"/>
                </a:solidFill>
                <a:latin typeface="Times New Roman" pitchFamily="18" charset="0"/>
                <a:cs typeface="Times New Roman" pitchFamily="18" charset="0"/>
              </a:rPr>
              <a:t>Trong</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sóng</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điện</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từ</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thì</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dao</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động</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của</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điện</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trường</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và</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từ</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trường</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tại</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một</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điểm</a:t>
            </a:r>
            <a:r>
              <a:rPr lang="en-US" sz="2200" dirty="0">
                <a:solidFill>
                  <a:prstClr val="white"/>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luôn</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đồng</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pha</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với</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nhau</a:t>
            </a:r>
            <a:endParaRPr lang="en-US" sz="2200" dirty="0">
              <a:solidFill>
                <a:srgbClr val="FFFF00"/>
              </a:solidFill>
              <a:latin typeface="Times New Roman" pitchFamily="18" charset="0"/>
              <a:cs typeface="Times New Roman" pitchFamily="18" charset="0"/>
            </a:endParaRPr>
          </a:p>
        </p:txBody>
      </p:sp>
      <p:pic>
        <p:nvPicPr>
          <p:cNvPr id="13"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3412" y="3774028"/>
            <a:ext cx="3053718" cy="220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descr="Học vật lý trực tuyế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6" name="AutoShape 4" descr="Học vật lý trực tuyến: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AutoShape 6" descr="Học vật lý trực tuyến: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 name="AutoShape 8" descr="Học vật lý trực tuyến: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4938" y="3982186"/>
            <a:ext cx="24860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0590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6294" y="457200"/>
            <a:ext cx="5078677" cy="685800"/>
          </a:xfrm>
          <a:prstGeom prst="roundRect">
            <a:avLst>
              <a:gd name="adj" fmla="val 409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914400"/>
            <a:r>
              <a:rPr lang="en-US" sz="2800" b="1" dirty="0">
                <a:solidFill>
                  <a:srgbClr val="FFFF00"/>
                </a:solidFill>
                <a:latin typeface="Times New Roman" pitchFamily="18" charset="0"/>
                <a:cs typeface="Times New Roman" pitchFamily="18" charset="0"/>
              </a:rPr>
              <a:t>II. SÓNG ĐIỆN TỪ</a:t>
            </a:r>
          </a:p>
        </p:txBody>
      </p:sp>
      <p:cxnSp>
        <p:nvCxnSpPr>
          <p:cNvPr id="45" name="Straight Connector 44"/>
          <p:cNvCxnSpPr/>
          <p:nvPr/>
        </p:nvCxnSpPr>
        <p:spPr>
          <a:xfrm>
            <a:off x="2335582" y="1092200"/>
            <a:ext cx="0" cy="457200"/>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9320" y="1846017"/>
            <a:ext cx="6092825" cy="1046440"/>
          </a:xfrm>
          <a:prstGeom prst="rect">
            <a:avLst/>
          </a:prstGeom>
          <a:solidFill>
            <a:srgbClr val="22603B"/>
          </a:solidFill>
          <a:ln/>
        </p:spPr>
        <p:style>
          <a:lnRef idx="2">
            <a:schemeClr val="accent3"/>
          </a:lnRef>
          <a:fillRef idx="1">
            <a:schemeClr val="lt1"/>
          </a:fillRef>
          <a:effectRef idx="0">
            <a:schemeClr val="accent3"/>
          </a:effectRef>
          <a:fontRef idx="minor">
            <a:schemeClr val="dk1"/>
          </a:fontRef>
        </p:style>
        <p:txBody>
          <a:bodyPr>
            <a:spAutoFit/>
          </a:bodyPr>
          <a:lstStyle/>
          <a:p>
            <a:pPr lvl="0"/>
            <a:r>
              <a:rPr lang="en-US" sz="2200" dirty="0">
                <a:solidFill>
                  <a:prstClr val="white"/>
                </a:solidFill>
                <a:latin typeface="Times New Roman" pitchFamily="18" charset="0"/>
                <a:cs typeface="Times New Roman" pitchFamily="18" charset="0"/>
              </a:rPr>
              <a:t>d. </a:t>
            </a:r>
            <a:r>
              <a:rPr lang="en-US" sz="2000" dirty="0" err="1">
                <a:solidFill>
                  <a:prstClr val="white"/>
                </a:solidFill>
                <a:latin typeface="Arial" pitchFamily="34" charset="0"/>
                <a:cs typeface="Arial" pitchFamily="34" charset="0"/>
              </a:rPr>
              <a:t>Khi</a:t>
            </a:r>
            <a:r>
              <a:rPr lang="en-US" sz="2000" dirty="0">
                <a:solidFill>
                  <a:prstClr val="white"/>
                </a:solidFill>
                <a:latin typeface="Arial" pitchFamily="34" charset="0"/>
                <a:cs typeface="Arial" pitchFamily="34" charset="0"/>
              </a:rPr>
              <a:t> </a:t>
            </a:r>
            <a:r>
              <a:rPr lang="en-US" sz="2000" dirty="0" err="1">
                <a:solidFill>
                  <a:prstClr val="white"/>
                </a:solidFill>
                <a:latin typeface="Arial" pitchFamily="34" charset="0"/>
                <a:cs typeface="Arial" pitchFamily="34" charset="0"/>
              </a:rPr>
              <a:t>sóng</a:t>
            </a:r>
            <a:r>
              <a:rPr lang="en-US" sz="2000" dirty="0">
                <a:solidFill>
                  <a:prstClr val="white"/>
                </a:solidFill>
                <a:latin typeface="Arial" pitchFamily="34" charset="0"/>
                <a:cs typeface="Arial" pitchFamily="34" charset="0"/>
              </a:rPr>
              <a:t> </a:t>
            </a:r>
            <a:r>
              <a:rPr lang="en-US" sz="2000" dirty="0" err="1">
                <a:solidFill>
                  <a:prstClr val="white"/>
                </a:solidFill>
                <a:latin typeface="Arial" pitchFamily="34" charset="0"/>
                <a:cs typeface="Arial" pitchFamily="34" charset="0"/>
              </a:rPr>
              <a:t>điện</a:t>
            </a:r>
            <a:r>
              <a:rPr lang="en-US" sz="2000" dirty="0">
                <a:solidFill>
                  <a:prstClr val="white"/>
                </a:solidFill>
                <a:latin typeface="Arial" pitchFamily="34" charset="0"/>
                <a:cs typeface="Arial" pitchFamily="34" charset="0"/>
              </a:rPr>
              <a:t> </a:t>
            </a:r>
            <a:r>
              <a:rPr lang="en-US" sz="2000" dirty="0" err="1">
                <a:solidFill>
                  <a:prstClr val="white"/>
                </a:solidFill>
                <a:latin typeface="Arial" pitchFamily="34" charset="0"/>
                <a:cs typeface="Arial" pitchFamily="34" charset="0"/>
              </a:rPr>
              <a:t>từ</a:t>
            </a:r>
            <a:r>
              <a:rPr lang="en-US" sz="2000" dirty="0">
                <a:solidFill>
                  <a:prstClr val="white"/>
                </a:solidFill>
                <a:latin typeface="Arial" pitchFamily="34" charset="0"/>
                <a:cs typeface="Arial" pitchFamily="34" charset="0"/>
              </a:rPr>
              <a:t> </a:t>
            </a:r>
            <a:r>
              <a:rPr lang="en-US" sz="2000" dirty="0" err="1">
                <a:solidFill>
                  <a:prstClr val="white"/>
                </a:solidFill>
                <a:latin typeface="Arial" pitchFamily="34" charset="0"/>
                <a:cs typeface="Arial" pitchFamily="34" charset="0"/>
              </a:rPr>
              <a:t>gặp</a:t>
            </a:r>
            <a:r>
              <a:rPr lang="en-US" sz="2000" dirty="0">
                <a:solidFill>
                  <a:prstClr val="white"/>
                </a:solidFill>
                <a:latin typeface="Arial" pitchFamily="34" charset="0"/>
                <a:cs typeface="Arial" pitchFamily="34" charset="0"/>
              </a:rPr>
              <a:t> </a:t>
            </a:r>
            <a:r>
              <a:rPr lang="en-US" sz="2000" dirty="0" err="1">
                <a:solidFill>
                  <a:prstClr val="white"/>
                </a:solidFill>
                <a:latin typeface="Arial" pitchFamily="34" charset="0"/>
                <a:cs typeface="Arial" pitchFamily="34" charset="0"/>
              </a:rPr>
              <a:t>mặt</a:t>
            </a:r>
            <a:r>
              <a:rPr lang="en-US" sz="2000" dirty="0">
                <a:solidFill>
                  <a:prstClr val="white"/>
                </a:solidFill>
                <a:latin typeface="Arial" pitchFamily="34" charset="0"/>
                <a:cs typeface="Arial" pitchFamily="34" charset="0"/>
              </a:rPr>
              <a:t> </a:t>
            </a:r>
            <a:r>
              <a:rPr lang="en-US" sz="2000" dirty="0" err="1">
                <a:solidFill>
                  <a:prstClr val="white"/>
                </a:solidFill>
                <a:latin typeface="Arial" pitchFamily="34" charset="0"/>
                <a:cs typeface="Arial" pitchFamily="34" charset="0"/>
              </a:rPr>
              <a:t>phân</a:t>
            </a:r>
            <a:r>
              <a:rPr lang="en-US" sz="2000" dirty="0">
                <a:solidFill>
                  <a:prstClr val="white"/>
                </a:solidFill>
                <a:latin typeface="Arial" pitchFamily="34" charset="0"/>
                <a:cs typeface="Arial" pitchFamily="34" charset="0"/>
              </a:rPr>
              <a:t> </a:t>
            </a:r>
            <a:r>
              <a:rPr lang="en-US" sz="2000" dirty="0" err="1">
                <a:solidFill>
                  <a:prstClr val="white"/>
                </a:solidFill>
                <a:latin typeface="Arial" pitchFamily="34" charset="0"/>
                <a:cs typeface="Arial" pitchFamily="34" charset="0"/>
              </a:rPr>
              <a:t>cách</a:t>
            </a:r>
            <a:r>
              <a:rPr lang="en-US" sz="2000" dirty="0">
                <a:solidFill>
                  <a:prstClr val="white"/>
                </a:solidFill>
                <a:latin typeface="Arial" pitchFamily="34" charset="0"/>
                <a:cs typeface="Arial" pitchFamily="34" charset="0"/>
              </a:rPr>
              <a:t> </a:t>
            </a:r>
            <a:r>
              <a:rPr lang="en-US" sz="2000" dirty="0" err="1">
                <a:solidFill>
                  <a:prstClr val="white"/>
                </a:solidFill>
                <a:latin typeface="Arial" pitchFamily="34" charset="0"/>
                <a:cs typeface="Arial" pitchFamily="34" charset="0"/>
              </a:rPr>
              <a:t>giữa</a:t>
            </a:r>
            <a:r>
              <a:rPr lang="en-US" sz="2000" dirty="0">
                <a:solidFill>
                  <a:prstClr val="white"/>
                </a:solidFill>
                <a:latin typeface="Arial" pitchFamily="34" charset="0"/>
                <a:cs typeface="Arial" pitchFamily="34" charset="0"/>
              </a:rPr>
              <a:t> </a:t>
            </a:r>
            <a:r>
              <a:rPr lang="en-US" sz="2000" dirty="0" err="1">
                <a:solidFill>
                  <a:prstClr val="white"/>
                </a:solidFill>
                <a:latin typeface="Arial" pitchFamily="34" charset="0"/>
                <a:cs typeface="Arial" pitchFamily="34" charset="0"/>
              </a:rPr>
              <a:t>hai</a:t>
            </a:r>
            <a:r>
              <a:rPr lang="en-US" sz="2000" dirty="0">
                <a:solidFill>
                  <a:prstClr val="white"/>
                </a:solidFill>
                <a:latin typeface="Arial" pitchFamily="34" charset="0"/>
                <a:cs typeface="Arial" pitchFamily="34" charset="0"/>
              </a:rPr>
              <a:t> </a:t>
            </a:r>
            <a:r>
              <a:rPr lang="en-US" sz="2000" dirty="0" err="1">
                <a:solidFill>
                  <a:prstClr val="white"/>
                </a:solidFill>
                <a:latin typeface="Arial" pitchFamily="34" charset="0"/>
                <a:cs typeface="Arial" pitchFamily="34" charset="0"/>
              </a:rPr>
              <a:t>môi</a:t>
            </a:r>
            <a:r>
              <a:rPr lang="en-US" sz="2000" dirty="0">
                <a:solidFill>
                  <a:prstClr val="white"/>
                </a:solidFill>
                <a:latin typeface="Arial" pitchFamily="34" charset="0"/>
                <a:cs typeface="Arial" pitchFamily="34" charset="0"/>
              </a:rPr>
              <a:t> </a:t>
            </a:r>
            <a:r>
              <a:rPr lang="en-US" sz="2000" dirty="0" err="1">
                <a:solidFill>
                  <a:prstClr val="white"/>
                </a:solidFill>
                <a:latin typeface="Arial" pitchFamily="34" charset="0"/>
                <a:cs typeface="Arial" pitchFamily="34" charset="0"/>
              </a:rPr>
              <a:t>trường</a:t>
            </a:r>
            <a:r>
              <a:rPr lang="en-US" sz="2000" dirty="0">
                <a:solidFill>
                  <a:prstClr val="white"/>
                </a:solidFill>
                <a:latin typeface="Arial" pitchFamily="34" charset="0"/>
                <a:cs typeface="Arial" pitchFamily="34" charset="0"/>
              </a:rPr>
              <a:t> </a:t>
            </a:r>
            <a:r>
              <a:rPr lang="en-US" sz="2000" dirty="0" err="1">
                <a:solidFill>
                  <a:prstClr val="white"/>
                </a:solidFill>
                <a:latin typeface="Arial" pitchFamily="34" charset="0"/>
                <a:cs typeface="Arial" pitchFamily="34" charset="0"/>
              </a:rPr>
              <a:t>thì</a:t>
            </a:r>
            <a:r>
              <a:rPr lang="en-US" sz="2000" dirty="0">
                <a:solidFill>
                  <a:prstClr val="white"/>
                </a:solidFill>
                <a:latin typeface="Arial" pitchFamily="34" charset="0"/>
                <a:cs typeface="Arial" pitchFamily="34" charset="0"/>
              </a:rPr>
              <a:t> </a:t>
            </a:r>
            <a:r>
              <a:rPr lang="en-US" sz="2000" dirty="0" err="1">
                <a:solidFill>
                  <a:prstClr val="white"/>
                </a:solidFill>
                <a:latin typeface="Arial" pitchFamily="34" charset="0"/>
                <a:cs typeface="Arial" pitchFamily="34" charset="0"/>
              </a:rPr>
              <a:t>nó</a:t>
            </a:r>
            <a:r>
              <a:rPr lang="en-US" sz="2000" dirty="0">
                <a:solidFill>
                  <a:prstClr val="white"/>
                </a:solidFill>
                <a:latin typeface="Arial" pitchFamily="34" charset="0"/>
                <a:cs typeface="Arial" pitchFamily="34" charset="0"/>
              </a:rPr>
              <a:t> </a:t>
            </a:r>
            <a:r>
              <a:rPr lang="en-US" sz="2000" dirty="0" err="1">
                <a:solidFill>
                  <a:prstClr val="white"/>
                </a:solidFill>
                <a:latin typeface="Arial" pitchFamily="34" charset="0"/>
                <a:cs typeface="Arial" pitchFamily="34" charset="0"/>
              </a:rPr>
              <a:t>cũng</a:t>
            </a:r>
            <a:r>
              <a:rPr lang="en-US" sz="2000" dirty="0">
                <a:solidFill>
                  <a:prstClr val="white"/>
                </a:solidFill>
                <a:latin typeface="Arial" pitchFamily="34" charset="0"/>
                <a:cs typeface="Arial" pitchFamily="34" charset="0"/>
              </a:rPr>
              <a:t> </a:t>
            </a:r>
            <a:r>
              <a:rPr lang="en-US" sz="2000" dirty="0" err="1">
                <a:solidFill>
                  <a:prstClr val="white"/>
                </a:solidFill>
                <a:latin typeface="Arial" pitchFamily="34" charset="0"/>
                <a:cs typeface="Arial" pitchFamily="34" charset="0"/>
              </a:rPr>
              <a:t>bị</a:t>
            </a:r>
            <a:r>
              <a:rPr lang="en-US" sz="2000" dirty="0">
                <a:solidFill>
                  <a:prstClr val="white"/>
                </a:solidFill>
                <a:latin typeface="Arial" pitchFamily="34" charset="0"/>
                <a:cs typeface="Arial" pitchFamily="34" charset="0"/>
              </a:rPr>
              <a:t> </a:t>
            </a:r>
            <a:r>
              <a:rPr lang="en-US" sz="2000" dirty="0" err="1">
                <a:solidFill>
                  <a:srgbClr val="FFFF00"/>
                </a:solidFill>
                <a:latin typeface="Arial" pitchFamily="34" charset="0"/>
                <a:cs typeface="Arial" pitchFamily="34" charset="0"/>
              </a:rPr>
              <a:t>phản</a:t>
            </a:r>
            <a:r>
              <a:rPr lang="en-US" sz="2000" dirty="0">
                <a:solidFill>
                  <a:srgbClr val="FFFF00"/>
                </a:solidFill>
                <a:latin typeface="Arial" pitchFamily="34" charset="0"/>
                <a:cs typeface="Arial" pitchFamily="34" charset="0"/>
              </a:rPr>
              <a:t> </a:t>
            </a:r>
            <a:r>
              <a:rPr lang="en-US" sz="2000" dirty="0" err="1">
                <a:solidFill>
                  <a:srgbClr val="FFFF00"/>
                </a:solidFill>
                <a:latin typeface="Arial" pitchFamily="34" charset="0"/>
                <a:cs typeface="Arial" pitchFamily="34" charset="0"/>
              </a:rPr>
              <a:t>xạ</a:t>
            </a:r>
            <a:r>
              <a:rPr lang="en-US" sz="2000" dirty="0">
                <a:solidFill>
                  <a:srgbClr val="FFFF00"/>
                </a:solidFill>
                <a:latin typeface="Arial" pitchFamily="34" charset="0"/>
                <a:cs typeface="Arial" pitchFamily="34" charset="0"/>
              </a:rPr>
              <a:t> </a:t>
            </a:r>
            <a:r>
              <a:rPr lang="en-US" sz="2000" dirty="0" err="1">
                <a:solidFill>
                  <a:srgbClr val="FFFF00"/>
                </a:solidFill>
                <a:latin typeface="Arial" pitchFamily="34" charset="0"/>
                <a:cs typeface="Arial" pitchFamily="34" charset="0"/>
              </a:rPr>
              <a:t>và</a:t>
            </a:r>
            <a:r>
              <a:rPr lang="en-US" sz="2000" dirty="0">
                <a:solidFill>
                  <a:srgbClr val="FFFF00"/>
                </a:solidFill>
                <a:latin typeface="Arial" pitchFamily="34" charset="0"/>
                <a:cs typeface="Arial" pitchFamily="34" charset="0"/>
              </a:rPr>
              <a:t> </a:t>
            </a:r>
            <a:r>
              <a:rPr lang="en-US" sz="2000" dirty="0" err="1">
                <a:solidFill>
                  <a:srgbClr val="FFFF00"/>
                </a:solidFill>
                <a:latin typeface="Arial" pitchFamily="34" charset="0"/>
                <a:cs typeface="Arial" pitchFamily="34" charset="0"/>
              </a:rPr>
              <a:t>khúc</a:t>
            </a:r>
            <a:r>
              <a:rPr lang="en-US" sz="2000" dirty="0">
                <a:solidFill>
                  <a:srgbClr val="FFFF00"/>
                </a:solidFill>
                <a:latin typeface="Arial" pitchFamily="34" charset="0"/>
                <a:cs typeface="Arial" pitchFamily="34" charset="0"/>
              </a:rPr>
              <a:t> </a:t>
            </a:r>
            <a:r>
              <a:rPr lang="en-US" sz="2000" dirty="0" err="1">
                <a:solidFill>
                  <a:srgbClr val="FFFF00"/>
                </a:solidFill>
                <a:latin typeface="Arial" pitchFamily="34" charset="0"/>
                <a:cs typeface="Arial" pitchFamily="34" charset="0"/>
              </a:rPr>
              <a:t>xạ</a:t>
            </a:r>
            <a:r>
              <a:rPr lang="en-US" sz="2000" dirty="0">
                <a:solidFill>
                  <a:srgbClr val="FFFF00"/>
                </a:solidFill>
                <a:latin typeface="Arial" pitchFamily="34" charset="0"/>
                <a:cs typeface="Arial" pitchFamily="34" charset="0"/>
              </a:rPr>
              <a:t> </a:t>
            </a:r>
            <a:r>
              <a:rPr lang="en-US" sz="2000" dirty="0" err="1">
                <a:solidFill>
                  <a:srgbClr val="FFFF00"/>
                </a:solidFill>
                <a:latin typeface="Arial" pitchFamily="34" charset="0"/>
                <a:cs typeface="Arial" pitchFamily="34" charset="0"/>
              </a:rPr>
              <a:t>như</a:t>
            </a:r>
            <a:r>
              <a:rPr lang="en-US" sz="2000" dirty="0">
                <a:solidFill>
                  <a:srgbClr val="FFFF00"/>
                </a:solidFill>
                <a:latin typeface="Arial" pitchFamily="34" charset="0"/>
                <a:cs typeface="Arial" pitchFamily="34" charset="0"/>
              </a:rPr>
              <a:t> </a:t>
            </a:r>
            <a:r>
              <a:rPr lang="en-US" sz="2000" dirty="0" err="1">
                <a:solidFill>
                  <a:srgbClr val="FFFF00"/>
                </a:solidFill>
                <a:latin typeface="Arial" pitchFamily="34" charset="0"/>
                <a:cs typeface="Arial" pitchFamily="34" charset="0"/>
              </a:rPr>
              <a:t>ánh</a:t>
            </a:r>
            <a:r>
              <a:rPr lang="en-US" sz="2000" dirty="0">
                <a:solidFill>
                  <a:srgbClr val="FFFF00"/>
                </a:solidFill>
                <a:latin typeface="Arial" pitchFamily="34" charset="0"/>
                <a:cs typeface="Arial" pitchFamily="34" charset="0"/>
              </a:rPr>
              <a:t> </a:t>
            </a:r>
            <a:r>
              <a:rPr lang="en-US" sz="2000" dirty="0" err="1">
                <a:solidFill>
                  <a:srgbClr val="FFFF00"/>
                </a:solidFill>
                <a:latin typeface="Arial" pitchFamily="34" charset="0"/>
                <a:cs typeface="Arial" pitchFamily="34" charset="0"/>
              </a:rPr>
              <a:t>sáng</a:t>
            </a:r>
            <a:endParaRPr lang="en-US" sz="2000" dirty="0">
              <a:solidFill>
                <a:srgbClr val="FFFF00"/>
              </a:solidFill>
              <a:latin typeface="Arial" pitchFamily="34" charset="0"/>
              <a:cs typeface="Arial" pitchFamily="34" charset="0"/>
            </a:endParaRPr>
          </a:p>
        </p:txBody>
      </p:sp>
      <p:sp>
        <p:nvSpPr>
          <p:cNvPr id="11" name="Rectangle 10"/>
          <p:cNvSpPr/>
          <p:nvPr/>
        </p:nvSpPr>
        <p:spPr>
          <a:xfrm>
            <a:off x="419320" y="3377588"/>
            <a:ext cx="6092825" cy="430887"/>
          </a:xfrm>
          <a:prstGeom prst="rect">
            <a:avLst/>
          </a:prstGeom>
          <a:solidFill>
            <a:srgbClr val="22603B"/>
          </a:solidFill>
        </p:spPr>
        <p:style>
          <a:lnRef idx="2">
            <a:schemeClr val="accent5"/>
          </a:lnRef>
          <a:fillRef idx="1">
            <a:schemeClr val="lt1"/>
          </a:fillRef>
          <a:effectRef idx="0">
            <a:schemeClr val="accent5"/>
          </a:effectRef>
          <a:fontRef idx="minor">
            <a:schemeClr val="dk1"/>
          </a:fontRef>
        </p:style>
        <p:txBody>
          <a:bodyPr>
            <a:spAutoFit/>
          </a:bodyPr>
          <a:lstStyle/>
          <a:p>
            <a:pPr lvl="0"/>
            <a:r>
              <a:rPr lang="en-US" sz="2200" dirty="0">
                <a:solidFill>
                  <a:prstClr val="white"/>
                </a:solidFill>
                <a:latin typeface="Times New Roman" pitchFamily="18" charset="0"/>
                <a:cs typeface="Times New Roman" pitchFamily="18" charset="0"/>
              </a:rPr>
              <a:t>e. </a:t>
            </a:r>
            <a:r>
              <a:rPr lang="en-US" sz="2200" dirty="0" err="1">
                <a:solidFill>
                  <a:prstClr val="white"/>
                </a:solidFill>
                <a:latin typeface="Times New Roman" pitchFamily="18" charset="0"/>
                <a:cs typeface="Times New Roman" pitchFamily="18" charset="0"/>
              </a:rPr>
              <a:t>Sóng</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điện</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từ</a:t>
            </a:r>
            <a:r>
              <a:rPr lang="en-US" sz="2200" dirty="0">
                <a:solidFill>
                  <a:prstClr val="white"/>
                </a:solidFill>
                <a:latin typeface="Times New Roman" pitchFamily="18" charset="0"/>
                <a:cs typeface="Times New Roman" pitchFamily="18" charset="0"/>
              </a:rPr>
              <a:t> </a:t>
            </a:r>
            <a:r>
              <a:rPr lang="en-US" sz="2200" dirty="0" err="1">
                <a:solidFill>
                  <a:prstClr val="white"/>
                </a:solidFill>
                <a:latin typeface="Times New Roman" pitchFamily="18" charset="0"/>
                <a:cs typeface="Times New Roman" pitchFamily="18" charset="0"/>
              </a:rPr>
              <a:t>có</a:t>
            </a:r>
            <a:r>
              <a:rPr lang="en-US" sz="2200" dirty="0">
                <a:solidFill>
                  <a:prstClr val="white"/>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mang</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năng</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lượng</a:t>
            </a:r>
            <a:endParaRPr lang="en-US" sz="2000" dirty="0">
              <a:solidFill>
                <a:srgbClr val="FFFF00"/>
              </a:solidFill>
              <a:latin typeface="Arial" pitchFamily="34" charset="0"/>
              <a:cs typeface="Arial" pitchFamily="34" charset="0"/>
            </a:endParaRPr>
          </a:p>
        </p:txBody>
      </p:sp>
      <p:pic>
        <p:nvPicPr>
          <p:cNvPr id="3074" name="Picture 2" descr="Lý thuyết Khúc xạ ánh sáng hay, chi tiết nhất | Vật Lí lớp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728" y="1066789"/>
            <a:ext cx="1762125" cy="20669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ệp: Refraction-animation.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46668" y="1092200"/>
            <a:ext cx="2095500" cy="20955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Nên dùng anten ngoài trời hay trong nhà để thu sóng DVB-T2 tốt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080" name="Picture 8" descr="Cách lắp ăng ten để bắt được nhiều kênh DVB- T2 nhấ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4612" y="3615668"/>
            <a:ext cx="2406483" cy="15737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709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8"/>
</p:tagLst>
</file>

<file path=ppt/tags/tag2.xml><?xml version="1.0" encoding="utf-8"?>
<p:tagLst xmlns:a="http://schemas.openxmlformats.org/drawingml/2006/main" xmlns:r="http://schemas.openxmlformats.org/officeDocument/2006/relationships" xmlns:p="http://schemas.openxmlformats.org/presentationml/2006/main">
  <p:tag name="TIMING" val="|4.2|47|14.6|16.1|18.4"/>
</p:tagLst>
</file>

<file path=ppt/tags/tag3.xml><?xml version="1.0" encoding="utf-8"?>
<p:tagLst xmlns:a="http://schemas.openxmlformats.org/drawingml/2006/main" xmlns:r="http://schemas.openxmlformats.org/officeDocument/2006/relationships" xmlns:p="http://schemas.openxmlformats.org/presentationml/2006/main">
  <p:tag name="TIMING" val="|0.7|11.3|17.7|32.1"/>
</p:tagLst>
</file>

<file path=ppt/tags/tag4.xml><?xml version="1.0" encoding="utf-8"?>
<p:tagLst xmlns:a="http://schemas.openxmlformats.org/drawingml/2006/main" xmlns:r="http://schemas.openxmlformats.org/officeDocument/2006/relationships" xmlns:p="http://schemas.openxmlformats.org/presentationml/2006/main">
  <p:tag name="TIMING" val="|1.2|28.1|71.3"/>
</p:tagLst>
</file>

<file path=ppt/tags/tag5.xml><?xml version="1.0" encoding="utf-8"?>
<p:tagLst xmlns:a="http://schemas.openxmlformats.org/drawingml/2006/main" xmlns:r="http://schemas.openxmlformats.org/officeDocument/2006/relationships" xmlns:p="http://schemas.openxmlformats.org/presentationml/2006/main">
  <p:tag name="TIMING" val="|1.3|3.9|32.8|44.9|30.6"/>
</p:tagLst>
</file>

<file path=ppt/tags/tag6.xml><?xml version="1.0" encoding="utf-8"?>
<p:tagLst xmlns:a="http://schemas.openxmlformats.org/drawingml/2006/main" xmlns:r="http://schemas.openxmlformats.org/officeDocument/2006/relationships" xmlns:p="http://schemas.openxmlformats.org/presentationml/2006/main">
  <p:tag name="TIMING" val="|0.6|14.4|8|21.1"/>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lipFill rotWithShape="1">
          <a:blip xmlns:r="http://schemas.openxmlformats.org/officeDocument/2006/relationships" r:embed="rId1"/>
          <a:stretch>
            <a:fillRect l="-754" t="-587" r="-754"/>
          </a:stretch>
        </a:blipFill>
      </a:spPr>
      <a:bodyPr/>
      <a:lstStyle>
        <a:defPPr>
          <a:defRPr dirty="0">
            <a:no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3271</TotalTime>
  <Words>391</Words>
  <PresentationFormat>Tùy chỉnh</PresentationFormat>
  <Paragraphs>43</Paragraphs>
  <Slides>10</Slides>
  <Notes>5</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10</vt:i4>
      </vt:variant>
    </vt:vector>
  </HeadingPairs>
  <TitlesOfParts>
    <vt:vector size="16" baseType="lpstr">
      <vt:lpstr>Arial</vt:lpstr>
      <vt:lpstr>Calibri</vt:lpstr>
      <vt:lpstr>Cambria Math</vt:lpstr>
      <vt:lpstr>Times New Roman</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2021-02-17T02:18:53Z</dcterms:created>
  <dcterms:modified xsi:type="dcterms:W3CDTF">2021-09-15T04:40:57Z</dcterms:modified>
</cp:coreProperties>
</file>