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828" y="-24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767969" y="3870960"/>
            <a:ext cx="759895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Phách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56819" y="42893"/>
            <a:ext cx="8763000" cy="1599885"/>
            <a:chOff x="3748826" y="42893"/>
            <a:chExt cx="8763000" cy="1599885"/>
          </a:xfrm>
        </p:grpSpPr>
        <p:grpSp>
          <p:nvGrpSpPr>
            <p:cNvPr id="15" name="Group 14"/>
            <p:cNvGrpSpPr/>
            <p:nvPr/>
          </p:nvGrpSpPr>
          <p:grpSpPr>
            <a:xfrm>
              <a:off x="5002707" y="42893"/>
              <a:ext cx="6255239" cy="1013727"/>
              <a:chOff x="4918295" y="103852"/>
              <a:chExt cx="6149694" cy="1013727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4918295" y="103852"/>
                <a:ext cx="6149694" cy="1013727"/>
                <a:chOff x="4918295" y="103852"/>
                <a:chExt cx="6149694" cy="1013727"/>
              </a:xfrm>
            </p:grpSpPr>
            <p:sp>
              <p:nvSpPr>
                <p:cNvPr id="19" name="TextBox 18"/>
                <p:cNvSpPr txBox="1"/>
                <p:nvPr/>
              </p:nvSpPr>
              <p:spPr>
                <a:xfrm>
                  <a:off x="4918295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ngày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tháng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…..</a:t>
                  </a:r>
                  <a:r>
                    <a:rPr lang="en-US" sz="3200" dirty="0" err="1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năm</a:t>
                  </a:r>
                  <a:r>
                    <a:rPr lang="en-US" sz="3200" dirty="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…….</a:t>
                  </a:r>
                  <a:endPara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862268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8" name="Straight Connector 17"/>
              <p:cNvCxnSpPr/>
              <p:nvPr/>
            </p:nvCxnSpPr>
            <p:spPr>
              <a:xfrm>
                <a:off x="7049222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748826" y="1066800"/>
              <a:ext cx="87630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4: NHỚ VIỆT BẮC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9672</TotalTime>
  <Words>32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User</cp:lastModifiedBy>
  <cp:revision>1044</cp:revision>
  <dcterms:created xsi:type="dcterms:W3CDTF">2008-09-09T22:52:10Z</dcterms:created>
  <dcterms:modified xsi:type="dcterms:W3CDTF">2022-08-22T08:54:34Z</dcterms:modified>
</cp:coreProperties>
</file>